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15"/>
  </p:notesMasterIdLst>
  <p:sldIdLst>
    <p:sldId id="261" r:id="rId5"/>
    <p:sldId id="2147482385" r:id="rId6"/>
    <p:sldId id="400" r:id="rId7"/>
    <p:sldId id="257" r:id="rId8"/>
    <p:sldId id="401" r:id="rId9"/>
    <p:sldId id="402" r:id="rId10"/>
    <p:sldId id="403" r:id="rId11"/>
    <p:sldId id="404" r:id="rId12"/>
    <p:sldId id="405"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7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C9CE9-0B04-4391-A542-6666CF392ED0}" v="20" dt="2024-04-10T17:01:30.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72" autoAdjust="0"/>
  </p:normalViewPr>
  <p:slideViewPr>
    <p:cSldViewPr snapToGrid="0">
      <p:cViewPr varScale="1">
        <p:scale>
          <a:sx n="82" d="100"/>
          <a:sy n="82" d="100"/>
        </p:scale>
        <p:origin x="614" y="72"/>
      </p:cViewPr>
      <p:guideLst>
        <p:guide orient="horz" pos="4320"/>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g, Tony (IST)" userId="49aacc78-08a0-4af2-ab73-9fc2e310579d" providerId="ADAL" clId="{E5FC9CE9-0B04-4391-A542-6666CF392ED0}"/>
    <pc:docChg chg="undo custSel addSld delSld modSld delSection modSection">
      <pc:chgData name="Deng, Tony (IST)" userId="49aacc78-08a0-4af2-ab73-9fc2e310579d" providerId="ADAL" clId="{E5FC9CE9-0B04-4391-A542-6666CF392ED0}" dt="2024-04-12T13:56:55.058" v="1045" actId="20577"/>
      <pc:docMkLst>
        <pc:docMk/>
      </pc:docMkLst>
      <pc:sldChg chg="addSp delSp modSp mod">
        <pc:chgData name="Deng, Tony (IST)" userId="49aacc78-08a0-4af2-ab73-9fc2e310579d" providerId="ADAL" clId="{E5FC9CE9-0B04-4391-A542-6666CF392ED0}" dt="2024-03-19T17:59:19.175" v="978" actId="2711"/>
        <pc:sldMkLst>
          <pc:docMk/>
          <pc:sldMk cId="1732970376" sldId="257"/>
        </pc:sldMkLst>
        <pc:spChg chg="del">
          <ac:chgData name="Deng, Tony (IST)" userId="49aacc78-08a0-4af2-ab73-9fc2e310579d" providerId="ADAL" clId="{E5FC9CE9-0B04-4391-A542-6666CF392ED0}" dt="2024-03-19T17:39:58.273" v="574" actId="478"/>
          <ac:spMkLst>
            <pc:docMk/>
            <pc:sldMk cId="1732970376" sldId="257"/>
            <ac:spMk id="2" creationId="{A741BEC3-016B-E796-C4A3-5F075783D6B6}"/>
          </ac:spMkLst>
        </pc:spChg>
        <pc:spChg chg="mod">
          <ac:chgData name="Deng, Tony (IST)" userId="49aacc78-08a0-4af2-ab73-9fc2e310579d" providerId="ADAL" clId="{E5FC9CE9-0B04-4391-A542-6666CF392ED0}" dt="2024-03-19T17:40:45.248" v="612" actId="6549"/>
          <ac:spMkLst>
            <pc:docMk/>
            <pc:sldMk cId="1732970376" sldId="257"/>
            <ac:spMk id="3" creationId="{48C2AC68-AB86-2284-EC62-A1787E016F67}"/>
          </ac:spMkLst>
        </pc:spChg>
        <pc:spChg chg="mod">
          <ac:chgData name="Deng, Tony (IST)" userId="49aacc78-08a0-4af2-ab73-9fc2e310579d" providerId="ADAL" clId="{E5FC9CE9-0B04-4391-A542-6666CF392ED0}" dt="2024-03-19T17:40:31.218" v="608" actId="14100"/>
          <ac:spMkLst>
            <pc:docMk/>
            <pc:sldMk cId="1732970376" sldId="257"/>
            <ac:spMk id="5" creationId="{2AA86DC2-0433-BAC8-EFCE-F21A7D6BC318}"/>
          </ac:spMkLst>
        </pc:spChg>
        <pc:spChg chg="add del mod">
          <ac:chgData name="Deng, Tony (IST)" userId="49aacc78-08a0-4af2-ab73-9fc2e310579d" providerId="ADAL" clId="{E5FC9CE9-0B04-4391-A542-6666CF392ED0}" dt="2024-03-19T17:40:00.801" v="575" actId="478"/>
          <ac:spMkLst>
            <pc:docMk/>
            <pc:sldMk cId="1732970376" sldId="257"/>
            <ac:spMk id="7" creationId="{ACECCC99-B3F9-0AF2-35AC-697EF67C2882}"/>
          </ac:spMkLst>
        </pc:spChg>
        <pc:spChg chg="add del mod">
          <ac:chgData name="Deng, Tony (IST)" userId="49aacc78-08a0-4af2-ab73-9fc2e310579d" providerId="ADAL" clId="{E5FC9CE9-0B04-4391-A542-6666CF392ED0}" dt="2024-03-19T17:41:32.893" v="617" actId="478"/>
          <ac:spMkLst>
            <pc:docMk/>
            <pc:sldMk cId="1732970376" sldId="257"/>
            <ac:spMk id="8" creationId="{79CFC887-069A-0314-9D49-DF5CEDCFEC9E}"/>
          </ac:spMkLst>
        </pc:spChg>
        <pc:spChg chg="add del mod">
          <ac:chgData name="Deng, Tony (IST)" userId="49aacc78-08a0-4af2-ab73-9fc2e310579d" providerId="ADAL" clId="{E5FC9CE9-0B04-4391-A542-6666CF392ED0}" dt="2024-03-19T17:41:03.264" v="615"/>
          <ac:spMkLst>
            <pc:docMk/>
            <pc:sldMk cId="1732970376" sldId="257"/>
            <ac:spMk id="14" creationId="{75B05019-B887-4B26-2DBB-C52B55CE6645}"/>
          </ac:spMkLst>
        </pc:spChg>
        <pc:spChg chg="add mod">
          <ac:chgData name="Deng, Tony (IST)" userId="49aacc78-08a0-4af2-ab73-9fc2e310579d" providerId="ADAL" clId="{E5FC9CE9-0B04-4391-A542-6666CF392ED0}" dt="2024-03-19T17:59:19.175" v="978" actId="2711"/>
          <ac:spMkLst>
            <pc:docMk/>
            <pc:sldMk cId="1732970376" sldId="257"/>
            <ac:spMk id="20" creationId="{FCC38DCA-F07E-63B6-B07B-2E3322B2A726}"/>
          </ac:spMkLst>
        </pc:spChg>
        <pc:picChg chg="add del mod">
          <ac:chgData name="Deng, Tony (IST)" userId="49aacc78-08a0-4af2-ab73-9fc2e310579d" providerId="ADAL" clId="{E5FC9CE9-0B04-4391-A542-6666CF392ED0}" dt="2024-03-19T17:41:29.758" v="616" actId="478"/>
          <ac:picMkLst>
            <pc:docMk/>
            <pc:sldMk cId="1732970376" sldId="257"/>
            <ac:picMk id="9" creationId="{3B0D4020-FD6D-2314-BF0B-186A441BA1B1}"/>
          </ac:picMkLst>
        </pc:picChg>
        <pc:picChg chg="add del mod">
          <ac:chgData name="Deng, Tony (IST)" userId="49aacc78-08a0-4af2-ab73-9fc2e310579d" providerId="ADAL" clId="{E5FC9CE9-0B04-4391-A542-6666CF392ED0}" dt="2024-03-19T17:41:29.758" v="616" actId="478"/>
          <ac:picMkLst>
            <pc:docMk/>
            <pc:sldMk cId="1732970376" sldId="257"/>
            <ac:picMk id="10" creationId="{C77B54BA-3BF4-4136-12D3-2826B0BC1B78}"/>
          </ac:picMkLst>
        </pc:picChg>
        <pc:picChg chg="add del mod">
          <ac:chgData name="Deng, Tony (IST)" userId="49aacc78-08a0-4af2-ab73-9fc2e310579d" providerId="ADAL" clId="{E5FC9CE9-0B04-4391-A542-6666CF392ED0}" dt="2024-03-19T17:41:29.758" v="616" actId="478"/>
          <ac:picMkLst>
            <pc:docMk/>
            <pc:sldMk cId="1732970376" sldId="257"/>
            <ac:picMk id="11" creationId="{F8BD687E-BE83-57AB-DD29-CECDC5A621E9}"/>
          </ac:picMkLst>
        </pc:picChg>
        <pc:picChg chg="add del mod">
          <ac:chgData name="Deng, Tony (IST)" userId="49aacc78-08a0-4af2-ab73-9fc2e310579d" providerId="ADAL" clId="{E5FC9CE9-0B04-4391-A542-6666CF392ED0}" dt="2024-03-19T17:41:29.758" v="616" actId="478"/>
          <ac:picMkLst>
            <pc:docMk/>
            <pc:sldMk cId="1732970376" sldId="257"/>
            <ac:picMk id="12" creationId="{89D3A352-C651-CB88-AB97-CDDD852DAB4B}"/>
          </ac:picMkLst>
        </pc:picChg>
        <pc:picChg chg="add del mod">
          <ac:chgData name="Deng, Tony (IST)" userId="49aacc78-08a0-4af2-ab73-9fc2e310579d" providerId="ADAL" clId="{E5FC9CE9-0B04-4391-A542-6666CF392ED0}" dt="2024-03-19T17:41:29.758" v="616" actId="478"/>
          <ac:picMkLst>
            <pc:docMk/>
            <pc:sldMk cId="1732970376" sldId="257"/>
            <ac:picMk id="13" creationId="{7D84F2B6-092D-02D6-7A7D-7B444BB8421D}"/>
          </ac:picMkLst>
        </pc:picChg>
        <pc:picChg chg="add del mod">
          <ac:chgData name="Deng, Tony (IST)" userId="49aacc78-08a0-4af2-ab73-9fc2e310579d" providerId="ADAL" clId="{E5FC9CE9-0B04-4391-A542-6666CF392ED0}" dt="2024-03-19T17:41:03.264" v="615"/>
          <ac:picMkLst>
            <pc:docMk/>
            <pc:sldMk cId="1732970376" sldId="257"/>
            <ac:picMk id="15" creationId="{A1824F2C-4214-D08C-31E5-EC8CB83B14BA}"/>
          </ac:picMkLst>
        </pc:picChg>
        <pc:picChg chg="add del mod">
          <ac:chgData name="Deng, Tony (IST)" userId="49aacc78-08a0-4af2-ab73-9fc2e310579d" providerId="ADAL" clId="{E5FC9CE9-0B04-4391-A542-6666CF392ED0}" dt="2024-03-19T17:41:03.264" v="615"/>
          <ac:picMkLst>
            <pc:docMk/>
            <pc:sldMk cId="1732970376" sldId="257"/>
            <ac:picMk id="16" creationId="{DB482D4E-8EFE-7AF4-B55C-F89AFE69C98C}"/>
          </ac:picMkLst>
        </pc:picChg>
        <pc:picChg chg="add del mod">
          <ac:chgData name="Deng, Tony (IST)" userId="49aacc78-08a0-4af2-ab73-9fc2e310579d" providerId="ADAL" clId="{E5FC9CE9-0B04-4391-A542-6666CF392ED0}" dt="2024-03-19T17:41:03.264" v="615"/>
          <ac:picMkLst>
            <pc:docMk/>
            <pc:sldMk cId="1732970376" sldId="257"/>
            <ac:picMk id="17" creationId="{13DC3165-45E4-118E-A07E-EC8FB6D6145C}"/>
          </ac:picMkLst>
        </pc:picChg>
        <pc:picChg chg="add del mod">
          <ac:chgData name="Deng, Tony (IST)" userId="49aacc78-08a0-4af2-ab73-9fc2e310579d" providerId="ADAL" clId="{E5FC9CE9-0B04-4391-A542-6666CF392ED0}" dt="2024-03-19T17:41:03.264" v="615"/>
          <ac:picMkLst>
            <pc:docMk/>
            <pc:sldMk cId="1732970376" sldId="257"/>
            <ac:picMk id="18" creationId="{60321B5B-794E-2718-D895-F8CA3E65E738}"/>
          </ac:picMkLst>
        </pc:picChg>
        <pc:picChg chg="add del mod">
          <ac:chgData name="Deng, Tony (IST)" userId="49aacc78-08a0-4af2-ab73-9fc2e310579d" providerId="ADAL" clId="{E5FC9CE9-0B04-4391-A542-6666CF392ED0}" dt="2024-03-19T17:41:03.264" v="615"/>
          <ac:picMkLst>
            <pc:docMk/>
            <pc:sldMk cId="1732970376" sldId="257"/>
            <ac:picMk id="19" creationId="{58E9916B-15FB-CF34-736F-D010C73E5284}"/>
          </ac:picMkLst>
        </pc:picChg>
        <pc:picChg chg="add mod">
          <ac:chgData name="Deng, Tony (IST)" userId="49aacc78-08a0-4af2-ab73-9fc2e310579d" providerId="ADAL" clId="{E5FC9CE9-0B04-4391-A542-6666CF392ED0}" dt="2024-03-19T17:41:33.677" v="618"/>
          <ac:picMkLst>
            <pc:docMk/>
            <pc:sldMk cId="1732970376" sldId="257"/>
            <ac:picMk id="21" creationId="{91844700-3EF1-3F69-468E-7F6133F5BC7C}"/>
          </ac:picMkLst>
        </pc:picChg>
        <pc:picChg chg="add mod">
          <ac:chgData name="Deng, Tony (IST)" userId="49aacc78-08a0-4af2-ab73-9fc2e310579d" providerId="ADAL" clId="{E5FC9CE9-0B04-4391-A542-6666CF392ED0}" dt="2024-03-19T17:41:33.677" v="618"/>
          <ac:picMkLst>
            <pc:docMk/>
            <pc:sldMk cId="1732970376" sldId="257"/>
            <ac:picMk id="22" creationId="{3774C694-7F23-FEEB-0318-146177816C91}"/>
          </ac:picMkLst>
        </pc:picChg>
        <pc:picChg chg="add mod">
          <ac:chgData name="Deng, Tony (IST)" userId="49aacc78-08a0-4af2-ab73-9fc2e310579d" providerId="ADAL" clId="{E5FC9CE9-0B04-4391-A542-6666CF392ED0}" dt="2024-03-19T17:41:33.677" v="618"/>
          <ac:picMkLst>
            <pc:docMk/>
            <pc:sldMk cId="1732970376" sldId="257"/>
            <ac:picMk id="23" creationId="{D4EC3D0F-FC6C-00EA-88D3-B74762E66167}"/>
          </ac:picMkLst>
        </pc:picChg>
        <pc:picChg chg="add mod">
          <ac:chgData name="Deng, Tony (IST)" userId="49aacc78-08a0-4af2-ab73-9fc2e310579d" providerId="ADAL" clId="{E5FC9CE9-0B04-4391-A542-6666CF392ED0}" dt="2024-03-19T17:58:20.342" v="968" actId="1035"/>
          <ac:picMkLst>
            <pc:docMk/>
            <pc:sldMk cId="1732970376" sldId="257"/>
            <ac:picMk id="24" creationId="{4F391E1E-13EB-9F69-C6B5-9EC10484528D}"/>
          </ac:picMkLst>
        </pc:picChg>
        <pc:picChg chg="add del mod">
          <ac:chgData name="Deng, Tony (IST)" userId="49aacc78-08a0-4af2-ab73-9fc2e310579d" providerId="ADAL" clId="{E5FC9CE9-0B04-4391-A542-6666CF392ED0}" dt="2024-03-19T17:45:34.918" v="685" actId="478"/>
          <ac:picMkLst>
            <pc:docMk/>
            <pc:sldMk cId="1732970376" sldId="257"/>
            <ac:picMk id="25" creationId="{ECDC67BA-3A06-CBF9-61F4-2A46DD7290D3}"/>
          </ac:picMkLst>
        </pc:picChg>
        <pc:picChg chg="add del mod">
          <ac:chgData name="Deng, Tony (IST)" userId="49aacc78-08a0-4af2-ab73-9fc2e310579d" providerId="ADAL" clId="{E5FC9CE9-0B04-4391-A542-6666CF392ED0}" dt="2024-03-19T17:46:07.534" v="690" actId="478"/>
          <ac:picMkLst>
            <pc:docMk/>
            <pc:sldMk cId="1732970376" sldId="257"/>
            <ac:picMk id="26" creationId="{FABC7152-A3C9-28AA-9B2D-E78CDBB4D567}"/>
          </ac:picMkLst>
        </pc:picChg>
        <pc:picChg chg="add mod">
          <ac:chgData name="Deng, Tony (IST)" userId="49aacc78-08a0-4af2-ab73-9fc2e310579d" providerId="ADAL" clId="{E5FC9CE9-0B04-4391-A542-6666CF392ED0}" dt="2024-03-19T17:58:22.490" v="969" actId="1036"/>
          <ac:picMkLst>
            <pc:docMk/>
            <pc:sldMk cId="1732970376" sldId="257"/>
            <ac:picMk id="28" creationId="{42626EEF-97DD-4A7F-8BCA-828BC7243411}"/>
          </ac:picMkLst>
        </pc:picChg>
        <pc:picChg chg="add mod">
          <ac:chgData name="Deng, Tony (IST)" userId="49aacc78-08a0-4af2-ab73-9fc2e310579d" providerId="ADAL" clId="{E5FC9CE9-0B04-4391-A542-6666CF392ED0}" dt="2024-03-19T17:58:57.937" v="975" actId="1035"/>
          <ac:picMkLst>
            <pc:docMk/>
            <pc:sldMk cId="1732970376" sldId="257"/>
            <ac:picMk id="30" creationId="{F33B997A-E6AF-7E33-C252-1EB75A4BDA6D}"/>
          </ac:picMkLst>
        </pc:picChg>
      </pc:sldChg>
      <pc:sldChg chg="modSp del mod">
        <pc:chgData name="Deng, Tony (IST)" userId="49aacc78-08a0-4af2-ab73-9fc2e310579d" providerId="ADAL" clId="{E5FC9CE9-0B04-4391-A542-6666CF392ED0}" dt="2024-03-19T17:48:35.061" v="758" actId="47"/>
        <pc:sldMkLst>
          <pc:docMk/>
          <pc:sldMk cId="1349834117" sldId="259"/>
        </pc:sldMkLst>
        <pc:spChg chg="mod">
          <ac:chgData name="Deng, Tony (IST)" userId="49aacc78-08a0-4af2-ab73-9fc2e310579d" providerId="ADAL" clId="{E5FC9CE9-0B04-4391-A542-6666CF392ED0}" dt="2024-03-19T17:34:54.840" v="157" actId="6549"/>
          <ac:spMkLst>
            <pc:docMk/>
            <pc:sldMk cId="1349834117" sldId="259"/>
            <ac:spMk id="2" creationId="{0C9E14E0-7199-B5E9-068B-703FDA948EB9}"/>
          </ac:spMkLst>
        </pc:spChg>
        <pc:spChg chg="mod">
          <ac:chgData name="Deng, Tony (IST)" userId="49aacc78-08a0-4af2-ab73-9fc2e310579d" providerId="ADAL" clId="{E5FC9CE9-0B04-4391-A542-6666CF392ED0}" dt="2024-03-19T17:35:05.630" v="173" actId="6549"/>
          <ac:spMkLst>
            <pc:docMk/>
            <pc:sldMk cId="1349834117" sldId="259"/>
            <ac:spMk id="3" creationId="{2B28403B-7BE0-2110-2AFE-226757B32970}"/>
          </ac:spMkLst>
        </pc:spChg>
      </pc:sldChg>
      <pc:sldChg chg="del">
        <pc:chgData name="Deng, Tony (IST)" userId="49aacc78-08a0-4af2-ab73-9fc2e310579d" providerId="ADAL" clId="{E5FC9CE9-0B04-4391-A542-6666CF392ED0}" dt="2024-03-19T17:35:33.934" v="174" actId="47"/>
        <pc:sldMkLst>
          <pc:docMk/>
          <pc:sldMk cId="2937762265" sldId="260"/>
        </pc:sldMkLst>
      </pc:sldChg>
      <pc:sldChg chg="addSp delSp modSp add del mod">
        <pc:chgData name="Deng, Tony (IST)" userId="49aacc78-08a0-4af2-ab73-9fc2e310579d" providerId="ADAL" clId="{E5FC9CE9-0B04-4391-A542-6666CF392ED0}" dt="2024-04-10T17:01:11.538" v="1042" actId="22"/>
        <pc:sldMkLst>
          <pc:docMk/>
          <pc:sldMk cId="1458360171" sldId="261"/>
        </pc:sldMkLst>
        <pc:spChg chg="mod">
          <ac:chgData name="Deng, Tony (IST)" userId="49aacc78-08a0-4af2-ab73-9fc2e310579d" providerId="ADAL" clId="{E5FC9CE9-0B04-4391-A542-6666CF392ED0}" dt="2024-03-19T17:48:25.687" v="744" actId="20577"/>
          <ac:spMkLst>
            <pc:docMk/>
            <pc:sldMk cId="1458360171" sldId="261"/>
            <ac:spMk id="2" creationId="{0C9E14E0-7199-B5E9-068B-703FDA948EB9}"/>
          </ac:spMkLst>
        </pc:spChg>
        <pc:spChg chg="mod">
          <ac:chgData name="Deng, Tony (IST)" userId="49aacc78-08a0-4af2-ab73-9fc2e310579d" providerId="ADAL" clId="{E5FC9CE9-0B04-4391-A542-6666CF392ED0}" dt="2024-03-19T17:48:32.718" v="757" actId="6549"/>
          <ac:spMkLst>
            <pc:docMk/>
            <pc:sldMk cId="1458360171" sldId="261"/>
            <ac:spMk id="3" creationId="{40EEB252-BADE-73A0-C490-8425D7ACE907}"/>
          </ac:spMkLst>
        </pc:spChg>
        <pc:spChg chg="add del">
          <ac:chgData name="Deng, Tony (IST)" userId="49aacc78-08a0-4af2-ab73-9fc2e310579d" providerId="ADAL" clId="{E5FC9CE9-0B04-4391-A542-6666CF392ED0}" dt="2024-04-10T17:01:11.538" v="1042" actId="22"/>
          <ac:spMkLst>
            <pc:docMk/>
            <pc:sldMk cId="1458360171" sldId="261"/>
            <ac:spMk id="5" creationId="{D6DADECD-C75D-C67B-FDF4-E0AF12448305}"/>
          </ac:spMkLst>
        </pc:spChg>
      </pc:sldChg>
      <pc:sldChg chg="del">
        <pc:chgData name="Deng, Tony (IST)" userId="49aacc78-08a0-4af2-ab73-9fc2e310579d" providerId="ADAL" clId="{E5FC9CE9-0B04-4391-A542-6666CF392ED0}" dt="2024-03-19T17:35:33.934" v="174" actId="47"/>
        <pc:sldMkLst>
          <pc:docMk/>
          <pc:sldMk cId="1801810845" sldId="262"/>
        </pc:sldMkLst>
      </pc:sldChg>
      <pc:sldChg chg="del">
        <pc:chgData name="Deng, Tony (IST)" userId="49aacc78-08a0-4af2-ab73-9fc2e310579d" providerId="ADAL" clId="{E5FC9CE9-0B04-4391-A542-6666CF392ED0}" dt="2024-03-19T17:35:33.934" v="174" actId="47"/>
        <pc:sldMkLst>
          <pc:docMk/>
          <pc:sldMk cId="3711247642" sldId="263"/>
        </pc:sldMkLst>
      </pc:sldChg>
      <pc:sldChg chg="del">
        <pc:chgData name="Deng, Tony (IST)" userId="49aacc78-08a0-4af2-ab73-9fc2e310579d" providerId="ADAL" clId="{E5FC9CE9-0B04-4391-A542-6666CF392ED0}" dt="2024-03-19T17:35:33.934" v="174" actId="47"/>
        <pc:sldMkLst>
          <pc:docMk/>
          <pc:sldMk cId="1245652670" sldId="265"/>
        </pc:sldMkLst>
      </pc:sldChg>
      <pc:sldChg chg="del">
        <pc:chgData name="Deng, Tony (IST)" userId="49aacc78-08a0-4af2-ab73-9fc2e310579d" providerId="ADAL" clId="{E5FC9CE9-0B04-4391-A542-6666CF392ED0}" dt="2024-03-19T17:35:33.934" v="174" actId="47"/>
        <pc:sldMkLst>
          <pc:docMk/>
          <pc:sldMk cId="759823111" sldId="267"/>
        </pc:sldMkLst>
      </pc:sldChg>
      <pc:sldChg chg="del">
        <pc:chgData name="Deng, Tony (IST)" userId="49aacc78-08a0-4af2-ab73-9fc2e310579d" providerId="ADAL" clId="{E5FC9CE9-0B04-4391-A542-6666CF392ED0}" dt="2024-03-19T17:35:33.934" v="174" actId="47"/>
        <pc:sldMkLst>
          <pc:docMk/>
          <pc:sldMk cId="3231763033" sldId="269"/>
        </pc:sldMkLst>
      </pc:sldChg>
      <pc:sldChg chg="del">
        <pc:chgData name="Deng, Tony (IST)" userId="49aacc78-08a0-4af2-ab73-9fc2e310579d" providerId="ADAL" clId="{E5FC9CE9-0B04-4391-A542-6666CF392ED0}" dt="2024-03-19T17:36:57.791" v="211" actId="47"/>
        <pc:sldMkLst>
          <pc:docMk/>
          <pc:sldMk cId="1967655324" sldId="271"/>
        </pc:sldMkLst>
      </pc:sldChg>
      <pc:sldChg chg="del">
        <pc:chgData name="Deng, Tony (IST)" userId="49aacc78-08a0-4af2-ab73-9fc2e310579d" providerId="ADAL" clId="{E5FC9CE9-0B04-4391-A542-6666CF392ED0}" dt="2024-03-19T17:36:57.791" v="211" actId="47"/>
        <pc:sldMkLst>
          <pc:docMk/>
          <pc:sldMk cId="3870874571" sldId="272"/>
        </pc:sldMkLst>
      </pc:sldChg>
      <pc:sldChg chg="addSp delSp modSp del mod">
        <pc:chgData name="Deng, Tony (IST)" userId="49aacc78-08a0-4af2-ab73-9fc2e310579d" providerId="ADAL" clId="{E5FC9CE9-0B04-4391-A542-6666CF392ED0}" dt="2024-03-19T17:49:31.960" v="802" actId="47"/>
        <pc:sldMkLst>
          <pc:docMk/>
          <pc:sldMk cId="2114602275" sldId="273"/>
        </pc:sldMkLst>
        <pc:spChg chg="mod">
          <ac:chgData name="Deng, Tony (IST)" userId="49aacc78-08a0-4af2-ab73-9fc2e310579d" providerId="ADAL" clId="{E5FC9CE9-0B04-4391-A542-6666CF392ED0}" dt="2024-03-19T17:36:54.662" v="210" actId="6549"/>
          <ac:spMkLst>
            <pc:docMk/>
            <pc:sldMk cId="2114602275" sldId="273"/>
            <ac:spMk id="2" creationId="{738CF66D-DA09-9333-1B23-2D9D70EBE327}"/>
          </ac:spMkLst>
        </pc:spChg>
        <pc:spChg chg="mod">
          <ac:chgData name="Deng, Tony (IST)" userId="49aacc78-08a0-4af2-ab73-9fc2e310579d" providerId="ADAL" clId="{E5FC9CE9-0B04-4391-A542-6666CF392ED0}" dt="2024-03-19T17:40:18.736" v="606" actId="20577"/>
          <ac:spMkLst>
            <pc:docMk/>
            <pc:sldMk cId="2114602275" sldId="273"/>
            <ac:spMk id="3" creationId="{1F06D5AB-A008-6D40-A530-A4437D2685FC}"/>
          </ac:spMkLst>
        </pc:spChg>
        <pc:spChg chg="mod">
          <ac:chgData name="Deng, Tony (IST)" userId="49aacc78-08a0-4af2-ab73-9fc2e310579d" providerId="ADAL" clId="{E5FC9CE9-0B04-4391-A542-6666CF392ED0}" dt="2024-03-19T17:38:20.753" v="490" actId="20577"/>
          <ac:spMkLst>
            <pc:docMk/>
            <pc:sldMk cId="2114602275" sldId="273"/>
            <ac:spMk id="5" creationId="{8E67B4C1-80C9-77DD-7E9D-6B38DE5445EB}"/>
          </ac:spMkLst>
        </pc:spChg>
        <pc:spChg chg="add del">
          <ac:chgData name="Deng, Tony (IST)" userId="49aacc78-08a0-4af2-ab73-9fc2e310579d" providerId="ADAL" clId="{E5FC9CE9-0B04-4391-A542-6666CF392ED0}" dt="2024-03-19T17:48:50.139" v="760" actId="22"/>
          <ac:spMkLst>
            <pc:docMk/>
            <pc:sldMk cId="2114602275" sldId="273"/>
            <ac:spMk id="7" creationId="{85E1A2E5-63A2-DF84-F701-7B348423A56D}"/>
          </ac:spMkLst>
        </pc:spChg>
        <pc:spChg chg="add del">
          <ac:chgData name="Deng, Tony (IST)" userId="49aacc78-08a0-4af2-ab73-9fc2e310579d" providerId="ADAL" clId="{E5FC9CE9-0B04-4391-A542-6666CF392ED0}" dt="2024-03-19T17:48:56.771" v="762" actId="22"/>
          <ac:spMkLst>
            <pc:docMk/>
            <pc:sldMk cId="2114602275" sldId="273"/>
            <ac:spMk id="9" creationId="{C94D96F1-CACF-E757-A146-F0D78A144976}"/>
          </ac:spMkLst>
        </pc:spChg>
      </pc:sldChg>
      <pc:sldChg chg="del">
        <pc:chgData name="Deng, Tony (IST)" userId="49aacc78-08a0-4af2-ab73-9fc2e310579d" providerId="ADAL" clId="{E5FC9CE9-0B04-4391-A542-6666CF392ED0}" dt="2024-03-19T17:37:10.298" v="212" actId="47"/>
        <pc:sldMkLst>
          <pc:docMk/>
          <pc:sldMk cId="4165243152" sldId="274"/>
        </pc:sldMkLst>
      </pc:sldChg>
      <pc:sldChg chg="del">
        <pc:chgData name="Deng, Tony (IST)" userId="49aacc78-08a0-4af2-ab73-9fc2e310579d" providerId="ADAL" clId="{E5FC9CE9-0B04-4391-A542-6666CF392ED0}" dt="2024-03-19T17:37:10.298" v="212" actId="47"/>
        <pc:sldMkLst>
          <pc:docMk/>
          <pc:sldMk cId="2257917764" sldId="277"/>
        </pc:sldMkLst>
      </pc:sldChg>
      <pc:sldChg chg="del">
        <pc:chgData name="Deng, Tony (IST)" userId="49aacc78-08a0-4af2-ab73-9fc2e310579d" providerId="ADAL" clId="{E5FC9CE9-0B04-4391-A542-6666CF392ED0}" dt="2024-03-19T17:37:10.298" v="212" actId="47"/>
        <pc:sldMkLst>
          <pc:docMk/>
          <pc:sldMk cId="210992214" sldId="278"/>
        </pc:sldMkLst>
      </pc:sldChg>
      <pc:sldChg chg="del">
        <pc:chgData name="Deng, Tony (IST)" userId="49aacc78-08a0-4af2-ab73-9fc2e310579d" providerId="ADAL" clId="{E5FC9CE9-0B04-4391-A542-6666CF392ED0}" dt="2024-03-19T17:37:10.298" v="212" actId="47"/>
        <pc:sldMkLst>
          <pc:docMk/>
          <pc:sldMk cId="2217177481" sldId="282"/>
        </pc:sldMkLst>
      </pc:sldChg>
      <pc:sldChg chg="del">
        <pc:chgData name="Deng, Tony (IST)" userId="49aacc78-08a0-4af2-ab73-9fc2e310579d" providerId="ADAL" clId="{E5FC9CE9-0B04-4391-A542-6666CF392ED0}" dt="2024-03-19T17:37:10.298" v="212" actId="47"/>
        <pc:sldMkLst>
          <pc:docMk/>
          <pc:sldMk cId="1124850486" sldId="284"/>
        </pc:sldMkLst>
      </pc:sldChg>
      <pc:sldChg chg="del">
        <pc:chgData name="Deng, Tony (IST)" userId="49aacc78-08a0-4af2-ab73-9fc2e310579d" providerId="ADAL" clId="{E5FC9CE9-0B04-4391-A542-6666CF392ED0}" dt="2024-03-19T17:39:37.365" v="491" actId="47"/>
        <pc:sldMkLst>
          <pc:docMk/>
          <pc:sldMk cId="3071282646" sldId="286"/>
        </pc:sldMkLst>
      </pc:sldChg>
      <pc:sldChg chg="del">
        <pc:chgData name="Deng, Tony (IST)" userId="49aacc78-08a0-4af2-ab73-9fc2e310579d" providerId="ADAL" clId="{E5FC9CE9-0B04-4391-A542-6666CF392ED0}" dt="2024-03-19T17:39:37.365" v="491" actId="47"/>
        <pc:sldMkLst>
          <pc:docMk/>
          <pc:sldMk cId="3531742493" sldId="287"/>
        </pc:sldMkLst>
      </pc:sldChg>
      <pc:sldChg chg="del">
        <pc:chgData name="Deng, Tony (IST)" userId="49aacc78-08a0-4af2-ab73-9fc2e310579d" providerId="ADAL" clId="{E5FC9CE9-0B04-4391-A542-6666CF392ED0}" dt="2024-03-19T17:46:19.428" v="692" actId="47"/>
        <pc:sldMkLst>
          <pc:docMk/>
          <pc:sldMk cId="3304128445" sldId="288"/>
        </pc:sldMkLst>
      </pc:sldChg>
      <pc:sldChg chg="modSp del mod">
        <pc:chgData name="Deng, Tony (IST)" userId="49aacc78-08a0-4af2-ab73-9fc2e310579d" providerId="ADAL" clId="{E5FC9CE9-0B04-4391-A542-6666CF392ED0}" dt="2024-03-19T17:46:19.428" v="692" actId="47"/>
        <pc:sldMkLst>
          <pc:docMk/>
          <pc:sldMk cId="986292202" sldId="289"/>
        </pc:sldMkLst>
        <pc:graphicFrameChg chg="modGraphic">
          <ac:chgData name="Deng, Tony (IST)" userId="49aacc78-08a0-4af2-ab73-9fc2e310579d" providerId="ADAL" clId="{E5FC9CE9-0B04-4391-A542-6666CF392ED0}" dt="2024-03-19T17:44:02.558" v="681" actId="14734"/>
          <ac:graphicFrameMkLst>
            <pc:docMk/>
            <pc:sldMk cId="986292202" sldId="289"/>
            <ac:graphicFrameMk id="12" creationId="{7841D374-293D-9062-A35F-5560D1901729}"/>
          </ac:graphicFrameMkLst>
        </pc:graphicFrameChg>
      </pc:sldChg>
      <pc:sldChg chg="del">
        <pc:chgData name="Deng, Tony (IST)" userId="49aacc78-08a0-4af2-ab73-9fc2e310579d" providerId="ADAL" clId="{E5FC9CE9-0B04-4391-A542-6666CF392ED0}" dt="2024-03-19T17:46:19.428" v="692" actId="47"/>
        <pc:sldMkLst>
          <pc:docMk/>
          <pc:sldMk cId="2279425378" sldId="291"/>
        </pc:sldMkLst>
      </pc:sldChg>
      <pc:sldChg chg="del">
        <pc:chgData name="Deng, Tony (IST)" userId="49aacc78-08a0-4af2-ab73-9fc2e310579d" providerId="ADAL" clId="{E5FC9CE9-0B04-4391-A542-6666CF392ED0}" dt="2024-03-19T17:46:19.428" v="692" actId="47"/>
        <pc:sldMkLst>
          <pc:docMk/>
          <pc:sldMk cId="2037213180" sldId="293"/>
        </pc:sldMkLst>
      </pc:sldChg>
      <pc:sldChg chg="del">
        <pc:chgData name="Deng, Tony (IST)" userId="49aacc78-08a0-4af2-ab73-9fc2e310579d" providerId="ADAL" clId="{E5FC9CE9-0B04-4391-A542-6666CF392ED0}" dt="2024-03-19T17:46:19.428" v="692" actId="47"/>
        <pc:sldMkLst>
          <pc:docMk/>
          <pc:sldMk cId="3915768816" sldId="294"/>
        </pc:sldMkLst>
      </pc:sldChg>
      <pc:sldChg chg="del">
        <pc:chgData name="Deng, Tony (IST)" userId="49aacc78-08a0-4af2-ab73-9fc2e310579d" providerId="ADAL" clId="{E5FC9CE9-0B04-4391-A542-6666CF392ED0}" dt="2024-03-19T17:46:19.428" v="692" actId="47"/>
        <pc:sldMkLst>
          <pc:docMk/>
          <pc:sldMk cId="2988431674" sldId="295"/>
        </pc:sldMkLst>
      </pc:sldChg>
      <pc:sldChg chg="del">
        <pc:chgData name="Deng, Tony (IST)" userId="49aacc78-08a0-4af2-ab73-9fc2e310579d" providerId="ADAL" clId="{E5FC9CE9-0B04-4391-A542-6666CF392ED0}" dt="2024-03-19T17:46:19.428" v="692" actId="47"/>
        <pc:sldMkLst>
          <pc:docMk/>
          <pc:sldMk cId="469564535" sldId="296"/>
        </pc:sldMkLst>
      </pc:sldChg>
      <pc:sldChg chg="del">
        <pc:chgData name="Deng, Tony (IST)" userId="49aacc78-08a0-4af2-ab73-9fc2e310579d" providerId="ADAL" clId="{E5FC9CE9-0B04-4391-A542-6666CF392ED0}" dt="2024-03-19T17:46:19.428" v="692" actId="47"/>
        <pc:sldMkLst>
          <pc:docMk/>
          <pc:sldMk cId="487675916" sldId="297"/>
        </pc:sldMkLst>
      </pc:sldChg>
      <pc:sldChg chg="del">
        <pc:chgData name="Deng, Tony (IST)" userId="49aacc78-08a0-4af2-ab73-9fc2e310579d" providerId="ADAL" clId="{E5FC9CE9-0B04-4391-A542-6666CF392ED0}" dt="2024-03-19T17:46:19.428" v="692" actId="47"/>
        <pc:sldMkLst>
          <pc:docMk/>
          <pc:sldMk cId="3443977207" sldId="298"/>
        </pc:sldMkLst>
      </pc:sldChg>
      <pc:sldChg chg="del">
        <pc:chgData name="Deng, Tony (IST)" userId="49aacc78-08a0-4af2-ab73-9fc2e310579d" providerId="ADAL" clId="{E5FC9CE9-0B04-4391-A542-6666CF392ED0}" dt="2024-03-19T17:46:19.428" v="692" actId="47"/>
        <pc:sldMkLst>
          <pc:docMk/>
          <pc:sldMk cId="3659667250" sldId="299"/>
        </pc:sldMkLst>
      </pc:sldChg>
      <pc:sldChg chg="del">
        <pc:chgData name="Deng, Tony (IST)" userId="49aacc78-08a0-4af2-ab73-9fc2e310579d" providerId="ADAL" clId="{E5FC9CE9-0B04-4391-A542-6666CF392ED0}" dt="2024-03-19T17:46:19.428" v="692" actId="47"/>
        <pc:sldMkLst>
          <pc:docMk/>
          <pc:sldMk cId="639517489" sldId="300"/>
        </pc:sldMkLst>
      </pc:sldChg>
      <pc:sldChg chg="del">
        <pc:chgData name="Deng, Tony (IST)" userId="49aacc78-08a0-4af2-ab73-9fc2e310579d" providerId="ADAL" clId="{E5FC9CE9-0B04-4391-A542-6666CF392ED0}" dt="2024-03-19T17:46:19.428" v="692" actId="47"/>
        <pc:sldMkLst>
          <pc:docMk/>
          <pc:sldMk cId="2980845749" sldId="301"/>
        </pc:sldMkLst>
      </pc:sldChg>
      <pc:sldChg chg="del">
        <pc:chgData name="Deng, Tony (IST)" userId="49aacc78-08a0-4af2-ab73-9fc2e310579d" providerId="ADAL" clId="{E5FC9CE9-0B04-4391-A542-6666CF392ED0}" dt="2024-03-19T17:46:19.428" v="692" actId="47"/>
        <pc:sldMkLst>
          <pc:docMk/>
          <pc:sldMk cId="3492631638" sldId="302"/>
        </pc:sldMkLst>
      </pc:sldChg>
      <pc:sldChg chg="del">
        <pc:chgData name="Deng, Tony (IST)" userId="49aacc78-08a0-4af2-ab73-9fc2e310579d" providerId="ADAL" clId="{E5FC9CE9-0B04-4391-A542-6666CF392ED0}" dt="2024-03-19T17:46:19.428" v="692" actId="47"/>
        <pc:sldMkLst>
          <pc:docMk/>
          <pc:sldMk cId="602833272" sldId="303"/>
        </pc:sldMkLst>
      </pc:sldChg>
      <pc:sldChg chg="del">
        <pc:chgData name="Deng, Tony (IST)" userId="49aacc78-08a0-4af2-ab73-9fc2e310579d" providerId="ADAL" clId="{E5FC9CE9-0B04-4391-A542-6666CF392ED0}" dt="2024-03-19T17:46:19.428" v="692" actId="47"/>
        <pc:sldMkLst>
          <pc:docMk/>
          <pc:sldMk cId="1432485760" sldId="304"/>
        </pc:sldMkLst>
      </pc:sldChg>
      <pc:sldChg chg="del">
        <pc:chgData name="Deng, Tony (IST)" userId="49aacc78-08a0-4af2-ab73-9fc2e310579d" providerId="ADAL" clId="{E5FC9CE9-0B04-4391-A542-6666CF392ED0}" dt="2024-03-19T17:46:19.428" v="692" actId="47"/>
        <pc:sldMkLst>
          <pc:docMk/>
          <pc:sldMk cId="1047764197" sldId="305"/>
        </pc:sldMkLst>
      </pc:sldChg>
      <pc:sldChg chg="del">
        <pc:chgData name="Deng, Tony (IST)" userId="49aacc78-08a0-4af2-ab73-9fc2e310579d" providerId="ADAL" clId="{E5FC9CE9-0B04-4391-A542-6666CF392ED0}" dt="2024-03-19T17:46:19.428" v="692" actId="47"/>
        <pc:sldMkLst>
          <pc:docMk/>
          <pc:sldMk cId="3283028197" sldId="306"/>
        </pc:sldMkLst>
      </pc:sldChg>
      <pc:sldChg chg="del">
        <pc:chgData name="Deng, Tony (IST)" userId="49aacc78-08a0-4af2-ab73-9fc2e310579d" providerId="ADAL" clId="{E5FC9CE9-0B04-4391-A542-6666CF392ED0}" dt="2024-03-19T17:46:19.428" v="692" actId="47"/>
        <pc:sldMkLst>
          <pc:docMk/>
          <pc:sldMk cId="3046778514" sldId="307"/>
        </pc:sldMkLst>
      </pc:sldChg>
      <pc:sldChg chg="del">
        <pc:chgData name="Deng, Tony (IST)" userId="49aacc78-08a0-4af2-ab73-9fc2e310579d" providerId="ADAL" clId="{E5FC9CE9-0B04-4391-A542-6666CF392ED0}" dt="2024-03-19T17:46:19.428" v="692" actId="47"/>
        <pc:sldMkLst>
          <pc:docMk/>
          <pc:sldMk cId="2217769732" sldId="308"/>
        </pc:sldMkLst>
      </pc:sldChg>
      <pc:sldChg chg="del">
        <pc:chgData name="Deng, Tony (IST)" userId="49aacc78-08a0-4af2-ab73-9fc2e310579d" providerId="ADAL" clId="{E5FC9CE9-0B04-4391-A542-6666CF392ED0}" dt="2024-03-19T17:46:19.428" v="692" actId="47"/>
        <pc:sldMkLst>
          <pc:docMk/>
          <pc:sldMk cId="2089140378" sldId="309"/>
        </pc:sldMkLst>
      </pc:sldChg>
      <pc:sldChg chg="del">
        <pc:chgData name="Deng, Tony (IST)" userId="49aacc78-08a0-4af2-ab73-9fc2e310579d" providerId="ADAL" clId="{E5FC9CE9-0B04-4391-A542-6666CF392ED0}" dt="2024-03-19T17:46:19.428" v="692" actId="47"/>
        <pc:sldMkLst>
          <pc:docMk/>
          <pc:sldMk cId="2397890337" sldId="310"/>
        </pc:sldMkLst>
      </pc:sldChg>
      <pc:sldChg chg="del">
        <pc:chgData name="Deng, Tony (IST)" userId="49aacc78-08a0-4af2-ab73-9fc2e310579d" providerId="ADAL" clId="{E5FC9CE9-0B04-4391-A542-6666CF392ED0}" dt="2024-03-19T17:47:56.817" v="697" actId="47"/>
        <pc:sldMkLst>
          <pc:docMk/>
          <pc:sldMk cId="974526350" sldId="311"/>
        </pc:sldMkLst>
      </pc:sldChg>
      <pc:sldChg chg="add del">
        <pc:chgData name="Deng, Tony (IST)" userId="49aacc78-08a0-4af2-ab73-9fc2e310579d" providerId="ADAL" clId="{E5FC9CE9-0B04-4391-A542-6666CF392ED0}" dt="2024-03-19T17:47:55.580" v="696"/>
        <pc:sldMkLst>
          <pc:docMk/>
          <pc:sldMk cId="2264853453" sldId="312"/>
        </pc:sldMkLst>
      </pc:sldChg>
      <pc:sldChg chg="del">
        <pc:chgData name="Deng, Tony (IST)" userId="49aacc78-08a0-4af2-ab73-9fc2e310579d" providerId="ADAL" clId="{E5FC9CE9-0B04-4391-A542-6666CF392ED0}" dt="2024-03-19T17:46:21.541" v="693" actId="47"/>
        <pc:sldMkLst>
          <pc:docMk/>
          <pc:sldMk cId="2362150775" sldId="313"/>
        </pc:sldMkLst>
      </pc:sldChg>
      <pc:sldChg chg="del">
        <pc:chgData name="Deng, Tony (IST)" userId="49aacc78-08a0-4af2-ab73-9fc2e310579d" providerId="ADAL" clId="{E5FC9CE9-0B04-4391-A542-6666CF392ED0}" dt="2024-03-19T17:51:24.328" v="804" actId="47"/>
        <pc:sldMkLst>
          <pc:docMk/>
          <pc:sldMk cId="3651885063" sldId="324"/>
        </pc:sldMkLst>
      </pc:sldChg>
      <pc:sldChg chg="del">
        <pc:chgData name="Deng, Tony (IST)" userId="49aacc78-08a0-4af2-ab73-9fc2e310579d" providerId="ADAL" clId="{E5FC9CE9-0B04-4391-A542-6666CF392ED0}" dt="2024-03-19T17:51:24.328" v="804" actId="47"/>
        <pc:sldMkLst>
          <pc:docMk/>
          <pc:sldMk cId="87492942" sldId="325"/>
        </pc:sldMkLst>
      </pc:sldChg>
      <pc:sldChg chg="del">
        <pc:chgData name="Deng, Tony (IST)" userId="49aacc78-08a0-4af2-ab73-9fc2e310579d" providerId="ADAL" clId="{E5FC9CE9-0B04-4391-A542-6666CF392ED0}" dt="2024-03-19T17:51:24.328" v="804" actId="47"/>
        <pc:sldMkLst>
          <pc:docMk/>
          <pc:sldMk cId="640456621" sldId="326"/>
        </pc:sldMkLst>
      </pc:sldChg>
      <pc:sldChg chg="del">
        <pc:chgData name="Deng, Tony (IST)" userId="49aacc78-08a0-4af2-ab73-9fc2e310579d" providerId="ADAL" clId="{E5FC9CE9-0B04-4391-A542-6666CF392ED0}" dt="2024-03-19T17:51:24.328" v="804" actId="47"/>
        <pc:sldMkLst>
          <pc:docMk/>
          <pc:sldMk cId="2205672673" sldId="327"/>
        </pc:sldMkLst>
      </pc:sldChg>
      <pc:sldChg chg="del">
        <pc:chgData name="Deng, Tony (IST)" userId="49aacc78-08a0-4af2-ab73-9fc2e310579d" providerId="ADAL" clId="{E5FC9CE9-0B04-4391-A542-6666CF392ED0}" dt="2024-03-19T17:51:24.328" v="804" actId="47"/>
        <pc:sldMkLst>
          <pc:docMk/>
          <pc:sldMk cId="3659968244" sldId="330"/>
        </pc:sldMkLst>
      </pc:sldChg>
      <pc:sldChg chg="del">
        <pc:chgData name="Deng, Tony (IST)" userId="49aacc78-08a0-4af2-ab73-9fc2e310579d" providerId="ADAL" clId="{E5FC9CE9-0B04-4391-A542-6666CF392ED0}" dt="2024-03-19T17:51:24.328" v="804" actId="47"/>
        <pc:sldMkLst>
          <pc:docMk/>
          <pc:sldMk cId="2422204701" sldId="331"/>
        </pc:sldMkLst>
      </pc:sldChg>
      <pc:sldChg chg="del">
        <pc:chgData name="Deng, Tony (IST)" userId="49aacc78-08a0-4af2-ab73-9fc2e310579d" providerId="ADAL" clId="{E5FC9CE9-0B04-4391-A542-6666CF392ED0}" dt="2024-03-19T17:51:24.328" v="804" actId="47"/>
        <pc:sldMkLst>
          <pc:docMk/>
          <pc:sldMk cId="1220041718" sldId="332"/>
        </pc:sldMkLst>
      </pc:sldChg>
      <pc:sldChg chg="del">
        <pc:chgData name="Deng, Tony (IST)" userId="49aacc78-08a0-4af2-ab73-9fc2e310579d" providerId="ADAL" clId="{E5FC9CE9-0B04-4391-A542-6666CF392ED0}" dt="2024-03-19T17:51:24.328" v="804" actId="47"/>
        <pc:sldMkLst>
          <pc:docMk/>
          <pc:sldMk cId="3990542803" sldId="333"/>
        </pc:sldMkLst>
      </pc:sldChg>
      <pc:sldChg chg="del">
        <pc:chgData name="Deng, Tony (IST)" userId="49aacc78-08a0-4af2-ab73-9fc2e310579d" providerId="ADAL" clId="{E5FC9CE9-0B04-4391-A542-6666CF392ED0}" dt="2024-03-19T17:51:24.328" v="804" actId="47"/>
        <pc:sldMkLst>
          <pc:docMk/>
          <pc:sldMk cId="2549520101" sldId="334"/>
        </pc:sldMkLst>
      </pc:sldChg>
      <pc:sldChg chg="del">
        <pc:chgData name="Deng, Tony (IST)" userId="49aacc78-08a0-4af2-ab73-9fc2e310579d" providerId="ADAL" clId="{E5FC9CE9-0B04-4391-A542-6666CF392ED0}" dt="2024-03-19T17:51:24.328" v="804" actId="47"/>
        <pc:sldMkLst>
          <pc:docMk/>
          <pc:sldMk cId="3712909741" sldId="335"/>
        </pc:sldMkLst>
      </pc:sldChg>
      <pc:sldChg chg="del">
        <pc:chgData name="Deng, Tony (IST)" userId="49aacc78-08a0-4af2-ab73-9fc2e310579d" providerId="ADAL" clId="{E5FC9CE9-0B04-4391-A542-6666CF392ED0}" dt="2024-03-19T17:51:24.328" v="804" actId="47"/>
        <pc:sldMkLst>
          <pc:docMk/>
          <pc:sldMk cId="1371249330" sldId="336"/>
        </pc:sldMkLst>
      </pc:sldChg>
      <pc:sldChg chg="del">
        <pc:chgData name="Deng, Tony (IST)" userId="49aacc78-08a0-4af2-ab73-9fc2e310579d" providerId="ADAL" clId="{E5FC9CE9-0B04-4391-A542-6666CF392ED0}" dt="2024-03-19T17:51:24.328" v="804" actId="47"/>
        <pc:sldMkLst>
          <pc:docMk/>
          <pc:sldMk cId="906030163" sldId="337"/>
        </pc:sldMkLst>
      </pc:sldChg>
      <pc:sldChg chg="del">
        <pc:chgData name="Deng, Tony (IST)" userId="49aacc78-08a0-4af2-ab73-9fc2e310579d" providerId="ADAL" clId="{E5FC9CE9-0B04-4391-A542-6666CF392ED0}" dt="2024-03-19T17:51:24.328" v="804" actId="47"/>
        <pc:sldMkLst>
          <pc:docMk/>
          <pc:sldMk cId="4005176720" sldId="338"/>
        </pc:sldMkLst>
      </pc:sldChg>
      <pc:sldChg chg="del">
        <pc:chgData name="Deng, Tony (IST)" userId="49aacc78-08a0-4af2-ab73-9fc2e310579d" providerId="ADAL" clId="{E5FC9CE9-0B04-4391-A542-6666CF392ED0}" dt="2024-03-19T17:51:24.328" v="804" actId="47"/>
        <pc:sldMkLst>
          <pc:docMk/>
          <pc:sldMk cId="1075829602" sldId="339"/>
        </pc:sldMkLst>
      </pc:sldChg>
      <pc:sldChg chg="del">
        <pc:chgData name="Deng, Tony (IST)" userId="49aacc78-08a0-4af2-ab73-9fc2e310579d" providerId="ADAL" clId="{E5FC9CE9-0B04-4391-A542-6666CF392ED0}" dt="2024-03-19T17:51:24.328" v="804" actId="47"/>
        <pc:sldMkLst>
          <pc:docMk/>
          <pc:sldMk cId="3468964160" sldId="340"/>
        </pc:sldMkLst>
      </pc:sldChg>
      <pc:sldChg chg="del">
        <pc:chgData name="Deng, Tony (IST)" userId="49aacc78-08a0-4af2-ab73-9fc2e310579d" providerId="ADAL" clId="{E5FC9CE9-0B04-4391-A542-6666CF392ED0}" dt="2024-03-19T17:51:24.328" v="804" actId="47"/>
        <pc:sldMkLst>
          <pc:docMk/>
          <pc:sldMk cId="3780137996" sldId="341"/>
        </pc:sldMkLst>
      </pc:sldChg>
      <pc:sldChg chg="del">
        <pc:chgData name="Deng, Tony (IST)" userId="49aacc78-08a0-4af2-ab73-9fc2e310579d" providerId="ADAL" clId="{E5FC9CE9-0B04-4391-A542-6666CF392ED0}" dt="2024-03-19T17:51:24.328" v="804" actId="47"/>
        <pc:sldMkLst>
          <pc:docMk/>
          <pc:sldMk cId="3687363004" sldId="342"/>
        </pc:sldMkLst>
      </pc:sldChg>
      <pc:sldChg chg="del">
        <pc:chgData name="Deng, Tony (IST)" userId="49aacc78-08a0-4af2-ab73-9fc2e310579d" providerId="ADAL" clId="{E5FC9CE9-0B04-4391-A542-6666CF392ED0}" dt="2024-03-19T17:51:24.328" v="804" actId="47"/>
        <pc:sldMkLst>
          <pc:docMk/>
          <pc:sldMk cId="3841709889" sldId="343"/>
        </pc:sldMkLst>
      </pc:sldChg>
      <pc:sldChg chg="del">
        <pc:chgData name="Deng, Tony (IST)" userId="49aacc78-08a0-4af2-ab73-9fc2e310579d" providerId="ADAL" clId="{E5FC9CE9-0B04-4391-A542-6666CF392ED0}" dt="2024-03-19T17:51:24.328" v="804" actId="47"/>
        <pc:sldMkLst>
          <pc:docMk/>
          <pc:sldMk cId="104162032" sldId="344"/>
        </pc:sldMkLst>
      </pc:sldChg>
      <pc:sldChg chg="del">
        <pc:chgData name="Deng, Tony (IST)" userId="49aacc78-08a0-4af2-ab73-9fc2e310579d" providerId="ADAL" clId="{E5FC9CE9-0B04-4391-A542-6666CF392ED0}" dt="2024-03-19T17:51:24.328" v="804" actId="47"/>
        <pc:sldMkLst>
          <pc:docMk/>
          <pc:sldMk cId="152759125" sldId="345"/>
        </pc:sldMkLst>
      </pc:sldChg>
      <pc:sldChg chg="del">
        <pc:chgData name="Deng, Tony (IST)" userId="49aacc78-08a0-4af2-ab73-9fc2e310579d" providerId="ADAL" clId="{E5FC9CE9-0B04-4391-A542-6666CF392ED0}" dt="2024-03-19T17:51:24.328" v="804" actId="47"/>
        <pc:sldMkLst>
          <pc:docMk/>
          <pc:sldMk cId="423666890" sldId="346"/>
        </pc:sldMkLst>
      </pc:sldChg>
      <pc:sldChg chg="del">
        <pc:chgData name="Deng, Tony (IST)" userId="49aacc78-08a0-4af2-ab73-9fc2e310579d" providerId="ADAL" clId="{E5FC9CE9-0B04-4391-A542-6666CF392ED0}" dt="2024-03-19T17:51:24.328" v="804" actId="47"/>
        <pc:sldMkLst>
          <pc:docMk/>
          <pc:sldMk cId="4251486332" sldId="347"/>
        </pc:sldMkLst>
      </pc:sldChg>
      <pc:sldChg chg="del">
        <pc:chgData name="Deng, Tony (IST)" userId="49aacc78-08a0-4af2-ab73-9fc2e310579d" providerId="ADAL" clId="{E5FC9CE9-0B04-4391-A542-6666CF392ED0}" dt="2024-03-19T17:51:24.328" v="804" actId="47"/>
        <pc:sldMkLst>
          <pc:docMk/>
          <pc:sldMk cId="4128420243" sldId="348"/>
        </pc:sldMkLst>
      </pc:sldChg>
      <pc:sldChg chg="del">
        <pc:chgData name="Deng, Tony (IST)" userId="49aacc78-08a0-4af2-ab73-9fc2e310579d" providerId="ADAL" clId="{E5FC9CE9-0B04-4391-A542-6666CF392ED0}" dt="2024-03-19T17:51:24.328" v="804" actId="47"/>
        <pc:sldMkLst>
          <pc:docMk/>
          <pc:sldMk cId="2207953368" sldId="349"/>
        </pc:sldMkLst>
      </pc:sldChg>
      <pc:sldChg chg="del">
        <pc:chgData name="Deng, Tony (IST)" userId="49aacc78-08a0-4af2-ab73-9fc2e310579d" providerId="ADAL" clId="{E5FC9CE9-0B04-4391-A542-6666CF392ED0}" dt="2024-03-19T17:51:24.328" v="804" actId="47"/>
        <pc:sldMkLst>
          <pc:docMk/>
          <pc:sldMk cId="2520957792" sldId="350"/>
        </pc:sldMkLst>
      </pc:sldChg>
      <pc:sldChg chg="del">
        <pc:chgData name="Deng, Tony (IST)" userId="49aacc78-08a0-4af2-ab73-9fc2e310579d" providerId="ADAL" clId="{E5FC9CE9-0B04-4391-A542-6666CF392ED0}" dt="2024-03-19T17:51:24.328" v="804" actId="47"/>
        <pc:sldMkLst>
          <pc:docMk/>
          <pc:sldMk cId="772139295" sldId="351"/>
        </pc:sldMkLst>
      </pc:sldChg>
      <pc:sldChg chg="del">
        <pc:chgData name="Deng, Tony (IST)" userId="49aacc78-08a0-4af2-ab73-9fc2e310579d" providerId="ADAL" clId="{E5FC9CE9-0B04-4391-A542-6666CF392ED0}" dt="2024-03-19T17:51:24.328" v="804" actId="47"/>
        <pc:sldMkLst>
          <pc:docMk/>
          <pc:sldMk cId="210104559" sldId="352"/>
        </pc:sldMkLst>
      </pc:sldChg>
      <pc:sldChg chg="del">
        <pc:chgData name="Deng, Tony (IST)" userId="49aacc78-08a0-4af2-ab73-9fc2e310579d" providerId="ADAL" clId="{E5FC9CE9-0B04-4391-A542-6666CF392ED0}" dt="2024-03-19T17:51:24.328" v="804" actId="47"/>
        <pc:sldMkLst>
          <pc:docMk/>
          <pc:sldMk cId="813976005" sldId="353"/>
        </pc:sldMkLst>
      </pc:sldChg>
      <pc:sldChg chg="del">
        <pc:chgData name="Deng, Tony (IST)" userId="49aacc78-08a0-4af2-ab73-9fc2e310579d" providerId="ADAL" clId="{E5FC9CE9-0B04-4391-A542-6666CF392ED0}" dt="2024-03-19T17:51:24.328" v="804" actId="47"/>
        <pc:sldMkLst>
          <pc:docMk/>
          <pc:sldMk cId="1434763897" sldId="354"/>
        </pc:sldMkLst>
      </pc:sldChg>
      <pc:sldChg chg="del">
        <pc:chgData name="Deng, Tony (IST)" userId="49aacc78-08a0-4af2-ab73-9fc2e310579d" providerId="ADAL" clId="{E5FC9CE9-0B04-4391-A542-6666CF392ED0}" dt="2024-03-19T17:51:24.328" v="804" actId="47"/>
        <pc:sldMkLst>
          <pc:docMk/>
          <pc:sldMk cId="3376730445" sldId="355"/>
        </pc:sldMkLst>
      </pc:sldChg>
      <pc:sldChg chg="del">
        <pc:chgData name="Deng, Tony (IST)" userId="49aacc78-08a0-4af2-ab73-9fc2e310579d" providerId="ADAL" clId="{E5FC9CE9-0B04-4391-A542-6666CF392ED0}" dt="2024-03-19T17:51:24.328" v="804" actId="47"/>
        <pc:sldMkLst>
          <pc:docMk/>
          <pc:sldMk cId="3061257041" sldId="356"/>
        </pc:sldMkLst>
      </pc:sldChg>
      <pc:sldChg chg="del">
        <pc:chgData name="Deng, Tony (IST)" userId="49aacc78-08a0-4af2-ab73-9fc2e310579d" providerId="ADAL" clId="{E5FC9CE9-0B04-4391-A542-6666CF392ED0}" dt="2024-03-19T17:51:24.328" v="804" actId="47"/>
        <pc:sldMkLst>
          <pc:docMk/>
          <pc:sldMk cId="1497680355" sldId="357"/>
        </pc:sldMkLst>
      </pc:sldChg>
      <pc:sldChg chg="del">
        <pc:chgData name="Deng, Tony (IST)" userId="49aacc78-08a0-4af2-ab73-9fc2e310579d" providerId="ADAL" clId="{E5FC9CE9-0B04-4391-A542-6666CF392ED0}" dt="2024-03-19T17:51:24.328" v="804" actId="47"/>
        <pc:sldMkLst>
          <pc:docMk/>
          <pc:sldMk cId="3833175067" sldId="358"/>
        </pc:sldMkLst>
      </pc:sldChg>
      <pc:sldChg chg="del">
        <pc:chgData name="Deng, Tony (IST)" userId="49aacc78-08a0-4af2-ab73-9fc2e310579d" providerId="ADAL" clId="{E5FC9CE9-0B04-4391-A542-6666CF392ED0}" dt="2024-03-19T17:51:24.328" v="804" actId="47"/>
        <pc:sldMkLst>
          <pc:docMk/>
          <pc:sldMk cId="3420145088" sldId="359"/>
        </pc:sldMkLst>
      </pc:sldChg>
      <pc:sldChg chg="del">
        <pc:chgData name="Deng, Tony (IST)" userId="49aacc78-08a0-4af2-ab73-9fc2e310579d" providerId="ADAL" clId="{E5FC9CE9-0B04-4391-A542-6666CF392ED0}" dt="2024-03-19T17:51:24.328" v="804" actId="47"/>
        <pc:sldMkLst>
          <pc:docMk/>
          <pc:sldMk cId="1260816468" sldId="360"/>
        </pc:sldMkLst>
      </pc:sldChg>
      <pc:sldChg chg="del">
        <pc:chgData name="Deng, Tony (IST)" userId="49aacc78-08a0-4af2-ab73-9fc2e310579d" providerId="ADAL" clId="{E5FC9CE9-0B04-4391-A542-6666CF392ED0}" dt="2024-03-19T17:51:24.328" v="804" actId="47"/>
        <pc:sldMkLst>
          <pc:docMk/>
          <pc:sldMk cId="1095103753" sldId="361"/>
        </pc:sldMkLst>
      </pc:sldChg>
      <pc:sldChg chg="del">
        <pc:chgData name="Deng, Tony (IST)" userId="49aacc78-08a0-4af2-ab73-9fc2e310579d" providerId="ADAL" clId="{E5FC9CE9-0B04-4391-A542-6666CF392ED0}" dt="2024-03-19T17:51:24.328" v="804" actId="47"/>
        <pc:sldMkLst>
          <pc:docMk/>
          <pc:sldMk cId="1811052642" sldId="362"/>
        </pc:sldMkLst>
      </pc:sldChg>
      <pc:sldChg chg="del">
        <pc:chgData name="Deng, Tony (IST)" userId="49aacc78-08a0-4af2-ab73-9fc2e310579d" providerId="ADAL" clId="{E5FC9CE9-0B04-4391-A542-6666CF392ED0}" dt="2024-03-19T17:51:24.328" v="804" actId="47"/>
        <pc:sldMkLst>
          <pc:docMk/>
          <pc:sldMk cId="3975446898" sldId="363"/>
        </pc:sldMkLst>
      </pc:sldChg>
      <pc:sldChg chg="del">
        <pc:chgData name="Deng, Tony (IST)" userId="49aacc78-08a0-4af2-ab73-9fc2e310579d" providerId="ADAL" clId="{E5FC9CE9-0B04-4391-A542-6666CF392ED0}" dt="2024-03-19T17:51:24.328" v="804" actId="47"/>
        <pc:sldMkLst>
          <pc:docMk/>
          <pc:sldMk cId="3325285335" sldId="364"/>
        </pc:sldMkLst>
      </pc:sldChg>
      <pc:sldChg chg="del">
        <pc:chgData name="Deng, Tony (IST)" userId="49aacc78-08a0-4af2-ab73-9fc2e310579d" providerId="ADAL" clId="{E5FC9CE9-0B04-4391-A542-6666CF392ED0}" dt="2024-03-19T17:51:24.328" v="804" actId="47"/>
        <pc:sldMkLst>
          <pc:docMk/>
          <pc:sldMk cId="1900096445" sldId="365"/>
        </pc:sldMkLst>
      </pc:sldChg>
      <pc:sldChg chg="del">
        <pc:chgData name="Deng, Tony (IST)" userId="49aacc78-08a0-4af2-ab73-9fc2e310579d" providerId="ADAL" clId="{E5FC9CE9-0B04-4391-A542-6666CF392ED0}" dt="2024-03-19T17:51:24.328" v="804" actId="47"/>
        <pc:sldMkLst>
          <pc:docMk/>
          <pc:sldMk cId="16677975" sldId="366"/>
        </pc:sldMkLst>
      </pc:sldChg>
      <pc:sldChg chg="del">
        <pc:chgData name="Deng, Tony (IST)" userId="49aacc78-08a0-4af2-ab73-9fc2e310579d" providerId="ADAL" clId="{E5FC9CE9-0B04-4391-A542-6666CF392ED0}" dt="2024-03-19T17:51:24.328" v="804" actId="47"/>
        <pc:sldMkLst>
          <pc:docMk/>
          <pc:sldMk cId="3377974859" sldId="367"/>
        </pc:sldMkLst>
      </pc:sldChg>
      <pc:sldChg chg="del">
        <pc:chgData name="Deng, Tony (IST)" userId="49aacc78-08a0-4af2-ab73-9fc2e310579d" providerId="ADAL" clId="{E5FC9CE9-0B04-4391-A542-6666CF392ED0}" dt="2024-03-19T17:51:24.328" v="804" actId="47"/>
        <pc:sldMkLst>
          <pc:docMk/>
          <pc:sldMk cId="2172630228" sldId="368"/>
        </pc:sldMkLst>
      </pc:sldChg>
      <pc:sldChg chg="del">
        <pc:chgData name="Deng, Tony (IST)" userId="49aacc78-08a0-4af2-ab73-9fc2e310579d" providerId="ADAL" clId="{E5FC9CE9-0B04-4391-A542-6666CF392ED0}" dt="2024-03-19T17:51:24.328" v="804" actId="47"/>
        <pc:sldMkLst>
          <pc:docMk/>
          <pc:sldMk cId="3258421287" sldId="369"/>
        </pc:sldMkLst>
      </pc:sldChg>
      <pc:sldChg chg="del">
        <pc:chgData name="Deng, Tony (IST)" userId="49aacc78-08a0-4af2-ab73-9fc2e310579d" providerId="ADAL" clId="{E5FC9CE9-0B04-4391-A542-6666CF392ED0}" dt="2024-03-19T17:51:24.328" v="804" actId="47"/>
        <pc:sldMkLst>
          <pc:docMk/>
          <pc:sldMk cId="166287987" sldId="370"/>
        </pc:sldMkLst>
      </pc:sldChg>
      <pc:sldChg chg="del">
        <pc:chgData name="Deng, Tony (IST)" userId="49aacc78-08a0-4af2-ab73-9fc2e310579d" providerId="ADAL" clId="{E5FC9CE9-0B04-4391-A542-6666CF392ED0}" dt="2024-03-19T17:51:24.328" v="804" actId="47"/>
        <pc:sldMkLst>
          <pc:docMk/>
          <pc:sldMk cId="2332282095" sldId="371"/>
        </pc:sldMkLst>
      </pc:sldChg>
      <pc:sldChg chg="del">
        <pc:chgData name="Deng, Tony (IST)" userId="49aacc78-08a0-4af2-ab73-9fc2e310579d" providerId="ADAL" clId="{E5FC9CE9-0B04-4391-A542-6666CF392ED0}" dt="2024-03-19T17:51:24.328" v="804" actId="47"/>
        <pc:sldMkLst>
          <pc:docMk/>
          <pc:sldMk cId="3769391808" sldId="372"/>
        </pc:sldMkLst>
      </pc:sldChg>
      <pc:sldChg chg="del">
        <pc:chgData name="Deng, Tony (IST)" userId="49aacc78-08a0-4af2-ab73-9fc2e310579d" providerId="ADAL" clId="{E5FC9CE9-0B04-4391-A542-6666CF392ED0}" dt="2024-03-19T17:51:24.328" v="804" actId="47"/>
        <pc:sldMkLst>
          <pc:docMk/>
          <pc:sldMk cId="1880613943" sldId="373"/>
        </pc:sldMkLst>
      </pc:sldChg>
      <pc:sldChg chg="del">
        <pc:chgData name="Deng, Tony (IST)" userId="49aacc78-08a0-4af2-ab73-9fc2e310579d" providerId="ADAL" clId="{E5FC9CE9-0B04-4391-A542-6666CF392ED0}" dt="2024-03-19T17:51:24.328" v="804" actId="47"/>
        <pc:sldMkLst>
          <pc:docMk/>
          <pc:sldMk cId="3506148165" sldId="374"/>
        </pc:sldMkLst>
      </pc:sldChg>
      <pc:sldChg chg="del">
        <pc:chgData name="Deng, Tony (IST)" userId="49aacc78-08a0-4af2-ab73-9fc2e310579d" providerId="ADAL" clId="{E5FC9CE9-0B04-4391-A542-6666CF392ED0}" dt="2024-03-19T17:51:24.328" v="804" actId="47"/>
        <pc:sldMkLst>
          <pc:docMk/>
          <pc:sldMk cId="1200701731" sldId="375"/>
        </pc:sldMkLst>
      </pc:sldChg>
      <pc:sldChg chg="del">
        <pc:chgData name="Deng, Tony (IST)" userId="49aacc78-08a0-4af2-ab73-9fc2e310579d" providerId="ADAL" clId="{E5FC9CE9-0B04-4391-A542-6666CF392ED0}" dt="2024-03-19T17:35:33.934" v="174" actId="47"/>
        <pc:sldMkLst>
          <pc:docMk/>
          <pc:sldMk cId="3690315028" sldId="390"/>
        </pc:sldMkLst>
      </pc:sldChg>
      <pc:sldChg chg="del">
        <pc:chgData name="Deng, Tony (IST)" userId="49aacc78-08a0-4af2-ab73-9fc2e310579d" providerId="ADAL" clId="{E5FC9CE9-0B04-4391-A542-6666CF392ED0}" dt="2024-03-19T17:35:33.934" v="174" actId="47"/>
        <pc:sldMkLst>
          <pc:docMk/>
          <pc:sldMk cId="4049052493" sldId="391"/>
        </pc:sldMkLst>
      </pc:sldChg>
      <pc:sldChg chg="del">
        <pc:chgData name="Deng, Tony (IST)" userId="49aacc78-08a0-4af2-ab73-9fc2e310579d" providerId="ADAL" clId="{E5FC9CE9-0B04-4391-A542-6666CF392ED0}" dt="2024-03-19T17:35:33.934" v="174" actId="47"/>
        <pc:sldMkLst>
          <pc:docMk/>
          <pc:sldMk cId="3894710654" sldId="392"/>
        </pc:sldMkLst>
      </pc:sldChg>
      <pc:sldChg chg="del">
        <pc:chgData name="Deng, Tony (IST)" userId="49aacc78-08a0-4af2-ab73-9fc2e310579d" providerId="ADAL" clId="{E5FC9CE9-0B04-4391-A542-6666CF392ED0}" dt="2024-03-19T17:35:33.934" v="174" actId="47"/>
        <pc:sldMkLst>
          <pc:docMk/>
          <pc:sldMk cId="3608604830" sldId="393"/>
        </pc:sldMkLst>
      </pc:sldChg>
      <pc:sldChg chg="del">
        <pc:chgData name="Deng, Tony (IST)" userId="49aacc78-08a0-4af2-ab73-9fc2e310579d" providerId="ADAL" clId="{E5FC9CE9-0B04-4391-A542-6666CF392ED0}" dt="2024-03-19T17:37:10.298" v="212" actId="47"/>
        <pc:sldMkLst>
          <pc:docMk/>
          <pc:sldMk cId="2716366338" sldId="394"/>
        </pc:sldMkLst>
      </pc:sldChg>
      <pc:sldChg chg="del">
        <pc:chgData name="Deng, Tony (IST)" userId="49aacc78-08a0-4af2-ab73-9fc2e310579d" providerId="ADAL" clId="{E5FC9CE9-0B04-4391-A542-6666CF392ED0}" dt="2024-03-19T17:37:10.298" v="212" actId="47"/>
        <pc:sldMkLst>
          <pc:docMk/>
          <pc:sldMk cId="2168862536" sldId="395"/>
        </pc:sldMkLst>
      </pc:sldChg>
      <pc:sldChg chg="del">
        <pc:chgData name="Deng, Tony (IST)" userId="49aacc78-08a0-4af2-ab73-9fc2e310579d" providerId="ADAL" clId="{E5FC9CE9-0B04-4391-A542-6666CF392ED0}" dt="2024-03-19T17:37:10.298" v="212" actId="47"/>
        <pc:sldMkLst>
          <pc:docMk/>
          <pc:sldMk cId="2318995395" sldId="396"/>
        </pc:sldMkLst>
      </pc:sldChg>
      <pc:sldChg chg="del">
        <pc:chgData name="Deng, Tony (IST)" userId="49aacc78-08a0-4af2-ab73-9fc2e310579d" providerId="ADAL" clId="{E5FC9CE9-0B04-4391-A542-6666CF392ED0}" dt="2024-03-19T17:37:10.298" v="212" actId="47"/>
        <pc:sldMkLst>
          <pc:docMk/>
          <pc:sldMk cId="352164585" sldId="397"/>
        </pc:sldMkLst>
      </pc:sldChg>
      <pc:sldChg chg="del">
        <pc:chgData name="Deng, Tony (IST)" userId="49aacc78-08a0-4af2-ab73-9fc2e310579d" providerId="ADAL" clId="{E5FC9CE9-0B04-4391-A542-6666CF392ED0}" dt="2024-03-19T17:37:10.298" v="212" actId="47"/>
        <pc:sldMkLst>
          <pc:docMk/>
          <pc:sldMk cId="3042912284" sldId="398"/>
        </pc:sldMkLst>
      </pc:sldChg>
      <pc:sldChg chg="del">
        <pc:chgData name="Deng, Tony (IST)" userId="49aacc78-08a0-4af2-ab73-9fc2e310579d" providerId="ADAL" clId="{E5FC9CE9-0B04-4391-A542-6666CF392ED0}" dt="2024-03-19T17:37:10.298" v="212" actId="47"/>
        <pc:sldMkLst>
          <pc:docMk/>
          <pc:sldMk cId="3080962327" sldId="399"/>
        </pc:sldMkLst>
      </pc:sldChg>
      <pc:sldChg chg="delSp modSp add del mod">
        <pc:chgData name="Deng, Tony (IST)" userId="49aacc78-08a0-4af2-ab73-9fc2e310579d" providerId="ADAL" clId="{E5FC9CE9-0B04-4391-A542-6666CF392ED0}" dt="2024-04-12T13:56:55.058" v="1045" actId="20577"/>
        <pc:sldMkLst>
          <pc:docMk/>
          <pc:sldMk cId="1312461673" sldId="400"/>
        </pc:sldMkLst>
        <pc:spChg chg="mod">
          <ac:chgData name="Deng, Tony (IST)" userId="49aacc78-08a0-4af2-ab73-9fc2e310579d" providerId="ADAL" clId="{E5FC9CE9-0B04-4391-A542-6666CF392ED0}" dt="2024-03-25T20:25:49.581" v="1040" actId="20577"/>
          <ac:spMkLst>
            <pc:docMk/>
            <pc:sldMk cId="1312461673" sldId="400"/>
            <ac:spMk id="2" creationId="{738CF66D-DA09-9333-1B23-2D9D70EBE327}"/>
          </ac:spMkLst>
        </pc:spChg>
        <pc:spChg chg="del mod">
          <ac:chgData name="Deng, Tony (IST)" userId="49aacc78-08a0-4af2-ab73-9fc2e310579d" providerId="ADAL" clId="{E5FC9CE9-0B04-4391-A542-6666CF392ED0}" dt="2024-04-10T17:02:49.341" v="1044" actId="478"/>
          <ac:spMkLst>
            <pc:docMk/>
            <pc:sldMk cId="1312461673" sldId="400"/>
            <ac:spMk id="3" creationId="{1F06D5AB-A008-6D40-A530-A4437D2685FC}"/>
          </ac:spMkLst>
        </pc:spChg>
        <pc:spChg chg="mod">
          <ac:chgData name="Deng, Tony (IST)" userId="49aacc78-08a0-4af2-ab73-9fc2e310579d" providerId="ADAL" clId="{E5FC9CE9-0B04-4391-A542-6666CF392ED0}" dt="2024-04-12T13:56:55.058" v="1045" actId="20577"/>
          <ac:spMkLst>
            <pc:docMk/>
            <pc:sldMk cId="1312461673" sldId="400"/>
            <ac:spMk id="5" creationId="{8E67B4C1-80C9-77DD-7E9D-6B38DE5445EB}"/>
          </ac:spMkLst>
        </pc:spChg>
      </pc:sldChg>
      <pc:sldChg chg="addSp delSp modSp add mod">
        <pc:chgData name="Deng, Tony (IST)" userId="49aacc78-08a0-4af2-ab73-9fc2e310579d" providerId="ADAL" clId="{E5FC9CE9-0B04-4391-A542-6666CF392ED0}" dt="2024-03-19T17:59:34.235" v="979" actId="2711"/>
        <pc:sldMkLst>
          <pc:docMk/>
          <pc:sldMk cId="3202448481" sldId="401"/>
        </pc:sldMkLst>
        <pc:spChg chg="add mod">
          <ac:chgData name="Deng, Tony (IST)" userId="49aacc78-08a0-4af2-ab73-9fc2e310579d" providerId="ADAL" clId="{E5FC9CE9-0B04-4391-A542-6666CF392ED0}" dt="2024-03-19T17:59:34.235" v="979" actId="2711"/>
          <ac:spMkLst>
            <pc:docMk/>
            <pc:sldMk cId="3202448481" sldId="401"/>
            <ac:spMk id="2" creationId="{0BA74933-0AEE-0C17-EA06-A83BE73E3BDF}"/>
          </ac:spMkLst>
        </pc:spChg>
        <pc:spChg chg="mod">
          <ac:chgData name="Deng, Tony (IST)" userId="49aacc78-08a0-4af2-ab73-9fc2e310579d" providerId="ADAL" clId="{E5FC9CE9-0B04-4391-A542-6666CF392ED0}" dt="2024-03-19T17:52:18.190" v="836" actId="20577"/>
          <ac:spMkLst>
            <pc:docMk/>
            <pc:sldMk cId="3202448481" sldId="401"/>
            <ac:spMk id="5" creationId="{2AA86DC2-0433-BAC8-EFCE-F21A7D6BC318}"/>
          </ac:spMkLst>
        </pc:spChg>
        <pc:spChg chg="add mod">
          <ac:chgData name="Deng, Tony (IST)" userId="49aacc78-08a0-4af2-ab73-9fc2e310579d" providerId="ADAL" clId="{E5FC9CE9-0B04-4391-A542-6666CF392ED0}" dt="2024-03-19T17:59:34.235" v="979" actId="2711"/>
          <ac:spMkLst>
            <pc:docMk/>
            <pc:sldMk cId="3202448481" sldId="401"/>
            <ac:spMk id="6" creationId="{F02E1EE5-DC48-84FC-79AF-BDAC4A595481}"/>
          </ac:spMkLst>
        </pc:spChg>
        <pc:spChg chg="add mod">
          <ac:chgData name="Deng, Tony (IST)" userId="49aacc78-08a0-4af2-ab73-9fc2e310579d" providerId="ADAL" clId="{E5FC9CE9-0B04-4391-A542-6666CF392ED0}" dt="2024-03-19T17:59:34.235" v="979" actId="2711"/>
          <ac:spMkLst>
            <pc:docMk/>
            <pc:sldMk cId="3202448481" sldId="401"/>
            <ac:spMk id="7" creationId="{AD95523D-BEC7-39B1-C4EB-6B627ED94A6B}"/>
          </ac:spMkLst>
        </pc:spChg>
        <pc:spChg chg="add mod">
          <ac:chgData name="Deng, Tony (IST)" userId="49aacc78-08a0-4af2-ab73-9fc2e310579d" providerId="ADAL" clId="{E5FC9CE9-0B04-4391-A542-6666CF392ED0}" dt="2024-03-19T17:59:34.235" v="979" actId="2711"/>
          <ac:spMkLst>
            <pc:docMk/>
            <pc:sldMk cId="3202448481" sldId="401"/>
            <ac:spMk id="8" creationId="{A9B076BB-31C4-199F-021A-E4EF031C1BB9}"/>
          </ac:spMkLst>
        </pc:spChg>
        <pc:spChg chg="add mod">
          <ac:chgData name="Deng, Tony (IST)" userId="49aacc78-08a0-4af2-ab73-9fc2e310579d" providerId="ADAL" clId="{E5FC9CE9-0B04-4391-A542-6666CF392ED0}" dt="2024-03-19T17:59:34.235" v="979" actId="2711"/>
          <ac:spMkLst>
            <pc:docMk/>
            <pc:sldMk cId="3202448481" sldId="401"/>
            <ac:spMk id="9" creationId="{EA8FD131-7CA5-FE81-6502-63638FBBA09A}"/>
          </ac:spMkLst>
        </pc:spChg>
        <pc:spChg chg="add mod">
          <ac:chgData name="Deng, Tony (IST)" userId="49aacc78-08a0-4af2-ab73-9fc2e310579d" providerId="ADAL" clId="{E5FC9CE9-0B04-4391-A542-6666CF392ED0}" dt="2024-03-19T17:59:34.235" v="979" actId="2711"/>
          <ac:spMkLst>
            <pc:docMk/>
            <pc:sldMk cId="3202448481" sldId="401"/>
            <ac:spMk id="10" creationId="{441B6CEB-4F84-A9F8-326B-C6181C0699F9}"/>
          </ac:spMkLst>
        </pc:spChg>
        <pc:spChg chg="add mod">
          <ac:chgData name="Deng, Tony (IST)" userId="49aacc78-08a0-4af2-ab73-9fc2e310579d" providerId="ADAL" clId="{E5FC9CE9-0B04-4391-A542-6666CF392ED0}" dt="2024-03-19T17:59:34.235" v="979" actId="2711"/>
          <ac:spMkLst>
            <pc:docMk/>
            <pc:sldMk cId="3202448481" sldId="401"/>
            <ac:spMk id="11" creationId="{CB82A761-26A1-2536-DECE-2F20AA206D07}"/>
          </ac:spMkLst>
        </pc:spChg>
        <pc:spChg chg="mod">
          <ac:chgData name="Deng, Tony (IST)" userId="49aacc78-08a0-4af2-ab73-9fc2e310579d" providerId="ADAL" clId="{E5FC9CE9-0B04-4391-A542-6666CF392ED0}" dt="2024-03-19T17:59:34.235" v="979" actId="2711"/>
          <ac:spMkLst>
            <pc:docMk/>
            <pc:sldMk cId="3202448481" sldId="401"/>
            <ac:spMk id="13" creationId="{FC572B31-6F09-9E77-73C5-C81485228257}"/>
          </ac:spMkLst>
        </pc:spChg>
        <pc:spChg chg="mod">
          <ac:chgData name="Deng, Tony (IST)" userId="49aacc78-08a0-4af2-ab73-9fc2e310579d" providerId="ADAL" clId="{E5FC9CE9-0B04-4391-A542-6666CF392ED0}" dt="2024-03-19T17:59:34.235" v="979" actId="2711"/>
          <ac:spMkLst>
            <pc:docMk/>
            <pc:sldMk cId="3202448481" sldId="401"/>
            <ac:spMk id="14" creationId="{A65FBE30-D45E-C1AE-6ED9-5CA827B23332}"/>
          </ac:spMkLst>
        </pc:spChg>
        <pc:spChg chg="add mod">
          <ac:chgData name="Deng, Tony (IST)" userId="49aacc78-08a0-4af2-ab73-9fc2e310579d" providerId="ADAL" clId="{E5FC9CE9-0B04-4391-A542-6666CF392ED0}" dt="2024-03-19T17:59:34.235" v="979" actId="2711"/>
          <ac:spMkLst>
            <pc:docMk/>
            <pc:sldMk cId="3202448481" sldId="401"/>
            <ac:spMk id="18" creationId="{56142336-5C81-34D7-A6B8-3C84C5C2FA41}"/>
          </ac:spMkLst>
        </pc:spChg>
        <pc:spChg chg="del">
          <ac:chgData name="Deng, Tony (IST)" userId="49aacc78-08a0-4af2-ab73-9fc2e310579d" providerId="ADAL" clId="{E5FC9CE9-0B04-4391-A542-6666CF392ED0}" dt="2024-03-19T17:52:25.231" v="841" actId="478"/>
          <ac:spMkLst>
            <pc:docMk/>
            <pc:sldMk cId="3202448481" sldId="401"/>
            <ac:spMk id="20" creationId="{FCC38DCA-F07E-63B6-B07B-2E3322B2A726}"/>
          </ac:spMkLst>
        </pc:spChg>
        <pc:grpChg chg="add mod">
          <ac:chgData name="Deng, Tony (IST)" userId="49aacc78-08a0-4af2-ab73-9fc2e310579d" providerId="ADAL" clId="{E5FC9CE9-0B04-4391-A542-6666CF392ED0}" dt="2024-03-19T17:52:41.363" v="842"/>
          <ac:grpSpMkLst>
            <pc:docMk/>
            <pc:sldMk cId="3202448481" sldId="401"/>
            <ac:grpSpMk id="12" creationId="{D262290F-8526-B70A-8CFA-1988E7A8CB9C}"/>
          </ac:grpSpMkLst>
        </pc:grpChg>
        <pc:picChg chg="add mod">
          <ac:chgData name="Deng, Tony (IST)" userId="49aacc78-08a0-4af2-ab73-9fc2e310579d" providerId="ADAL" clId="{E5FC9CE9-0B04-4391-A542-6666CF392ED0}" dt="2024-03-19T17:52:41.363" v="842"/>
          <ac:picMkLst>
            <pc:docMk/>
            <pc:sldMk cId="3202448481" sldId="401"/>
            <ac:picMk id="15" creationId="{D95ACC96-AB28-4BEE-D6F4-410CA9207ADE}"/>
          </ac:picMkLst>
        </pc:picChg>
        <pc:picChg chg="add mod">
          <ac:chgData name="Deng, Tony (IST)" userId="49aacc78-08a0-4af2-ab73-9fc2e310579d" providerId="ADAL" clId="{E5FC9CE9-0B04-4391-A542-6666CF392ED0}" dt="2024-03-19T17:52:41.363" v="842"/>
          <ac:picMkLst>
            <pc:docMk/>
            <pc:sldMk cId="3202448481" sldId="401"/>
            <ac:picMk id="16" creationId="{DF662FF9-5718-27A0-9074-BB29A1B51D09}"/>
          </ac:picMkLst>
        </pc:picChg>
        <pc:picChg chg="add mod">
          <ac:chgData name="Deng, Tony (IST)" userId="49aacc78-08a0-4af2-ab73-9fc2e310579d" providerId="ADAL" clId="{E5FC9CE9-0B04-4391-A542-6666CF392ED0}" dt="2024-03-19T17:52:41.363" v="842"/>
          <ac:picMkLst>
            <pc:docMk/>
            <pc:sldMk cId="3202448481" sldId="401"/>
            <ac:picMk id="17" creationId="{89FDBBE7-C3DC-4138-97F6-44925EFD6DCC}"/>
          </ac:picMkLst>
        </pc:picChg>
        <pc:picChg chg="add mod">
          <ac:chgData name="Deng, Tony (IST)" userId="49aacc78-08a0-4af2-ab73-9fc2e310579d" providerId="ADAL" clId="{E5FC9CE9-0B04-4391-A542-6666CF392ED0}" dt="2024-03-19T17:52:41.363" v="842"/>
          <ac:picMkLst>
            <pc:docMk/>
            <pc:sldMk cId="3202448481" sldId="401"/>
            <ac:picMk id="19" creationId="{C503AED3-C008-E2E4-D28A-2B6F7C5866D7}"/>
          </ac:picMkLst>
        </pc:picChg>
        <pc:picChg chg="del">
          <ac:chgData name="Deng, Tony (IST)" userId="49aacc78-08a0-4af2-ab73-9fc2e310579d" providerId="ADAL" clId="{E5FC9CE9-0B04-4391-A542-6666CF392ED0}" dt="2024-03-19T17:52:20.805" v="838" actId="478"/>
          <ac:picMkLst>
            <pc:docMk/>
            <pc:sldMk cId="3202448481" sldId="401"/>
            <ac:picMk id="21" creationId="{91844700-3EF1-3F69-468E-7F6133F5BC7C}"/>
          </ac:picMkLst>
        </pc:picChg>
        <pc:picChg chg="del">
          <ac:chgData name="Deng, Tony (IST)" userId="49aacc78-08a0-4af2-ab73-9fc2e310579d" providerId="ADAL" clId="{E5FC9CE9-0B04-4391-A542-6666CF392ED0}" dt="2024-03-19T17:52:20.277" v="837" actId="478"/>
          <ac:picMkLst>
            <pc:docMk/>
            <pc:sldMk cId="3202448481" sldId="401"/>
            <ac:picMk id="22" creationId="{3774C694-7F23-FEEB-0318-146177816C91}"/>
          </ac:picMkLst>
        </pc:picChg>
        <pc:picChg chg="del">
          <ac:chgData name="Deng, Tony (IST)" userId="49aacc78-08a0-4af2-ab73-9fc2e310579d" providerId="ADAL" clId="{E5FC9CE9-0B04-4391-A542-6666CF392ED0}" dt="2024-03-19T17:52:21.261" v="839" actId="478"/>
          <ac:picMkLst>
            <pc:docMk/>
            <pc:sldMk cId="3202448481" sldId="401"/>
            <ac:picMk id="23" creationId="{D4EC3D0F-FC6C-00EA-88D3-B74762E66167}"/>
          </ac:picMkLst>
        </pc:picChg>
        <pc:picChg chg="del">
          <ac:chgData name="Deng, Tony (IST)" userId="49aacc78-08a0-4af2-ab73-9fc2e310579d" providerId="ADAL" clId="{E5FC9CE9-0B04-4391-A542-6666CF392ED0}" dt="2024-03-19T17:52:23.632" v="840" actId="478"/>
          <ac:picMkLst>
            <pc:docMk/>
            <pc:sldMk cId="3202448481" sldId="401"/>
            <ac:picMk id="24" creationId="{4F391E1E-13EB-9F69-C6B5-9EC10484528D}"/>
          </ac:picMkLst>
        </pc:picChg>
        <pc:picChg chg="del">
          <ac:chgData name="Deng, Tony (IST)" userId="49aacc78-08a0-4af2-ab73-9fc2e310579d" providerId="ADAL" clId="{E5FC9CE9-0B04-4391-A542-6666CF392ED0}" dt="2024-03-19T17:52:23.632" v="840" actId="478"/>
          <ac:picMkLst>
            <pc:docMk/>
            <pc:sldMk cId="3202448481" sldId="401"/>
            <ac:picMk id="28" creationId="{42626EEF-97DD-4A7F-8BCA-828BC7243411}"/>
          </ac:picMkLst>
        </pc:picChg>
        <pc:picChg chg="del">
          <ac:chgData name="Deng, Tony (IST)" userId="49aacc78-08a0-4af2-ab73-9fc2e310579d" providerId="ADAL" clId="{E5FC9CE9-0B04-4391-A542-6666CF392ED0}" dt="2024-03-19T17:52:23.632" v="840" actId="478"/>
          <ac:picMkLst>
            <pc:docMk/>
            <pc:sldMk cId="3202448481" sldId="401"/>
            <ac:picMk id="30" creationId="{F33B997A-E6AF-7E33-C252-1EB75A4BDA6D}"/>
          </ac:picMkLst>
        </pc:picChg>
      </pc:sldChg>
      <pc:sldChg chg="del">
        <pc:chgData name="Deng, Tony (IST)" userId="49aacc78-08a0-4af2-ab73-9fc2e310579d" providerId="ADAL" clId="{E5FC9CE9-0B04-4391-A542-6666CF392ED0}" dt="2024-03-19T17:37:10.298" v="212" actId="47"/>
        <pc:sldMkLst>
          <pc:docMk/>
          <pc:sldMk cId="4083821952" sldId="401"/>
        </pc:sldMkLst>
      </pc:sldChg>
      <pc:sldChg chg="addSp delSp modSp add mod">
        <pc:chgData name="Deng, Tony (IST)" userId="49aacc78-08a0-4af2-ab73-9fc2e310579d" providerId="ADAL" clId="{E5FC9CE9-0B04-4391-A542-6666CF392ED0}" dt="2024-03-19T18:00:16.987" v="981" actId="2711"/>
        <pc:sldMkLst>
          <pc:docMk/>
          <pc:sldMk cId="102035239" sldId="402"/>
        </pc:sldMkLst>
        <pc:spChg chg="del">
          <ac:chgData name="Deng, Tony (IST)" userId="49aacc78-08a0-4af2-ab73-9fc2e310579d" providerId="ADAL" clId="{E5FC9CE9-0B04-4391-A542-6666CF392ED0}" dt="2024-03-19T17:53:19.550" v="850" actId="478"/>
          <ac:spMkLst>
            <pc:docMk/>
            <pc:sldMk cId="102035239" sldId="402"/>
            <ac:spMk id="2" creationId="{0BA74933-0AEE-0C17-EA06-A83BE73E3BDF}"/>
          </ac:spMkLst>
        </pc:spChg>
        <pc:spChg chg="mod">
          <ac:chgData name="Deng, Tony (IST)" userId="49aacc78-08a0-4af2-ab73-9fc2e310579d" providerId="ADAL" clId="{E5FC9CE9-0B04-4391-A542-6666CF392ED0}" dt="2024-03-19T17:53:52.047" v="865" actId="20577"/>
          <ac:spMkLst>
            <pc:docMk/>
            <pc:sldMk cId="102035239" sldId="402"/>
            <ac:spMk id="5" creationId="{2AA86DC2-0433-BAC8-EFCE-F21A7D6BC318}"/>
          </ac:spMkLst>
        </pc:spChg>
        <pc:spChg chg="del">
          <ac:chgData name="Deng, Tony (IST)" userId="49aacc78-08a0-4af2-ab73-9fc2e310579d" providerId="ADAL" clId="{E5FC9CE9-0B04-4391-A542-6666CF392ED0}" dt="2024-03-19T17:53:19.550" v="850" actId="478"/>
          <ac:spMkLst>
            <pc:docMk/>
            <pc:sldMk cId="102035239" sldId="402"/>
            <ac:spMk id="6" creationId="{F02E1EE5-DC48-84FC-79AF-BDAC4A595481}"/>
          </ac:spMkLst>
        </pc:spChg>
        <pc:spChg chg="del">
          <ac:chgData name="Deng, Tony (IST)" userId="49aacc78-08a0-4af2-ab73-9fc2e310579d" providerId="ADAL" clId="{E5FC9CE9-0B04-4391-A542-6666CF392ED0}" dt="2024-03-19T17:53:19.550" v="850" actId="478"/>
          <ac:spMkLst>
            <pc:docMk/>
            <pc:sldMk cId="102035239" sldId="402"/>
            <ac:spMk id="7" creationId="{AD95523D-BEC7-39B1-C4EB-6B627ED94A6B}"/>
          </ac:spMkLst>
        </pc:spChg>
        <pc:spChg chg="del">
          <ac:chgData name="Deng, Tony (IST)" userId="49aacc78-08a0-4af2-ab73-9fc2e310579d" providerId="ADAL" clId="{E5FC9CE9-0B04-4391-A542-6666CF392ED0}" dt="2024-03-19T17:53:19.550" v="850" actId="478"/>
          <ac:spMkLst>
            <pc:docMk/>
            <pc:sldMk cId="102035239" sldId="402"/>
            <ac:spMk id="8" creationId="{A9B076BB-31C4-199F-021A-E4EF031C1BB9}"/>
          </ac:spMkLst>
        </pc:spChg>
        <pc:spChg chg="del">
          <ac:chgData name="Deng, Tony (IST)" userId="49aacc78-08a0-4af2-ab73-9fc2e310579d" providerId="ADAL" clId="{E5FC9CE9-0B04-4391-A542-6666CF392ED0}" dt="2024-03-19T17:53:19.550" v="850" actId="478"/>
          <ac:spMkLst>
            <pc:docMk/>
            <pc:sldMk cId="102035239" sldId="402"/>
            <ac:spMk id="9" creationId="{EA8FD131-7CA5-FE81-6502-63638FBBA09A}"/>
          </ac:spMkLst>
        </pc:spChg>
        <pc:spChg chg="del">
          <ac:chgData name="Deng, Tony (IST)" userId="49aacc78-08a0-4af2-ab73-9fc2e310579d" providerId="ADAL" clId="{E5FC9CE9-0B04-4391-A542-6666CF392ED0}" dt="2024-03-19T17:53:19.550" v="850" actId="478"/>
          <ac:spMkLst>
            <pc:docMk/>
            <pc:sldMk cId="102035239" sldId="402"/>
            <ac:spMk id="10" creationId="{441B6CEB-4F84-A9F8-326B-C6181C0699F9}"/>
          </ac:spMkLst>
        </pc:spChg>
        <pc:spChg chg="del">
          <ac:chgData name="Deng, Tony (IST)" userId="49aacc78-08a0-4af2-ab73-9fc2e310579d" providerId="ADAL" clId="{E5FC9CE9-0B04-4391-A542-6666CF392ED0}" dt="2024-03-19T17:53:19.550" v="850" actId="478"/>
          <ac:spMkLst>
            <pc:docMk/>
            <pc:sldMk cId="102035239" sldId="402"/>
            <ac:spMk id="11" creationId="{CB82A761-26A1-2536-DECE-2F20AA206D07}"/>
          </ac:spMkLst>
        </pc:spChg>
        <pc:spChg chg="del">
          <ac:chgData name="Deng, Tony (IST)" userId="49aacc78-08a0-4af2-ab73-9fc2e310579d" providerId="ADAL" clId="{E5FC9CE9-0B04-4391-A542-6666CF392ED0}" dt="2024-03-19T17:53:19.550" v="850" actId="478"/>
          <ac:spMkLst>
            <pc:docMk/>
            <pc:sldMk cId="102035239" sldId="402"/>
            <ac:spMk id="18" creationId="{56142336-5C81-34D7-A6B8-3C84C5C2FA41}"/>
          </ac:spMkLst>
        </pc:spChg>
        <pc:spChg chg="mod">
          <ac:chgData name="Deng, Tony (IST)" userId="49aacc78-08a0-4af2-ab73-9fc2e310579d" providerId="ADAL" clId="{E5FC9CE9-0B04-4391-A542-6666CF392ED0}" dt="2024-03-19T18:00:16.987" v="981" actId="2711"/>
          <ac:spMkLst>
            <pc:docMk/>
            <pc:sldMk cId="102035239" sldId="402"/>
            <ac:spMk id="21" creationId="{D00E8B80-92EE-F719-5BCD-777547435609}"/>
          </ac:spMkLst>
        </pc:spChg>
        <pc:spChg chg="mod">
          <ac:chgData name="Deng, Tony (IST)" userId="49aacc78-08a0-4af2-ab73-9fc2e310579d" providerId="ADAL" clId="{E5FC9CE9-0B04-4391-A542-6666CF392ED0}" dt="2024-03-19T18:00:16.987" v="981" actId="2711"/>
          <ac:spMkLst>
            <pc:docMk/>
            <pc:sldMk cId="102035239" sldId="402"/>
            <ac:spMk id="22" creationId="{277072F1-36B1-5A1B-483B-763B639DCF48}"/>
          </ac:spMkLst>
        </pc:spChg>
        <pc:spChg chg="mod">
          <ac:chgData name="Deng, Tony (IST)" userId="49aacc78-08a0-4af2-ab73-9fc2e310579d" providerId="ADAL" clId="{E5FC9CE9-0B04-4391-A542-6666CF392ED0}" dt="2024-03-19T18:00:16.987" v="981" actId="2711"/>
          <ac:spMkLst>
            <pc:docMk/>
            <pc:sldMk cId="102035239" sldId="402"/>
            <ac:spMk id="23" creationId="{36D841B7-88DF-9542-0DA2-D7F64F0E2848}"/>
          </ac:spMkLst>
        </pc:spChg>
        <pc:spChg chg="mod">
          <ac:chgData name="Deng, Tony (IST)" userId="49aacc78-08a0-4af2-ab73-9fc2e310579d" providerId="ADAL" clId="{E5FC9CE9-0B04-4391-A542-6666CF392ED0}" dt="2024-03-19T18:00:16.987" v="981" actId="2711"/>
          <ac:spMkLst>
            <pc:docMk/>
            <pc:sldMk cId="102035239" sldId="402"/>
            <ac:spMk id="24" creationId="{09AE7C00-9574-116E-59AB-5FBAFDF912E6}"/>
          </ac:spMkLst>
        </pc:spChg>
        <pc:spChg chg="mod">
          <ac:chgData name="Deng, Tony (IST)" userId="49aacc78-08a0-4af2-ab73-9fc2e310579d" providerId="ADAL" clId="{E5FC9CE9-0B04-4391-A542-6666CF392ED0}" dt="2024-03-19T18:00:16.987" v="981" actId="2711"/>
          <ac:spMkLst>
            <pc:docMk/>
            <pc:sldMk cId="102035239" sldId="402"/>
            <ac:spMk id="25" creationId="{42371B38-3A9E-6A3D-72C6-CE8FE73BB9C0}"/>
          </ac:spMkLst>
        </pc:spChg>
        <pc:spChg chg="mod">
          <ac:chgData name="Deng, Tony (IST)" userId="49aacc78-08a0-4af2-ab73-9fc2e310579d" providerId="ADAL" clId="{E5FC9CE9-0B04-4391-A542-6666CF392ED0}" dt="2024-03-19T18:00:16.987" v="981" actId="2711"/>
          <ac:spMkLst>
            <pc:docMk/>
            <pc:sldMk cId="102035239" sldId="402"/>
            <ac:spMk id="26" creationId="{814C1118-3551-F099-EFC1-202383E3489B}"/>
          </ac:spMkLst>
        </pc:spChg>
        <pc:spChg chg="mod">
          <ac:chgData name="Deng, Tony (IST)" userId="49aacc78-08a0-4af2-ab73-9fc2e310579d" providerId="ADAL" clId="{E5FC9CE9-0B04-4391-A542-6666CF392ED0}" dt="2024-03-19T18:00:16.987" v="981" actId="2711"/>
          <ac:spMkLst>
            <pc:docMk/>
            <pc:sldMk cId="102035239" sldId="402"/>
            <ac:spMk id="27" creationId="{4DC65B0F-1C6F-E1A9-7269-384FAA538174}"/>
          </ac:spMkLst>
        </pc:spChg>
        <pc:spChg chg="mod">
          <ac:chgData name="Deng, Tony (IST)" userId="49aacc78-08a0-4af2-ab73-9fc2e310579d" providerId="ADAL" clId="{E5FC9CE9-0B04-4391-A542-6666CF392ED0}" dt="2024-03-19T18:00:16.987" v="981" actId="2711"/>
          <ac:spMkLst>
            <pc:docMk/>
            <pc:sldMk cId="102035239" sldId="402"/>
            <ac:spMk id="28" creationId="{B9EC0F51-D1DF-9C7B-2A8D-FFDE5D68FBEA}"/>
          </ac:spMkLst>
        </pc:spChg>
        <pc:spChg chg="mod">
          <ac:chgData name="Deng, Tony (IST)" userId="49aacc78-08a0-4af2-ab73-9fc2e310579d" providerId="ADAL" clId="{E5FC9CE9-0B04-4391-A542-6666CF392ED0}" dt="2024-03-19T18:00:16.987" v="981" actId="2711"/>
          <ac:spMkLst>
            <pc:docMk/>
            <pc:sldMk cId="102035239" sldId="402"/>
            <ac:spMk id="30" creationId="{D2143F9D-35D9-14C5-1C87-BE116262C74C}"/>
          </ac:spMkLst>
        </pc:spChg>
        <pc:spChg chg="mod">
          <ac:chgData name="Deng, Tony (IST)" userId="49aacc78-08a0-4af2-ab73-9fc2e310579d" providerId="ADAL" clId="{E5FC9CE9-0B04-4391-A542-6666CF392ED0}" dt="2024-03-19T18:00:16.987" v="981" actId="2711"/>
          <ac:spMkLst>
            <pc:docMk/>
            <pc:sldMk cId="102035239" sldId="402"/>
            <ac:spMk id="33" creationId="{89324FCE-529E-F5B2-D0EB-2FCBCD02EFCE}"/>
          </ac:spMkLst>
        </pc:spChg>
        <pc:spChg chg="mod">
          <ac:chgData name="Deng, Tony (IST)" userId="49aacc78-08a0-4af2-ab73-9fc2e310579d" providerId="ADAL" clId="{E5FC9CE9-0B04-4391-A542-6666CF392ED0}" dt="2024-03-19T18:00:16.987" v="981" actId="2711"/>
          <ac:spMkLst>
            <pc:docMk/>
            <pc:sldMk cId="102035239" sldId="402"/>
            <ac:spMk id="40" creationId="{C11DF717-D3A2-B45B-37BE-9F0E466F6830}"/>
          </ac:spMkLst>
        </pc:spChg>
        <pc:spChg chg="mod">
          <ac:chgData name="Deng, Tony (IST)" userId="49aacc78-08a0-4af2-ab73-9fc2e310579d" providerId="ADAL" clId="{E5FC9CE9-0B04-4391-A542-6666CF392ED0}" dt="2024-03-19T18:00:16.987" v="981" actId="2711"/>
          <ac:spMkLst>
            <pc:docMk/>
            <pc:sldMk cId="102035239" sldId="402"/>
            <ac:spMk id="43" creationId="{C540126D-8061-05D4-AF65-8D76F18BCF10}"/>
          </ac:spMkLst>
        </pc:spChg>
        <pc:grpChg chg="del">
          <ac:chgData name="Deng, Tony (IST)" userId="49aacc78-08a0-4af2-ab73-9fc2e310579d" providerId="ADAL" clId="{E5FC9CE9-0B04-4391-A542-6666CF392ED0}" dt="2024-03-19T17:53:19.550" v="850" actId="478"/>
          <ac:grpSpMkLst>
            <pc:docMk/>
            <pc:sldMk cId="102035239" sldId="402"/>
            <ac:grpSpMk id="12" creationId="{D262290F-8526-B70A-8CFA-1988E7A8CB9C}"/>
          </ac:grpSpMkLst>
        </pc:grpChg>
        <pc:grpChg chg="add mod">
          <ac:chgData name="Deng, Tony (IST)" userId="49aacc78-08a0-4af2-ab73-9fc2e310579d" providerId="ADAL" clId="{E5FC9CE9-0B04-4391-A542-6666CF392ED0}" dt="2024-03-19T17:53:59.239" v="866"/>
          <ac:grpSpMkLst>
            <pc:docMk/>
            <pc:sldMk cId="102035239" sldId="402"/>
            <ac:grpSpMk id="20" creationId="{A493C6DF-7944-2D88-5C44-7EAF7CD4F304}"/>
          </ac:grpSpMkLst>
        </pc:grpChg>
        <pc:grpChg chg="add mod">
          <ac:chgData name="Deng, Tony (IST)" userId="49aacc78-08a0-4af2-ab73-9fc2e310579d" providerId="ADAL" clId="{E5FC9CE9-0B04-4391-A542-6666CF392ED0}" dt="2024-03-19T17:53:59.239" v="866"/>
          <ac:grpSpMkLst>
            <pc:docMk/>
            <pc:sldMk cId="102035239" sldId="402"/>
            <ac:grpSpMk id="29" creationId="{63E4A5F6-8092-7D83-3051-564FCA05A5BD}"/>
          </ac:grpSpMkLst>
        </pc:grpChg>
        <pc:grpChg chg="add mod">
          <ac:chgData name="Deng, Tony (IST)" userId="49aacc78-08a0-4af2-ab73-9fc2e310579d" providerId="ADAL" clId="{E5FC9CE9-0B04-4391-A542-6666CF392ED0}" dt="2024-03-19T17:53:59.239" v="866"/>
          <ac:grpSpMkLst>
            <pc:docMk/>
            <pc:sldMk cId="102035239" sldId="402"/>
            <ac:grpSpMk id="32" creationId="{BA391697-60DD-6C6F-2A6D-B33E1FCF1E50}"/>
          </ac:grpSpMkLst>
        </pc:grpChg>
        <pc:grpChg chg="add mod">
          <ac:chgData name="Deng, Tony (IST)" userId="49aacc78-08a0-4af2-ab73-9fc2e310579d" providerId="ADAL" clId="{E5FC9CE9-0B04-4391-A542-6666CF392ED0}" dt="2024-03-19T17:53:59.239" v="866"/>
          <ac:grpSpMkLst>
            <pc:docMk/>
            <pc:sldMk cId="102035239" sldId="402"/>
            <ac:grpSpMk id="39" creationId="{EA6F39BA-988B-F4DF-B3B1-BA52604D51BA}"/>
          </ac:grpSpMkLst>
        </pc:grpChg>
        <pc:grpChg chg="add mod">
          <ac:chgData name="Deng, Tony (IST)" userId="49aacc78-08a0-4af2-ab73-9fc2e310579d" providerId="ADAL" clId="{E5FC9CE9-0B04-4391-A542-6666CF392ED0}" dt="2024-03-19T17:53:59.239" v="866"/>
          <ac:grpSpMkLst>
            <pc:docMk/>
            <pc:sldMk cId="102035239" sldId="402"/>
            <ac:grpSpMk id="42" creationId="{90127BBA-2823-3A43-1F01-2F8A0129C030}"/>
          </ac:grpSpMkLst>
        </pc:grpChg>
        <pc:picChg chg="del">
          <ac:chgData name="Deng, Tony (IST)" userId="49aacc78-08a0-4af2-ab73-9fc2e310579d" providerId="ADAL" clId="{E5FC9CE9-0B04-4391-A542-6666CF392ED0}" dt="2024-03-19T17:53:19.550" v="850" actId="478"/>
          <ac:picMkLst>
            <pc:docMk/>
            <pc:sldMk cId="102035239" sldId="402"/>
            <ac:picMk id="15" creationId="{D95ACC96-AB28-4BEE-D6F4-410CA9207ADE}"/>
          </ac:picMkLst>
        </pc:picChg>
        <pc:picChg chg="del">
          <ac:chgData name="Deng, Tony (IST)" userId="49aacc78-08a0-4af2-ab73-9fc2e310579d" providerId="ADAL" clId="{E5FC9CE9-0B04-4391-A542-6666CF392ED0}" dt="2024-03-19T17:53:19.550" v="850" actId="478"/>
          <ac:picMkLst>
            <pc:docMk/>
            <pc:sldMk cId="102035239" sldId="402"/>
            <ac:picMk id="16" creationId="{DF662FF9-5718-27A0-9074-BB29A1B51D09}"/>
          </ac:picMkLst>
        </pc:picChg>
        <pc:picChg chg="del">
          <ac:chgData name="Deng, Tony (IST)" userId="49aacc78-08a0-4af2-ab73-9fc2e310579d" providerId="ADAL" clId="{E5FC9CE9-0B04-4391-A542-6666CF392ED0}" dt="2024-03-19T17:53:19.550" v="850" actId="478"/>
          <ac:picMkLst>
            <pc:docMk/>
            <pc:sldMk cId="102035239" sldId="402"/>
            <ac:picMk id="17" creationId="{89FDBBE7-C3DC-4138-97F6-44925EFD6DCC}"/>
          </ac:picMkLst>
        </pc:picChg>
        <pc:picChg chg="del">
          <ac:chgData name="Deng, Tony (IST)" userId="49aacc78-08a0-4af2-ab73-9fc2e310579d" providerId="ADAL" clId="{E5FC9CE9-0B04-4391-A542-6666CF392ED0}" dt="2024-03-19T17:53:19.550" v="850" actId="478"/>
          <ac:picMkLst>
            <pc:docMk/>
            <pc:sldMk cId="102035239" sldId="402"/>
            <ac:picMk id="19" creationId="{C503AED3-C008-E2E4-D28A-2B6F7C5866D7}"/>
          </ac:picMkLst>
        </pc:picChg>
        <pc:picChg chg="add mod">
          <ac:chgData name="Deng, Tony (IST)" userId="49aacc78-08a0-4af2-ab73-9fc2e310579d" providerId="ADAL" clId="{E5FC9CE9-0B04-4391-A542-6666CF392ED0}" dt="2024-03-19T17:53:59.239" v="866"/>
          <ac:picMkLst>
            <pc:docMk/>
            <pc:sldMk cId="102035239" sldId="402"/>
            <ac:picMk id="35" creationId="{15DFBC92-12D0-74CB-05F7-D16D00311D7B}"/>
          </ac:picMkLst>
        </pc:picChg>
        <pc:picChg chg="add mod">
          <ac:chgData name="Deng, Tony (IST)" userId="49aacc78-08a0-4af2-ab73-9fc2e310579d" providerId="ADAL" clId="{E5FC9CE9-0B04-4391-A542-6666CF392ED0}" dt="2024-03-19T17:53:59.239" v="866"/>
          <ac:picMkLst>
            <pc:docMk/>
            <pc:sldMk cId="102035239" sldId="402"/>
            <ac:picMk id="36" creationId="{C2DEC775-FA74-5CA4-97F6-6F1E6ABC6996}"/>
          </ac:picMkLst>
        </pc:picChg>
        <pc:picChg chg="add mod">
          <ac:chgData name="Deng, Tony (IST)" userId="49aacc78-08a0-4af2-ab73-9fc2e310579d" providerId="ADAL" clId="{E5FC9CE9-0B04-4391-A542-6666CF392ED0}" dt="2024-03-19T17:53:59.239" v="866"/>
          <ac:picMkLst>
            <pc:docMk/>
            <pc:sldMk cId="102035239" sldId="402"/>
            <ac:picMk id="37" creationId="{0E2E7EE9-E68F-841E-13F4-F499A9B5E749}"/>
          </ac:picMkLst>
        </pc:picChg>
        <pc:picChg chg="add mod">
          <ac:chgData name="Deng, Tony (IST)" userId="49aacc78-08a0-4af2-ab73-9fc2e310579d" providerId="ADAL" clId="{E5FC9CE9-0B04-4391-A542-6666CF392ED0}" dt="2024-03-19T17:53:59.239" v="866"/>
          <ac:picMkLst>
            <pc:docMk/>
            <pc:sldMk cId="102035239" sldId="402"/>
            <ac:picMk id="38" creationId="{B9600A16-0963-AA9A-DA22-EFA2ABD2AEC5}"/>
          </ac:picMkLst>
        </pc:picChg>
        <pc:cxnChg chg="mod">
          <ac:chgData name="Deng, Tony (IST)" userId="49aacc78-08a0-4af2-ab73-9fc2e310579d" providerId="ADAL" clId="{E5FC9CE9-0B04-4391-A542-6666CF392ED0}" dt="2024-03-19T17:53:59.239" v="866"/>
          <ac:cxnSpMkLst>
            <pc:docMk/>
            <pc:sldMk cId="102035239" sldId="402"/>
            <ac:cxnSpMk id="31" creationId="{69B5EB9A-6765-844B-B74B-2CB5A379FB9D}"/>
          </ac:cxnSpMkLst>
        </pc:cxnChg>
        <pc:cxnChg chg="mod">
          <ac:chgData name="Deng, Tony (IST)" userId="49aacc78-08a0-4af2-ab73-9fc2e310579d" providerId="ADAL" clId="{E5FC9CE9-0B04-4391-A542-6666CF392ED0}" dt="2024-03-19T17:53:59.239" v="866"/>
          <ac:cxnSpMkLst>
            <pc:docMk/>
            <pc:sldMk cId="102035239" sldId="402"/>
            <ac:cxnSpMk id="34" creationId="{1F8AECBC-F1B2-A763-5AB6-39D44E5832DA}"/>
          </ac:cxnSpMkLst>
        </pc:cxnChg>
        <pc:cxnChg chg="mod">
          <ac:chgData name="Deng, Tony (IST)" userId="49aacc78-08a0-4af2-ab73-9fc2e310579d" providerId="ADAL" clId="{E5FC9CE9-0B04-4391-A542-6666CF392ED0}" dt="2024-03-19T17:53:59.239" v="866"/>
          <ac:cxnSpMkLst>
            <pc:docMk/>
            <pc:sldMk cId="102035239" sldId="402"/>
            <ac:cxnSpMk id="41" creationId="{B2764B7C-C7CB-3CE0-CD6A-11E4D4D392F2}"/>
          </ac:cxnSpMkLst>
        </pc:cxnChg>
        <pc:cxnChg chg="mod">
          <ac:chgData name="Deng, Tony (IST)" userId="49aacc78-08a0-4af2-ab73-9fc2e310579d" providerId="ADAL" clId="{E5FC9CE9-0B04-4391-A542-6666CF392ED0}" dt="2024-03-19T17:53:59.239" v="866"/>
          <ac:cxnSpMkLst>
            <pc:docMk/>
            <pc:sldMk cId="102035239" sldId="402"/>
            <ac:cxnSpMk id="44" creationId="{762B7C7B-875D-4ECE-3B68-4AD0A56C6E6C}"/>
          </ac:cxnSpMkLst>
        </pc:cxnChg>
      </pc:sldChg>
      <pc:sldChg chg="del">
        <pc:chgData name="Deng, Tony (IST)" userId="49aacc78-08a0-4af2-ab73-9fc2e310579d" providerId="ADAL" clId="{E5FC9CE9-0B04-4391-A542-6666CF392ED0}" dt="2024-03-19T17:37:10.298" v="212" actId="47"/>
        <pc:sldMkLst>
          <pc:docMk/>
          <pc:sldMk cId="1925441974" sldId="402"/>
        </pc:sldMkLst>
      </pc:sldChg>
      <pc:sldChg chg="del">
        <pc:chgData name="Deng, Tony (IST)" userId="49aacc78-08a0-4af2-ab73-9fc2e310579d" providerId="ADAL" clId="{E5FC9CE9-0B04-4391-A542-6666CF392ED0}" dt="2024-03-19T17:37:10.298" v="212" actId="47"/>
        <pc:sldMkLst>
          <pc:docMk/>
          <pc:sldMk cId="3447886689" sldId="403"/>
        </pc:sldMkLst>
      </pc:sldChg>
      <pc:sldChg chg="addSp delSp modSp add mod">
        <pc:chgData name="Deng, Tony (IST)" userId="49aacc78-08a0-4af2-ab73-9fc2e310579d" providerId="ADAL" clId="{E5FC9CE9-0B04-4391-A542-6666CF392ED0}" dt="2024-03-19T18:02:45.222" v="990" actId="20577"/>
        <pc:sldMkLst>
          <pc:docMk/>
          <pc:sldMk cId="4017116915" sldId="403"/>
        </pc:sldMkLst>
        <pc:spChg chg="mod">
          <ac:chgData name="Deng, Tony (IST)" userId="49aacc78-08a0-4af2-ab73-9fc2e310579d" providerId="ADAL" clId="{E5FC9CE9-0B04-4391-A542-6666CF392ED0}" dt="2024-03-19T17:55:54.770" v="901" actId="255"/>
          <ac:spMkLst>
            <pc:docMk/>
            <pc:sldMk cId="4017116915" sldId="403"/>
            <ac:spMk id="5" creationId="{2AA86DC2-0433-BAC8-EFCE-F21A7D6BC318}"/>
          </ac:spMkLst>
        </pc:spChg>
        <pc:spChg chg="mod">
          <ac:chgData name="Deng, Tony (IST)" userId="49aacc78-08a0-4af2-ab73-9fc2e310579d" providerId="ADAL" clId="{E5FC9CE9-0B04-4391-A542-6666CF392ED0}" dt="2024-03-19T17:54:42.477" v="875"/>
          <ac:spMkLst>
            <pc:docMk/>
            <pc:sldMk cId="4017116915" sldId="403"/>
            <ac:spMk id="6" creationId="{6476F0B2-D981-932D-D9DC-FE21FDD83297}"/>
          </ac:spMkLst>
        </pc:spChg>
        <pc:spChg chg="mod">
          <ac:chgData name="Deng, Tony (IST)" userId="49aacc78-08a0-4af2-ab73-9fc2e310579d" providerId="ADAL" clId="{E5FC9CE9-0B04-4391-A542-6666CF392ED0}" dt="2024-03-19T17:54:42.477" v="875"/>
          <ac:spMkLst>
            <pc:docMk/>
            <pc:sldMk cId="4017116915" sldId="403"/>
            <ac:spMk id="7" creationId="{0A085C75-970C-7585-26D5-563991804928}"/>
          </ac:spMkLst>
        </pc:spChg>
        <pc:spChg chg="mod">
          <ac:chgData name="Deng, Tony (IST)" userId="49aacc78-08a0-4af2-ab73-9fc2e310579d" providerId="ADAL" clId="{E5FC9CE9-0B04-4391-A542-6666CF392ED0}" dt="2024-03-19T17:54:42.477" v="875"/>
          <ac:spMkLst>
            <pc:docMk/>
            <pc:sldMk cId="4017116915" sldId="403"/>
            <ac:spMk id="8" creationId="{DF27658C-A728-327E-65C5-33D5C2DF511C}"/>
          </ac:spMkLst>
        </pc:spChg>
        <pc:spChg chg="mod">
          <ac:chgData name="Deng, Tony (IST)" userId="49aacc78-08a0-4af2-ab73-9fc2e310579d" providerId="ADAL" clId="{E5FC9CE9-0B04-4391-A542-6666CF392ED0}" dt="2024-03-19T17:54:42.477" v="875"/>
          <ac:spMkLst>
            <pc:docMk/>
            <pc:sldMk cId="4017116915" sldId="403"/>
            <ac:spMk id="12" creationId="{632F52B5-14EC-4569-3850-32455F159A34}"/>
          </ac:spMkLst>
        </pc:spChg>
        <pc:spChg chg="mod">
          <ac:chgData name="Deng, Tony (IST)" userId="49aacc78-08a0-4af2-ab73-9fc2e310579d" providerId="ADAL" clId="{E5FC9CE9-0B04-4391-A542-6666CF392ED0}" dt="2024-03-19T17:54:42.477" v="875"/>
          <ac:spMkLst>
            <pc:docMk/>
            <pc:sldMk cId="4017116915" sldId="403"/>
            <ac:spMk id="14" creationId="{C986C224-21DC-C858-3D71-56B4C22708FB}"/>
          </ac:spMkLst>
        </pc:spChg>
        <pc:spChg chg="mod">
          <ac:chgData name="Deng, Tony (IST)" userId="49aacc78-08a0-4af2-ab73-9fc2e310579d" providerId="ADAL" clId="{E5FC9CE9-0B04-4391-A542-6666CF392ED0}" dt="2024-03-19T17:54:42.477" v="875"/>
          <ac:spMkLst>
            <pc:docMk/>
            <pc:sldMk cId="4017116915" sldId="403"/>
            <ac:spMk id="16" creationId="{44F5687C-74AE-0425-E6D2-20D4DEB6EEAE}"/>
          </ac:spMkLst>
        </pc:spChg>
        <pc:spChg chg="mod">
          <ac:chgData name="Deng, Tony (IST)" userId="49aacc78-08a0-4af2-ab73-9fc2e310579d" providerId="ADAL" clId="{E5FC9CE9-0B04-4391-A542-6666CF392ED0}" dt="2024-03-19T17:54:42.477" v="875"/>
          <ac:spMkLst>
            <pc:docMk/>
            <pc:sldMk cId="4017116915" sldId="403"/>
            <ac:spMk id="18" creationId="{9CCAC8AE-3890-8138-F457-88A592A2C551}"/>
          </ac:spMkLst>
        </pc:spChg>
        <pc:spChg chg="add del mod">
          <ac:chgData name="Deng, Tony (IST)" userId="49aacc78-08a0-4af2-ab73-9fc2e310579d" providerId="ADAL" clId="{E5FC9CE9-0B04-4391-A542-6666CF392ED0}" dt="2024-03-19T18:00:44.755" v="982" actId="478"/>
          <ac:spMkLst>
            <pc:docMk/>
            <pc:sldMk cId="4017116915" sldId="403"/>
            <ac:spMk id="19" creationId="{E097C324-6182-9F2A-436E-9AB3D4DA3D1F}"/>
          </ac:spMkLst>
        </pc:spChg>
        <pc:spChg chg="add del mod">
          <ac:chgData name="Deng, Tony (IST)" userId="49aacc78-08a0-4af2-ab73-9fc2e310579d" providerId="ADAL" clId="{E5FC9CE9-0B04-4391-A542-6666CF392ED0}" dt="2024-03-19T18:00:44.755" v="982" actId="478"/>
          <ac:spMkLst>
            <pc:docMk/>
            <pc:sldMk cId="4017116915" sldId="403"/>
            <ac:spMk id="45" creationId="{A1607A30-0D2F-5040-8935-2A4E4F1D0AED}"/>
          </ac:spMkLst>
        </pc:spChg>
        <pc:spChg chg="add del mod">
          <ac:chgData name="Deng, Tony (IST)" userId="49aacc78-08a0-4af2-ab73-9fc2e310579d" providerId="ADAL" clId="{E5FC9CE9-0B04-4391-A542-6666CF392ED0}" dt="2024-03-19T18:00:44.755" v="982" actId="478"/>
          <ac:spMkLst>
            <pc:docMk/>
            <pc:sldMk cId="4017116915" sldId="403"/>
            <ac:spMk id="47" creationId="{2E8C322D-ABF0-98AD-4690-D428C48CC523}"/>
          </ac:spMkLst>
        </pc:spChg>
        <pc:spChg chg="add del mod">
          <ac:chgData name="Deng, Tony (IST)" userId="49aacc78-08a0-4af2-ab73-9fc2e310579d" providerId="ADAL" clId="{E5FC9CE9-0B04-4391-A542-6666CF392ED0}" dt="2024-03-19T18:00:44.755" v="982" actId="478"/>
          <ac:spMkLst>
            <pc:docMk/>
            <pc:sldMk cId="4017116915" sldId="403"/>
            <ac:spMk id="49" creationId="{25F54526-78EB-8FC5-9EB4-5D0072AD051D}"/>
          </ac:spMkLst>
        </pc:spChg>
        <pc:spChg chg="mod">
          <ac:chgData name="Deng, Tony (IST)" userId="49aacc78-08a0-4af2-ab73-9fc2e310579d" providerId="ADAL" clId="{E5FC9CE9-0B04-4391-A542-6666CF392ED0}" dt="2024-03-19T17:54:42.477" v="875"/>
          <ac:spMkLst>
            <pc:docMk/>
            <pc:sldMk cId="4017116915" sldId="403"/>
            <ac:spMk id="53" creationId="{CB7B608E-DA25-1AE4-5303-F6286A7603F1}"/>
          </ac:spMkLst>
        </pc:spChg>
        <pc:spChg chg="add del mod">
          <ac:chgData name="Deng, Tony (IST)" userId="49aacc78-08a0-4af2-ab73-9fc2e310579d" providerId="ADAL" clId="{E5FC9CE9-0B04-4391-A542-6666CF392ED0}" dt="2024-03-19T18:00:44.755" v="982" actId="478"/>
          <ac:spMkLst>
            <pc:docMk/>
            <pc:sldMk cId="4017116915" sldId="403"/>
            <ac:spMk id="57" creationId="{931A1425-8AEE-250B-1E1D-624FBDE6AF3A}"/>
          </ac:spMkLst>
        </pc:spChg>
        <pc:spChg chg="add del mod">
          <ac:chgData name="Deng, Tony (IST)" userId="49aacc78-08a0-4af2-ab73-9fc2e310579d" providerId="ADAL" clId="{E5FC9CE9-0B04-4391-A542-6666CF392ED0}" dt="2024-03-19T18:00:44.755" v="982" actId="478"/>
          <ac:spMkLst>
            <pc:docMk/>
            <pc:sldMk cId="4017116915" sldId="403"/>
            <ac:spMk id="59" creationId="{0462E0F5-15D0-2804-3DAC-AC04BEAB87BC}"/>
          </ac:spMkLst>
        </pc:spChg>
        <pc:spChg chg="add del mod">
          <ac:chgData name="Deng, Tony (IST)" userId="49aacc78-08a0-4af2-ab73-9fc2e310579d" providerId="ADAL" clId="{E5FC9CE9-0B04-4391-A542-6666CF392ED0}" dt="2024-03-19T18:00:44.755" v="982" actId="478"/>
          <ac:spMkLst>
            <pc:docMk/>
            <pc:sldMk cId="4017116915" sldId="403"/>
            <ac:spMk id="60" creationId="{9CA8C786-6323-ACB5-DB99-8F893800D5DF}"/>
          </ac:spMkLst>
        </pc:spChg>
        <pc:spChg chg="add del mod">
          <ac:chgData name="Deng, Tony (IST)" userId="49aacc78-08a0-4af2-ab73-9fc2e310579d" providerId="ADAL" clId="{E5FC9CE9-0B04-4391-A542-6666CF392ED0}" dt="2024-03-19T18:00:44.755" v="982" actId="478"/>
          <ac:spMkLst>
            <pc:docMk/>
            <pc:sldMk cId="4017116915" sldId="403"/>
            <ac:spMk id="62" creationId="{68B0A88D-F128-F7F7-5C88-83B336DA4625}"/>
          </ac:spMkLst>
        </pc:spChg>
        <pc:spChg chg="add del mod">
          <ac:chgData name="Deng, Tony (IST)" userId="49aacc78-08a0-4af2-ab73-9fc2e310579d" providerId="ADAL" clId="{E5FC9CE9-0B04-4391-A542-6666CF392ED0}" dt="2024-03-19T18:00:44.755" v="982" actId="478"/>
          <ac:spMkLst>
            <pc:docMk/>
            <pc:sldMk cId="4017116915" sldId="403"/>
            <ac:spMk id="63" creationId="{F1A2BAE2-5663-35B7-408F-C2DD5FCD590F}"/>
          </ac:spMkLst>
        </pc:spChg>
        <pc:spChg chg="add del mod">
          <ac:chgData name="Deng, Tony (IST)" userId="49aacc78-08a0-4af2-ab73-9fc2e310579d" providerId="ADAL" clId="{E5FC9CE9-0B04-4391-A542-6666CF392ED0}" dt="2024-03-19T18:00:44.755" v="982" actId="478"/>
          <ac:spMkLst>
            <pc:docMk/>
            <pc:sldMk cId="4017116915" sldId="403"/>
            <ac:spMk id="65" creationId="{11B78415-ACC3-93B6-C52A-87A3D241BB96}"/>
          </ac:spMkLst>
        </pc:spChg>
        <pc:spChg chg="add del mod">
          <ac:chgData name="Deng, Tony (IST)" userId="49aacc78-08a0-4af2-ab73-9fc2e310579d" providerId="ADAL" clId="{E5FC9CE9-0B04-4391-A542-6666CF392ED0}" dt="2024-03-19T18:00:44.755" v="982" actId="478"/>
          <ac:spMkLst>
            <pc:docMk/>
            <pc:sldMk cId="4017116915" sldId="403"/>
            <ac:spMk id="67" creationId="{192B8673-3DAD-9AC7-2D2B-F04095001455}"/>
          </ac:spMkLst>
        </pc:spChg>
        <pc:spChg chg="mod">
          <ac:chgData name="Deng, Tony (IST)" userId="49aacc78-08a0-4af2-ab73-9fc2e310579d" providerId="ADAL" clId="{E5FC9CE9-0B04-4391-A542-6666CF392ED0}" dt="2024-03-19T18:00:53.107" v="984" actId="2711"/>
          <ac:spMkLst>
            <pc:docMk/>
            <pc:sldMk cId="4017116915" sldId="403"/>
            <ac:spMk id="69" creationId="{B5D0A468-FF2F-2E50-4D32-ACAAB798367B}"/>
          </ac:spMkLst>
        </pc:spChg>
        <pc:spChg chg="mod">
          <ac:chgData name="Deng, Tony (IST)" userId="49aacc78-08a0-4af2-ab73-9fc2e310579d" providerId="ADAL" clId="{E5FC9CE9-0B04-4391-A542-6666CF392ED0}" dt="2024-03-19T18:00:53.107" v="984" actId="2711"/>
          <ac:spMkLst>
            <pc:docMk/>
            <pc:sldMk cId="4017116915" sldId="403"/>
            <ac:spMk id="70" creationId="{6B2C6DBF-D037-363D-5DB7-6C6C80E91CCA}"/>
          </ac:spMkLst>
        </pc:spChg>
        <pc:spChg chg="mod">
          <ac:chgData name="Deng, Tony (IST)" userId="49aacc78-08a0-4af2-ab73-9fc2e310579d" providerId="ADAL" clId="{E5FC9CE9-0B04-4391-A542-6666CF392ED0}" dt="2024-03-19T18:00:53.107" v="984" actId="2711"/>
          <ac:spMkLst>
            <pc:docMk/>
            <pc:sldMk cId="4017116915" sldId="403"/>
            <ac:spMk id="71" creationId="{546898AF-AAC3-C3E4-1D49-BA5BD0420B40}"/>
          </ac:spMkLst>
        </pc:spChg>
        <pc:spChg chg="mod">
          <ac:chgData name="Deng, Tony (IST)" userId="49aacc78-08a0-4af2-ab73-9fc2e310579d" providerId="ADAL" clId="{E5FC9CE9-0B04-4391-A542-6666CF392ED0}" dt="2024-03-19T18:00:53.107" v="984" actId="2711"/>
          <ac:spMkLst>
            <pc:docMk/>
            <pc:sldMk cId="4017116915" sldId="403"/>
            <ac:spMk id="75" creationId="{76F1184F-D2C9-924E-84AE-3F294B16037C}"/>
          </ac:spMkLst>
        </pc:spChg>
        <pc:spChg chg="mod">
          <ac:chgData name="Deng, Tony (IST)" userId="49aacc78-08a0-4af2-ab73-9fc2e310579d" providerId="ADAL" clId="{E5FC9CE9-0B04-4391-A542-6666CF392ED0}" dt="2024-03-19T18:00:53.107" v="984" actId="2711"/>
          <ac:spMkLst>
            <pc:docMk/>
            <pc:sldMk cId="4017116915" sldId="403"/>
            <ac:spMk id="77" creationId="{B824E8A0-7EB3-F49C-5E3E-E92C95B2279B}"/>
          </ac:spMkLst>
        </pc:spChg>
        <pc:spChg chg="mod">
          <ac:chgData name="Deng, Tony (IST)" userId="49aacc78-08a0-4af2-ab73-9fc2e310579d" providerId="ADAL" clId="{E5FC9CE9-0B04-4391-A542-6666CF392ED0}" dt="2024-03-19T18:00:53.107" v="984" actId="2711"/>
          <ac:spMkLst>
            <pc:docMk/>
            <pc:sldMk cId="4017116915" sldId="403"/>
            <ac:spMk id="79" creationId="{8E952B2C-D1A8-9CAE-0308-B879BFADB84B}"/>
          </ac:spMkLst>
        </pc:spChg>
        <pc:spChg chg="mod">
          <ac:chgData name="Deng, Tony (IST)" userId="49aacc78-08a0-4af2-ab73-9fc2e310579d" providerId="ADAL" clId="{E5FC9CE9-0B04-4391-A542-6666CF392ED0}" dt="2024-03-19T18:00:53.107" v="984" actId="2711"/>
          <ac:spMkLst>
            <pc:docMk/>
            <pc:sldMk cId="4017116915" sldId="403"/>
            <ac:spMk id="81" creationId="{BD19E993-BF9E-3B59-4AFF-F52F08D9E887}"/>
          </ac:spMkLst>
        </pc:spChg>
        <pc:spChg chg="add mod">
          <ac:chgData name="Deng, Tony (IST)" userId="49aacc78-08a0-4af2-ab73-9fc2e310579d" providerId="ADAL" clId="{E5FC9CE9-0B04-4391-A542-6666CF392ED0}" dt="2024-03-19T18:00:53.107" v="984" actId="2711"/>
          <ac:spMkLst>
            <pc:docMk/>
            <pc:sldMk cId="4017116915" sldId="403"/>
            <ac:spMk id="82" creationId="{5E0577AA-1CD0-4A24-AB9B-89174C9D685E}"/>
          </ac:spMkLst>
        </pc:spChg>
        <pc:spChg chg="add mod">
          <ac:chgData name="Deng, Tony (IST)" userId="49aacc78-08a0-4af2-ab73-9fc2e310579d" providerId="ADAL" clId="{E5FC9CE9-0B04-4391-A542-6666CF392ED0}" dt="2024-03-19T18:00:53.107" v="984" actId="2711"/>
          <ac:spMkLst>
            <pc:docMk/>
            <pc:sldMk cId="4017116915" sldId="403"/>
            <ac:spMk id="83" creationId="{958A02AA-7CCD-3C5F-3D4B-3CCBADB5B478}"/>
          </ac:spMkLst>
        </pc:spChg>
        <pc:spChg chg="add mod">
          <ac:chgData name="Deng, Tony (IST)" userId="49aacc78-08a0-4af2-ab73-9fc2e310579d" providerId="ADAL" clId="{E5FC9CE9-0B04-4391-A542-6666CF392ED0}" dt="2024-03-19T18:00:53.107" v="984" actId="2711"/>
          <ac:spMkLst>
            <pc:docMk/>
            <pc:sldMk cId="4017116915" sldId="403"/>
            <ac:spMk id="85" creationId="{2FB3C468-8C23-6D7E-C6A7-0B8A2586E57C}"/>
          </ac:spMkLst>
        </pc:spChg>
        <pc:spChg chg="add mod">
          <ac:chgData name="Deng, Tony (IST)" userId="49aacc78-08a0-4af2-ab73-9fc2e310579d" providerId="ADAL" clId="{E5FC9CE9-0B04-4391-A542-6666CF392ED0}" dt="2024-03-19T18:00:53.107" v="984" actId="2711"/>
          <ac:spMkLst>
            <pc:docMk/>
            <pc:sldMk cId="4017116915" sldId="403"/>
            <ac:spMk id="87" creationId="{937C4748-FE4F-7A47-06C0-06D3F4C510F9}"/>
          </ac:spMkLst>
        </pc:spChg>
        <pc:spChg chg="add mod">
          <ac:chgData name="Deng, Tony (IST)" userId="49aacc78-08a0-4af2-ab73-9fc2e310579d" providerId="ADAL" clId="{E5FC9CE9-0B04-4391-A542-6666CF392ED0}" dt="2024-03-19T18:00:53.107" v="984" actId="2711"/>
          <ac:spMkLst>
            <pc:docMk/>
            <pc:sldMk cId="4017116915" sldId="403"/>
            <ac:spMk id="88" creationId="{FCA71D6A-488E-A559-0627-A9C0B3AF019E}"/>
          </ac:spMkLst>
        </pc:spChg>
        <pc:spChg chg="add mod">
          <ac:chgData name="Deng, Tony (IST)" userId="49aacc78-08a0-4af2-ab73-9fc2e310579d" providerId="ADAL" clId="{E5FC9CE9-0B04-4391-A542-6666CF392ED0}" dt="2024-03-19T18:00:53.107" v="984" actId="2711"/>
          <ac:spMkLst>
            <pc:docMk/>
            <pc:sldMk cId="4017116915" sldId="403"/>
            <ac:spMk id="90" creationId="{D402790E-3801-63BE-6D70-37BC90FC8442}"/>
          </ac:spMkLst>
        </pc:spChg>
        <pc:spChg chg="add mod">
          <ac:chgData name="Deng, Tony (IST)" userId="49aacc78-08a0-4af2-ab73-9fc2e310579d" providerId="ADAL" clId="{E5FC9CE9-0B04-4391-A542-6666CF392ED0}" dt="2024-03-19T18:00:53.107" v="984" actId="2711"/>
          <ac:spMkLst>
            <pc:docMk/>
            <pc:sldMk cId="4017116915" sldId="403"/>
            <ac:spMk id="91" creationId="{1B4F8160-07BF-5B90-B7A1-DA798BD82E34}"/>
          </ac:spMkLst>
        </pc:spChg>
        <pc:spChg chg="add mod">
          <ac:chgData name="Deng, Tony (IST)" userId="49aacc78-08a0-4af2-ab73-9fc2e310579d" providerId="ADAL" clId="{E5FC9CE9-0B04-4391-A542-6666CF392ED0}" dt="2024-03-19T18:00:53.107" v="984" actId="2711"/>
          <ac:spMkLst>
            <pc:docMk/>
            <pc:sldMk cId="4017116915" sldId="403"/>
            <ac:spMk id="93" creationId="{4EDD997B-043E-50DB-46DD-7B0405B8A4C1}"/>
          </ac:spMkLst>
        </pc:spChg>
        <pc:spChg chg="add mod">
          <ac:chgData name="Deng, Tony (IST)" userId="49aacc78-08a0-4af2-ab73-9fc2e310579d" providerId="ADAL" clId="{E5FC9CE9-0B04-4391-A542-6666CF392ED0}" dt="2024-03-19T18:02:45.222" v="990" actId="20577"/>
          <ac:spMkLst>
            <pc:docMk/>
            <pc:sldMk cId="4017116915" sldId="403"/>
            <ac:spMk id="94" creationId="{D4393632-7AEF-0409-AF61-6B887D3DBFD9}"/>
          </ac:spMkLst>
        </pc:spChg>
        <pc:spChg chg="add mod">
          <ac:chgData name="Deng, Tony (IST)" userId="49aacc78-08a0-4af2-ab73-9fc2e310579d" providerId="ADAL" clId="{E5FC9CE9-0B04-4391-A542-6666CF392ED0}" dt="2024-03-19T18:00:53.107" v="984" actId="2711"/>
          <ac:spMkLst>
            <pc:docMk/>
            <pc:sldMk cId="4017116915" sldId="403"/>
            <ac:spMk id="96" creationId="{133E1450-15D6-C310-B972-EB0EF92EDCE2}"/>
          </ac:spMkLst>
        </pc:spChg>
        <pc:spChg chg="add mod">
          <ac:chgData name="Deng, Tony (IST)" userId="49aacc78-08a0-4af2-ab73-9fc2e310579d" providerId="ADAL" clId="{E5FC9CE9-0B04-4391-A542-6666CF392ED0}" dt="2024-03-19T18:00:53.107" v="984" actId="2711"/>
          <ac:spMkLst>
            <pc:docMk/>
            <pc:sldMk cId="4017116915" sldId="403"/>
            <ac:spMk id="98" creationId="{9BFA1E49-9707-E9EC-FEF2-D65CDA97CD18}"/>
          </ac:spMkLst>
        </pc:spChg>
        <pc:grpChg chg="add del mod">
          <ac:chgData name="Deng, Tony (IST)" userId="49aacc78-08a0-4af2-ab73-9fc2e310579d" providerId="ADAL" clId="{E5FC9CE9-0B04-4391-A542-6666CF392ED0}" dt="2024-03-19T18:00:44.755" v="982" actId="478"/>
          <ac:grpSpMkLst>
            <pc:docMk/>
            <pc:sldMk cId="4017116915" sldId="403"/>
            <ac:grpSpMk id="2" creationId="{0A8C1441-8A4C-7661-EE8F-05C31B004A68}"/>
          </ac:grpSpMkLst>
        </pc:grpChg>
        <pc:grpChg chg="mod">
          <ac:chgData name="Deng, Tony (IST)" userId="49aacc78-08a0-4af2-ab73-9fc2e310579d" providerId="ADAL" clId="{E5FC9CE9-0B04-4391-A542-6666CF392ED0}" dt="2024-03-19T17:54:42.477" v="875"/>
          <ac:grpSpMkLst>
            <pc:docMk/>
            <pc:sldMk cId="4017116915" sldId="403"/>
            <ac:grpSpMk id="9" creationId="{2352E8CA-DBB9-ACB5-8792-68C1BACB24EA}"/>
          </ac:grpSpMkLst>
        </pc:grpChg>
        <pc:grpChg chg="mod">
          <ac:chgData name="Deng, Tony (IST)" userId="49aacc78-08a0-4af2-ab73-9fc2e310579d" providerId="ADAL" clId="{E5FC9CE9-0B04-4391-A542-6666CF392ED0}" dt="2024-03-19T17:54:42.477" v="875"/>
          <ac:grpSpMkLst>
            <pc:docMk/>
            <pc:sldMk cId="4017116915" sldId="403"/>
            <ac:grpSpMk id="10" creationId="{A695AD3E-42A1-31B0-401A-AD46322C67B0}"/>
          </ac:grpSpMkLst>
        </pc:grpChg>
        <pc:grpChg chg="mod">
          <ac:chgData name="Deng, Tony (IST)" userId="49aacc78-08a0-4af2-ab73-9fc2e310579d" providerId="ADAL" clId="{E5FC9CE9-0B04-4391-A542-6666CF392ED0}" dt="2024-03-19T17:54:42.477" v="875"/>
          <ac:grpSpMkLst>
            <pc:docMk/>
            <pc:sldMk cId="4017116915" sldId="403"/>
            <ac:grpSpMk id="11" creationId="{5CD14CCA-E7CB-6292-18A2-67358FCE43C7}"/>
          </ac:grpSpMkLst>
        </pc:grpChg>
        <pc:grpChg chg="del">
          <ac:chgData name="Deng, Tony (IST)" userId="49aacc78-08a0-4af2-ab73-9fc2e310579d" providerId="ADAL" clId="{E5FC9CE9-0B04-4391-A542-6666CF392ED0}" dt="2024-03-19T17:54:35.649" v="874" actId="478"/>
          <ac:grpSpMkLst>
            <pc:docMk/>
            <pc:sldMk cId="4017116915" sldId="403"/>
            <ac:grpSpMk id="20" creationId="{A493C6DF-7944-2D88-5C44-7EAF7CD4F304}"/>
          </ac:grpSpMkLst>
        </pc:grpChg>
        <pc:grpChg chg="del">
          <ac:chgData name="Deng, Tony (IST)" userId="49aacc78-08a0-4af2-ab73-9fc2e310579d" providerId="ADAL" clId="{E5FC9CE9-0B04-4391-A542-6666CF392ED0}" dt="2024-03-19T17:54:35.649" v="874" actId="478"/>
          <ac:grpSpMkLst>
            <pc:docMk/>
            <pc:sldMk cId="4017116915" sldId="403"/>
            <ac:grpSpMk id="29" creationId="{63E4A5F6-8092-7D83-3051-564FCA05A5BD}"/>
          </ac:grpSpMkLst>
        </pc:grpChg>
        <pc:grpChg chg="del">
          <ac:chgData name="Deng, Tony (IST)" userId="49aacc78-08a0-4af2-ab73-9fc2e310579d" providerId="ADAL" clId="{E5FC9CE9-0B04-4391-A542-6666CF392ED0}" dt="2024-03-19T17:54:35.649" v="874" actId="478"/>
          <ac:grpSpMkLst>
            <pc:docMk/>
            <pc:sldMk cId="4017116915" sldId="403"/>
            <ac:grpSpMk id="32" creationId="{BA391697-60DD-6C6F-2A6D-B33E1FCF1E50}"/>
          </ac:grpSpMkLst>
        </pc:grpChg>
        <pc:grpChg chg="del">
          <ac:chgData name="Deng, Tony (IST)" userId="49aacc78-08a0-4af2-ab73-9fc2e310579d" providerId="ADAL" clId="{E5FC9CE9-0B04-4391-A542-6666CF392ED0}" dt="2024-03-19T17:54:35.649" v="874" actId="478"/>
          <ac:grpSpMkLst>
            <pc:docMk/>
            <pc:sldMk cId="4017116915" sldId="403"/>
            <ac:grpSpMk id="39" creationId="{EA6F39BA-988B-F4DF-B3B1-BA52604D51BA}"/>
          </ac:grpSpMkLst>
        </pc:grpChg>
        <pc:grpChg chg="del">
          <ac:chgData name="Deng, Tony (IST)" userId="49aacc78-08a0-4af2-ab73-9fc2e310579d" providerId="ADAL" clId="{E5FC9CE9-0B04-4391-A542-6666CF392ED0}" dt="2024-03-19T17:54:35.649" v="874" actId="478"/>
          <ac:grpSpMkLst>
            <pc:docMk/>
            <pc:sldMk cId="4017116915" sldId="403"/>
            <ac:grpSpMk id="42" creationId="{90127BBA-2823-3A43-1F01-2F8A0129C030}"/>
          </ac:grpSpMkLst>
        </pc:grpChg>
        <pc:grpChg chg="add del mod">
          <ac:chgData name="Deng, Tony (IST)" userId="49aacc78-08a0-4af2-ab73-9fc2e310579d" providerId="ADAL" clId="{E5FC9CE9-0B04-4391-A542-6666CF392ED0}" dt="2024-03-19T18:00:44.755" v="982" actId="478"/>
          <ac:grpSpMkLst>
            <pc:docMk/>
            <pc:sldMk cId="4017116915" sldId="403"/>
            <ac:grpSpMk id="50" creationId="{0E7D3540-DE20-3C38-3C85-67AE55CF4BB1}"/>
          </ac:grpSpMkLst>
        </pc:grpChg>
        <pc:grpChg chg="mod">
          <ac:chgData name="Deng, Tony (IST)" userId="49aacc78-08a0-4af2-ab73-9fc2e310579d" providerId="ADAL" clId="{E5FC9CE9-0B04-4391-A542-6666CF392ED0}" dt="2024-03-19T17:54:42.477" v="875"/>
          <ac:grpSpMkLst>
            <pc:docMk/>
            <pc:sldMk cId="4017116915" sldId="403"/>
            <ac:grpSpMk id="52" creationId="{A46C3D38-824D-4E41-6BDF-F52BCFBD7303}"/>
          </ac:grpSpMkLst>
        </pc:grpChg>
        <pc:grpChg chg="mod">
          <ac:chgData name="Deng, Tony (IST)" userId="49aacc78-08a0-4af2-ab73-9fc2e310579d" providerId="ADAL" clId="{E5FC9CE9-0B04-4391-A542-6666CF392ED0}" dt="2024-03-19T17:54:42.477" v="875"/>
          <ac:grpSpMkLst>
            <pc:docMk/>
            <pc:sldMk cId="4017116915" sldId="403"/>
            <ac:grpSpMk id="54" creationId="{7FFA04E8-E004-B8DA-7036-9B4896FB1F3C}"/>
          </ac:grpSpMkLst>
        </pc:grpChg>
        <pc:grpChg chg="add mod">
          <ac:chgData name="Deng, Tony (IST)" userId="49aacc78-08a0-4af2-ab73-9fc2e310579d" providerId="ADAL" clId="{E5FC9CE9-0B04-4391-A542-6666CF392ED0}" dt="2024-03-19T18:00:48.589" v="983"/>
          <ac:grpSpMkLst>
            <pc:docMk/>
            <pc:sldMk cId="4017116915" sldId="403"/>
            <ac:grpSpMk id="68" creationId="{564949C5-7457-70CC-619D-C7FE82CCEA1E}"/>
          </ac:grpSpMkLst>
        </pc:grpChg>
        <pc:grpChg chg="mod">
          <ac:chgData name="Deng, Tony (IST)" userId="49aacc78-08a0-4af2-ab73-9fc2e310579d" providerId="ADAL" clId="{E5FC9CE9-0B04-4391-A542-6666CF392ED0}" dt="2024-03-19T18:00:48.589" v="983"/>
          <ac:grpSpMkLst>
            <pc:docMk/>
            <pc:sldMk cId="4017116915" sldId="403"/>
            <ac:grpSpMk id="72" creationId="{B6F6D9E6-2A12-FA9F-8A7D-749B744E5147}"/>
          </ac:grpSpMkLst>
        </pc:grpChg>
        <pc:grpChg chg="mod">
          <ac:chgData name="Deng, Tony (IST)" userId="49aacc78-08a0-4af2-ab73-9fc2e310579d" providerId="ADAL" clId="{E5FC9CE9-0B04-4391-A542-6666CF392ED0}" dt="2024-03-19T18:00:48.589" v="983"/>
          <ac:grpSpMkLst>
            <pc:docMk/>
            <pc:sldMk cId="4017116915" sldId="403"/>
            <ac:grpSpMk id="73" creationId="{59140C0E-3A1F-BE46-4929-D724D0FF2CAD}"/>
          </ac:grpSpMkLst>
        </pc:grpChg>
        <pc:grpChg chg="mod">
          <ac:chgData name="Deng, Tony (IST)" userId="49aacc78-08a0-4af2-ab73-9fc2e310579d" providerId="ADAL" clId="{E5FC9CE9-0B04-4391-A542-6666CF392ED0}" dt="2024-03-19T18:00:48.589" v="983"/>
          <ac:grpSpMkLst>
            <pc:docMk/>
            <pc:sldMk cId="4017116915" sldId="403"/>
            <ac:grpSpMk id="74" creationId="{FE70719B-11EA-15FA-F807-2DC9AD0AD77A}"/>
          </ac:grpSpMkLst>
        </pc:grpChg>
        <pc:picChg chg="mod">
          <ac:chgData name="Deng, Tony (IST)" userId="49aacc78-08a0-4af2-ab73-9fc2e310579d" providerId="ADAL" clId="{E5FC9CE9-0B04-4391-A542-6666CF392ED0}" dt="2024-03-19T17:54:42.477" v="875"/>
          <ac:picMkLst>
            <pc:docMk/>
            <pc:sldMk cId="4017116915" sldId="403"/>
            <ac:picMk id="13" creationId="{9E0E002A-B598-653A-88D7-97FC1CB1299A}"/>
          </ac:picMkLst>
        </pc:picChg>
        <pc:picChg chg="mod">
          <ac:chgData name="Deng, Tony (IST)" userId="49aacc78-08a0-4af2-ab73-9fc2e310579d" providerId="ADAL" clId="{E5FC9CE9-0B04-4391-A542-6666CF392ED0}" dt="2024-03-19T17:54:42.477" v="875"/>
          <ac:picMkLst>
            <pc:docMk/>
            <pc:sldMk cId="4017116915" sldId="403"/>
            <ac:picMk id="15" creationId="{16DC6D64-7905-2A55-5DE4-98B5B7FBEB36}"/>
          </ac:picMkLst>
        </pc:picChg>
        <pc:picChg chg="mod">
          <ac:chgData name="Deng, Tony (IST)" userId="49aacc78-08a0-4af2-ab73-9fc2e310579d" providerId="ADAL" clId="{E5FC9CE9-0B04-4391-A542-6666CF392ED0}" dt="2024-03-19T17:54:42.477" v="875"/>
          <ac:picMkLst>
            <pc:docMk/>
            <pc:sldMk cId="4017116915" sldId="403"/>
            <ac:picMk id="17" creationId="{F468A465-49C7-9C22-5CDB-57D75623FD35}"/>
          </ac:picMkLst>
        </pc:picChg>
        <pc:picChg chg="del">
          <ac:chgData name="Deng, Tony (IST)" userId="49aacc78-08a0-4af2-ab73-9fc2e310579d" providerId="ADAL" clId="{E5FC9CE9-0B04-4391-A542-6666CF392ED0}" dt="2024-03-19T17:54:35.649" v="874" actId="478"/>
          <ac:picMkLst>
            <pc:docMk/>
            <pc:sldMk cId="4017116915" sldId="403"/>
            <ac:picMk id="35" creationId="{15DFBC92-12D0-74CB-05F7-D16D00311D7B}"/>
          </ac:picMkLst>
        </pc:picChg>
        <pc:picChg chg="del">
          <ac:chgData name="Deng, Tony (IST)" userId="49aacc78-08a0-4af2-ab73-9fc2e310579d" providerId="ADAL" clId="{E5FC9CE9-0B04-4391-A542-6666CF392ED0}" dt="2024-03-19T17:54:35.649" v="874" actId="478"/>
          <ac:picMkLst>
            <pc:docMk/>
            <pc:sldMk cId="4017116915" sldId="403"/>
            <ac:picMk id="36" creationId="{C2DEC775-FA74-5CA4-97F6-6F1E6ABC6996}"/>
          </ac:picMkLst>
        </pc:picChg>
        <pc:picChg chg="del">
          <ac:chgData name="Deng, Tony (IST)" userId="49aacc78-08a0-4af2-ab73-9fc2e310579d" providerId="ADAL" clId="{E5FC9CE9-0B04-4391-A542-6666CF392ED0}" dt="2024-03-19T17:54:35.649" v="874" actId="478"/>
          <ac:picMkLst>
            <pc:docMk/>
            <pc:sldMk cId="4017116915" sldId="403"/>
            <ac:picMk id="37" creationId="{0E2E7EE9-E68F-841E-13F4-F499A9B5E749}"/>
          </ac:picMkLst>
        </pc:picChg>
        <pc:picChg chg="del">
          <ac:chgData name="Deng, Tony (IST)" userId="49aacc78-08a0-4af2-ab73-9fc2e310579d" providerId="ADAL" clId="{E5FC9CE9-0B04-4391-A542-6666CF392ED0}" dt="2024-03-19T17:54:35.649" v="874" actId="478"/>
          <ac:picMkLst>
            <pc:docMk/>
            <pc:sldMk cId="4017116915" sldId="403"/>
            <ac:picMk id="38" creationId="{B9600A16-0963-AA9A-DA22-EFA2ABD2AEC5}"/>
          </ac:picMkLst>
        </pc:picChg>
        <pc:picChg chg="add del mod">
          <ac:chgData name="Deng, Tony (IST)" userId="49aacc78-08a0-4af2-ab73-9fc2e310579d" providerId="ADAL" clId="{E5FC9CE9-0B04-4391-A542-6666CF392ED0}" dt="2024-03-19T18:00:44.755" v="982" actId="478"/>
          <ac:picMkLst>
            <pc:docMk/>
            <pc:sldMk cId="4017116915" sldId="403"/>
            <ac:picMk id="46" creationId="{834DCD13-EA6A-969F-F0BA-76648183D76D}"/>
          </ac:picMkLst>
        </pc:picChg>
        <pc:picChg chg="add del mod">
          <ac:chgData name="Deng, Tony (IST)" userId="49aacc78-08a0-4af2-ab73-9fc2e310579d" providerId="ADAL" clId="{E5FC9CE9-0B04-4391-A542-6666CF392ED0}" dt="2024-03-19T18:00:44.755" v="982" actId="478"/>
          <ac:picMkLst>
            <pc:docMk/>
            <pc:sldMk cId="4017116915" sldId="403"/>
            <ac:picMk id="48" creationId="{583E1022-79A0-6764-C110-444F33BD2837}"/>
          </ac:picMkLst>
        </pc:picChg>
        <pc:picChg chg="add del mod">
          <ac:chgData name="Deng, Tony (IST)" userId="49aacc78-08a0-4af2-ab73-9fc2e310579d" providerId="ADAL" clId="{E5FC9CE9-0B04-4391-A542-6666CF392ED0}" dt="2024-03-19T18:00:44.755" v="982" actId="478"/>
          <ac:picMkLst>
            <pc:docMk/>
            <pc:sldMk cId="4017116915" sldId="403"/>
            <ac:picMk id="58" creationId="{AA8C5AED-8E28-1004-7EE1-BF7B1CA42531}"/>
          </ac:picMkLst>
        </pc:picChg>
        <pc:picChg chg="add del mod">
          <ac:chgData name="Deng, Tony (IST)" userId="49aacc78-08a0-4af2-ab73-9fc2e310579d" providerId="ADAL" clId="{E5FC9CE9-0B04-4391-A542-6666CF392ED0}" dt="2024-03-19T18:00:44.755" v="982" actId="478"/>
          <ac:picMkLst>
            <pc:docMk/>
            <pc:sldMk cId="4017116915" sldId="403"/>
            <ac:picMk id="61" creationId="{D8CC5F87-3FC4-0D85-670C-56829BAC99A6}"/>
          </ac:picMkLst>
        </pc:picChg>
        <pc:picChg chg="add del mod">
          <ac:chgData name="Deng, Tony (IST)" userId="49aacc78-08a0-4af2-ab73-9fc2e310579d" providerId="ADAL" clId="{E5FC9CE9-0B04-4391-A542-6666CF392ED0}" dt="2024-03-19T18:00:44.755" v="982" actId="478"/>
          <ac:picMkLst>
            <pc:docMk/>
            <pc:sldMk cId="4017116915" sldId="403"/>
            <ac:picMk id="64" creationId="{3BFE38AF-F232-743B-E2CA-7D9E181ACC0A}"/>
          </ac:picMkLst>
        </pc:picChg>
        <pc:picChg chg="add del mod">
          <ac:chgData name="Deng, Tony (IST)" userId="49aacc78-08a0-4af2-ab73-9fc2e310579d" providerId="ADAL" clId="{E5FC9CE9-0B04-4391-A542-6666CF392ED0}" dt="2024-03-19T18:00:44.755" v="982" actId="478"/>
          <ac:picMkLst>
            <pc:docMk/>
            <pc:sldMk cId="4017116915" sldId="403"/>
            <ac:picMk id="66" creationId="{02880284-24CA-0F68-C427-460C3B0E0168}"/>
          </ac:picMkLst>
        </pc:picChg>
        <pc:picChg chg="mod">
          <ac:chgData name="Deng, Tony (IST)" userId="49aacc78-08a0-4af2-ab73-9fc2e310579d" providerId="ADAL" clId="{E5FC9CE9-0B04-4391-A542-6666CF392ED0}" dt="2024-03-19T18:00:48.589" v="983"/>
          <ac:picMkLst>
            <pc:docMk/>
            <pc:sldMk cId="4017116915" sldId="403"/>
            <ac:picMk id="76" creationId="{1E142B0B-AC7B-C77E-8DC5-DC113A723D56}"/>
          </ac:picMkLst>
        </pc:picChg>
        <pc:picChg chg="mod">
          <ac:chgData name="Deng, Tony (IST)" userId="49aacc78-08a0-4af2-ab73-9fc2e310579d" providerId="ADAL" clId="{E5FC9CE9-0B04-4391-A542-6666CF392ED0}" dt="2024-03-19T18:00:48.589" v="983"/>
          <ac:picMkLst>
            <pc:docMk/>
            <pc:sldMk cId="4017116915" sldId="403"/>
            <ac:picMk id="78" creationId="{F4E5BB88-490F-26EC-CC4F-69872A252F47}"/>
          </ac:picMkLst>
        </pc:picChg>
        <pc:picChg chg="mod">
          <ac:chgData name="Deng, Tony (IST)" userId="49aacc78-08a0-4af2-ab73-9fc2e310579d" providerId="ADAL" clId="{E5FC9CE9-0B04-4391-A542-6666CF392ED0}" dt="2024-03-19T18:00:48.589" v="983"/>
          <ac:picMkLst>
            <pc:docMk/>
            <pc:sldMk cId="4017116915" sldId="403"/>
            <ac:picMk id="80" creationId="{053C418B-856A-B50A-826B-395BCC259212}"/>
          </ac:picMkLst>
        </pc:picChg>
        <pc:picChg chg="add mod">
          <ac:chgData name="Deng, Tony (IST)" userId="49aacc78-08a0-4af2-ab73-9fc2e310579d" providerId="ADAL" clId="{E5FC9CE9-0B04-4391-A542-6666CF392ED0}" dt="2024-03-19T18:00:48.589" v="983"/>
          <ac:picMkLst>
            <pc:docMk/>
            <pc:sldMk cId="4017116915" sldId="403"/>
            <ac:picMk id="84" creationId="{06D896FF-590E-6D3D-BEA1-E007CDC8F8EA}"/>
          </ac:picMkLst>
        </pc:picChg>
        <pc:picChg chg="add mod">
          <ac:chgData name="Deng, Tony (IST)" userId="49aacc78-08a0-4af2-ab73-9fc2e310579d" providerId="ADAL" clId="{E5FC9CE9-0B04-4391-A542-6666CF392ED0}" dt="2024-03-19T18:00:48.589" v="983"/>
          <ac:picMkLst>
            <pc:docMk/>
            <pc:sldMk cId="4017116915" sldId="403"/>
            <ac:picMk id="86" creationId="{242D5CF0-6DAA-E46F-B319-A1A82A6AD9C8}"/>
          </ac:picMkLst>
        </pc:picChg>
        <pc:picChg chg="add mod">
          <ac:chgData name="Deng, Tony (IST)" userId="49aacc78-08a0-4af2-ab73-9fc2e310579d" providerId="ADAL" clId="{E5FC9CE9-0B04-4391-A542-6666CF392ED0}" dt="2024-03-19T18:00:48.589" v="983"/>
          <ac:picMkLst>
            <pc:docMk/>
            <pc:sldMk cId="4017116915" sldId="403"/>
            <ac:picMk id="89" creationId="{3A503285-454A-BB20-9971-C9CCBA5A7CC3}"/>
          </ac:picMkLst>
        </pc:picChg>
        <pc:picChg chg="add mod">
          <ac:chgData name="Deng, Tony (IST)" userId="49aacc78-08a0-4af2-ab73-9fc2e310579d" providerId="ADAL" clId="{E5FC9CE9-0B04-4391-A542-6666CF392ED0}" dt="2024-03-19T18:00:48.589" v="983"/>
          <ac:picMkLst>
            <pc:docMk/>
            <pc:sldMk cId="4017116915" sldId="403"/>
            <ac:picMk id="92" creationId="{77305F63-DD9C-44FE-E8E4-550C43CA5DCB}"/>
          </ac:picMkLst>
        </pc:picChg>
        <pc:picChg chg="add mod">
          <ac:chgData name="Deng, Tony (IST)" userId="49aacc78-08a0-4af2-ab73-9fc2e310579d" providerId="ADAL" clId="{E5FC9CE9-0B04-4391-A542-6666CF392ED0}" dt="2024-03-19T18:00:48.589" v="983"/>
          <ac:picMkLst>
            <pc:docMk/>
            <pc:sldMk cId="4017116915" sldId="403"/>
            <ac:picMk id="95" creationId="{0ADCDF18-37F0-B058-FFA8-464D038945DE}"/>
          </ac:picMkLst>
        </pc:picChg>
        <pc:picChg chg="add mod">
          <ac:chgData name="Deng, Tony (IST)" userId="49aacc78-08a0-4af2-ab73-9fc2e310579d" providerId="ADAL" clId="{E5FC9CE9-0B04-4391-A542-6666CF392ED0}" dt="2024-03-19T18:00:48.589" v="983"/>
          <ac:picMkLst>
            <pc:docMk/>
            <pc:sldMk cId="4017116915" sldId="403"/>
            <ac:picMk id="97" creationId="{63393AA5-EF3E-E9B1-23D7-DDA8D31FD22C}"/>
          </ac:picMkLst>
        </pc:picChg>
        <pc:cxnChg chg="mod">
          <ac:chgData name="Deng, Tony (IST)" userId="49aacc78-08a0-4af2-ab73-9fc2e310579d" providerId="ADAL" clId="{E5FC9CE9-0B04-4391-A542-6666CF392ED0}" dt="2024-03-19T17:54:42.477" v="875"/>
          <ac:cxnSpMkLst>
            <pc:docMk/>
            <pc:sldMk cId="4017116915" sldId="403"/>
            <ac:cxnSpMk id="51" creationId="{F7DC9CEE-6133-B4B5-D214-9C3C665BDD73}"/>
          </ac:cxnSpMkLst>
        </pc:cxnChg>
        <pc:cxnChg chg="mod">
          <ac:chgData name="Deng, Tony (IST)" userId="49aacc78-08a0-4af2-ab73-9fc2e310579d" providerId="ADAL" clId="{E5FC9CE9-0B04-4391-A542-6666CF392ED0}" dt="2024-03-19T17:54:42.477" v="875"/>
          <ac:cxnSpMkLst>
            <pc:docMk/>
            <pc:sldMk cId="4017116915" sldId="403"/>
            <ac:cxnSpMk id="55" creationId="{7A2A0DCD-9F9A-6AC5-9EBF-0F4A00FFAE66}"/>
          </ac:cxnSpMkLst>
        </pc:cxnChg>
        <pc:cxnChg chg="mod">
          <ac:chgData name="Deng, Tony (IST)" userId="49aacc78-08a0-4af2-ab73-9fc2e310579d" providerId="ADAL" clId="{E5FC9CE9-0B04-4391-A542-6666CF392ED0}" dt="2024-03-19T17:54:42.477" v="875"/>
          <ac:cxnSpMkLst>
            <pc:docMk/>
            <pc:sldMk cId="4017116915" sldId="403"/>
            <ac:cxnSpMk id="56" creationId="{D0164B8C-8348-7AE5-1F04-64AB5F6BBED1}"/>
          </ac:cxnSpMkLst>
        </pc:cxnChg>
      </pc:sldChg>
      <pc:sldChg chg="addSp delSp modSp add mod">
        <pc:chgData name="Deng, Tony (IST)" userId="49aacc78-08a0-4af2-ab73-9fc2e310579d" providerId="ADAL" clId="{E5FC9CE9-0B04-4391-A542-6666CF392ED0}" dt="2024-03-19T18:03:36.409" v="1004" actId="20577"/>
        <pc:sldMkLst>
          <pc:docMk/>
          <pc:sldMk cId="1141260816" sldId="404"/>
        </pc:sldMkLst>
        <pc:spChg chg="mod">
          <ac:chgData name="Deng, Tony (IST)" userId="49aacc78-08a0-4af2-ab73-9fc2e310579d" providerId="ADAL" clId="{E5FC9CE9-0B04-4391-A542-6666CF392ED0}" dt="2024-03-19T17:55:28.811" v="898" actId="27636"/>
          <ac:spMkLst>
            <pc:docMk/>
            <pc:sldMk cId="1141260816" sldId="404"/>
            <ac:spMk id="5" creationId="{2AA86DC2-0433-BAC8-EFCE-F21A7D6BC318}"/>
          </ac:spMkLst>
        </pc:spChg>
        <pc:spChg chg="del">
          <ac:chgData name="Deng, Tony (IST)" userId="49aacc78-08a0-4af2-ab73-9fc2e310579d" providerId="ADAL" clId="{E5FC9CE9-0B04-4391-A542-6666CF392ED0}" dt="2024-03-19T17:55:04.300" v="890" actId="478"/>
          <ac:spMkLst>
            <pc:docMk/>
            <pc:sldMk cId="1141260816" sldId="404"/>
            <ac:spMk id="19" creationId="{E097C324-6182-9F2A-436E-9AB3D4DA3D1F}"/>
          </ac:spMkLst>
        </pc:spChg>
        <pc:spChg chg="add mod">
          <ac:chgData name="Deng, Tony (IST)" userId="49aacc78-08a0-4af2-ab73-9fc2e310579d" providerId="ADAL" clId="{E5FC9CE9-0B04-4391-A542-6666CF392ED0}" dt="2024-03-19T18:01:10.834" v="985" actId="2711"/>
          <ac:spMkLst>
            <pc:docMk/>
            <pc:sldMk cId="1141260816" sldId="404"/>
            <ac:spMk id="20" creationId="{BBD90947-6974-09E7-7C4F-1EDC8DE6973B}"/>
          </ac:spMkLst>
        </pc:spChg>
        <pc:spChg chg="add mod">
          <ac:chgData name="Deng, Tony (IST)" userId="49aacc78-08a0-4af2-ab73-9fc2e310579d" providerId="ADAL" clId="{E5FC9CE9-0B04-4391-A542-6666CF392ED0}" dt="2024-03-19T18:01:10.834" v="985" actId="2711"/>
          <ac:spMkLst>
            <pc:docMk/>
            <pc:sldMk cId="1141260816" sldId="404"/>
            <ac:spMk id="21" creationId="{6BCCF201-3E46-649E-9E22-D325A556C5F1}"/>
          </ac:spMkLst>
        </pc:spChg>
        <pc:spChg chg="add mod">
          <ac:chgData name="Deng, Tony (IST)" userId="49aacc78-08a0-4af2-ab73-9fc2e310579d" providerId="ADAL" clId="{E5FC9CE9-0B04-4391-A542-6666CF392ED0}" dt="2024-03-19T18:01:10.834" v="985" actId="2711"/>
          <ac:spMkLst>
            <pc:docMk/>
            <pc:sldMk cId="1141260816" sldId="404"/>
            <ac:spMk id="22" creationId="{A4FFDE56-6CFB-038B-CC3B-959AD0396451}"/>
          </ac:spMkLst>
        </pc:spChg>
        <pc:spChg chg="add mod">
          <ac:chgData name="Deng, Tony (IST)" userId="49aacc78-08a0-4af2-ab73-9fc2e310579d" providerId="ADAL" clId="{E5FC9CE9-0B04-4391-A542-6666CF392ED0}" dt="2024-03-19T18:01:10.834" v="985" actId="2711"/>
          <ac:spMkLst>
            <pc:docMk/>
            <pc:sldMk cId="1141260816" sldId="404"/>
            <ac:spMk id="23" creationId="{109D0CA4-4DDB-BD5B-E987-7169CAE32B4A}"/>
          </ac:spMkLst>
        </pc:spChg>
        <pc:spChg chg="add mod">
          <ac:chgData name="Deng, Tony (IST)" userId="49aacc78-08a0-4af2-ab73-9fc2e310579d" providerId="ADAL" clId="{E5FC9CE9-0B04-4391-A542-6666CF392ED0}" dt="2024-03-19T18:01:10.834" v="985" actId="2711"/>
          <ac:spMkLst>
            <pc:docMk/>
            <pc:sldMk cId="1141260816" sldId="404"/>
            <ac:spMk id="24" creationId="{572414C8-AE62-9213-C134-2C4F1624AF98}"/>
          </ac:spMkLst>
        </pc:spChg>
        <pc:spChg chg="add mod">
          <ac:chgData name="Deng, Tony (IST)" userId="49aacc78-08a0-4af2-ab73-9fc2e310579d" providerId="ADAL" clId="{E5FC9CE9-0B04-4391-A542-6666CF392ED0}" dt="2024-03-19T18:01:10.834" v="985" actId="2711"/>
          <ac:spMkLst>
            <pc:docMk/>
            <pc:sldMk cId="1141260816" sldId="404"/>
            <ac:spMk id="25" creationId="{71E3184C-AFFC-D873-40F5-88FCF108C2E7}"/>
          </ac:spMkLst>
        </pc:spChg>
        <pc:spChg chg="add mod">
          <ac:chgData name="Deng, Tony (IST)" userId="49aacc78-08a0-4af2-ab73-9fc2e310579d" providerId="ADAL" clId="{E5FC9CE9-0B04-4391-A542-6666CF392ED0}" dt="2024-03-19T18:01:10.834" v="985" actId="2711"/>
          <ac:spMkLst>
            <pc:docMk/>
            <pc:sldMk cId="1141260816" sldId="404"/>
            <ac:spMk id="26" creationId="{EEF13C1E-6719-2DFC-4754-ABDBC3FF18CB}"/>
          </ac:spMkLst>
        </pc:spChg>
        <pc:spChg chg="add mod">
          <ac:chgData name="Deng, Tony (IST)" userId="49aacc78-08a0-4af2-ab73-9fc2e310579d" providerId="ADAL" clId="{E5FC9CE9-0B04-4391-A542-6666CF392ED0}" dt="2024-03-19T18:01:10.834" v="985" actId="2711"/>
          <ac:spMkLst>
            <pc:docMk/>
            <pc:sldMk cId="1141260816" sldId="404"/>
            <ac:spMk id="27" creationId="{A0EAD684-B558-C3D7-8192-C9D81B1249A5}"/>
          </ac:spMkLst>
        </pc:spChg>
        <pc:spChg chg="add mod">
          <ac:chgData name="Deng, Tony (IST)" userId="49aacc78-08a0-4af2-ab73-9fc2e310579d" providerId="ADAL" clId="{E5FC9CE9-0B04-4391-A542-6666CF392ED0}" dt="2024-03-19T18:01:10.834" v="985" actId="2711"/>
          <ac:spMkLst>
            <pc:docMk/>
            <pc:sldMk cId="1141260816" sldId="404"/>
            <ac:spMk id="28" creationId="{F2F48A70-825F-EB23-3D52-4CCEA066C00A}"/>
          </ac:spMkLst>
        </pc:spChg>
        <pc:spChg chg="add mod">
          <ac:chgData name="Deng, Tony (IST)" userId="49aacc78-08a0-4af2-ab73-9fc2e310579d" providerId="ADAL" clId="{E5FC9CE9-0B04-4391-A542-6666CF392ED0}" dt="2024-03-19T18:03:36.409" v="1004" actId="20577"/>
          <ac:spMkLst>
            <pc:docMk/>
            <pc:sldMk cId="1141260816" sldId="404"/>
            <ac:spMk id="29" creationId="{05E76627-FAE0-9642-AB07-AD1D34E51B0C}"/>
          </ac:spMkLst>
        </pc:spChg>
        <pc:spChg chg="add mod">
          <ac:chgData name="Deng, Tony (IST)" userId="49aacc78-08a0-4af2-ab73-9fc2e310579d" providerId="ADAL" clId="{E5FC9CE9-0B04-4391-A542-6666CF392ED0}" dt="2024-03-19T18:01:10.834" v="985" actId="2711"/>
          <ac:spMkLst>
            <pc:docMk/>
            <pc:sldMk cId="1141260816" sldId="404"/>
            <ac:spMk id="30" creationId="{5E6CBD89-7213-3D50-E18F-EE8B76687A18}"/>
          </ac:spMkLst>
        </pc:spChg>
        <pc:spChg chg="add mod">
          <ac:chgData name="Deng, Tony (IST)" userId="49aacc78-08a0-4af2-ab73-9fc2e310579d" providerId="ADAL" clId="{E5FC9CE9-0B04-4391-A542-6666CF392ED0}" dt="2024-03-19T18:01:10.834" v="985" actId="2711"/>
          <ac:spMkLst>
            <pc:docMk/>
            <pc:sldMk cId="1141260816" sldId="404"/>
            <ac:spMk id="31" creationId="{630CE265-05AA-3FA3-816D-5E80AF4B4868}"/>
          </ac:spMkLst>
        </pc:spChg>
        <pc:spChg chg="add mod">
          <ac:chgData name="Deng, Tony (IST)" userId="49aacc78-08a0-4af2-ab73-9fc2e310579d" providerId="ADAL" clId="{E5FC9CE9-0B04-4391-A542-6666CF392ED0}" dt="2024-03-19T18:01:10.834" v="985" actId="2711"/>
          <ac:spMkLst>
            <pc:docMk/>
            <pc:sldMk cId="1141260816" sldId="404"/>
            <ac:spMk id="32" creationId="{BB6C57C6-75A0-AFAC-0985-4FFEA23C1E3B}"/>
          </ac:spMkLst>
        </pc:spChg>
        <pc:spChg chg="add mod">
          <ac:chgData name="Deng, Tony (IST)" userId="49aacc78-08a0-4af2-ab73-9fc2e310579d" providerId="ADAL" clId="{E5FC9CE9-0B04-4391-A542-6666CF392ED0}" dt="2024-03-19T18:01:10.834" v="985" actId="2711"/>
          <ac:spMkLst>
            <pc:docMk/>
            <pc:sldMk cId="1141260816" sldId="404"/>
            <ac:spMk id="33" creationId="{8D8819C8-54DC-E663-76AC-C333720B064F}"/>
          </ac:spMkLst>
        </pc:spChg>
        <pc:spChg chg="mod">
          <ac:chgData name="Deng, Tony (IST)" userId="49aacc78-08a0-4af2-ab73-9fc2e310579d" providerId="ADAL" clId="{E5FC9CE9-0B04-4391-A542-6666CF392ED0}" dt="2024-03-19T17:56:12.112" v="904" actId="1035"/>
          <ac:spMkLst>
            <pc:docMk/>
            <pc:sldMk cId="1141260816" sldId="404"/>
            <ac:spMk id="37" creationId="{9CFD5788-C3BB-B3C5-95E3-6FE7D9EB6D0E}"/>
          </ac:spMkLst>
        </pc:spChg>
        <pc:spChg chg="mod">
          <ac:chgData name="Deng, Tony (IST)" userId="49aacc78-08a0-4af2-ab73-9fc2e310579d" providerId="ADAL" clId="{E5FC9CE9-0B04-4391-A542-6666CF392ED0}" dt="2024-03-19T17:56:12.112" v="904" actId="1035"/>
          <ac:spMkLst>
            <pc:docMk/>
            <pc:sldMk cId="1141260816" sldId="404"/>
            <ac:spMk id="44" creationId="{879FE08A-7FBD-A4F5-5E90-D06FC33E9120}"/>
          </ac:spMkLst>
        </pc:spChg>
        <pc:spChg chg="del">
          <ac:chgData name="Deng, Tony (IST)" userId="49aacc78-08a0-4af2-ab73-9fc2e310579d" providerId="ADAL" clId="{E5FC9CE9-0B04-4391-A542-6666CF392ED0}" dt="2024-03-19T17:55:04.300" v="890" actId="478"/>
          <ac:spMkLst>
            <pc:docMk/>
            <pc:sldMk cId="1141260816" sldId="404"/>
            <ac:spMk id="45" creationId="{A1607A30-0D2F-5040-8935-2A4E4F1D0AED}"/>
          </ac:spMkLst>
        </pc:spChg>
        <pc:spChg chg="del">
          <ac:chgData name="Deng, Tony (IST)" userId="49aacc78-08a0-4af2-ab73-9fc2e310579d" providerId="ADAL" clId="{E5FC9CE9-0B04-4391-A542-6666CF392ED0}" dt="2024-03-19T17:55:04.300" v="890" actId="478"/>
          <ac:spMkLst>
            <pc:docMk/>
            <pc:sldMk cId="1141260816" sldId="404"/>
            <ac:spMk id="47" creationId="{2E8C322D-ABF0-98AD-4690-D428C48CC523}"/>
          </ac:spMkLst>
        </pc:spChg>
        <pc:spChg chg="del">
          <ac:chgData name="Deng, Tony (IST)" userId="49aacc78-08a0-4af2-ab73-9fc2e310579d" providerId="ADAL" clId="{E5FC9CE9-0B04-4391-A542-6666CF392ED0}" dt="2024-03-19T17:55:04.300" v="890" actId="478"/>
          <ac:spMkLst>
            <pc:docMk/>
            <pc:sldMk cId="1141260816" sldId="404"/>
            <ac:spMk id="49" creationId="{25F54526-78EB-8FC5-9EB4-5D0072AD051D}"/>
          </ac:spMkLst>
        </pc:spChg>
        <pc:spChg chg="del">
          <ac:chgData name="Deng, Tony (IST)" userId="49aacc78-08a0-4af2-ab73-9fc2e310579d" providerId="ADAL" clId="{E5FC9CE9-0B04-4391-A542-6666CF392ED0}" dt="2024-03-19T17:55:04.300" v="890" actId="478"/>
          <ac:spMkLst>
            <pc:docMk/>
            <pc:sldMk cId="1141260816" sldId="404"/>
            <ac:spMk id="57" creationId="{931A1425-8AEE-250B-1E1D-624FBDE6AF3A}"/>
          </ac:spMkLst>
        </pc:spChg>
        <pc:spChg chg="del">
          <ac:chgData name="Deng, Tony (IST)" userId="49aacc78-08a0-4af2-ab73-9fc2e310579d" providerId="ADAL" clId="{E5FC9CE9-0B04-4391-A542-6666CF392ED0}" dt="2024-03-19T17:55:07.174" v="891" actId="478"/>
          <ac:spMkLst>
            <pc:docMk/>
            <pc:sldMk cId="1141260816" sldId="404"/>
            <ac:spMk id="59" creationId="{0462E0F5-15D0-2804-3DAC-AC04BEAB87BC}"/>
          </ac:spMkLst>
        </pc:spChg>
        <pc:spChg chg="del">
          <ac:chgData name="Deng, Tony (IST)" userId="49aacc78-08a0-4af2-ab73-9fc2e310579d" providerId="ADAL" clId="{E5FC9CE9-0B04-4391-A542-6666CF392ED0}" dt="2024-03-19T17:55:04.300" v="890" actId="478"/>
          <ac:spMkLst>
            <pc:docMk/>
            <pc:sldMk cId="1141260816" sldId="404"/>
            <ac:spMk id="60" creationId="{9CA8C786-6323-ACB5-DB99-8F893800D5DF}"/>
          </ac:spMkLst>
        </pc:spChg>
        <pc:spChg chg="del">
          <ac:chgData name="Deng, Tony (IST)" userId="49aacc78-08a0-4af2-ab73-9fc2e310579d" providerId="ADAL" clId="{E5FC9CE9-0B04-4391-A542-6666CF392ED0}" dt="2024-03-19T17:55:04.300" v="890" actId="478"/>
          <ac:spMkLst>
            <pc:docMk/>
            <pc:sldMk cId="1141260816" sldId="404"/>
            <ac:spMk id="62" creationId="{68B0A88D-F128-F7F7-5C88-83B336DA4625}"/>
          </ac:spMkLst>
        </pc:spChg>
        <pc:spChg chg="del">
          <ac:chgData name="Deng, Tony (IST)" userId="49aacc78-08a0-4af2-ab73-9fc2e310579d" providerId="ADAL" clId="{E5FC9CE9-0B04-4391-A542-6666CF392ED0}" dt="2024-03-19T17:55:04.300" v="890" actId="478"/>
          <ac:spMkLst>
            <pc:docMk/>
            <pc:sldMk cId="1141260816" sldId="404"/>
            <ac:spMk id="63" creationId="{F1A2BAE2-5663-35B7-408F-C2DD5FCD590F}"/>
          </ac:spMkLst>
        </pc:spChg>
        <pc:spChg chg="del">
          <ac:chgData name="Deng, Tony (IST)" userId="49aacc78-08a0-4af2-ab73-9fc2e310579d" providerId="ADAL" clId="{E5FC9CE9-0B04-4391-A542-6666CF392ED0}" dt="2024-03-19T17:55:04.300" v="890" actId="478"/>
          <ac:spMkLst>
            <pc:docMk/>
            <pc:sldMk cId="1141260816" sldId="404"/>
            <ac:spMk id="65" creationId="{11B78415-ACC3-93B6-C52A-87A3D241BB96}"/>
          </ac:spMkLst>
        </pc:spChg>
        <pc:spChg chg="del">
          <ac:chgData name="Deng, Tony (IST)" userId="49aacc78-08a0-4af2-ab73-9fc2e310579d" providerId="ADAL" clId="{E5FC9CE9-0B04-4391-A542-6666CF392ED0}" dt="2024-03-19T17:55:04.300" v="890" actId="478"/>
          <ac:spMkLst>
            <pc:docMk/>
            <pc:sldMk cId="1141260816" sldId="404"/>
            <ac:spMk id="67" creationId="{192B8673-3DAD-9AC7-2D2B-F04095001455}"/>
          </ac:spMkLst>
        </pc:spChg>
        <pc:spChg chg="mod">
          <ac:chgData name="Deng, Tony (IST)" userId="49aacc78-08a0-4af2-ab73-9fc2e310579d" providerId="ADAL" clId="{E5FC9CE9-0B04-4391-A542-6666CF392ED0}" dt="2024-03-19T17:56:12.112" v="904" actId="1035"/>
          <ac:spMkLst>
            <pc:docMk/>
            <pc:sldMk cId="1141260816" sldId="404"/>
            <ac:spMk id="74" creationId="{9CF8637F-6E9E-5BC1-7740-ACD6C174C295}"/>
          </ac:spMkLst>
        </pc:spChg>
        <pc:spChg chg="add mod">
          <ac:chgData name="Deng, Tony (IST)" userId="49aacc78-08a0-4af2-ab73-9fc2e310579d" providerId="ADAL" clId="{E5FC9CE9-0B04-4391-A542-6666CF392ED0}" dt="2024-03-19T18:01:10.834" v="985" actId="2711"/>
          <ac:spMkLst>
            <pc:docMk/>
            <pc:sldMk cId="1141260816" sldId="404"/>
            <ac:spMk id="78" creationId="{5667323C-D38F-DB95-C8E2-EEF7AC5D2605}"/>
          </ac:spMkLst>
        </pc:spChg>
        <pc:spChg chg="add mod">
          <ac:chgData name="Deng, Tony (IST)" userId="49aacc78-08a0-4af2-ab73-9fc2e310579d" providerId="ADAL" clId="{E5FC9CE9-0B04-4391-A542-6666CF392ED0}" dt="2024-03-19T18:01:10.834" v="985" actId="2711"/>
          <ac:spMkLst>
            <pc:docMk/>
            <pc:sldMk cId="1141260816" sldId="404"/>
            <ac:spMk id="79" creationId="{7FBAE754-2697-353B-E7B3-4FEBF222015B}"/>
          </ac:spMkLst>
        </pc:spChg>
        <pc:spChg chg="add mod">
          <ac:chgData name="Deng, Tony (IST)" userId="49aacc78-08a0-4af2-ab73-9fc2e310579d" providerId="ADAL" clId="{E5FC9CE9-0B04-4391-A542-6666CF392ED0}" dt="2024-03-19T18:01:10.834" v="985" actId="2711"/>
          <ac:spMkLst>
            <pc:docMk/>
            <pc:sldMk cId="1141260816" sldId="404"/>
            <ac:spMk id="80" creationId="{53A4CAA0-371E-D64C-E10E-823AD00908FA}"/>
          </ac:spMkLst>
        </pc:spChg>
        <pc:spChg chg="add mod">
          <ac:chgData name="Deng, Tony (IST)" userId="49aacc78-08a0-4af2-ab73-9fc2e310579d" providerId="ADAL" clId="{E5FC9CE9-0B04-4391-A542-6666CF392ED0}" dt="2024-03-19T18:01:10.834" v="985" actId="2711"/>
          <ac:spMkLst>
            <pc:docMk/>
            <pc:sldMk cId="1141260816" sldId="404"/>
            <ac:spMk id="81" creationId="{928FEAC4-CD03-B13B-70C9-2391E0AC84FE}"/>
          </ac:spMkLst>
        </pc:spChg>
        <pc:grpChg chg="del">
          <ac:chgData name="Deng, Tony (IST)" userId="49aacc78-08a0-4af2-ab73-9fc2e310579d" providerId="ADAL" clId="{E5FC9CE9-0B04-4391-A542-6666CF392ED0}" dt="2024-03-19T17:55:04.300" v="890" actId="478"/>
          <ac:grpSpMkLst>
            <pc:docMk/>
            <pc:sldMk cId="1141260816" sldId="404"/>
            <ac:grpSpMk id="2" creationId="{0A8C1441-8A4C-7661-EE8F-05C31B004A68}"/>
          </ac:grpSpMkLst>
        </pc:grpChg>
        <pc:grpChg chg="add mod">
          <ac:chgData name="Deng, Tony (IST)" userId="49aacc78-08a0-4af2-ab73-9fc2e310579d" providerId="ADAL" clId="{E5FC9CE9-0B04-4391-A542-6666CF392ED0}" dt="2024-03-19T18:01:10.834" v="985" actId="2711"/>
          <ac:grpSpMkLst>
            <pc:docMk/>
            <pc:sldMk cId="1141260816" sldId="404"/>
            <ac:grpSpMk id="34" creationId="{C3E3FC79-C05F-2BE8-9096-DFD0A2AB5411}"/>
          </ac:grpSpMkLst>
        </pc:grpChg>
        <pc:grpChg chg="mod">
          <ac:chgData name="Deng, Tony (IST)" userId="49aacc78-08a0-4af2-ab73-9fc2e310579d" providerId="ADAL" clId="{E5FC9CE9-0B04-4391-A542-6666CF392ED0}" dt="2024-03-19T17:56:12.112" v="904" actId="1035"/>
          <ac:grpSpMkLst>
            <pc:docMk/>
            <pc:sldMk cId="1141260816" sldId="404"/>
            <ac:grpSpMk id="36" creationId="{EF036F98-954D-003A-5B0C-DBE1E7D41154}"/>
          </ac:grpSpMkLst>
        </pc:grpChg>
        <pc:grpChg chg="mod">
          <ac:chgData name="Deng, Tony (IST)" userId="49aacc78-08a0-4af2-ab73-9fc2e310579d" providerId="ADAL" clId="{E5FC9CE9-0B04-4391-A542-6666CF392ED0}" dt="2024-03-19T17:56:12.112" v="904" actId="1035"/>
          <ac:grpSpMkLst>
            <pc:docMk/>
            <pc:sldMk cId="1141260816" sldId="404"/>
            <ac:grpSpMk id="38" creationId="{3592C84F-BA38-538E-0617-EA12F1DA54AB}"/>
          </ac:grpSpMkLst>
        </pc:grpChg>
        <pc:grpChg chg="add mod">
          <ac:chgData name="Deng, Tony (IST)" userId="49aacc78-08a0-4af2-ab73-9fc2e310579d" providerId="ADAL" clId="{E5FC9CE9-0B04-4391-A542-6666CF392ED0}" dt="2024-03-19T18:01:10.834" v="985" actId="2711"/>
          <ac:grpSpMkLst>
            <pc:docMk/>
            <pc:sldMk cId="1141260816" sldId="404"/>
            <ac:grpSpMk id="41" creationId="{F51F64C1-7F09-4615-B3D6-846D780ECD27}"/>
          </ac:grpSpMkLst>
        </pc:grpChg>
        <pc:grpChg chg="mod">
          <ac:chgData name="Deng, Tony (IST)" userId="49aacc78-08a0-4af2-ab73-9fc2e310579d" providerId="ADAL" clId="{E5FC9CE9-0B04-4391-A542-6666CF392ED0}" dt="2024-03-19T17:56:12.112" v="904" actId="1035"/>
          <ac:grpSpMkLst>
            <pc:docMk/>
            <pc:sldMk cId="1141260816" sldId="404"/>
            <ac:grpSpMk id="43" creationId="{7426687B-C73C-9A15-BD5D-CA47389FD90B}"/>
          </ac:grpSpMkLst>
        </pc:grpChg>
        <pc:grpChg chg="del">
          <ac:chgData name="Deng, Tony (IST)" userId="49aacc78-08a0-4af2-ab73-9fc2e310579d" providerId="ADAL" clId="{E5FC9CE9-0B04-4391-A542-6666CF392ED0}" dt="2024-03-19T17:55:04.300" v="890" actId="478"/>
          <ac:grpSpMkLst>
            <pc:docMk/>
            <pc:sldMk cId="1141260816" sldId="404"/>
            <ac:grpSpMk id="50" creationId="{0E7D3540-DE20-3C38-3C85-67AE55CF4BB1}"/>
          </ac:grpSpMkLst>
        </pc:grpChg>
        <pc:grpChg chg="mod">
          <ac:chgData name="Deng, Tony (IST)" userId="49aacc78-08a0-4af2-ab73-9fc2e310579d" providerId="ADAL" clId="{E5FC9CE9-0B04-4391-A542-6666CF392ED0}" dt="2024-03-19T17:56:12.112" v="904" actId="1035"/>
          <ac:grpSpMkLst>
            <pc:docMk/>
            <pc:sldMk cId="1141260816" sldId="404"/>
            <ac:grpSpMk id="68" creationId="{5E577F4D-9BD0-8156-1781-922EA046CDFB}"/>
          </ac:grpSpMkLst>
        </pc:grpChg>
        <pc:grpChg chg="add mod">
          <ac:chgData name="Deng, Tony (IST)" userId="49aacc78-08a0-4af2-ab73-9fc2e310579d" providerId="ADAL" clId="{E5FC9CE9-0B04-4391-A542-6666CF392ED0}" dt="2024-03-19T18:01:10.834" v="985" actId="2711"/>
          <ac:grpSpMkLst>
            <pc:docMk/>
            <pc:sldMk cId="1141260816" sldId="404"/>
            <ac:grpSpMk id="71" creationId="{D2F8B9EB-7F9A-460B-CCC6-3D8262D29E1F}"/>
          </ac:grpSpMkLst>
        </pc:grpChg>
        <pc:grpChg chg="mod">
          <ac:chgData name="Deng, Tony (IST)" userId="49aacc78-08a0-4af2-ab73-9fc2e310579d" providerId="ADAL" clId="{E5FC9CE9-0B04-4391-A542-6666CF392ED0}" dt="2024-03-19T17:56:12.112" v="904" actId="1035"/>
          <ac:grpSpMkLst>
            <pc:docMk/>
            <pc:sldMk cId="1141260816" sldId="404"/>
            <ac:grpSpMk id="73" creationId="{DFA8FAE1-D472-5F27-D12E-8D26027A98F3}"/>
          </ac:grpSpMkLst>
        </pc:grpChg>
        <pc:grpChg chg="mod">
          <ac:chgData name="Deng, Tony (IST)" userId="49aacc78-08a0-4af2-ab73-9fc2e310579d" providerId="ADAL" clId="{E5FC9CE9-0B04-4391-A542-6666CF392ED0}" dt="2024-03-19T17:56:12.112" v="904" actId="1035"/>
          <ac:grpSpMkLst>
            <pc:docMk/>
            <pc:sldMk cId="1141260816" sldId="404"/>
            <ac:grpSpMk id="75" creationId="{2B79CAE1-C1EB-52EF-AF71-11CFA549A9FB}"/>
          </ac:grpSpMkLst>
        </pc:grpChg>
        <pc:picChg chg="del">
          <ac:chgData name="Deng, Tony (IST)" userId="49aacc78-08a0-4af2-ab73-9fc2e310579d" providerId="ADAL" clId="{E5FC9CE9-0B04-4391-A542-6666CF392ED0}" dt="2024-03-19T17:55:04.300" v="890" actId="478"/>
          <ac:picMkLst>
            <pc:docMk/>
            <pc:sldMk cId="1141260816" sldId="404"/>
            <ac:picMk id="46" creationId="{834DCD13-EA6A-969F-F0BA-76648183D76D}"/>
          </ac:picMkLst>
        </pc:picChg>
        <pc:picChg chg="del">
          <ac:chgData name="Deng, Tony (IST)" userId="49aacc78-08a0-4af2-ab73-9fc2e310579d" providerId="ADAL" clId="{E5FC9CE9-0B04-4391-A542-6666CF392ED0}" dt="2024-03-19T17:55:04.300" v="890" actId="478"/>
          <ac:picMkLst>
            <pc:docMk/>
            <pc:sldMk cId="1141260816" sldId="404"/>
            <ac:picMk id="48" creationId="{583E1022-79A0-6764-C110-444F33BD2837}"/>
          </ac:picMkLst>
        </pc:picChg>
        <pc:picChg chg="del">
          <ac:chgData name="Deng, Tony (IST)" userId="49aacc78-08a0-4af2-ab73-9fc2e310579d" providerId="ADAL" clId="{E5FC9CE9-0B04-4391-A542-6666CF392ED0}" dt="2024-03-19T17:55:04.300" v="890" actId="478"/>
          <ac:picMkLst>
            <pc:docMk/>
            <pc:sldMk cId="1141260816" sldId="404"/>
            <ac:picMk id="58" creationId="{AA8C5AED-8E28-1004-7EE1-BF7B1CA42531}"/>
          </ac:picMkLst>
        </pc:picChg>
        <pc:picChg chg="del">
          <ac:chgData name="Deng, Tony (IST)" userId="49aacc78-08a0-4af2-ab73-9fc2e310579d" providerId="ADAL" clId="{E5FC9CE9-0B04-4391-A542-6666CF392ED0}" dt="2024-03-19T17:55:04.300" v="890" actId="478"/>
          <ac:picMkLst>
            <pc:docMk/>
            <pc:sldMk cId="1141260816" sldId="404"/>
            <ac:picMk id="61" creationId="{D8CC5F87-3FC4-0D85-670C-56829BAC99A6}"/>
          </ac:picMkLst>
        </pc:picChg>
        <pc:picChg chg="del">
          <ac:chgData name="Deng, Tony (IST)" userId="49aacc78-08a0-4af2-ab73-9fc2e310579d" providerId="ADAL" clId="{E5FC9CE9-0B04-4391-A542-6666CF392ED0}" dt="2024-03-19T17:55:04.300" v="890" actId="478"/>
          <ac:picMkLst>
            <pc:docMk/>
            <pc:sldMk cId="1141260816" sldId="404"/>
            <ac:picMk id="64" creationId="{3BFE38AF-F232-743B-E2CA-7D9E181ACC0A}"/>
          </ac:picMkLst>
        </pc:picChg>
        <pc:picChg chg="del">
          <ac:chgData name="Deng, Tony (IST)" userId="49aacc78-08a0-4af2-ab73-9fc2e310579d" providerId="ADAL" clId="{E5FC9CE9-0B04-4391-A542-6666CF392ED0}" dt="2024-03-19T17:55:04.300" v="890" actId="478"/>
          <ac:picMkLst>
            <pc:docMk/>
            <pc:sldMk cId="1141260816" sldId="404"/>
            <ac:picMk id="66" creationId="{02880284-24CA-0F68-C427-460C3B0E0168}"/>
          </ac:picMkLst>
        </pc:picChg>
        <pc:picChg chg="add mod">
          <ac:chgData name="Deng, Tony (IST)" userId="49aacc78-08a0-4af2-ab73-9fc2e310579d" providerId="ADAL" clId="{E5FC9CE9-0B04-4391-A542-6666CF392ED0}" dt="2024-03-19T18:01:10.834" v="985" actId="2711"/>
          <ac:picMkLst>
            <pc:docMk/>
            <pc:sldMk cId="1141260816" sldId="404"/>
            <ac:picMk id="82" creationId="{0B8FFEE2-AD38-677B-1346-686A3B906FB0}"/>
          </ac:picMkLst>
        </pc:picChg>
        <pc:picChg chg="add mod">
          <ac:chgData name="Deng, Tony (IST)" userId="49aacc78-08a0-4af2-ab73-9fc2e310579d" providerId="ADAL" clId="{E5FC9CE9-0B04-4391-A542-6666CF392ED0}" dt="2024-03-19T18:01:10.834" v="985" actId="2711"/>
          <ac:picMkLst>
            <pc:docMk/>
            <pc:sldMk cId="1141260816" sldId="404"/>
            <ac:picMk id="83" creationId="{8C2F1580-2BF5-C839-FC22-9D637ACDFC5A}"/>
          </ac:picMkLst>
        </pc:picChg>
        <pc:picChg chg="add mod">
          <ac:chgData name="Deng, Tony (IST)" userId="49aacc78-08a0-4af2-ab73-9fc2e310579d" providerId="ADAL" clId="{E5FC9CE9-0B04-4391-A542-6666CF392ED0}" dt="2024-03-19T18:01:10.834" v="985" actId="2711"/>
          <ac:picMkLst>
            <pc:docMk/>
            <pc:sldMk cId="1141260816" sldId="404"/>
            <ac:picMk id="84" creationId="{928CCB86-3FD6-6F2C-1B00-1E9A315EB567}"/>
          </ac:picMkLst>
        </pc:picChg>
        <pc:picChg chg="add mod">
          <ac:chgData name="Deng, Tony (IST)" userId="49aacc78-08a0-4af2-ab73-9fc2e310579d" providerId="ADAL" clId="{E5FC9CE9-0B04-4391-A542-6666CF392ED0}" dt="2024-03-19T18:01:10.834" v="985" actId="2711"/>
          <ac:picMkLst>
            <pc:docMk/>
            <pc:sldMk cId="1141260816" sldId="404"/>
            <ac:picMk id="85" creationId="{1F1BBB31-1824-9EA9-5785-DC0ACF820A07}"/>
          </ac:picMkLst>
        </pc:picChg>
        <pc:cxnChg chg="mod">
          <ac:chgData name="Deng, Tony (IST)" userId="49aacc78-08a0-4af2-ab73-9fc2e310579d" providerId="ADAL" clId="{E5FC9CE9-0B04-4391-A542-6666CF392ED0}" dt="2024-03-19T17:56:12.112" v="904" actId="1035"/>
          <ac:cxnSpMkLst>
            <pc:docMk/>
            <pc:sldMk cId="1141260816" sldId="404"/>
            <ac:cxnSpMk id="35" creationId="{40985B77-8A3D-42A8-2A4B-9B9CBC8111D1}"/>
          </ac:cxnSpMkLst>
        </pc:cxnChg>
        <pc:cxnChg chg="mod">
          <ac:chgData name="Deng, Tony (IST)" userId="49aacc78-08a0-4af2-ab73-9fc2e310579d" providerId="ADAL" clId="{E5FC9CE9-0B04-4391-A542-6666CF392ED0}" dt="2024-03-19T17:56:12.112" v="904" actId="1035"/>
          <ac:cxnSpMkLst>
            <pc:docMk/>
            <pc:sldMk cId="1141260816" sldId="404"/>
            <ac:cxnSpMk id="39" creationId="{B6D736DB-E57F-2951-6481-43A3D385534F}"/>
          </ac:cxnSpMkLst>
        </pc:cxnChg>
        <pc:cxnChg chg="mod">
          <ac:chgData name="Deng, Tony (IST)" userId="49aacc78-08a0-4af2-ab73-9fc2e310579d" providerId="ADAL" clId="{E5FC9CE9-0B04-4391-A542-6666CF392ED0}" dt="2024-03-19T17:56:12.112" v="904" actId="1035"/>
          <ac:cxnSpMkLst>
            <pc:docMk/>
            <pc:sldMk cId="1141260816" sldId="404"/>
            <ac:cxnSpMk id="40" creationId="{6C5918BE-F3E4-C2D9-55B6-70D6D6079FE4}"/>
          </ac:cxnSpMkLst>
        </pc:cxnChg>
        <pc:cxnChg chg="mod">
          <ac:chgData name="Deng, Tony (IST)" userId="49aacc78-08a0-4af2-ab73-9fc2e310579d" providerId="ADAL" clId="{E5FC9CE9-0B04-4391-A542-6666CF392ED0}" dt="2024-03-19T17:56:12.112" v="904" actId="1035"/>
          <ac:cxnSpMkLst>
            <pc:docMk/>
            <pc:sldMk cId="1141260816" sldId="404"/>
            <ac:cxnSpMk id="42" creationId="{79E6958A-C7B1-9D3E-5187-5614B8666204}"/>
          </ac:cxnSpMkLst>
        </pc:cxnChg>
        <pc:cxnChg chg="mod">
          <ac:chgData name="Deng, Tony (IST)" userId="49aacc78-08a0-4af2-ab73-9fc2e310579d" providerId="ADAL" clId="{E5FC9CE9-0B04-4391-A542-6666CF392ED0}" dt="2024-03-19T17:56:12.112" v="904" actId="1035"/>
          <ac:cxnSpMkLst>
            <pc:docMk/>
            <pc:sldMk cId="1141260816" sldId="404"/>
            <ac:cxnSpMk id="69" creationId="{5CBEF58A-B952-2736-E19A-00BB8C4BDC80}"/>
          </ac:cxnSpMkLst>
        </pc:cxnChg>
        <pc:cxnChg chg="mod">
          <ac:chgData name="Deng, Tony (IST)" userId="49aacc78-08a0-4af2-ab73-9fc2e310579d" providerId="ADAL" clId="{E5FC9CE9-0B04-4391-A542-6666CF392ED0}" dt="2024-03-19T17:56:12.112" v="904" actId="1035"/>
          <ac:cxnSpMkLst>
            <pc:docMk/>
            <pc:sldMk cId="1141260816" sldId="404"/>
            <ac:cxnSpMk id="70" creationId="{EA496252-DA43-6B5A-BAEE-6813F452ECDE}"/>
          </ac:cxnSpMkLst>
        </pc:cxnChg>
        <pc:cxnChg chg="mod">
          <ac:chgData name="Deng, Tony (IST)" userId="49aacc78-08a0-4af2-ab73-9fc2e310579d" providerId="ADAL" clId="{E5FC9CE9-0B04-4391-A542-6666CF392ED0}" dt="2024-03-19T17:56:12.112" v="904" actId="1035"/>
          <ac:cxnSpMkLst>
            <pc:docMk/>
            <pc:sldMk cId="1141260816" sldId="404"/>
            <ac:cxnSpMk id="72" creationId="{B6030752-7EB1-1D40-ADAD-F4229FFE1716}"/>
          </ac:cxnSpMkLst>
        </pc:cxnChg>
        <pc:cxnChg chg="mod">
          <ac:chgData name="Deng, Tony (IST)" userId="49aacc78-08a0-4af2-ab73-9fc2e310579d" providerId="ADAL" clId="{E5FC9CE9-0B04-4391-A542-6666CF392ED0}" dt="2024-03-19T17:56:12.112" v="904" actId="1035"/>
          <ac:cxnSpMkLst>
            <pc:docMk/>
            <pc:sldMk cId="1141260816" sldId="404"/>
            <ac:cxnSpMk id="76" creationId="{9B1A5B52-B133-E41F-97BB-3C2D13A3362E}"/>
          </ac:cxnSpMkLst>
        </pc:cxnChg>
        <pc:cxnChg chg="mod">
          <ac:chgData name="Deng, Tony (IST)" userId="49aacc78-08a0-4af2-ab73-9fc2e310579d" providerId="ADAL" clId="{E5FC9CE9-0B04-4391-A542-6666CF392ED0}" dt="2024-03-19T17:56:12.112" v="904" actId="1035"/>
          <ac:cxnSpMkLst>
            <pc:docMk/>
            <pc:sldMk cId="1141260816" sldId="404"/>
            <ac:cxnSpMk id="77" creationId="{15543B5E-202A-FE7E-BAE7-8E764E319EBF}"/>
          </ac:cxnSpMkLst>
        </pc:cxnChg>
      </pc:sldChg>
      <pc:sldChg chg="del">
        <pc:chgData name="Deng, Tony (IST)" userId="49aacc78-08a0-4af2-ab73-9fc2e310579d" providerId="ADAL" clId="{E5FC9CE9-0B04-4391-A542-6666CF392ED0}" dt="2024-03-19T17:37:10.298" v="212" actId="47"/>
        <pc:sldMkLst>
          <pc:docMk/>
          <pc:sldMk cId="2581606288" sldId="404"/>
        </pc:sldMkLst>
      </pc:sldChg>
      <pc:sldChg chg="del">
        <pc:chgData name="Deng, Tony (IST)" userId="49aacc78-08a0-4af2-ab73-9fc2e310579d" providerId="ADAL" clId="{E5FC9CE9-0B04-4391-A542-6666CF392ED0}" dt="2024-03-19T17:37:10.298" v="212" actId="47"/>
        <pc:sldMkLst>
          <pc:docMk/>
          <pc:sldMk cId="2377385028" sldId="405"/>
        </pc:sldMkLst>
      </pc:sldChg>
      <pc:sldChg chg="addSp delSp modSp add mod">
        <pc:chgData name="Deng, Tony (IST)" userId="49aacc78-08a0-4af2-ab73-9fc2e310579d" providerId="ADAL" clId="{E5FC9CE9-0B04-4391-A542-6666CF392ED0}" dt="2024-03-19T18:01:38.835" v="986" actId="2711"/>
        <pc:sldMkLst>
          <pc:docMk/>
          <pc:sldMk cId="2654387527" sldId="405"/>
        </pc:sldMkLst>
        <pc:spChg chg="add del mod">
          <ac:chgData name="Deng, Tony (IST)" userId="49aacc78-08a0-4af2-ab73-9fc2e310579d" providerId="ADAL" clId="{E5FC9CE9-0B04-4391-A542-6666CF392ED0}" dt="2024-03-19T17:56:50.675" v="913"/>
          <ac:spMkLst>
            <pc:docMk/>
            <pc:sldMk cId="2654387527" sldId="405"/>
            <ac:spMk id="2" creationId="{DD733859-D0D6-2FB9-2EC2-8A644B3B63D1}"/>
          </ac:spMkLst>
        </pc:spChg>
        <pc:spChg chg="mod">
          <ac:chgData name="Deng, Tony (IST)" userId="49aacc78-08a0-4af2-ab73-9fc2e310579d" providerId="ADAL" clId="{E5FC9CE9-0B04-4391-A542-6666CF392ED0}" dt="2024-03-19T17:56:41.994" v="911" actId="255"/>
          <ac:spMkLst>
            <pc:docMk/>
            <pc:sldMk cId="2654387527" sldId="405"/>
            <ac:spMk id="5" creationId="{2AA86DC2-0433-BAC8-EFCE-F21A7D6BC318}"/>
          </ac:spMkLst>
        </pc:spChg>
        <pc:spChg chg="add del mod">
          <ac:chgData name="Deng, Tony (IST)" userId="49aacc78-08a0-4af2-ab73-9fc2e310579d" providerId="ADAL" clId="{E5FC9CE9-0B04-4391-A542-6666CF392ED0}" dt="2024-03-19T17:56:50.675" v="913"/>
          <ac:spMkLst>
            <pc:docMk/>
            <pc:sldMk cId="2654387527" sldId="405"/>
            <ac:spMk id="6" creationId="{B35E5B47-D438-D6AB-8EA8-E33907284266}"/>
          </ac:spMkLst>
        </pc:spChg>
        <pc:spChg chg="add del mod">
          <ac:chgData name="Deng, Tony (IST)" userId="49aacc78-08a0-4af2-ab73-9fc2e310579d" providerId="ADAL" clId="{E5FC9CE9-0B04-4391-A542-6666CF392ED0}" dt="2024-03-19T17:56:50.675" v="913"/>
          <ac:spMkLst>
            <pc:docMk/>
            <pc:sldMk cId="2654387527" sldId="405"/>
            <ac:spMk id="8" creationId="{D6E677F9-88E4-BEA8-653A-20E8C3FCE6E9}"/>
          </ac:spMkLst>
        </pc:spChg>
        <pc:spChg chg="add del mod">
          <ac:chgData name="Deng, Tony (IST)" userId="49aacc78-08a0-4af2-ab73-9fc2e310579d" providerId="ADAL" clId="{E5FC9CE9-0B04-4391-A542-6666CF392ED0}" dt="2024-03-19T17:56:50.675" v="913"/>
          <ac:spMkLst>
            <pc:docMk/>
            <pc:sldMk cId="2654387527" sldId="405"/>
            <ac:spMk id="9" creationId="{843C30A4-3B18-3C5F-A694-D8DD6F9462BB}"/>
          </ac:spMkLst>
        </pc:spChg>
        <pc:spChg chg="add del mod">
          <ac:chgData name="Deng, Tony (IST)" userId="49aacc78-08a0-4af2-ab73-9fc2e310579d" providerId="ADAL" clId="{E5FC9CE9-0B04-4391-A542-6666CF392ED0}" dt="2024-03-19T17:56:50.675" v="913"/>
          <ac:spMkLst>
            <pc:docMk/>
            <pc:sldMk cId="2654387527" sldId="405"/>
            <ac:spMk id="10" creationId="{22955894-1652-022C-F0A4-082B51DD5725}"/>
          </ac:spMkLst>
        </pc:spChg>
        <pc:spChg chg="add del mod">
          <ac:chgData name="Deng, Tony (IST)" userId="49aacc78-08a0-4af2-ab73-9fc2e310579d" providerId="ADAL" clId="{E5FC9CE9-0B04-4391-A542-6666CF392ED0}" dt="2024-03-19T17:56:50.675" v="913"/>
          <ac:spMkLst>
            <pc:docMk/>
            <pc:sldMk cId="2654387527" sldId="405"/>
            <ac:spMk id="11" creationId="{825AA464-5506-9A24-C8EA-12D5F7055AE9}"/>
          </ac:spMkLst>
        </pc:spChg>
        <pc:spChg chg="add mod">
          <ac:chgData name="Deng, Tony (IST)" userId="49aacc78-08a0-4af2-ab73-9fc2e310579d" providerId="ADAL" clId="{E5FC9CE9-0B04-4391-A542-6666CF392ED0}" dt="2024-03-19T18:01:38.835" v="986" actId="2711"/>
          <ac:spMkLst>
            <pc:docMk/>
            <pc:sldMk cId="2654387527" sldId="405"/>
            <ac:spMk id="17" creationId="{85B7616D-84DE-9255-4649-6C716E5AF18B}"/>
          </ac:spMkLst>
        </pc:spChg>
        <pc:spChg chg="add mod">
          <ac:chgData name="Deng, Tony (IST)" userId="49aacc78-08a0-4af2-ab73-9fc2e310579d" providerId="ADAL" clId="{E5FC9CE9-0B04-4391-A542-6666CF392ED0}" dt="2024-03-19T18:01:38.835" v="986" actId="2711"/>
          <ac:spMkLst>
            <pc:docMk/>
            <pc:sldMk cId="2654387527" sldId="405"/>
            <ac:spMk id="18" creationId="{FF66228A-7E5D-F559-8B79-D651C208F3A1}"/>
          </ac:spMkLst>
        </pc:spChg>
        <pc:spChg chg="del">
          <ac:chgData name="Deng, Tony (IST)" userId="49aacc78-08a0-4af2-ab73-9fc2e310579d" providerId="ADAL" clId="{E5FC9CE9-0B04-4391-A542-6666CF392ED0}" dt="2024-03-19T17:56:21.070" v="906" actId="478"/>
          <ac:spMkLst>
            <pc:docMk/>
            <pc:sldMk cId="2654387527" sldId="405"/>
            <ac:spMk id="20" creationId="{BBD90947-6974-09E7-7C4F-1EDC8DE6973B}"/>
          </ac:spMkLst>
        </pc:spChg>
        <pc:spChg chg="del">
          <ac:chgData name="Deng, Tony (IST)" userId="49aacc78-08a0-4af2-ab73-9fc2e310579d" providerId="ADAL" clId="{E5FC9CE9-0B04-4391-A542-6666CF392ED0}" dt="2024-03-19T17:56:21.070" v="906" actId="478"/>
          <ac:spMkLst>
            <pc:docMk/>
            <pc:sldMk cId="2654387527" sldId="405"/>
            <ac:spMk id="21" creationId="{6BCCF201-3E46-649E-9E22-D325A556C5F1}"/>
          </ac:spMkLst>
        </pc:spChg>
        <pc:spChg chg="del">
          <ac:chgData name="Deng, Tony (IST)" userId="49aacc78-08a0-4af2-ab73-9fc2e310579d" providerId="ADAL" clId="{E5FC9CE9-0B04-4391-A542-6666CF392ED0}" dt="2024-03-19T17:56:21.070" v="906" actId="478"/>
          <ac:spMkLst>
            <pc:docMk/>
            <pc:sldMk cId="2654387527" sldId="405"/>
            <ac:spMk id="22" creationId="{A4FFDE56-6CFB-038B-CC3B-959AD0396451}"/>
          </ac:spMkLst>
        </pc:spChg>
        <pc:spChg chg="del">
          <ac:chgData name="Deng, Tony (IST)" userId="49aacc78-08a0-4af2-ab73-9fc2e310579d" providerId="ADAL" clId="{E5FC9CE9-0B04-4391-A542-6666CF392ED0}" dt="2024-03-19T17:56:21.070" v="906" actId="478"/>
          <ac:spMkLst>
            <pc:docMk/>
            <pc:sldMk cId="2654387527" sldId="405"/>
            <ac:spMk id="23" creationId="{109D0CA4-4DDB-BD5B-E987-7169CAE32B4A}"/>
          </ac:spMkLst>
        </pc:spChg>
        <pc:spChg chg="del">
          <ac:chgData name="Deng, Tony (IST)" userId="49aacc78-08a0-4af2-ab73-9fc2e310579d" providerId="ADAL" clId="{E5FC9CE9-0B04-4391-A542-6666CF392ED0}" dt="2024-03-19T17:56:21.070" v="906" actId="478"/>
          <ac:spMkLst>
            <pc:docMk/>
            <pc:sldMk cId="2654387527" sldId="405"/>
            <ac:spMk id="24" creationId="{572414C8-AE62-9213-C134-2C4F1624AF98}"/>
          </ac:spMkLst>
        </pc:spChg>
        <pc:spChg chg="del">
          <ac:chgData name="Deng, Tony (IST)" userId="49aacc78-08a0-4af2-ab73-9fc2e310579d" providerId="ADAL" clId="{E5FC9CE9-0B04-4391-A542-6666CF392ED0}" dt="2024-03-19T17:56:21.070" v="906" actId="478"/>
          <ac:spMkLst>
            <pc:docMk/>
            <pc:sldMk cId="2654387527" sldId="405"/>
            <ac:spMk id="25" creationId="{71E3184C-AFFC-D873-40F5-88FCF108C2E7}"/>
          </ac:spMkLst>
        </pc:spChg>
        <pc:spChg chg="del">
          <ac:chgData name="Deng, Tony (IST)" userId="49aacc78-08a0-4af2-ab73-9fc2e310579d" providerId="ADAL" clId="{E5FC9CE9-0B04-4391-A542-6666CF392ED0}" dt="2024-03-19T17:56:21.070" v="906" actId="478"/>
          <ac:spMkLst>
            <pc:docMk/>
            <pc:sldMk cId="2654387527" sldId="405"/>
            <ac:spMk id="26" creationId="{EEF13C1E-6719-2DFC-4754-ABDBC3FF18CB}"/>
          </ac:spMkLst>
        </pc:spChg>
        <pc:spChg chg="del">
          <ac:chgData name="Deng, Tony (IST)" userId="49aacc78-08a0-4af2-ab73-9fc2e310579d" providerId="ADAL" clId="{E5FC9CE9-0B04-4391-A542-6666CF392ED0}" dt="2024-03-19T17:56:21.070" v="906" actId="478"/>
          <ac:spMkLst>
            <pc:docMk/>
            <pc:sldMk cId="2654387527" sldId="405"/>
            <ac:spMk id="27" creationId="{A0EAD684-B558-C3D7-8192-C9D81B1249A5}"/>
          </ac:spMkLst>
        </pc:spChg>
        <pc:spChg chg="del">
          <ac:chgData name="Deng, Tony (IST)" userId="49aacc78-08a0-4af2-ab73-9fc2e310579d" providerId="ADAL" clId="{E5FC9CE9-0B04-4391-A542-6666CF392ED0}" dt="2024-03-19T17:56:21.070" v="906" actId="478"/>
          <ac:spMkLst>
            <pc:docMk/>
            <pc:sldMk cId="2654387527" sldId="405"/>
            <ac:spMk id="28" creationId="{F2F48A70-825F-EB23-3D52-4CCEA066C00A}"/>
          </ac:spMkLst>
        </pc:spChg>
        <pc:spChg chg="del">
          <ac:chgData name="Deng, Tony (IST)" userId="49aacc78-08a0-4af2-ab73-9fc2e310579d" providerId="ADAL" clId="{E5FC9CE9-0B04-4391-A542-6666CF392ED0}" dt="2024-03-19T17:56:21.070" v="906" actId="478"/>
          <ac:spMkLst>
            <pc:docMk/>
            <pc:sldMk cId="2654387527" sldId="405"/>
            <ac:spMk id="29" creationId="{05E76627-FAE0-9642-AB07-AD1D34E51B0C}"/>
          </ac:spMkLst>
        </pc:spChg>
        <pc:spChg chg="del">
          <ac:chgData name="Deng, Tony (IST)" userId="49aacc78-08a0-4af2-ab73-9fc2e310579d" providerId="ADAL" clId="{E5FC9CE9-0B04-4391-A542-6666CF392ED0}" dt="2024-03-19T17:56:21.070" v="906" actId="478"/>
          <ac:spMkLst>
            <pc:docMk/>
            <pc:sldMk cId="2654387527" sldId="405"/>
            <ac:spMk id="30" creationId="{5E6CBD89-7213-3D50-E18F-EE8B76687A18}"/>
          </ac:spMkLst>
        </pc:spChg>
        <pc:spChg chg="del">
          <ac:chgData name="Deng, Tony (IST)" userId="49aacc78-08a0-4af2-ab73-9fc2e310579d" providerId="ADAL" clId="{E5FC9CE9-0B04-4391-A542-6666CF392ED0}" dt="2024-03-19T17:56:21.070" v="906" actId="478"/>
          <ac:spMkLst>
            <pc:docMk/>
            <pc:sldMk cId="2654387527" sldId="405"/>
            <ac:spMk id="31" creationId="{630CE265-05AA-3FA3-816D-5E80AF4B4868}"/>
          </ac:spMkLst>
        </pc:spChg>
        <pc:spChg chg="del">
          <ac:chgData name="Deng, Tony (IST)" userId="49aacc78-08a0-4af2-ab73-9fc2e310579d" providerId="ADAL" clId="{E5FC9CE9-0B04-4391-A542-6666CF392ED0}" dt="2024-03-19T17:56:21.070" v="906" actId="478"/>
          <ac:spMkLst>
            <pc:docMk/>
            <pc:sldMk cId="2654387527" sldId="405"/>
            <ac:spMk id="32" creationId="{BB6C57C6-75A0-AFAC-0985-4FFEA23C1E3B}"/>
          </ac:spMkLst>
        </pc:spChg>
        <pc:spChg chg="del">
          <ac:chgData name="Deng, Tony (IST)" userId="49aacc78-08a0-4af2-ab73-9fc2e310579d" providerId="ADAL" clId="{E5FC9CE9-0B04-4391-A542-6666CF392ED0}" dt="2024-03-19T17:56:21.070" v="906" actId="478"/>
          <ac:spMkLst>
            <pc:docMk/>
            <pc:sldMk cId="2654387527" sldId="405"/>
            <ac:spMk id="33" creationId="{8D8819C8-54DC-E663-76AC-C333720B064F}"/>
          </ac:spMkLst>
        </pc:spChg>
        <pc:spChg chg="add mod">
          <ac:chgData name="Deng, Tony (IST)" userId="49aacc78-08a0-4af2-ab73-9fc2e310579d" providerId="ADAL" clId="{E5FC9CE9-0B04-4391-A542-6666CF392ED0}" dt="2024-03-19T18:01:38.835" v="986" actId="2711"/>
          <ac:spMkLst>
            <pc:docMk/>
            <pc:sldMk cId="2654387527" sldId="405"/>
            <ac:spMk id="45" creationId="{33976732-5352-5443-FC04-707DD729725E}"/>
          </ac:spMkLst>
        </pc:spChg>
        <pc:spChg chg="add mod">
          <ac:chgData name="Deng, Tony (IST)" userId="49aacc78-08a0-4af2-ab73-9fc2e310579d" providerId="ADAL" clId="{E5FC9CE9-0B04-4391-A542-6666CF392ED0}" dt="2024-03-19T18:01:38.835" v="986" actId="2711"/>
          <ac:spMkLst>
            <pc:docMk/>
            <pc:sldMk cId="2654387527" sldId="405"/>
            <ac:spMk id="46" creationId="{BD4E4467-5F2F-11BC-BD2B-1EA68EC576C1}"/>
          </ac:spMkLst>
        </pc:spChg>
        <pc:spChg chg="add mod">
          <ac:chgData name="Deng, Tony (IST)" userId="49aacc78-08a0-4af2-ab73-9fc2e310579d" providerId="ADAL" clId="{E5FC9CE9-0B04-4391-A542-6666CF392ED0}" dt="2024-03-19T18:01:38.835" v="986" actId="2711"/>
          <ac:spMkLst>
            <pc:docMk/>
            <pc:sldMk cId="2654387527" sldId="405"/>
            <ac:spMk id="47" creationId="{C5D74D0E-9AA1-BBDC-1891-44C610B43B82}"/>
          </ac:spMkLst>
        </pc:spChg>
        <pc:spChg chg="add mod">
          <ac:chgData name="Deng, Tony (IST)" userId="49aacc78-08a0-4af2-ab73-9fc2e310579d" providerId="ADAL" clId="{E5FC9CE9-0B04-4391-A542-6666CF392ED0}" dt="2024-03-19T18:01:38.835" v="986" actId="2711"/>
          <ac:spMkLst>
            <pc:docMk/>
            <pc:sldMk cId="2654387527" sldId="405"/>
            <ac:spMk id="48" creationId="{9C64631F-0CA5-A498-A78C-AF772456DCF6}"/>
          </ac:spMkLst>
        </pc:spChg>
        <pc:spChg chg="del">
          <ac:chgData name="Deng, Tony (IST)" userId="49aacc78-08a0-4af2-ab73-9fc2e310579d" providerId="ADAL" clId="{E5FC9CE9-0B04-4391-A542-6666CF392ED0}" dt="2024-03-19T17:56:21.070" v="906" actId="478"/>
          <ac:spMkLst>
            <pc:docMk/>
            <pc:sldMk cId="2654387527" sldId="405"/>
            <ac:spMk id="78" creationId="{5667323C-D38F-DB95-C8E2-EEF7AC5D2605}"/>
          </ac:spMkLst>
        </pc:spChg>
        <pc:spChg chg="del">
          <ac:chgData name="Deng, Tony (IST)" userId="49aacc78-08a0-4af2-ab73-9fc2e310579d" providerId="ADAL" clId="{E5FC9CE9-0B04-4391-A542-6666CF392ED0}" dt="2024-03-19T17:56:21.070" v="906" actId="478"/>
          <ac:spMkLst>
            <pc:docMk/>
            <pc:sldMk cId="2654387527" sldId="405"/>
            <ac:spMk id="79" creationId="{7FBAE754-2697-353B-E7B3-4FEBF222015B}"/>
          </ac:spMkLst>
        </pc:spChg>
        <pc:spChg chg="del">
          <ac:chgData name="Deng, Tony (IST)" userId="49aacc78-08a0-4af2-ab73-9fc2e310579d" providerId="ADAL" clId="{E5FC9CE9-0B04-4391-A542-6666CF392ED0}" dt="2024-03-19T17:56:21.070" v="906" actId="478"/>
          <ac:spMkLst>
            <pc:docMk/>
            <pc:sldMk cId="2654387527" sldId="405"/>
            <ac:spMk id="80" creationId="{53A4CAA0-371E-D64C-E10E-823AD00908FA}"/>
          </ac:spMkLst>
        </pc:spChg>
        <pc:spChg chg="del">
          <ac:chgData name="Deng, Tony (IST)" userId="49aacc78-08a0-4af2-ab73-9fc2e310579d" providerId="ADAL" clId="{E5FC9CE9-0B04-4391-A542-6666CF392ED0}" dt="2024-03-19T17:56:21.070" v="906" actId="478"/>
          <ac:spMkLst>
            <pc:docMk/>
            <pc:sldMk cId="2654387527" sldId="405"/>
            <ac:spMk id="81" creationId="{928FEAC4-CD03-B13B-70C9-2391E0AC84FE}"/>
          </ac:spMkLst>
        </pc:spChg>
        <pc:grpChg chg="del">
          <ac:chgData name="Deng, Tony (IST)" userId="49aacc78-08a0-4af2-ab73-9fc2e310579d" providerId="ADAL" clId="{E5FC9CE9-0B04-4391-A542-6666CF392ED0}" dt="2024-03-19T17:56:21.070" v="906" actId="478"/>
          <ac:grpSpMkLst>
            <pc:docMk/>
            <pc:sldMk cId="2654387527" sldId="405"/>
            <ac:grpSpMk id="34" creationId="{C3E3FC79-C05F-2BE8-9096-DFD0A2AB5411}"/>
          </ac:grpSpMkLst>
        </pc:grpChg>
        <pc:grpChg chg="del">
          <ac:chgData name="Deng, Tony (IST)" userId="49aacc78-08a0-4af2-ab73-9fc2e310579d" providerId="ADAL" clId="{E5FC9CE9-0B04-4391-A542-6666CF392ED0}" dt="2024-03-19T17:56:21.070" v="906" actId="478"/>
          <ac:grpSpMkLst>
            <pc:docMk/>
            <pc:sldMk cId="2654387527" sldId="405"/>
            <ac:grpSpMk id="41" creationId="{F51F64C1-7F09-4615-B3D6-846D780ECD27}"/>
          </ac:grpSpMkLst>
        </pc:grpChg>
        <pc:grpChg chg="del">
          <ac:chgData name="Deng, Tony (IST)" userId="49aacc78-08a0-4af2-ab73-9fc2e310579d" providerId="ADAL" clId="{E5FC9CE9-0B04-4391-A542-6666CF392ED0}" dt="2024-03-19T17:56:21.070" v="906" actId="478"/>
          <ac:grpSpMkLst>
            <pc:docMk/>
            <pc:sldMk cId="2654387527" sldId="405"/>
            <ac:grpSpMk id="71" creationId="{D2F8B9EB-7F9A-460B-CCC6-3D8262D29E1F}"/>
          </ac:grpSpMkLst>
        </pc:grpChg>
        <pc:picChg chg="add del mod">
          <ac:chgData name="Deng, Tony (IST)" userId="49aacc78-08a0-4af2-ab73-9fc2e310579d" providerId="ADAL" clId="{E5FC9CE9-0B04-4391-A542-6666CF392ED0}" dt="2024-03-19T17:56:50.675" v="913"/>
          <ac:picMkLst>
            <pc:docMk/>
            <pc:sldMk cId="2654387527" sldId="405"/>
            <ac:picMk id="7" creationId="{F4DC8C38-FF2A-9AF7-FE47-2AE8E159C075}"/>
          </ac:picMkLst>
        </pc:picChg>
        <pc:picChg chg="add del mod">
          <ac:chgData name="Deng, Tony (IST)" userId="49aacc78-08a0-4af2-ab73-9fc2e310579d" providerId="ADAL" clId="{E5FC9CE9-0B04-4391-A542-6666CF392ED0}" dt="2024-03-19T17:56:50.675" v="913"/>
          <ac:picMkLst>
            <pc:docMk/>
            <pc:sldMk cId="2654387527" sldId="405"/>
            <ac:picMk id="12" creationId="{0A4EBE6F-46B4-4BAF-2272-D8FAF11C35A8}"/>
          </ac:picMkLst>
        </pc:picChg>
        <pc:picChg chg="add del mod">
          <ac:chgData name="Deng, Tony (IST)" userId="49aacc78-08a0-4af2-ab73-9fc2e310579d" providerId="ADAL" clId="{E5FC9CE9-0B04-4391-A542-6666CF392ED0}" dt="2024-03-19T17:56:50.675" v="913"/>
          <ac:picMkLst>
            <pc:docMk/>
            <pc:sldMk cId="2654387527" sldId="405"/>
            <ac:picMk id="13" creationId="{3D529DF0-D3BF-06F7-39A8-D39193043CFE}"/>
          </ac:picMkLst>
        </pc:picChg>
        <pc:picChg chg="add del mod">
          <ac:chgData name="Deng, Tony (IST)" userId="49aacc78-08a0-4af2-ab73-9fc2e310579d" providerId="ADAL" clId="{E5FC9CE9-0B04-4391-A542-6666CF392ED0}" dt="2024-03-19T17:56:50.675" v="913"/>
          <ac:picMkLst>
            <pc:docMk/>
            <pc:sldMk cId="2654387527" sldId="405"/>
            <ac:picMk id="14" creationId="{07971625-43EC-EF7A-D793-295A1F1F8759}"/>
          </ac:picMkLst>
        </pc:picChg>
        <pc:picChg chg="add del mod">
          <ac:chgData name="Deng, Tony (IST)" userId="49aacc78-08a0-4af2-ab73-9fc2e310579d" providerId="ADAL" clId="{E5FC9CE9-0B04-4391-A542-6666CF392ED0}" dt="2024-03-19T17:56:50.675" v="913"/>
          <ac:picMkLst>
            <pc:docMk/>
            <pc:sldMk cId="2654387527" sldId="405"/>
            <ac:picMk id="15" creationId="{F1D64AC7-F9AD-3E02-4E7F-F7A682E4820F}"/>
          </ac:picMkLst>
        </pc:picChg>
        <pc:picChg chg="add del mod">
          <ac:chgData name="Deng, Tony (IST)" userId="49aacc78-08a0-4af2-ab73-9fc2e310579d" providerId="ADAL" clId="{E5FC9CE9-0B04-4391-A542-6666CF392ED0}" dt="2024-03-19T17:56:50.675" v="913"/>
          <ac:picMkLst>
            <pc:docMk/>
            <pc:sldMk cId="2654387527" sldId="405"/>
            <ac:picMk id="16" creationId="{38D13826-9E7A-924A-01B5-403C5278C6E9}"/>
          </ac:picMkLst>
        </pc:picChg>
        <pc:picChg chg="add mod">
          <ac:chgData name="Deng, Tony (IST)" userId="49aacc78-08a0-4af2-ab73-9fc2e310579d" providerId="ADAL" clId="{E5FC9CE9-0B04-4391-A542-6666CF392ED0}" dt="2024-03-19T17:56:52.256" v="914"/>
          <ac:picMkLst>
            <pc:docMk/>
            <pc:sldMk cId="2654387527" sldId="405"/>
            <ac:picMk id="19" creationId="{70CEBD10-2C81-3E93-96F9-E421197AEF77}"/>
          </ac:picMkLst>
        </pc:picChg>
        <pc:picChg chg="add mod">
          <ac:chgData name="Deng, Tony (IST)" userId="49aacc78-08a0-4af2-ab73-9fc2e310579d" providerId="ADAL" clId="{E5FC9CE9-0B04-4391-A542-6666CF392ED0}" dt="2024-03-19T17:56:52.256" v="914"/>
          <ac:picMkLst>
            <pc:docMk/>
            <pc:sldMk cId="2654387527" sldId="405"/>
            <ac:picMk id="49" creationId="{EE9CE4DD-C816-7E07-5B98-E55C9C3DC6B0}"/>
          </ac:picMkLst>
        </pc:picChg>
        <pc:picChg chg="add mod">
          <ac:chgData name="Deng, Tony (IST)" userId="49aacc78-08a0-4af2-ab73-9fc2e310579d" providerId="ADAL" clId="{E5FC9CE9-0B04-4391-A542-6666CF392ED0}" dt="2024-03-19T17:56:52.256" v="914"/>
          <ac:picMkLst>
            <pc:docMk/>
            <pc:sldMk cId="2654387527" sldId="405"/>
            <ac:picMk id="50" creationId="{D1D1E7E4-42D1-66E0-602D-3A2C40B6A433}"/>
          </ac:picMkLst>
        </pc:picChg>
        <pc:picChg chg="add mod">
          <ac:chgData name="Deng, Tony (IST)" userId="49aacc78-08a0-4af2-ab73-9fc2e310579d" providerId="ADAL" clId="{E5FC9CE9-0B04-4391-A542-6666CF392ED0}" dt="2024-03-19T17:56:52.256" v="914"/>
          <ac:picMkLst>
            <pc:docMk/>
            <pc:sldMk cId="2654387527" sldId="405"/>
            <ac:picMk id="51" creationId="{A4F1ABD1-3C26-522B-0261-3FE565CDBC00}"/>
          </ac:picMkLst>
        </pc:picChg>
        <pc:picChg chg="add mod">
          <ac:chgData name="Deng, Tony (IST)" userId="49aacc78-08a0-4af2-ab73-9fc2e310579d" providerId="ADAL" clId="{E5FC9CE9-0B04-4391-A542-6666CF392ED0}" dt="2024-03-19T17:56:52.256" v="914"/>
          <ac:picMkLst>
            <pc:docMk/>
            <pc:sldMk cId="2654387527" sldId="405"/>
            <ac:picMk id="52" creationId="{8327E3F2-2EDF-9BE1-13CD-FB0BC8DCD0C3}"/>
          </ac:picMkLst>
        </pc:picChg>
        <pc:picChg chg="add mod">
          <ac:chgData name="Deng, Tony (IST)" userId="49aacc78-08a0-4af2-ab73-9fc2e310579d" providerId="ADAL" clId="{E5FC9CE9-0B04-4391-A542-6666CF392ED0}" dt="2024-03-19T17:56:52.256" v="914"/>
          <ac:picMkLst>
            <pc:docMk/>
            <pc:sldMk cId="2654387527" sldId="405"/>
            <ac:picMk id="53" creationId="{EADA3CEE-A156-B1A9-61DB-A5811B5468D6}"/>
          </ac:picMkLst>
        </pc:picChg>
        <pc:picChg chg="del">
          <ac:chgData name="Deng, Tony (IST)" userId="49aacc78-08a0-4af2-ab73-9fc2e310579d" providerId="ADAL" clId="{E5FC9CE9-0B04-4391-A542-6666CF392ED0}" dt="2024-03-19T17:56:21.070" v="906" actId="478"/>
          <ac:picMkLst>
            <pc:docMk/>
            <pc:sldMk cId="2654387527" sldId="405"/>
            <ac:picMk id="82" creationId="{0B8FFEE2-AD38-677B-1346-686A3B906FB0}"/>
          </ac:picMkLst>
        </pc:picChg>
        <pc:picChg chg="del">
          <ac:chgData name="Deng, Tony (IST)" userId="49aacc78-08a0-4af2-ab73-9fc2e310579d" providerId="ADAL" clId="{E5FC9CE9-0B04-4391-A542-6666CF392ED0}" dt="2024-03-19T17:56:21.070" v="906" actId="478"/>
          <ac:picMkLst>
            <pc:docMk/>
            <pc:sldMk cId="2654387527" sldId="405"/>
            <ac:picMk id="83" creationId="{8C2F1580-2BF5-C839-FC22-9D637ACDFC5A}"/>
          </ac:picMkLst>
        </pc:picChg>
        <pc:picChg chg="del">
          <ac:chgData name="Deng, Tony (IST)" userId="49aacc78-08a0-4af2-ab73-9fc2e310579d" providerId="ADAL" clId="{E5FC9CE9-0B04-4391-A542-6666CF392ED0}" dt="2024-03-19T17:56:21.070" v="906" actId="478"/>
          <ac:picMkLst>
            <pc:docMk/>
            <pc:sldMk cId="2654387527" sldId="405"/>
            <ac:picMk id="84" creationId="{928CCB86-3FD6-6F2C-1B00-1E9A315EB567}"/>
          </ac:picMkLst>
        </pc:picChg>
        <pc:picChg chg="del">
          <ac:chgData name="Deng, Tony (IST)" userId="49aacc78-08a0-4af2-ab73-9fc2e310579d" providerId="ADAL" clId="{E5FC9CE9-0B04-4391-A542-6666CF392ED0}" dt="2024-03-19T17:56:21.070" v="906" actId="478"/>
          <ac:picMkLst>
            <pc:docMk/>
            <pc:sldMk cId="2654387527" sldId="405"/>
            <ac:picMk id="85" creationId="{1F1BBB31-1824-9EA9-5785-DC0ACF820A07}"/>
          </ac:picMkLst>
        </pc:picChg>
      </pc:sldChg>
      <pc:sldChg chg="del">
        <pc:chgData name="Deng, Tony (IST)" userId="49aacc78-08a0-4af2-ab73-9fc2e310579d" providerId="ADAL" clId="{E5FC9CE9-0B04-4391-A542-6666CF392ED0}" dt="2024-03-19T17:37:10.298" v="212" actId="47"/>
        <pc:sldMkLst>
          <pc:docMk/>
          <pc:sldMk cId="1590063408" sldId="407"/>
        </pc:sldMkLst>
      </pc:sldChg>
      <pc:sldChg chg="del">
        <pc:chgData name="Deng, Tony (IST)" userId="49aacc78-08a0-4af2-ab73-9fc2e310579d" providerId="ADAL" clId="{E5FC9CE9-0B04-4391-A542-6666CF392ED0}" dt="2024-03-19T17:37:10.298" v="212" actId="47"/>
        <pc:sldMkLst>
          <pc:docMk/>
          <pc:sldMk cId="1931777646" sldId="408"/>
        </pc:sldMkLst>
      </pc:sldChg>
      <pc:sldChg chg="del">
        <pc:chgData name="Deng, Tony (IST)" userId="49aacc78-08a0-4af2-ab73-9fc2e310579d" providerId="ADAL" clId="{E5FC9CE9-0B04-4391-A542-6666CF392ED0}" dt="2024-03-19T17:51:24.328" v="804" actId="47"/>
        <pc:sldMkLst>
          <pc:docMk/>
          <pc:sldMk cId="500398793" sldId="410"/>
        </pc:sldMkLst>
      </pc:sldChg>
      <pc:sldChg chg="del">
        <pc:chgData name="Deng, Tony (IST)" userId="49aacc78-08a0-4af2-ab73-9fc2e310579d" providerId="ADAL" clId="{E5FC9CE9-0B04-4391-A542-6666CF392ED0}" dt="2024-03-19T17:37:10.298" v="212" actId="47"/>
        <pc:sldMkLst>
          <pc:docMk/>
          <pc:sldMk cId="2822924661" sldId="412"/>
        </pc:sldMkLst>
      </pc:sldChg>
      <pc:sldChg chg="del">
        <pc:chgData name="Deng, Tony (IST)" userId="49aacc78-08a0-4af2-ab73-9fc2e310579d" providerId="ADAL" clId="{E5FC9CE9-0B04-4391-A542-6666CF392ED0}" dt="2024-03-19T17:37:10.298" v="212" actId="47"/>
        <pc:sldMkLst>
          <pc:docMk/>
          <pc:sldMk cId="3427677314" sldId="413"/>
        </pc:sldMkLst>
      </pc:sldChg>
      <pc:sldChg chg="del">
        <pc:chgData name="Deng, Tony (IST)" userId="49aacc78-08a0-4af2-ab73-9fc2e310579d" providerId="ADAL" clId="{E5FC9CE9-0B04-4391-A542-6666CF392ED0}" dt="2024-03-19T17:51:24.328" v="804" actId="47"/>
        <pc:sldMkLst>
          <pc:docMk/>
          <pc:sldMk cId="1644306116" sldId="414"/>
        </pc:sldMkLst>
      </pc:sldChg>
      <pc:sldChg chg="add del">
        <pc:chgData name="Deng, Tony (IST)" userId="49aacc78-08a0-4af2-ab73-9fc2e310579d" providerId="ADAL" clId="{E5FC9CE9-0B04-4391-A542-6666CF392ED0}" dt="2024-03-19T17:51:48.561" v="807" actId="47"/>
        <pc:sldMkLst>
          <pc:docMk/>
          <pc:sldMk cId="881099304" sldId="415"/>
        </pc:sldMkLst>
      </pc:sldChg>
      <pc:sldChg chg="add">
        <pc:chgData name="Deng, Tony (IST)" userId="49aacc78-08a0-4af2-ab73-9fc2e310579d" providerId="ADAL" clId="{E5FC9CE9-0B04-4391-A542-6666CF392ED0}" dt="2024-04-10T17:01:30.064" v="1043"/>
        <pc:sldMkLst>
          <pc:docMk/>
          <pc:sldMk cId="1715626358" sldId="2147482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175E5-5379-E743-B403-B713E4EB7E0A}"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A90BE-CAAC-4848-8B6E-F7298DD215F3}" type="slidenum">
              <a:rPr lang="en-US" smtClean="0"/>
              <a:t>‹#›</a:t>
            </a:fld>
            <a:endParaRPr lang="en-US"/>
          </a:p>
        </p:txBody>
      </p:sp>
    </p:spTree>
    <p:extLst>
      <p:ext uri="{BB962C8B-B14F-4D97-AF65-F5344CB8AC3E}">
        <p14:creationId xmlns:p14="http://schemas.microsoft.com/office/powerpoint/2010/main" val="224715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E6E3DD"/>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FFA69C69-BFC8-6228-F818-4C49314BD2FA}"/>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7762"/>
          <a:stretch/>
        </p:blipFill>
        <p:spPr>
          <a:xfrm>
            <a:off x="8261498" y="0"/>
            <a:ext cx="3930502" cy="6858000"/>
          </a:xfrm>
          <a:prstGeom prst="rect">
            <a:avLst/>
          </a:prstGeom>
        </p:spPr>
      </p:pic>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rgbClr val="580720"/>
                </a:solidFill>
              </a:defRPr>
            </a:lvl1pPr>
            <a:lvl2pPr>
              <a:spcBef>
                <a:spcPts val="2000"/>
              </a:spcBef>
              <a:spcAft>
                <a:spcPts val="0"/>
              </a:spcAft>
              <a:defRPr sz="2400"/>
            </a:lvl2pPr>
            <a:lvl3pPr>
              <a:defRPr sz="2200"/>
            </a:lvl3pPr>
            <a:lvl4pPr>
              <a:defRPr sz="2200"/>
            </a:lvl4pPr>
            <a:lvl5pPr>
              <a:defRPr sz="2200"/>
            </a:lvl5pPr>
          </a:lstStyle>
          <a:p>
            <a:pPr lvl="0"/>
            <a:r>
              <a:rPr lang="en-GB"/>
              <a:t>[Title slide: v1]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tx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rgbClr val="CD2C2C"/>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solidFill>
              <a:srgbClr val="CD2C2C"/>
            </a:solid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solidFill>
              <a:srgbClr val="CD2C2C"/>
            </a:solid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 useBgFill="1">
        <p:nvSpPr>
          <p:cNvPr id="21" name="Rectangle 20">
            <a:extLst>
              <a:ext uri="{FF2B5EF4-FFF2-40B4-BE49-F238E27FC236}">
                <a16:creationId xmlns:a16="http://schemas.microsoft.com/office/drawing/2014/main" id="{335DA7AC-814A-6B0F-5FFE-8215D9F1F338}"/>
              </a:ext>
            </a:extLst>
          </p:cNvPr>
          <p:cNvSpPr/>
          <p:nvPr userDrawn="1"/>
        </p:nvSpPr>
        <p:spPr>
          <a:xfrm>
            <a:off x="0" y="6248400"/>
            <a:ext cx="150629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882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image: v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9FD9AED-9022-034B-5D2B-68F267BF6091}"/>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2995"/>
          <a:stretch/>
        </p:blipFill>
        <p:spPr>
          <a:xfrm>
            <a:off x="7680325" y="0"/>
            <a:ext cx="4511674" cy="6858000"/>
          </a:xfrm>
          <a:prstGeom prst="rect">
            <a:avLst/>
          </a:prstGeom>
        </p:spPr>
      </p:pic>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chemeClr val="bg1"/>
                </a:solidFill>
              </a:defRPr>
            </a:lvl1pPr>
            <a:lvl2pPr>
              <a:spcBef>
                <a:spcPts val="2000"/>
              </a:spcBef>
              <a:spcAft>
                <a:spcPts val="0"/>
              </a:spcAft>
              <a:defRPr sz="2400">
                <a:solidFill>
                  <a:schemeClr val="bg1"/>
                </a:solidFill>
              </a:defRPr>
            </a:lvl2pPr>
            <a:lvl3pPr>
              <a:defRPr sz="2200"/>
            </a:lvl3pPr>
            <a:lvl4pPr>
              <a:defRPr sz="2200"/>
            </a:lvl4pPr>
            <a:lvl5pPr>
              <a:defRPr sz="2200"/>
            </a:lvl5pPr>
          </a:lstStyle>
          <a:p>
            <a:pPr lvl="0"/>
            <a:r>
              <a:rPr lang="en-GB"/>
              <a:t>[Title slide with background image: v2]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bg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rgbClr val="CA2320"/>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3759167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image: v3">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B9DF329-7745-3A7D-B0E9-A6820171F709}"/>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26667" r="40635"/>
          <a:stretch/>
        </p:blipFill>
        <p:spPr>
          <a:xfrm flipH="1">
            <a:off x="4954249" y="1828800"/>
            <a:ext cx="7237751" cy="5029200"/>
          </a:xfrm>
          <a:prstGeom prst="rect">
            <a:avLst/>
          </a:prstGeom>
        </p:spPr>
      </p:pic>
      <p:sp>
        <p:nvSpPr>
          <p:cNvPr id="6" name="Rectangle 5">
            <a:extLst>
              <a:ext uri="{FF2B5EF4-FFF2-40B4-BE49-F238E27FC236}">
                <a16:creationId xmlns:a16="http://schemas.microsoft.com/office/drawing/2014/main" id="{29BF6D80-3D80-89AA-E101-CCA1CAA6F0E9}"/>
              </a:ext>
            </a:extLst>
          </p:cNvPr>
          <p:cNvSpPr/>
          <p:nvPr userDrawn="1"/>
        </p:nvSpPr>
        <p:spPr>
          <a:xfrm>
            <a:off x="0" y="0"/>
            <a:ext cx="8904288" cy="6858000"/>
          </a:xfrm>
          <a:prstGeom prst="rect">
            <a:avLst/>
          </a:prstGeom>
          <a:gradFill flip="none" rotWithShape="1">
            <a:gsLst>
              <a:gs pos="0">
                <a:schemeClr val="bg1">
                  <a:alpha val="0"/>
                  <a:lumMod val="0"/>
                </a:schemeClr>
              </a:gs>
              <a:gs pos="100000">
                <a:schemeClr val="bg2">
                  <a:lumMod val="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chemeClr val="bg1"/>
                </a:solidFill>
              </a:defRPr>
            </a:lvl1pPr>
            <a:lvl2pPr>
              <a:spcBef>
                <a:spcPts val="2000"/>
              </a:spcBef>
              <a:spcAft>
                <a:spcPts val="0"/>
              </a:spcAft>
              <a:defRPr sz="2400">
                <a:solidFill>
                  <a:schemeClr val="bg1"/>
                </a:solidFill>
              </a:defRPr>
            </a:lvl2pPr>
            <a:lvl3pPr>
              <a:defRPr sz="2200"/>
            </a:lvl3pPr>
            <a:lvl4pPr>
              <a:defRPr sz="2200"/>
            </a:lvl4pPr>
            <a:lvl5pPr>
              <a:defRPr sz="2200"/>
            </a:lvl5pPr>
          </a:lstStyle>
          <a:p>
            <a:pPr lvl="0"/>
            <a:r>
              <a:rPr lang="en-GB"/>
              <a:t>[Title slide with background image: v3]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bg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chemeClr val="bg1"/>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3932065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image: v4">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9C1C420-A530-9860-08BB-06219EB4AC81}"/>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26667" r="40635"/>
          <a:stretch/>
        </p:blipFill>
        <p:spPr>
          <a:xfrm flipH="1">
            <a:off x="4954249" y="1828800"/>
            <a:ext cx="7237751" cy="5029200"/>
          </a:xfrm>
          <a:prstGeom prst="rect">
            <a:avLst/>
          </a:prstGeom>
        </p:spPr>
      </p:pic>
      <p:sp>
        <p:nvSpPr>
          <p:cNvPr id="6" name="Rectangle 5">
            <a:extLst>
              <a:ext uri="{FF2B5EF4-FFF2-40B4-BE49-F238E27FC236}">
                <a16:creationId xmlns:a16="http://schemas.microsoft.com/office/drawing/2014/main" id="{E0076894-BC39-29AD-2221-86A8A09C1BDA}"/>
              </a:ext>
            </a:extLst>
          </p:cNvPr>
          <p:cNvSpPr/>
          <p:nvPr userDrawn="1"/>
        </p:nvSpPr>
        <p:spPr>
          <a:xfrm>
            <a:off x="0" y="0"/>
            <a:ext cx="8904288" cy="6858000"/>
          </a:xfrm>
          <a:prstGeom prst="rect">
            <a:avLst/>
          </a:prstGeom>
          <a:gradFill flip="none" rotWithShape="1">
            <a:gsLst>
              <a:gs pos="0">
                <a:schemeClr val="bg1">
                  <a:alpha val="0"/>
                  <a:lumMod val="0"/>
                </a:schemeClr>
              </a:gs>
              <a:gs pos="100000">
                <a:schemeClr val="bg2">
                  <a:lumMod val="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chemeClr val="bg1"/>
                </a:solidFill>
              </a:defRPr>
            </a:lvl1pPr>
            <a:lvl2pPr>
              <a:spcBef>
                <a:spcPts val="2000"/>
              </a:spcBef>
              <a:spcAft>
                <a:spcPts val="0"/>
              </a:spcAft>
              <a:defRPr sz="2400">
                <a:solidFill>
                  <a:schemeClr val="bg1"/>
                </a:solidFill>
              </a:defRPr>
            </a:lvl2pPr>
            <a:lvl3pPr>
              <a:defRPr sz="2200"/>
            </a:lvl3pPr>
            <a:lvl4pPr>
              <a:defRPr sz="2200"/>
            </a:lvl4pPr>
            <a:lvl5pPr>
              <a:defRPr sz="2200"/>
            </a:lvl5pPr>
          </a:lstStyle>
          <a:p>
            <a:pPr lvl="0"/>
            <a:r>
              <a:rPr lang="en-GB"/>
              <a:t>[Title slide with background image: v4]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bg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rgbClr val="CA2320"/>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1994344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v1">
    <p:bg>
      <p:bgPr>
        <a:solidFill>
          <a:srgbClr val="E6E3DD"/>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EE03094-6F8D-3521-EE3E-240366A791C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1163"/>
          <a:stretch/>
        </p:blipFill>
        <p:spPr>
          <a:xfrm>
            <a:off x="-600" y="4880150"/>
            <a:ext cx="12193200" cy="1977850"/>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rgbClr val="580720"/>
                </a:solidFill>
              </a:defRPr>
            </a:lvl1pPr>
            <a:lvl2pPr>
              <a:spcBef>
                <a:spcPts val="1200"/>
              </a:spcBef>
              <a:spcAft>
                <a:spcPts val="0"/>
              </a:spcAft>
              <a:defRPr sz="2200"/>
            </a:lvl2pPr>
            <a:lvl3pPr>
              <a:defRPr sz="2200"/>
            </a:lvl3pPr>
            <a:lvl4pPr>
              <a:defRPr sz="2200"/>
            </a:lvl4pPr>
            <a:lvl5pPr>
              <a:defRPr sz="2200"/>
            </a:lvl5pPr>
          </a:lstStyle>
          <a:p>
            <a:pPr lvl="0"/>
            <a:r>
              <a:rPr lang="en-GB"/>
              <a:t>[Divider: v1]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p>
            <a:fld id="{9C22A586-C3AD-EC40-9E2E-CB4E986153EE}" type="slidenum">
              <a:rPr lang="en-US" smtClean="0"/>
              <a:pPr/>
              <a:t>‹#›</a:t>
            </a:fld>
            <a:endParaRPr lang="en-US"/>
          </a:p>
        </p:txBody>
      </p:sp>
      <p:grpSp>
        <p:nvGrpSpPr>
          <p:cNvPr id="2" name="Graphic 14">
            <a:extLst>
              <a:ext uri="{FF2B5EF4-FFF2-40B4-BE49-F238E27FC236}">
                <a16:creationId xmlns:a16="http://schemas.microsoft.com/office/drawing/2014/main" id="{D98F8FB2-D882-DBA1-464A-76B91038FEF4}"/>
              </a:ext>
            </a:extLst>
          </p:cNvPr>
          <p:cNvGrpSpPr/>
          <p:nvPr userDrawn="1"/>
        </p:nvGrpSpPr>
        <p:grpSpPr>
          <a:xfrm>
            <a:off x="409499" y="6481971"/>
            <a:ext cx="763313" cy="161128"/>
            <a:chOff x="412674" y="6238839"/>
            <a:chExt cx="763313" cy="161128"/>
          </a:xfrm>
          <a:solidFill>
            <a:srgbClr val="CD2C2C"/>
          </a:solidFill>
        </p:grpSpPr>
        <p:grpSp>
          <p:nvGrpSpPr>
            <p:cNvPr id="3" name="Graphic 14">
              <a:extLst>
                <a:ext uri="{FF2B5EF4-FFF2-40B4-BE49-F238E27FC236}">
                  <a16:creationId xmlns:a16="http://schemas.microsoft.com/office/drawing/2014/main" id="{B89C8E02-93AE-CA0B-98CD-9472DA04E767}"/>
                </a:ext>
              </a:extLst>
            </p:cNvPr>
            <p:cNvGrpSpPr/>
            <p:nvPr/>
          </p:nvGrpSpPr>
          <p:grpSpPr>
            <a:xfrm>
              <a:off x="546117" y="6246487"/>
              <a:ext cx="51308" cy="138804"/>
              <a:chOff x="546117" y="6246487"/>
              <a:chExt cx="51308" cy="138804"/>
            </a:xfrm>
            <a:solidFill>
              <a:srgbClr val="CD2C2C"/>
            </a:solidFill>
          </p:grpSpPr>
          <p:sp>
            <p:nvSpPr>
              <p:cNvPr id="17" name="Freeform 16">
                <a:extLst>
                  <a:ext uri="{FF2B5EF4-FFF2-40B4-BE49-F238E27FC236}">
                    <a16:creationId xmlns:a16="http://schemas.microsoft.com/office/drawing/2014/main" id="{F0B07986-20C4-0F17-49D7-66AAB1F2199D}"/>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31AA632-6C63-AB46-9E1B-18B613C8B34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33D2B93-8B71-7E33-0E7A-6BE6F9339D5E}"/>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2DE823B-3973-9D77-144A-C86C53EDA692}"/>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A3D4970-7937-4733-D832-EBA539866C9B}"/>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3B72727-6641-1E98-53F1-E873BD2EA2C7}"/>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B770053-A8B8-E3F1-38B4-46E59DF1C70C}"/>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3" name="Graphic 14">
              <a:extLst>
                <a:ext uri="{FF2B5EF4-FFF2-40B4-BE49-F238E27FC236}">
                  <a16:creationId xmlns:a16="http://schemas.microsoft.com/office/drawing/2014/main" id="{BF081145-F82A-4829-2BE4-9ADE4754A3B7}"/>
                </a:ext>
              </a:extLst>
            </p:cNvPr>
            <p:cNvGrpSpPr/>
            <p:nvPr/>
          </p:nvGrpSpPr>
          <p:grpSpPr>
            <a:xfrm>
              <a:off x="834622" y="6246487"/>
              <a:ext cx="51411" cy="138907"/>
              <a:chOff x="834622" y="6246487"/>
              <a:chExt cx="51411" cy="138907"/>
            </a:xfrm>
            <a:solidFill>
              <a:srgbClr val="CD2C2C"/>
            </a:solidFill>
          </p:grpSpPr>
          <p:sp>
            <p:nvSpPr>
              <p:cNvPr id="15" name="Freeform 14">
                <a:extLst>
                  <a:ext uri="{FF2B5EF4-FFF2-40B4-BE49-F238E27FC236}">
                    <a16:creationId xmlns:a16="http://schemas.microsoft.com/office/drawing/2014/main" id="{3BCF03F4-1C20-5E9C-F5D2-8FFF3901882C}"/>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E4F237B-0E21-AC5B-3C38-8F514C32DB61}"/>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BD3332FD-09FA-9434-BB61-5F7F3516CF41}"/>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4256744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userDrawn="1">
          <p15:clr>
            <a:srgbClr val="FBAE40"/>
          </p15:clr>
        </p15:guide>
        <p15:guide id="2" pos="5770" userDrawn="1">
          <p15:clr>
            <a:srgbClr val="FBAE40"/>
          </p15:clr>
        </p15:guide>
        <p15:guide id="3" pos="6686" userDrawn="1">
          <p15:clr>
            <a:srgbClr val="FBAE40"/>
          </p15:clr>
        </p15:guide>
        <p15:guide id="4" pos="6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v2">
    <p:bg>
      <p:bgPr>
        <a:solidFill>
          <a:srgbClr val="E6E3DD"/>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rgbClr val="580720"/>
                </a:solidFill>
              </a:defRPr>
            </a:lvl1pPr>
            <a:lvl2pPr>
              <a:spcBef>
                <a:spcPts val="1200"/>
              </a:spcBef>
              <a:spcAft>
                <a:spcPts val="0"/>
              </a:spcAft>
              <a:defRPr sz="2200"/>
            </a:lvl2pPr>
            <a:lvl3pPr>
              <a:defRPr sz="2200"/>
            </a:lvl3pPr>
            <a:lvl4pPr>
              <a:defRPr sz="2200"/>
            </a:lvl4pPr>
            <a:lvl5pPr>
              <a:defRPr sz="2200"/>
            </a:lvl5pPr>
          </a:lstStyle>
          <a:p>
            <a:pPr lvl="0"/>
            <a:r>
              <a:rPr lang="en-GB"/>
              <a:t>[Divider: v2]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p>
            <a:fld id="{9C22A586-C3AD-EC40-9E2E-CB4E986153EE}" type="slidenum">
              <a:rPr lang="en-US" smtClean="0"/>
              <a:pPr/>
              <a:t>‹#›</a:t>
            </a:fld>
            <a:endParaRPr lang="en-US"/>
          </a:p>
        </p:txBody>
      </p:sp>
      <p:grpSp>
        <p:nvGrpSpPr>
          <p:cNvPr id="2" name="Graphic 14">
            <a:extLst>
              <a:ext uri="{FF2B5EF4-FFF2-40B4-BE49-F238E27FC236}">
                <a16:creationId xmlns:a16="http://schemas.microsoft.com/office/drawing/2014/main" id="{D98F8FB2-D882-DBA1-464A-76B91038FEF4}"/>
              </a:ext>
            </a:extLst>
          </p:cNvPr>
          <p:cNvGrpSpPr/>
          <p:nvPr userDrawn="1"/>
        </p:nvGrpSpPr>
        <p:grpSpPr>
          <a:xfrm>
            <a:off x="409499" y="6481971"/>
            <a:ext cx="763313" cy="161128"/>
            <a:chOff x="412674" y="6238839"/>
            <a:chExt cx="763313" cy="161128"/>
          </a:xfrm>
          <a:solidFill>
            <a:srgbClr val="CD2C2C"/>
          </a:solidFill>
        </p:grpSpPr>
        <p:grpSp>
          <p:nvGrpSpPr>
            <p:cNvPr id="3" name="Graphic 14">
              <a:extLst>
                <a:ext uri="{FF2B5EF4-FFF2-40B4-BE49-F238E27FC236}">
                  <a16:creationId xmlns:a16="http://schemas.microsoft.com/office/drawing/2014/main" id="{B89C8E02-93AE-CA0B-98CD-9472DA04E767}"/>
                </a:ext>
              </a:extLst>
            </p:cNvPr>
            <p:cNvGrpSpPr/>
            <p:nvPr/>
          </p:nvGrpSpPr>
          <p:grpSpPr>
            <a:xfrm>
              <a:off x="546117" y="6246487"/>
              <a:ext cx="51308" cy="138804"/>
              <a:chOff x="546117" y="6246487"/>
              <a:chExt cx="51308" cy="138804"/>
            </a:xfrm>
            <a:solidFill>
              <a:srgbClr val="CD2C2C"/>
            </a:solidFill>
          </p:grpSpPr>
          <p:sp>
            <p:nvSpPr>
              <p:cNvPr id="17" name="Freeform 16">
                <a:extLst>
                  <a:ext uri="{FF2B5EF4-FFF2-40B4-BE49-F238E27FC236}">
                    <a16:creationId xmlns:a16="http://schemas.microsoft.com/office/drawing/2014/main" id="{F0B07986-20C4-0F17-49D7-66AAB1F2199D}"/>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31AA632-6C63-AB46-9E1B-18B613C8B34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33D2B93-8B71-7E33-0E7A-6BE6F9339D5E}"/>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2DE823B-3973-9D77-144A-C86C53EDA692}"/>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A3D4970-7937-4733-D832-EBA539866C9B}"/>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3B72727-6641-1E98-53F1-E873BD2EA2C7}"/>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B770053-A8B8-E3F1-38B4-46E59DF1C70C}"/>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3" name="Graphic 14">
              <a:extLst>
                <a:ext uri="{FF2B5EF4-FFF2-40B4-BE49-F238E27FC236}">
                  <a16:creationId xmlns:a16="http://schemas.microsoft.com/office/drawing/2014/main" id="{BF081145-F82A-4829-2BE4-9ADE4754A3B7}"/>
                </a:ext>
              </a:extLst>
            </p:cNvPr>
            <p:cNvGrpSpPr/>
            <p:nvPr/>
          </p:nvGrpSpPr>
          <p:grpSpPr>
            <a:xfrm>
              <a:off x="834622" y="6246487"/>
              <a:ext cx="51411" cy="138907"/>
              <a:chOff x="834622" y="6246487"/>
              <a:chExt cx="51411" cy="138907"/>
            </a:xfrm>
            <a:solidFill>
              <a:srgbClr val="CD2C2C"/>
            </a:solidFill>
          </p:grpSpPr>
          <p:sp>
            <p:nvSpPr>
              <p:cNvPr id="15" name="Freeform 14">
                <a:extLst>
                  <a:ext uri="{FF2B5EF4-FFF2-40B4-BE49-F238E27FC236}">
                    <a16:creationId xmlns:a16="http://schemas.microsoft.com/office/drawing/2014/main" id="{3BCF03F4-1C20-5E9C-F5D2-8FFF3901882C}"/>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E4F237B-0E21-AC5B-3C38-8F514C32DB61}"/>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BD3332FD-09FA-9434-BB61-5F7F3516CF41}"/>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2441498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userDrawn="1">
          <p15:clr>
            <a:srgbClr val="FBAE40"/>
          </p15:clr>
        </p15:guide>
        <p15:guide id="2" pos="5770" userDrawn="1">
          <p15:clr>
            <a:srgbClr val="FBAE40"/>
          </p15:clr>
        </p15:guide>
        <p15:guide id="3" pos="6686" userDrawn="1">
          <p15:clr>
            <a:srgbClr val="FBAE40"/>
          </p15:clr>
        </p15:guide>
        <p15:guide id="4" pos="65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v3">
    <p:bg>
      <p:bgPr>
        <a:solidFill>
          <a:srgbClr val="E6E3DD"/>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EE03094-6F8D-3521-EE3E-240366A791C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1163"/>
          <a:stretch/>
        </p:blipFill>
        <p:spPr>
          <a:xfrm>
            <a:off x="-600" y="4880150"/>
            <a:ext cx="12193200" cy="1977850"/>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1718662"/>
            <a:ext cx="5543151" cy="3052049"/>
          </a:xfrm>
        </p:spPr>
        <p:txBody>
          <a:bodyPr anchor="t" anchorCtr="0"/>
          <a:lstStyle>
            <a:lvl1pPr>
              <a:lnSpc>
                <a:spcPct val="100000"/>
              </a:lnSpc>
              <a:spcBef>
                <a:spcPts val="0"/>
              </a:spcBef>
              <a:spcAft>
                <a:spcPts val="0"/>
              </a:spcAft>
              <a:defRPr sz="4000" b="0">
                <a:solidFill>
                  <a:srgbClr val="580720"/>
                </a:solidFill>
              </a:defRPr>
            </a:lvl1pPr>
            <a:lvl2pPr>
              <a:spcBef>
                <a:spcPts val="1200"/>
              </a:spcBef>
              <a:spcAft>
                <a:spcPts val="0"/>
              </a:spcAft>
              <a:defRPr sz="2200"/>
            </a:lvl2pPr>
            <a:lvl3pPr>
              <a:defRPr sz="2200"/>
            </a:lvl3pPr>
            <a:lvl4pPr>
              <a:defRPr sz="2200"/>
            </a:lvl4pPr>
            <a:lvl5pPr>
              <a:defRPr sz="2200"/>
            </a:lvl5pPr>
          </a:lstStyle>
          <a:p>
            <a:pPr lvl="0"/>
            <a:r>
              <a:rPr lang="en-GB"/>
              <a:t>[Divider: v3] &lt;Heading&gt;</a:t>
            </a:r>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p>
            <a:fld id="{9C22A586-C3AD-EC40-9E2E-CB4E986153EE}" type="slidenum">
              <a:rPr lang="en-US" smtClean="0"/>
              <a:pPr/>
              <a:t>‹#›</a:t>
            </a:fld>
            <a:endParaRPr lang="en-US"/>
          </a:p>
        </p:txBody>
      </p:sp>
      <p:sp>
        <p:nvSpPr>
          <p:cNvPr id="10" name="Text Placeholder 6">
            <a:extLst>
              <a:ext uri="{FF2B5EF4-FFF2-40B4-BE49-F238E27FC236}">
                <a16:creationId xmlns:a16="http://schemas.microsoft.com/office/drawing/2014/main" id="{1BEA6032-90D4-6E7E-5312-748D0DEFB99D}"/>
              </a:ext>
            </a:extLst>
          </p:cNvPr>
          <p:cNvSpPr>
            <a:spLocks noGrp="1"/>
          </p:cNvSpPr>
          <p:nvPr>
            <p:ph type="body" sz="quarter" idx="21" hasCustomPrompt="1"/>
          </p:nvPr>
        </p:nvSpPr>
        <p:spPr>
          <a:xfrm>
            <a:off x="6242050" y="1780261"/>
            <a:ext cx="5543550" cy="2990450"/>
          </a:xfrm>
        </p:spPr>
        <p:txBody>
          <a:bodyPr>
            <a:normAutofit/>
          </a:bodyPr>
          <a:lstStyle>
            <a:lvl1pPr marL="216000" indent="-216000">
              <a:spcBef>
                <a:spcPts val="0"/>
              </a:spcBef>
              <a:spcAft>
                <a:spcPts val="440"/>
              </a:spcAft>
              <a:buFont typeface="Arial" panose="020B0604020202020204" pitchFamily="34" charset="0"/>
              <a:buChar char="•"/>
              <a:defRPr sz="2200" b="0"/>
            </a:lvl1pPr>
            <a:lvl2pPr marL="216000" indent="-216000">
              <a:spcAft>
                <a:spcPts val="440"/>
              </a:spcAft>
              <a:buFont typeface="Arial" panose="020B0604020202020204" pitchFamily="34" charset="0"/>
              <a:buChar char="•"/>
              <a:defRPr sz="2200"/>
            </a:lvl2pPr>
            <a:lvl3pPr marL="216000" indent="-216000">
              <a:spcAft>
                <a:spcPts val="440"/>
              </a:spcAft>
              <a:buFont typeface="Arial" panose="020B0604020202020204" pitchFamily="34" charset="0"/>
              <a:buChar char="•"/>
              <a:defRPr sz="2200"/>
            </a:lvl3pPr>
            <a:lvl4pPr marL="216000" indent="-216000">
              <a:spcAft>
                <a:spcPts val="440"/>
              </a:spcAft>
              <a:buFont typeface="Arial" panose="020B0604020202020204" pitchFamily="34" charset="0"/>
              <a:buChar char="•"/>
              <a:defRPr sz="2200"/>
            </a:lvl4pPr>
            <a:lvl5pPr marL="216000" indent="-216000">
              <a:spcAft>
                <a:spcPts val="440"/>
              </a:spcAft>
              <a:buFont typeface="Arial" panose="020B0604020202020204" pitchFamily="34" charset="0"/>
              <a:buChar char="•"/>
              <a:defRPr sz="2200"/>
            </a:lvl5pPr>
          </a:lstStyle>
          <a:p>
            <a:pPr lvl="0"/>
            <a:r>
              <a:rPr lang="en-GB"/>
              <a:t>&lt;Agenda line item&gt;</a:t>
            </a:r>
          </a:p>
          <a:p>
            <a:pPr lvl="1"/>
            <a:r>
              <a:rPr lang="en-GB"/>
              <a:t>&lt;Agenda line item&gt;</a:t>
            </a:r>
          </a:p>
          <a:p>
            <a:pPr lvl="2"/>
            <a:r>
              <a:rPr lang="en-GB"/>
              <a:t>&lt;Agenda line item&gt;</a:t>
            </a:r>
          </a:p>
          <a:p>
            <a:pPr lvl="3"/>
            <a:r>
              <a:rPr lang="en-GB"/>
              <a:t>&lt;Agenda line item&gt;</a:t>
            </a:r>
          </a:p>
          <a:p>
            <a:pPr lvl="4"/>
            <a:r>
              <a:rPr lang="en-GB"/>
              <a:t>&lt;Agenda line item&gt;</a:t>
            </a:r>
            <a:endParaRPr lang="en-US"/>
          </a:p>
        </p:txBody>
      </p:sp>
      <p:grpSp>
        <p:nvGrpSpPr>
          <p:cNvPr id="2" name="Graphic 14">
            <a:extLst>
              <a:ext uri="{FF2B5EF4-FFF2-40B4-BE49-F238E27FC236}">
                <a16:creationId xmlns:a16="http://schemas.microsoft.com/office/drawing/2014/main" id="{FDA877F6-9D0F-CB2E-40BB-36F2C917F6CD}"/>
              </a:ext>
            </a:extLst>
          </p:cNvPr>
          <p:cNvGrpSpPr/>
          <p:nvPr userDrawn="1"/>
        </p:nvGrpSpPr>
        <p:grpSpPr>
          <a:xfrm>
            <a:off x="409499" y="6481971"/>
            <a:ext cx="763313" cy="161128"/>
            <a:chOff x="412674" y="6238839"/>
            <a:chExt cx="763313" cy="161128"/>
          </a:xfrm>
          <a:solidFill>
            <a:srgbClr val="CD2C2C"/>
          </a:solidFill>
        </p:grpSpPr>
        <p:grpSp>
          <p:nvGrpSpPr>
            <p:cNvPr id="3" name="Graphic 14">
              <a:extLst>
                <a:ext uri="{FF2B5EF4-FFF2-40B4-BE49-F238E27FC236}">
                  <a16:creationId xmlns:a16="http://schemas.microsoft.com/office/drawing/2014/main" id="{727FA759-36F1-F0B2-951E-93A5BE461C4F}"/>
                </a:ext>
              </a:extLst>
            </p:cNvPr>
            <p:cNvGrpSpPr/>
            <p:nvPr/>
          </p:nvGrpSpPr>
          <p:grpSpPr>
            <a:xfrm>
              <a:off x="546117" y="6246487"/>
              <a:ext cx="51308" cy="138804"/>
              <a:chOff x="546117" y="6246487"/>
              <a:chExt cx="51308" cy="138804"/>
            </a:xfrm>
            <a:solidFill>
              <a:srgbClr val="CD2C2C"/>
            </a:solidFill>
          </p:grpSpPr>
          <p:sp>
            <p:nvSpPr>
              <p:cNvPr id="18" name="Freeform 17">
                <a:extLst>
                  <a:ext uri="{FF2B5EF4-FFF2-40B4-BE49-F238E27FC236}">
                    <a16:creationId xmlns:a16="http://schemas.microsoft.com/office/drawing/2014/main" id="{30CA4953-CDC4-3F0A-6936-C8F2464977BF}"/>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4760C8A-55BC-25EC-0558-DD7C62B64855}"/>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5A8A32B3-F360-E868-F037-84B78386AFEB}"/>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331A860-2CB2-6858-8D2C-B606406931B9}"/>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4E67733-780C-3A9A-867A-F978C4CB6996}"/>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657B641-D82F-A940-5314-06E9D4E58A64}"/>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931B3E5-5B42-A21C-D498-BED12908F3E6}"/>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4" name="Graphic 14">
              <a:extLst>
                <a:ext uri="{FF2B5EF4-FFF2-40B4-BE49-F238E27FC236}">
                  <a16:creationId xmlns:a16="http://schemas.microsoft.com/office/drawing/2014/main" id="{4DAF80E7-F716-EE7E-E619-90E63BC96F65}"/>
                </a:ext>
              </a:extLst>
            </p:cNvPr>
            <p:cNvGrpSpPr/>
            <p:nvPr/>
          </p:nvGrpSpPr>
          <p:grpSpPr>
            <a:xfrm>
              <a:off x="834622" y="6246487"/>
              <a:ext cx="51411" cy="138907"/>
              <a:chOff x="834622" y="6246487"/>
              <a:chExt cx="51411" cy="138907"/>
            </a:xfrm>
            <a:solidFill>
              <a:srgbClr val="CD2C2C"/>
            </a:solidFill>
          </p:grpSpPr>
          <p:sp>
            <p:nvSpPr>
              <p:cNvPr id="16" name="Freeform 15">
                <a:extLst>
                  <a:ext uri="{FF2B5EF4-FFF2-40B4-BE49-F238E27FC236}">
                    <a16:creationId xmlns:a16="http://schemas.microsoft.com/office/drawing/2014/main" id="{C0A3E11E-9783-EA9C-E97E-1C3956DCC499}"/>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EEB7D73-1E8E-54B0-C33C-661C9B4C4EDC}"/>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8363200D-063F-5D51-F168-8C6BADEB0A6E}"/>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2940758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3748" userDrawn="1">
          <p15:clr>
            <a:srgbClr val="FBAE40"/>
          </p15:clr>
        </p15:guide>
        <p15:guide id="6" pos="39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v4">
    <p:bg>
      <p:bgPr>
        <a:solidFill>
          <a:srgbClr val="E6E3DD"/>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1718662"/>
            <a:ext cx="5543151" cy="3052049"/>
          </a:xfrm>
        </p:spPr>
        <p:txBody>
          <a:bodyPr anchor="t" anchorCtr="0"/>
          <a:lstStyle>
            <a:lvl1pPr>
              <a:lnSpc>
                <a:spcPct val="100000"/>
              </a:lnSpc>
              <a:spcBef>
                <a:spcPts val="0"/>
              </a:spcBef>
              <a:spcAft>
                <a:spcPts val="0"/>
              </a:spcAft>
              <a:defRPr sz="4000" b="0">
                <a:solidFill>
                  <a:srgbClr val="580720"/>
                </a:solidFill>
              </a:defRPr>
            </a:lvl1pPr>
            <a:lvl2pPr>
              <a:spcBef>
                <a:spcPts val="1200"/>
              </a:spcBef>
              <a:spcAft>
                <a:spcPts val="0"/>
              </a:spcAft>
              <a:defRPr sz="2200"/>
            </a:lvl2pPr>
            <a:lvl3pPr>
              <a:defRPr sz="2200"/>
            </a:lvl3pPr>
            <a:lvl4pPr>
              <a:defRPr sz="2200"/>
            </a:lvl4pPr>
            <a:lvl5pPr>
              <a:defRPr sz="2200"/>
            </a:lvl5pPr>
          </a:lstStyle>
          <a:p>
            <a:pPr lvl="0"/>
            <a:r>
              <a:rPr lang="en-GB"/>
              <a:t>[Divider: v4] &lt;Heading&gt;</a:t>
            </a:r>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p>
            <a:fld id="{9C22A586-C3AD-EC40-9E2E-CB4E986153EE}" type="slidenum">
              <a:rPr lang="en-US" smtClean="0"/>
              <a:pPr/>
              <a:t>‹#›</a:t>
            </a:fld>
            <a:endParaRPr lang="en-US"/>
          </a:p>
        </p:txBody>
      </p:sp>
      <p:sp>
        <p:nvSpPr>
          <p:cNvPr id="10" name="Text Placeholder 6">
            <a:extLst>
              <a:ext uri="{FF2B5EF4-FFF2-40B4-BE49-F238E27FC236}">
                <a16:creationId xmlns:a16="http://schemas.microsoft.com/office/drawing/2014/main" id="{1BEA6032-90D4-6E7E-5312-748D0DEFB99D}"/>
              </a:ext>
            </a:extLst>
          </p:cNvPr>
          <p:cNvSpPr>
            <a:spLocks noGrp="1"/>
          </p:cNvSpPr>
          <p:nvPr>
            <p:ph type="body" sz="quarter" idx="21" hasCustomPrompt="1"/>
          </p:nvPr>
        </p:nvSpPr>
        <p:spPr>
          <a:xfrm>
            <a:off x="6242050" y="1780261"/>
            <a:ext cx="5543550" cy="2990450"/>
          </a:xfrm>
        </p:spPr>
        <p:txBody>
          <a:bodyPr>
            <a:normAutofit/>
          </a:bodyPr>
          <a:lstStyle>
            <a:lvl1pPr marL="216000" indent="-216000">
              <a:spcBef>
                <a:spcPts val="0"/>
              </a:spcBef>
              <a:spcAft>
                <a:spcPts val="440"/>
              </a:spcAft>
              <a:buFont typeface="Arial" panose="020B0604020202020204" pitchFamily="34" charset="0"/>
              <a:buChar char="•"/>
              <a:defRPr sz="2200" b="0"/>
            </a:lvl1pPr>
            <a:lvl2pPr marL="216000" indent="-216000">
              <a:spcAft>
                <a:spcPts val="440"/>
              </a:spcAft>
              <a:buFont typeface="Arial" panose="020B0604020202020204" pitchFamily="34" charset="0"/>
              <a:buChar char="•"/>
              <a:defRPr sz="2200"/>
            </a:lvl2pPr>
            <a:lvl3pPr marL="216000" indent="-216000">
              <a:spcAft>
                <a:spcPts val="440"/>
              </a:spcAft>
              <a:buFont typeface="Arial" panose="020B0604020202020204" pitchFamily="34" charset="0"/>
              <a:buChar char="•"/>
              <a:defRPr sz="2200"/>
            </a:lvl3pPr>
            <a:lvl4pPr marL="216000" indent="-216000">
              <a:spcAft>
                <a:spcPts val="440"/>
              </a:spcAft>
              <a:buFont typeface="Arial" panose="020B0604020202020204" pitchFamily="34" charset="0"/>
              <a:buChar char="•"/>
              <a:defRPr sz="2200"/>
            </a:lvl4pPr>
            <a:lvl5pPr marL="216000" indent="-216000">
              <a:spcAft>
                <a:spcPts val="440"/>
              </a:spcAft>
              <a:buFont typeface="Arial" panose="020B0604020202020204" pitchFamily="34" charset="0"/>
              <a:buChar char="•"/>
              <a:defRPr sz="2200"/>
            </a:lvl5pPr>
          </a:lstStyle>
          <a:p>
            <a:pPr lvl="0"/>
            <a:r>
              <a:rPr lang="en-GB"/>
              <a:t>&lt;Agenda line item&gt;</a:t>
            </a:r>
          </a:p>
          <a:p>
            <a:pPr lvl="1"/>
            <a:r>
              <a:rPr lang="en-GB"/>
              <a:t>&lt;Agenda line item&gt;</a:t>
            </a:r>
          </a:p>
          <a:p>
            <a:pPr lvl="2"/>
            <a:r>
              <a:rPr lang="en-GB"/>
              <a:t>&lt;Agenda line item&gt;</a:t>
            </a:r>
          </a:p>
          <a:p>
            <a:pPr lvl="3"/>
            <a:r>
              <a:rPr lang="en-GB"/>
              <a:t>&lt;Agenda line item&gt;</a:t>
            </a:r>
          </a:p>
          <a:p>
            <a:pPr lvl="4"/>
            <a:r>
              <a:rPr lang="en-GB"/>
              <a:t>&lt;Agenda line item&gt;</a:t>
            </a:r>
            <a:endParaRPr lang="en-US"/>
          </a:p>
        </p:txBody>
      </p:sp>
      <p:grpSp>
        <p:nvGrpSpPr>
          <p:cNvPr id="2" name="Graphic 14">
            <a:extLst>
              <a:ext uri="{FF2B5EF4-FFF2-40B4-BE49-F238E27FC236}">
                <a16:creationId xmlns:a16="http://schemas.microsoft.com/office/drawing/2014/main" id="{FDA877F6-9D0F-CB2E-40BB-36F2C917F6CD}"/>
              </a:ext>
            </a:extLst>
          </p:cNvPr>
          <p:cNvGrpSpPr/>
          <p:nvPr userDrawn="1"/>
        </p:nvGrpSpPr>
        <p:grpSpPr>
          <a:xfrm>
            <a:off x="409499" y="6481971"/>
            <a:ext cx="763313" cy="161128"/>
            <a:chOff x="412674" y="6238839"/>
            <a:chExt cx="763313" cy="161128"/>
          </a:xfrm>
          <a:solidFill>
            <a:srgbClr val="CD2C2C"/>
          </a:solidFill>
        </p:grpSpPr>
        <p:grpSp>
          <p:nvGrpSpPr>
            <p:cNvPr id="3" name="Graphic 14">
              <a:extLst>
                <a:ext uri="{FF2B5EF4-FFF2-40B4-BE49-F238E27FC236}">
                  <a16:creationId xmlns:a16="http://schemas.microsoft.com/office/drawing/2014/main" id="{727FA759-36F1-F0B2-951E-93A5BE461C4F}"/>
                </a:ext>
              </a:extLst>
            </p:cNvPr>
            <p:cNvGrpSpPr/>
            <p:nvPr/>
          </p:nvGrpSpPr>
          <p:grpSpPr>
            <a:xfrm>
              <a:off x="546117" y="6246487"/>
              <a:ext cx="51308" cy="138804"/>
              <a:chOff x="546117" y="6246487"/>
              <a:chExt cx="51308" cy="138804"/>
            </a:xfrm>
            <a:solidFill>
              <a:srgbClr val="CD2C2C"/>
            </a:solidFill>
          </p:grpSpPr>
          <p:sp>
            <p:nvSpPr>
              <p:cNvPr id="18" name="Freeform 17">
                <a:extLst>
                  <a:ext uri="{FF2B5EF4-FFF2-40B4-BE49-F238E27FC236}">
                    <a16:creationId xmlns:a16="http://schemas.microsoft.com/office/drawing/2014/main" id="{30CA4953-CDC4-3F0A-6936-C8F2464977BF}"/>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4760C8A-55BC-25EC-0558-DD7C62B64855}"/>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5A8A32B3-F360-E868-F037-84B78386AFEB}"/>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331A860-2CB2-6858-8D2C-B606406931B9}"/>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4E67733-780C-3A9A-867A-F978C4CB6996}"/>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657B641-D82F-A940-5314-06E9D4E58A64}"/>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931B3E5-5B42-A21C-D498-BED12908F3E6}"/>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4" name="Graphic 14">
              <a:extLst>
                <a:ext uri="{FF2B5EF4-FFF2-40B4-BE49-F238E27FC236}">
                  <a16:creationId xmlns:a16="http://schemas.microsoft.com/office/drawing/2014/main" id="{4DAF80E7-F716-EE7E-E619-90E63BC96F65}"/>
                </a:ext>
              </a:extLst>
            </p:cNvPr>
            <p:cNvGrpSpPr/>
            <p:nvPr/>
          </p:nvGrpSpPr>
          <p:grpSpPr>
            <a:xfrm>
              <a:off x="834622" y="6246487"/>
              <a:ext cx="51411" cy="138907"/>
              <a:chOff x="834622" y="6246487"/>
              <a:chExt cx="51411" cy="138907"/>
            </a:xfrm>
            <a:solidFill>
              <a:srgbClr val="CD2C2C"/>
            </a:solidFill>
          </p:grpSpPr>
          <p:sp>
            <p:nvSpPr>
              <p:cNvPr id="16" name="Freeform 15">
                <a:extLst>
                  <a:ext uri="{FF2B5EF4-FFF2-40B4-BE49-F238E27FC236}">
                    <a16:creationId xmlns:a16="http://schemas.microsoft.com/office/drawing/2014/main" id="{C0A3E11E-9783-EA9C-E97E-1C3956DCC499}"/>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EEB7D73-1E8E-54B0-C33C-661C9B4C4EDC}"/>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8363200D-063F-5D51-F168-8C6BADEB0A6E}"/>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49494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3748" userDrawn="1">
          <p15:clr>
            <a:srgbClr val="FBAE40"/>
          </p15:clr>
        </p15:guide>
        <p15:guide id="6" pos="39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v5">
    <p:bg>
      <p:bgPr>
        <a:solidFill>
          <a:srgbClr val="82776D"/>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F51D230A-4AC9-D03A-CB11-24DFBD19533E}"/>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1008"/>
          <a:stretch/>
        </p:blipFill>
        <p:spPr>
          <a:xfrm>
            <a:off x="-2400" y="4868929"/>
            <a:ext cx="12196800" cy="1989071"/>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solidFill>
                  <a:schemeClr val="bg1"/>
                </a:solidFill>
              </a:defRPr>
            </a:lvl2pPr>
            <a:lvl3pPr>
              <a:defRPr sz="2200"/>
            </a:lvl3pPr>
            <a:lvl4pPr>
              <a:defRPr sz="2200"/>
            </a:lvl4pPr>
            <a:lvl5pPr>
              <a:defRPr sz="2200"/>
            </a:lvl5pPr>
          </a:lstStyle>
          <a:p>
            <a:pPr lvl="0"/>
            <a:r>
              <a:rPr lang="en-GB"/>
              <a:t>[Divider: v5]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4035756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userDrawn="1">
          <p15:clr>
            <a:srgbClr val="FBAE40"/>
          </p15:clr>
        </p15:guide>
        <p15:guide id="2" pos="5770" userDrawn="1">
          <p15:clr>
            <a:srgbClr val="FBAE40"/>
          </p15:clr>
        </p15:guide>
        <p15:guide id="3" pos="6686" userDrawn="1">
          <p15:clr>
            <a:srgbClr val="FBAE40"/>
          </p15:clr>
        </p15:guide>
        <p15:guide id="4" pos="650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v6">
    <p:bg>
      <p:bgPr>
        <a:solidFill>
          <a:srgbClr val="82776D"/>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solidFill>
                  <a:schemeClr val="bg1"/>
                </a:solidFill>
              </a:defRPr>
            </a:lvl2pPr>
            <a:lvl3pPr>
              <a:defRPr sz="2200"/>
            </a:lvl3pPr>
            <a:lvl4pPr>
              <a:defRPr sz="2200"/>
            </a:lvl4pPr>
            <a:lvl5pPr>
              <a:defRPr sz="2200"/>
            </a:lvl5pPr>
          </a:lstStyle>
          <a:p>
            <a:pPr lvl="0"/>
            <a:r>
              <a:rPr lang="en-GB"/>
              <a:t>[Divider: v6]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312698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userDrawn="1">
          <p15:clr>
            <a:srgbClr val="FBAE40"/>
          </p15:clr>
        </p15:guide>
        <p15:guide id="2" pos="5770" userDrawn="1">
          <p15:clr>
            <a:srgbClr val="FBAE40"/>
          </p15:clr>
        </p15:guide>
        <p15:guide id="3" pos="6686" userDrawn="1">
          <p15:clr>
            <a:srgbClr val="FBAE40"/>
          </p15:clr>
        </p15:guide>
        <p15:guide id="4" pos="650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v7">
    <p:bg>
      <p:bgPr>
        <a:solidFill>
          <a:srgbClr val="82776D"/>
        </a:solidFill>
        <a:effectLst/>
      </p:bgPr>
    </p:bg>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4A0CB3BC-0AB4-FD60-9E6B-F2BA77BA46B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1008"/>
          <a:stretch/>
        </p:blipFill>
        <p:spPr>
          <a:xfrm>
            <a:off x="-2400" y="4868929"/>
            <a:ext cx="12196800" cy="1989071"/>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1718662"/>
            <a:ext cx="5543151" cy="3052049"/>
          </a:xfrm>
        </p:spPr>
        <p:txBody>
          <a:bodyPr anchor="t"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lvl2pPr>
            <a:lvl3pPr>
              <a:defRPr sz="2200"/>
            </a:lvl3pPr>
            <a:lvl4pPr>
              <a:defRPr sz="2200"/>
            </a:lvl4pPr>
            <a:lvl5pPr>
              <a:defRPr sz="2200"/>
            </a:lvl5pPr>
          </a:lstStyle>
          <a:p>
            <a:pPr lvl="0"/>
            <a:r>
              <a:rPr lang="en-GB"/>
              <a:t>[Divider: v7] &lt;Heading&gt;</a:t>
            </a:r>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sp>
        <p:nvSpPr>
          <p:cNvPr id="10" name="Text Placeholder 6">
            <a:extLst>
              <a:ext uri="{FF2B5EF4-FFF2-40B4-BE49-F238E27FC236}">
                <a16:creationId xmlns:a16="http://schemas.microsoft.com/office/drawing/2014/main" id="{1BEA6032-90D4-6E7E-5312-748D0DEFB99D}"/>
              </a:ext>
            </a:extLst>
          </p:cNvPr>
          <p:cNvSpPr>
            <a:spLocks noGrp="1"/>
          </p:cNvSpPr>
          <p:nvPr>
            <p:ph type="body" sz="quarter" idx="21" hasCustomPrompt="1"/>
          </p:nvPr>
        </p:nvSpPr>
        <p:spPr>
          <a:xfrm>
            <a:off x="6242050" y="1780261"/>
            <a:ext cx="5543550" cy="2990450"/>
          </a:xfrm>
        </p:spPr>
        <p:txBody>
          <a:bodyPr>
            <a:normAutofit/>
          </a:bodyPr>
          <a:lstStyle>
            <a:lvl1pPr marL="216000" indent="-216000">
              <a:spcBef>
                <a:spcPts val="0"/>
              </a:spcBef>
              <a:spcAft>
                <a:spcPts val="440"/>
              </a:spcAft>
              <a:buFont typeface="Arial" panose="020B0604020202020204" pitchFamily="34" charset="0"/>
              <a:buChar char="•"/>
              <a:defRPr sz="2200" b="0">
                <a:solidFill>
                  <a:schemeClr val="bg1"/>
                </a:solidFill>
              </a:defRPr>
            </a:lvl1pPr>
            <a:lvl2pPr marL="216000" indent="-216000">
              <a:spcAft>
                <a:spcPts val="440"/>
              </a:spcAft>
              <a:buFont typeface="Arial" panose="020B0604020202020204" pitchFamily="34" charset="0"/>
              <a:buChar char="•"/>
              <a:defRPr sz="2200">
                <a:solidFill>
                  <a:schemeClr val="bg1"/>
                </a:solidFill>
              </a:defRPr>
            </a:lvl2pPr>
            <a:lvl3pPr marL="216000" indent="-216000">
              <a:spcAft>
                <a:spcPts val="440"/>
              </a:spcAft>
              <a:buFont typeface="Arial" panose="020B0604020202020204" pitchFamily="34" charset="0"/>
              <a:buChar char="•"/>
              <a:defRPr sz="2200">
                <a:solidFill>
                  <a:schemeClr val="bg1"/>
                </a:solidFill>
              </a:defRPr>
            </a:lvl3pPr>
            <a:lvl4pPr marL="216000" indent="-216000">
              <a:spcAft>
                <a:spcPts val="440"/>
              </a:spcAft>
              <a:buFont typeface="Arial" panose="020B0604020202020204" pitchFamily="34" charset="0"/>
              <a:buChar char="•"/>
              <a:defRPr sz="2200">
                <a:solidFill>
                  <a:schemeClr val="bg1"/>
                </a:solidFill>
              </a:defRPr>
            </a:lvl4pPr>
            <a:lvl5pPr marL="216000" indent="-216000">
              <a:spcAft>
                <a:spcPts val="440"/>
              </a:spcAft>
              <a:buFont typeface="Arial" panose="020B0604020202020204" pitchFamily="34" charset="0"/>
              <a:buChar char="•"/>
              <a:defRPr sz="2200">
                <a:solidFill>
                  <a:schemeClr val="bg1"/>
                </a:solidFill>
              </a:defRPr>
            </a:lvl5pPr>
          </a:lstStyle>
          <a:p>
            <a:pPr lvl="0"/>
            <a:r>
              <a:rPr lang="en-GB"/>
              <a:t>&lt;Agenda line item&gt;</a:t>
            </a:r>
          </a:p>
          <a:p>
            <a:pPr lvl="1"/>
            <a:r>
              <a:rPr lang="en-GB"/>
              <a:t>&lt;Agenda line item&gt;</a:t>
            </a:r>
          </a:p>
          <a:p>
            <a:pPr lvl="2"/>
            <a:r>
              <a:rPr lang="en-GB"/>
              <a:t>&lt;Agenda line item&gt;</a:t>
            </a:r>
          </a:p>
          <a:p>
            <a:pPr lvl="3"/>
            <a:r>
              <a:rPr lang="en-GB"/>
              <a:t>&lt;Agenda line item&gt;</a:t>
            </a:r>
          </a:p>
          <a:p>
            <a:pPr lvl="4"/>
            <a:r>
              <a:rPr lang="en-GB"/>
              <a:t>&lt;Agenda line item&gt;</a:t>
            </a:r>
            <a:endParaRPr lang="en-US"/>
          </a:p>
        </p:txBody>
      </p:sp>
      <p:grpSp>
        <p:nvGrpSpPr>
          <p:cNvPr id="6" name="Graphic 14">
            <a:extLst>
              <a:ext uri="{FF2B5EF4-FFF2-40B4-BE49-F238E27FC236}">
                <a16:creationId xmlns:a16="http://schemas.microsoft.com/office/drawing/2014/main" id="{EA4374B7-AE67-8F92-6903-ABB363436249}"/>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77524C7E-7BA4-61E2-E7F6-85ACB9218CFE}"/>
                </a:ext>
              </a:extLst>
            </p:cNvPr>
            <p:cNvGrpSpPr/>
            <p:nvPr/>
          </p:nvGrpSpPr>
          <p:grpSpPr>
            <a:xfrm>
              <a:off x="546117" y="6246487"/>
              <a:ext cx="51308" cy="138804"/>
              <a:chOff x="546117" y="6246487"/>
              <a:chExt cx="51308" cy="138804"/>
            </a:xfrm>
            <a:grpFill/>
          </p:grpSpPr>
          <p:sp>
            <p:nvSpPr>
              <p:cNvPr id="20" name="Freeform 19">
                <a:extLst>
                  <a:ext uri="{FF2B5EF4-FFF2-40B4-BE49-F238E27FC236}">
                    <a16:creationId xmlns:a16="http://schemas.microsoft.com/office/drawing/2014/main" id="{07D59F83-C4C1-9B6B-74BE-3DFE7658885C}"/>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5C3DE7A-3704-5D35-6CD2-FC0A44DCD517}"/>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601203AF-4A90-50F6-1EC6-B4CBA74C60FD}"/>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4A83983-DCF2-9D07-7800-A9128C210F5C}"/>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6CB63AC-435F-12F4-76FE-83C35EC0A9AF}"/>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DECD86E-76B4-4894-1DCC-B993CA696245}"/>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609A096-6929-15EF-CC19-2E80DA03802A}"/>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6" name="Graphic 14">
              <a:extLst>
                <a:ext uri="{FF2B5EF4-FFF2-40B4-BE49-F238E27FC236}">
                  <a16:creationId xmlns:a16="http://schemas.microsoft.com/office/drawing/2014/main" id="{50FAD192-91A2-6E38-7476-BE364A14F62B}"/>
                </a:ext>
              </a:extLst>
            </p:cNvPr>
            <p:cNvGrpSpPr/>
            <p:nvPr/>
          </p:nvGrpSpPr>
          <p:grpSpPr>
            <a:xfrm>
              <a:off x="834622" y="6246487"/>
              <a:ext cx="51411" cy="138907"/>
              <a:chOff x="834622" y="6246487"/>
              <a:chExt cx="51411" cy="138907"/>
            </a:xfrm>
            <a:grpFill/>
          </p:grpSpPr>
          <p:sp>
            <p:nvSpPr>
              <p:cNvPr id="18" name="Freeform 17">
                <a:extLst>
                  <a:ext uri="{FF2B5EF4-FFF2-40B4-BE49-F238E27FC236}">
                    <a16:creationId xmlns:a16="http://schemas.microsoft.com/office/drawing/2014/main" id="{1800EFEB-B594-B13F-19F9-63EEBE6B283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0556DB03-C16B-9AED-78E0-AFA300664C1B}"/>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3E553072-8B78-708A-872B-004BA01262AA}"/>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3759844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3748" userDrawn="1">
          <p15:clr>
            <a:srgbClr val="FBAE40"/>
          </p15:clr>
        </p15:guide>
        <p15:guide id="6" pos="39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Pr>
        <a:solidFill>
          <a:srgbClr val="E6E3DD"/>
        </a:solidFill>
        <a:effectLst/>
      </p:bgPr>
    </p:bg>
    <p:spTree>
      <p:nvGrpSpPr>
        <p:cNvPr id="1" name=""/>
        <p:cNvGrpSpPr/>
        <p:nvPr/>
      </p:nvGrpSpPr>
      <p:grpSpPr>
        <a:xfrm>
          <a:off x="0" y="0"/>
          <a:ext cx="0" cy="0"/>
          <a:chOff x="0" y="0"/>
          <a:chExt cx="0" cy="0"/>
        </a:xfrm>
      </p:grpSpPr>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rgbClr val="580720"/>
                </a:solidFill>
              </a:defRPr>
            </a:lvl1pPr>
            <a:lvl2pPr>
              <a:spcBef>
                <a:spcPts val="2000"/>
              </a:spcBef>
              <a:spcAft>
                <a:spcPts val="0"/>
              </a:spcAft>
              <a:defRPr sz="2400"/>
            </a:lvl2pPr>
            <a:lvl3pPr>
              <a:defRPr sz="2200"/>
            </a:lvl3pPr>
            <a:lvl4pPr>
              <a:defRPr sz="2200"/>
            </a:lvl4pPr>
            <a:lvl5pPr>
              <a:defRPr sz="2200"/>
            </a:lvl5pPr>
          </a:lstStyle>
          <a:p>
            <a:pPr lvl="0"/>
            <a:r>
              <a:rPr lang="en-GB"/>
              <a:t>[Title slide: v2]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tx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rgbClr val="CD2C2C"/>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solidFill>
              <a:srgbClr val="CD2C2C"/>
            </a:solid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solidFill>
              <a:srgbClr val="CD2C2C"/>
            </a:solid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 useBgFill="1">
        <p:nvSpPr>
          <p:cNvPr id="21" name="Rectangle 20">
            <a:extLst>
              <a:ext uri="{FF2B5EF4-FFF2-40B4-BE49-F238E27FC236}">
                <a16:creationId xmlns:a16="http://schemas.microsoft.com/office/drawing/2014/main" id="{335DA7AC-814A-6B0F-5FFE-8215D9F1F338}"/>
              </a:ext>
            </a:extLst>
          </p:cNvPr>
          <p:cNvSpPr/>
          <p:nvPr userDrawn="1"/>
        </p:nvSpPr>
        <p:spPr>
          <a:xfrm>
            <a:off x="0" y="6248400"/>
            <a:ext cx="150629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618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v8">
    <p:bg>
      <p:bgPr>
        <a:solidFill>
          <a:srgbClr val="82776D"/>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1718662"/>
            <a:ext cx="5543151" cy="3052049"/>
          </a:xfrm>
        </p:spPr>
        <p:txBody>
          <a:bodyPr anchor="t"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lvl2pPr>
            <a:lvl3pPr>
              <a:defRPr sz="2200"/>
            </a:lvl3pPr>
            <a:lvl4pPr>
              <a:defRPr sz="2200"/>
            </a:lvl4pPr>
            <a:lvl5pPr>
              <a:defRPr sz="2200"/>
            </a:lvl5pPr>
          </a:lstStyle>
          <a:p>
            <a:pPr lvl="0"/>
            <a:r>
              <a:rPr lang="en-GB"/>
              <a:t>[Divider: v8] &lt;Heading&gt;</a:t>
            </a:r>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sp>
        <p:nvSpPr>
          <p:cNvPr id="10" name="Text Placeholder 6">
            <a:extLst>
              <a:ext uri="{FF2B5EF4-FFF2-40B4-BE49-F238E27FC236}">
                <a16:creationId xmlns:a16="http://schemas.microsoft.com/office/drawing/2014/main" id="{1BEA6032-90D4-6E7E-5312-748D0DEFB99D}"/>
              </a:ext>
            </a:extLst>
          </p:cNvPr>
          <p:cNvSpPr>
            <a:spLocks noGrp="1"/>
          </p:cNvSpPr>
          <p:nvPr>
            <p:ph type="body" sz="quarter" idx="21" hasCustomPrompt="1"/>
          </p:nvPr>
        </p:nvSpPr>
        <p:spPr>
          <a:xfrm>
            <a:off x="6242050" y="1780261"/>
            <a:ext cx="5543550" cy="2990450"/>
          </a:xfrm>
        </p:spPr>
        <p:txBody>
          <a:bodyPr>
            <a:normAutofit/>
          </a:bodyPr>
          <a:lstStyle>
            <a:lvl1pPr marL="216000" indent="-216000">
              <a:spcBef>
                <a:spcPts val="0"/>
              </a:spcBef>
              <a:spcAft>
                <a:spcPts val="440"/>
              </a:spcAft>
              <a:buFont typeface="Arial" panose="020B0604020202020204" pitchFamily="34" charset="0"/>
              <a:buChar char="•"/>
              <a:defRPr sz="2200" b="0">
                <a:solidFill>
                  <a:schemeClr val="bg1"/>
                </a:solidFill>
              </a:defRPr>
            </a:lvl1pPr>
            <a:lvl2pPr marL="216000" indent="-216000">
              <a:spcAft>
                <a:spcPts val="440"/>
              </a:spcAft>
              <a:buFont typeface="Arial" panose="020B0604020202020204" pitchFamily="34" charset="0"/>
              <a:buChar char="•"/>
              <a:defRPr sz="2200">
                <a:solidFill>
                  <a:schemeClr val="bg1"/>
                </a:solidFill>
              </a:defRPr>
            </a:lvl2pPr>
            <a:lvl3pPr marL="216000" indent="-216000">
              <a:spcAft>
                <a:spcPts val="440"/>
              </a:spcAft>
              <a:buFont typeface="Arial" panose="020B0604020202020204" pitchFamily="34" charset="0"/>
              <a:buChar char="•"/>
              <a:defRPr sz="2200">
                <a:solidFill>
                  <a:schemeClr val="bg1"/>
                </a:solidFill>
              </a:defRPr>
            </a:lvl3pPr>
            <a:lvl4pPr marL="216000" indent="-216000">
              <a:spcAft>
                <a:spcPts val="440"/>
              </a:spcAft>
              <a:buFont typeface="Arial" panose="020B0604020202020204" pitchFamily="34" charset="0"/>
              <a:buChar char="•"/>
              <a:defRPr sz="2200">
                <a:solidFill>
                  <a:schemeClr val="bg1"/>
                </a:solidFill>
              </a:defRPr>
            </a:lvl4pPr>
            <a:lvl5pPr marL="216000" indent="-216000">
              <a:spcAft>
                <a:spcPts val="440"/>
              </a:spcAft>
              <a:buFont typeface="Arial" panose="020B0604020202020204" pitchFamily="34" charset="0"/>
              <a:buChar char="•"/>
              <a:defRPr sz="2200">
                <a:solidFill>
                  <a:schemeClr val="bg1"/>
                </a:solidFill>
              </a:defRPr>
            </a:lvl5pPr>
          </a:lstStyle>
          <a:p>
            <a:pPr lvl="0"/>
            <a:r>
              <a:rPr lang="en-GB"/>
              <a:t>&lt;Agenda line item&gt;</a:t>
            </a:r>
          </a:p>
          <a:p>
            <a:pPr lvl="1"/>
            <a:r>
              <a:rPr lang="en-GB"/>
              <a:t>&lt;Agenda line item&gt;</a:t>
            </a:r>
          </a:p>
          <a:p>
            <a:pPr lvl="2"/>
            <a:r>
              <a:rPr lang="en-GB"/>
              <a:t>&lt;Agenda line item&gt;</a:t>
            </a:r>
          </a:p>
          <a:p>
            <a:pPr lvl="3"/>
            <a:r>
              <a:rPr lang="en-GB"/>
              <a:t>&lt;Agenda line item&gt;</a:t>
            </a:r>
          </a:p>
          <a:p>
            <a:pPr lvl="4"/>
            <a:r>
              <a:rPr lang="en-GB"/>
              <a:t>&lt;Agenda line item&gt;</a:t>
            </a:r>
            <a:endParaRPr lang="en-US"/>
          </a:p>
        </p:txBody>
      </p:sp>
      <p:grpSp>
        <p:nvGrpSpPr>
          <p:cNvPr id="6" name="Graphic 14">
            <a:extLst>
              <a:ext uri="{FF2B5EF4-FFF2-40B4-BE49-F238E27FC236}">
                <a16:creationId xmlns:a16="http://schemas.microsoft.com/office/drawing/2014/main" id="{EA4374B7-AE67-8F92-6903-ABB363436249}"/>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77524C7E-7BA4-61E2-E7F6-85ACB9218CFE}"/>
                </a:ext>
              </a:extLst>
            </p:cNvPr>
            <p:cNvGrpSpPr/>
            <p:nvPr/>
          </p:nvGrpSpPr>
          <p:grpSpPr>
            <a:xfrm>
              <a:off x="546117" y="6246487"/>
              <a:ext cx="51308" cy="138804"/>
              <a:chOff x="546117" y="6246487"/>
              <a:chExt cx="51308" cy="138804"/>
            </a:xfrm>
            <a:grpFill/>
          </p:grpSpPr>
          <p:sp>
            <p:nvSpPr>
              <p:cNvPr id="20" name="Freeform 19">
                <a:extLst>
                  <a:ext uri="{FF2B5EF4-FFF2-40B4-BE49-F238E27FC236}">
                    <a16:creationId xmlns:a16="http://schemas.microsoft.com/office/drawing/2014/main" id="{07D59F83-C4C1-9B6B-74BE-3DFE7658885C}"/>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5C3DE7A-3704-5D35-6CD2-FC0A44DCD517}"/>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601203AF-4A90-50F6-1EC6-B4CBA74C60FD}"/>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4A83983-DCF2-9D07-7800-A9128C210F5C}"/>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6CB63AC-435F-12F4-76FE-83C35EC0A9AF}"/>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DECD86E-76B4-4894-1DCC-B993CA696245}"/>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609A096-6929-15EF-CC19-2E80DA03802A}"/>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6" name="Graphic 14">
              <a:extLst>
                <a:ext uri="{FF2B5EF4-FFF2-40B4-BE49-F238E27FC236}">
                  <a16:creationId xmlns:a16="http://schemas.microsoft.com/office/drawing/2014/main" id="{50FAD192-91A2-6E38-7476-BE364A14F62B}"/>
                </a:ext>
              </a:extLst>
            </p:cNvPr>
            <p:cNvGrpSpPr/>
            <p:nvPr/>
          </p:nvGrpSpPr>
          <p:grpSpPr>
            <a:xfrm>
              <a:off x="834622" y="6246487"/>
              <a:ext cx="51411" cy="138907"/>
              <a:chOff x="834622" y="6246487"/>
              <a:chExt cx="51411" cy="138907"/>
            </a:xfrm>
            <a:grpFill/>
          </p:grpSpPr>
          <p:sp>
            <p:nvSpPr>
              <p:cNvPr id="18" name="Freeform 17">
                <a:extLst>
                  <a:ext uri="{FF2B5EF4-FFF2-40B4-BE49-F238E27FC236}">
                    <a16:creationId xmlns:a16="http://schemas.microsoft.com/office/drawing/2014/main" id="{1800EFEB-B594-B13F-19F9-63EEBE6B283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0556DB03-C16B-9AED-78E0-AFA300664C1B}"/>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3E553072-8B78-708A-872B-004BA01262AA}"/>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1543772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3748" userDrawn="1">
          <p15:clr>
            <a:srgbClr val="FBAE40"/>
          </p15:clr>
        </p15:guide>
        <p15:guide id="6" pos="39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v9">
    <p:bg>
      <p:bgPr>
        <a:solidFill>
          <a:srgbClr val="580720"/>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905107C-AE56-030D-6856-C79D1DEED31F}"/>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1008"/>
          <a:stretch/>
        </p:blipFill>
        <p:spPr>
          <a:xfrm>
            <a:off x="-2400" y="4868929"/>
            <a:ext cx="12196800" cy="1989071"/>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solidFill>
                  <a:schemeClr val="bg1"/>
                </a:solidFill>
              </a:defRPr>
            </a:lvl2pPr>
            <a:lvl3pPr>
              <a:defRPr sz="2200"/>
            </a:lvl3pPr>
            <a:lvl4pPr>
              <a:defRPr sz="2200"/>
            </a:lvl4pPr>
            <a:lvl5pPr>
              <a:defRPr sz="2200"/>
            </a:lvl5pPr>
          </a:lstStyle>
          <a:p>
            <a:pPr lvl="0"/>
            <a:r>
              <a:rPr lang="en-GB"/>
              <a:t>[Divider: v9]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3175903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p15:clr>
            <a:srgbClr val="FBAE40"/>
          </p15:clr>
        </p15:guide>
        <p15:guide id="2" pos="5770">
          <p15:clr>
            <a:srgbClr val="FBAE40"/>
          </p15:clr>
        </p15:guide>
        <p15:guide id="3" pos="6686">
          <p15:clr>
            <a:srgbClr val="FBAE40"/>
          </p15:clr>
        </p15:guide>
        <p15:guide id="4" pos="6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v10">
    <p:bg>
      <p:bgPr>
        <a:solidFill>
          <a:srgbClr val="580720"/>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solidFill>
                  <a:schemeClr val="bg1"/>
                </a:solidFill>
              </a:defRPr>
            </a:lvl2pPr>
            <a:lvl3pPr>
              <a:defRPr sz="2200"/>
            </a:lvl3pPr>
            <a:lvl4pPr>
              <a:defRPr sz="2200"/>
            </a:lvl4pPr>
            <a:lvl5pPr>
              <a:defRPr sz="2200"/>
            </a:lvl5pPr>
          </a:lstStyle>
          <a:p>
            <a:pPr lvl="0"/>
            <a:r>
              <a:rPr lang="en-GB"/>
              <a:t>[Divider: v10]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917788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p15:clr>
            <a:srgbClr val="FBAE40"/>
          </p15:clr>
        </p15:guide>
        <p15:guide id="2" pos="5770">
          <p15:clr>
            <a:srgbClr val="FBAE40"/>
          </p15:clr>
        </p15:guide>
        <p15:guide id="3" pos="6686">
          <p15:clr>
            <a:srgbClr val="FBAE40"/>
          </p15:clr>
        </p15:guide>
        <p15:guide id="4" pos="65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v11">
    <p:bg>
      <p:bgPr>
        <a:solidFill>
          <a:srgbClr val="580720"/>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D9B0C02-480F-F728-A198-B32EE61999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1008"/>
          <a:stretch/>
        </p:blipFill>
        <p:spPr>
          <a:xfrm>
            <a:off x="-2400" y="4868929"/>
            <a:ext cx="12196800" cy="1989071"/>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1718662"/>
            <a:ext cx="5543151" cy="3052049"/>
          </a:xfrm>
        </p:spPr>
        <p:txBody>
          <a:bodyPr anchor="t"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lvl2pPr>
            <a:lvl3pPr>
              <a:defRPr sz="2200"/>
            </a:lvl3pPr>
            <a:lvl4pPr>
              <a:defRPr sz="2200"/>
            </a:lvl4pPr>
            <a:lvl5pPr>
              <a:defRPr sz="2200"/>
            </a:lvl5pPr>
          </a:lstStyle>
          <a:p>
            <a:pPr lvl="0"/>
            <a:r>
              <a:rPr lang="en-GB"/>
              <a:t>[Divider: v11] &lt;Heading&gt;</a:t>
            </a:r>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sp>
        <p:nvSpPr>
          <p:cNvPr id="10" name="Text Placeholder 6">
            <a:extLst>
              <a:ext uri="{FF2B5EF4-FFF2-40B4-BE49-F238E27FC236}">
                <a16:creationId xmlns:a16="http://schemas.microsoft.com/office/drawing/2014/main" id="{1BEA6032-90D4-6E7E-5312-748D0DEFB99D}"/>
              </a:ext>
            </a:extLst>
          </p:cNvPr>
          <p:cNvSpPr>
            <a:spLocks noGrp="1"/>
          </p:cNvSpPr>
          <p:nvPr>
            <p:ph type="body" sz="quarter" idx="21" hasCustomPrompt="1"/>
          </p:nvPr>
        </p:nvSpPr>
        <p:spPr>
          <a:xfrm>
            <a:off x="6242050" y="1780261"/>
            <a:ext cx="5543550" cy="2990450"/>
          </a:xfrm>
        </p:spPr>
        <p:txBody>
          <a:bodyPr>
            <a:normAutofit/>
          </a:bodyPr>
          <a:lstStyle>
            <a:lvl1pPr marL="216000" indent="-216000">
              <a:spcBef>
                <a:spcPts val="0"/>
              </a:spcBef>
              <a:spcAft>
                <a:spcPts val="440"/>
              </a:spcAft>
              <a:buFont typeface="Arial" panose="020B0604020202020204" pitchFamily="34" charset="0"/>
              <a:buChar char="•"/>
              <a:defRPr sz="2200" b="0">
                <a:solidFill>
                  <a:schemeClr val="bg1"/>
                </a:solidFill>
              </a:defRPr>
            </a:lvl1pPr>
            <a:lvl2pPr marL="216000" indent="-216000">
              <a:spcAft>
                <a:spcPts val="440"/>
              </a:spcAft>
              <a:buFont typeface="Arial" panose="020B0604020202020204" pitchFamily="34" charset="0"/>
              <a:buChar char="•"/>
              <a:defRPr sz="2200">
                <a:solidFill>
                  <a:schemeClr val="bg1"/>
                </a:solidFill>
              </a:defRPr>
            </a:lvl2pPr>
            <a:lvl3pPr marL="216000" indent="-216000">
              <a:spcAft>
                <a:spcPts val="440"/>
              </a:spcAft>
              <a:buFont typeface="Arial" panose="020B0604020202020204" pitchFamily="34" charset="0"/>
              <a:buChar char="•"/>
              <a:defRPr sz="2200">
                <a:solidFill>
                  <a:schemeClr val="bg1"/>
                </a:solidFill>
              </a:defRPr>
            </a:lvl3pPr>
            <a:lvl4pPr marL="216000" indent="-216000">
              <a:spcAft>
                <a:spcPts val="440"/>
              </a:spcAft>
              <a:buFont typeface="Arial" panose="020B0604020202020204" pitchFamily="34" charset="0"/>
              <a:buChar char="•"/>
              <a:defRPr sz="2200">
                <a:solidFill>
                  <a:schemeClr val="bg1"/>
                </a:solidFill>
              </a:defRPr>
            </a:lvl4pPr>
            <a:lvl5pPr marL="216000" indent="-216000">
              <a:spcAft>
                <a:spcPts val="440"/>
              </a:spcAft>
              <a:buFont typeface="Arial" panose="020B0604020202020204" pitchFamily="34" charset="0"/>
              <a:buChar char="•"/>
              <a:defRPr sz="2200">
                <a:solidFill>
                  <a:schemeClr val="bg1"/>
                </a:solidFill>
              </a:defRPr>
            </a:lvl5pPr>
          </a:lstStyle>
          <a:p>
            <a:pPr lvl="0"/>
            <a:r>
              <a:rPr lang="en-GB"/>
              <a:t>&lt;Agenda line item&gt;</a:t>
            </a:r>
          </a:p>
          <a:p>
            <a:pPr lvl="1"/>
            <a:r>
              <a:rPr lang="en-GB"/>
              <a:t>&lt;Agenda line item&gt;</a:t>
            </a:r>
          </a:p>
          <a:p>
            <a:pPr lvl="2"/>
            <a:r>
              <a:rPr lang="en-GB"/>
              <a:t>&lt;Agenda line item&gt;</a:t>
            </a:r>
          </a:p>
          <a:p>
            <a:pPr lvl="3"/>
            <a:r>
              <a:rPr lang="en-GB"/>
              <a:t>&lt;Agenda line item&gt;</a:t>
            </a:r>
          </a:p>
          <a:p>
            <a:pPr lvl="4"/>
            <a:r>
              <a:rPr lang="en-GB"/>
              <a:t>&lt;Agenda line item&gt;</a:t>
            </a:r>
            <a:endParaRPr lang="en-US"/>
          </a:p>
        </p:txBody>
      </p:sp>
      <p:grpSp>
        <p:nvGrpSpPr>
          <p:cNvPr id="6" name="Graphic 14">
            <a:extLst>
              <a:ext uri="{FF2B5EF4-FFF2-40B4-BE49-F238E27FC236}">
                <a16:creationId xmlns:a16="http://schemas.microsoft.com/office/drawing/2014/main" id="{EA4374B7-AE67-8F92-6903-ABB363436249}"/>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77524C7E-7BA4-61E2-E7F6-85ACB9218CFE}"/>
                </a:ext>
              </a:extLst>
            </p:cNvPr>
            <p:cNvGrpSpPr/>
            <p:nvPr/>
          </p:nvGrpSpPr>
          <p:grpSpPr>
            <a:xfrm>
              <a:off x="546117" y="6246487"/>
              <a:ext cx="51308" cy="138804"/>
              <a:chOff x="546117" y="6246487"/>
              <a:chExt cx="51308" cy="138804"/>
            </a:xfrm>
            <a:grpFill/>
          </p:grpSpPr>
          <p:sp>
            <p:nvSpPr>
              <p:cNvPr id="20" name="Freeform 19">
                <a:extLst>
                  <a:ext uri="{FF2B5EF4-FFF2-40B4-BE49-F238E27FC236}">
                    <a16:creationId xmlns:a16="http://schemas.microsoft.com/office/drawing/2014/main" id="{07D59F83-C4C1-9B6B-74BE-3DFE7658885C}"/>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5C3DE7A-3704-5D35-6CD2-FC0A44DCD517}"/>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601203AF-4A90-50F6-1EC6-B4CBA74C60FD}"/>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4A83983-DCF2-9D07-7800-A9128C210F5C}"/>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6CB63AC-435F-12F4-76FE-83C35EC0A9AF}"/>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DECD86E-76B4-4894-1DCC-B993CA696245}"/>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609A096-6929-15EF-CC19-2E80DA03802A}"/>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6" name="Graphic 14">
              <a:extLst>
                <a:ext uri="{FF2B5EF4-FFF2-40B4-BE49-F238E27FC236}">
                  <a16:creationId xmlns:a16="http://schemas.microsoft.com/office/drawing/2014/main" id="{50FAD192-91A2-6E38-7476-BE364A14F62B}"/>
                </a:ext>
              </a:extLst>
            </p:cNvPr>
            <p:cNvGrpSpPr/>
            <p:nvPr/>
          </p:nvGrpSpPr>
          <p:grpSpPr>
            <a:xfrm>
              <a:off x="834622" y="6246487"/>
              <a:ext cx="51411" cy="138907"/>
              <a:chOff x="834622" y="6246487"/>
              <a:chExt cx="51411" cy="138907"/>
            </a:xfrm>
            <a:grpFill/>
          </p:grpSpPr>
          <p:sp>
            <p:nvSpPr>
              <p:cNvPr id="18" name="Freeform 17">
                <a:extLst>
                  <a:ext uri="{FF2B5EF4-FFF2-40B4-BE49-F238E27FC236}">
                    <a16:creationId xmlns:a16="http://schemas.microsoft.com/office/drawing/2014/main" id="{1800EFEB-B594-B13F-19F9-63EEBE6B283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0556DB03-C16B-9AED-78E0-AFA300664C1B}"/>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3E553072-8B78-708A-872B-004BA01262AA}"/>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532937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3748">
          <p15:clr>
            <a:srgbClr val="FBAE40"/>
          </p15:clr>
        </p15:guide>
        <p15:guide id="6" pos="39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v12">
    <p:bg>
      <p:bgPr>
        <a:solidFill>
          <a:srgbClr val="580720"/>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1718662"/>
            <a:ext cx="5543151" cy="3052049"/>
          </a:xfrm>
        </p:spPr>
        <p:txBody>
          <a:bodyPr anchor="t"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lvl2pPr>
            <a:lvl3pPr>
              <a:defRPr sz="2200"/>
            </a:lvl3pPr>
            <a:lvl4pPr>
              <a:defRPr sz="2200"/>
            </a:lvl4pPr>
            <a:lvl5pPr>
              <a:defRPr sz="2200"/>
            </a:lvl5pPr>
          </a:lstStyle>
          <a:p>
            <a:pPr lvl="0"/>
            <a:r>
              <a:rPr lang="en-GB"/>
              <a:t>[Divider: v12] &lt;Heading&gt;</a:t>
            </a:r>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sp>
        <p:nvSpPr>
          <p:cNvPr id="10" name="Text Placeholder 6">
            <a:extLst>
              <a:ext uri="{FF2B5EF4-FFF2-40B4-BE49-F238E27FC236}">
                <a16:creationId xmlns:a16="http://schemas.microsoft.com/office/drawing/2014/main" id="{1BEA6032-90D4-6E7E-5312-748D0DEFB99D}"/>
              </a:ext>
            </a:extLst>
          </p:cNvPr>
          <p:cNvSpPr>
            <a:spLocks noGrp="1"/>
          </p:cNvSpPr>
          <p:nvPr>
            <p:ph type="body" sz="quarter" idx="21" hasCustomPrompt="1"/>
          </p:nvPr>
        </p:nvSpPr>
        <p:spPr>
          <a:xfrm>
            <a:off x="6242050" y="1780261"/>
            <a:ext cx="5543550" cy="2990450"/>
          </a:xfrm>
        </p:spPr>
        <p:txBody>
          <a:bodyPr>
            <a:normAutofit/>
          </a:bodyPr>
          <a:lstStyle>
            <a:lvl1pPr marL="216000" indent="-216000">
              <a:spcBef>
                <a:spcPts val="0"/>
              </a:spcBef>
              <a:spcAft>
                <a:spcPts val="440"/>
              </a:spcAft>
              <a:buFont typeface="Arial" panose="020B0604020202020204" pitchFamily="34" charset="0"/>
              <a:buChar char="•"/>
              <a:defRPr sz="2200" b="0">
                <a:solidFill>
                  <a:schemeClr val="bg1"/>
                </a:solidFill>
              </a:defRPr>
            </a:lvl1pPr>
            <a:lvl2pPr marL="216000" indent="-216000">
              <a:spcAft>
                <a:spcPts val="440"/>
              </a:spcAft>
              <a:buFont typeface="Arial" panose="020B0604020202020204" pitchFamily="34" charset="0"/>
              <a:buChar char="•"/>
              <a:defRPr sz="2200">
                <a:solidFill>
                  <a:schemeClr val="bg1"/>
                </a:solidFill>
              </a:defRPr>
            </a:lvl2pPr>
            <a:lvl3pPr marL="216000" indent="-216000">
              <a:spcAft>
                <a:spcPts val="440"/>
              </a:spcAft>
              <a:buFont typeface="Arial" panose="020B0604020202020204" pitchFamily="34" charset="0"/>
              <a:buChar char="•"/>
              <a:defRPr sz="2200">
                <a:solidFill>
                  <a:schemeClr val="bg1"/>
                </a:solidFill>
              </a:defRPr>
            </a:lvl3pPr>
            <a:lvl4pPr marL="216000" indent="-216000">
              <a:spcAft>
                <a:spcPts val="440"/>
              </a:spcAft>
              <a:buFont typeface="Arial" panose="020B0604020202020204" pitchFamily="34" charset="0"/>
              <a:buChar char="•"/>
              <a:defRPr sz="2200">
                <a:solidFill>
                  <a:schemeClr val="bg1"/>
                </a:solidFill>
              </a:defRPr>
            </a:lvl4pPr>
            <a:lvl5pPr marL="216000" indent="-216000">
              <a:spcAft>
                <a:spcPts val="440"/>
              </a:spcAft>
              <a:buFont typeface="Arial" panose="020B0604020202020204" pitchFamily="34" charset="0"/>
              <a:buChar char="•"/>
              <a:defRPr sz="2200">
                <a:solidFill>
                  <a:schemeClr val="bg1"/>
                </a:solidFill>
              </a:defRPr>
            </a:lvl5pPr>
          </a:lstStyle>
          <a:p>
            <a:pPr lvl="0"/>
            <a:r>
              <a:rPr lang="en-GB"/>
              <a:t>&lt;Agenda line item&gt;</a:t>
            </a:r>
          </a:p>
          <a:p>
            <a:pPr lvl="1"/>
            <a:r>
              <a:rPr lang="en-GB"/>
              <a:t>&lt;Agenda line item&gt;</a:t>
            </a:r>
          </a:p>
          <a:p>
            <a:pPr lvl="2"/>
            <a:r>
              <a:rPr lang="en-GB"/>
              <a:t>&lt;Agenda line item&gt;</a:t>
            </a:r>
          </a:p>
          <a:p>
            <a:pPr lvl="3"/>
            <a:r>
              <a:rPr lang="en-GB"/>
              <a:t>&lt;Agenda line item&gt;</a:t>
            </a:r>
          </a:p>
          <a:p>
            <a:pPr lvl="4"/>
            <a:r>
              <a:rPr lang="en-GB"/>
              <a:t>&lt;Agenda line item&gt;</a:t>
            </a:r>
            <a:endParaRPr lang="en-US"/>
          </a:p>
        </p:txBody>
      </p:sp>
      <p:grpSp>
        <p:nvGrpSpPr>
          <p:cNvPr id="6" name="Graphic 14">
            <a:extLst>
              <a:ext uri="{FF2B5EF4-FFF2-40B4-BE49-F238E27FC236}">
                <a16:creationId xmlns:a16="http://schemas.microsoft.com/office/drawing/2014/main" id="{EA4374B7-AE67-8F92-6903-ABB363436249}"/>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77524C7E-7BA4-61E2-E7F6-85ACB9218CFE}"/>
                </a:ext>
              </a:extLst>
            </p:cNvPr>
            <p:cNvGrpSpPr/>
            <p:nvPr/>
          </p:nvGrpSpPr>
          <p:grpSpPr>
            <a:xfrm>
              <a:off x="546117" y="6246487"/>
              <a:ext cx="51308" cy="138804"/>
              <a:chOff x="546117" y="6246487"/>
              <a:chExt cx="51308" cy="138804"/>
            </a:xfrm>
            <a:grpFill/>
          </p:grpSpPr>
          <p:sp>
            <p:nvSpPr>
              <p:cNvPr id="20" name="Freeform 19">
                <a:extLst>
                  <a:ext uri="{FF2B5EF4-FFF2-40B4-BE49-F238E27FC236}">
                    <a16:creationId xmlns:a16="http://schemas.microsoft.com/office/drawing/2014/main" id="{07D59F83-C4C1-9B6B-74BE-3DFE7658885C}"/>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5C3DE7A-3704-5D35-6CD2-FC0A44DCD517}"/>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601203AF-4A90-50F6-1EC6-B4CBA74C60FD}"/>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4A83983-DCF2-9D07-7800-A9128C210F5C}"/>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6CB63AC-435F-12F4-76FE-83C35EC0A9AF}"/>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DECD86E-76B4-4894-1DCC-B993CA696245}"/>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609A096-6929-15EF-CC19-2E80DA03802A}"/>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6" name="Graphic 14">
              <a:extLst>
                <a:ext uri="{FF2B5EF4-FFF2-40B4-BE49-F238E27FC236}">
                  <a16:creationId xmlns:a16="http://schemas.microsoft.com/office/drawing/2014/main" id="{50FAD192-91A2-6E38-7476-BE364A14F62B}"/>
                </a:ext>
              </a:extLst>
            </p:cNvPr>
            <p:cNvGrpSpPr/>
            <p:nvPr/>
          </p:nvGrpSpPr>
          <p:grpSpPr>
            <a:xfrm>
              <a:off x="834622" y="6246487"/>
              <a:ext cx="51411" cy="138907"/>
              <a:chOff x="834622" y="6246487"/>
              <a:chExt cx="51411" cy="138907"/>
            </a:xfrm>
            <a:grpFill/>
          </p:grpSpPr>
          <p:sp>
            <p:nvSpPr>
              <p:cNvPr id="18" name="Freeform 17">
                <a:extLst>
                  <a:ext uri="{FF2B5EF4-FFF2-40B4-BE49-F238E27FC236}">
                    <a16:creationId xmlns:a16="http://schemas.microsoft.com/office/drawing/2014/main" id="{1800EFEB-B594-B13F-19F9-63EEBE6B283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0556DB03-C16B-9AED-78E0-AFA300664C1B}"/>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3E553072-8B78-708A-872B-004BA01262AA}"/>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725056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3748">
          <p15:clr>
            <a:srgbClr val="FBAE40"/>
          </p15:clr>
        </p15:guide>
        <p15:guide id="6" pos="39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v13">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EE03094-6F8D-3521-EE3E-240366A791C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1163"/>
          <a:stretch/>
        </p:blipFill>
        <p:spPr>
          <a:xfrm flipH="1">
            <a:off x="-600" y="4880150"/>
            <a:ext cx="12193200" cy="1977850"/>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rgbClr val="580720"/>
                </a:solidFill>
              </a:defRPr>
            </a:lvl1pPr>
            <a:lvl2pPr>
              <a:spcBef>
                <a:spcPts val="1200"/>
              </a:spcBef>
              <a:spcAft>
                <a:spcPts val="0"/>
              </a:spcAft>
              <a:defRPr sz="2200"/>
            </a:lvl2pPr>
            <a:lvl3pPr>
              <a:defRPr sz="2200"/>
            </a:lvl3pPr>
            <a:lvl4pPr>
              <a:defRPr sz="2200"/>
            </a:lvl4pPr>
            <a:lvl5pPr>
              <a:defRPr sz="2200"/>
            </a:lvl5pPr>
          </a:lstStyle>
          <a:p>
            <a:pPr lvl="0"/>
            <a:r>
              <a:rPr lang="en-GB"/>
              <a:t>[Divider: v13]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p>
            <a:fld id="{9C22A586-C3AD-EC40-9E2E-CB4E986153EE}" type="slidenum">
              <a:rPr lang="en-US" smtClean="0"/>
              <a:pPr/>
              <a:t>‹#›</a:t>
            </a:fld>
            <a:endParaRPr lang="en-US"/>
          </a:p>
        </p:txBody>
      </p:sp>
      <p:grpSp>
        <p:nvGrpSpPr>
          <p:cNvPr id="2" name="Graphic 14">
            <a:extLst>
              <a:ext uri="{FF2B5EF4-FFF2-40B4-BE49-F238E27FC236}">
                <a16:creationId xmlns:a16="http://schemas.microsoft.com/office/drawing/2014/main" id="{D98F8FB2-D882-DBA1-464A-76B91038FEF4}"/>
              </a:ext>
            </a:extLst>
          </p:cNvPr>
          <p:cNvGrpSpPr/>
          <p:nvPr userDrawn="1"/>
        </p:nvGrpSpPr>
        <p:grpSpPr>
          <a:xfrm>
            <a:off x="409499" y="6481971"/>
            <a:ext cx="763313" cy="161128"/>
            <a:chOff x="412674" y="6238839"/>
            <a:chExt cx="763313" cy="161128"/>
          </a:xfrm>
          <a:solidFill>
            <a:srgbClr val="CD2C2C"/>
          </a:solidFill>
        </p:grpSpPr>
        <p:grpSp>
          <p:nvGrpSpPr>
            <p:cNvPr id="3" name="Graphic 14">
              <a:extLst>
                <a:ext uri="{FF2B5EF4-FFF2-40B4-BE49-F238E27FC236}">
                  <a16:creationId xmlns:a16="http://schemas.microsoft.com/office/drawing/2014/main" id="{B89C8E02-93AE-CA0B-98CD-9472DA04E767}"/>
                </a:ext>
              </a:extLst>
            </p:cNvPr>
            <p:cNvGrpSpPr/>
            <p:nvPr/>
          </p:nvGrpSpPr>
          <p:grpSpPr>
            <a:xfrm>
              <a:off x="546117" y="6246487"/>
              <a:ext cx="51308" cy="138804"/>
              <a:chOff x="546117" y="6246487"/>
              <a:chExt cx="51308" cy="138804"/>
            </a:xfrm>
            <a:solidFill>
              <a:srgbClr val="CD2C2C"/>
            </a:solidFill>
          </p:grpSpPr>
          <p:sp>
            <p:nvSpPr>
              <p:cNvPr id="17" name="Freeform 16">
                <a:extLst>
                  <a:ext uri="{FF2B5EF4-FFF2-40B4-BE49-F238E27FC236}">
                    <a16:creationId xmlns:a16="http://schemas.microsoft.com/office/drawing/2014/main" id="{F0B07986-20C4-0F17-49D7-66AAB1F2199D}"/>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31AA632-6C63-AB46-9E1B-18B613C8B34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33D2B93-8B71-7E33-0E7A-6BE6F9339D5E}"/>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2DE823B-3973-9D77-144A-C86C53EDA692}"/>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A3D4970-7937-4733-D832-EBA539866C9B}"/>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3B72727-6641-1E98-53F1-E873BD2EA2C7}"/>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B770053-A8B8-E3F1-38B4-46E59DF1C70C}"/>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3" name="Graphic 14">
              <a:extLst>
                <a:ext uri="{FF2B5EF4-FFF2-40B4-BE49-F238E27FC236}">
                  <a16:creationId xmlns:a16="http://schemas.microsoft.com/office/drawing/2014/main" id="{BF081145-F82A-4829-2BE4-9ADE4754A3B7}"/>
                </a:ext>
              </a:extLst>
            </p:cNvPr>
            <p:cNvGrpSpPr/>
            <p:nvPr/>
          </p:nvGrpSpPr>
          <p:grpSpPr>
            <a:xfrm>
              <a:off x="834622" y="6246487"/>
              <a:ext cx="51411" cy="138907"/>
              <a:chOff x="834622" y="6246487"/>
              <a:chExt cx="51411" cy="138907"/>
            </a:xfrm>
            <a:solidFill>
              <a:srgbClr val="CD2C2C"/>
            </a:solidFill>
          </p:grpSpPr>
          <p:sp>
            <p:nvSpPr>
              <p:cNvPr id="15" name="Freeform 14">
                <a:extLst>
                  <a:ext uri="{FF2B5EF4-FFF2-40B4-BE49-F238E27FC236}">
                    <a16:creationId xmlns:a16="http://schemas.microsoft.com/office/drawing/2014/main" id="{3BCF03F4-1C20-5E9C-F5D2-8FFF3901882C}"/>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E4F237B-0E21-AC5B-3C38-8F514C32DB61}"/>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BD3332FD-09FA-9434-BB61-5F7F3516CF41}"/>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2722643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p15:clr>
            <a:srgbClr val="FBAE40"/>
          </p15:clr>
        </p15:guide>
        <p15:guide id="2" pos="5770">
          <p15:clr>
            <a:srgbClr val="FBAE40"/>
          </p15:clr>
        </p15:guide>
        <p15:guide id="3" pos="6686">
          <p15:clr>
            <a:srgbClr val="FBAE40"/>
          </p15:clr>
        </p15:guide>
        <p15:guide id="4" pos="650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v14">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rgbClr val="580720"/>
                </a:solidFill>
              </a:defRPr>
            </a:lvl1pPr>
            <a:lvl2pPr>
              <a:spcBef>
                <a:spcPts val="1200"/>
              </a:spcBef>
              <a:spcAft>
                <a:spcPts val="0"/>
              </a:spcAft>
              <a:defRPr sz="2200"/>
            </a:lvl2pPr>
            <a:lvl3pPr>
              <a:defRPr sz="2200"/>
            </a:lvl3pPr>
            <a:lvl4pPr>
              <a:defRPr sz="2200"/>
            </a:lvl4pPr>
            <a:lvl5pPr>
              <a:defRPr sz="2200"/>
            </a:lvl5pPr>
          </a:lstStyle>
          <a:p>
            <a:pPr lvl="0"/>
            <a:r>
              <a:rPr lang="en-GB"/>
              <a:t>[Divider: v14]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p>
            <a:fld id="{9C22A586-C3AD-EC40-9E2E-CB4E986153EE}" type="slidenum">
              <a:rPr lang="en-US" smtClean="0"/>
              <a:pPr/>
              <a:t>‹#›</a:t>
            </a:fld>
            <a:endParaRPr lang="en-US"/>
          </a:p>
        </p:txBody>
      </p:sp>
      <p:grpSp>
        <p:nvGrpSpPr>
          <p:cNvPr id="2" name="Graphic 14">
            <a:extLst>
              <a:ext uri="{FF2B5EF4-FFF2-40B4-BE49-F238E27FC236}">
                <a16:creationId xmlns:a16="http://schemas.microsoft.com/office/drawing/2014/main" id="{D98F8FB2-D882-DBA1-464A-76B91038FEF4}"/>
              </a:ext>
            </a:extLst>
          </p:cNvPr>
          <p:cNvGrpSpPr/>
          <p:nvPr userDrawn="1"/>
        </p:nvGrpSpPr>
        <p:grpSpPr>
          <a:xfrm>
            <a:off x="409499" y="6481971"/>
            <a:ext cx="763313" cy="161128"/>
            <a:chOff x="412674" y="6238839"/>
            <a:chExt cx="763313" cy="161128"/>
          </a:xfrm>
          <a:solidFill>
            <a:srgbClr val="CD2C2C"/>
          </a:solidFill>
        </p:grpSpPr>
        <p:grpSp>
          <p:nvGrpSpPr>
            <p:cNvPr id="3" name="Graphic 14">
              <a:extLst>
                <a:ext uri="{FF2B5EF4-FFF2-40B4-BE49-F238E27FC236}">
                  <a16:creationId xmlns:a16="http://schemas.microsoft.com/office/drawing/2014/main" id="{B89C8E02-93AE-CA0B-98CD-9472DA04E767}"/>
                </a:ext>
              </a:extLst>
            </p:cNvPr>
            <p:cNvGrpSpPr/>
            <p:nvPr/>
          </p:nvGrpSpPr>
          <p:grpSpPr>
            <a:xfrm>
              <a:off x="546117" y="6246487"/>
              <a:ext cx="51308" cy="138804"/>
              <a:chOff x="546117" y="6246487"/>
              <a:chExt cx="51308" cy="138804"/>
            </a:xfrm>
            <a:solidFill>
              <a:srgbClr val="CD2C2C"/>
            </a:solidFill>
          </p:grpSpPr>
          <p:sp>
            <p:nvSpPr>
              <p:cNvPr id="17" name="Freeform 16">
                <a:extLst>
                  <a:ext uri="{FF2B5EF4-FFF2-40B4-BE49-F238E27FC236}">
                    <a16:creationId xmlns:a16="http://schemas.microsoft.com/office/drawing/2014/main" id="{F0B07986-20C4-0F17-49D7-66AAB1F2199D}"/>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31AA632-6C63-AB46-9E1B-18B613C8B34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33D2B93-8B71-7E33-0E7A-6BE6F9339D5E}"/>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2DE823B-3973-9D77-144A-C86C53EDA692}"/>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A3D4970-7937-4733-D832-EBA539866C9B}"/>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3B72727-6641-1E98-53F1-E873BD2EA2C7}"/>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B770053-A8B8-E3F1-38B4-46E59DF1C70C}"/>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3" name="Graphic 14">
              <a:extLst>
                <a:ext uri="{FF2B5EF4-FFF2-40B4-BE49-F238E27FC236}">
                  <a16:creationId xmlns:a16="http://schemas.microsoft.com/office/drawing/2014/main" id="{BF081145-F82A-4829-2BE4-9ADE4754A3B7}"/>
                </a:ext>
              </a:extLst>
            </p:cNvPr>
            <p:cNvGrpSpPr/>
            <p:nvPr/>
          </p:nvGrpSpPr>
          <p:grpSpPr>
            <a:xfrm>
              <a:off x="834622" y="6246487"/>
              <a:ext cx="51411" cy="138907"/>
              <a:chOff x="834622" y="6246487"/>
              <a:chExt cx="51411" cy="138907"/>
            </a:xfrm>
            <a:solidFill>
              <a:srgbClr val="CD2C2C"/>
            </a:solidFill>
          </p:grpSpPr>
          <p:sp>
            <p:nvSpPr>
              <p:cNvPr id="15" name="Freeform 14">
                <a:extLst>
                  <a:ext uri="{FF2B5EF4-FFF2-40B4-BE49-F238E27FC236}">
                    <a16:creationId xmlns:a16="http://schemas.microsoft.com/office/drawing/2014/main" id="{3BCF03F4-1C20-5E9C-F5D2-8FFF3901882C}"/>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E4F237B-0E21-AC5B-3C38-8F514C32DB61}"/>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BD3332FD-09FA-9434-BB61-5F7F3516CF41}"/>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383121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p15:clr>
            <a:srgbClr val="FBAE40"/>
          </p15:clr>
        </p15:guide>
        <p15:guide id="2" pos="5770">
          <p15:clr>
            <a:srgbClr val="FBAE40"/>
          </p15:clr>
        </p15:guide>
        <p15:guide id="3" pos="6686">
          <p15:clr>
            <a:srgbClr val="FBAE40"/>
          </p15:clr>
        </p15:guide>
        <p15:guide id="4" pos="65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v15">
    <p:bg>
      <p:bgPr>
        <a:solidFill>
          <a:schemeClr val="bg1"/>
        </a:solid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74303F08-E96C-3BD1-8799-8412373E026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1163"/>
          <a:stretch/>
        </p:blipFill>
        <p:spPr>
          <a:xfrm flipH="1">
            <a:off x="-600" y="4880150"/>
            <a:ext cx="12193200" cy="1977850"/>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1718662"/>
            <a:ext cx="5543151" cy="3052049"/>
          </a:xfrm>
        </p:spPr>
        <p:txBody>
          <a:bodyPr anchor="t" anchorCtr="0"/>
          <a:lstStyle>
            <a:lvl1pPr>
              <a:lnSpc>
                <a:spcPct val="100000"/>
              </a:lnSpc>
              <a:spcBef>
                <a:spcPts val="0"/>
              </a:spcBef>
              <a:spcAft>
                <a:spcPts val="0"/>
              </a:spcAft>
              <a:defRPr sz="4000" b="0">
                <a:solidFill>
                  <a:srgbClr val="580720"/>
                </a:solidFill>
              </a:defRPr>
            </a:lvl1pPr>
            <a:lvl2pPr>
              <a:spcBef>
                <a:spcPts val="1200"/>
              </a:spcBef>
              <a:spcAft>
                <a:spcPts val="0"/>
              </a:spcAft>
              <a:defRPr sz="2200"/>
            </a:lvl2pPr>
            <a:lvl3pPr>
              <a:defRPr sz="2200"/>
            </a:lvl3pPr>
            <a:lvl4pPr>
              <a:defRPr sz="2200"/>
            </a:lvl4pPr>
            <a:lvl5pPr>
              <a:defRPr sz="2200"/>
            </a:lvl5pPr>
          </a:lstStyle>
          <a:p>
            <a:pPr lvl="0"/>
            <a:r>
              <a:rPr lang="en-GB"/>
              <a:t>[Divider: v15] &lt;Heading&gt;</a:t>
            </a:r>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p>
            <a:fld id="{9C22A586-C3AD-EC40-9E2E-CB4E986153EE}" type="slidenum">
              <a:rPr lang="en-US" smtClean="0"/>
              <a:pPr/>
              <a:t>‹#›</a:t>
            </a:fld>
            <a:endParaRPr lang="en-US"/>
          </a:p>
        </p:txBody>
      </p:sp>
      <p:sp>
        <p:nvSpPr>
          <p:cNvPr id="10" name="Text Placeholder 6">
            <a:extLst>
              <a:ext uri="{FF2B5EF4-FFF2-40B4-BE49-F238E27FC236}">
                <a16:creationId xmlns:a16="http://schemas.microsoft.com/office/drawing/2014/main" id="{1BEA6032-90D4-6E7E-5312-748D0DEFB99D}"/>
              </a:ext>
            </a:extLst>
          </p:cNvPr>
          <p:cNvSpPr>
            <a:spLocks noGrp="1"/>
          </p:cNvSpPr>
          <p:nvPr>
            <p:ph type="body" sz="quarter" idx="21" hasCustomPrompt="1"/>
          </p:nvPr>
        </p:nvSpPr>
        <p:spPr>
          <a:xfrm>
            <a:off x="6242050" y="1780261"/>
            <a:ext cx="5543550" cy="2990450"/>
          </a:xfrm>
        </p:spPr>
        <p:txBody>
          <a:bodyPr>
            <a:normAutofit/>
          </a:bodyPr>
          <a:lstStyle>
            <a:lvl1pPr marL="216000" indent="-216000">
              <a:spcBef>
                <a:spcPts val="0"/>
              </a:spcBef>
              <a:spcAft>
                <a:spcPts val="440"/>
              </a:spcAft>
              <a:buFont typeface="Arial" panose="020B0604020202020204" pitchFamily="34" charset="0"/>
              <a:buChar char="•"/>
              <a:defRPr sz="2200" b="0"/>
            </a:lvl1pPr>
            <a:lvl2pPr marL="216000" indent="-216000">
              <a:spcAft>
                <a:spcPts val="440"/>
              </a:spcAft>
              <a:buFont typeface="Arial" panose="020B0604020202020204" pitchFamily="34" charset="0"/>
              <a:buChar char="•"/>
              <a:defRPr sz="2200"/>
            </a:lvl2pPr>
            <a:lvl3pPr marL="216000" indent="-216000">
              <a:spcAft>
                <a:spcPts val="440"/>
              </a:spcAft>
              <a:buFont typeface="Arial" panose="020B0604020202020204" pitchFamily="34" charset="0"/>
              <a:buChar char="•"/>
              <a:defRPr sz="2200"/>
            </a:lvl3pPr>
            <a:lvl4pPr marL="216000" indent="-216000">
              <a:spcAft>
                <a:spcPts val="440"/>
              </a:spcAft>
              <a:buFont typeface="Arial" panose="020B0604020202020204" pitchFamily="34" charset="0"/>
              <a:buChar char="•"/>
              <a:defRPr sz="2200"/>
            </a:lvl4pPr>
            <a:lvl5pPr marL="216000" indent="-216000">
              <a:spcAft>
                <a:spcPts val="440"/>
              </a:spcAft>
              <a:buFont typeface="Arial" panose="020B0604020202020204" pitchFamily="34" charset="0"/>
              <a:buChar char="•"/>
              <a:defRPr sz="2200"/>
            </a:lvl5pPr>
          </a:lstStyle>
          <a:p>
            <a:pPr lvl="0"/>
            <a:r>
              <a:rPr lang="en-GB"/>
              <a:t>&lt;Agenda line item&gt;</a:t>
            </a:r>
          </a:p>
          <a:p>
            <a:pPr lvl="1"/>
            <a:r>
              <a:rPr lang="en-GB"/>
              <a:t>&lt;Agenda line item&gt;</a:t>
            </a:r>
          </a:p>
          <a:p>
            <a:pPr lvl="2"/>
            <a:r>
              <a:rPr lang="en-GB"/>
              <a:t>&lt;Agenda line item&gt;</a:t>
            </a:r>
          </a:p>
          <a:p>
            <a:pPr lvl="3"/>
            <a:r>
              <a:rPr lang="en-GB"/>
              <a:t>&lt;Agenda line item&gt;</a:t>
            </a:r>
          </a:p>
          <a:p>
            <a:pPr lvl="4"/>
            <a:r>
              <a:rPr lang="en-GB"/>
              <a:t>&lt;Agenda line item&gt;</a:t>
            </a:r>
            <a:endParaRPr lang="en-US"/>
          </a:p>
        </p:txBody>
      </p:sp>
      <p:grpSp>
        <p:nvGrpSpPr>
          <p:cNvPr id="2" name="Graphic 14">
            <a:extLst>
              <a:ext uri="{FF2B5EF4-FFF2-40B4-BE49-F238E27FC236}">
                <a16:creationId xmlns:a16="http://schemas.microsoft.com/office/drawing/2014/main" id="{FDA877F6-9D0F-CB2E-40BB-36F2C917F6CD}"/>
              </a:ext>
            </a:extLst>
          </p:cNvPr>
          <p:cNvGrpSpPr/>
          <p:nvPr userDrawn="1"/>
        </p:nvGrpSpPr>
        <p:grpSpPr>
          <a:xfrm>
            <a:off x="409499" y="6481971"/>
            <a:ext cx="763313" cy="161128"/>
            <a:chOff x="412674" y="6238839"/>
            <a:chExt cx="763313" cy="161128"/>
          </a:xfrm>
          <a:solidFill>
            <a:srgbClr val="CD2C2C"/>
          </a:solidFill>
        </p:grpSpPr>
        <p:grpSp>
          <p:nvGrpSpPr>
            <p:cNvPr id="3" name="Graphic 14">
              <a:extLst>
                <a:ext uri="{FF2B5EF4-FFF2-40B4-BE49-F238E27FC236}">
                  <a16:creationId xmlns:a16="http://schemas.microsoft.com/office/drawing/2014/main" id="{727FA759-36F1-F0B2-951E-93A5BE461C4F}"/>
                </a:ext>
              </a:extLst>
            </p:cNvPr>
            <p:cNvGrpSpPr/>
            <p:nvPr/>
          </p:nvGrpSpPr>
          <p:grpSpPr>
            <a:xfrm>
              <a:off x="546117" y="6246487"/>
              <a:ext cx="51308" cy="138804"/>
              <a:chOff x="546117" y="6246487"/>
              <a:chExt cx="51308" cy="138804"/>
            </a:xfrm>
            <a:solidFill>
              <a:srgbClr val="CD2C2C"/>
            </a:solidFill>
          </p:grpSpPr>
          <p:sp>
            <p:nvSpPr>
              <p:cNvPr id="18" name="Freeform 17">
                <a:extLst>
                  <a:ext uri="{FF2B5EF4-FFF2-40B4-BE49-F238E27FC236}">
                    <a16:creationId xmlns:a16="http://schemas.microsoft.com/office/drawing/2014/main" id="{30CA4953-CDC4-3F0A-6936-C8F2464977BF}"/>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4760C8A-55BC-25EC-0558-DD7C62B64855}"/>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5A8A32B3-F360-E868-F037-84B78386AFEB}"/>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331A860-2CB2-6858-8D2C-B606406931B9}"/>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4E67733-780C-3A9A-867A-F978C4CB6996}"/>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657B641-D82F-A940-5314-06E9D4E58A64}"/>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931B3E5-5B42-A21C-D498-BED12908F3E6}"/>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4" name="Graphic 14">
              <a:extLst>
                <a:ext uri="{FF2B5EF4-FFF2-40B4-BE49-F238E27FC236}">
                  <a16:creationId xmlns:a16="http://schemas.microsoft.com/office/drawing/2014/main" id="{4DAF80E7-F716-EE7E-E619-90E63BC96F65}"/>
                </a:ext>
              </a:extLst>
            </p:cNvPr>
            <p:cNvGrpSpPr/>
            <p:nvPr/>
          </p:nvGrpSpPr>
          <p:grpSpPr>
            <a:xfrm>
              <a:off x="834622" y="6246487"/>
              <a:ext cx="51411" cy="138907"/>
              <a:chOff x="834622" y="6246487"/>
              <a:chExt cx="51411" cy="138907"/>
            </a:xfrm>
            <a:solidFill>
              <a:srgbClr val="CD2C2C"/>
            </a:solidFill>
          </p:grpSpPr>
          <p:sp>
            <p:nvSpPr>
              <p:cNvPr id="16" name="Freeform 15">
                <a:extLst>
                  <a:ext uri="{FF2B5EF4-FFF2-40B4-BE49-F238E27FC236}">
                    <a16:creationId xmlns:a16="http://schemas.microsoft.com/office/drawing/2014/main" id="{C0A3E11E-9783-EA9C-E97E-1C3956DCC499}"/>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EEB7D73-1E8E-54B0-C33C-661C9B4C4EDC}"/>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8363200D-063F-5D51-F168-8C6BADEB0A6E}"/>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1667010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3748">
          <p15:clr>
            <a:srgbClr val="FBAE40"/>
          </p15:clr>
        </p15:guide>
        <p15:guide id="6" pos="39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v16">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1718662"/>
            <a:ext cx="5543151" cy="3052049"/>
          </a:xfrm>
        </p:spPr>
        <p:txBody>
          <a:bodyPr anchor="t" anchorCtr="0"/>
          <a:lstStyle>
            <a:lvl1pPr>
              <a:lnSpc>
                <a:spcPct val="100000"/>
              </a:lnSpc>
              <a:spcBef>
                <a:spcPts val="0"/>
              </a:spcBef>
              <a:spcAft>
                <a:spcPts val="0"/>
              </a:spcAft>
              <a:defRPr sz="4000" b="0">
                <a:solidFill>
                  <a:srgbClr val="580720"/>
                </a:solidFill>
              </a:defRPr>
            </a:lvl1pPr>
            <a:lvl2pPr>
              <a:spcBef>
                <a:spcPts val="1200"/>
              </a:spcBef>
              <a:spcAft>
                <a:spcPts val="0"/>
              </a:spcAft>
              <a:defRPr sz="2200"/>
            </a:lvl2pPr>
            <a:lvl3pPr>
              <a:defRPr sz="2200"/>
            </a:lvl3pPr>
            <a:lvl4pPr>
              <a:defRPr sz="2200"/>
            </a:lvl4pPr>
            <a:lvl5pPr>
              <a:defRPr sz="2200"/>
            </a:lvl5pPr>
          </a:lstStyle>
          <a:p>
            <a:pPr lvl="0"/>
            <a:r>
              <a:rPr lang="en-GB"/>
              <a:t>[Divider: v16] &lt;Heading&gt;</a:t>
            </a:r>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p>
            <a:fld id="{9C22A586-C3AD-EC40-9E2E-CB4E986153EE}" type="slidenum">
              <a:rPr lang="en-US" smtClean="0"/>
              <a:pPr/>
              <a:t>‹#›</a:t>
            </a:fld>
            <a:endParaRPr lang="en-US"/>
          </a:p>
        </p:txBody>
      </p:sp>
      <p:sp>
        <p:nvSpPr>
          <p:cNvPr id="10" name="Text Placeholder 6">
            <a:extLst>
              <a:ext uri="{FF2B5EF4-FFF2-40B4-BE49-F238E27FC236}">
                <a16:creationId xmlns:a16="http://schemas.microsoft.com/office/drawing/2014/main" id="{1BEA6032-90D4-6E7E-5312-748D0DEFB99D}"/>
              </a:ext>
            </a:extLst>
          </p:cNvPr>
          <p:cNvSpPr>
            <a:spLocks noGrp="1"/>
          </p:cNvSpPr>
          <p:nvPr>
            <p:ph type="body" sz="quarter" idx="21" hasCustomPrompt="1"/>
          </p:nvPr>
        </p:nvSpPr>
        <p:spPr>
          <a:xfrm>
            <a:off x="6242050" y="1780261"/>
            <a:ext cx="5543550" cy="2990450"/>
          </a:xfrm>
        </p:spPr>
        <p:txBody>
          <a:bodyPr>
            <a:normAutofit/>
          </a:bodyPr>
          <a:lstStyle>
            <a:lvl1pPr marL="216000" indent="-216000">
              <a:spcBef>
                <a:spcPts val="0"/>
              </a:spcBef>
              <a:spcAft>
                <a:spcPts val="440"/>
              </a:spcAft>
              <a:buFont typeface="Arial" panose="020B0604020202020204" pitchFamily="34" charset="0"/>
              <a:buChar char="•"/>
              <a:defRPr sz="2200" b="0"/>
            </a:lvl1pPr>
            <a:lvl2pPr marL="216000" indent="-216000">
              <a:spcAft>
                <a:spcPts val="440"/>
              </a:spcAft>
              <a:buFont typeface="Arial" panose="020B0604020202020204" pitchFamily="34" charset="0"/>
              <a:buChar char="•"/>
              <a:defRPr sz="2200"/>
            </a:lvl2pPr>
            <a:lvl3pPr marL="216000" indent="-216000">
              <a:spcAft>
                <a:spcPts val="440"/>
              </a:spcAft>
              <a:buFont typeface="Arial" panose="020B0604020202020204" pitchFamily="34" charset="0"/>
              <a:buChar char="•"/>
              <a:defRPr sz="2200"/>
            </a:lvl3pPr>
            <a:lvl4pPr marL="216000" indent="-216000">
              <a:spcAft>
                <a:spcPts val="440"/>
              </a:spcAft>
              <a:buFont typeface="Arial" panose="020B0604020202020204" pitchFamily="34" charset="0"/>
              <a:buChar char="•"/>
              <a:defRPr sz="2200"/>
            </a:lvl4pPr>
            <a:lvl5pPr marL="216000" indent="-216000">
              <a:spcAft>
                <a:spcPts val="440"/>
              </a:spcAft>
              <a:buFont typeface="Arial" panose="020B0604020202020204" pitchFamily="34" charset="0"/>
              <a:buChar char="•"/>
              <a:defRPr sz="2200"/>
            </a:lvl5pPr>
          </a:lstStyle>
          <a:p>
            <a:pPr lvl="0"/>
            <a:r>
              <a:rPr lang="en-GB"/>
              <a:t>&lt;Agenda line item&gt;</a:t>
            </a:r>
          </a:p>
          <a:p>
            <a:pPr lvl="1"/>
            <a:r>
              <a:rPr lang="en-GB"/>
              <a:t>&lt;Agenda line item&gt;</a:t>
            </a:r>
          </a:p>
          <a:p>
            <a:pPr lvl="2"/>
            <a:r>
              <a:rPr lang="en-GB"/>
              <a:t>&lt;Agenda line item&gt;</a:t>
            </a:r>
          </a:p>
          <a:p>
            <a:pPr lvl="3"/>
            <a:r>
              <a:rPr lang="en-GB"/>
              <a:t>&lt;Agenda line item&gt;</a:t>
            </a:r>
          </a:p>
          <a:p>
            <a:pPr lvl="4"/>
            <a:r>
              <a:rPr lang="en-GB"/>
              <a:t>&lt;Agenda line item&gt;</a:t>
            </a:r>
            <a:endParaRPr lang="en-US"/>
          </a:p>
        </p:txBody>
      </p:sp>
      <p:grpSp>
        <p:nvGrpSpPr>
          <p:cNvPr id="2" name="Graphic 14">
            <a:extLst>
              <a:ext uri="{FF2B5EF4-FFF2-40B4-BE49-F238E27FC236}">
                <a16:creationId xmlns:a16="http://schemas.microsoft.com/office/drawing/2014/main" id="{FDA877F6-9D0F-CB2E-40BB-36F2C917F6CD}"/>
              </a:ext>
            </a:extLst>
          </p:cNvPr>
          <p:cNvGrpSpPr/>
          <p:nvPr userDrawn="1"/>
        </p:nvGrpSpPr>
        <p:grpSpPr>
          <a:xfrm>
            <a:off x="409499" y="6481971"/>
            <a:ext cx="763313" cy="161128"/>
            <a:chOff x="412674" y="6238839"/>
            <a:chExt cx="763313" cy="161128"/>
          </a:xfrm>
          <a:solidFill>
            <a:srgbClr val="CD2C2C"/>
          </a:solidFill>
        </p:grpSpPr>
        <p:grpSp>
          <p:nvGrpSpPr>
            <p:cNvPr id="3" name="Graphic 14">
              <a:extLst>
                <a:ext uri="{FF2B5EF4-FFF2-40B4-BE49-F238E27FC236}">
                  <a16:creationId xmlns:a16="http://schemas.microsoft.com/office/drawing/2014/main" id="{727FA759-36F1-F0B2-951E-93A5BE461C4F}"/>
                </a:ext>
              </a:extLst>
            </p:cNvPr>
            <p:cNvGrpSpPr/>
            <p:nvPr/>
          </p:nvGrpSpPr>
          <p:grpSpPr>
            <a:xfrm>
              <a:off x="546117" y="6246487"/>
              <a:ext cx="51308" cy="138804"/>
              <a:chOff x="546117" y="6246487"/>
              <a:chExt cx="51308" cy="138804"/>
            </a:xfrm>
            <a:solidFill>
              <a:srgbClr val="CD2C2C"/>
            </a:solidFill>
          </p:grpSpPr>
          <p:sp>
            <p:nvSpPr>
              <p:cNvPr id="18" name="Freeform 17">
                <a:extLst>
                  <a:ext uri="{FF2B5EF4-FFF2-40B4-BE49-F238E27FC236}">
                    <a16:creationId xmlns:a16="http://schemas.microsoft.com/office/drawing/2014/main" id="{30CA4953-CDC4-3F0A-6936-C8F2464977BF}"/>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4760C8A-55BC-25EC-0558-DD7C62B64855}"/>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5A8A32B3-F360-E868-F037-84B78386AFEB}"/>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331A860-2CB2-6858-8D2C-B606406931B9}"/>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4E67733-780C-3A9A-867A-F978C4CB6996}"/>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657B641-D82F-A940-5314-06E9D4E58A64}"/>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931B3E5-5B42-A21C-D498-BED12908F3E6}"/>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4" name="Graphic 14">
              <a:extLst>
                <a:ext uri="{FF2B5EF4-FFF2-40B4-BE49-F238E27FC236}">
                  <a16:creationId xmlns:a16="http://schemas.microsoft.com/office/drawing/2014/main" id="{4DAF80E7-F716-EE7E-E619-90E63BC96F65}"/>
                </a:ext>
              </a:extLst>
            </p:cNvPr>
            <p:cNvGrpSpPr/>
            <p:nvPr/>
          </p:nvGrpSpPr>
          <p:grpSpPr>
            <a:xfrm>
              <a:off x="834622" y="6246487"/>
              <a:ext cx="51411" cy="138907"/>
              <a:chOff x="834622" y="6246487"/>
              <a:chExt cx="51411" cy="138907"/>
            </a:xfrm>
            <a:solidFill>
              <a:srgbClr val="CD2C2C"/>
            </a:solidFill>
          </p:grpSpPr>
          <p:sp>
            <p:nvSpPr>
              <p:cNvPr id="16" name="Freeform 15">
                <a:extLst>
                  <a:ext uri="{FF2B5EF4-FFF2-40B4-BE49-F238E27FC236}">
                    <a16:creationId xmlns:a16="http://schemas.microsoft.com/office/drawing/2014/main" id="{C0A3E11E-9783-EA9C-E97E-1C3956DCC499}"/>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EEB7D73-1E8E-54B0-C33C-661C9B4C4EDC}"/>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8363200D-063F-5D51-F168-8C6BADEB0A6E}"/>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2790953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3748">
          <p15:clr>
            <a:srgbClr val="FBAE40"/>
          </p15:clr>
        </p15:guide>
        <p15:guide id="6" pos="39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with background imag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22350A6-11B5-9587-48F0-EC32D71236FF}"/>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71008"/>
          <a:stretch/>
        </p:blipFill>
        <p:spPr>
          <a:xfrm>
            <a:off x="-2400" y="4868929"/>
            <a:ext cx="12196800" cy="1989071"/>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solidFill>
                  <a:schemeClr val="bg1"/>
                </a:solidFill>
              </a:defRPr>
            </a:lvl2pPr>
            <a:lvl3pPr>
              <a:defRPr sz="2200"/>
            </a:lvl3pPr>
            <a:lvl4pPr>
              <a:defRPr sz="2200"/>
            </a:lvl4pPr>
            <a:lvl5pPr>
              <a:defRPr sz="2200"/>
            </a:lvl5pPr>
          </a:lstStyle>
          <a:p>
            <a:pPr lvl="0"/>
            <a:r>
              <a:rPr lang="en-GB"/>
              <a:t>[Divider with background image: v1]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1051291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p15:clr>
            <a:srgbClr val="FBAE40"/>
          </p15:clr>
        </p15:guide>
        <p15:guide id="2" pos="5770">
          <p15:clr>
            <a:srgbClr val="FBAE40"/>
          </p15:clr>
        </p15:guide>
        <p15:guide id="3" pos="6686">
          <p15:clr>
            <a:srgbClr val="FBAE40"/>
          </p15:clr>
        </p15:guide>
        <p15:guide id="4" pos="6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82776D"/>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940D47A-C363-5726-58CE-FD9E5346EF6E}"/>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72448"/>
          <a:stretch/>
        </p:blipFill>
        <p:spPr>
          <a:xfrm>
            <a:off x="8832850" y="0"/>
            <a:ext cx="3359150" cy="6858000"/>
          </a:xfrm>
          <a:prstGeom prst="rect">
            <a:avLst/>
          </a:prstGeom>
        </p:spPr>
      </p:pic>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chemeClr val="bg1"/>
                </a:solidFill>
              </a:defRPr>
            </a:lvl1pPr>
            <a:lvl2pPr>
              <a:spcBef>
                <a:spcPts val="2000"/>
              </a:spcBef>
              <a:spcAft>
                <a:spcPts val="0"/>
              </a:spcAft>
              <a:defRPr sz="2400">
                <a:solidFill>
                  <a:schemeClr val="bg1"/>
                </a:solidFill>
              </a:defRPr>
            </a:lvl2pPr>
            <a:lvl3pPr>
              <a:defRPr sz="2200"/>
            </a:lvl3pPr>
            <a:lvl4pPr>
              <a:defRPr sz="2200"/>
            </a:lvl4pPr>
            <a:lvl5pPr>
              <a:defRPr sz="2200"/>
            </a:lvl5pPr>
          </a:lstStyle>
          <a:p>
            <a:pPr lvl="0"/>
            <a:r>
              <a:rPr lang="en-GB"/>
              <a:t>[Title slide: v3]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bg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chemeClr val="bg1"/>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1832211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with background image: v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F9BB2B2-BA92-799E-1916-5FF320C76797}"/>
              </a:ext>
            </a:extLst>
          </p:cNvPr>
          <p:cNvSpPr/>
          <p:nvPr userDrawn="1"/>
        </p:nvSpPr>
        <p:spPr>
          <a:xfrm>
            <a:off x="0" y="0"/>
            <a:ext cx="8904288" cy="6858000"/>
          </a:xfrm>
          <a:prstGeom prst="rect">
            <a:avLst/>
          </a:prstGeom>
          <a:gradFill flip="none" rotWithShape="1">
            <a:gsLst>
              <a:gs pos="0">
                <a:schemeClr val="bg1">
                  <a:alpha val="0"/>
                  <a:lumMod val="0"/>
                </a:schemeClr>
              </a:gs>
              <a:gs pos="100000">
                <a:schemeClr val="bg2">
                  <a:lumMod val="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B6B5E2F6-6DF0-27CE-82F6-C4ED3EA223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00" y="-2700"/>
            <a:ext cx="12196800" cy="6860700"/>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8466190" cy="4044950"/>
          </a:xfrm>
        </p:spPr>
        <p:txBody>
          <a:bodyPr anchor="ctr"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solidFill>
                  <a:schemeClr val="bg1"/>
                </a:solidFill>
              </a:defRPr>
            </a:lvl2pPr>
            <a:lvl3pPr>
              <a:defRPr sz="2200"/>
            </a:lvl3pPr>
            <a:lvl4pPr>
              <a:defRPr sz="2200"/>
            </a:lvl4pPr>
            <a:lvl5pPr>
              <a:defRPr sz="2200"/>
            </a:lvl5pPr>
          </a:lstStyle>
          <a:p>
            <a:pPr lvl="0"/>
            <a:r>
              <a:rPr lang="en-GB"/>
              <a:t>[Divider with background image: v2]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bg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3904871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588">
          <p15:clr>
            <a:srgbClr val="FBAE40"/>
          </p15:clr>
        </p15:guide>
        <p15:guide id="2" pos="5770">
          <p15:clr>
            <a:srgbClr val="FBAE40"/>
          </p15:clr>
        </p15:guide>
        <p15:guide id="3" pos="6686">
          <p15:clr>
            <a:srgbClr val="FBAE40"/>
          </p15:clr>
        </p15:guide>
        <p15:guide id="4" pos="650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with half page image: v1">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12A81C1B-0E04-DB37-9D1A-BA454CE11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096000" cy="6858000"/>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4919882" cy="4044950"/>
          </a:xfrm>
        </p:spPr>
        <p:txBody>
          <a:bodyPr anchor="ctr" anchorCtr="0"/>
          <a:lstStyle>
            <a:lvl1pPr>
              <a:lnSpc>
                <a:spcPct val="100000"/>
              </a:lnSpc>
              <a:spcBef>
                <a:spcPts val="0"/>
              </a:spcBef>
              <a:spcAft>
                <a:spcPts val="0"/>
              </a:spcAft>
              <a:defRPr sz="4000" b="0">
                <a:solidFill>
                  <a:srgbClr val="580720"/>
                </a:solidFill>
              </a:defRPr>
            </a:lvl1pPr>
            <a:lvl2pPr>
              <a:spcBef>
                <a:spcPts val="1200"/>
              </a:spcBef>
              <a:spcAft>
                <a:spcPts val="0"/>
              </a:spcAft>
              <a:defRPr sz="2200">
                <a:solidFill>
                  <a:schemeClr val="tx1"/>
                </a:solidFill>
              </a:defRPr>
            </a:lvl2pPr>
            <a:lvl3pPr>
              <a:defRPr sz="2200"/>
            </a:lvl3pPr>
            <a:lvl4pPr>
              <a:defRPr sz="2200"/>
            </a:lvl4pPr>
            <a:lvl5pPr>
              <a:defRPr sz="2200"/>
            </a:lvl5pPr>
          </a:lstStyle>
          <a:p>
            <a:pPr lvl="0"/>
            <a:r>
              <a:rPr lang="en-GB"/>
              <a:t>[Divider with half page image: v1]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rgbClr val="580720"/>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rgbClr val="580720"/>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rgbClr val="CA2320"/>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
        <p:nvSpPr>
          <p:cNvPr id="23" name="Picture Placeholder 22">
            <a:extLst>
              <a:ext uri="{FF2B5EF4-FFF2-40B4-BE49-F238E27FC236}">
                <a16:creationId xmlns:a16="http://schemas.microsoft.com/office/drawing/2014/main" id="{09094289-1C7F-1827-51C3-CB886764CEA5}"/>
              </a:ext>
            </a:extLst>
          </p:cNvPr>
          <p:cNvSpPr>
            <a:spLocks noGrp="1"/>
          </p:cNvSpPr>
          <p:nvPr>
            <p:ph type="pic" sz="quarter" idx="18"/>
          </p:nvPr>
        </p:nvSpPr>
        <p:spPr>
          <a:xfrm>
            <a:off x="5380991" y="0"/>
            <a:ext cx="6811011" cy="6858000"/>
          </a:xfrm>
          <a:custGeom>
            <a:avLst/>
            <a:gdLst>
              <a:gd name="connsiteX0" fmla="*/ 0 w 6811011"/>
              <a:gd name="connsiteY0" fmla="*/ 0 h 6858000"/>
              <a:gd name="connsiteX1" fmla="*/ 6811011 w 6811011"/>
              <a:gd name="connsiteY1" fmla="*/ 0 h 6858000"/>
              <a:gd name="connsiteX2" fmla="*/ 6811011 w 6811011"/>
              <a:gd name="connsiteY2" fmla="*/ 6858000 h 6858000"/>
              <a:gd name="connsiteX3" fmla="*/ 714827 w 6811011"/>
              <a:gd name="connsiteY3" fmla="*/ 6858000 h 6858000"/>
              <a:gd name="connsiteX4" fmla="*/ 707351 w 6811011"/>
              <a:gd name="connsiteY4" fmla="*/ 6806160 h 6858000"/>
              <a:gd name="connsiteX5" fmla="*/ 660400 w 6811011"/>
              <a:gd name="connsiteY5" fmla="*/ 6416675 h 6858000"/>
              <a:gd name="connsiteX6" fmla="*/ 641985 w 6811011"/>
              <a:gd name="connsiteY6" fmla="*/ 6089650 h 6858000"/>
              <a:gd name="connsiteX7" fmla="*/ 614045 w 6811011"/>
              <a:gd name="connsiteY7" fmla="*/ 5387340 h 6858000"/>
              <a:gd name="connsiteX8" fmla="*/ 638175 w 6811011"/>
              <a:gd name="connsiteY8" fmla="*/ 5032375 h 6858000"/>
              <a:gd name="connsiteX9" fmla="*/ 551815 w 6811011"/>
              <a:gd name="connsiteY9" fmla="*/ 4264025 h 6858000"/>
              <a:gd name="connsiteX10" fmla="*/ 471805 w 6811011"/>
              <a:gd name="connsiteY10" fmla="*/ 3093720 h 6858000"/>
              <a:gd name="connsiteX11" fmla="*/ 313690 w 6811011"/>
              <a:gd name="connsiteY11" fmla="*/ 2230120 h 6858000"/>
              <a:gd name="connsiteX12" fmla="*/ 97790 w 6811011"/>
              <a:gd name="connsiteY12" fmla="*/ 1513205 h 6858000"/>
              <a:gd name="connsiteX13" fmla="*/ 93980 w 6811011"/>
              <a:gd name="connsiteY13" fmla="*/ 986155 h 6858000"/>
              <a:gd name="connsiteX14" fmla="*/ 4445 w 6811011"/>
              <a:gd name="connsiteY14" fmla="*/ 160655 h 6858000"/>
              <a:gd name="connsiteX15" fmla="*/ 0 w 6811011"/>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11011" h="6858000">
                <a:moveTo>
                  <a:pt x="0" y="0"/>
                </a:moveTo>
                <a:lnTo>
                  <a:pt x="6811011" y="0"/>
                </a:lnTo>
                <a:lnTo>
                  <a:pt x="6811011" y="6858000"/>
                </a:lnTo>
                <a:lnTo>
                  <a:pt x="714827" y="6858000"/>
                </a:lnTo>
                <a:lnTo>
                  <a:pt x="707351" y="6806160"/>
                </a:lnTo>
                <a:cubicBezTo>
                  <a:pt x="688946" y="6691362"/>
                  <a:pt x="667624" y="6630591"/>
                  <a:pt x="660400" y="6416675"/>
                </a:cubicBezTo>
                <a:cubicBezTo>
                  <a:pt x="656590" y="6302375"/>
                  <a:pt x="649605" y="6196330"/>
                  <a:pt x="641985" y="6089650"/>
                </a:cubicBezTo>
                <a:cubicBezTo>
                  <a:pt x="627380" y="5855970"/>
                  <a:pt x="601980" y="5615940"/>
                  <a:pt x="614045" y="5387340"/>
                </a:cubicBezTo>
                <a:cubicBezTo>
                  <a:pt x="617856" y="5259705"/>
                  <a:pt x="631825" y="5156835"/>
                  <a:pt x="638175" y="5032375"/>
                </a:cubicBezTo>
                <a:cubicBezTo>
                  <a:pt x="641350" y="4785995"/>
                  <a:pt x="565151" y="4514850"/>
                  <a:pt x="551815" y="4264025"/>
                </a:cubicBezTo>
                <a:cubicBezTo>
                  <a:pt x="530226" y="3691255"/>
                  <a:pt x="539750" y="3646805"/>
                  <a:pt x="471805" y="3093720"/>
                </a:cubicBezTo>
                <a:cubicBezTo>
                  <a:pt x="437515" y="2825115"/>
                  <a:pt x="328930" y="2516505"/>
                  <a:pt x="313690" y="2230120"/>
                </a:cubicBezTo>
                <a:cubicBezTo>
                  <a:pt x="299720" y="1992630"/>
                  <a:pt x="99060" y="1754505"/>
                  <a:pt x="97790" y="1513205"/>
                </a:cubicBezTo>
                <a:cubicBezTo>
                  <a:pt x="93980" y="1339850"/>
                  <a:pt x="107315" y="1158875"/>
                  <a:pt x="93980" y="986155"/>
                </a:cubicBezTo>
                <a:cubicBezTo>
                  <a:pt x="61595" y="575310"/>
                  <a:pt x="15875" y="724535"/>
                  <a:pt x="4445" y="160655"/>
                </a:cubicBezTo>
                <a:cubicBezTo>
                  <a:pt x="2540" y="100965"/>
                  <a:pt x="1270" y="48260"/>
                  <a:pt x="0" y="0"/>
                </a:cubicBezTo>
                <a:close/>
              </a:path>
            </a:pathLst>
          </a:custGeom>
        </p:spPr>
        <p:txBody>
          <a:bodyPr wrap="square" bIns="1080000" anchor="ctr" anchorCtr="1">
            <a:noAutofit/>
          </a:bodyPr>
          <a:lstStyle>
            <a:lvl1pPr>
              <a:defRPr b="0"/>
            </a:lvl1pPr>
          </a:lstStyle>
          <a:p>
            <a:r>
              <a:rPr lang="en-US"/>
              <a:t>Click icon to add picture</a:t>
            </a:r>
          </a:p>
        </p:txBody>
      </p:sp>
    </p:spTree>
    <p:extLst>
      <p:ext uri="{BB962C8B-B14F-4D97-AF65-F5344CB8AC3E}">
        <p14:creationId xmlns:p14="http://schemas.microsoft.com/office/powerpoint/2010/main" val="1016466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with half page image: v2">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5D30B164-FB72-1B74-CBD4-92567F86C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096000" cy="6858000"/>
          </a:xfrm>
          <a:prstGeom prst="rect">
            <a:avLst/>
          </a:prstGeom>
        </p:spPr>
      </p:pic>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tx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tx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rgbClr val="CA2320"/>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
        <p:nvSpPr>
          <p:cNvPr id="24" name="Picture Placeholder 23">
            <a:extLst>
              <a:ext uri="{FF2B5EF4-FFF2-40B4-BE49-F238E27FC236}">
                <a16:creationId xmlns:a16="http://schemas.microsoft.com/office/drawing/2014/main" id="{25542CF3-7F06-9420-A8A7-9D5E5018C5E2}"/>
              </a:ext>
            </a:extLst>
          </p:cNvPr>
          <p:cNvSpPr>
            <a:spLocks noGrp="1"/>
          </p:cNvSpPr>
          <p:nvPr>
            <p:ph type="pic" sz="quarter" idx="18"/>
          </p:nvPr>
        </p:nvSpPr>
        <p:spPr>
          <a:xfrm>
            <a:off x="5380990" y="0"/>
            <a:ext cx="6811010" cy="6858000"/>
          </a:xfrm>
          <a:custGeom>
            <a:avLst/>
            <a:gdLst>
              <a:gd name="connsiteX0" fmla="*/ 0 w 6811010"/>
              <a:gd name="connsiteY0" fmla="*/ 0 h 6858000"/>
              <a:gd name="connsiteX1" fmla="*/ 6811010 w 6811010"/>
              <a:gd name="connsiteY1" fmla="*/ 0 h 6858000"/>
              <a:gd name="connsiteX2" fmla="*/ 6811010 w 6811010"/>
              <a:gd name="connsiteY2" fmla="*/ 6858000 h 6858000"/>
              <a:gd name="connsiteX3" fmla="*/ 714827 w 6811010"/>
              <a:gd name="connsiteY3" fmla="*/ 6858000 h 6858000"/>
              <a:gd name="connsiteX4" fmla="*/ 707351 w 6811010"/>
              <a:gd name="connsiteY4" fmla="*/ 6806160 h 6858000"/>
              <a:gd name="connsiteX5" fmla="*/ 660400 w 6811010"/>
              <a:gd name="connsiteY5" fmla="*/ 6416675 h 6858000"/>
              <a:gd name="connsiteX6" fmla="*/ 641985 w 6811010"/>
              <a:gd name="connsiteY6" fmla="*/ 6089650 h 6858000"/>
              <a:gd name="connsiteX7" fmla="*/ 614045 w 6811010"/>
              <a:gd name="connsiteY7" fmla="*/ 5387340 h 6858000"/>
              <a:gd name="connsiteX8" fmla="*/ 638175 w 6811010"/>
              <a:gd name="connsiteY8" fmla="*/ 5032375 h 6858000"/>
              <a:gd name="connsiteX9" fmla="*/ 551815 w 6811010"/>
              <a:gd name="connsiteY9" fmla="*/ 4264025 h 6858000"/>
              <a:gd name="connsiteX10" fmla="*/ 471805 w 6811010"/>
              <a:gd name="connsiteY10" fmla="*/ 3093720 h 6858000"/>
              <a:gd name="connsiteX11" fmla="*/ 313690 w 6811010"/>
              <a:gd name="connsiteY11" fmla="*/ 2230120 h 6858000"/>
              <a:gd name="connsiteX12" fmla="*/ 97790 w 6811010"/>
              <a:gd name="connsiteY12" fmla="*/ 1513205 h 6858000"/>
              <a:gd name="connsiteX13" fmla="*/ 93980 w 6811010"/>
              <a:gd name="connsiteY13" fmla="*/ 986155 h 6858000"/>
              <a:gd name="connsiteX14" fmla="*/ 4446 w 6811010"/>
              <a:gd name="connsiteY14" fmla="*/ 160655 h 6858000"/>
              <a:gd name="connsiteX15" fmla="*/ 0 w 6811010"/>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11010" h="6858000">
                <a:moveTo>
                  <a:pt x="0" y="0"/>
                </a:moveTo>
                <a:lnTo>
                  <a:pt x="6811010" y="0"/>
                </a:lnTo>
                <a:lnTo>
                  <a:pt x="6811010" y="6858000"/>
                </a:lnTo>
                <a:lnTo>
                  <a:pt x="714827" y="6858000"/>
                </a:lnTo>
                <a:lnTo>
                  <a:pt x="707351" y="6806160"/>
                </a:lnTo>
                <a:cubicBezTo>
                  <a:pt x="688946" y="6691362"/>
                  <a:pt x="667624" y="6630591"/>
                  <a:pt x="660400" y="6416675"/>
                </a:cubicBezTo>
                <a:cubicBezTo>
                  <a:pt x="656590" y="6302375"/>
                  <a:pt x="649605" y="6196330"/>
                  <a:pt x="641985" y="6089650"/>
                </a:cubicBezTo>
                <a:cubicBezTo>
                  <a:pt x="627380" y="5855970"/>
                  <a:pt x="601980" y="5615940"/>
                  <a:pt x="614045" y="5387340"/>
                </a:cubicBezTo>
                <a:cubicBezTo>
                  <a:pt x="617855" y="5259705"/>
                  <a:pt x="631825" y="5156835"/>
                  <a:pt x="638175" y="5032375"/>
                </a:cubicBezTo>
                <a:cubicBezTo>
                  <a:pt x="641351" y="4785995"/>
                  <a:pt x="565150" y="4514850"/>
                  <a:pt x="551815" y="4264025"/>
                </a:cubicBezTo>
                <a:cubicBezTo>
                  <a:pt x="530225" y="3691255"/>
                  <a:pt x="539750" y="3646805"/>
                  <a:pt x="471805" y="3093720"/>
                </a:cubicBezTo>
                <a:cubicBezTo>
                  <a:pt x="437515" y="2825115"/>
                  <a:pt x="328930" y="2516505"/>
                  <a:pt x="313690" y="2230120"/>
                </a:cubicBezTo>
                <a:cubicBezTo>
                  <a:pt x="299720" y="1992630"/>
                  <a:pt x="99060" y="1754505"/>
                  <a:pt x="97790" y="1513205"/>
                </a:cubicBezTo>
                <a:cubicBezTo>
                  <a:pt x="93980" y="1339850"/>
                  <a:pt x="107316" y="1158875"/>
                  <a:pt x="93980" y="986155"/>
                </a:cubicBezTo>
                <a:cubicBezTo>
                  <a:pt x="61595" y="575310"/>
                  <a:pt x="15875" y="724535"/>
                  <a:pt x="4446" y="160655"/>
                </a:cubicBezTo>
                <a:cubicBezTo>
                  <a:pt x="2540" y="100965"/>
                  <a:pt x="1270" y="48260"/>
                  <a:pt x="0" y="0"/>
                </a:cubicBezTo>
                <a:close/>
              </a:path>
            </a:pathLst>
          </a:custGeom>
        </p:spPr>
        <p:txBody>
          <a:bodyPr wrap="square" bIns="1080000" anchor="ctr" anchorCtr="1">
            <a:noAutofit/>
          </a:bodyPr>
          <a:lstStyle>
            <a:lvl1pPr>
              <a:defRPr b="0"/>
            </a:lvl1pPr>
          </a:lstStyle>
          <a:p>
            <a:r>
              <a:rPr lang="en-US"/>
              <a:t>Click icon to add picture</a:t>
            </a:r>
          </a:p>
        </p:txBody>
      </p:sp>
      <p:sp>
        <p:nvSpPr>
          <p:cNvPr id="28" name="Text Placeholder 6">
            <a:extLst>
              <a:ext uri="{FF2B5EF4-FFF2-40B4-BE49-F238E27FC236}">
                <a16:creationId xmlns:a16="http://schemas.microsoft.com/office/drawing/2014/main" id="{3A43B234-E773-5FE7-D50F-DAE1A0F56657}"/>
              </a:ext>
            </a:extLst>
          </p:cNvPr>
          <p:cNvSpPr>
            <a:spLocks noGrp="1"/>
          </p:cNvSpPr>
          <p:nvPr>
            <p:ph type="body" sz="quarter" idx="21" hasCustomPrompt="1"/>
          </p:nvPr>
        </p:nvSpPr>
        <p:spPr>
          <a:xfrm>
            <a:off x="406800" y="550799"/>
            <a:ext cx="4921200" cy="5472000"/>
          </a:xfrm>
        </p:spPr>
        <p:txBody>
          <a:bodyPr anchor="ctr" anchorCtr="0"/>
          <a:lstStyle>
            <a:lvl1pPr>
              <a:spcBef>
                <a:spcPts val="0"/>
              </a:spcBef>
              <a:spcAft>
                <a:spcPts val="3400"/>
              </a:spcAft>
              <a:defRPr sz="4000" b="0">
                <a:solidFill>
                  <a:srgbClr val="580720"/>
                </a:solidFill>
              </a:defRPr>
            </a:lvl1pPr>
            <a:lvl2pPr marL="216000" indent="-216000">
              <a:spcAft>
                <a:spcPts val="440"/>
              </a:spcAft>
              <a:buFont typeface="Arial" panose="020B0604020202020204" pitchFamily="34" charset="0"/>
              <a:buChar char="•"/>
              <a:defRPr sz="2200"/>
            </a:lvl2pPr>
            <a:lvl3pPr marL="216000" indent="-216000">
              <a:spcAft>
                <a:spcPts val="440"/>
              </a:spcAft>
              <a:buFont typeface="Arial" panose="020B0604020202020204" pitchFamily="34" charset="0"/>
              <a:buChar char="•"/>
              <a:defRPr sz="2200"/>
            </a:lvl3pPr>
            <a:lvl4pPr marL="216000" indent="-216000">
              <a:spcAft>
                <a:spcPts val="440"/>
              </a:spcAft>
              <a:buFont typeface="Arial" panose="020B0604020202020204" pitchFamily="34" charset="0"/>
              <a:buChar char="•"/>
              <a:defRPr sz="2200"/>
            </a:lvl4pPr>
            <a:lvl5pPr marL="216000" indent="-216000">
              <a:spcAft>
                <a:spcPts val="440"/>
              </a:spcAft>
              <a:buFont typeface="Arial" panose="020B0604020202020204" pitchFamily="34" charset="0"/>
              <a:buChar char="•"/>
              <a:defRPr sz="2200"/>
            </a:lvl5pPr>
          </a:lstStyle>
          <a:p>
            <a:pPr lvl="0"/>
            <a:r>
              <a:rPr lang="en-GB"/>
              <a:t>[Divider with half page image: v2] First level &lt;Heading&gt;</a:t>
            </a:r>
          </a:p>
          <a:p>
            <a:pPr lvl="1"/>
            <a:r>
              <a:rPr lang="en-GB"/>
              <a:t>Second level &lt;Text&gt;</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65577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with half page image: v3">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F5A6CAA4-E1DB-2322-9650-56806BBB4D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096000" cy="6858000"/>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49276"/>
            <a:ext cx="4919882" cy="4044950"/>
          </a:xfrm>
        </p:spPr>
        <p:txBody>
          <a:bodyPr anchor="ctr"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solidFill>
                  <a:schemeClr val="bg1"/>
                </a:solidFill>
              </a:defRPr>
            </a:lvl2pPr>
            <a:lvl3pPr>
              <a:defRPr sz="2200"/>
            </a:lvl3pPr>
            <a:lvl4pPr>
              <a:defRPr sz="2200"/>
            </a:lvl4pPr>
            <a:lvl5pPr>
              <a:defRPr sz="2200"/>
            </a:lvl5pPr>
          </a:lstStyle>
          <a:p>
            <a:pPr lvl="0"/>
            <a:r>
              <a:rPr lang="en-GB"/>
              <a:t>[Divider with half page image: v3]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tx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
        <p:nvSpPr>
          <p:cNvPr id="26" name="Picture Placeholder 25">
            <a:extLst>
              <a:ext uri="{FF2B5EF4-FFF2-40B4-BE49-F238E27FC236}">
                <a16:creationId xmlns:a16="http://schemas.microsoft.com/office/drawing/2014/main" id="{4FC3318E-4970-F8C6-E827-E5392EAC60B2}"/>
              </a:ext>
            </a:extLst>
          </p:cNvPr>
          <p:cNvSpPr>
            <a:spLocks noGrp="1"/>
          </p:cNvSpPr>
          <p:nvPr>
            <p:ph type="pic" sz="quarter" idx="18"/>
          </p:nvPr>
        </p:nvSpPr>
        <p:spPr>
          <a:xfrm>
            <a:off x="5413375" y="0"/>
            <a:ext cx="6778625" cy="6858000"/>
          </a:xfrm>
          <a:custGeom>
            <a:avLst/>
            <a:gdLst>
              <a:gd name="connsiteX0" fmla="*/ 0 w 6778625"/>
              <a:gd name="connsiteY0" fmla="*/ 6856731 h 6858000"/>
              <a:gd name="connsiteX1" fmla="*/ 575310 w 6778625"/>
              <a:gd name="connsiteY1" fmla="*/ 6856731 h 6858000"/>
              <a:gd name="connsiteX2" fmla="*/ 575310 w 6778625"/>
              <a:gd name="connsiteY2" fmla="*/ 6858000 h 6858000"/>
              <a:gd name="connsiteX3" fmla="*/ 0 w 6778625"/>
              <a:gd name="connsiteY3" fmla="*/ 6858000 h 6858000"/>
              <a:gd name="connsiteX4" fmla="*/ 629144 w 6778625"/>
              <a:gd name="connsiteY4" fmla="*/ 0 h 6858000"/>
              <a:gd name="connsiteX5" fmla="*/ 6778625 w 6778625"/>
              <a:gd name="connsiteY5" fmla="*/ 0 h 6858000"/>
              <a:gd name="connsiteX6" fmla="*/ 6778625 w 6778625"/>
              <a:gd name="connsiteY6" fmla="*/ 6858000 h 6858000"/>
              <a:gd name="connsiteX7" fmla="*/ 575310 w 6778625"/>
              <a:gd name="connsiteY7" fmla="*/ 6858000 h 6858000"/>
              <a:gd name="connsiteX8" fmla="*/ 564515 w 6778625"/>
              <a:gd name="connsiteY8" fmla="*/ 6386195 h 6858000"/>
              <a:gd name="connsiteX9" fmla="*/ 518795 w 6778625"/>
              <a:gd name="connsiteY9" fmla="*/ 6268085 h 6858000"/>
              <a:gd name="connsiteX10" fmla="*/ 488315 w 6778625"/>
              <a:gd name="connsiteY10" fmla="*/ 6070600 h 6858000"/>
              <a:gd name="connsiteX11" fmla="*/ 472440 w 6778625"/>
              <a:gd name="connsiteY11" fmla="*/ 5853430 h 6858000"/>
              <a:gd name="connsiteX12" fmla="*/ 459740 w 6778625"/>
              <a:gd name="connsiteY12" fmla="*/ 5782945 h 6858000"/>
              <a:gd name="connsiteX13" fmla="*/ 394335 w 6778625"/>
              <a:gd name="connsiteY13" fmla="*/ 5699125 h 6858000"/>
              <a:gd name="connsiteX14" fmla="*/ 213995 w 6778625"/>
              <a:gd name="connsiteY14" fmla="*/ 5438775 h 6858000"/>
              <a:gd name="connsiteX15" fmla="*/ 193675 w 6778625"/>
              <a:gd name="connsiteY15" fmla="*/ 5153025 h 6858000"/>
              <a:gd name="connsiteX16" fmla="*/ 175895 w 6778625"/>
              <a:gd name="connsiteY16" fmla="*/ 4991100 h 6858000"/>
              <a:gd name="connsiteX17" fmla="*/ 146050 w 6778625"/>
              <a:gd name="connsiteY17" fmla="*/ 4846955 h 6858000"/>
              <a:gd name="connsiteX18" fmla="*/ 141605 w 6778625"/>
              <a:gd name="connsiteY18" fmla="*/ 4642485 h 6858000"/>
              <a:gd name="connsiteX19" fmla="*/ 128270 w 6778625"/>
              <a:gd name="connsiteY19" fmla="*/ 4563110 h 6858000"/>
              <a:gd name="connsiteX20" fmla="*/ 66675 w 6778625"/>
              <a:gd name="connsiteY20" fmla="*/ 4323715 h 6858000"/>
              <a:gd name="connsiteX21" fmla="*/ 38735 w 6778625"/>
              <a:gd name="connsiteY21" fmla="*/ 4229100 h 6858000"/>
              <a:gd name="connsiteX22" fmla="*/ 42545 w 6778625"/>
              <a:gd name="connsiteY22" fmla="*/ 4064635 h 6858000"/>
              <a:gd name="connsiteX23" fmla="*/ 73660 w 6778625"/>
              <a:gd name="connsiteY23" fmla="*/ 3933825 h 6858000"/>
              <a:gd name="connsiteX24" fmla="*/ 120016 w 6778625"/>
              <a:gd name="connsiteY24" fmla="*/ 3717925 h 6858000"/>
              <a:gd name="connsiteX25" fmla="*/ 131445 w 6778625"/>
              <a:gd name="connsiteY25" fmla="*/ 3605530 h 6858000"/>
              <a:gd name="connsiteX26" fmla="*/ 100965 w 6778625"/>
              <a:gd name="connsiteY26" fmla="*/ 3391535 h 6858000"/>
              <a:gd name="connsiteX27" fmla="*/ 111760 w 6778625"/>
              <a:gd name="connsiteY27" fmla="*/ 3147060 h 6858000"/>
              <a:gd name="connsiteX28" fmla="*/ 196215 w 6778625"/>
              <a:gd name="connsiteY28" fmla="*/ 2562225 h 6858000"/>
              <a:gd name="connsiteX29" fmla="*/ 309880 w 6778625"/>
              <a:gd name="connsiteY29" fmla="*/ 2234565 h 6858000"/>
              <a:gd name="connsiteX30" fmla="*/ 342900 w 6778625"/>
              <a:gd name="connsiteY30" fmla="*/ 2155825 h 6858000"/>
              <a:gd name="connsiteX31" fmla="*/ 373380 w 6778625"/>
              <a:gd name="connsiteY31" fmla="*/ 2019300 h 6858000"/>
              <a:gd name="connsiteX32" fmla="*/ 400050 w 6778625"/>
              <a:gd name="connsiteY32" fmla="*/ 1938655 h 6858000"/>
              <a:gd name="connsiteX33" fmla="*/ 429260 w 6778625"/>
              <a:gd name="connsiteY33" fmla="*/ 1847215 h 6858000"/>
              <a:gd name="connsiteX34" fmla="*/ 525145 w 6778625"/>
              <a:gd name="connsiteY34" fmla="*/ 1516380 h 6858000"/>
              <a:gd name="connsiteX35" fmla="*/ 584835 w 6778625"/>
              <a:gd name="connsiteY35" fmla="*/ 1177290 h 6858000"/>
              <a:gd name="connsiteX36" fmla="*/ 655320 w 6778625"/>
              <a:gd name="connsiteY36" fmla="*/ 980440 h 6858000"/>
              <a:gd name="connsiteX37" fmla="*/ 666115 w 6778625"/>
              <a:gd name="connsiteY37" fmla="*/ 721360 h 6858000"/>
              <a:gd name="connsiteX38" fmla="*/ 681355 w 6778625"/>
              <a:gd name="connsiteY38" fmla="*/ 424815 h 6858000"/>
              <a:gd name="connsiteX39" fmla="*/ 664210 w 6778625"/>
              <a:gd name="connsiteY39" fmla="*/ 311150 h 6858000"/>
              <a:gd name="connsiteX40" fmla="*/ 612775 w 6778625"/>
              <a:gd name="connsiteY40" fmla="*/ 147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778625" h="6858000">
                <a:moveTo>
                  <a:pt x="0" y="6856731"/>
                </a:moveTo>
                <a:lnTo>
                  <a:pt x="575310" y="6856731"/>
                </a:lnTo>
                <a:lnTo>
                  <a:pt x="575310" y="6858000"/>
                </a:lnTo>
                <a:lnTo>
                  <a:pt x="0" y="6858000"/>
                </a:lnTo>
                <a:close/>
                <a:moveTo>
                  <a:pt x="629144" y="0"/>
                </a:moveTo>
                <a:lnTo>
                  <a:pt x="6778625" y="0"/>
                </a:lnTo>
                <a:lnTo>
                  <a:pt x="6778625" y="6858000"/>
                </a:lnTo>
                <a:lnTo>
                  <a:pt x="575310" y="6858000"/>
                </a:lnTo>
                <a:cubicBezTo>
                  <a:pt x="596266" y="6700520"/>
                  <a:pt x="616585" y="6536056"/>
                  <a:pt x="564515" y="6386195"/>
                </a:cubicBezTo>
                <a:cubicBezTo>
                  <a:pt x="550545" y="6346190"/>
                  <a:pt x="531495" y="6308725"/>
                  <a:pt x="518795" y="6268085"/>
                </a:cubicBezTo>
                <a:cubicBezTo>
                  <a:pt x="498476" y="6204585"/>
                  <a:pt x="493396" y="6137275"/>
                  <a:pt x="488315" y="6070600"/>
                </a:cubicBezTo>
                <a:cubicBezTo>
                  <a:pt x="483235" y="5998210"/>
                  <a:pt x="477520" y="5925820"/>
                  <a:pt x="472440" y="5853430"/>
                </a:cubicBezTo>
                <a:cubicBezTo>
                  <a:pt x="470535" y="5829300"/>
                  <a:pt x="468630" y="5805170"/>
                  <a:pt x="459740" y="5782945"/>
                </a:cubicBezTo>
                <a:cubicBezTo>
                  <a:pt x="446405" y="5749925"/>
                  <a:pt x="419735" y="5724525"/>
                  <a:pt x="394335" y="5699125"/>
                </a:cubicBezTo>
                <a:cubicBezTo>
                  <a:pt x="319405" y="5623560"/>
                  <a:pt x="253365" y="5537200"/>
                  <a:pt x="213995" y="5438775"/>
                </a:cubicBezTo>
                <a:cubicBezTo>
                  <a:pt x="174625" y="5340350"/>
                  <a:pt x="186690" y="5255895"/>
                  <a:pt x="193675" y="5153025"/>
                </a:cubicBezTo>
                <a:cubicBezTo>
                  <a:pt x="197485" y="5094605"/>
                  <a:pt x="187325" y="5035550"/>
                  <a:pt x="175895" y="4991100"/>
                </a:cubicBezTo>
                <a:cubicBezTo>
                  <a:pt x="164465" y="4946650"/>
                  <a:pt x="151130" y="4904740"/>
                  <a:pt x="146050" y="4846955"/>
                </a:cubicBezTo>
                <a:cubicBezTo>
                  <a:pt x="140335" y="4780915"/>
                  <a:pt x="147955" y="4707890"/>
                  <a:pt x="141605" y="4642485"/>
                </a:cubicBezTo>
                <a:cubicBezTo>
                  <a:pt x="139065" y="4613275"/>
                  <a:pt x="133350" y="4587875"/>
                  <a:pt x="128270" y="4563110"/>
                </a:cubicBezTo>
                <a:cubicBezTo>
                  <a:pt x="109855" y="4476750"/>
                  <a:pt x="90805" y="4388485"/>
                  <a:pt x="66675" y="4323715"/>
                </a:cubicBezTo>
                <a:cubicBezTo>
                  <a:pt x="56515" y="4295775"/>
                  <a:pt x="44450" y="4270375"/>
                  <a:pt x="38735" y="4229100"/>
                </a:cubicBezTo>
                <a:cubicBezTo>
                  <a:pt x="31115" y="4178300"/>
                  <a:pt x="34290" y="4114165"/>
                  <a:pt x="42545" y="4064635"/>
                </a:cubicBezTo>
                <a:cubicBezTo>
                  <a:pt x="50800" y="4015105"/>
                  <a:pt x="62230" y="3975100"/>
                  <a:pt x="73660" y="3933825"/>
                </a:cubicBezTo>
                <a:cubicBezTo>
                  <a:pt x="91440" y="3868420"/>
                  <a:pt x="106680" y="3795395"/>
                  <a:pt x="120016" y="3717925"/>
                </a:cubicBezTo>
                <a:cubicBezTo>
                  <a:pt x="125730" y="3683635"/>
                  <a:pt x="131445" y="3646170"/>
                  <a:pt x="131445" y="3605530"/>
                </a:cubicBezTo>
                <a:cubicBezTo>
                  <a:pt x="130810" y="3524250"/>
                  <a:pt x="108585" y="3468370"/>
                  <a:pt x="100965" y="3391535"/>
                </a:cubicBezTo>
                <a:cubicBezTo>
                  <a:pt x="92710" y="3312160"/>
                  <a:pt x="102235" y="3224530"/>
                  <a:pt x="111760" y="3147060"/>
                </a:cubicBezTo>
                <a:cubicBezTo>
                  <a:pt x="135890" y="2944495"/>
                  <a:pt x="160021" y="2740025"/>
                  <a:pt x="196215" y="2562225"/>
                </a:cubicBezTo>
                <a:cubicBezTo>
                  <a:pt x="232410" y="2384425"/>
                  <a:pt x="250825" y="2292350"/>
                  <a:pt x="309880" y="2234565"/>
                </a:cubicBezTo>
                <a:cubicBezTo>
                  <a:pt x="309880" y="2234565"/>
                  <a:pt x="328295" y="2219325"/>
                  <a:pt x="342900" y="2155825"/>
                </a:cubicBezTo>
                <a:cubicBezTo>
                  <a:pt x="351790" y="2118360"/>
                  <a:pt x="363221" y="2073275"/>
                  <a:pt x="373380" y="2019300"/>
                </a:cubicBezTo>
                <a:cubicBezTo>
                  <a:pt x="380365" y="1981200"/>
                  <a:pt x="390525" y="1962785"/>
                  <a:pt x="400050" y="1938655"/>
                </a:cubicBezTo>
                <a:cubicBezTo>
                  <a:pt x="410210" y="1908810"/>
                  <a:pt x="419100" y="1875790"/>
                  <a:pt x="429260" y="1847215"/>
                </a:cubicBezTo>
                <a:cubicBezTo>
                  <a:pt x="460375" y="1729740"/>
                  <a:pt x="495300" y="1637030"/>
                  <a:pt x="525145" y="1516380"/>
                </a:cubicBezTo>
                <a:cubicBezTo>
                  <a:pt x="548641" y="1414780"/>
                  <a:pt x="560070" y="1276350"/>
                  <a:pt x="584835" y="1177290"/>
                </a:cubicBezTo>
                <a:cubicBezTo>
                  <a:pt x="602615" y="1089025"/>
                  <a:pt x="628015" y="1031240"/>
                  <a:pt x="655320" y="980440"/>
                </a:cubicBezTo>
                <a:cubicBezTo>
                  <a:pt x="683895" y="920115"/>
                  <a:pt x="681990" y="814070"/>
                  <a:pt x="666115" y="721360"/>
                </a:cubicBezTo>
                <a:cubicBezTo>
                  <a:pt x="647700" y="581660"/>
                  <a:pt x="694055" y="542290"/>
                  <a:pt x="681355" y="424815"/>
                </a:cubicBezTo>
                <a:cubicBezTo>
                  <a:pt x="676275" y="385445"/>
                  <a:pt x="673735" y="339090"/>
                  <a:pt x="664210" y="311150"/>
                </a:cubicBezTo>
                <a:cubicBezTo>
                  <a:pt x="652145" y="271780"/>
                  <a:pt x="597535" y="222885"/>
                  <a:pt x="612775" y="147320"/>
                </a:cubicBezTo>
                <a:close/>
              </a:path>
            </a:pathLst>
          </a:custGeom>
        </p:spPr>
        <p:txBody>
          <a:bodyPr wrap="square" bIns="1080000" anchor="ctr" anchorCtr="1">
            <a:noAutofit/>
          </a:bodyPr>
          <a:lstStyle>
            <a:lvl1pPr>
              <a:defRPr b="0"/>
            </a:lvl1pPr>
          </a:lstStyle>
          <a:p>
            <a:r>
              <a:rPr lang="en-US"/>
              <a:t>Click icon to add picture</a:t>
            </a:r>
          </a:p>
        </p:txBody>
      </p:sp>
    </p:spTree>
    <p:extLst>
      <p:ext uri="{BB962C8B-B14F-4D97-AF65-F5344CB8AC3E}">
        <p14:creationId xmlns:p14="http://schemas.microsoft.com/office/powerpoint/2010/main" val="12465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with half page image: v4">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9A4DF24D-00BF-A6EF-9AF5-195C85DF00F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096000" cy="6858000"/>
          </a:xfrm>
          <a:prstGeom prst="rect">
            <a:avLst/>
          </a:prstGeom>
        </p:spPr>
      </p:pic>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tx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solidFill>
                    <a:schemeClr val="bg1"/>
                  </a:solidFill>
                </a:endParaRPr>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solidFill>
                    <a:schemeClr val="bg1"/>
                  </a:solidFill>
                </a:endParaRPr>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solidFill>
                  <a:schemeClr val="bg1"/>
                </a:solidFill>
              </a:endParaRPr>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solidFill>
                  <a:schemeClr val="bg1"/>
                </a:solidFill>
              </a:endParaRPr>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solidFill>
                  <a:schemeClr val="bg1"/>
                </a:solidFill>
              </a:endParaRPr>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solidFill>
                  <a:schemeClr val="bg1"/>
                </a:solidFill>
              </a:endParaRPr>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solidFill>
                  <a:schemeClr val="bg1"/>
                </a:solidFill>
              </a:endParaRPr>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solidFill>
                    <a:schemeClr val="bg1"/>
                  </a:solidFill>
                </a:endParaRPr>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solidFill>
                    <a:schemeClr val="bg1"/>
                  </a:solidFill>
                </a:endParaRPr>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solidFill>
                  <a:schemeClr val="bg1"/>
                </a:solidFill>
              </a:endParaRPr>
            </a:p>
          </p:txBody>
        </p:sp>
      </p:grpSp>
      <p:sp>
        <p:nvSpPr>
          <p:cNvPr id="28" name="Text Placeholder 6">
            <a:extLst>
              <a:ext uri="{FF2B5EF4-FFF2-40B4-BE49-F238E27FC236}">
                <a16:creationId xmlns:a16="http://schemas.microsoft.com/office/drawing/2014/main" id="{3A43B234-E773-5FE7-D50F-DAE1A0F56657}"/>
              </a:ext>
            </a:extLst>
          </p:cNvPr>
          <p:cNvSpPr>
            <a:spLocks noGrp="1"/>
          </p:cNvSpPr>
          <p:nvPr>
            <p:ph type="body" sz="quarter" idx="21" hasCustomPrompt="1"/>
          </p:nvPr>
        </p:nvSpPr>
        <p:spPr>
          <a:xfrm>
            <a:off x="406800" y="550799"/>
            <a:ext cx="4921200" cy="5472000"/>
          </a:xfrm>
        </p:spPr>
        <p:txBody>
          <a:bodyPr anchor="ctr" anchorCtr="0"/>
          <a:lstStyle>
            <a:lvl1pPr>
              <a:spcBef>
                <a:spcPts val="0"/>
              </a:spcBef>
              <a:spcAft>
                <a:spcPts val="3400"/>
              </a:spcAft>
              <a:defRPr sz="4000" b="0">
                <a:solidFill>
                  <a:schemeClr val="bg1"/>
                </a:solidFill>
              </a:defRPr>
            </a:lvl1pPr>
            <a:lvl2pPr marL="216000" indent="-216000">
              <a:spcAft>
                <a:spcPts val="440"/>
              </a:spcAft>
              <a:buFont typeface="Arial" panose="020B0604020202020204" pitchFamily="34" charset="0"/>
              <a:buChar char="•"/>
              <a:defRPr sz="2200">
                <a:solidFill>
                  <a:schemeClr val="bg1"/>
                </a:solidFill>
              </a:defRPr>
            </a:lvl2pPr>
            <a:lvl3pPr marL="216000" indent="-216000">
              <a:spcAft>
                <a:spcPts val="440"/>
              </a:spcAft>
              <a:buFont typeface="Arial" panose="020B0604020202020204" pitchFamily="34" charset="0"/>
              <a:buChar char="•"/>
              <a:defRPr sz="2200">
                <a:solidFill>
                  <a:schemeClr val="bg1"/>
                </a:solidFill>
              </a:defRPr>
            </a:lvl3pPr>
            <a:lvl4pPr marL="216000" indent="-216000">
              <a:spcAft>
                <a:spcPts val="440"/>
              </a:spcAft>
              <a:buFont typeface="Arial" panose="020B0604020202020204" pitchFamily="34" charset="0"/>
              <a:buChar char="•"/>
              <a:defRPr sz="2200">
                <a:solidFill>
                  <a:schemeClr val="bg1"/>
                </a:solidFill>
              </a:defRPr>
            </a:lvl4pPr>
            <a:lvl5pPr marL="216000" indent="-216000">
              <a:spcAft>
                <a:spcPts val="440"/>
              </a:spcAft>
              <a:buFont typeface="Arial" panose="020B0604020202020204" pitchFamily="34" charset="0"/>
              <a:buChar char="•"/>
              <a:defRPr sz="2200">
                <a:solidFill>
                  <a:schemeClr val="bg1"/>
                </a:solidFill>
              </a:defRPr>
            </a:lvl5pPr>
          </a:lstStyle>
          <a:p>
            <a:pPr lvl="0"/>
            <a:r>
              <a:rPr lang="en-GB"/>
              <a:t>[Divider with half page image: v4] First level &lt;Heading&gt;</a:t>
            </a:r>
          </a:p>
          <a:p>
            <a:pPr lvl="1"/>
            <a:r>
              <a:rPr lang="en-GB"/>
              <a:t>Second level &lt;Text&gt;</a:t>
            </a:r>
          </a:p>
          <a:p>
            <a:pPr lvl="2"/>
            <a:r>
              <a:rPr lang="en-GB"/>
              <a:t>Third level</a:t>
            </a:r>
          </a:p>
          <a:p>
            <a:pPr lvl="3"/>
            <a:r>
              <a:rPr lang="en-GB"/>
              <a:t>Fourth level</a:t>
            </a:r>
          </a:p>
          <a:p>
            <a:pPr lvl="4"/>
            <a:r>
              <a:rPr lang="en-GB"/>
              <a:t>Fifth level</a:t>
            </a:r>
            <a:endParaRPr lang="en-US"/>
          </a:p>
        </p:txBody>
      </p:sp>
      <p:sp>
        <p:nvSpPr>
          <p:cNvPr id="9" name="Picture Placeholder 8">
            <a:extLst>
              <a:ext uri="{FF2B5EF4-FFF2-40B4-BE49-F238E27FC236}">
                <a16:creationId xmlns:a16="http://schemas.microsoft.com/office/drawing/2014/main" id="{B029F3EB-1E1B-DE09-7349-901D4A3F3CAC}"/>
              </a:ext>
            </a:extLst>
          </p:cNvPr>
          <p:cNvSpPr>
            <a:spLocks noGrp="1"/>
          </p:cNvSpPr>
          <p:nvPr>
            <p:ph type="pic" sz="quarter" idx="18"/>
          </p:nvPr>
        </p:nvSpPr>
        <p:spPr>
          <a:xfrm>
            <a:off x="5432425" y="0"/>
            <a:ext cx="6759575" cy="6858000"/>
          </a:xfrm>
          <a:custGeom>
            <a:avLst/>
            <a:gdLst>
              <a:gd name="connsiteX0" fmla="*/ 0 w 6759575"/>
              <a:gd name="connsiteY0" fmla="*/ 6856731 h 6858000"/>
              <a:gd name="connsiteX1" fmla="*/ 556260 w 6759575"/>
              <a:gd name="connsiteY1" fmla="*/ 6856731 h 6858000"/>
              <a:gd name="connsiteX2" fmla="*/ 556260 w 6759575"/>
              <a:gd name="connsiteY2" fmla="*/ 6858000 h 6858000"/>
              <a:gd name="connsiteX3" fmla="*/ 0 w 6759575"/>
              <a:gd name="connsiteY3" fmla="*/ 6858000 h 6858000"/>
              <a:gd name="connsiteX4" fmla="*/ 610094 w 6759575"/>
              <a:gd name="connsiteY4" fmla="*/ 0 h 6858000"/>
              <a:gd name="connsiteX5" fmla="*/ 6759575 w 6759575"/>
              <a:gd name="connsiteY5" fmla="*/ 0 h 6858000"/>
              <a:gd name="connsiteX6" fmla="*/ 6759575 w 6759575"/>
              <a:gd name="connsiteY6" fmla="*/ 6858000 h 6858000"/>
              <a:gd name="connsiteX7" fmla="*/ 556260 w 6759575"/>
              <a:gd name="connsiteY7" fmla="*/ 6858000 h 6858000"/>
              <a:gd name="connsiteX8" fmla="*/ 545465 w 6759575"/>
              <a:gd name="connsiteY8" fmla="*/ 6386195 h 6858000"/>
              <a:gd name="connsiteX9" fmla="*/ 499745 w 6759575"/>
              <a:gd name="connsiteY9" fmla="*/ 6268085 h 6858000"/>
              <a:gd name="connsiteX10" fmla="*/ 469265 w 6759575"/>
              <a:gd name="connsiteY10" fmla="*/ 6070600 h 6858000"/>
              <a:gd name="connsiteX11" fmla="*/ 453390 w 6759575"/>
              <a:gd name="connsiteY11" fmla="*/ 5853430 h 6858000"/>
              <a:gd name="connsiteX12" fmla="*/ 440690 w 6759575"/>
              <a:gd name="connsiteY12" fmla="*/ 5782945 h 6858000"/>
              <a:gd name="connsiteX13" fmla="*/ 375285 w 6759575"/>
              <a:gd name="connsiteY13" fmla="*/ 5699125 h 6858000"/>
              <a:gd name="connsiteX14" fmla="*/ 194945 w 6759575"/>
              <a:gd name="connsiteY14" fmla="*/ 5438775 h 6858000"/>
              <a:gd name="connsiteX15" fmla="*/ 174625 w 6759575"/>
              <a:gd name="connsiteY15" fmla="*/ 5153025 h 6858000"/>
              <a:gd name="connsiteX16" fmla="*/ 156845 w 6759575"/>
              <a:gd name="connsiteY16" fmla="*/ 4991100 h 6858000"/>
              <a:gd name="connsiteX17" fmla="*/ 127000 w 6759575"/>
              <a:gd name="connsiteY17" fmla="*/ 4846955 h 6858000"/>
              <a:gd name="connsiteX18" fmla="*/ 122555 w 6759575"/>
              <a:gd name="connsiteY18" fmla="*/ 4642485 h 6858000"/>
              <a:gd name="connsiteX19" fmla="*/ 109220 w 6759575"/>
              <a:gd name="connsiteY19" fmla="*/ 4563110 h 6858000"/>
              <a:gd name="connsiteX20" fmla="*/ 47625 w 6759575"/>
              <a:gd name="connsiteY20" fmla="*/ 4323715 h 6858000"/>
              <a:gd name="connsiteX21" fmla="*/ 19685 w 6759575"/>
              <a:gd name="connsiteY21" fmla="*/ 4229100 h 6858000"/>
              <a:gd name="connsiteX22" fmla="*/ 23495 w 6759575"/>
              <a:gd name="connsiteY22" fmla="*/ 4064635 h 6858000"/>
              <a:gd name="connsiteX23" fmla="*/ 54610 w 6759575"/>
              <a:gd name="connsiteY23" fmla="*/ 3933825 h 6858000"/>
              <a:gd name="connsiteX24" fmla="*/ 100966 w 6759575"/>
              <a:gd name="connsiteY24" fmla="*/ 3717925 h 6858000"/>
              <a:gd name="connsiteX25" fmla="*/ 112395 w 6759575"/>
              <a:gd name="connsiteY25" fmla="*/ 3605530 h 6858000"/>
              <a:gd name="connsiteX26" fmla="*/ 81915 w 6759575"/>
              <a:gd name="connsiteY26" fmla="*/ 3391535 h 6858000"/>
              <a:gd name="connsiteX27" fmla="*/ 92710 w 6759575"/>
              <a:gd name="connsiteY27" fmla="*/ 3147060 h 6858000"/>
              <a:gd name="connsiteX28" fmla="*/ 177165 w 6759575"/>
              <a:gd name="connsiteY28" fmla="*/ 2562225 h 6858000"/>
              <a:gd name="connsiteX29" fmla="*/ 290830 w 6759575"/>
              <a:gd name="connsiteY29" fmla="*/ 2234565 h 6858000"/>
              <a:gd name="connsiteX30" fmla="*/ 323850 w 6759575"/>
              <a:gd name="connsiteY30" fmla="*/ 2155825 h 6858000"/>
              <a:gd name="connsiteX31" fmla="*/ 354330 w 6759575"/>
              <a:gd name="connsiteY31" fmla="*/ 2019300 h 6858000"/>
              <a:gd name="connsiteX32" fmla="*/ 381000 w 6759575"/>
              <a:gd name="connsiteY32" fmla="*/ 1938655 h 6858000"/>
              <a:gd name="connsiteX33" fmla="*/ 410210 w 6759575"/>
              <a:gd name="connsiteY33" fmla="*/ 1847215 h 6858000"/>
              <a:gd name="connsiteX34" fmla="*/ 506095 w 6759575"/>
              <a:gd name="connsiteY34" fmla="*/ 1516380 h 6858000"/>
              <a:gd name="connsiteX35" fmla="*/ 565785 w 6759575"/>
              <a:gd name="connsiteY35" fmla="*/ 1177290 h 6858000"/>
              <a:gd name="connsiteX36" fmla="*/ 636270 w 6759575"/>
              <a:gd name="connsiteY36" fmla="*/ 980440 h 6858000"/>
              <a:gd name="connsiteX37" fmla="*/ 647065 w 6759575"/>
              <a:gd name="connsiteY37" fmla="*/ 721360 h 6858000"/>
              <a:gd name="connsiteX38" fmla="*/ 662305 w 6759575"/>
              <a:gd name="connsiteY38" fmla="*/ 424815 h 6858000"/>
              <a:gd name="connsiteX39" fmla="*/ 645160 w 6759575"/>
              <a:gd name="connsiteY39" fmla="*/ 311150 h 6858000"/>
              <a:gd name="connsiteX40" fmla="*/ 593725 w 6759575"/>
              <a:gd name="connsiteY40" fmla="*/ 147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759575" h="6858000">
                <a:moveTo>
                  <a:pt x="0" y="6856731"/>
                </a:moveTo>
                <a:lnTo>
                  <a:pt x="556260" y="6856731"/>
                </a:lnTo>
                <a:lnTo>
                  <a:pt x="556260" y="6858000"/>
                </a:lnTo>
                <a:lnTo>
                  <a:pt x="0" y="6858000"/>
                </a:lnTo>
                <a:close/>
                <a:moveTo>
                  <a:pt x="610094" y="0"/>
                </a:moveTo>
                <a:lnTo>
                  <a:pt x="6759575" y="0"/>
                </a:lnTo>
                <a:lnTo>
                  <a:pt x="6759575" y="6858000"/>
                </a:lnTo>
                <a:lnTo>
                  <a:pt x="556260" y="6858000"/>
                </a:lnTo>
                <a:cubicBezTo>
                  <a:pt x="577216" y="6700520"/>
                  <a:pt x="597535" y="6536056"/>
                  <a:pt x="545465" y="6386195"/>
                </a:cubicBezTo>
                <a:cubicBezTo>
                  <a:pt x="531495" y="6346190"/>
                  <a:pt x="512445" y="6308725"/>
                  <a:pt x="499745" y="6268085"/>
                </a:cubicBezTo>
                <a:cubicBezTo>
                  <a:pt x="479426" y="6204585"/>
                  <a:pt x="474346" y="6137275"/>
                  <a:pt x="469265" y="6070600"/>
                </a:cubicBezTo>
                <a:cubicBezTo>
                  <a:pt x="464185" y="5998210"/>
                  <a:pt x="458470" y="5925820"/>
                  <a:pt x="453390" y="5853430"/>
                </a:cubicBezTo>
                <a:cubicBezTo>
                  <a:pt x="451485" y="5829300"/>
                  <a:pt x="449580" y="5805170"/>
                  <a:pt x="440690" y="5782945"/>
                </a:cubicBezTo>
                <a:cubicBezTo>
                  <a:pt x="427355" y="5749925"/>
                  <a:pt x="400685" y="5724525"/>
                  <a:pt x="375285" y="5699125"/>
                </a:cubicBezTo>
                <a:cubicBezTo>
                  <a:pt x="300355" y="5623560"/>
                  <a:pt x="234315" y="5537200"/>
                  <a:pt x="194945" y="5438775"/>
                </a:cubicBezTo>
                <a:cubicBezTo>
                  <a:pt x="155575" y="5340350"/>
                  <a:pt x="167640" y="5255895"/>
                  <a:pt x="174625" y="5153025"/>
                </a:cubicBezTo>
                <a:cubicBezTo>
                  <a:pt x="178435" y="5094605"/>
                  <a:pt x="168275" y="5035550"/>
                  <a:pt x="156845" y="4991100"/>
                </a:cubicBezTo>
                <a:cubicBezTo>
                  <a:pt x="145415" y="4946650"/>
                  <a:pt x="132080" y="4904740"/>
                  <a:pt x="127000" y="4846955"/>
                </a:cubicBezTo>
                <a:cubicBezTo>
                  <a:pt x="121285" y="4780915"/>
                  <a:pt x="128905" y="4707890"/>
                  <a:pt x="122555" y="4642485"/>
                </a:cubicBezTo>
                <a:cubicBezTo>
                  <a:pt x="120015" y="4613275"/>
                  <a:pt x="114300" y="4587875"/>
                  <a:pt x="109220" y="4563110"/>
                </a:cubicBezTo>
                <a:cubicBezTo>
                  <a:pt x="90805" y="4476750"/>
                  <a:pt x="71755" y="4388485"/>
                  <a:pt x="47625" y="4323715"/>
                </a:cubicBezTo>
                <a:cubicBezTo>
                  <a:pt x="37465" y="4295775"/>
                  <a:pt x="25400" y="4270375"/>
                  <a:pt x="19685" y="4229100"/>
                </a:cubicBezTo>
                <a:cubicBezTo>
                  <a:pt x="12065" y="4178300"/>
                  <a:pt x="15240" y="4114165"/>
                  <a:pt x="23495" y="4064635"/>
                </a:cubicBezTo>
                <a:cubicBezTo>
                  <a:pt x="31750" y="4015105"/>
                  <a:pt x="43180" y="3975100"/>
                  <a:pt x="54610" y="3933825"/>
                </a:cubicBezTo>
                <a:cubicBezTo>
                  <a:pt x="72390" y="3868420"/>
                  <a:pt x="87630" y="3795395"/>
                  <a:pt x="100966" y="3717925"/>
                </a:cubicBezTo>
                <a:cubicBezTo>
                  <a:pt x="106680" y="3683635"/>
                  <a:pt x="112395" y="3646170"/>
                  <a:pt x="112395" y="3605530"/>
                </a:cubicBezTo>
                <a:cubicBezTo>
                  <a:pt x="111760" y="3524250"/>
                  <a:pt x="89535" y="3468370"/>
                  <a:pt x="81915" y="3391535"/>
                </a:cubicBezTo>
                <a:cubicBezTo>
                  <a:pt x="73660" y="3312160"/>
                  <a:pt x="83185" y="3224530"/>
                  <a:pt x="92710" y="3147060"/>
                </a:cubicBezTo>
                <a:cubicBezTo>
                  <a:pt x="116840" y="2944495"/>
                  <a:pt x="140971" y="2740025"/>
                  <a:pt x="177165" y="2562225"/>
                </a:cubicBezTo>
                <a:cubicBezTo>
                  <a:pt x="213360" y="2384425"/>
                  <a:pt x="231775" y="2292350"/>
                  <a:pt x="290830" y="2234565"/>
                </a:cubicBezTo>
                <a:cubicBezTo>
                  <a:pt x="290830" y="2234565"/>
                  <a:pt x="309245" y="2219325"/>
                  <a:pt x="323850" y="2155825"/>
                </a:cubicBezTo>
                <a:cubicBezTo>
                  <a:pt x="332740" y="2118360"/>
                  <a:pt x="344171" y="2073275"/>
                  <a:pt x="354330" y="2019300"/>
                </a:cubicBezTo>
                <a:cubicBezTo>
                  <a:pt x="361315" y="1981200"/>
                  <a:pt x="371475" y="1962785"/>
                  <a:pt x="381000" y="1938655"/>
                </a:cubicBezTo>
                <a:cubicBezTo>
                  <a:pt x="391160" y="1908810"/>
                  <a:pt x="400050" y="1875790"/>
                  <a:pt x="410210" y="1847215"/>
                </a:cubicBezTo>
                <a:cubicBezTo>
                  <a:pt x="441325" y="1729740"/>
                  <a:pt x="476250" y="1637030"/>
                  <a:pt x="506095" y="1516380"/>
                </a:cubicBezTo>
                <a:cubicBezTo>
                  <a:pt x="529591" y="1414780"/>
                  <a:pt x="541020" y="1276350"/>
                  <a:pt x="565785" y="1177290"/>
                </a:cubicBezTo>
                <a:cubicBezTo>
                  <a:pt x="583565" y="1089025"/>
                  <a:pt x="608965" y="1031240"/>
                  <a:pt x="636270" y="980440"/>
                </a:cubicBezTo>
                <a:cubicBezTo>
                  <a:pt x="664845" y="920115"/>
                  <a:pt x="662940" y="814070"/>
                  <a:pt x="647065" y="721360"/>
                </a:cubicBezTo>
                <a:cubicBezTo>
                  <a:pt x="628650" y="581660"/>
                  <a:pt x="675005" y="542290"/>
                  <a:pt x="662305" y="424815"/>
                </a:cubicBezTo>
                <a:cubicBezTo>
                  <a:pt x="657225" y="385445"/>
                  <a:pt x="654685" y="339090"/>
                  <a:pt x="645160" y="311150"/>
                </a:cubicBezTo>
                <a:cubicBezTo>
                  <a:pt x="633095" y="271780"/>
                  <a:pt x="578485" y="222885"/>
                  <a:pt x="593725" y="147320"/>
                </a:cubicBezTo>
                <a:close/>
              </a:path>
            </a:pathLst>
          </a:custGeom>
        </p:spPr>
        <p:txBody>
          <a:bodyPr wrap="square" bIns="1080000" anchor="ctr" anchorCtr="1">
            <a:noAutofit/>
          </a:bodyPr>
          <a:lstStyle>
            <a:lvl1pPr>
              <a:defRPr b="0"/>
            </a:lvl1pPr>
          </a:lstStyle>
          <a:p>
            <a:r>
              <a:rPr lang="en-US"/>
              <a:t>Click icon to add picture</a:t>
            </a:r>
          </a:p>
        </p:txBody>
      </p:sp>
    </p:spTree>
    <p:extLst>
      <p:ext uri="{BB962C8B-B14F-4D97-AF65-F5344CB8AC3E}">
        <p14:creationId xmlns:p14="http://schemas.microsoft.com/office/powerpoint/2010/main" val="628936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with half page image: v5">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21D140C4-A946-4954-33D3-752607710FD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096000" cy="6858000"/>
          </a:xfrm>
          <a:prstGeom prst="rect">
            <a:avLst/>
          </a:prstGeom>
        </p:spPr>
      </p:pic>
      <p:sp>
        <p:nvSpPr>
          <p:cNvPr id="8" name="Text Placeholder 7">
            <a:extLst>
              <a:ext uri="{FF2B5EF4-FFF2-40B4-BE49-F238E27FC236}">
                <a16:creationId xmlns:a16="http://schemas.microsoft.com/office/drawing/2014/main" id="{3B7ACB1F-2DFE-996F-6A50-6EE42661FDDC}"/>
              </a:ext>
            </a:extLst>
          </p:cNvPr>
          <p:cNvSpPr>
            <a:spLocks noGrp="1"/>
          </p:cNvSpPr>
          <p:nvPr>
            <p:ph type="body" sz="quarter" idx="17" hasCustomPrompt="1"/>
          </p:nvPr>
        </p:nvSpPr>
        <p:spPr>
          <a:xfrm>
            <a:off x="406800" y="550800"/>
            <a:ext cx="4921200" cy="4044950"/>
          </a:xfrm>
        </p:spPr>
        <p:txBody>
          <a:bodyPr anchor="ctr" anchorCtr="0"/>
          <a:lstStyle>
            <a:lvl1pPr>
              <a:lnSpc>
                <a:spcPct val="100000"/>
              </a:lnSpc>
              <a:spcBef>
                <a:spcPts val="0"/>
              </a:spcBef>
              <a:spcAft>
                <a:spcPts val="0"/>
              </a:spcAft>
              <a:defRPr sz="4000" b="0">
                <a:solidFill>
                  <a:schemeClr val="bg1"/>
                </a:solidFill>
              </a:defRPr>
            </a:lvl1pPr>
            <a:lvl2pPr>
              <a:spcBef>
                <a:spcPts val="1200"/>
              </a:spcBef>
              <a:spcAft>
                <a:spcPts val="0"/>
              </a:spcAft>
              <a:defRPr sz="2200">
                <a:solidFill>
                  <a:schemeClr val="bg1"/>
                </a:solidFill>
              </a:defRPr>
            </a:lvl2pPr>
            <a:lvl3pPr>
              <a:defRPr sz="2200"/>
            </a:lvl3pPr>
            <a:lvl4pPr>
              <a:defRPr sz="2200"/>
            </a:lvl4pPr>
            <a:lvl5pPr>
              <a:defRPr sz="2200"/>
            </a:lvl5pPr>
          </a:lstStyle>
          <a:p>
            <a:pPr lvl="0"/>
            <a:r>
              <a:rPr lang="en-GB"/>
              <a:t>[Divider with half page image: v5] First level &lt;Heading&gt;</a:t>
            </a:r>
          </a:p>
          <a:p>
            <a:pPr lvl="1"/>
            <a:r>
              <a:rPr lang="en-GB"/>
              <a:t>Second level &lt;Subheading&gt;</a:t>
            </a:r>
            <a:endParaRPr lang="en-US"/>
          </a:p>
        </p:txBody>
      </p:sp>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tx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
        <p:nvSpPr>
          <p:cNvPr id="21" name="Picture Placeholder 20">
            <a:extLst>
              <a:ext uri="{FF2B5EF4-FFF2-40B4-BE49-F238E27FC236}">
                <a16:creationId xmlns:a16="http://schemas.microsoft.com/office/drawing/2014/main" id="{F74FC213-A6D9-29F9-0B51-897F3E0C056D}"/>
              </a:ext>
            </a:extLst>
          </p:cNvPr>
          <p:cNvSpPr>
            <a:spLocks noGrp="1"/>
          </p:cNvSpPr>
          <p:nvPr>
            <p:ph type="pic" sz="quarter" idx="18"/>
          </p:nvPr>
        </p:nvSpPr>
        <p:spPr>
          <a:xfrm>
            <a:off x="5528769" y="0"/>
            <a:ext cx="6663231" cy="6858000"/>
          </a:xfrm>
          <a:custGeom>
            <a:avLst/>
            <a:gdLst>
              <a:gd name="connsiteX0" fmla="*/ 513256 w 6663231"/>
              <a:gd name="connsiteY0" fmla="*/ 0 h 6858000"/>
              <a:gd name="connsiteX1" fmla="*/ 6663231 w 6663231"/>
              <a:gd name="connsiteY1" fmla="*/ 0 h 6858000"/>
              <a:gd name="connsiteX2" fmla="*/ 6663231 w 6663231"/>
              <a:gd name="connsiteY2" fmla="*/ 6858000 h 6858000"/>
              <a:gd name="connsiteX3" fmla="*/ 0 w 6663231"/>
              <a:gd name="connsiteY3" fmla="*/ 6858000 h 6858000"/>
              <a:gd name="connsiteX4" fmla="*/ 0 w 6663231"/>
              <a:gd name="connsiteY4" fmla="*/ 6856731 h 6858000"/>
              <a:gd name="connsiteX5" fmla="*/ 93521 w 6663231"/>
              <a:gd name="connsiteY5" fmla="*/ 6856731 h 6858000"/>
              <a:gd name="connsiteX6" fmla="*/ 71931 w 6663231"/>
              <a:gd name="connsiteY6" fmla="*/ 6336030 h 6858000"/>
              <a:gd name="connsiteX7" fmla="*/ 38911 w 6663231"/>
              <a:gd name="connsiteY7" fmla="*/ 6146165 h 6858000"/>
              <a:gd name="connsiteX8" fmla="*/ 134796 w 6663231"/>
              <a:gd name="connsiteY8" fmla="*/ 5542280 h 6858000"/>
              <a:gd name="connsiteX9" fmla="*/ 263701 w 6663231"/>
              <a:gd name="connsiteY9" fmla="*/ 4812030 h 6858000"/>
              <a:gd name="connsiteX10" fmla="*/ 270051 w 6663231"/>
              <a:gd name="connsiteY10" fmla="*/ 4594860 h 6858000"/>
              <a:gd name="connsiteX11" fmla="*/ 292276 w 6663231"/>
              <a:gd name="connsiteY11" fmla="*/ 4420235 h 6858000"/>
              <a:gd name="connsiteX12" fmla="*/ 297356 w 6663231"/>
              <a:gd name="connsiteY12" fmla="*/ 4156075 h 6858000"/>
              <a:gd name="connsiteX13" fmla="*/ 362761 w 6663231"/>
              <a:gd name="connsiteY13" fmla="*/ 3801110 h 6858000"/>
              <a:gd name="connsiteX14" fmla="*/ 407211 w 6663231"/>
              <a:gd name="connsiteY14" fmla="*/ 3743960 h 6858000"/>
              <a:gd name="connsiteX15" fmla="*/ 431341 w 6663231"/>
              <a:gd name="connsiteY15" fmla="*/ 3641725 h 6858000"/>
              <a:gd name="connsiteX16" fmla="*/ 430707 w 6663231"/>
              <a:gd name="connsiteY16" fmla="*/ 3531235 h 6858000"/>
              <a:gd name="connsiteX17" fmla="*/ 462456 w 6663231"/>
              <a:gd name="connsiteY17" fmla="*/ 3223260 h 6858000"/>
              <a:gd name="connsiteX18" fmla="*/ 527226 w 6663231"/>
              <a:gd name="connsiteY18" fmla="*/ 2917825 h 6858000"/>
              <a:gd name="connsiteX19" fmla="*/ 566596 w 6663231"/>
              <a:gd name="connsiteY19" fmla="*/ 2684145 h 6858000"/>
              <a:gd name="connsiteX20" fmla="*/ 501826 w 6663231"/>
              <a:gd name="connsiteY20" fmla="*/ 2379345 h 6858000"/>
              <a:gd name="connsiteX21" fmla="*/ 458011 w 6663231"/>
              <a:gd name="connsiteY21" fmla="*/ 2032000 h 6858000"/>
              <a:gd name="connsiteX22" fmla="*/ 418641 w 6663231"/>
              <a:gd name="connsiteY22" fmla="*/ 1896745 h 6858000"/>
              <a:gd name="connsiteX23" fmla="*/ 315136 w 6663231"/>
              <a:gd name="connsiteY23" fmla="*/ 1764665 h 6858000"/>
              <a:gd name="connsiteX24" fmla="*/ 124001 w 6663231"/>
              <a:gd name="connsiteY24" fmla="*/ 1575435 h 6858000"/>
              <a:gd name="connsiteX25" fmla="*/ 89711 w 6663231"/>
              <a:gd name="connsiteY25" fmla="*/ 1527175 h 6858000"/>
              <a:gd name="connsiteX26" fmla="*/ 82726 w 6663231"/>
              <a:gd name="connsiteY26" fmla="*/ 1455420 h 6858000"/>
              <a:gd name="connsiteX27" fmla="*/ 56056 w 6663231"/>
              <a:gd name="connsiteY27" fmla="*/ 1202690 h 6858000"/>
              <a:gd name="connsiteX28" fmla="*/ 29386 w 6663231"/>
              <a:gd name="connsiteY28" fmla="*/ 1022985 h 6858000"/>
              <a:gd name="connsiteX29" fmla="*/ 63041 w 6663231"/>
              <a:gd name="connsiteY29" fmla="*/ 873125 h 6858000"/>
              <a:gd name="connsiteX30" fmla="*/ 172261 w 6663231"/>
              <a:gd name="connsiteY30" fmla="*/ 544830 h 6858000"/>
              <a:gd name="connsiteX31" fmla="*/ 288466 w 6663231"/>
              <a:gd name="connsiteY31" fmla="*/ 256540 h 6858000"/>
              <a:gd name="connsiteX32" fmla="*/ 513256 w 6663231"/>
              <a:gd name="connsiteY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63231" h="6858000">
                <a:moveTo>
                  <a:pt x="513256" y="0"/>
                </a:moveTo>
                <a:lnTo>
                  <a:pt x="6663231" y="0"/>
                </a:lnTo>
                <a:lnTo>
                  <a:pt x="6663231" y="6858000"/>
                </a:lnTo>
                <a:lnTo>
                  <a:pt x="0" y="6858000"/>
                </a:lnTo>
                <a:lnTo>
                  <a:pt x="0" y="6856731"/>
                </a:lnTo>
                <a:lnTo>
                  <a:pt x="93521" y="6856731"/>
                </a:lnTo>
                <a:cubicBezTo>
                  <a:pt x="110032" y="6683375"/>
                  <a:pt x="102412" y="6504306"/>
                  <a:pt x="71931" y="6336030"/>
                </a:cubicBezTo>
                <a:cubicBezTo>
                  <a:pt x="60501" y="6272530"/>
                  <a:pt x="45261" y="6210935"/>
                  <a:pt x="38911" y="6146165"/>
                </a:cubicBezTo>
                <a:cubicBezTo>
                  <a:pt x="17956" y="5938520"/>
                  <a:pt x="80186" y="5734685"/>
                  <a:pt x="134796" y="5542280"/>
                </a:cubicBezTo>
                <a:cubicBezTo>
                  <a:pt x="200202" y="5309870"/>
                  <a:pt x="256716" y="5066030"/>
                  <a:pt x="263701" y="4812030"/>
                </a:cubicBezTo>
                <a:cubicBezTo>
                  <a:pt x="265606" y="4739640"/>
                  <a:pt x="263701" y="4666615"/>
                  <a:pt x="270051" y="4594860"/>
                </a:cubicBezTo>
                <a:cubicBezTo>
                  <a:pt x="275131" y="4535805"/>
                  <a:pt x="285926" y="4478655"/>
                  <a:pt x="292276" y="4420235"/>
                </a:cubicBezTo>
                <a:cubicBezTo>
                  <a:pt x="301166" y="4333240"/>
                  <a:pt x="299261" y="4244340"/>
                  <a:pt x="297356" y="4156075"/>
                </a:cubicBezTo>
                <a:cubicBezTo>
                  <a:pt x="294816" y="4023995"/>
                  <a:pt x="289736" y="3892550"/>
                  <a:pt x="362761" y="3801110"/>
                </a:cubicBezTo>
                <a:cubicBezTo>
                  <a:pt x="378002" y="3782060"/>
                  <a:pt x="395146" y="3766820"/>
                  <a:pt x="407211" y="3743960"/>
                </a:cubicBezTo>
                <a:cubicBezTo>
                  <a:pt x="422451" y="3716020"/>
                  <a:pt x="429436" y="3678555"/>
                  <a:pt x="431341" y="3641725"/>
                </a:cubicBezTo>
                <a:cubicBezTo>
                  <a:pt x="433247" y="3604895"/>
                  <a:pt x="431341" y="3568065"/>
                  <a:pt x="430707" y="3531235"/>
                </a:cubicBezTo>
                <a:cubicBezTo>
                  <a:pt x="430071" y="3425825"/>
                  <a:pt x="445311" y="3323590"/>
                  <a:pt x="462456" y="3223260"/>
                </a:cubicBezTo>
                <a:cubicBezTo>
                  <a:pt x="480236" y="3119755"/>
                  <a:pt x="501826" y="3017520"/>
                  <a:pt x="527226" y="2917825"/>
                </a:cubicBezTo>
                <a:cubicBezTo>
                  <a:pt x="546276" y="2842260"/>
                  <a:pt x="567866" y="2765425"/>
                  <a:pt x="566596" y="2684145"/>
                </a:cubicBezTo>
                <a:cubicBezTo>
                  <a:pt x="565326" y="2576830"/>
                  <a:pt x="523417" y="2481580"/>
                  <a:pt x="501826" y="2379345"/>
                </a:cubicBezTo>
                <a:cubicBezTo>
                  <a:pt x="477696" y="2266950"/>
                  <a:pt x="477696" y="2146300"/>
                  <a:pt x="458011" y="2032000"/>
                </a:cubicBezTo>
                <a:cubicBezTo>
                  <a:pt x="449756" y="1984375"/>
                  <a:pt x="437691" y="1936750"/>
                  <a:pt x="418641" y="1896745"/>
                </a:cubicBezTo>
                <a:cubicBezTo>
                  <a:pt x="391971" y="1840865"/>
                  <a:pt x="353236" y="1802130"/>
                  <a:pt x="315136" y="1764665"/>
                </a:cubicBezTo>
                <a:cubicBezTo>
                  <a:pt x="251636" y="1701800"/>
                  <a:pt x="187502" y="1638300"/>
                  <a:pt x="124001" y="1575435"/>
                </a:cubicBezTo>
                <a:cubicBezTo>
                  <a:pt x="110666" y="1562735"/>
                  <a:pt x="97332" y="1548765"/>
                  <a:pt x="89711" y="1527175"/>
                </a:cubicBezTo>
                <a:cubicBezTo>
                  <a:pt x="82726" y="1505585"/>
                  <a:pt x="82726" y="1480185"/>
                  <a:pt x="82726" y="1455420"/>
                </a:cubicBezTo>
                <a:cubicBezTo>
                  <a:pt x="82091" y="1369695"/>
                  <a:pt x="73201" y="1283970"/>
                  <a:pt x="56056" y="1202690"/>
                </a:cubicBezTo>
                <a:cubicBezTo>
                  <a:pt x="43991" y="1144270"/>
                  <a:pt x="26846" y="1084580"/>
                  <a:pt x="29386" y="1022985"/>
                </a:cubicBezTo>
                <a:cubicBezTo>
                  <a:pt x="31291" y="969645"/>
                  <a:pt x="47167" y="920750"/>
                  <a:pt x="63041" y="873125"/>
                </a:cubicBezTo>
                <a:cubicBezTo>
                  <a:pt x="99872" y="763905"/>
                  <a:pt x="136066" y="654050"/>
                  <a:pt x="172261" y="544830"/>
                </a:cubicBezTo>
                <a:cubicBezTo>
                  <a:pt x="205916" y="443865"/>
                  <a:pt x="240207" y="341630"/>
                  <a:pt x="288466" y="256540"/>
                </a:cubicBezTo>
                <a:cubicBezTo>
                  <a:pt x="350061" y="147320"/>
                  <a:pt x="432611" y="73025"/>
                  <a:pt x="513256" y="0"/>
                </a:cubicBezTo>
                <a:close/>
              </a:path>
            </a:pathLst>
          </a:custGeom>
        </p:spPr>
        <p:txBody>
          <a:bodyPr wrap="square" bIns="1080000" anchor="ctr" anchorCtr="1">
            <a:noAutofit/>
          </a:bodyPr>
          <a:lstStyle>
            <a:lvl1pPr>
              <a:defRPr b="0"/>
            </a:lvl1pPr>
          </a:lstStyle>
          <a:p>
            <a:r>
              <a:rPr lang="en-US"/>
              <a:t>Click icon to add picture</a:t>
            </a:r>
          </a:p>
        </p:txBody>
      </p:sp>
    </p:spTree>
    <p:extLst>
      <p:ext uri="{BB962C8B-B14F-4D97-AF65-F5344CB8AC3E}">
        <p14:creationId xmlns:p14="http://schemas.microsoft.com/office/powerpoint/2010/main" val="3477036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with half page image: v6">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BAC2748F-B10E-7237-2564-F56B53533A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096000" cy="6858000"/>
          </a:xfrm>
          <a:prstGeom prst="rect">
            <a:avLst/>
          </a:prstGeom>
        </p:spPr>
      </p:pic>
      <p:sp>
        <p:nvSpPr>
          <p:cNvPr id="4" name="Footer Placeholder 3">
            <a:extLst>
              <a:ext uri="{FF2B5EF4-FFF2-40B4-BE49-F238E27FC236}">
                <a16:creationId xmlns:a16="http://schemas.microsoft.com/office/drawing/2014/main" id="{A82A6462-1A8F-126D-FD17-35C8FBB0326C}"/>
              </a:ext>
            </a:extLst>
          </p:cNvPr>
          <p:cNvSpPr>
            <a:spLocks noGrp="1"/>
          </p:cNvSpPr>
          <p:nvPr>
            <p:ph type="ftr" sz="quarter" idx="11"/>
          </p:nvPr>
        </p:nvSpPr>
        <p:spPr/>
        <p:txBody>
          <a:bodyPr/>
          <a:lstStyle>
            <a:lvl1pPr>
              <a:defRPr>
                <a:solidFill>
                  <a:schemeClr val="bg1"/>
                </a:solidFill>
              </a:defRPr>
            </a:lvl1pPr>
          </a:lstStyle>
          <a:p>
            <a:r>
              <a:rPr lang="en-US"/>
              <a:t>&lt;Footer&gt;</a:t>
            </a:r>
          </a:p>
        </p:txBody>
      </p:sp>
      <p:sp>
        <p:nvSpPr>
          <p:cNvPr id="5" name="Slide Number Placeholder 4">
            <a:extLst>
              <a:ext uri="{FF2B5EF4-FFF2-40B4-BE49-F238E27FC236}">
                <a16:creationId xmlns:a16="http://schemas.microsoft.com/office/drawing/2014/main" id="{FEE84272-33C0-9560-B87A-836CD5054C40}"/>
              </a:ext>
            </a:extLst>
          </p:cNvPr>
          <p:cNvSpPr>
            <a:spLocks noGrp="1"/>
          </p:cNvSpPr>
          <p:nvPr>
            <p:ph type="sldNum" sz="quarter" idx="12"/>
          </p:nvPr>
        </p:nvSpPr>
        <p:spPr/>
        <p:txBody>
          <a:bodyPr/>
          <a:lstStyle>
            <a:lvl1pPr>
              <a:defRPr>
                <a:solidFill>
                  <a:schemeClr val="tx1"/>
                </a:solidFill>
              </a:defRPr>
            </a:lvl1pPr>
          </a:lstStyle>
          <a:p>
            <a:fld id="{9C22A586-C3AD-EC40-9E2E-CB4E986153EE}" type="slidenum">
              <a:rPr lang="en-US" smtClean="0"/>
              <a:pPr/>
              <a:t>‹#›</a:t>
            </a:fld>
            <a:endParaRPr lang="en-US"/>
          </a:p>
        </p:txBody>
      </p:sp>
      <p:grpSp>
        <p:nvGrpSpPr>
          <p:cNvPr id="6" name="Graphic 14">
            <a:extLst>
              <a:ext uri="{FF2B5EF4-FFF2-40B4-BE49-F238E27FC236}">
                <a16:creationId xmlns:a16="http://schemas.microsoft.com/office/drawing/2014/main" id="{BC64620F-A81E-328B-CF95-ED25AB35520A}"/>
              </a:ext>
            </a:extLst>
          </p:cNvPr>
          <p:cNvGrpSpPr/>
          <p:nvPr userDrawn="1"/>
        </p:nvGrpSpPr>
        <p:grpSpPr>
          <a:xfrm>
            <a:off x="409499" y="6481971"/>
            <a:ext cx="763313" cy="161128"/>
            <a:chOff x="412674" y="6238839"/>
            <a:chExt cx="763313" cy="161128"/>
          </a:xfrm>
          <a:solidFill>
            <a:schemeClr val="bg1"/>
          </a:solidFill>
        </p:grpSpPr>
        <p:grpSp>
          <p:nvGrpSpPr>
            <p:cNvPr id="7" name="Graphic 14">
              <a:extLst>
                <a:ext uri="{FF2B5EF4-FFF2-40B4-BE49-F238E27FC236}">
                  <a16:creationId xmlns:a16="http://schemas.microsoft.com/office/drawing/2014/main" id="{ADD3BE0C-39BA-C6BE-732B-0A1742DEFEED}"/>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CFB61E13-D95A-0F15-CB9E-D9A480608A97}"/>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solidFill>
                    <a:schemeClr val="bg1"/>
                  </a:solidFill>
                </a:endParaRPr>
              </a:p>
            </p:txBody>
          </p:sp>
          <p:sp>
            <p:nvSpPr>
              <p:cNvPr id="20" name="Freeform 19">
                <a:extLst>
                  <a:ext uri="{FF2B5EF4-FFF2-40B4-BE49-F238E27FC236}">
                    <a16:creationId xmlns:a16="http://schemas.microsoft.com/office/drawing/2014/main" id="{D11A63EE-945E-7FEE-1462-0F91E1EC1BFD}"/>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solidFill>
                    <a:schemeClr val="bg1"/>
                  </a:solidFill>
                </a:endParaRPr>
              </a:p>
            </p:txBody>
          </p:sp>
        </p:grpSp>
        <p:sp>
          <p:nvSpPr>
            <p:cNvPr id="10" name="Freeform 9">
              <a:extLst>
                <a:ext uri="{FF2B5EF4-FFF2-40B4-BE49-F238E27FC236}">
                  <a16:creationId xmlns:a16="http://schemas.microsoft.com/office/drawing/2014/main" id="{B8F0E026-2F46-8BE7-944B-02E0A33FDBEC}"/>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solidFill>
                  <a:schemeClr val="bg1"/>
                </a:solidFill>
              </a:endParaRPr>
            </a:p>
          </p:txBody>
        </p:sp>
        <p:sp>
          <p:nvSpPr>
            <p:cNvPr id="11" name="Freeform 10">
              <a:extLst>
                <a:ext uri="{FF2B5EF4-FFF2-40B4-BE49-F238E27FC236}">
                  <a16:creationId xmlns:a16="http://schemas.microsoft.com/office/drawing/2014/main" id="{7F0F5211-0C6F-0E76-43F0-BDBC1E453281}"/>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solidFill>
                  <a:schemeClr val="bg1"/>
                </a:solidFill>
              </a:endParaRPr>
            </a:p>
          </p:txBody>
        </p:sp>
        <p:sp>
          <p:nvSpPr>
            <p:cNvPr id="12" name="Freeform 11">
              <a:extLst>
                <a:ext uri="{FF2B5EF4-FFF2-40B4-BE49-F238E27FC236}">
                  <a16:creationId xmlns:a16="http://schemas.microsoft.com/office/drawing/2014/main" id="{1B5C8D75-ACBB-6119-CE38-536F58B3204E}"/>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solidFill>
                  <a:schemeClr val="bg1"/>
                </a:solidFill>
              </a:endParaRPr>
            </a:p>
          </p:txBody>
        </p:sp>
        <p:sp>
          <p:nvSpPr>
            <p:cNvPr id="13" name="Freeform 12">
              <a:extLst>
                <a:ext uri="{FF2B5EF4-FFF2-40B4-BE49-F238E27FC236}">
                  <a16:creationId xmlns:a16="http://schemas.microsoft.com/office/drawing/2014/main" id="{50310804-8572-7B2F-CC9E-EE15741A4236}"/>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solidFill>
                  <a:schemeClr val="bg1"/>
                </a:solidFill>
              </a:endParaRPr>
            </a:p>
          </p:txBody>
        </p:sp>
        <p:sp>
          <p:nvSpPr>
            <p:cNvPr id="14" name="Freeform 13">
              <a:extLst>
                <a:ext uri="{FF2B5EF4-FFF2-40B4-BE49-F238E27FC236}">
                  <a16:creationId xmlns:a16="http://schemas.microsoft.com/office/drawing/2014/main" id="{DBF13E62-113E-0559-1854-FD97F9851BD5}"/>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solidFill>
                  <a:schemeClr val="bg1"/>
                </a:solidFill>
              </a:endParaRPr>
            </a:p>
          </p:txBody>
        </p:sp>
        <p:grpSp>
          <p:nvGrpSpPr>
            <p:cNvPr id="15" name="Graphic 14">
              <a:extLst>
                <a:ext uri="{FF2B5EF4-FFF2-40B4-BE49-F238E27FC236}">
                  <a16:creationId xmlns:a16="http://schemas.microsoft.com/office/drawing/2014/main" id="{1440ECE7-07E7-444A-FB65-13073FD63191}"/>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5CC87A08-BE20-DDC5-1235-D5499BAEC7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solidFill>
                    <a:schemeClr val="bg1"/>
                  </a:solidFill>
                </a:endParaRPr>
              </a:p>
            </p:txBody>
          </p:sp>
          <p:sp>
            <p:nvSpPr>
              <p:cNvPr id="18" name="Freeform 17">
                <a:extLst>
                  <a:ext uri="{FF2B5EF4-FFF2-40B4-BE49-F238E27FC236}">
                    <a16:creationId xmlns:a16="http://schemas.microsoft.com/office/drawing/2014/main" id="{A881E4BC-A29D-18A5-3133-231893B15544}"/>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solidFill>
                    <a:schemeClr val="bg1"/>
                  </a:solidFill>
                </a:endParaRPr>
              </a:p>
            </p:txBody>
          </p:sp>
        </p:grpSp>
        <p:sp>
          <p:nvSpPr>
            <p:cNvPr id="16" name="Freeform 15">
              <a:extLst>
                <a:ext uri="{FF2B5EF4-FFF2-40B4-BE49-F238E27FC236}">
                  <a16:creationId xmlns:a16="http://schemas.microsoft.com/office/drawing/2014/main" id="{6D2B36B0-D3BD-05D9-64B5-AD2223E21214}"/>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solidFill>
                  <a:schemeClr val="bg1"/>
                </a:solidFill>
              </a:endParaRPr>
            </a:p>
          </p:txBody>
        </p:sp>
      </p:grpSp>
      <p:sp>
        <p:nvSpPr>
          <p:cNvPr id="28" name="Text Placeholder 6">
            <a:extLst>
              <a:ext uri="{FF2B5EF4-FFF2-40B4-BE49-F238E27FC236}">
                <a16:creationId xmlns:a16="http://schemas.microsoft.com/office/drawing/2014/main" id="{3A43B234-E773-5FE7-D50F-DAE1A0F56657}"/>
              </a:ext>
            </a:extLst>
          </p:cNvPr>
          <p:cNvSpPr>
            <a:spLocks noGrp="1"/>
          </p:cNvSpPr>
          <p:nvPr>
            <p:ph type="body" sz="quarter" idx="21" hasCustomPrompt="1"/>
          </p:nvPr>
        </p:nvSpPr>
        <p:spPr>
          <a:xfrm>
            <a:off x="406800" y="550799"/>
            <a:ext cx="4921200" cy="5472000"/>
          </a:xfrm>
        </p:spPr>
        <p:txBody>
          <a:bodyPr anchor="ctr" anchorCtr="0"/>
          <a:lstStyle>
            <a:lvl1pPr>
              <a:spcBef>
                <a:spcPts val="0"/>
              </a:spcBef>
              <a:spcAft>
                <a:spcPts val="3400"/>
              </a:spcAft>
              <a:defRPr sz="4000" b="0">
                <a:solidFill>
                  <a:schemeClr val="bg1"/>
                </a:solidFill>
              </a:defRPr>
            </a:lvl1pPr>
            <a:lvl2pPr marL="216000" indent="-216000">
              <a:spcAft>
                <a:spcPts val="440"/>
              </a:spcAft>
              <a:buFont typeface="Arial" panose="020B0604020202020204" pitchFamily="34" charset="0"/>
              <a:buChar char="•"/>
              <a:defRPr sz="2200">
                <a:solidFill>
                  <a:schemeClr val="bg1"/>
                </a:solidFill>
              </a:defRPr>
            </a:lvl2pPr>
            <a:lvl3pPr marL="216000" indent="-216000">
              <a:spcAft>
                <a:spcPts val="440"/>
              </a:spcAft>
              <a:buFont typeface="Arial" panose="020B0604020202020204" pitchFamily="34" charset="0"/>
              <a:buChar char="•"/>
              <a:defRPr sz="2200">
                <a:solidFill>
                  <a:schemeClr val="bg1"/>
                </a:solidFill>
              </a:defRPr>
            </a:lvl3pPr>
            <a:lvl4pPr marL="216000" indent="-216000">
              <a:spcAft>
                <a:spcPts val="440"/>
              </a:spcAft>
              <a:buFont typeface="Arial" panose="020B0604020202020204" pitchFamily="34" charset="0"/>
              <a:buChar char="•"/>
              <a:defRPr sz="2200">
                <a:solidFill>
                  <a:schemeClr val="bg1"/>
                </a:solidFill>
              </a:defRPr>
            </a:lvl4pPr>
            <a:lvl5pPr marL="216000" indent="-216000">
              <a:spcAft>
                <a:spcPts val="440"/>
              </a:spcAft>
              <a:buFont typeface="Arial" panose="020B0604020202020204" pitchFamily="34" charset="0"/>
              <a:buChar char="•"/>
              <a:defRPr sz="2200">
                <a:solidFill>
                  <a:schemeClr val="bg1"/>
                </a:solidFill>
              </a:defRPr>
            </a:lvl5pPr>
          </a:lstStyle>
          <a:p>
            <a:pPr lvl="0"/>
            <a:r>
              <a:rPr lang="en-GB"/>
              <a:t>[Divider with half page image: v6] First level &lt;Heading&gt;</a:t>
            </a:r>
          </a:p>
          <a:p>
            <a:pPr lvl="1"/>
            <a:r>
              <a:rPr lang="en-GB"/>
              <a:t>Second level &lt;Text&gt;</a:t>
            </a:r>
          </a:p>
          <a:p>
            <a:pPr lvl="2"/>
            <a:r>
              <a:rPr lang="en-GB"/>
              <a:t>Third level</a:t>
            </a:r>
          </a:p>
          <a:p>
            <a:pPr lvl="3"/>
            <a:r>
              <a:rPr lang="en-GB"/>
              <a:t>Fourth level</a:t>
            </a:r>
          </a:p>
          <a:p>
            <a:pPr lvl="4"/>
            <a:r>
              <a:rPr lang="en-GB"/>
              <a:t>Fifth level</a:t>
            </a:r>
            <a:endParaRPr lang="en-US"/>
          </a:p>
        </p:txBody>
      </p:sp>
      <p:sp>
        <p:nvSpPr>
          <p:cNvPr id="22" name="Picture Placeholder 21">
            <a:extLst>
              <a:ext uri="{FF2B5EF4-FFF2-40B4-BE49-F238E27FC236}">
                <a16:creationId xmlns:a16="http://schemas.microsoft.com/office/drawing/2014/main" id="{093DC0BB-2F56-596C-6304-20357CCAAA18}"/>
              </a:ext>
            </a:extLst>
          </p:cNvPr>
          <p:cNvSpPr>
            <a:spLocks noGrp="1"/>
          </p:cNvSpPr>
          <p:nvPr>
            <p:ph type="pic" sz="quarter" idx="18"/>
          </p:nvPr>
        </p:nvSpPr>
        <p:spPr>
          <a:xfrm>
            <a:off x="5528769" y="0"/>
            <a:ext cx="6663231" cy="6858000"/>
          </a:xfrm>
          <a:custGeom>
            <a:avLst/>
            <a:gdLst>
              <a:gd name="connsiteX0" fmla="*/ 513256 w 6663231"/>
              <a:gd name="connsiteY0" fmla="*/ 0 h 6858000"/>
              <a:gd name="connsiteX1" fmla="*/ 6663231 w 6663231"/>
              <a:gd name="connsiteY1" fmla="*/ 0 h 6858000"/>
              <a:gd name="connsiteX2" fmla="*/ 6663231 w 6663231"/>
              <a:gd name="connsiteY2" fmla="*/ 6858000 h 6858000"/>
              <a:gd name="connsiteX3" fmla="*/ 0 w 6663231"/>
              <a:gd name="connsiteY3" fmla="*/ 6858000 h 6858000"/>
              <a:gd name="connsiteX4" fmla="*/ 0 w 6663231"/>
              <a:gd name="connsiteY4" fmla="*/ 6856731 h 6858000"/>
              <a:gd name="connsiteX5" fmla="*/ 93521 w 6663231"/>
              <a:gd name="connsiteY5" fmla="*/ 6856731 h 6858000"/>
              <a:gd name="connsiteX6" fmla="*/ 71931 w 6663231"/>
              <a:gd name="connsiteY6" fmla="*/ 6336030 h 6858000"/>
              <a:gd name="connsiteX7" fmla="*/ 38911 w 6663231"/>
              <a:gd name="connsiteY7" fmla="*/ 6146165 h 6858000"/>
              <a:gd name="connsiteX8" fmla="*/ 134796 w 6663231"/>
              <a:gd name="connsiteY8" fmla="*/ 5542280 h 6858000"/>
              <a:gd name="connsiteX9" fmla="*/ 263701 w 6663231"/>
              <a:gd name="connsiteY9" fmla="*/ 4812030 h 6858000"/>
              <a:gd name="connsiteX10" fmla="*/ 270051 w 6663231"/>
              <a:gd name="connsiteY10" fmla="*/ 4594860 h 6858000"/>
              <a:gd name="connsiteX11" fmla="*/ 292276 w 6663231"/>
              <a:gd name="connsiteY11" fmla="*/ 4420235 h 6858000"/>
              <a:gd name="connsiteX12" fmla="*/ 297356 w 6663231"/>
              <a:gd name="connsiteY12" fmla="*/ 4156075 h 6858000"/>
              <a:gd name="connsiteX13" fmla="*/ 362761 w 6663231"/>
              <a:gd name="connsiteY13" fmla="*/ 3801110 h 6858000"/>
              <a:gd name="connsiteX14" fmla="*/ 407211 w 6663231"/>
              <a:gd name="connsiteY14" fmla="*/ 3743960 h 6858000"/>
              <a:gd name="connsiteX15" fmla="*/ 431341 w 6663231"/>
              <a:gd name="connsiteY15" fmla="*/ 3641725 h 6858000"/>
              <a:gd name="connsiteX16" fmla="*/ 430707 w 6663231"/>
              <a:gd name="connsiteY16" fmla="*/ 3531235 h 6858000"/>
              <a:gd name="connsiteX17" fmla="*/ 462456 w 6663231"/>
              <a:gd name="connsiteY17" fmla="*/ 3223260 h 6858000"/>
              <a:gd name="connsiteX18" fmla="*/ 527226 w 6663231"/>
              <a:gd name="connsiteY18" fmla="*/ 2917825 h 6858000"/>
              <a:gd name="connsiteX19" fmla="*/ 566596 w 6663231"/>
              <a:gd name="connsiteY19" fmla="*/ 2684145 h 6858000"/>
              <a:gd name="connsiteX20" fmla="*/ 501826 w 6663231"/>
              <a:gd name="connsiteY20" fmla="*/ 2379345 h 6858000"/>
              <a:gd name="connsiteX21" fmla="*/ 458011 w 6663231"/>
              <a:gd name="connsiteY21" fmla="*/ 2032000 h 6858000"/>
              <a:gd name="connsiteX22" fmla="*/ 418641 w 6663231"/>
              <a:gd name="connsiteY22" fmla="*/ 1896745 h 6858000"/>
              <a:gd name="connsiteX23" fmla="*/ 315136 w 6663231"/>
              <a:gd name="connsiteY23" fmla="*/ 1764665 h 6858000"/>
              <a:gd name="connsiteX24" fmla="*/ 124001 w 6663231"/>
              <a:gd name="connsiteY24" fmla="*/ 1575435 h 6858000"/>
              <a:gd name="connsiteX25" fmla="*/ 89711 w 6663231"/>
              <a:gd name="connsiteY25" fmla="*/ 1527175 h 6858000"/>
              <a:gd name="connsiteX26" fmla="*/ 82726 w 6663231"/>
              <a:gd name="connsiteY26" fmla="*/ 1455420 h 6858000"/>
              <a:gd name="connsiteX27" fmla="*/ 56056 w 6663231"/>
              <a:gd name="connsiteY27" fmla="*/ 1202690 h 6858000"/>
              <a:gd name="connsiteX28" fmla="*/ 29386 w 6663231"/>
              <a:gd name="connsiteY28" fmla="*/ 1022985 h 6858000"/>
              <a:gd name="connsiteX29" fmla="*/ 63041 w 6663231"/>
              <a:gd name="connsiteY29" fmla="*/ 873125 h 6858000"/>
              <a:gd name="connsiteX30" fmla="*/ 172261 w 6663231"/>
              <a:gd name="connsiteY30" fmla="*/ 544830 h 6858000"/>
              <a:gd name="connsiteX31" fmla="*/ 288466 w 6663231"/>
              <a:gd name="connsiteY31" fmla="*/ 256540 h 6858000"/>
              <a:gd name="connsiteX32" fmla="*/ 513256 w 6663231"/>
              <a:gd name="connsiteY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63231" h="6858000">
                <a:moveTo>
                  <a:pt x="513256" y="0"/>
                </a:moveTo>
                <a:lnTo>
                  <a:pt x="6663231" y="0"/>
                </a:lnTo>
                <a:lnTo>
                  <a:pt x="6663231" y="6858000"/>
                </a:lnTo>
                <a:lnTo>
                  <a:pt x="0" y="6858000"/>
                </a:lnTo>
                <a:lnTo>
                  <a:pt x="0" y="6856731"/>
                </a:lnTo>
                <a:lnTo>
                  <a:pt x="93521" y="6856731"/>
                </a:lnTo>
                <a:cubicBezTo>
                  <a:pt x="110032" y="6683375"/>
                  <a:pt x="102412" y="6504306"/>
                  <a:pt x="71931" y="6336030"/>
                </a:cubicBezTo>
                <a:cubicBezTo>
                  <a:pt x="60501" y="6272530"/>
                  <a:pt x="45261" y="6210935"/>
                  <a:pt x="38911" y="6146165"/>
                </a:cubicBezTo>
                <a:cubicBezTo>
                  <a:pt x="17956" y="5938520"/>
                  <a:pt x="80186" y="5734685"/>
                  <a:pt x="134796" y="5542280"/>
                </a:cubicBezTo>
                <a:cubicBezTo>
                  <a:pt x="200202" y="5309870"/>
                  <a:pt x="256716" y="5066030"/>
                  <a:pt x="263701" y="4812030"/>
                </a:cubicBezTo>
                <a:cubicBezTo>
                  <a:pt x="265606" y="4739640"/>
                  <a:pt x="263701" y="4666615"/>
                  <a:pt x="270051" y="4594860"/>
                </a:cubicBezTo>
                <a:cubicBezTo>
                  <a:pt x="275131" y="4535805"/>
                  <a:pt x="285926" y="4478655"/>
                  <a:pt x="292276" y="4420235"/>
                </a:cubicBezTo>
                <a:cubicBezTo>
                  <a:pt x="301166" y="4333240"/>
                  <a:pt x="299261" y="4244340"/>
                  <a:pt x="297356" y="4156075"/>
                </a:cubicBezTo>
                <a:cubicBezTo>
                  <a:pt x="294816" y="4023995"/>
                  <a:pt x="289736" y="3892550"/>
                  <a:pt x="362761" y="3801110"/>
                </a:cubicBezTo>
                <a:cubicBezTo>
                  <a:pt x="378002" y="3782060"/>
                  <a:pt x="395146" y="3766820"/>
                  <a:pt x="407211" y="3743960"/>
                </a:cubicBezTo>
                <a:cubicBezTo>
                  <a:pt x="422451" y="3716020"/>
                  <a:pt x="429436" y="3678555"/>
                  <a:pt x="431341" y="3641725"/>
                </a:cubicBezTo>
                <a:cubicBezTo>
                  <a:pt x="433247" y="3604895"/>
                  <a:pt x="431341" y="3568065"/>
                  <a:pt x="430707" y="3531235"/>
                </a:cubicBezTo>
                <a:cubicBezTo>
                  <a:pt x="430071" y="3425825"/>
                  <a:pt x="445311" y="3323590"/>
                  <a:pt x="462456" y="3223260"/>
                </a:cubicBezTo>
                <a:cubicBezTo>
                  <a:pt x="480236" y="3119755"/>
                  <a:pt x="501826" y="3017520"/>
                  <a:pt x="527226" y="2917825"/>
                </a:cubicBezTo>
                <a:cubicBezTo>
                  <a:pt x="546276" y="2842260"/>
                  <a:pt x="567866" y="2765425"/>
                  <a:pt x="566596" y="2684145"/>
                </a:cubicBezTo>
                <a:cubicBezTo>
                  <a:pt x="565326" y="2576830"/>
                  <a:pt x="523417" y="2481580"/>
                  <a:pt x="501826" y="2379345"/>
                </a:cubicBezTo>
                <a:cubicBezTo>
                  <a:pt x="477696" y="2266950"/>
                  <a:pt x="477696" y="2146300"/>
                  <a:pt x="458011" y="2032000"/>
                </a:cubicBezTo>
                <a:cubicBezTo>
                  <a:pt x="449756" y="1984375"/>
                  <a:pt x="437691" y="1936750"/>
                  <a:pt x="418641" y="1896745"/>
                </a:cubicBezTo>
                <a:cubicBezTo>
                  <a:pt x="391971" y="1840865"/>
                  <a:pt x="353236" y="1802130"/>
                  <a:pt x="315136" y="1764665"/>
                </a:cubicBezTo>
                <a:cubicBezTo>
                  <a:pt x="251636" y="1701800"/>
                  <a:pt x="187502" y="1638300"/>
                  <a:pt x="124001" y="1575435"/>
                </a:cubicBezTo>
                <a:cubicBezTo>
                  <a:pt x="110666" y="1562735"/>
                  <a:pt x="97332" y="1548765"/>
                  <a:pt x="89711" y="1527175"/>
                </a:cubicBezTo>
                <a:cubicBezTo>
                  <a:pt x="82726" y="1505585"/>
                  <a:pt x="82726" y="1480185"/>
                  <a:pt x="82726" y="1455420"/>
                </a:cubicBezTo>
                <a:cubicBezTo>
                  <a:pt x="82091" y="1369695"/>
                  <a:pt x="73201" y="1283970"/>
                  <a:pt x="56056" y="1202690"/>
                </a:cubicBezTo>
                <a:cubicBezTo>
                  <a:pt x="43991" y="1144270"/>
                  <a:pt x="26846" y="1084580"/>
                  <a:pt x="29386" y="1022985"/>
                </a:cubicBezTo>
                <a:cubicBezTo>
                  <a:pt x="31291" y="969645"/>
                  <a:pt x="47167" y="920750"/>
                  <a:pt x="63041" y="873125"/>
                </a:cubicBezTo>
                <a:cubicBezTo>
                  <a:pt x="99872" y="763905"/>
                  <a:pt x="136066" y="654050"/>
                  <a:pt x="172261" y="544830"/>
                </a:cubicBezTo>
                <a:cubicBezTo>
                  <a:pt x="205916" y="443865"/>
                  <a:pt x="240207" y="341630"/>
                  <a:pt x="288466" y="256540"/>
                </a:cubicBezTo>
                <a:cubicBezTo>
                  <a:pt x="350061" y="147320"/>
                  <a:pt x="432611" y="73025"/>
                  <a:pt x="513256" y="0"/>
                </a:cubicBezTo>
                <a:close/>
              </a:path>
            </a:pathLst>
          </a:custGeom>
        </p:spPr>
        <p:txBody>
          <a:bodyPr wrap="square" bIns="1080000" anchor="ctr" anchorCtr="1">
            <a:noAutofit/>
          </a:bodyPr>
          <a:lstStyle>
            <a:lvl1pPr>
              <a:defRPr b="0"/>
            </a:lvl1pPr>
          </a:lstStyle>
          <a:p>
            <a:r>
              <a:rPr lang="en-US"/>
              <a:t>Click icon to add picture</a:t>
            </a:r>
          </a:p>
        </p:txBody>
      </p:sp>
    </p:spTree>
    <p:extLst>
      <p:ext uri="{BB962C8B-B14F-4D97-AF65-F5344CB8AC3E}">
        <p14:creationId xmlns:p14="http://schemas.microsoft.com/office/powerpoint/2010/main" val="1997310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657227"/>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[Table of contents]</a:t>
            </a:r>
            <a:endParaRPr lang="en-US"/>
          </a:p>
        </p:txBody>
      </p:sp>
      <p:sp>
        <p:nvSpPr>
          <p:cNvPr id="7" name="Table Placeholder 6">
            <a:extLst>
              <a:ext uri="{FF2B5EF4-FFF2-40B4-BE49-F238E27FC236}">
                <a16:creationId xmlns:a16="http://schemas.microsoft.com/office/drawing/2014/main" id="{B1443A8A-C1AA-1429-7B9F-A7018E796181}"/>
              </a:ext>
            </a:extLst>
          </p:cNvPr>
          <p:cNvSpPr>
            <a:spLocks noGrp="1"/>
          </p:cNvSpPr>
          <p:nvPr>
            <p:ph type="tbl" sz="quarter" idx="14"/>
          </p:nvPr>
        </p:nvSpPr>
        <p:spPr>
          <a:xfrm>
            <a:off x="406050" y="1665288"/>
            <a:ext cx="2626075" cy="4583112"/>
          </a:xfrm>
        </p:spPr>
        <p:txBody>
          <a:bodyPr bIns="1080000" anchor="ctr" anchorCtr="1"/>
          <a:lstStyle>
            <a:lvl1pPr>
              <a:defRPr b="0"/>
            </a:lvl1pPr>
          </a:lstStyle>
          <a:p>
            <a:r>
              <a:rPr lang="en-US"/>
              <a:t>Click icon to add table</a:t>
            </a:r>
          </a:p>
        </p:txBody>
      </p:sp>
      <p:sp>
        <p:nvSpPr>
          <p:cNvPr id="9" name="Table Placeholder 6">
            <a:extLst>
              <a:ext uri="{FF2B5EF4-FFF2-40B4-BE49-F238E27FC236}">
                <a16:creationId xmlns:a16="http://schemas.microsoft.com/office/drawing/2014/main" id="{C7DF0EA7-E8B2-5258-8EAA-E3CB37D90016}"/>
              </a:ext>
            </a:extLst>
          </p:cNvPr>
          <p:cNvSpPr>
            <a:spLocks noGrp="1"/>
          </p:cNvSpPr>
          <p:nvPr>
            <p:ph type="tbl" sz="quarter" idx="15"/>
          </p:nvPr>
        </p:nvSpPr>
        <p:spPr>
          <a:xfrm>
            <a:off x="3324721" y="1665288"/>
            <a:ext cx="2626075" cy="4583112"/>
          </a:xfrm>
        </p:spPr>
        <p:txBody>
          <a:bodyPr bIns="1080000" anchor="ctr" anchorCtr="1"/>
          <a:lstStyle>
            <a:lvl1pPr>
              <a:defRPr b="0"/>
            </a:lvl1pPr>
          </a:lstStyle>
          <a:p>
            <a:r>
              <a:rPr lang="en-US"/>
              <a:t>Click icon to add table</a:t>
            </a:r>
          </a:p>
        </p:txBody>
      </p:sp>
      <p:sp>
        <p:nvSpPr>
          <p:cNvPr id="10" name="Table Placeholder 6">
            <a:extLst>
              <a:ext uri="{FF2B5EF4-FFF2-40B4-BE49-F238E27FC236}">
                <a16:creationId xmlns:a16="http://schemas.microsoft.com/office/drawing/2014/main" id="{87BAF5A5-9550-D460-DDD7-00122F8CAC91}"/>
              </a:ext>
            </a:extLst>
          </p:cNvPr>
          <p:cNvSpPr>
            <a:spLocks noGrp="1"/>
          </p:cNvSpPr>
          <p:nvPr>
            <p:ph type="tbl" sz="quarter" idx="16"/>
          </p:nvPr>
        </p:nvSpPr>
        <p:spPr>
          <a:xfrm>
            <a:off x="6240854" y="1665288"/>
            <a:ext cx="2626075" cy="4583112"/>
          </a:xfrm>
        </p:spPr>
        <p:txBody>
          <a:bodyPr bIns="1080000" anchor="ctr" anchorCtr="1"/>
          <a:lstStyle>
            <a:lvl1pPr>
              <a:defRPr b="0"/>
            </a:lvl1pPr>
          </a:lstStyle>
          <a:p>
            <a:r>
              <a:rPr lang="en-US"/>
              <a:t>Click icon to add table</a:t>
            </a:r>
          </a:p>
        </p:txBody>
      </p:sp>
      <p:sp>
        <p:nvSpPr>
          <p:cNvPr id="11" name="Table Placeholder 6">
            <a:extLst>
              <a:ext uri="{FF2B5EF4-FFF2-40B4-BE49-F238E27FC236}">
                <a16:creationId xmlns:a16="http://schemas.microsoft.com/office/drawing/2014/main" id="{2DEF1004-915B-F2BA-C8B3-8814070370EA}"/>
              </a:ext>
            </a:extLst>
          </p:cNvPr>
          <p:cNvSpPr>
            <a:spLocks noGrp="1"/>
          </p:cNvSpPr>
          <p:nvPr>
            <p:ph type="tbl" sz="quarter" idx="17"/>
          </p:nvPr>
        </p:nvSpPr>
        <p:spPr>
          <a:xfrm>
            <a:off x="9161756" y="1665288"/>
            <a:ext cx="2626075" cy="4583112"/>
          </a:xfrm>
        </p:spPr>
        <p:txBody>
          <a:bodyPr bIns="1080000" anchor="ctr" anchorCtr="1"/>
          <a:lstStyle>
            <a:lvl1pPr>
              <a:defRPr b="0"/>
            </a:lvl1pPr>
          </a:lstStyle>
          <a:p>
            <a:r>
              <a:rPr lang="en-US"/>
              <a:t>Click icon to add table</a:t>
            </a:r>
          </a:p>
        </p:txBody>
      </p:sp>
    </p:spTree>
    <p:extLst>
      <p:ext uri="{BB962C8B-B14F-4D97-AF65-F5344CB8AC3E}">
        <p14:creationId xmlns:p14="http://schemas.microsoft.com/office/powerpoint/2010/main" val="811860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104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B7161-8992-BA6D-BE44-B2086362DDEC}"/>
              </a:ext>
            </a:extLst>
          </p:cNvPr>
          <p:cNvSpPr>
            <a:spLocks noGrp="1"/>
          </p:cNvSpPr>
          <p:nvPr>
            <p:ph idx="1" hasCustomPrompt="1"/>
          </p:nvPr>
        </p:nvSpPr>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[Title and content] First level &lt;Heading&gt;</a:t>
            </a:r>
          </a:p>
          <a:p>
            <a:pPr lvl="1"/>
            <a:r>
              <a:rPr lang="en-GB"/>
              <a:t>Second level &lt;Subheading&gt;</a:t>
            </a:r>
            <a:endParaRPr lang="en-US"/>
          </a:p>
        </p:txBody>
      </p:sp>
    </p:spTree>
    <p:extLst>
      <p:ext uri="{BB962C8B-B14F-4D97-AF65-F5344CB8AC3E}">
        <p14:creationId xmlns:p14="http://schemas.microsoft.com/office/powerpoint/2010/main" val="1687561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12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B7161-8992-BA6D-BE44-B2086362DDEC}"/>
              </a:ext>
            </a:extLst>
          </p:cNvPr>
          <p:cNvSpPr>
            <a:spLocks noGrp="1"/>
          </p:cNvSpPr>
          <p:nvPr>
            <p:ph idx="1" hasCustomPrompt="1"/>
          </p:nvPr>
        </p:nvSpPr>
        <p:spPr>
          <a:xfrm>
            <a:off x="406050" y="2009774"/>
            <a:ext cx="5540725"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[Two content] First level &lt;Heading&gt;</a:t>
            </a:r>
          </a:p>
          <a:p>
            <a:pPr lvl="1"/>
            <a:r>
              <a:rPr lang="en-GB"/>
              <a:t>Second level &lt;Subheading&gt;</a:t>
            </a:r>
            <a:endParaRPr lang="en-US"/>
          </a:p>
        </p:txBody>
      </p:sp>
      <p:sp>
        <p:nvSpPr>
          <p:cNvPr id="15" name="Content Placeholder 2">
            <a:extLst>
              <a:ext uri="{FF2B5EF4-FFF2-40B4-BE49-F238E27FC236}">
                <a16:creationId xmlns:a16="http://schemas.microsoft.com/office/drawing/2014/main" id="{95767B3E-C3F2-6655-B784-0D0A089F8331}"/>
              </a:ext>
            </a:extLst>
          </p:cNvPr>
          <p:cNvSpPr>
            <a:spLocks noGrp="1"/>
          </p:cNvSpPr>
          <p:nvPr>
            <p:ph idx="14" hasCustomPrompt="1"/>
          </p:nvPr>
        </p:nvSpPr>
        <p:spPr>
          <a:xfrm>
            <a:off x="6240854" y="2009774"/>
            <a:ext cx="5540725"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Tree>
    <p:extLst>
      <p:ext uri="{BB962C8B-B14F-4D97-AF65-F5344CB8AC3E}">
        <p14:creationId xmlns:p14="http://schemas.microsoft.com/office/powerpoint/2010/main" val="225112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1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Pr>
        <a:solidFill>
          <a:srgbClr val="82776D"/>
        </a:solidFill>
        <a:effectLst/>
      </p:bgPr>
    </p:bg>
    <p:spTree>
      <p:nvGrpSpPr>
        <p:cNvPr id="1" name=""/>
        <p:cNvGrpSpPr/>
        <p:nvPr/>
      </p:nvGrpSpPr>
      <p:grpSpPr>
        <a:xfrm>
          <a:off x="0" y="0"/>
          <a:ext cx="0" cy="0"/>
          <a:chOff x="0" y="0"/>
          <a:chExt cx="0" cy="0"/>
        </a:xfrm>
      </p:grpSpPr>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chemeClr val="bg1"/>
                </a:solidFill>
              </a:defRPr>
            </a:lvl1pPr>
            <a:lvl2pPr>
              <a:spcBef>
                <a:spcPts val="2000"/>
              </a:spcBef>
              <a:spcAft>
                <a:spcPts val="0"/>
              </a:spcAft>
              <a:defRPr sz="2400">
                <a:solidFill>
                  <a:schemeClr val="bg1"/>
                </a:solidFill>
              </a:defRPr>
            </a:lvl2pPr>
            <a:lvl3pPr>
              <a:defRPr sz="2200"/>
            </a:lvl3pPr>
            <a:lvl4pPr>
              <a:defRPr sz="2200"/>
            </a:lvl4pPr>
            <a:lvl5pPr>
              <a:defRPr sz="2200"/>
            </a:lvl5pPr>
          </a:lstStyle>
          <a:p>
            <a:pPr lvl="0"/>
            <a:r>
              <a:rPr lang="en-GB"/>
              <a:t>[Title slide: v4]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bg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chemeClr val="bg1"/>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3614361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B7161-8992-BA6D-BE44-B2086362DDEC}"/>
              </a:ext>
            </a:extLst>
          </p:cNvPr>
          <p:cNvSpPr>
            <a:spLocks noGrp="1"/>
          </p:cNvSpPr>
          <p:nvPr>
            <p:ph idx="1" hasCustomPrompt="1"/>
          </p:nvPr>
        </p:nvSpPr>
        <p:spPr>
          <a:xfrm>
            <a:off x="406051" y="2009774"/>
            <a:ext cx="3603600"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[Three content] First level &lt;Heading&gt;</a:t>
            </a:r>
          </a:p>
          <a:p>
            <a:pPr lvl="1"/>
            <a:r>
              <a:rPr lang="en-GB"/>
              <a:t>Second level &lt;Subheading&gt;</a:t>
            </a:r>
            <a:endParaRPr lang="en-US"/>
          </a:p>
        </p:txBody>
      </p:sp>
      <p:sp>
        <p:nvSpPr>
          <p:cNvPr id="15" name="Content Placeholder 2">
            <a:extLst>
              <a:ext uri="{FF2B5EF4-FFF2-40B4-BE49-F238E27FC236}">
                <a16:creationId xmlns:a16="http://schemas.microsoft.com/office/drawing/2014/main" id="{95767B3E-C3F2-6655-B784-0D0A089F8331}"/>
              </a:ext>
            </a:extLst>
          </p:cNvPr>
          <p:cNvSpPr>
            <a:spLocks noGrp="1"/>
          </p:cNvSpPr>
          <p:nvPr>
            <p:ph idx="14" hasCustomPrompt="1"/>
          </p:nvPr>
        </p:nvSpPr>
        <p:spPr>
          <a:xfrm>
            <a:off x="8185650" y="2009774"/>
            <a:ext cx="3603600"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20" name="Content Placeholder 2">
            <a:extLst>
              <a:ext uri="{FF2B5EF4-FFF2-40B4-BE49-F238E27FC236}">
                <a16:creationId xmlns:a16="http://schemas.microsoft.com/office/drawing/2014/main" id="{50119D80-E6B7-316F-1B96-65F24E01FA9B}"/>
              </a:ext>
            </a:extLst>
          </p:cNvPr>
          <p:cNvSpPr>
            <a:spLocks noGrp="1"/>
          </p:cNvSpPr>
          <p:nvPr>
            <p:ph idx="15" hasCustomPrompt="1"/>
          </p:nvPr>
        </p:nvSpPr>
        <p:spPr>
          <a:xfrm>
            <a:off x="4295850" y="2009774"/>
            <a:ext cx="3603600"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Tree>
    <p:extLst>
      <p:ext uri="{BB962C8B-B14F-4D97-AF65-F5344CB8AC3E}">
        <p14:creationId xmlns:p14="http://schemas.microsoft.com/office/powerpoint/2010/main" val="1232551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3" pos="4974" userDrawn="1">
          <p15:clr>
            <a:srgbClr val="FBAE40"/>
          </p15:clr>
        </p15:guide>
        <p15:guide id="6" pos="2706" userDrawn="1">
          <p15:clr>
            <a:srgbClr val="FBAE40"/>
          </p15:clr>
        </p15:guide>
        <p15:guide id="15" orient="horz" pos="1264">
          <p15:clr>
            <a:srgbClr val="FBAE40"/>
          </p15:clr>
        </p15:guide>
        <p15:guide id="16" pos="2524" userDrawn="1">
          <p15:clr>
            <a:srgbClr val="FBAE40"/>
          </p15:clr>
        </p15:guide>
        <p15:guide id="17" pos="515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B7161-8992-BA6D-BE44-B2086362DDEC}"/>
              </a:ext>
            </a:extLst>
          </p:cNvPr>
          <p:cNvSpPr>
            <a:spLocks noGrp="1"/>
          </p:cNvSpPr>
          <p:nvPr>
            <p:ph idx="1" hasCustomPrompt="1"/>
          </p:nvPr>
        </p:nvSpPr>
        <p:spPr>
          <a:xfrm>
            <a:off x="406051" y="2009774"/>
            <a:ext cx="2624400"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[Four content] First level &lt;Heading&gt;</a:t>
            </a:r>
          </a:p>
          <a:p>
            <a:pPr lvl="1"/>
            <a:r>
              <a:rPr lang="en-GB"/>
              <a:t>Second level &lt;Subheading&gt;</a:t>
            </a:r>
            <a:endParaRPr lang="en-US"/>
          </a:p>
        </p:txBody>
      </p:sp>
      <p:sp>
        <p:nvSpPr>
          <p:cNvPr id="15" name="Content Placeholder 2">
            <a:extLst>
              <a:ext uri="{FF2B5EF4-FFF2-40B4-BE49-F238E27FC236}">
                <a16:creationId xmlns:a16="http://schemas.microsoft.com/office/drawing/2014/main" id="{95767B3E-C3F2-6655-B784-0D0A089F8331}"/>
              </a:ext>
            </a:extLst>
          </p:cNvPr>
          <p:cNvSpPr>
            <a:spLocks noGrp="1"/>
          </p:cNvSpPr>
          <p:nvPr>
            <p:ph idx="14" hasCustomPrompt="1"/>
          </p:nvPr>
        </p:nvSpPr>
        <p:spPr>
          <a:xfrm>
            <a:off x="9164850" y="2009774"/>
            <a:ext cx="2624400"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16" name="Content Placeholder 2">
            <a:extLst>
              <a:ext uri="{FF2B5EF4-FFF2-40B4-BE49-F238E27FC236}">
                <a16:creationId xmlns:a16="http://schemas.microsoft.com/office/drawing/2014/main" id="{6FE306F2-3690-5BE5-BCD1-5F9599ED8EB8}"/>
              </a:ext>
            </a:extLst>
          </p:cNvPr>
          <p:cNvSpPr>
            <a:spLocks noGrp="1"/>
          </p:cNvSpPr>
          <p:nvPr>
            <p:ph idx="15" hasCustomPrompt="1"/>
          </p:nvPr>
        </p:nvSpPr>
        <p:spPr>
          <a:xfrm>
            <a:off x="6245251" y="2009774"/>
            <a:ext cx="2624400"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17" name="Content Placeholder 2">
            <a:extLst>
              <a:ext uri="{FF2B5EF4-FFF2-40B4-BE49-F238E27FC236}">
                <a16:creationId xmlns:a16="http://schemas.microsoft.com/office/drawing/2014/main" id="{CB58B147-91B1-C0E4-2D74-4544936C1AB7}"/>
              </a:ext>
            </a:extLst>
          </p:cNvPr>
          <p:cNvSpPr>
            <a:spLocks noGrp="1"/>
          </p:cNvSpPr>
          <p:nvPr>
            <p:ph idx="16" hasCustomPrompt="1"/>
          </p:nvPr>
        </p:nvSpPr>
        <p:spPr>
          <a:xfrm>
            <a:off x="3325651" y="2009774"/>
            <a:ext cx="2624400"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Tree>
    <p:extLst>
      <p:ext uri="{BB962C8B-B14F-4D97-AF65-F5344CB8AC3E}">
        <p14:creationId xmlns:p14="http://schemas.microsoft.com/office/powerpoint/2010/main" val="909755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12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statistics: v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B7161-8992-BA6D-BE44-B2086362DDEC}"/>
              </a:ext>
            </a:extLst>
          </p:cNvPr>
          <p:cNvSpPr>
            <a:spLocks noGrp="1"/>
          </p:cNvSpPr>
          <p:nvPr>
            <p:ph idx="1" hasCustomPrompt="1"/>
          </p:nvPr>
        </p:nvSpPr>
        <p:spPr>
          <a:xfrm>
            <a:off x="406051" y="2009774"/>
            <a:ext cx="5540724"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[Content and statistics: v1] First level &lt;Heading&gt;</a:t>
            </a:r>
          </a:p>
          <a:p>
            <a:pPr lvl="1"/>
            <a:r>
              <a:rPr lang="en-GB"/>
              <a:t>Second level &lt;Subheading&gt;</a:t>
            </a:r>
            <a:endParaRPr lang="en-US"/>
          </a:p>
        </p:txBody>
      </p:sp>
      <p:sp>
        <p:nvSpPr>
          <p:cNvPr id="2" name="Text Placeholder 6">
            <a:extLst>
              <a:ext uri="{FF2B5EF4-FFF2-40B4-BE49-F238E27FC236}">
                <a16:creationId xmlns:a16="http://schemas.microsoft.com/office/drawing/2014/main" id="{5B939529-5881-D381-485C-C47801E9C3BD}"/>
              </a:ext>
            </a:extLst>
          </p:cNvPr>
          <p:cNvSpPr>
            <a:spLocks noGrp="1"/>
          </p:cNvSpPr>
          <p:nvPr>
            <p:ph type="body" sz="quarter" idx="21" hasCustomPrompt="1"/>
          </p:nvPr>
        </p:nvSpPr>
        <p:spPr>
          <a:xfrm>
            <a:off x="6245251" y="2009774"/>
            <a:ext cx="2624400" cy="4237200"/>
          </a:xfrm>
        </p:spPr>
        <p:txBody>
          <a:bodyPr/>
          <a:lstStyle>
            <a:lvl1pPr>
              <a:lnSpc>
                <a:spcPct val="90000"/>
              </a:lnSpc>
              <a:spcBef>
                <a:spcPts val="2600"/>
              </a:spcBef>
              <a:spcAft>
                <a:spcPts val="0"/>
              </a:spcAft>
              <a:defRPr sz="5600" b="1">
                <a:solidFill>
                  <a:srgbClr val="580720"/>
                </a:solidFill>
              </a:defRPr>
            </a:lvl1pPr>
            <a:lvl2pPr>
              <a:lnSpc>
                <a:spcPct val="90000"/>
              </a:lnSpc>
              <a:spcAft>
                <a:spcPts val="0"/>
              </a:spcAft>
              <a:defRPr/>
            </a:lvl2pPr>
            <a:lvl3pPr marL="0" indent="0">
              <a:lnSpc>
                <a:spcPct val="90000"/>
              </a:lnSpc>
              <a:spcAft>
                <a:spcPts val="0"/>
              </a:spcAft>
              <a:buNone/>
              <a:defRPr/>
            </a:lvl3pPr>
            <a:lvl4pPr marL="0" indent="0">
              <a:lnSpc>
                <a:spcPct val="90000"/>
              </a:lnSpc>
              <a:spcAft>
                <a:spcPts val="0"/>
              </a:spcAft>
              <a:buNone/>
              <a:defRPr/>
            </a:lvl4pPr>
            <a:lvl5pPr marL="0" indent="0">
              <a:lnSpc>
                <a:spcPct val="90000"/>
              </a:lnSpc>
              <a:spcAft>
                <a:spcPts val="0"/>
              </a:spcAft>
              <a:buNone/>
              <a:defRPr/>
            </a:lvl5pPr>
          </a:lstStyle>
          <a:p>
            <a:pPr lvl="0"/>
            <a:r>
              <a:rPr lang="en-GB"/>
              <a:t>L1&lt;0&gt;</a:t>
            </a:r>
          </a:p>
          <a:p>
            <a:pPr lvl="1"/>
            <a:r>
              <a:rPr lang="en-GB"/>
              <a:t>Second level &lt;Text&gt;</a:t>
            </a:r>
            <a:endParaRPr lang="en-US"/>
          </a:p>
        </p:txBody>
      </p:sp>
      <p:sp>
        <p:nvSpPr>
          <p:cNvPr id="4" name="Text Placeholder 6">
            <a:extLst>
              <a:ext uri="{FF2B5EF4-FFF2-40B4-BE49-F238E27FC236}">
                <a16:creationId xmlns:a16="http://schemas.microsoft.com/office/drawing/2014/main" id="{D0CF8943-BDA9-EF23-90E0-F8BCA57C3EC8}"/>
              </a:ext>
            </a:extLst>
          </p:cNvPr>
          <p:cNvSpPr>
            <a:spLocks noGrp="1"/>
          </p:cNvSpPr>
          <p:nvPr>
            <p:ph type="body" sz="quarter" idx="22" hasCustomPrompt="1"/>
          </p:nvPr>
        </p:nvSpPr>
        <p:spPr>
          <a:xfrm>
            <a:off x="9164850" y="2009774"/>
            <a:ext cx="2624400" cy="4237200"/>
          </a:xfrm>
        </p:spPr>
        <p:txBody>
          <a:bodyPr/>
          <a:lstStyle>
            <a:lvl1pPr>
              <a:lnSpc>
                <a:spcPct val="90000"/>
              </a:lnSpc>
              <a:spcBef>
                <a:spcPts val="2600"/>
              </a:spcBef>
              <a:spcAft>
                <a:spcPts val="0"/>
              </a:spcAft>
              <a:defRPr sz="5600" b="1">
                <a:solidFill>
                  <a:srgbClr val="580720"/>
                </a:solidFill>
              </a:defRPr>
            </a:lvl1pPr>
            <a:lvl2pPr>
              <a:lnSpc>
                <a:spcPct val="90000"/>
              </a:lnSpc>
              <a:spcAft>
                <a:spcPts val="0"/>
              </a:spcAft>
              <a:defRPr/>
            </a:lvl2pPr>
            <a:lvl3pPr marL="0" indent="0">
              <a:lnSpc>
                <a:spcPct val="90000"/>
              </a:lnSpc>
              <a:spcAft>
                <a:spcPts val="0"/>
              </a:spcAft>
              <a:buNone/>
              <a:defRPr/>
            </a:lvl3pPr>
            <a:lvl4pPr marL="0" indent="0">
              <a:lnSpc>
                <a:spcPct val="90000"/>
              </a:lnSpc>
              <a:spcAft>
                <a:spcPts val="0"/>
              </a:spcAft>
              <a:buNone/>
              <a:defRPr/>
            </a:lvl4pPr>
            <a:lvl5pPr marL="0" indent="0">
              <a:lnSpc>
                <a:spcPct val="90000"/>
              </a:lnSpc>
              <a:spcAft>
                <a:spcPts val="0"/>
              </a:spcAft>
              <a:buNone/>
              <a:defRPr/>
            </a:lvl5pPr>
          </a:lstStyle>
          <a:p>
            <a:pPr lvl="0"/>
            <a:r>
              <a:rPr lang="en-GB"/>
              <a:t>L1&lt;0&gt;</a:t>
            </a:r>
          </a:p>
          <a:p>
            <a:pPr lvl="1"/>
            <a:r>
              <a:rPr lang="en-GB"/>
              <a:t>Second level &lt;Text&gt;</a:t>
            </a:r>
            <a:endParaRPr lang="en-US"/>
          </a:p>
        </p:txBody>
      </p:sp>
    </p:spTree>
    <p:extLst>
      <p:ext uri="{BB962C8B-B14F-4D97-AF65-F5344CB8AC3E}">
        <p14:creationId xmlns:p14="http://schemas.microsoft.com/office/powerpoint/2010/main" val="1363686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12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statistics: v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B7161-8992-BA6D-BE44-B2086362DDEC}"/>
              </a:ext>
            </a:extLst>
          </p:cNvPr>
          <p:cNvSpPr>
            <a:spLocks noGrp="1"/>
          </p:cNvSpPr>
          <p:nvPr>
            <p:ph idx="1" hasCustomPrompt="1"/>
          </p:nvPr>
        </p:nvSpPr>
        <p:spPr>
          <a:xfrm>
            <a:off x="406051" y="2009774"/>
            <a:ext cx="5540400" cy="4238625"/>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[Content and statistics: v2] First level &lt;Heading&gt;</a:t>
            </a:r>
          </a:p>
          <a:p>
            <a:pPr lvl="1"/>
            <a:r>
              <a:rPr lang="en-GB"/>
              <a:t>Second level &lt;Subheading&gt;</a:t>
            </a:r>
            <a:endParaRPr lang="en-US"/>
          </a:p>
        </p:txBody>
      </p:sp>
      <p:sp>
        <p:nvSpPr>
          <p:cNvPr id="2" name="Text Placeholder 6">
            <a:extLst>
              <a:ext uri="{FF2B5EF4-FFF2-40B4-BE49-F238E27FC236}">
                <a16:creationId xmlns:a16="http://schemas.microsoft.com/office/drawing/2014/main" id="{5B939529-5881-D381-485C-C47801E9C3BD}"/>
              </a:ext>
            </a:extLst>
          </p:cNvPr>
          <p:cNvSpPr>
            <a:spLocks noGrp="1"/>
          </p:cNvSpPr>
          <p:nvPr>
            <p:ph type="body" sz="quarter" idx="21" hasCustomPrompt="1"/>
          </p:nvPr>
        </p:nvSpPr>
        <p:spPr>
          <a:xfrm>
            <a:off x="6245251" y="2009774"/>
            <a:ext cx="2624400" cy="4237200"/>
          </a:xfrm>
        </p:spPr>
        <p:txBody>
          <a:bodyPr/>
          <a:lstStyle>
            <a:lvl1pPr>
              <a:lnSpc>
                <a:spcPct val="90000"/>
              </a:lnSpc>
              <a:spcBef>
                <a:spcPts val="2600"/>
              </a:spcBef>
              <a:spcAft>
                <a:spcPts val="0"/>
              </a:spcAft>
              <a:defRPr sz="5600" b="1">
                <a:solidFill>
                  <a:srgbClr val="82776D"/>
                </a:solidFill>
              </a:defRPr>
            </a:lvl1pPr>
            <a:lvl2pPr>
              <a:lnSpc>
                <a:spcPct val="90000"/>
              </a:lnSpc>
              <a:spcAft>
                <a:spcPts val="0"/>
              </a:spcAft>
              <a:defRPr/>
            </a:lvl2pPr>
            <a:lvl3pPr marL="0" indent="0">
              <a:lnSpc>
                <a:spcPct val="90000"/>
              </a:lnSpc>
              <a:spcAft>
                <a:spcPts val="0"/>
              </a:spcAft>
              <a:buNone/>
              <a:defRPr/>
            </a:lvl3pPr>
            <a:lvl4pPr marL="0" indent="0">
              <a:lnSpc>
                <a:spcPct val="90000"/>
              </a:lnSpc>
              <a:spcAft>
                <a:spcPts val="0"/>
              </a:spcAft>
              <a:buNone/>
              <a:defRPr/>
            </a:lvl4pPr>
            <a:lvl5pPr marL="0" indent="0">
              <a:lnSpc>
                <a:spcPct val="90000"/>
              </a:lnSpc>
              <a:spcAft>
                <a:spcPts val="0"/>
              </a:spcAft>
              <a:buNone/>
              <a:defRPr/>
            </a:lvl5pPr>
          </a:lstStyle>
          <a:p>
            <a:pPr lvl="0"/>
            <a:r>
              <a:rPr lang="en-GB"/>
              <a:t>L1&lt;0&gt;</a:t>
            </a:r>
          </a:p>
          <a:p>
            <a:pPr lvl="1"/>
            <a:r>
              <a:rPr lang="en-GB"/>
              <a:t>Second level &lt;Text&gt;</a:t>
            </a:r>
            <a:endParaRPr lang="en-US"/>
          </a:p>
        </p:txBody>
      </p:sp>
      <p:sp>
        <p:nvSpPr>
          <p:cNvPr id="4" name="Text Placeholder 6">
            <a:extLst>
              <a:ext uri="{FF2B5EF4-FFF2-40B4-BE49-F238E27FC236}">
                <a16:creationId xmlns:a16="http://schemas.microsoft.com/office/drawing/2014/main" id="{D0CF8943-BDA9-EF23-90E0-F8BCA57C3EC8}"/>
              </a:ext>
            </a:extLst>
          </p:cNvPr>
          <p:cNvSpPr>
            <a:spLocks noGrp="1"/>
          </p:cNvSpPr>
          <p:nvPr>
            <p:ph type="body" sz="quarter" idx="22" hasCustomPrompt="1"/>
          </p:nvPr>
        </p:nvSpPr>
        <p:spPr>
          <a:xfrm>
            <a:off x="9164850" y="2009774"/>
            <a:ext cx="2624400" cy="4237200"/>
          </a:xfrm>
        </p:spPr>
        <p:txBody>
          <a:bodyPr/>
          <a:lstStyle>
            <a:lvl1pPr>
              <a:lnSpc>
                <a:spcPct val="90000"/>
              </a:lnSpc>
              <a:spcBef>
                <a:spcPts val="2600"/>
              </a:spcBef>
              <a:spcAft>
                <a:spcPts val="0"/>
              </a:spcAft>
              <a:defRPr sz="5600" b="1">
                <a:solidFill>
                  <a:srgbClr val="82776D"/>
                </a:solidFill>
              </a:defRPr>
            </a:lvl1pPr>
            <a:lvl2pPr>
              <a:lnSpc>
                <a:spcPct val="90000"/>
              </a:lnSpc>
              <a:spcAft>
                <a:spcPts val="0"/>
              </a:spcAft>
              <a:defRPr/>
            </a:lvl2pPr>
            <a:lvl3pPr marL="0" indent="0">
              <a:lnSpc>
                <a:spcPct val="90000"/>
              </a:lnSpc>
              <a:spcAft>
                <a:spcPts val="0"/>
              </a:spcAft>
              <a:buNone/>
              <a:defRPr/>
            </a:lvl3pPr>
            <a:lvl4pPr marL="0" indent="0">
              <a:lnSpc>
                <a:spcPct val="90000"/>
              </a:lnSpc>
              <a:spcAft>
                <a:spcPts val="0"/>
              </a:spcAft>
              <a:buNone/>
              <a:defRPr/>
            </a:lvl4pPr>
            <a:lvl5pPr marL="0" indent="0">
              <a:lnSpc>
                <a:spcPct val="90000"/>
              </a:lnSpc>
              <a:spcAft>
                <a:spcPts val="0"/>
              </a:spcAft>
              <a:buNone/>
              <a:defRPr/>
            </a:lvl5pPr>
          </a:lstStyle>
          <a:p>
            <a:pPr lvl="0"/>
            <a:r>
              <a:rPr lang="en-GB"/>
              <a:t>L1&lt;0&gt;</a:t>
            </a:r>
          </a:p>
          <a:p>
            <a:pPr lvl="1"/>
            <a:r>
              <a:rPr lang="en-GB"/>
              <a:t>Second level &lt;Text&gt;</a:t>
            </a:r>
            <a:endParaRPr lang="en-US"/>
          </a:p>
        </p:txBody>
      </p:sp>
    </p:spTree>
    <p:extLst>
      <p:ext uri="{BB962C8B-B14F-4D97-AF65-F5344CB8AC3E}">
        <p14:creationId xmlns:p14="http://schemas.microsoft.com/office/powerpoint/2010/main" val="2836974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12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B7161-8992-BA6D-BE44-B2086362DDEC}"/>
              </a:ext>
            </a:extLst>
          </p:cNvPr>
          <p:cNvSpPr>
            <a:spLocks noGrp="1"/>
          </p:cNvSpPr>
          <p:nvPr>
            <p:ph idx="1" hasCustomPrompt="1"/>
          </p:nvPr>
        </p:nvSpPr>
        <p:spPr>
          <a:xfrm>
            <a:off x="406051" y="2009773"/>
            <a:ext cx="5540400" cy="4244400"/>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[Content and quote] First level &lt;Heading&gt;</a:t>
            </a:r>
          </a:p>
          <a:p>
            <a:pPr lvl="1"/>
            <a:r>
              <a:rPr lang="en-GB"/>
              <a:t>Second level &lt;Subheading&gt;</a:t>
            </a:r>
            <a:endParaRPr lang="en-US"/>
          </a:p>
        </p:txBody>
      </p:sp>
      <p:sp>
        <p:nvSpPr>
          <p:cNvPr id="7" name="Text Placeholder 6">
            <a:extLst>
              <a:ext uri="{FF2B5EF4-FFF2-40B4-BE49-F238E27FC236}">
                <a16:creationId xmlns:a16="http://schemas.microsoft.com/office/drawing/2014/main" id="{B42DAE06-B5CC-D3CD-B6B1-C9A2376E6BC8}"/>
              </a:ext>
            </a:extLst>
          </p:cNvPr>
          <p:cNvSpPr>
            <a:spLocks noGrp="1"/>
          </p:cNvSpPr>
          <p:nvPr>
            <p:ph type="body" sz="quarter" idx="22" hasCustomPrompt="1"/>
          </p:nvPr>
        </p:nvSpPr>
        <p:spPr>
          <a:xfrm>
            <a:off x="6248850" y="2009773"/>
            <a:ext cx="5540400" cy="4244400"/>
          </a:xfrm>
        </p:spPr>
        <p:txBody>
          <a:bodyPr anchor="b" anchorCtr="0"/>
          <a:lstStyle>
            <a:lvl1pPr>
              <a:spcBef>
                <a:spcPts val="0"/>
              </a:spcBef>
              <a:spcAft>
                <a:spcPts val="1800"/>
              </a:spcAft>
              <a:defRPr sz="2400" b="0">
                <a:solidFill>
                  <a:srgbClr val="580720"/>
                </a:solidFill>
              </a:defRPr>
            </a:lvl1pPr>
            <a:lvl2pPr>
              <a:spcAft>
                <a:spcPts val="1800"/>
              </a:spcAft>
              <a:defRPr sz="1200" b="0">
                <a:solidFill>
                  <a:srgbClr val="5D6C7C"/>
                </a:solidFill>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First level &lt;Quote / Statement&gt;</a:t>
            </a:r>
          </a:p>
          <a:p>
            <a:pPr lvl="1"/>
            <a:r>
              <a:rPr lang="en-GB"/>
              <a:t>Second level &lt;Author / Source&gt;</a:t>
            </a:r>
            <a:endParaRPr lang="en-US"/>
          </a:p>
        </p:txBody>
      </p:sp>
    </p:spTree>
    <p:extLst>
      <p:ext uri="{BB962C8B-B14F-4D97-AF65-F5344CB8AC3E}">
        <p14:creationId xmlns:p14="http://schemas.microsoft.com/office/powerpoint/2010/main" val="1703536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12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half pa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B7161-8992-BA6D-BE44-B2086362DDEC}"/>
              </a:ext>
            </a:extLst>
          </p:cNvPr>
          <p:cNvSpPr>
            <a:spLocks noGrp="1"/>
          </p:cNvSpPr>
          <p:nvPr>
            <p:ph idx="1" hasCustomPrompt="1"/>
          </p:nvPr>
        </p:nvSpPr>
        <p:spPr>
          <a:xfrm>
            <a:off x="406051" y="2009773"/>
            <a:ext cx="5540400" cy="3791587"/>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a:xfrm>
            <a:off x="11301486" y="6516512"/>
            <a:ext cx="484113" cy="194095"/>
          </a:xfrm>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55404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[Content and half page image] First level &lt;Heading&gt;</a:t>
            </a:r>
          </a:p>
          <a:p>
            <a:pPr lvl="1"/>
            <a:r>
              <a:rPr lang="en-GB"/>
              <a:t>Second level &lt;Subheading&gt;</a:t>
            </a:r>
            <a:endParaRPr lang="en-US"/>
          </a:p>
        </p:txBody>
      </p:sp>
      <p:sp>
        <p:nvSpPr>
          <p:cNvPr id="4" name="Content Placeholder 3">
            <a:extLst>
              <a:ext uri="{FF2B5EF4-FFF2-40B4-BE49-F238E27FC236}">
                <a16:creationId xmlns:a16="http://schemas.microsoft.com/office/drawing/2014/main" id="{9B2EBD7D-6DED-3416-C745-23E4A08274FF}"/>
              </a:ext>
            </a:extLst>
          </p:cNvPr>
          <p:cNvSpPr>
            <a:spLocks noGrp="1"/>
          </p:cNvSpPr>
          <p:nvPr>
            <p:ph sz="quarter" idx="14" hasCustomPrompt="1"/>
          </p:nvPr>
        </p:nvSpPr>
        <p:spPr>
          <a:xfrm>
            <a:off x="6245198" y="549274"/>
            <a:ext cx="5946801" cy="5699126"/>
          </a:xfrm>
        </p:spPr>
        <p:txBody>
          <a:bodyPr lIns="720000" rIns="720000" bIns="2520000" anchor="ctr" anchorCtr="1"/>
          <a:lstStyle>
            <a:lvl1pPr algn="ctr">
              <a:defRPr b="0"/>
            </a:lvl1pPr>
          </a:lstStyle>
          <a:p>
            <a:pPr lvl="0"/>
            <a:r>
              <a:rPr lang="en-GB"/>
              <a:t>Only use this placeholder for a table, chart, Smart Art graphic, picture or movie by simply clicking on the relevant icon within the placeholder. STRICTLY NO BODY COPY.</a:t>
            </a:r>
            <a:endParaRPr lang="en-US"/>
          </a:p>
        </p:txBody>
      </p:sp>
      <p:sp>
        <p:nvSpPr>
          <p:cNvPr id="9" name="Text Placeholder 6">
            <a:extLst>
              <a:ext uri="{FF2B5EF4-FFF2-40B4-BE49-F238E27FC236}">
                <a16:creationId xmlns:a16="http://schemas.microsoft.com/office/drawing/2014/main" id="{8B26CC39-8F24-1450-5CDD-B9641B22AA67}"/>
              </a:ext>
            </a:extLst>
          </p:cNvPr>
          <p:cNvSpPr>
            <a:spLocks noGrp="1"/>
          </p:cNvSpPr>
          <p:nvPr>
            <p:ph type="body" sz="quarter" idx="21" hasCustomPrompt="1"/>
          </p:nvPr>
        </p:nvSpPr>
        <p:spPr>
          <a:xfrm>
            <a:off x="406051" y="5921375"/>
            <a:ext cx="5540400" cy="357610"/>
          </a:xfrm>
        </p:spPr>
        <p:txBody>
          <a:bodyPr anchor="b"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Tree>
    <p:extLst>
      <p:ext uri="{BB962C8B-B14F-4D97-AF65-F5344CB8AC3E}">
        <p14:creationId xmlns:p14="http://schemas.microsoft.com/office/powerpoint/2010/main" val="2761649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8" pos="3932">
          <p15:clr>
            <a:srgbClr val="FBAE40"/>
          </p15:clr>
        </p15:guide>
        <p15:guide id="15" orient="horz" pos="12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quote and half pa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B7161-8992-BA6D-BE44-B2086362DDEC}"/>
              </a:ext>
            </a:extLst>
          </p:cNvPr>
          <p:cNvSpPr>
            <a:spLocks noGrp="1"/>
          </p:cNvSpPr>
          <p:nvPr>
            <p:ph idx="1" hasCustomPrompt="1"/>
          </p:nvPr>
        </p:nvSpPr>
        <p:spPr>
          <a:xfrm>
            <a:off x="406051" y="2009773"/>
            <a:ext cx="5540400" cy="2846707"/>
          </a:xfrm>
        </p:spPr>
        <p:txBody>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a:xfrm>
            <a:off x="11301486" y="6516512"/>
            <a:ext cx="484113" cy="194095"/>
          </a:xfrm>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55404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[Content, quote and half page image] First level &lt;Heading&gt;</a:t>
            </a:r>
          </a:p>
          <a:p>
            <a:pPr lvl="1"/>
            <a:r>
              <a:rPr lang="en-GB"/>
              <a:t>Second level &lt;Subheading&gt;</a:t>
            </a:r>
            <a:endParaRPr lang="en-US"/>
          </a:p>
        </p:txBody>
      </p:sp>
      <p:sp>
        <p:nvSpPr>
          <p:cNvPr id="4" name="Content Placeholder 3">
            <a:extLst>
              <a:ext uri="{FF2B5EF4-FFF2-40B4-BE49-F238E27FC236}">
                <a16:creationId xmlns:a16="http://schemas.microsoft.com/office/drawing/2014/main" id="{9B2EBD7D-6DED-3416-C745-23E4A08274FF}"/>
              </a:ext>
            </a:extLst>
          </p:cNvPr>
          <p:cNvSpPr>
            <a:spLocks noGrp="1"/>
          </p:cNvSpPr>
          <p:nvPr>
            <p:ph sz="quarter" idx="14" hasCustomPrompt="1"/>
          </p:nvPr>
        </p:nvSpPr>
        <p:spPr>
          <a:xfrm>
            <a:off x="6245198" y="549274"/>
            <a:ext cx="5946801" cy="5699126"/>
          </a:xfrm>
        </p:spPr>
        <p:txBody>
          <a:bodyPr lIns="720000" rIns="720000" bIns="2520000" anchor="ctr" anchorCtr="1"/>
          <a:lstStyle>
            <a:lvl1pPr algn="ctr">
              <a:defRPr b="0"/>
            </a:lvl1pPr>
          </a:lstStyle>
          <a:p>
            <a:pPr lvl="0"/>
            <a:r>
              <a:rPr lang="en-GB"/>
              <a:t>Only use this placeholder for a table, chart, Smart Art graphic, picture or movie by simply clicking on the relevant icon within the placeholder. STRICTLY NO BODY COPY.</a:t>
            </a:r>
            <a:endParaRPr lang="en-US"/>
          </a:p>
        </p:txBody>
      </p:sp>
      <p:sp>
        <p:nvSpPr>
          <p:cNvPr id="2" name="Text Placeholder 6">
            <a:extLst>
              <a:ext uri="{FF2B5EF4-FFF2-40B4-BE49-F238E27FC236}">
                <a16:creationId xmlns:a16="http://schemas.microsoft.com/office/drawing/2014/main" id="{A0F34E2B-CC37-2711-5DE5-3E9A05275714}"/>
              </a:ext>
            </a:extLst>
          </p:cNvPr>
          <p:cNvSpPr>
            <a:spLocks noGrp="1"/>
          </p:cNvSpPr>
          <p:nvPr>
            <p:ph type="body" sz="quarter" idx="22" hasCustomPrompt="1"/>
          </p:nvPr>
        </p:nvSpPr>
        <p:spPr>
          <a:xfrm>
            <a:off x="406051" y="4968240"/>
            <a:ext cx="5540400" cy="1285932"/>
          </a:xfrm>
        </p:spPr>
        <p:txBody>
          <a:bodyPr anchor="b" anchorCtr="0"/>
          <a:lstStyle>
            <a:lvl1pPr>
              <a:spcBef>
                <a:spcPts val="0"/>
              </a:spcBef>
              <a:spcAft>
                <a:spcPts val="1200"/>
              </a:spcAft>
              <a:defRPr sz="2400" b="0">
                <a:solidFill>
                  <a:srgbClr val="580720"/>
                </a:solidFill>
              </a:defRPr>
            </a:lvl1pPr>
            <a:lvl2pPr>
              <a:spcAft>
                <a:spcPts val="1200"/>
              </a:spcAft>
              <a:defRPr sz="1200" b="0">
                <a:solidFill>
                  <a:srgbClr val="5D6C7C"/>
                </a:solidFill>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en-GB"/>
              <a:t>First level &lt;Quote / Statement&gt;</a:t>
            </a:r>
          </a:p>
          <a:p>
            <a:pPr lvl="1"/>
            <a:r>
              <a:rPr lang="en-GB"/>
              <a:t>Second level &lt;Author / Source&gt;</a:t>
            </a:r>
            <a:endParaRPr lang="en-US"/>
          </a:p>
        </p:txBody>
      </p:sp>
    </p:spTree>
    <p:extLst>
      <p:ext uri="{BB962C8B-B14F-4D97-AF65-F5344CB8AC3E}">
        <p14:creationId xmlns:p14="http://schemas.microsoft.com/office/powerpoint/2010/main" val="2013004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8" pos="3932">
          <p15:clr>
            <a:srgbClr val="FBAE40"/>
          </p15:clr>
        </p15:guide>
        <p15:guide id="15" orient="horz" pos="126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x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971551"/>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[Image: x1] First level &lt;Heading&gt;</a:t>
            </a:r>
          </a:p>
          <a:p>
            <a:pPr lvl="1"/>
            <a:r>
              <a:rPr lang="en-GB"/>
              <a:t>Second level &lt;Subheading&gt;</a:t>
            </a:r>
            <a:endParaRPr lang="en-US"/>
          </a:p>
        </p:txBody>
      </p:sp>
      <p:sp>
        <p:nvSpPr>
          <p:cNvPr id="4" name="Text Placeholder 6">
            <a:extLst>
              <a:ext uri="{FF2B5EF4-FFF2-40B4-BE49-F238E27FC236}">
                <a16:creationId xmlns:a16="http://schemas.microsoft.com/office/drawing/2014/main" id="{CFC8FDDE-CEE1-35D5-D0F3-FBF7A23A48DC}"/>
              </a:ext>
            </a:extLst>
          </p:cNvPr>
          <p:cNvSpPr>
            <a:spLocks noGrp="1"/>
          </p:cNvSpPr>
          <p:nvPr>
            <p:ph type="body" sz="quarter" idx="21" hasCustomPrompt="1"/>
          </p:nvPr>
        </p:nvSpPr>
        <p:spPr>
          <a:xfrm>
            <a:off x="406050" y="5972175"/>
            <a:ext cx="113832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9" name="Picture Placeholder 8">
            <a:extLst>
              <a:ext uri="{FF2B5EF4-FFF2-40B4-BE49-F238E27FC236}">
                <a16:creationId xmlns:a16="http://schemas.microsoft.com/office/drawing/2014/main" id="{8FFF5EEA-624D-C907-45B4-9C6E3A8044DD}"/>
              </a:ext>
            </a:extLst>
          </p:cNvPr>
          <p:cNvSpPr>
            <a:spLocks noGrp="1"/>
          </p:cNvSpPr>
          <p:nvPr>
            <p:ph type="pic" sz="quarter" idx="22"/>
          </p:nvPr>
        </p:nvSpPr>
        <p:spPr>
          <a:xfrm>
            <a:off x="407988" y="1514320"/>
            <a:ext cx="11383200" cy="4377600"/>
          </a:xfrm>
        </p:spPr>
        <p:txBody>
          <a:bodyPr bIns="1080000" anchor="ctr" anchorCtr="1"/>
          <a:lstStyle>
            <a:lvl1pPr>
              <a:defRPr b="0"/>
            </a:lvl1pPr>
          </a:lstStyle>
          <a:p>
            <a:r>
              <a:rPr lang="en-US"/>
              <a:t>Click icon to add picture</a:t>
            </a:r>
          </a:p>
        </p:txBody>
      </p:sp>
    </p:spTree>
    <p:extLst>
      <p:ext uri="{BB962C8B-B14F-4D97-AF65-F5344CB8AC3E}">
        <p14:creationId xmlns:p14="http://schemas.microsoft.com/office/powerpoint/2010/main" val="3143244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5" orient="horz" pos="95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x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9684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[Image: x2] First level &lt;Heading&gt;</a:t>
            </a:r>
          </a:p>
          <a:p>
            <a:pPr lvl="1"/>
            <a:r>
              <a:rPr lang="en-GB"/>
              <a:t>Second level &lt;Subheading&gt;</a:t>
            </a:r>
            <a:endParaRPr lang="en-US"/>
          </a:p>
        </p:txBody>
      </p:sp>
      <p:sp>
        <p:nvSpPr>
          <p:cNvPr id="4" name="Text Placeholder 6">
            <a:extLst>
              <a:ext uri="{FF2B5EF4-FFF2-40B4-BE49-F238E27FC236}">
                <a16:creationId xmlns:a16="http://schemas.microsoft.com/office/drawing/2014/main" id="{CFC8FDDE-CEE1-35D5-D0F3-FBF7A23A48DC}"/>
              </a:ext>
            </a:extLst>
          </p:cNvPr>
          <p:cNvSpPr>
            <a:spLocks noGrp="1"/>
          </p:cNvSpPr>
          <p:nvPr>
            <p:ph type="body" sz="quarter" idx="21" hasCustomPrompt="1"/>
          </p:nvPr>
        </p:nvSpPr>
        <p:spPr>
          <a:xfrm>
            <a:off x="406050" y="5972175"/>
            <a:ext cx="55404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9" name="Picture Placeholder 8">
            <a:extLst>
              <a:ext uri="{FF2B5EF4-FFF2-40B4-BE49-F238E27FC236}">
                <a16:creationId xmlns:a16="http://schemas.microsoft.com/office/drawing/2014/main" id="{8FFF5EEA-624D-C907-45B4-9C6E3A8044DD}"/>
              </a:ext>
            </a:extLst>
          </p:cNvPr>
          <p:cNvSpPr>
            <a:spLocks noGrp="1"/>
          </p:cNvSpPr>
          <p:nvPr>
            <p:ph type="pic" sz="quarter" idx="22"/>
          </p:nvPr>
        </p:nvSpPr>
        <p:spPr>
          <a:xfrm>
            <a:off x="407988" y="1514320"/>
            <a:ext cx="5540400" cy="4377600"/>
          </a:xfrm>
        </p:spPr>
        <p:txBody>
          <a:bodyPr bIns="1080000" anchor="ctr" anchorCtr="1"/>
          <a:lstStyle>
            <a:lvl1pPr>
              <a:defRPr b="0"/>
            </a:lvl1pPr>
          </a:lstStyle>
          <a:p>
            <a:r>
              <a:rPr lang="en-US"/>
              <a:t>Click icon to add picture</a:t>
            </a:r>
          </a:p>
        </p:txBody>
      </p:sp>
      <p:sp>
        <p:nvSpPr>
          <p:cNvPr id="2" name="Picture Placeholder 8">
            <a:extLst>
              <a:ext uri="{FF2B5EF4-FFF2-40B4-BE49-F238E27FC236}">
                <a16:creationId xmlns:a16="http://schemas.microsoft.com/office/drawing/2014/main" id="{9983A1FC-6D7E-3E64-A6E7-8AEC68A8C5C7}"/>
              </a:ext>
            </a:extLst>
          </p:cNvPr>
          <p:cNvSpPr>
            <a:spLocks noGrp="1"/>
          </p:cNvSpPr>
          <p:nvPr>
            <p:ph type="pic" sz="quarter" idx="23"/>
          </p:nvPr>
        </p:nvSpPr>
        <p:spPr>
          <a:xfrm>
            <a:off x="6248850" y="1514320"/>
            <a:ext cx="5540400" cy="4377600"/>
          </a:xfrm>
        </p:spPr>
        <p:txBody>
          <a:bodyPr bIns="1080000" anchor="ctr" anchorCtr="1"/>
          <a:lstStyle>
            <a:lvl1pPr>
              <a:defRPr b="0"/>
            </a:lvl1pPr>
          </a:lstStyle>
          <a:p>
            <a:r>
              <a:rPr lang="en-US"/>
              <a:t>Click icon to add picture</a:t>
            </a:r>
          </a:p>
        </p:txBody>
      </p:sp>
      <p:sp>
        <p:nvSpPr>
          <p:cNvPr id="3" name="Text Placeholder 6">
            <a:extLst>
              <a:ext uri="{FF2B5EF4-FFF2-40B4-BE49-F238E27FC236}">
                <a16:creationId xmlns:a16="http://schemas.microsoft.com/office/drawing/2014/main" id="{2D6D6804-8CE2-D4F5-C174-1F5BCA545FBE}"/>
              </a:ext>
            </a:extLst>
          </p:cNvPr>
          <p:cNvSpPr>
            <a:spLocks noGrp="1"/>
          </p:cNvSpPr>
          <p:nvPr>
            <p:ph type="body" sz="quarter" idx="24" hasCustomPrompt="1"/>
          </p:nvPr>
        </p:nvSpPr>
        <p:spPr>
          <a:xfrm>
            <a:off x="6248850" y="5972175"/>
            <a:ext cx="55404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Tree>
    <p:extLst>
      <p:ext uri="{BB962C8B-B14F-4D97-AF65-F5344CB8AC3E}">
        <p14:creationId xmlns:p14="http://schemas.microsoft.com/office/powerpoint/2010/main" val="2873376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95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x3-v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a:xfrm>
            <a:off x="11301486" y="6516512"/>
            <a:ext cx="484113" cy="194095"/>
          </a:xfrm>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9684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[Image: x3-v1] First level &lt;Heading&gt;</a:t>
            </a:r>
          </a:p>
          <a:p>
            <a:pPr lvl="1"/>
            <a:r>
              <a:rPr lang="en-GB"/>
              <a:t>Second level &lt;Subheading&gt;</a:t>
            </a:r>
            <a:endParaRPr lang="en-US"/>
          </a:p>
        </p:txBody>
      </p:sp>
      <p:sp>
        <p:nvSpPr>
          <p:cNvPr id="2" name="Text Placeholder 6">
            <a:extLst>
              <a:ext uri="{FF2B5EF4-FFF2-40B4-BE49-F238E27FC236}">
                <a16:creationId xmlns:a16="http://schemas.microsoft.com/office/drawing/2014/main" id="{180486B7-02FB-9223-9B09-1183737D0484}"/>
              </a:ext>
            </a:extLst>
          </p:cNvPr>
          <p:cNvSpPr>
            <a:spLocks noGrp="1"/>
          </p:cNvSpPr>
          <p:nvPr>
            <p:ph type="body" sz="quarter" idx="21" hasCustomPrompt="1"/>
          </p:nvPr>
        </p:nvSpPr>
        <p:spPr>
          <a:xfrm>
            <a:off x="406050" y="5972175"/>
            <a:ext cx="36036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4" name="Picture Placeholder 8">
            <a:extLst>
              <a:ext uri="{FF2B5EF4-FFF2-40B4-BE49-F238E27FC236}">
                <a16:creationId xmlns:a16="http://schemas.microsoft.com/office/drawing/2014/main" id="{7D925036-BCC3-D752-9041-164CC696159F}"/>
              </a:ext>
            </a:extLst>
          </p:cNvPr>
          <p:cNvSpPr>
            <a:spLocks noGrp="1"/>
          </p:cNvSpPr>
          <p:nvPr>
            <p:ph type="pic" sz="quarter" idx="22"/>
          </p:nvPr>
        </p:nvSpPr>
        <p:spPr>
          <a:xfrm>
            <a:off x="407988" y="1514320"/>
            <a:ext cx="3603600" cy="4377600"/>
          </a:xfrm>
        </p:spPr>
        <p:txBody>
          <a:bodyPr bIns="1080000" anchor="ctr" anchorCtr="1"/>
          <a:lstStyle>
            <a:lvl1pPr>
              <a:defRPr b="0"/>
            </a:lvl1pPr>
          </a:lstStyle>
          <a:p>
            <a:r>
              <a:rPr lang="en-US"/>
              <a:t>Click icon to add picture</a:t>
            </a:r>
          </a:p>
        </p:txBody>
      </p:sp>
      <p:sp>
        <p:nvSpPr>
          <p:cNvPr id="7" name="Text Placeholder 6">
            <a:extLst>
              <a:ext uri="{FF2B5EF4-FFF2-40B4-BE49-F238E27FC236}">
                <a16:creationId xmlns:a16="http://schemas.microsoft.com/office/drawing/2014/main" id="{4FB0F61B-EF41-63D6-5553-86B9E48A3105}"/>
              </a:ext>
            </a:extLst>
          </p:cNvPr>
          <p:cNvSpPr>
            <a:spLocks noGrp="1"/>
          </p:cNvSpPr>
          <p:nvPr>
            <p:ph type="body" sz="quarter" idx="23" hasCustomPrompt="1"/>
          </p:nvPr>
        </p:nvSpPr>
        <p:spPr>
          <a:xfrm>
            <a:off x="4294025" y="5972175"/>
            <a:ext cx="36036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9" name="Picture Placeholder 8">
            <a:extLst>
              <a:ext uri="{FF2B5EF4-FFF2-40B4-BE49-F238E27FC236}">
                <a16:creationId xmlns:a16="http://schemas.microsoft.com/office/drawing/2014/main" id="{74E27A39-784B-B62F-B088-75AED8BDA704}"/>
              </a:ext>
            </a:extLst>
          </p:cNvPr>
          <p:cNvSpPr>
            <a:spLocks noGrp="1"/>
          </p:cNvSpPr>
          <p:nvPr>
            <p:ph type="pic" sz="quarter" idx="24"/>
          </p:nvPr>
        </p:nvSpPr>
        <p:spPr>
          <a:xfrm>
            <a:off x="4294994" y="1514320"/>
            <a:ext cx="3603600" cy="4377600"/>
          </a:xfrm>
        </p:spPr>
        <p:txBody>
          <a:bodyPr bIns="1080000" anchor="ctr" anchorCtr="1"/>
          <a:lstStyle>
            <a:lvl1pPr>
              <a:defRPr b="0"/>
            </a:lvl1pPr>
          </a:lstStyle>
          <a:p>
            <a:r>
              <a:rPr lang="en-US"/>
              <a:t>Click icon to add picture</a:t>
            </a:r>
          </a:p>
        </p:txBody>
      </p:sp>
      <p:sp>
        <p:nvSpPr>
          <p:cNvPr id="10" name="Text Placeholder 6">
            <a:extLst>
              <a:ext uri="{FF2B5EF4-FFF2-40B4-BE49-F238E27FC236}">
                <a16:creationId xmlns:a16="http://schemas.microsoft.com/office/drawing/2014/main" id="{6C8D09CE-22BD-16AC-1063-46DB2A3FAF89}"/>
              </a:ext>
            </a:extLst>
          </p:cNvPr>
          <p:cNvSpPr>
            <a:spLocks noGrp="1"/>
          </p:cNvSpPr>
          <p:nvPr>
            <p:ph type="body" sz="quarter" idx="25" hasCustomPrompt="1"/>
          </p:nvPr>
        </p:nvSpPr>
        <p:spPr>
          <a:xfrm>
            <a:off x="8181999" y="5972175"/>
            <a:ext cx="36036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11" name="Picture Placeholder 8">
            <a:extLst>
              <a:ext uri="{FF2B5EF4-FFF2-40B4-BE49-F238E27FC236}">
                <a16:creationId xmlns:a16="http://schemas.microsoft.com/office/drawing/2014/main" id="{848082BC-3CF6-4256-4AD8-82A1B098D528}"/>
              </a:ext>
            </a:extLst>
          </p:cNvPr>
          <p:cNvSpPr>
            <a:spLocks noGrp="1"/>
          </p:cNvSpPr>
          <p:nvPr>
            <p:ph type="pic" sz="quarter" idx="26"/>
          </p:nvPr>
        </p:nvSpPr>
        <p:spPr>
          <a:xfrm>
            <a:off x="8181999" y="1514320"/>
            <a:ext cx="3603600" cy="4377600"/>
          </a:xfrm>
        </p:spPr>
        <p:txBody>
          <a:bodyPr bIns="1080000" anchor="ctr" anchorCtr="1"/>
          <a:lstStyle>
            <a:lvl1pPr>
              <a:defRPr b="0"/>
            </a:lvl1pPr>
          </a:lstStyle>
          <a:p>
            <a:r>
              <a:rPr lang="en-US"/>
              <a:t>Click icon to add picture</a:t>
            </a:r>
          </a:p>
        </p:txBody>
      </p:sp>
    </p:spTree>
    <p:extLst>
      <p:ext uri="{BB962C8B-B14F-4D97-AF65-F5344CB8AC3E}">
        <p14:creationId xmlns:p14="http://schemas.microsoft.com/office/powerpoint/2010/main" val="3172244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3" pos="4974">
          <p15:clr>
            <a:srgbClr val="FBAE40"/>
          </p15:clr>
        </p15:guide>
        <p15:guide id="6" pos="2706">
          <p15:clr>
            <a:srgbClr val="FBAE40"/>
          </p15:clr>
        </p15:guide>
        <p15:guide id="15" orient="horz" pos="952" userDrawn="1">
          <p15:clr>
            <a:srgbClr val="FBAE40"/>
          </p15:clr>
        </p15:guide>
        <p15:guide id="16" pos="2524">
          <p15:clr>
            <a:srgbClr val="FBAE40"/>
          </p15:clr>
        </p15:guide>
        <p15:guide id="17" pos="51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v5">
    <p:bg>
      <p:bgPr>
        <a:solidFill>
          <a:srgbClr val="580720"/>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9FD9AED-9022-034B-5D2B-68F267BF609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2995"/>
          <a:stretch/>
        </p:blipFill>
        <p:spPr>
          <a:xfrm>
            <a:off x="7680325" y="0"/>
            <a:ext cx="4511674" cy="6858000"/>
          </a:xfrm>
          <a:prstGeom prst="rect">
            <a:avLst/>
          </a:prstGeom>
        </p:spPr>
      </p:pic>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chemeClr val="bg1"/>
                </a:solidFill>
              </a:defRPr>
            </a:lvl1pPr>
            <a:lvl2pPr>
              <a:spcBef>
                <a:spcPts val="2000"/>
              </a:spcBef>
              <a:spcAft>
                <a:spcPts val="0"/>
              </a:spcAft>
              <a:defRPr sz="2400">
                <a:solidFill>
                  <a:schemeClr val="bg1"/>
                </a:solidFill>
              </a:defRPr>
            </a:lvl2pPr>
            <a:lvl3pPr>
              <a:defRPr sz="2200"/>
            </a:lvl3pPr>
            <a:lvl4pPr>
              <a:defRPr sz="2200"/>
            </a:lvl4pPr>
            <a:lvl5pPr>
              <a:defRPr sz="2200"/>
            </a:lvl5pPr>
          </a:lstStyle>
          <a:p>
            <a:pPr lvl="0"/>
            <a:r>
              <a:rPr lang="en-GB"/>
              <a:t>[Title slide: v5]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bg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chemeClr val="bg1"/>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2860663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x3-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a:xfrm>
            <a:off x="11301486" y="6516512"/>
            <a:ext cx="484113" cy="194095"/>
          </a:xfrm>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9684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[Image: x3-v2] First level &lt;Heading&gt;</a:t>
            </a:r>
          </a:p>
          <a:p>
            <a:pPr lvl="1"/>
            <a:r>
              <a:rPr lang="en-GB"/>
              <a:t>Second level &lt;Subheading&gt;</a:t>
            </a:r>
            <a:endParaRPr lang="en-US"/>
          </a:p>
        </p:txBody>
      </p:sp>
      <p:sp>
        <p:nvSpPr>
          <p:cNvPr id="2" name="Text Placeholder 6">
            <a:extLst>
              <a:ext uri="{FF2B5EF4-FFF2-40B4-BE49-F238E27FC236}">
                <a16:creationId xmlns:a16="http://schemas.microsoft.com/office/drawing/2014/main" id="{180486B7-02FB-9223-9B09-1183737D0484}"/>
              </a:ext>
            </a:extLst>
          </p:cNvPr>
          <p:cNvSpPr>
            <a:spLocks noGrp="1"/>
          </p:cNvSpPr>
          <p:nvPr>
            <p:ph type="body" sz="quarter" idx="21" hasCustomPrompt="1"/>
          </p:nvPr>
        </p:nvSpPr>
        <p:spPr>
          <a:xfrm>
            <a:off x="406050" y="5972175"/>
            <a:ext cx="78372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4" name="Picture Placeholder 8">
            <a:extLst>
              <a:ext uri="{FF2B5EF4-FFF2-40B4-BE49-F238E27FC236}">
                <a16:creationId xmlns:a16="http://schemas.microsoft.com/office/drawing/2014/main" id="{7D925036-BCC3-D752-9041-164CC696159F}"/>
              </a:ext>
            </a:extLst>
          </p:cNvPr>
          <p:cNvSpPr>
            <a:spLocks noGrp="1"/>
          </p:cNvSpPr>
          <p:nvPr>
            <p:ph type="pic" sz="quarter" idx="22"/>
          </p:nvPr>
        </p:nvSpPr>
        <p:spPr>
          <a:xfrm>
            <a:off x="407988" y="1514320"/>
            <a:ext cx="7837200" cy="4377600"/>
          </a:xfrm>
        </p:spPr>
        <p:txBody>
          <a:bodyPr bIns="1080000" anchor="ctr" anchorCtr="1"/>
          <a:lstStyle>
            <a:lvl1pPr>
              <a:defRPr b="0"/>
            </a:lvl1pPr>
          </a:lstStyle>
          <a:p>
            <a:r>
              <a:rPr lang="en-US"/>
              <a:t>Click icon to add picture</a:t>
            </a:r>
          </a:p>
        </p:txBody>
      </p:sp>
      <p:sp>
        <p:nvSpPr>
          <p:cNvPr id="10" name="Text Placeholder 6">
            <a:extLst>
              <a:ext uri="{FF2B5EF4-FFF2-40B4-BE49-F238E27FC236}">
                <a16:creationId xmlns:a16="http://schemas.microsoft.com/office/drawing/2014/main" id="{6C8D09CE-22BD-16AC-1063-46DB2A3FAF89}"/>
              </a:ext>
            </a:extLst>
          </p:cNvPr>
          <p:cNvSpPr>
            <a:spLocks noGrp="1"/>
          </p:cNvSpPr>
          <p:nvPr>
            <p:ph type="body" sz="quarter" idx="25" hasCustomPrompt="1"/>
          </p:nvPr>
        </p:nvSpPr>
        <p:spPr>
          <a:xfrm>
            <a:off x="8549199" y="5972175"/>
            <a:ext cx="32364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11" name="Picture Placeholder 8">
            <a:extLst>
              <a:ext uri="{FF2B5EF4-FFF2-40B4-BE49-F238E27FC236}">
                <a16:creationId xmlns:a16="http://schemas.microsoft.com/office/drawing/2014/main" id="{848082BC-3CF6-4256-4AD8-82A1B098D528}"/>
              </a:ext>
            </a:extLst>
          </p:cNvPr>
          <p:cNvSpPr>
            <a:spLocks noGrp="1"/>
          </p:cNvSpPr>
          <p:nvPr>
            <p:ph type="pic" sz="quarter" idx="26"/>
          </p:nvPr>
        </p:nvSpPr>
        <p:spPr>
          <a:xfrm>
            <a:off x="8549199" y="3982720"/>
            <a:ext cx="3236400" cy="1909199"/>
          </a:xfrm>
        </p:spPr>
        <p:txBody>
          <a:bodyPr bIns="1080000" anchor="ctr" anchorCtr="1"/>
          <a:lstStyle>
            <a:lvl1pPr>
              <a:defRPr b="0"/>
            </a:lvl1pPr>
          </a:lstStyle>
          <a:p>
            <a:r>
              <a:rPr lang="en-US"/>
              <a:t>Click icon to add picture</a:t>
            </a:r>
          </a:p>
        </p:txBody>
      </p:sp>
      <p:sp>
        <p:nvSpPr>
          <p:cNvPr id="14" name="Text Placeholder 6">
            <a:extLst>
              <a:ext uri="{FF2B5EF4-FFF2-40B4-BE49-F238E27FC236}">
                <a16:creationId xmlns:a16="http://schemas.microsoft.com/office/drawing/2014/main" id="{FC1428F3-66C9-E12E-21C4-10CFE88016A1}"/>
              </a:ext>
            </a:extLst>
          </p:cNvPr>
          <p:cNvSpPr>
            <a:spLocks noGrp="1"/>
          </p:cNvSpPr>
          <p:nvPr>
            <p:ph type="body" sz="quarter" idx="27" hasCustomPrompt="1"/>
          </p:nvPr>
        </p:nvSpPr>
        <p:spPr>
          <a:xfrm>
            <a:off x="8549199" y="3500957"/>
            <a:ext cx="32364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15" name="Picture Placeholder 8">
            <a:extLst>
              <a:ext uri="{FF2B5EF4-FFF2-40B4-BE49-F238E27FC236}">
                <a16:creationId xmlns:a16="http://schemas.microsoft.com/office/drawing/2014/main" id="{D5EF5B15-610F-3F88-61AF-AB69543A804E}"/>
              </a:ext>
            </a:extLst>
          </p:cNvPr>
          <p:cNvSpPr>
            <a:spLocks noGrp="1"/>
          </p:cNvSpPr>
          <p:nvPr>
            <p:ph type="pic" sz="quarter" idx="28"/>
          </p:nvPr>
        </p:nvSpPr>
        <p:spPr>
          <a:xfrm>
            <a:off x="8549199" y="1515600"/>
            <a:ext cx="3236400" cy="1909401"/>
          </a:xfrm>
        </p:spPr>
        <p:txBody>
          <a:bodyPr bIns="1080000" anchor="ctr" anchorCtr="1"/>
          <a:lstStyle>
            <a:lvl1pPr>
              <a:defRPr b="0"/>
            </a:lvl1pPr>
          </a:lstStyle>
          <a:p>
            <a:r>
              <a:rPr lang="en-US"/>
              <a:t>Click icon to add picture</a:t>
            </a:r>
          </a:p>
        </p:txBody>
      </p:sp>
    </p:spTree>
    <p:extLst>
      <p:ext uri="{BB962C8B-B14F-4D97-AF65-F5344CB8AC3E}">
        <p14:creationId xmlns:p14="http://schemas.microsoft.com/office/powerpoint/2010/main" val="788337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5" orient="horz" pos="952" userDrawn="1">
          <p15:clr>
            <a:srgbClr val="FBAE40"/>
          </p15:clr>
        </p15:guide>
        <p15:guide id="17" pos="5198" userDrawn="1">
          <p15:clr>
            <a:srgbClr val="FBAE40"/>
          </p15:clr>
        </p15:guide>
        <p15:guide id="18" pos="53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x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a:xfrm>
            <a:off x="11301486" y="6516512"/>
            <a:ext cx="484113" cy="194095"/>
          </a:xfrm>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9684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[Image: x4] First level &lt;Heading&gt;</a:t>
            </a:r>
          </a:p>
          <a:p>
            <a:pPr lvl="1"/>
            <a:r>
              <a:rPr lang="en-GB"/>
              <a:t>Second level &lt;Subheading&gt;</a:t>
            </a:r>
            <a:endParaRPr lang="en-US"/>
          </a:p>
        </p:txBody>
      </p:sp>
      <p:sp>
        <p:nvSpPr>
          <p:cNvPr id="4" name="Text Placeholder 6">
            <a:extLst>
              <a:ext uri="{FF2B5EF4-FFF2-40B4-BE49-F238E27FC236}">
                <a16:creationId xmlns:a16="http://schemas.microsoft.com/office/drawing/2014/main" id="{CFC8FDDE-CEE1-35D5-D0F3-FBF7A23A48DC}"/>
              </a:ext>
            </a:extLst>
          </p:cNvPr>
          <p:cNvSpPr>
            <a:spLocks noGrp="1"/>
          </p:cNvSpPr>
          <p:nvPr>
            <p:ph type="body" sz="quarter" idx="21" hasCustomPrompt="1"/>
          </p:nvPr>
        </p:nvSpPr>
        <p:spPr>
          <a:xfrm>
            <a:off x="406050" y="5972175"/>
            <a:ext cx="26244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9" name="Picture Placeholder 8">
            <a:extLst>
              <a:ext uri="{FF2B5EF4-FFF2-40B4-BE49-F238E27FC236}">
                <a16:creationId xmlns:a16="http://schemas.microsoft.com/office/drawing/2014/main" id="{8FFF5EEA-624D-C907-45B4-9C6E3A8044DD}"/>
              </a:ext>
            </a:extLst>
          </p:cNvPr>
          <p:cNvSpPr>
            <a:spLocks noGrp="1"/>
          </p:cNvSpPr>
          <p:nvPr>
            <p:ph type="pic" sz="quarter" idx="22"/>
          </p:nvPr>
        </p:nvSpPr>
        <p:spPr>
          <a:xfrm>
            <a:off x="407988" y="1514320"/>
            <a:ext cx="2624400" cy="4377600"/>
          </a:xfrm>
        </p:spPr>
        <p:txBody>
          <a:bodyPr bIns="1080000" anchor="ctr" anchorCtr="1"/>
          <a:lstStyle>
            <a:lvl1pPr>
              <a:defRPr b="0"/>
            </a:lvl1pPr>
          </a:lstStyle>
          <a:p>
            <a:r>
              <a:rPr lang="en-US"/>
              <a:t>Click icon to add picture</a:t>
            </a:r>
          </a:p>
        </p:txBody>
      </p:sp>
      <p:sp>
        <p:nvSpPr>
          <p:cNvPr id="2" name="Picture Placeholder 8">
            <a:extLst>
              <a:ext uri="{FF2B5EF4-FFF2-40B4-BE49-F238E27FC236}">
                <a16:creationId xmlns:a16="http://schemas.microsoft.com/office/drawing/2014/main" id="{9983A1FC-6D7E-3E64-A6E7-8AEC68A8C5C7}"/>
              </a:ext>
            </a:extLst>
          </p:cNvPr>
          <p:cNvSpPr>
            <a:spLocks noGrp="1"/>
          </p:cNvSpPr>
          <p:nvPr>
            <p:ph type="pic" sz="quarter" idx="23"/>
          </p:nvPr>
        </p:nvSpPr>
        <p:spPr>
          <a:xfrm>
            <a:off x="9161199" y="1514320"/>
            <a:ext cx="2624400" cy="4377600"/>
          </a:xfrm>
        </p:spPr>
        <p:txBody>
          <a:bodyPr bIns="1080000" anchor="ctr" anchorCtr="1"/>
          <a:lstStyle>
            <a:lvl1pPr>
              <a:defRPr b="0"/>
            </a:lvl1pPr>
          </a:lstStyle>
          <a:p>
            <a:r>
              <a:rPr lang="en-US"/>
              <a:t>Click icon to add picture</a:t>
            </a:r>
          </a:p>
        </p:txBody>
      </p:sp>
      <p:sp>
        <p:nvSpPr>
          <p:cNvPr id="3" name="Text Placeholder 6">
            <a:extLst>
              <a:ext uri="{FF2B5EF4-FFF2-40B4-BE49-F238E27FC236}">
                <a16:creationId xmlns:a16="http://schemas.microsoft.com/office/drawing/2014/main" id="{2D6D6804-8CE2-D4F5-C174-1F5BCA545FBE}"/>
              </a:ext>
            </a:extLst>
          </p:cNvPr>
          <p:cNvSpPr>
            <a:spLocks noGrp="1"/>
          </p:cNvSpPr>
          <p:nvPr>
            <p:ph type="body" sz="quarter" idx="24" hasCustomPrompt="1"/>
          </p:nvPr>
        </p:nvSpPr>
        <p:spPr>
          <a:xfrm>
            <a:off x="9161199" y="5972175"/>
            <a:ext cx="26244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7" name="Text Placeholder 6">
            <a:extLst>
              <a:ext uri="{FF2B5EF4-FFF2-40B4-BE49-F238E27FC236}">
                <a16:creationId xmlns:a16="http://schemas.microsoft.com/office/drawing/2014/main" id="{C374DBF1-5B6F-6329-764D-E013FA47DB5C}"/>
              </a:ext>
            </a:extLst>
          </p:cNvPr>
          <p:cNvSpPr>
            <a:spLocks noGrp="1"/>
          </p:cNvSpPr>
          <p:nvPr>
            <p:ph type="body" sz="quarter" idx="25" hasCustomPrompt="1"/>
          </p:nvPr>
        </p:nvSpPr>
        <p:spPr>
          <a:xfrm>
            <a:off x="3324433" y="5972175"/>
            <a:ext cx="26244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10" name="Picture Placeholder 8">
            <a:extLst>
              <a:ext uri="{FF2B5EF4-FFF2-40B4-BE49-F238E27FC236}">
                <a16:creationId xmlns:a16="http://schemas.microsoft.com/office/drawing/2014/main" id="{D454C3B6-391A-03DA-AA73-6039E201EC50}"/>
              </a:ext>
            </a:extLst>
          </p:cNvPr>
          <p:cNvSpPr>
            <a:spLocks noGrp="1"/>
          </p:cNvSpPr>
          <p:nvPr>
            <p:ph type="pic" sz="quarter" idx="26"/>
          </p:nvPr>
        </p:nvSpPr>
        <p:spPr>
          <a:xfrm>
            <a:off x="3325725" y="1514320"/>
            <a:ext cx="2624400" cy="4377600"/>
          </a:xfrm>
        </p:spPr>
        <p:txBody>
          <a:bodyPr bIns="1080000" anchor="ctr" anchorCtr="1"/>
          <a:lstStyle>
            <a:lvl1pPr>
              <a:defRPr b="0"/>
            </a:lvl1pPr>
          </a:lstStyle>
          <a:p>
            <a:r>
              <a:rPr lang="en-US"/>
              <a:t>Click icon to add picture</a:t>
            </a:r>
          </a:p>
        </p:txBody>
      </p:sp>
      <p:sp>
        <p:nvSpPr>
          <p:cNvPr id="11" name="Text Placeholder 6">
            <a:extLst>
              <a:ext uri="{FF2B5EF4-FFF2-40B4-BE49-F238E27FC236}">
                <a16:creationId xmlns:a16="http://schemas.microsoft.com/office/drawing/2014/main" id="{46A4DAE0-6A12-7663-E686-987395009858}"/>
              </a:ext>
            </a:extLst>
          </p:cNvPr>
          <p:cNvSpPr>
            <a:spLocks noGrp="1"/>
          </p:cNvSpPr>
          <p:nvPr>
            <p:ph type="body" sz="quarter" idx="27" hasCustomPrompt="1"/>
          </p:nvPr>
        </p:nvSpPr>
        <p:spPr>
          <a:xfrm>
            <a:off x="6242816" y="5972175"/>
            <a:ext cx="2624400" cy="357610"/>
          </a:xfrm>
        </p:spPr>
        <p:txBody>
          <a:bodyPr anchor="t" anchorCtr="0">
            <a:noAutofit/>
          </a:bodyPr>
          <a:lstStyle>
            <a:lvl1pPr>
              <a:spcBef>
                <a:spcPts val="0"/>
              </a:spcBef>
              <a:spcAft>
                <a:spcPts val="0"/>
              </a:spcAft>
              <a:defRPr sz="1000" b="0">
                <a:solidFill>
                  <a:srgbClr val="5D6C7C"/>
                </a:solidFill>
              </a:defRPr>
            </a:lvl1pPr>
            <a:lvl2pPr>
              <a:spcAft>
                <a:spcPts val="0"/>
              </a:spcAft>
              <a:defRPr sz="1000">
                <a:solidFill>
                  <a:srgbClr val="B5B8C0"/>
                </a:solidFill>
              </a:defRPr>
            </a:lvl2pPr>
            <a:lvl3pPr marL="0" indent="0">
              <a:spcAft>
                <a:spcPts val="0"/>
              </a:spcAft>
              <a:buNone/>
              <a:defRPr sz="1000">
                <a:solidFill>
                  <a:srgbClr val="B5B8C0"/>
                </a:solidFill>
              </a:defRPr>
            </a:lvl3pPr>
            <a:lvl4pPr marL="0" indent="0">
              <a:spcAft>
                <a:spcPts val="0"/>
              </a:spcAft>
              <a:buNone/>
              <a:defRPr sz="1000">
                <a:solidFill>
                  <a:srgbClr val="B5B8C0"/>
                </a:solidFill>
              </a:defRPr>
            </a:lvl4pPr>
            <a:lvl5pPr marL="0" indent="0">
              <a:spcAft>
                <a:spcPts val="0"/>
              </a:spcAft>
              <a:buNone/>
              <a:defRPr sz="1000">
                <a:solidFill>
                  <a:srgbClr val="B5B8C0"/>
                </a:solidFill>
              </a:defRPr>
            </a:lvl5pPr>
          </a:lstStyle>
          <a:p>
            <a:pPr lvl="0"/>
            <a:r>
              <a:rPr lang="en-GB"/>
              <a:t>&lt;Caption or credit&gt;</a:t>
            </a:r>
            <a:endParaRPr lang="en-US"/>
          </a:p>
        </p:txBody>
      </p:sp>
      <p:sp>
        <p:nvSpPr>
          <p:cNvPr id="12" name="Picture Placeholder 8">
            <a:extLst>
              <a:ext uri="{FF2B5EF4-FFF2-40B4-BE49-F238E27FC236}">
                <a16:creationId xmlns:a16="http://schemas.microsoft.com/office/drawing/2014/main" id="{C2426222-352C-A1D2-0639-C02ED2C4E806}"/>
              </a:ext>
            </a:extLst>
          </p:cNvPr>
          <p:cNvSpPr>
            <a:spLocks noGrp="1"/>
          </p:cNvSpPr>
          <p:nvPr>
            <p:ph type="pic" sz="quarter" idx="28"/>
          </p:nvPr>
        </p:nvSpPr>
        <p:spPr>
          <a:xfrm>
            <a:off x="6243462" y="1514320"/>
            <a:ext cx="2624400" cy="4377600"/>
          </a:xfrm>
        </p:spPr>
        <p:txBody>
          <a:bodyPr bIns="1080000" anchor="ctr" anchorCtr="1"/>
          <a:lstStyle>
            <a:lvl1pPr>
              <a:defRPr b="0"/>
            </a:lvl1pPr>
          </a:lstStyle>
          <a:p>
            <a:r>
              <a:rPr lang="en-US"/>
              <a:t>Click icon to add picture</a:t>
            </a:r>
          </a:p>
        </p:txBody>
      </p:sp>
    </p:spTree>
    <p:extLst>
      <p:ext uri="{BB962C8B-B14F-4D97-AF65-F5344CB8AC3E}">
        <p14:creationId xmlns:p14="http://schemas.microsoft.com/office/powerpoint/2010/main" val="240995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9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DE49A0-FE1A-24CE-EF17-325BBDD15F97}"/>
              </a:ext>
            </a:extLst>
          </p:cNvPr>
          <p:cNvSpPr>
            <a:spLocks noGrp="1"/>
          </p:cNvSpPr>
          <p:nvPr>
            <p:ph type="ftr" sz="quarter" idx="11"/>
          </p:nvPr>
        </p:nvSpPr>
        <p:spPr/>
        <p:txBody>
          <a:bodyPr/>
          <a:lstStyle/>
          <a:p>
            <a:r>
              <a:rPr lang="en-US"/>
              <a:t>&lt;Footer&gt;</a:t>
            </a:r>
          </a:p>
        </p:txBody>
      </p:sp>
      <p:sp>
        <p:nvSpPr>
          <p:cNvPr id="6" name="Slide Number Placeholder 5">
            <a:extLst>
              <a:ext uri="{FF2B5EF4-FFF2-40B4-BE49-F238E27FC236}">
                <a16:creationId xmlns:a16="http://schemas.microsoft.com/office/drawing/2014/main" id="{334748D5-8577-A4BE-6013-C65B7860614E}"/>
              </a:ext>
            </a:extLst>
          </p:cNvPr>
          <p:cNvSpPr>
            <a:spLocks noGrp="1"/>
          </p:cNvSpPr>
          <p:nvPr>
            <p:ph type="sldNum" sz="quarter" idx="12"/>
          </p:nvPr>
        </p:nvSpPr>
        <p:spPr/>
        <p:txBody>
          <a:bodyPr/>
          <a:lstStyle/>
          <a:p>
            <a:fld id="{9C22A586-C3AD-EC40-9E2E-CB4E986153EE}" type="slidenum">
              <a:rPr lang="en-US" smtClean="0"/>
              <a:t>‹#›</a:t>
            </a:fld>
            <a:endParaRPr lang="en-US"/>
          </a:p>
        </p:txBody>
      </p:sp>
      <p:sp>
        <p:nvSpPr>
          <p:cNvPr id="8" name="Text Placeholder 7">
            <a:extLst>
              <a:ext uri="{FF2B5EF4-FFF2-40B4-BE49-F238E27FC236}">
                <a16:creationId xmlns:a16="http://schemas.microsoft.com/office/drawing/2014/main" id="{365636F0-9D54-2BAE-A085-5F61BE9AB338}"/>
              </a:ext>
            </a:extLst>
          </p:cNvPr>
          <p:cNvSpPr>
            <a:spLocks noGrp="1"/>
          </p:cNvSpPr>
          <p:nvPr>
            <p:ph type="body" sz="quarter" idx="13" hasCustomPrompt="1"/>
          </p:nvPr>
        </p:nvSpPr>
        <p:spPr>
          <a:xfrm>
            <a:off x="406050" y="549274"/>
            <a:ext cx="11383200" cy="1296000"/>
          </a:xfrm>
        </p:spPr>
        <p:txBody>
          <a:bodyPr/>
          <a:lstStyle>
            <a:lvl1pPr>
              <a:lnSpc>
                <a:spcPct val="90000"/>
              </a:lnSpc>
              <a:spcBef>
                <a:spcPts val="0"/>
              </a:spcBef>
              <a:spcAft>
                <a:spcPts val="0"/>
              </a:spcAft>
              <a:defRPr sz="3000" b="0">
                <a:solidFill>
                  <a:srgbClr val="580720"/>
                </a:solidFill>
              </a:defRPr>
            </a:lvl1pPr>
            <a:lvl2pPr>
              <a:spcAft>
                <a:spcPts val="0"/>
              </a:spcAft>
              <a:defRPr sz="2000"/>
            </a:lvl2pPr>
            <a:lvl3pPr>
              <a:defRPr sz="2200"/>
            </a:lvl3pPr>
            <a:lvl4pPr>
              <a:defRPr sz="2200"/>
            </a:lvl4pPr>
            <a:lvl5pPr>
              <a:defRPr sz="2200"/>
            </a:lvl5pPr>
          </a:lstStyle>
          <a:p>
            <a:pPr lvl="0"/>
            <a:r>
              <a:rPr lang="en-GB"/>
              <a:t>[Title only] First level &lt;Heading&gt; Add elements to this slide, using the grid to create the layouts you require</a:t>
            </a:r>
          </a:p>
          <a:p>
            <a:pPr lvl="1"/>
            <a:r>
              <a:rPr lang="en-GB"/>
              <a:t>Second level &lt;Subheading&gt;</a:t>
            </a:r>
            <a:endParaRPr lang="en-US"/>
          </a:p>
        </p:txBody>
      </p:sp>
    </p:spTree>
    <p:extLst>
      <p:ext uri="{BB962C8B-B14F-4D97-AF65-F5344CB8AC3E}">
        <p14:creationId xmlns:p14="http://schemas.microsoft.com/office/powerpoint/2010/main" val="541142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746">
          <p15:clr>
            <a:srgbClr val="FBAE40"/>
          </p15:clr>
        </p15:guide>
        <p15:guide id="2" pos="2828">
          <p15:clr>
            <a:srgbClr val="FBAE40"/>
          </p15:clr>
        </p15:guide>
        <p15:guide id="3" pos="4852">
          <p15:clr>
            <a:srgbClr val="FBAE40"/>
          </p15:clr>
        </p15:guide>
        <p15:guide id="4" pos="5770">
          <p15:clr>
            <a:srgbClr val="FBAE40"/>
          </p15:clr>
        </p15:guide>
        <p15:guide id="5" pos="6686">
          <p15:clr>
            <a:srgbClr val="FBAE40"/>
          </p15:clr>
        </p15:guide>
        <p15:guide id="6" pos="2092">
          <p15:clr>
            <a:srgbClr val="FBAE40"/>
          </p15:clr>
        </p15:guide>
        <p15:guide id="7" pos="994">
          <p15:clr>
            <a:srgbClr val="FBAE40"/>
          </p15:clr>
        </p15:guide>
        <p15:guide id="8" pos="3932">
          <p15:clr>
            <a:srgbClr val="FBAE40"/>
          </p15:clr>
        </p15:guide>
        <p15:guide id="9" pos="3010">
          <p15:clr>
            <a:srgbClr val="FBAE40"/>
          </p15:clr>
        </p15:guide>
        <p15:guide id="10" pos="4670">
          <p15:clr>
            <a:srgbClr val="FBAE40"/>
          </p15:clr>
        </p15:guide>
        <p15:guide id="11" pos="1910">
          <p15:clr>
            <a:srgbClr val="FBAE40"/>
          </p15:clr>
        </p15:guide>
        <p15:guide id="12" pos="5588">
          <p15:clr>
            <a:srgbClr val="FBAE40"/>
          </p15:clr>
        </p15:guide>
        <p15:guide id="13" pos="1174">
          <p15:clr>
            <a:srgbClr val="FBAE40"/>
          </p15:clr>
        </p15:guide>
        <p15:guide id="14" pos="6506">
          <p15:clr>
            <a:srgbClr val="FBAE40"/>
          </p15:clr>
        </p15:guide>
        <p15:guide id="15" orient="horz" pos="12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v1">
    <p:bg>
      <p:bgPr>
        <a:solidFill>
          <a:srgbClr val="E6E3DD"/>
        </a:solidFill>
        <a:effectLst/>
      </p:bgPr>
    </p:bg>
    <p:spTree>
      <p:nvGrpSpPr>
        <p:cNvPr id="1" name=""/>
        <p:cNvGrpSpPr/>
        <p:nvPr/>
      </p:nvGrpSpPr>
      <p:grpSpPr>
        <a:xfrm>
          <a:off x="0" y="0"/>
          <a:ext cx="0" cy="0"/>
          <a:chOff x="0" y="0"/>
          <a:chExt cx="0" cy="0"/>
        </a:xfrm>
      </p:grpSpPr>
      <p:grpSp>
        <p:nvGrpSpPr>
          <p:cNvPr id="21" name="Graphic 14">
            <a:extLst>
              <a:ext uri="{FF2B5EF4-FFF2-40B4-BE49-F238E27FC236}">
                <a16:creationId xmlns:a16="http://schemas.microsoft.com/office/drawing/2014/main" id="{BD4FFFBB-4B11-8175-C89A-7FD8593FDBD2}"/>
              </a:ext>
            </a:extLst>
          </p:cNvPr>
          <p:cNvGrpSpPr/>
          <p:nvPr userDrawn="1"/>
        </p:nvGrpSpPr>
        <p:grpSpPr>
          <a:xfrm>
            <a:off x="5098694" y="3218478"/>
            <a:ext cx="1994611" cy="421043"/>
            <a:chOff x="412674" y="6238839"/>
            <a:chExt cx="763313" cy="161128"/>
          </a:xfrm>
          <a:solidFill>
            <a:srgbClr val="CD2C2C"/>
          </a:solidFill>
        </p:grpSpPr>
        <p:grpSp>
          <p:nvGrpSpPr>
            <p:cNvPr id="22" name="Graphic 14">
              <a:extLst>
                <a:ext uri="{FF2B5EF4-FFF2-40B4-BE49-F238E27FC236}">
                  <a16:creationId xmlns:a16="http://schemas.microsoft.com/office/drawing/2014/main" id="{CF432702-BBF5-CF7B-6831-35540E71CA12}"/>
                </a:ext>
              </a:extLst>
            </p:cNvPr>
            <p:cNvGrpSpPr/>
            <p:nvPr/>
          </p:nvGrpSpPr>
          <p:grpSpPr>
            <a:xfrm>
              <a:off x="546117" y="6246487"/>
              <a:ext cx="51308" cy="138804"/>
              <a:chOff x="546117" y="6246487"/>
              <a:chExt cx="51308" cy="138804"/>
            </a:xfrm>
            <a:solidFill>
              <a:srgbClr val="CD2C2C"/>
            </a:solidFill>
          </p:grpSpPr>
          <p:sp>
            <p:nvSpPr>
              <p:cNvPr id="32" name="Freeform 31">
                <a:extLst>
                  <a:ext uri="{FF2B5EF4-FFF2-40B4-BE49-F238E27FC236}">
                    <a16:creationId xmlns:a16="http://schemas.microsoft.com/office/drawing/2014/main" id="{8EDCB527-1AF9-9628-C0AC-6B5899DB1313}"/>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2321BAF-2336-767D-2286-629B7B270DB0}"/>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7EF14E37-54A9-ED3F-96BA-74789039E93F}"/>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449DAEA-646D-4F3E-8922-3B4391998A3D}"/>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2439749-D545-B059-2F1C-EB7999D95647}"/>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F9C15AB-70A7-5C8C-ADDE-241515E45845}"/>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0EFFBF-2782-CA72-D76D-2F02959C1B70}"/>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28" name="Graphic 14">
              <a:extLst>
                <a:ext uri="{FF2B5EF4-FFF2-40B4-BE49-F238E27FC236}">
                  <a16:creationId xmlns:a16="http://schemas.microsoft.com/office/drawing/2014/main" id="{567B1D55-BC09-9D9A-3EBC-400AC3173547}"/>
                </a:ext>
              </a:extLst>
            </p:cNvPr>
            <p:cNvGrpSpPr/>
            <p:nvPr/>
          </p:nvGrpSpPr>
          <p:grpSpPr>
            <a:xfrm>
              <a:off x="834622" y="6246487"/>
              <a:ext cx="51411" cy="138907"/>
              <a:chOff x="834622" y="6246487"/>
              <a:chExt cx="51411" cy="138907"/>
            </a:xfrm>
            <a:solidFill>
              <a:srgbClr val="CD2C2C"/>
            </a:solidFill>
          </p:grpSpPr>
          <p:sp>
            <p:nvSpPr>
              <p:cNvPr id="30" name="Freeform 29">
                <a:extLst>
                  <a:ext uri="{FF2B5EF4-FFF2-40B4-BE49-F238E27FC236}">
                    <a16:creationId xmlns:a16="http://schemas.microsoft.com/office/drawing/2014/main" id="{9E17118A-4D04-26F1-A6FF-0119A95748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0D2BC4D-760F-DEE9-1110-EC5DEE0F568B}"/>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29" name="Freeform 28">
              <a:extLst>
                <a:ext uri="{FF2B5EF4-FFF2-40B4-BE49-F238E27FC236}">
                  <a16:creationId xmlns:a16="http://schemas.microsoft.com/office/drawing/2014/main" id="{A024FE24-5C51-E5D9-62FE-3AF055E00306}"/>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599091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v2">
    <p:bg>
      <p:bgPr>
        <a:solidFill>
          <a:srgbClr val="82776D"/>
        </a:solidFill>
        <a:effectLst/>
      </p:bgPr>
    </p:bg>
    <p:spTree>
      <p:nvGrpSpPr>
        <p:cNvPr id="1" name=""/>
        <p:cNvGrpSpPr/>
        <p:nvPr/>
      </p:nvGrpSpPr>
      <p:grpSpPr>
        <a:xfrm>
          <a:off x="0" y="0"/>
          <a:ext cx="0" cy="0"/>
          <a:chOff x="0" y="0"/>
          <a:chExt cx="0" cy="0"/>
        </a:xfrm>
      </p:grpSpPr>
      <p:grpSp>
        <p:nvGrpSpPr>
          <p:cNvPr id="21" name="Graphic 14">
            <a:extLst>
              <a:ext uri="{FF2B5EF4-FFF2-40B4-BE49-F238E27FC236}">
                <a16:creationId xmlns:a16="http://schemas.microsoft.com/office/drawing/2014/main" id="{BD4FFFBB-4B11-8175-C89A-7FD8593FDBD2}"/>
              </a:ext>
            </a:extLst>
          </p:cNvPr>
          <p:cNvGrpSpPr/>
          <p:nvPr userDrawn="1"/>
        </p:nvGrpSpPr>
        <p:grpSpPr>
          <a:xfrm>
            <a:off x="5098694" y="3218478"/>
            <a:ext cx="1994611" cy="421043"/>
            <a:chOff x="412674" y="6238839"/>
            <a:chExt cx="763313" cy="161128"/>
          </a:xfrm>
          <a:solidFill>
            <a:schemeClr val="bg1"/>
          </a:solidFill>
        </p:grpSpPr>
        <p:grpSp>
          <p:nvGrpSpPr>
            <p:cNvPr id="22" name="Graphic 14">
              <a:extLst>
                <a:ext uri="{FF2B5EF4-FFF2-40B4-BE49-F238E27FC236}">
                  <a16:creationId xmlns:a16="http://schemas.microsoft.com/office/drawing/2014/main" id="{CF432702-BBF5-CF7B-6831-35540E71CA12}"/>
                </a:ext>
              </a:extLst>
            </p:cNvPr>
            <p:cNvGrpSpPr/>
            <p:nvPr/>
          </p:nvGrpSpPr>
          <p:grpSpPr>
            <a:xfrm>
              <a:off x="546117" y="6246487"/>
              <a:ext cx="51308" cy="138804"/>
              <a:chOff x="546117" y="6246487"/>
              <a:chExt cx="51308" cy="138804"/>
            </a:xfrm>
            <a:grpFill/>
          </p:grpSpPr>
          <p:sp>
            <p:nvSpPr>
              <p:cNvPr id="32" name="Freeform 31">
                <a:extLst>
                  <a:ext uri="{FF2B5EF4-FFF2-40B4-BE49-F238E27FC236}">
                    <a16:creationId xmlns:a16="http://schemas.microsoft.com/office/drawing/2014/main" id="{8EDCB527-1AF9-9628-C0AC-6B5899DB1313}"/>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2321BAF-2336-767D-2286-629B7B270DB0}"/>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7EF14E37-54A9-ED3F-96BA-74789039E93F}"/>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449DAEA-646D-4F3E-8922-3B4391998A3D}"/>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2439749-D545-B059-2F1C-EB7999D95647}"/>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F9C15AB-70A7-5C8C-ADDE-241515E45845}"/>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0EFFBF-2782-CA72-D76D-2F02959C1B70}"/>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28" name="Graphic 14">
              <a:extLst>
                <a:ext uri="{FF2B5EF4-FFF2-40B4-BE49-F238E27FC236}">
                  <a16:creationId xmlns:a16="http://schemas.microsoft.com/office/drawing/2014/main" id="{567B1D55-BC09-9D9A-3EBC-400AC3173547}"/>
                </a:ext>
              </a:extLst>
            </p:cNvPr>
            <p:cNvGrpSpPr/>
            <p:nvPr/>
          </p:nvGrpSpPr>
          <p:grpSpPr>
            <a:xfrm>
              <a:off x="834622" y="6246487"/>
              <a:ext cx="51411" cy="138907"/>
              <a:chOff x="834622" y="6246487"/>
              <a:chExt cx="51411" cy="138907"/>
            </a:xfrm>
            <a:grpFill/>
          </p:grpSpPr>
          <p:sp>
            <p:nvSpPr>
              <p:cNvPr id="30" name="Freeform 29">
                <a:extLst>
                  <a:ext uri="{FF2B5EF4-FFF2-40B4-BE49-F238E27FC236}">
                    <a16:creationId xmlns:a16="http://schemas.microsoft.com/office/drawing/2014/main" id="{9E17118A-4D04-26F1-A6FF-0119A95748B0}"/>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0D2BC4D-760F-DEE9-1110-EC5DEE0F568B}"/>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29" name="Freeform 28">
              <a:extLst>
                <a:ext uri="{FF2B5EF4-FFF2-40B4-BE49-F238E27FC236}">
                  <a16:creationId xmlns:a16="http://schemas.microsoft.com/office/drawing/2014/main" id="{A024FE24-5C51-E5D9-62FE-3AF055E00306}"/>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2149267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v3">
    <p:bg>
      <p:bgPr>
        <a:solidFill>
          <a:srgbClr val="580720"/>
        </a:solidFill>
        <a:effectLst/>
      </p:bgPr>
    </p:bg>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D9501716-6CAD-DE17-EC1B-372E50256390}"/>
              </a:ext>
            </a:extLst>
          </p:cNvPr>
          <p:cNvGrpSpPr/>
          <p:nvPr userDrawn="1"/>
        </p:nvGrpSpPr>
        <p:grpSpPr>
          <a:xfrm>
            <a:off x="5098694" y="3218478"/>
            <a:ext cx="1994611" cy="421043"/>
            <a:chOff x="412674" y="6238839"/>
            <a:chExt cx="763313" cy="161128"/>
          </a:xfrm>
          <a:solidFill>
            <a:srgbClr val="CD2C2C"/>
          </a:solidFill>
        </p:grpSpPr>
        <p:grpSp>
          <p:nvGrpSpPr>
            <p:cNvPr id="3" name="Graphic 14">
              <a:extLst>
                <a:ext uri="{FF2B5EF4-FFF2-40B4-BE49-F238E27FC236}">
                  <a16:creationId xmlns:a16="http://schemas.microsoft.com/office/drawing/2014/main" id="{E569EDEA-1582-F8F7-DC5E-E0E8C3EE1591}"/>
                </a:ext>
              </a:extLst>
            </p:cNvPr>
            <p:cNvGrpSpPr/>
            <p:nvPr/>
          </p:nvGrpSpPr>
          <p:grpSpPr>
            <a:xfrm>
              <a:off x="546117" y="6246487"/>
              <a:ext cx="51308" cy="138804"/>
              <a:chOff x="546117" y="6246487"/>
              <a:chExt cx="51308" cy="138804"/>
            </a:xfrm>
            <a:solidFill>
              <a:srgbClr val="CD2C2C"/>
            </a:solidFill>
          </p:grpSpPr>
          <p:sp>
            <p:nvSpPr>
              <p:cNvPr id="13" name="Freeform 12">
                <a:extLst>
                  <a:ext uri="{FF2B5EF4-FFF2-40B4-BE49-F238E27FC236}">
                    <a16:creationId xmlns:a16="http://schemas.microsoft.com/office/drawing/2014/main" id="{C6B3C5E8-E660-AFA7-141D-BE959FBDECCC}"/>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C4F487A-ED0F-DBF8-3907-7FEC8DF1A11F}"/>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4" name="Freeform 3">
              <a:extLst>
                <a:ext uri="{FF2B5EF4-FFF2-40B4-BE49-F238E27FC236}">
                  <a16:creationId xmlns:a16="http://schemas.microsoft.com/office/drawing/2014/main" id="{0B90610E-3F27-CED5-2FA9-EB56E57BA2BD}"/>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E239723-2111-AC9A-31B6-586B9A4AD414}"/>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B21A5DDE-33B0-93A9-C8F6-A3540F547AB8}"/>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FB48F2D-5DB0-3ABF-5BCB-70709B1D9AF4}"/>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93E8F4-F676-2B93-2A18-04F340712E9B}"/>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9" name="Graphic 14">
              <a:extLst>
                <a:ext uri="{FF2B5EF4-FFF2-40B4-BE49-F238E27FC236}">
                  <a16:creationId xmlns:a16="http://schemas.microsoft.com/office/drawing/2014/main" id="{7B4F27E2-1AAF-5B8A-75CA-2960470659D1}"/>
                </a:ext>
              </a:extLst>
            </p:cNvPr>
            <p:cNvGrpSpPr/>
            <p:nvPr/>
          </p:nvGrpSpPr>
          <p:grpSpPr>
            <a:xfrm>
              <a:off x="834622" y="6246487"/>
              <a:ext cx="51411" cy="138907"/>
              <a:chOff x="834622" y="6246487"/>
              <a:chExt cx="51411" cy="138907"/>
            </a:xfrm>
            <a:solidFill>
              <a:srgbClr val="CD2C2C"/>
            </a:solidFill>
          </p:grpSpPr>
          <p:sp>
            <p:nvSpPr>
              <p:cNvPr id="11" name="Freeform 10">
                <a:extLst>
                  <a:ext uri="{FF2B5EF4-FFF2-40B4-BE49-F238E27FC236}">
                    <a16:creationId xmlns:a16="http://schemas.microsoft.com/office/drawing/2014/main" id="{6FCEF49A-3225-5905-B5FB-092C8BD1210D}"/>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7D874A7-EDB1-1C67-7CF2-CB271503ECEC}"/>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6D412AAC-5097-53BB-5F4F-D6DBFD5AC3BF}"/>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2405260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v6">
    <p:bg>
      <p:bgPr>
        <a:solidFill>
          <a:srgbClr val="580720"/>
        </a:solidFill>
        <a:effectLst/>
      </p:bgPr>
    </p:bg>
    <p:spTree>
      <p:nvGrpSpPr>
        <p:cNvPr id="1" name=""/>
        <p:cNvGrpSpPr/>
        <p:nvPr/>
      </p:nvGrpSpPr>
      <p:grpSpPr>
        <a:xfrm>
          <a:off x="0" y="0"/>
          <a:ext cx="0" cy="0"/>
          <a:chOff x="0" y="0"/>
          <a:chExt cx="0" cy="0"/>
        </a:xfrm>
      </p:grpSpPr>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chemeClr val="bg1"/>
                </a:solidFill>
              </a:defRPr>
            </a:lvl1pPr>
            <a:lvl2pPr>
              <a:spcBef>
                <a:spcPts val="2000"/>
              </a:spcBef>
              <a:spcAft>
                <a:spcPts val="0"/>
              </a:spcAft>
              <a:defRPr sz="2400">
                <a:solidFill>
                  <a:schemeClr val="bg1"/>
                </a:solidFill>
              </a:defRPr>
            </a:lvl2pPr>
            <a:lvl3pPr>
              <a:defRPr sz="2200"/>
            </a:lvl3pPr>
            <a:lvl4pPr>
              <a:defRPr sz="2200"/>
            </a:lvl4pPr>
            <a:lvl5pPr>
              <a:defRPr sz="2200"/>
            </a:lvl5pPr>
          </a:lstStyle>
          <a:p>
            <a:pPr lvl="0"/>
            <a:r>
              <a:rPr lang="en-GB"/>
              <a:t>[Title slide: v6]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bg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chemeClr val="bg1"/>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4293291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v7">
    <p:bg>
      <p:bgPr>
        <a:solidFill>
          <a:schemeClr val="bg1"/>
        </a:solidFill>
        <a:effectLst/>
      </p:bgPr>
    </p:bg>
    <p:spTree>
      <p:nvGrpSpPr>
        <p:cNvPr id="1" name=""/>
        <p:cNvGrpSpPr/>
        <p:nvPr/>
      </p:nvGrpSpPr>
      <p:grpSpPr>
        <a:xfrm>
          <a:off x="0" y="0"/>
          <a:ext cx="0" cy="0"/>
          <a:chOff x="0" y="0"/>
          <a:chExt cx="0" cy="0"/>
        </a:xfrm>
      </p:grpSpPr>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rgbClr val="580720"/>
                </a:solidFill>
              </a:defRPr>
            </a:lvl1pPr>
            <a:lvl2pPr>
              <a:spcBef>
                <a:spcPts val="2000"/>
              </a:spcBef>
              <a:spcAft>
                <a:spcPts val="0"/>
              </a:spcAft>
              <a:defRPr sz="2400"/>
            </a:lvl2pPr>
            <a:lvl3pPr>
              <a:defRPr sz="2200"/>
            </a:lvl3pPr>
            <a:lvl4pPr>
              <a:defRPr sz="2200"/>
            </a:lvl4pPr>
            <a:lvl5pPr>
              <a:defRPr sz="2200"/>
            </a:lvl5pPr>
          </a:lstStyle>
          <a:p>
            <a:pPr lvl="0"/>
            <a:r>
              <a:rPr lang="en-GB"/>
              <a:t>[Title slide: v7]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tx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rgbClr val="CD2C2C"/>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solidFill>
              <a:srgbClr val="CD2C2C"/>
            </a:solid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solidFill>
              <a:srgbClr val="CD2C2C"/>
            </a:solid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 useBgFill="1">
        <p:nvSpPr>
          <p:cNvPr id="21" name="Rectangle 20">
            <a:extLst>
              <a:ext uri="{FF2B5EF4-FFF2-40B4-BE49-F238E27FC236}">
                <a16:creationId xmlns:a16="http://schemas.microsoft.com/office/drawing/2014/main" id="{335DA7AC-814A-6B0F-5FFE-8215D9F1F338}"/>
              </a:ext>
            </a:extLst>
          </p:cNvPr>
          <p:cNvSpPr/>
          <p:nvPr userDrawn="1"/>
        </p:nvSpPr>
        <p:spPr>
          <a:xfrm>
            <a:off x="0" y="6248400"/>
            <a:ext cx="150629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77BAEFC0-2016-3852-D9AB-A09C044B024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58402" b="57049"/>
          <a:stretch/>
        </p:blipFill>
        <p:spPr>
          <a:xfrm>
            <a:off x="7120328" y="0"/>
            <a:ext cx="5071672" cy="2945567"/>
          </a:xfrm>
          <a:prstGeom prst="rect">
            <a:avLst/>
          </a:prstGeom>
        </p:spPr>
      </p:pic>
    </p:spTree>
    <p:extLst>
      <p:ext uri="{BB962C8B-B14F-4D97-AF65-F5344CB8AC3E}">
        <p14:creationId xmlns:p14="http://schemas.microsoft.com/office/powerpoint/2010/main" val="763515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v8">
    <p:bg>
      <p:bgPr>
        <a:solidFill>
          <a:schemeClr val="bg1"/>
        </a:solidFill>
        <a:effectLst/>
      </p:bgPr>
    </p:bg>
    <p:spTree>
      <p:nvGrpSpPr>
        <p:cNvPr id="1" name=""/>
        <p:cNvGrpSpPr/>
        <p:nvPr/>
      </p:nvGrpSpPr>
      <p:grpSpPr>
        <a:xfrm>
          <a:off x="0" y="0"/>
          <a:ext cx="0" cy="0"/>
          <a:chOff x="0" y="0"/>
          <a:chExt cx="0" cy="0"/>
        </a:xfrm>
      </p:grpSpPr>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rgbClr val="580720"/>
                </a:solidFill>
              </a:defRPr>
            </a:lvl1pPr>
            <a:lvl2pPr>
              <a:spcBef>
                <a:spcPts val="2000"/>
              </a:spcBef>
              <a:spcAft>
                <a:spcPts val="0"/>
              </a:spcAft>
              <a:defRPr sz="2400"/>
            </a:lvl2pPr>
            <a:lvl3pPr>
              <a:defRPr sz="2200"/>
            </a:lvl3pPr>
            <a:lvl4pPr>
              <a:defRPr sz="2200"/>
            </a:lvl4pPr>
            <a:lvl5pPr>
              <a:defRPr sz="2200"/>
            </a:lvl5pPr>
          </a:lstStyle>
          <a:p>
            <a:pPr lvl="0"/>
            <a:r>
              <a:rPr lang="en-GB"/>
              <a:t>[Title slide: v8]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tx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rgbClr val="CD2C2C"/>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solidFill>
              <a:srgbClr val="CD2C2C"/>
            </a:solid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solidFill>
              <a:srgbClr val="CD2C2C"/>
            </a:solid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 useBgFill="1">
        <p:nvSpPr>
          <p:cNvPr id="21" name="Rectangle 20">
            <a:extLst>
              <a:ext uri="{FF2B5EF4-FFF2-40B4-BE49-F238E27FC236}">
                <a16:creationId xmlns:a16="http://schemas.microsoft.com/office/drawing/2014/main" id="{335DA7AC-814A-6B0F-5FFE-8215D9F1F338}"/>
              </a:ext>
            </a:extLst>
          </p:cNvPr>
          <p:cNvSpPr/>
          <p:nvPr userDrawn="1"/>
        </p:nvSpPr>
        <p:spPr>
          <a:xfrm>
            <a:off x="0" y="6248400"/>
            <a:ext cx="150629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175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imag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9FD9AED-9022-034B-5D2B-68F267BF6091}"/>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2995"/>
          <a:stretch/>
        </p:blipFill>
        <p:spPr>
          <a:xfrm>
            <a:off x="7680325" y="0"/>
            <a:ext cx="4511674" cy="6858000"/>
          </a:xfrm>
          <a:prstGeom prst="rect">
            <a:avLst/>
          </a:prstGeom>
        </p:spPr>
      </p:pic>
      <p:sp>
        <p:nvSpPr>
          <p:cNvPr id="24" name="Text Placeholder 7">
            <a:extLst>
              <a:ext uri="{FF2B5EF4-FFF2-40B4-BE49-F238E27FC236}">
                <a16:creationId xmlns:a16="http://schemas.microsoft.com/office/drawing/2014/main" id="{AC5EDA40-C5C7-7713-3F47-4FCF6E8D09DB}"/>
              </a:ext>
            </a:extLst>
          </p:cNvPr>
          <p:cNvSpPr>
            <a:spLocks noGrp="1"/>
          </p:cNvSpPr>
          <p:nvPr>
            <p:ph type="body" sz="quarter" idx="17" hasCustomPrompt="1"/>
          </p:nvPr>
        </p:nvSpPr>
        <p:spPr>
          <a:xfrm>
            <a:off x="406050" y="1889760"/>
            <a:ext cx="8466190" cy="3267480"/>
          </a:xfrm>
        </p:spPr>
        <p:txBody>
          <a:bodyPr anchor="b" anchorCtr="0"/>
          <a:lstStyle>
            <a:lvl1pPr>
              <a:lnSpc>
                <a:spcPct val="100000"/>
              </a:lnSpc>
              <a:spcBef>
                <a:spcPts val="0"/>
              </a:spcBef>
              <a:spcAft>
                <a:spcPts val="0"/>
              </a:spcAft>
              <a:defRPr sz="4800" b="0">
                <a:solidFill>
                  <a:schemeClr val="bg1"/>
                </a:solidFill>
              </a:defRPr>
            </a:lvl1pPr>
            <a:lvl2pPr>
              <a:spcBef>
                <a:spcPts val="2000"/>
              </a:spcBef>
              <a:spcAft>
                <a:spcPts val="0"/>
              </a:spcAft>
              <a:defRPr sz="2400">
                <a:solidFill>
                  <a:schemeClr val="bg1"/>
                </a:solidFill>
              </a:defRPr>
            </a:lvl2pPr>
            <a:lvl3pPr>
              <a:defRPr sz="2200"/>
            </a:lvl3pPr>
            <a:lvl4pPr>
              <a:defRPr sz="2200"/>
            </a:lvl4pPr>
            <a:lvl5pPr>
              <a:defRPr sz="2200"/>
            </a:lvl5pPr>
          </a:lstStyle>
          <a:p>
            <a:pPr lvl="0"/>
            <a:r>
              <a:rPr lang="en-GB"/>
              <a:t>[Title slide with background image: v1] First level &lt;Heading&gt;</a:t>
            </a:r>
          </a:p>
          <a:p>
            <a:pPr lvl="1"/>
            <a:r>
              <a:rPr lang="en-GB"/>
              <a:t>Second level &lt;Subheading&gt;</a:t>
            </a:r>
            <a:endParaRPr lang="en-US"/>
          </a:p>
        </p:txBody>
      </p:sp>
      <p:sp>
        <p:nvSpPr>
          <p:cNvPr id="4" name="Date Placeholder 3">
            <a:extLst>
              <a:ext uri="{FF2B5EF4-FFF2-40B4-BE49-F238E27FC236}">
                <a16:creationId xmlns:a16="http://schemas.microsoft.com/office/drawing/2014/main" id="{17F8AFF9-6FE6-6A2C-A2F0-5C5B713AE491}"/>
              </a:ext>
            </a:extLst>
          </p:cNvPr>
          <p:cNvSpPr>
            <a:spLocks noGrp="1"/>
          </p:cNvSpPr>
          <p:nvPr>
            <p:ph type="dt" sz="half" idx="10"/>
          </p:nvPr>
        </p:nvSpPr>
        <p:spPr>
          <a:xfrm>
            <a:off x="406049" y="5907083"/>
            <a:ext cx="4088361" cy="384305"/>
          </a:xfrm>
        </p:spPr>
        <p:txBody>
          <a:bodyPr anchor="b" anchorCtr="0"/>
          <a:lstStyle>
            <a:lvl1pPr>
              <a:defRPr sz="1400">
                <a:solidFill>
                  <a:schemeClr val="bg1"/>
                </a:solidFill>
              </a:defRPr>
            </a:lvl1pPr>
          </a:lstStyle>
          <a:p>
            <a:r>
              <a:rPr lang="en-GB"/>
              <a:t>&lt;Date&gt;</a:t>
            </a:r>
            <a:endParaRPr lang="en-US"/>
          </a:p>
        </p:txBody>
      </p:sp>
      <p:grpSp>
        <p:nvGrpSpPr>
          <p:cNvPr id="8" name="Graphic 14">
            <a:extLst>
              <a:ext uri="{FF2B5EF4-FFF2-40B4-BE49-F238E27FC236}">
                <a16:creationId xmlns:a16="http://schemas.microsoft.com/office/drawing/2014/main" id="{1116C255-FEF7-8B13-2C94-60E44FCEC0FD}"/>
              </a:ext>
            </a:extLst>
          </p:cNvPr>
          <p:cNvGrpSpPr/>
          <p:nvPr userDrawn="1"/>
        </p:nvGrpSpPr>
        <p:grpSpPr>
          <a:xfrm>
            <a:off x="406400" y="926106"/>
            <a:ext cx="1820571" cy="384305"/>
            <a:chOff x="412674" y="6238839"/>
            <a:chExt cx="763313" cy="161128"/>
          </a:xfrm>
          <a:solidFill>
            <a:schemeClr val="bg1"/>
          </a:solidFill>
        </p:grpSpPr>
        <p:grpSp>
          <p:nvGrpSpPr>
            <p:cNvPr id="9" name="Graphic 14">
              <a:extLst>
                <a:ext uri="{FF2B5EF4-FFF2-40B4-BE49-F238E27FC236}">
                  <a16:creationId xmlns:a16="http://schemas.microsoft.com/office/drawing/2014/main" id="{B8D8DDC8-140D-05F0-D02F-696C32FDEBE4}"/>
                </a:ext>
              </a:extLst>
            </p:cNvPr>
            <p:cNvGrpSpPr/>
            <p:nvPr/>
          </p:nvGrpSpPr>
          <p:grpSpPr>
            <a:xfrm>
              <a:off x="546117" y="6246487"/>
              <a:ext cx="51308" cy="138804"/>
              <a:chOff x="546117" y="6246487"/>
              <a:chExt cx="51308" cy="138804"/>
            </a:xfrm>
            <a:grpFill/>
          </p:grpSpPr>
          <p:sp>
            <p:nvSpPr>
              <p:cNvPr id="19" name="Freeform 18">
                <a:extLst>
                  <a:ext uri="{FF2B5EF4-FFF2-40B4-BE49-F238E27FC236}">
                    <a16:creationId xmlns:a16="http://schemas.microsoft.com/office/drawing/2014/main" id="{09B4C96C-DFC1-E5E7-68C7-C958F80108D2}"/>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46F26DF-B3CF-02D9-F951-16A34AD290AB}"/>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19654720-816A-6C79-0F5C-89EAA6D74218}"/>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grpFill/>
            <a:ln w="102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8379AF-68EC-9ED6-B925-7F4F42F32626}"/>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grpFill/>
            <a:ln w="102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054E60B-18FC-5FDD-A4B5-9A799309FE85}"/>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grpFill/>
            <a:ln w="102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8DEB2EC-C212-52B6-58D2-5B7E59FD4722}"/>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grpFill/>
            <a:ln w="102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202908A-61E1-8FF3-B116-7F30C2FB9BB3}"/>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grpFill/>
            <a:ln w="1028" cap="flat">
              <a:noFill/>
              <a:prstDash val="solid"/>
              <a:miter/>
            </a:ln>
          </p:spPr>
          <p:txBody>
            <a:bodyPr rtlCol="0" anchor="ctr"/>
            <a:lstStyle/>
            <a:p>
              <a:endParaRPr lang="en-US"/>
            </a:p>
          </p:txBody>
        </p:sp>
        <p:grpSp>
          <p:nvGrpSpPr>
            <p:cNvPr id="15" name="Graphic 14">
              <a:extLst>
                <a:ext uri="{FF2B5EF4-FFF2-40B4-BE49-F238E27FC236}">
                  <a16:creationId xmlns:a16="http://schemas.microsoft.com/office/drawing/2014/main" id="{8E92E0A1-7739-9D35-E6F7-362C6A64F469}"/>
                </a:ext>
              </a:extLst>
            </p:cNvPr>
            <p:cNvGrpSpPr/>
            <p:nvPr/>
          </p:nvGrpSpPr>
          <p:grpSpPr>
            <a:xfrm>
              <a:off x="834622" y="6246487"/>
              <a:ext cx="51411" cy="138907"/>
              <a:chOff x="834622" y="6246487"/>
              <a:chExt cx="51411" cy="138907"/>
            </a:xfrm>
            <a:grpFill/>
          </p:grpSpPr>
          <p:sp>
            <p:nvSpPr>
              <p:cNvPr id="17" name="Freeform 16">
                <a:extLst>
                  <a:ext uri="{FF2B5EF4-FFF2-40B4-BE49-F238E27FC236}">
                    <a16:creationId xmlns:a16="http://schemas.microsoft.com/office/drawing/2014/main" id="{DD0D0E4F-4C54-554B-12D1-849D9C0AE0A8}"/>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grpFill/>
              <a:ln w="102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239DCA-EBCD-6DEF-3AD8-34A3DDD55838}"/>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grpFill/>
              <a:ln w="1028"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1CB327E2-7F27-7D1D-878A-2A4CA72DD5E9}"/>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grp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3384619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3203">
          <p15:clr>
            <a:srgbClr val="FBAE40"/>
          </p15:clr>
        </p15:guide>
        <p15:guide id="3" pos="558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6E5A-83E5-8E36-6284-08E36E5F800A}"/>
              </a:ext>
            </a:extLst>
          </p:cNvPr>
          <p:cNvSpPr>
            <a:spLocks noGrp="1"/>
          </p:cNvSpPr>
          <p:nvPr>
            <p:ph type="title"/>
          </p:nvPr>
        </p:nvSpPr>
        <p:spPr>
          <a:xfrm>
            <a:off x="406050" y="549274"/>
            <a:ext cx="11383200" cy="1296000"/>
          </a:xfrm>
          <a:prstGeom prst="rect">
            <a:avLst/>
          </a:prstGeom>
        </p:spPr>
        <p:txBody>
          <a:bodyPr vert="horz" lIns="0" tIns="0" rIns="0" bIns="0" rtlCol="0" anchor="t" anchorCtr="0">
            <a:normAutofit/>
          </a:bodyPr>
          <a:lstStyle/>
          <a:p>
            <a:r>
              <a:rPr lang="en-GB"/>
              <a:t>Main slide master: [Group external corporate: Red]</a:t>
            </a:r>
            <a:endParaRPr lang="en-US"/>
          </a:p>
        </p:txBody>
      </p:sp>
      <p:sp>
        <p:nvSpPr>
          <p:cNvPr id="3" name="Text Placeholder 2">
            <a:extLst>
              <a:ext uri="{FF2B5EF4-FFF2-40B4-BE49-F238E27FC236}">
                <a16:creationId xmlns:a16="http://schemas.microsoft.com/office/drawing/2014/main" id="{0C734D40-B7A9-2476-F77D-C202398AA18A}"/>
              </a:ext>
            </a:extLst>
          </p:cNvPr>
          <p:cNvSpPr>
            <a:spLocks noGrp="1"/>
          </p:cNvSpPr>
          <p:nvPr>
            <p:ph type="body" idx="1"/>
          </p:nvPr>
        </p:nvSpPr>
        <p:spPr>
          <a:xfrm>
            <a:off x="406050" y="2009774"/>
            <a:ext cx="11383200" cy="4238625"/>
          </a:xfrm>
          <a:prstGeom prst="rect">
            <a:avLst/>
          </a:prstGeom>
        </p:spPr>
        <p:txBody>
          <a:bodyPr vert="horz" lIns="0" tIns="0" rIns="0" bIns="0" rtlCol="0" anchor="t" anchorCtr="0">
            <a:normAutofit/>
          </a:bodyPr>
          <a:lstStyle/>
          <a:p>
            <a:pPr lvl="0"/>
            <a:r>
              <a:rPr lang="en-GB"/>
              <a:t>First level &lt;Subheading&gt;</a:t>
            </a:r>
          </a:p>
          <a:p>
            <a:pPr lvl="1"/>
            <a:r>
              <a:rPr lang="en-GB"/>
              <a:t>Second level &lt;Text with para spacing&gt;</a:t>
            </a:r>
          </a:p>
          <a:p>
            <a:pPr lvl="2"/>
            <a:r>
              <a:rPr lang="en-GB"/>
              <a:t>Third level &lt;Bullet level 1 with half para spacing&gt;</a:t>
            </a:r>
          </a:p>
          <a:p>
            <a:pPr lvl="3"/>
            <a:r>
              <a:rPr lang="en-GB"/>
              <a:t>Fourth level &lt;Bullet level 1 with para spacing&gt; Use this level for the last bullet</a:t>
            </a:r>
          </a:p>
          <a:p>
            <a:pPr lvl="4"/>
            <a:r>
              <a:rPr lang="en-GB"/>
              <a:t>Fifth level &lt;Bullet level 2 with half para spacing&gt;</a:t>
            </a:r>
          </a:p>
          <a:p>
            <a:pPr lvl="5"/>
            <a:r>
              <a:rPr lang="en-GB"/>
              <a:t>Sixth level &lt;Bullet level 2 with para spacing&gt; Use this level for the last bullet</a:t>
            </a:r>
            <a:endParaRPr lang="en-US"/>
          </a:p>
        </p:txBody>
      </p:sp>
      <p:sp>
        <p:nvSpPr>
          <p:cNvPr id="4" name="Date Placeholder 3">
            <a:extLst>
              <a:ext uri="{FF2B5EF4-FFF2-40B4-BE49-F238E27FC236}">
                <a16:creationId xmlns:a16="http://schemas.microsoft.com/office/drawing/2014/main" id="{5622858D-50D4-2BD7-7ED7-B2C011405222}"/>
              </a:ext>
            </a:extLst>
          </p:cNvPr>
          <p:cNvSpPr>
            <a:spLocks noGrp="1"/>
          </p:cNvSpPr>
          <p:nvPr>
            <p:ph type="dt" sz="half" idx="2"/>
          </p:nvPr>
        </p:nvSpPr>
        <p:spPr>
          <a:xfrm>
            <a:off x="406050" y="7159829"/>
            <a:ext cx="2743200" cy="262692"/>
          </a:xfrm>
          <a:prstGeom prst="rect">
            <a:avLst/>
          </a:prstGeom>
        </p:spPr>
        <p:txBody>
          <a:bodyPr vert="horz" lIns="0" tIns="0" rIns="0" bIns="0" rtlCol="0" anchor="t" anchorCtr="0"/>
          <a:lstStyle>
            <a:lvl1pPr algn="l">
              <a:defRPr sz="900">
                <a:solidFill>
                  <a:schemeClr val="tx1"/>
                </a:solidFill>
              </a:defRPr>
            </a:lvl1pPr>
          </a:lstStyle>
          <a:p>
            <a:r>
              <a:rPr lang="en-GB"/>
              <a:t>&lt;Date&gt;</a:t>
            </a:r>
            <a:endParaRPr lang="en-US"/>
          </a:p>
        </p:txBody>
      </p:sp>
      <p:sp>
        <p:nvSpPr>
          <p:cNvPr id="5" name="Footer Placeholder 4">
            <a:extLst>
              <a:ext uri="{FF2B5EF4-FFF2-40B4-BE49-F238E27FC236}">
                <a16:creationId xmlns:a16="http://schemas.microsoft.com/office/drawing/2014/main" id="{6A1EF2E1-34E5-DC14-430D-A67121FA4427}"/>
              </a:ext>
            </a:extLst>
          </p:cNvPr>
          <p:cNvSpPr>
            <a:spLocks noGrp="1"/>
          </p:cNvSpPr>
          <p:nvPr>
            <p:ph type="ftr" sz="quarter" idx="3"/>
          </p:nvPr>
        </p:nvSpPr>
        <p:spPr>
          <a:xfrm>
            <a:off x="1578571" y="6543097"/>
            <a:ext cx="3203177" cy="140383"/>
          </a:xfrm>
          <a:prstGeom prst="rect">
            <a:avLst/>
          </a:prstGeom>
        </p:spPr>
        <p:txBody>
          <a:bodyPr vert="horz" lIns="0" tIns="0" rIns="0" bIns="0" rtlCol="0" anchor="t" anchorCtr="0"/>
          <a:lstStyle>
            <a:lvl1pPr algn="l">
              <a:defRPr sz="700">
                <a:solidFill>
                  <a:schemeClr val="tx1"/>
                </a:solidFill>
              </a:defRPr>
            </a:lvl1pPr>
          </a:lstStyle>
          <a:p>
            <a:r>
              <a:rPr lang="en-US"/>
              <a:t>&lt;Footer&gt;</a:t>
            </a:r>
          </a:p>
        </p:txBody>
      </p:sp>
      <p:sp>
        <p:nvSpPr>
          <p:cNvPr id="6" name="Slide Number Placeholder 5">
            <a:extLst>
              <a:ext uri="{FF2B5EF4-FFF2-40B4-BE49-F238E27FC236}">
                <a16:creationId xmlns:a16="http://schemas.microsoft.com/office/drawing/2014/main" id="{0DA61517-9F5B-10BB-40E0-F05E558A786F}"/>
              </a:ext>
            </a:extLst>
          </p:cNvPr>
          <p:cNvSpPr>
            <a:spLocks noGrp="1"/>
          </p:cNvSpPr>
          <p:nvPr>
            <p:ph type="sldNum" sz="quarter" idx="4"/>
          </p:nvPr>
        </p:nvSpPr>
        <p:spPr>
          <a:xfrm>
            <a:off x="11301486" y="6516512"/>
            <a:ext cx="484113" cy="194095"/>
          </a:xfrm>
          <a:prstGeom prst="rect">
            <a:avLst/>
          </a:prstGeom>
        </p:spPr>
        <p:txBody>
          <a:bodyPr vert="horz" lIns="0" tIns="0" rIns="0" bIns="0" rtlCol="0" anchor="t" anchorCtr="0"/>
          <a:lstStyle>
            <a:lvl1pPr algn="r">
              <a:defRPr sz="900">
                <a:solidFill>
                  <a:schemeClr val="tx1"/>
                </a:solidFill>
              </a:defRPr>
            </a:lvl1pPr>
          </a:lstStyle>
          <a:p>
            <a:fld id="{9C22A586-C3AD-EC40-9E2E-CB4E986153EE}" type="slidenum">
              <a:rPr lang="en-US" smtClean="0"/>
              <a:pPr/>
              <a:t>‹#›</a:t>
            </a:fld>
            <a:endParaRPr lang="en-US"/>
          </a:p>
        </p:txBody>
      </p:sp>
      <p:grpSp>
        <p:nvGrpSpPr>
          <p:cNvPr id="16" name="Graphic 14">
            <a:extLst>
              <a:ext uri="{FF2B5EF4-FFF2-40B4-BE49-F238E27FC236}">
                <a16:creationId xmlns:a16="http://schemas.microsoft.com/office/drawing/2014/main" id="{C03D2F91-2D4E-2FF5-7AB4-AE65249D2ACE}"/>
              </a:ext>
            </a:extLst>
          </p:cNvPr>
          <p:cNvGrpSpPr/>
          <p:nvPr/>
        </p:nvGrpSpPr>
        <p:grpSpPr>
          <a:xfrm>
            <a:off x="409499" y="6481971"/>
            <a:ext cx="763313" cy="161128"/>
            <a:chOff x="412674" y="6238839"/>
            <a:chExt cx="763313" cy="161128"/>
          </a:xfrm>
          <a:solidFill>
            <a:srgbClr val="CD2C2C"/>
          </a:solidFill>
        </p:grpSpPr>
        <p:grpSp>
          <p:nvGrpSpPr>
            <p:cNvPr id="17" name="Graphic 14">
              <a:extLst>
                <a:ext uri="{FF2B5EF4-FFF2-40B4-BE49-F238E27FC236}">
                  <a16:creationId xmlns:a16="http://schemas.microsoft.com/office/drawing/2014/main" id="{F4EF46E9-AA80-5A45-BE52-9D80FB0DE652}"/>
                </a:ext>
              </a:extLst>
            </p:cNvPr>
            <p:cNvGrpSpPr/>
            <p:nvPr/>
          </p:nvGrpSpPr>
          <p:grpSpPr>
            <a:xfrm>
              <a:off x="546117" y="6246487"/>
              <a:ext cx="51308" cy="138804"/>
              <a:chOff x="546117" y="6246487"/>
              <a:chExt cx="51308" cy="138804"/>
            </a:xfrm>
            <a:solidFill>
              <a:srgbClr val="CD2C2C"/>
            </a:solidFill>
          </p:grpSpPr>
          <p:sp>
            <p:nvSpPr>
              <p:cNvPr id="18" name="Freeform 17">
                <a:extLst>
                  <a:ext uri="{FF2B5EF4-FFF2-40B4-BE49-F238E27FC236}">
                    <a16:creationId xmlns:a16="http://schemas.microsoft.com/office/drawing/2014/main" id="{BD35C427-2552-608D-0C3C-CE3E5599B801}"/>
                  </a:ext>
                </a:extLst>
              </p:cNvPr>
              <p:cNvSpPr/>
              <p:nvPr/>
            </p:nvSpPr>
            <p:spPr>
              <a:xfrm>
                <a:off x="556875"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B465A06-E2E5-2045-3363-A4C6BECCA692}"/>
                  </a:ext>
                </a:extLst>
              </p:cNvPr>
              <p:cNvSpPr/>
              <p:nvPr/>
            </p:nvSpPr>
            <p:spPr>
              <a:xfrm>
                <a:off x="546117" y="6282764"/>
                <a:ext cx="51308" cy="102527"/>
              </a:xfrm>
              <a:custGeom>
                <a:avLst/>
                <a:gdLst>
                  <a:gd name="connsiteX0" fmla="*/ 38895 w 51308"/>
                  <a:gd name="connsiteY0" fmla="*/ 79789 h 102527"/>
                  <a:gd name="connsiteX1" fmla="*/ 38895 w 51308"/>
                  <a:gd name="connsiteY1" fmla="*/ 0 h 102527"/>
                  <a:gd name="connsiteX2" fmla="*/ 0 w 51308"/>
                  <a:gd name="connsiteY2" fmla="*/ 0 h 102527"/>
                  <a:gd name="connsiteX3" fmla="*/ 0 w 51308"/>
                  <a:gd name="connsiteY3" fmla="*/ 7338 h 102527"/>
                  <a:gd name="connsiteX4" fmla="*/ 12413 w 51308"/>
                  <a:gd name="connsiteY4" fmla="*/ 22635 h 102527"/>
                  <a:gd name="connsiteX5" fmla="*/ 12413 w 51308"/>
                  <a:gd name="connsiteY5" fmla="*/ 102527 h 102527"/>
                  <a:gd name="connsiteX6" fmla="*/ 51308 w 51308"/>
                  <a:gd name="connsiteY6" fmla="*/ 102527 h 102527"/>
                  <a:gd name="connsiteX7" fmla="*/ 51308 w 51308"/>
                  <a:gd name="connsiteY7" fmla="*/ 95189 h 102527"/>
                  <a:gd name="connsiteX8" fmla="*/ 38895 w 51308"/>
                  <a:gd name="connsiteY8" fmla="*/ 79789 h 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08" h="102527">
                    <a:moveTo>
                      <a:pt x="38895" y="79789"/>
                    </a:moveTo>
                    <a:lnTo>
                      <a:pt x="38895" y="0"/>
                    </a:lnTo>
                    <a:lnTo>
                      <a:pt x="0" y="0"/>
                    </a:lnTo>
                    <a:lnTo>
                      <a:pt x="0" y="7338"/>
                    </a:lnTo>
                    <a:cubicBezTo>
                      <a:pt x="5379" y="7338"/>
                      <a:pt x="12413" y="9922"/>
                      <a:pt x="12413" y="22635"/>
                    </a:cubicBezTo>
                    <a:lnTo>
                      <a:pt x="12413" y="102527"/>
                    </a:lnTo>
                    <a:lnTo>
                      <a:pt x="51308" y="102527"/>
                    </a:lnTo>
                    <a:lnTo>
                      <a:pt x="51308"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7F9C3669-CD53-C47D-D8AD-DCAF6D345B3D}"/>
                </a:ext>
              </a:extLst>
            </p:cNvPr>
            <p:cNvSpPr/>
            <p:nvPr/>
          </p:nvSpPr>
          <p:spPr>
            <a:xfrm>
              <a:off x="893688" y="6280491"/>
              <a:ext cx="115340" cy="104801"/>
            </a:xfrm>
            <a:custGeom>
              <a:avLst/>
              <a:gdLst>
                <a:gd name="connsiteX0" fmla="*/ 103030 w 115340"/>
                <a:gd name="connsiteY0" fmla="*/ 82063 h 104801"/>
                <a:gd name="connsiteX1" fmla="*/ 103030 w 115340"/>
                <a:gd name="connsiteY1" fmla="*/ 32970 h 104801"/>
                <a:gd name="connsiteX2" fmla="*/ 69721 w 115340"/>
                <a:gd name="connsiteY2" fmla="*/ 0 h 104801"/>
                <a:gd name="connsiteX3" fmla="*/ 37654 w 115340"/>
                <a:gd name="connsiteY3" fmla="*/ 17984 h 104801"/>
                <a:gd name="connsiteX4" fmla="*/ 37240 w 115340"/>
                <a:gd name="connsiteY4" fmla="*/ 2170 h 104801"/>
                <a:gd name="connsiteX5" fmla="*/ 0 w 115340"/>
                <a:gd name="connsiteY5" fmla="*/ 2170 h 104801"/>
                <a:gd name="connsiteX6" fmla="*/ 0 w 115340"/>
                <a:gd name="connsiteY6" fmla="*/ 9509 h 104801"/>
                <a:gd name="connsiteX7" fmla="*/ 12413 w 115340"/>
                <a:gd name="connsiteY7" fmla="*/ 24908 h 104801"/>
                <a:gd name="connsiteX8" fmla="*/ 12413 w 115340"/>
                <a:gd name="connsiteY8" fmla="*/ 82063 h 104801"/>
                <a:gd name="connsiteX9" fmla="*/ 0 w 115340"/>
                <a:gd name="connsiteY9" fmla="*/ 97463 h 104801"/>
                <a:gd name="connsiteX10" fmla="*/ 0 w 115340"/>
                <a:gd name="connsiteY10" fmla="*/ 104801 h 104801"/>
                <a:gd name="connsiteX11" fmla="*/ 38688 w 115340"/>
                <a:gd name="connsiteY11" fmla="*/ 104801 h 104801"/>
                <a:gd name="connsiteX12" fmla="*/ 51101 w 115340"/>
                <a:gd name="connsiteY12" fmla="*/ 104801 h 104801"/>
                <a:gd name="connsiteX13" fmla="*/ 51101 w 115340"/>
                <a:gd name="connsiteY13" fmla="*/ 97463 h 104801"/>
                <a:gd name="connsiteX14" fmla="*/ 38688 w 115340"/>
                <a:gd name="connsiteY14" fmla="*/ 82063 h 104801"/>
                <a:gd name="connsiteX15" fmla="*/ 38688 w 115340"/>
                <a:gd name="connsiteY15" fmla="*/ 44959 h 104801"/>
                <a:gd name="connsiteX16" fmla="*/ 42102 w 115340"/>
                <a:gd name="connsiteY16" fmla="*/ 27285 h 104801"/>
                <a:gd name="connsiteX17" fmla="*/ 59273 w 115340"/>
                <a:gd name="connsiteY17" fmla="*/ 16020 h 104801"/>
                <a:gd name="connsiteX18" fmla="*/ 74997 w 115340"/>
                <a:gd name="connsiteY18" fmla="*/ 26872 h 104801"/>
                <a:gd name="connsiteX19" fmla="*/ 76652 w 115340"/>
                <a:gd name="connsiteY19" fmla="*/ 39275 h 104801"/>
                <a:gd name="connsiteX20" fmla="*/ 76652 w 115340"/>
                <a:gd name="connsiteY20" fmla="*/ 104698 h 104801"/>
                <a:gd name="connsiteX21" fmla="*/ 115340 w 115340"/>
                <a:gd name="connsiteY21" fmla="*/ 104698 h 104801"/>
                <a:gd name="connsiteX22" fmla="*/ 115340 w 115340"/>
                <a:gd name="connsiteY22" fmla="*/ 97463 h 104801"/>
                <a:gd name="connsiteX23" fmla="*/ 103030 w 115340"/>
                <a:gd name="connsiteY23" fmla="*/ 82063 h 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340" h="104801">
                  <a:moveTo>
                    <a:pt x="103030" y="82063"/>
                  </a:moveTo>
                  <a:lnTo>
                    <a:pt x="103030" y="32970"/>
                  </a:lnTo>
                  <a:cubicBezTo>
                    <a:pt x="103030" y="6098"/>
                    <a:pt x="81307" y="0"/>
                    <a:pt x="69721" y="0"/>
                  </a:cubicBezTo>
                  <a:cubicBezTo>
                    <a:pt x="51101" y="0"/>
                    <a:pt x="40964" y="11059"/>
                    <a:pt x="37654" y="17984"/>
                  </a:cubicBezTo>
                  <a:cubicBezTo>
                    <a:pt x="37654" y="17984"/>
                    <a:pt x="37240" y="4651"/>
                    <a:pt x="37240" y="2170"/>
                  </a:cubicBezTo>
                  <a:lnTo>
                    <a:pt x="0" y="2170"/>
                  </a:lnTo>
                  <a:lnTo>
                    <a:pt x="0" y="9509"/>
                  </a:lnTo>
                  <a:cubicBezTo>
                    <a:pt x="5379" y="9509"/>
                    <a:pt x="12413" y="12196"/>
                    <a:pt x="12413" y="24908"/>
                  </a:cubicBezTo>
                  <a:lnTo>
                    <a:pt x="12413" y="82063"/>
                  </a:lnTo>
                  <a:cubicBezTo>
                    <a:pt x="12413" y="94776"/>
                    <a:pt x="5276" y="97463"/>
                    <a:pt x="0" y="97463"/>
                  </a:cubicBezTo>
                  <a:lnTo>
                    <a:pt x="0" y="104801"/>
                  </a:lnTo>
                  <a:lnTo>
                    <a:pt x="38688" y="104801"/>
                  </a:lnTo>
                  <a:lnTo>
                    <a:pt x="51101" y="104801"/>
                  </a:lnTo>
                  <a:lnTo>
                    <a:pt x="51101" y="97463"/>
                  </a:lnTo>
                  <a:cubicBezTo>
                    <a:pt x="45722" y="97463"/>
                    <a:pt x="38688" y="94776"/>
                    <a:pt x="38688" y="82063"/>
                  </a:cubicBezTo>
                  <a:lnTo>
                    <a:pt x="38688" y="44959"/>
                  </a:lnTo>
                  <a:cubicBezTo>
                    <a:pt x="38688" y="37621"/>
                    <a:pt x="39826" y="31833"/>
                    <a:pt x="42102" y="27285"/>
                  </a:cubicBezTo>
                  <a:cubicBezTo>
                    <a:pt x="46033" y="19637"/>
                    <a:pt x="53274" y="16020"/>
                    <a:pt x="59273" y="16020"/>
                  </a:cubicBezTo>
                  <a:cubicBezTo>
                    <a:pt x="66618" y="16020"/>
                    <a:pt x="72307" y="19327"/>
                    <a:pt x="74997" y="26872"/>
                  </a:cubicBezTo>
                  <a:cubicBezTo>
                    <a:pt x="76238" y="30179"/>
                    <a:pt x="76652" y="34314"/>
                    <a:pt x="76652" y="39275"/>
                  </a:cubicBezTo>
                  <a:lnTo>
                    <a:pt x="76652" y="104698"/>
                  </a:lnTo>
                  <a:lnTo>
                    <a:pt x="115340" y="104698"/>
                  </a:lnTo>
                  <a:lnTo>
                    <a:pt x="115340" y="97463"/>
                  </a:lnTo>
                  <a:cubicBezTo>
                    <a:pt x="110064" y="97463"/>
                    <a:pt x="103030" y="94776"/>
                    <a:pt x="103030" y="82063"/>
                  </a:cubicBezTo>
                  <a:close/>
                </a:path>
              </a:pathLst>
            </a:custGeom>
            <a:solidFill>
              <a:srgbClr val="CD2C2C"/>
            </a:solidFill>
            <a:ln w="102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911F14B-3F32-78DF-7B07-6064BCAE3FC4}"/>
                </a:ext>
              </a:extLst>
            </p:cNvPr>
            <p:cNvSpPr/>
            <p:nvPr/>
          </p:nvSpPr>
          <p:spPr>
            <a:xfrm>
              <a:off x="603321"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308 w 106340"/>
                <a:gd name="connsiteY5" fmla="*/ 94362 h 106868"/>
                <a:gd name="connsiteX6" fmla="*/ 28447 w 106340"/>
                <a:gd name="connsiteY6" fmla="*/ 57672 h 106868"/>
                <a:gd name="connsiteX7" fmla="*/ 45826 w 106340"/>
                <a:gd name="connsiteY7" fmla="*/ 12092 h 106868"/>
                <a:gd name="connsiteX8" fmla="*/ 77686 w 106340"/>
                <a:gd name="connsiteY8" fmla="*/ 48783 h 106868"/>
                <a:gd name="connsiteX9" fmla="*/ 60308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340" y="22635"/>
                    <a:pt x="83893" y="0"/>
                    <a:pt x="53170" y="0"/>
                  </a:cubicBezTo>
                  <a:close/>
                  <a:moveTo>
                    <a:pt x="60308" y="94362"/>
                  </a:moveTo>
                  <a:cubicBezTo>
                    <a:pt x="44791" y="97153"/>
                    <a:pt x="32792" y="82373"/>
                    <a:pt x="28447" y="57672"/>
                  </a:cubicBezTo>
                  <a:cubicBezTo>
                    <a:pt x="24102" y="33383"/>
                    <a:pt x="30619" y="14883"/>
                    <a:pt x="45826" y="12092"/>
                  </a:cubicBezTo>
                  <a:cubicBezTo>
                    <a:pt x="61342" y="9302"/>
                    <a:pt x="73445" y="24392"/>
                    <a:pt x="77686" y="48783"/>
                  </a:cubicBezTo>
                  <a:cubicBezTo>
                    <a:pt x="82031" y="73485"/>
                    <a:pt x="75824" y="91572"/>
                    <a:pt x="60308" y="94362"/>
                  </a:cubicBezTo>
                  <a:close/>
                </a:path>
              </a:pathLst>
            </a:custGeom>
            <a:solidFill>
              <a:srgbClr val="CD2C2C"/>
            </a:solidFill>
            <a:ln w="102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5DD9740-AE6F-4C5C-88A0-6C38D1FEB9E2}"/>
                </a:ext>
              </a:extLst>
            </p:cNvPr>
            <p:cNvSpPr/>
            <p:nvPr/>
          </p:nvSpPr>
          <p:spPr>
            <a:xfrm>
              <a:off x="1069647" y="6280594"/>
              <a:ext cx="106340" cy="106868"/>
            </a:xfrm>
            <a:custGeom>
              <a:avLst/>
              <a:gdLst>
                <a:gd name="connsiteX0" fmla="*/ 53170 w 106340"/>
                <a:gd name="connsiteY0" fmla="*/ 0 h 106868"/>
                <a:gd name="connsiteX1" fmla="*/ 0 w 106340"/>
                <a:gd name="connsiteY1" fmla="*/ 53434 h 106868"/>
                <a:gd name="connsiteX2" fmla="*/ 53170 w 106340"/>
                <a:gd name="connsiteY2" fmla="*/ 106868 h 106868"/>
                <a:gd name="connsiteX3" fmla="*/ 106340 w 106340"/>
                <a:gd name="connsiteY3" fmla="*/ 53434 h 106868"/>
                <a:gd name="connsiteX4" fmla="*/ 53170 w 106340"/>
                <a:gd name="connsiteY4" fmla="*/ 0 h 106868"/>
                <a:gd name="connsiteX5" fmla="*/ 60204 w 106340"/>
                <a:gd name="connsiteY5" fmla="*/ 94362 h 106868"/>
                <a:gd name="connsiteX6" fmla="*/ 28344 w 106340"/>
                <a:gd name="connsiteY6" fmla="*/ 57672 h 106868"/>
                <a:gd name="connsiteX7" fmla="*/ 45722 w 106340"/>
                <a:gd name="connsiteY7" fmla="*/ 12092 h 106868"/>
                <a:gd name="connsiteX8" fmla="*/ 77583 w 106340"/>
                <a:gd name="connsiteY8" fmla="*/ 48783 h 106868"/>
                <a:gd name="connsiteX9" fmla="*/ 60204 w 106340"/>
                <a:gd name="connsiteY9" fmla="*/ 94362 h 10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0" h="106868">
                  <a:moveTo>
                    <a:pt x="53170" y="0"/>
                  </a:moveTo>
                  <a:cubicBezTo>
                    <a:pt x="22551" y="0"/>
                    <a:pt x="0" y="22635"/>
                    <a:pt x="0" y="53434"/>
                  </a:cubicBezTo>
                  <a:cubicBezTo>
                    <a:pt x="0" y="84234"/>
                    <a:pt x="22551" y="106868"/>
                    <a:pt x="53170" y="106868"/>
                  </a:cubicBezTo>
                  <a:cubicBezTo>
                    <a:pt x="83790" y="106868"/>
                    <a:pt x="106340" y="84234"/>
                    <a:pt x="106340" y="53434"/>
                  </a:cubicBezTo>
                  <a:cubicBezTo>
                    <a:pt x="106237" y="22635"/>
                    <a:pt x="83790" y="0"/>
                    <a:pt x="53170" y="0"/>
                  </a:cubicBezTo>
                  <a:close/>
                  <a:moveTo>
                    <a:pt x="60204" y="94362"/>
                  </a:moveTo>
                  <a:cubicBezTo>
                    <a:pt x="44688" y="97153"/>
                    <a:pt x="32688" y="82373"/>
                    <a:pt x="28344" y="57672"/>
                  </a:cubicBezTo>
                  <a:cubicBezTo>
                    <a:pt x="23999" y="33383"/>
                    <a:pt x="30516" y="14883"/>
                    <a:pt x="45722" y="12092"/>
                  </a:cubicBezTo>
                  <a:cubicBezTo>
                    <a:pt x="61239" y="9302"/>
                    <a:pt x="73342" y="24392"/>
                    <a:pt x="77583" y="48783"/>
                  </a:cubicBezTo>
                  <a:cubicBezTo>
                    <a:pt x="81928" y="73485"/>
                    <a:pt x="75721" y="91572"/>
                    <a:pt x="60204" y="94362"/>
                  </a:cubicBezTo>
                  <a:close/>
                </a:path>
              </a:pathLst>
            </a:custGeom>
            <a:solidFill>
              <a:srgbClr val="CD2C2C"/>
            </a:solidFill>
            <a:ln w="102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B4D3D0-51DA-22F7-9400-F1771CA5C09A}"/>
                </a:ext>
              </a:extLst>
            </p:cNvPr>
            <p:cNvSpPr/>
            <p:nvPr/>
          </p:nvSpPr>
          <p:spPr>
            <a:xfrm>
              <a:off x="412674" y="6238839"/>
              <a:ext cx="141614" cy="161128"/>
            </a:xfrm>
            <a:custGeom>
              <a:avLst/>
              <a:gdLst>
                <a:gd name="connsiteX0" fmla="*/ 141098 w 141614"/>
                <a:gd name="connsiteY0" fmla="*/ 152654 h 161128"/>
                <a:gd name="connsiteX1" fmla="*/ 128581 w 141614"/>
                <a:gd name="connsiteY1" fmla="*/ 145729 h 161128"/>
                <a:gd name="connsiteX2" fmla="*/ 82548 w 141614"/>
                <a:gd name="connsiteY2" fmla="*/ 73175 h 161128"/>
                <a:gd name="connsiteX3" fmla="*/ 114719 w 141614"/>
                <a:gd name="connsiteY3" fmla="*/ 38034 h 161128"/>
                <a:gd name="connsiteX4" fmla="*/ 65377 w 141614"/>
                <a:gd name="connsiteY4" fmla="*/ 0 h 161128"/>
                <a:gd name="connsiteX5" fmla="*/ 0 w 141614"/>
                <a:gd name="connsiteY5" fmla="*/ 0 h 161128"/>
                <a:gd name="connsiteX6" fmla="*/ 0 w 141614"/>
                <a:gd name="connsiteY6" fmla="*/ 8372 h 161128"/>
                <a:gd name="connsiteX7" fmla="*/ 12413 w 141614"/>
                <a:gd name="connsiteY7" fmla="*/ 23771 h 161128"/>
                <a:gd name="connsiteX8" fmla="*/ 12413 w 141614"/>
                <a:gd name="connsiteY8" fmla="*/ 122681 h 161128"/>
                <a:gd name="connsiteX9" fmla="*/ 0 w 141614"/>
                <a:gd name="connsiteY9" fmla="*/ 138081 h 161128"/>
                <a:gd name="connsiteX10" fmla="*/ 0 w 141614"/>
                <a:gd name="connsiteY10" fmla="*/ 146453 h 161128"/>
                <a:gd name="connsiteX11" fmla="*/ 52446 w 141614"/>
                <a:gd name="connsiteY11" fmla="*/ 146453 h 161128"/>
                <a:gd name="connsiteX12" fmla="*/ 52446 w 141614"/>
                <a:gd name="connsiteY12" fmla="*/ 138081 h 161128"/>
                <a:gd name="connsiteX13" fmla="*/ 40033 w 141614"/>
                <a:gd name="connsiteY13" fmla="*/ 122681 h 161128"/>
                <a:gd name="connsiteX14" fmla="*/ 40033 w 141614"/>
                <a:gd name="connsiteY14" fmla="*/ 75035 h 161128"/>
                <a:gd name="connsiteX15" fmla="*/ 53687 w 141614"/>
                <a:gd name="connsiteY15" fmla="*/ 75035 h 161128"/>
                <a:gd name="connsiteX16" fmla="*/ 98065 w 141614"/>
                <a:gd name="connsiteY16" fmla="*/ 147900 h 161128"/>
                <a:gd name="connsiteX17" fmla="*/ 126202 w 141614"/>
                <a:gd name="connsiteY17" fmla="*/ 161129 h 161128"/>
                <a:gd name="connsiteX18" fmla="*/ 141615 w 141614"/>
                <a:gd name="connsiteY18" fmla="*/ 161129 h 161128"/>
                <a:gd name="connsiteX19" fmla="*/ 141615 w 141614"/>
                <a:gd name="connsiteY19" fmla="*/ 152757 h 161128"/>
                <a:gd name="connsiteX20" fmla="*/ 141098 w 141614"/>
                <a:gd name="connsiteY20" fmla="*/ 152654 h 161128"/>
                <a:gd name="connsiteX21" fmla="*/ 53687 w 141614"/>
                <a:gd name="connsiteY21" fmla="*/ 65940 h 161128"/>
                <a:gd name="connsiteX22" fmla="*/ 40033 w 141614"/>
                <a:gd name="connsiteY22" fmla="*/ 65940 h 161128"/>
                <a:gd name="connsiteX23" fmla="*/ 40033 w 141614"/>
                <a:gd name="connsiteY23" fmla="*/ 14573 h 161128"/>
                <a:gd name="connsiteX24" fmla="*/ 55756 w 141614"/>
                <a:gd name="connsiteY24" fmla="*/ 14676 h 161128"/>
                <a:gd name="connsiteX25" fmla="*/ 84100 w 141614"/>
                <a:gd name="connsiteY25" fmla="*/ 40205 h 161128"/>
                <a:gd name="connsiteX26" fmla="*/ 53687 w 141614"/>
                <a:gd name="connsiteY26" fmla="*/ 65940 h 1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14" h="161128">
                  <a:moveTo>
                    <a:pt x="141098" y="152654"/>
                  </a:moveTo>
                  <a:cubicBezTo>
                    <a:pt x="135615" y="152654"/>
                    <a:pt x="130546" y="148210"/>
                    <a:pt x="128581" y="145729"/>
                  </a:cubicBezTo>
                  <a:cubicBezTo>
                    <a:pt x="114099" y="126919"/>
                    <a:pt x="102513" y="74518"/>
                    <a:pt x="82548" y="73175"/>
                  </a:cubicBezTo>
                  <a:cubicBezTo>
                    <a:pt x="101272" y="69661"/>
                    <a:pt x="114719" y="56948"/>
                    <a:pt x="114719" y="38034"/>
                  </a:cubicBezTo>
                  <a:cubicBezTo>
                    <a:pt x="114719" y="21291"/>
                    <a:pt x="105306" y="0"/>
                    <a:pt x="65377" y="0"/>
                  </a:cubicBezTo>
                  <a:lnTo>
                    <a:pt x="0" y="0"/>
                  </a:lnTo>
                  <a:lnTo>
                    <a:pt x="0" y="8372"/>
                  </a:lnTo>
                  <a:cubicBezTo>
                    <a:pt x="5483" y="8372"/>
                    <a:pt x="12413" y="10956"/>
                    <a:pt x="12413" y="23771"/>
                  </a:cubicBezTo>
                  <a:lnTo>
                    <a:pt x="12413" y="122681"/>
                  </a:lnTo>
                  <a:cubicBezTo>
                    <a:pt x="12413" y="135497"/>
                    <a:pt x="5483" y="138081"/>
                    <a:pt x="0" y="138081"/>
                  </a:cubicBezTo>
                  <a:lnTo>
                    <a:pt x="0" y="146453"/>
                  </a:lnTo>
                  <a:lnTo>
                    <a:pt x="52446" y="146453"/>
                  </a:lnTo>
                  <a:lnTo>
                    <a:pt x="52446" y="138081"/>
                  </a:lnTo>
                  <a:cubicBezTo>
                    <a:pt x="46964" y="138081"/>
                    <a:pt x="40033" y="135497"/>
                    <a:pt x="40033" y="122681"/>
                  </a:cubicBezTo>
                  <a:lnTo>
                    <a:pt x="40033" y="75035"/>
                  </a:lnTo>
                  <a:lnTo>
                    <a:pt x="53687" y="75035"/>
                  </a:lnTo>
                  <a:cubicBezTo>
                    <a:pt x="74480" y="75035"/>
                    <a:pt x="80790" y="124748"/>
                    <a:pt x="98065" y="147900"/>
                  </a:cubicBezTo>
                  <a:cubicBezTo>
                    <a:pt x="104272" y="156168"/>
                    <a:pt x="114719" y="161129"/>
                    <a:pt x="126202" y="161129"/>
                  </a:cubicBezTo>
                  <a:lnTo>
                    <a:pt x="141615" y="161129"/>
                  </a:lnTo>
                  <a:lnTo>
                    <a:pt x="141615" y="152757"/>
                  </a:lnTo>
                  <a:cubicBezTo>
                    <a:pt x="141511" y="152654"/>
                    <a:pt x="141098" y="152654"/>
                    <a:pt x="141098" y="152654"/>
                  </a:cubicBezTo>
                  <a:close/>
                  <a:moveTo>
                    <a:pt x="53687" y="65940"/>
                  </a:moveTo>
                  <a:cubicBezTo>
                    <a:pt x="53377" y="65940"/>
                    <a:pt x="40033" y="65940"/>
                    <a:pt x="40033" y="65940"/>
                  </a:cubicBezTo>
                  <a:lnTo>
                    <a:pt x="40033" y="14573"/>
                  </a:lnTo>
                  <a:cubicBezTo>
                    <a:pt x="40033" y="14573"/>
                    <a:pt x="52032" y="14676"/>
                    <a:pt x="55756" y="14676"/>
                  </a:cubicBezTo>
                  <a:cubicBezTo>
                    <a:pt x="79342" y="14676"/>
                    <a:pt x="84100" y="26872"/>
                    <a:pt x="84100" y="40205"/>
                  </a:cubicBezTo>
                  <a:cubicBezTo>
                    <a:pt x="84100" y="51677"/>
                    <a:pt x="79445" y="65526"/>
                    <a:pt x="53687" y="65940"/>
                  </a:cubicBezTo>
                  <a:close/>
                </a:path>
              </a:pathLst>
            </a:custGeom>
            <a:solidFill>
              <a:srgbClr val="CD2C2C"/>
            </a:solidFill>
            <a:ln w="102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B3AD1C-5BF1-9E66-7029-9E3756A9813E}"/>
                </a:ext>
              </a:extLst>
            </p:cNvPr>
            <p:cNvSpPr/>
            <p:nvPr/>
          </p:nvSpPr>
          <p:spPr>
            <a:xfrm>
              <a:off x="720627" y="6238839"/>
              <a:ext cx="114098" cy="146452"/>
            </a:xfrm>
            <a:custGeom>
              <a:avLst/>
              <a:gdLst>
                <a:gd name="connsiteX0" fmla="*/ 113995 w 114098"/>
                <a:gd name="connsiteY0" fmla="*/ 0 h 146452"/>
                <a:gd name="connsiteX1" fmla="*/ 0 w 114098"/>
                <a:gd name="connsiteY1" fmla="*/ 0 h 146452"/>
                <a:gd name="connsiteX2" fmla="*/ 0 w 114098"/>
                <a:gd name="connsiteY2" fmla="*/ 30179 h 146452"/>
                <a:gd name="connsiteX3" fmla="*/ 8793 w 114098"/>
                <a:gd name="connsiteY3" fmla="*/ 30179 h 146452"/>
                <a:gd name="connsiteX4" fmla="*/ 30826 w 114098"/>
                <a:gd name="connsiteY4" fmla="*/ 14676 h 146452"/>
                <a:gd name="connsiteX5" fmla="*/ 43240 w 114098"/>
                <a:gd name="connsiteY5" fmla="*/ 14676 h 146452"/>
                <a:gd name="connsiteX6" fmla="*/ 43240 w 114098"/>
                <a:gd name="connsiteY6" fmla="*/ 122681 h 146452"/>
                <a:gd name="connsiteX7" fmla="*/ 30826 w 114098"/>
                <a:gd name="connsiteY7" fmla="*/ 138184 h 146452"/>
                <a:gd name="connsiteX8" fmla="*/ 30826 w 114098"/>
                <a:gd name="connsiteY8" fmla="*/ 146453 h 146452"/>
                <a:gd name="connsiteX9" fmla="*/ 83272 w 114098"/>
                <a:gd name="connsiteY9" fmla="*/ 146453 h 146452"/>
                <a:gd name="connsiteX10" fmla="*/ 83272 w 114098"/>
                <a:gd name="connsiteY10" fmla="*/ 138184 h 146452"/>
                <a:gd name="connsiteX11" fmla="*/ 70859 w 114098"/>
                <a:gd name="connsiteY11" fmla="*/ 122681 h 146452"/>
                <a:gd name="connsiteX12" fmla="*/ 70859 w 114098"/>
                <a:gd name="connsiteY12" fmla="*/ 14676 h 146452"/>
                <a:gd name="connsiteX13" fmla="*/ 83272 w 114098"/>
                <a:gd name="connsiteY13" fmla="*/ 14676 h 146452"/>
                <a:gd name="connsiteX14" fmla="*/ 105306 w 114098"/>
                <a:gd name="connsiteY14" fmla="*/ 30179 h 146452"/>
                <a:gd name="connsiteX15" fmla="*/ 114099 w 114098"/>
                <a:gd name="connsiteY15" fmla="*/ 30179 h 146452"/>
                <a:gd name="connsiteX16" fmla="*/ 113995 w 114098"/>
                <a:gd name="connsiteY16" fmla="*/ 0 h 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98" h="146452">
                  <a:moveTo>
                    <a:pt x="113995" y="0"/>
                  </a:moveTo>
                  <a:lnTo>
                    <a:pt x="0" y="0"/>
                  </a:lnTo>
                  <a:lnTo>
                    <a:pt x="0" y="30179"/>
                  </a:lnTo>
                  <a:lnTo>
                    <a:pt x="8793" y="30179"/>
                  </a:lnTo>
                  <a:cubicBezTo>
                    <a:pt x="8793" y="18294"/>
                    <a:pt x="15517" y="14676"/>
                    <a:pt x="30826" y="14676"/>
                  </a:cubicBezTo>
                  <a:lnTo>
                    <a:pt x="43240" y="14676"/>
                  </a:lnTo>
                  <a:lnTo>
                    <a:pt x="43240" y="122681"/>
                  </a:lnTo>
                  <a:cubicBezTo>
                    <a:pt x="43240" y="135497"/>
                    <a:pt x="36102" y="138184"/>
                    <a:pt x="30826" y="138184"/>
                  </a:cubicBezTo>
                  <a:lnTo>
                    <a:pt x="30826" y="146453"/>
                  </a:lnTo>
                  <a:lnTo>
                    <a:pt x="83272" y="146453"/>
                  </a:lnTo>
                  <a:lnTo>
                    <a:pt x="83272" y="138184"/>
                  </a:lnTo>
                  <a:cubicBezTo>
                    <a:pt x="77893" y="138184"/>
                    <a:pt x="70859" y="135394"/>
                    <a:pt x="70859" y="122681"/>
                  </a:cubicBezTo>
                  <a:lnTo>
                    <a:pt x="70859" y="14676"/>
                  </a:lnTo>
                  <a:lnTo>
                    <a:pt x="83272" y="14676"/>
                  </a:lnTo>
                  <a:cubicBezTo>
                    <a:pt x="98582" y="14676"/>
                    <a:pt x="105306" y="18397"/>
                    <a:pt x="105306" y="30179"/>
                  </a:cubicBezTo>
                  <a:lnTo>
                    <a:pt x="114099" y="30179"/>
                  </a:lnTo>
                  <a:lnTo>
                    <a:pt x="113995" y="0"/>
                  </a:lnTo>
                  <a:close/>
                </a:path>
              </a:pathLst>
            </a:custGeom>
            <a:solidFill>
              <a:srgbClr val="CD2C2C"/>
            </a:solidFill>
            <a:ln w="1028" cap="flat">
              <a:noFill/>
              <a:prstDash val="solid"/>
              <a:miter/>
            </a:ln>
          </p:spPr>
          <p:txBody>
            <a:bodyPr rtlCol="0" anchor="ctr"/>
            <a:lstStyle/>
            <a:p>
              <a:endParaRPr lang="en-US"/>
            </a:p>
          </p:txBody>
        </p:sp>
        <p:grpSp>
          <p:nvGrpSpPr>
            <p:cNvPr id="25" name="Graphic 14">
              <a:extLst>
                <a:ext uri="{FF2B5EF4-FFF2-40B4-BE49-F238E27FC236}">
                  <a16:creationId xmlns:a16="http://schemas.microsoft.com/office/drawing/2014/main" id="{67DBD393-5917-44EE-EFD1-C9163F908FDA}"/>
                </a:ext>
              </a:extLst>
            </p:cNvPr>
            <p:cNvGrpSpPr/>
            <p:nvPr/>
          </p:nvGrpSpPr>
          <p:grpSpPr>
            <a:xfrm>
              <a:off x="834622" y="6246487"/>
              <a:ext cx="51411" cy="138907"/>
              <a:chOff x="834622" y="6246487"/>
              <a:chExt cx="51411" cy="138907"/>
            </a:xfrm>
            <a:solidFill>
              <a:srgbClr val="CD2C2C"/>
            </a:solidFill>
          </p:grpSpPr>
          <p:sp>
            <p:nvSpPr>
              <p:cNvPr id="26" name="Freeform 25">
                <a:extLst>
                  <a:ext uri="{FF2B5EF4-FFF2-40B4-BE49-F238E27FC236}">
                    <a16:creationId xmlns:a16="http://schemas.microsoft.com/office/drawing/2014/main" id="{408FF8FB-0098-56D3-657C-3C2B7E221316}"/>
                  </a:ext>
                </a:extLst>
              </p:cNvPr>
              <p:cNvSpPr/>
              <p:nvPr/>
            </p:nvSpPr>
            <p:spPr>
              <a:xfrm>
                <a:off x="845277" y="6246487"/>
                <a:ext cx="28550" cy="28525"/>
              </a:xfrm>
              <a:custGeom>
                <a:avLst/>
                <a:gdLst>
                  <a:gd name="connsiteX0" fmla="*/ 28551 w 28550"/>
                  <a:gd name="connsiteY0" fmla="*/ 14263 h 28525"/>
                  <a:gd name="connsiteX1" fmla="*/ 14275 w 28550"/>
                  <a:gd name="connsiteY1" fmla="*/ 28526 h 28525"/>
                  <a:gd name="connsiteX2" fmla="*/ 0 w 28550"/>
                  <a:gd name="connsiteY2" fmla="*/ 14263 h 28525"/>
                  <a:gd name="connsiteX3" fmla="*/ 14275 w 28550"/>
                  <a:gd name="connsiteY3" fmla="*/ 0 h 28525"/>
                  <a:gd name="connsiteX4" fmla="*/ 28551 w 28550"/>
                  <a:gd name="connsiteY4" fmla="*/ 14263 h 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0" h="28525">
                    <a:moveTo>
                      <a:pt x="28551" y="14263"/>
                    </a:moveTo>
                    <a:cubicBezTo>
                      <a:pt x="28551" y="22140"/>
                      <a:pt x="22159" y="28526"/>
                      <a:pt x="14275" y="28526"/>
                    </a:cubicBezTo>
                    <a:cubicBezTo>
                      <a:pt x="6391" y="28526"/>
                      <a:pt x="0" y="22140"/>
                      <a:pt x="0" y="14263"/>
                    </a:cubicBezTo>
                    <a:cubicBezTo>
                      <a:pt x="0" y="6386"/>
                      <a:pt x="6391" y="0"/>
                      <a:pt x="14275" y="0"/>
                    </a:cubicBezTo>
                    <a:cubicBezTo>
                      <a:pt x="22159" y="0"/>
                      <a:pt x="28551" y="6386"/>
                      <a:pt x="28551" y="14263"/>
                    </a:cubicBezTo>
                    <a:close/>
                  </a:path>
                </a:pathLst>
              </a:custGeom>
              <a:solidFill>
                <a:srgbClr val="CD2C2C"/>
              </a:solidFill>
              <a:ln w="102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AF1E732-05A6-A34C-1CC2-F5A149A8D241}"/>
                  </a:ext>
                </a:extLst>
              </p:cNvPr>
              <p:cNvSpPr/>
              <p:nvPr/>
            </p:nvSpPr>
            <p:spPr>
              <a:xfrm>
                <a:off x="834622" y="6282764"/>
                <a:ext cx="51411" cy="102630"/>
              </a:xfrm>
              <a:custGeom>
                <a:avLst/>
                <a:gdLst>
                  <a:gd name="connsiteX0" fmla="*/ 38895 w 51411"/>
                  <a:gd name="connsiteY0" fmla="*/ 79789 h 102630"/>
                  <a:gd name="connsiteX1" fmla="*/ 38895 w 51411"/>
                  <a:gd name="connsiteY1" fmla="*/ 0 h 102630"/>
                  <a:gd name="connsiteX2" fmla="*/ 0 w 51411"/>
                  <a:gd name="connsiteY2" fmla="*/ 0 h 102630"/>
                  <a:gd name="connsiteX3" fmla="*/ 0 w 51411"/>
                  <a:gd name="connsiteY3" fmla="*/ 7338 h 102630"/>
                  <a:gd name="connsiteX4" fmla="*/ 12413 w 51411"/>
                  <a:gd name="connsiteY4" fmla="*/ 22738 h 102630"/>
                  <a:gd name="connsiteX5" fmla="*/ 12413 w 51411"/>
                  <a:gd name="connsiteY5" fmla="*/ 79893 h 102630"/>
                  <a:gd name="connsiteX6" fmla="*/ 0 w 51411"/>
                  <a:gd name="connsiteY6" fmla="*/ 95292 h 102630"/>
                  <a:gd name="connsiteX7" fmla="*/ 0 w 51411"/>
                  <a:gd name="connsiteY7" fmla="*/ 102631 h 102630"/>
                  <a:gd name="connsiteX8" fmla="*/ 51412 w 51411"/>
                  <a:gd name="connsiteY8" fmla="*/ 102631 h 102630"/>
                  <a:gd name="connsiteX9" fmla="*/ 51412 w 51411"/>
                  <a:gd name="connsiteY9" fmla="*/ 95189 h 102630"/>
                  <a:gd name="connsiteX10" fmla="*/ 38895 w 51411"/>
                  <a:gd name="connsiteY10" fmla="*/ 79789 h 10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1" h="102630">
                    <a:moveTo>
                      <a:pt x="38895" y="79789"/>
                    </a:moveTo>
                    <a:lnTo>
                      <a:pt x="38895" y="0"/>
                    </a:lnTo>
                    <a:lnTo>
                      <a:pt x="0" y="0"/>
                    </a:lnTo>
                    <a:lnTo>
                      <a:pt x="0" y="7338"/>
                    </a:lnTo>
                    <a:cubicBezTo>
                      <a:pt x="5379" y="7338"/>
                      <a:pt x="12413" y="10025"/>
                      <a:pt x="12413" y="22738"/>
                    </a:cubicBezTo>
                    <a:lnTo>
                      <a:pt x="12413" y="79893"/>
                    </a:lnTo>
                    <a:cubicBezTo>
                      <a:pt x="12413" y="92605"/>
                      <a:pt x="5276" y="95292"/>
                      <a:pt x="0" y="95292"/>
                    </a:cubicBezTo>
                    <a:lnTo>
                      <a:pt x="0" y="102631"/>
                    </a:lnTo>
                    <a:lnTo>
                      <a:pt x="51412" y="102631"/>
                    </a:lnTo>
                    <a:lnTo>
                      <a:pt x="51412" y="95189"/>
                    </a:lnTo>
                    <a:cubicBezTo>
                      <a:pt x="46033" y="95189"/>
                      <a:pt x="38895" y="92502"/>
                      <a:pt x="38895" y="79789"/>
                    </a:cubicBezTo>
                    <a:close/>
                  </a:path>
                </a:pathLst>
              </a:custGeom>
              <a:solidFill>
                <a:srgbClr val="CD2C2C"/>
              </a:solidFill>
              <a:ln w="1028"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0D9B217D-85A3-D5CF-3B10-9E1F35A31AAD}"/>
                </a:ext>
              </a:extLst>
            </p:cNvPr>
            <p:cNvSpPr/>
            <p:nvPr/>
          </p:nvSpPr>
          <p:spPr>
            <a:xfrm>
              <a:off x="1007994" y="6259717"/>
              <a:ext cx="54308" cy="125575"/>
            </a:xfrm>
            <a:custGeom>
              <a:avLst/>
              <a:gdLst>
                <a:gd name="connsiteX0" fmla="*/ 39619 w 54308"/>
                <a:gd name="connsiteY0" fmla="*/ 0 h 125575"/>
                <a:gd name="connsiteX1" fmla="*/ 26068 w 54308"/>
                <a:gd name="connsiteY1" fmla="*/ 0 h 125575"/>
                <a:gd name="connsiteX2" fmla="*/ 0 w 54308"/>
                <a:gd name="connsiteY2" fmla="*/ 26355 h 125575"/>
                <a:gd name="connsiteX3" fmla="*/ 0 w 54308"/>
                <a:gd name="connsiteY3" fmla="*/ 33693 h 125575"/>
                <a:gd name="connsiteX4" fmla="*/ 13241 w 54308"/>
                <a:gd name="connsiteY4" fmla="*/ 33693 h 125575"/>
                <a:gd name="connsiteX5" fmla="*/ 13241 w 54308"/>
                <a:gd name="connsiteY5" fmla="*/ 103251 h 125575"/>
                <a:gd name="connsiteX6" fmla="*/ 36412 w 54308"/>
                <a:gd name="connsiteY6" fmla="*/ 125575 h 125575"/>
                <a:gd name="connsiteX7" fmla="*/ 52136 w 54308"/>
                <a:gd name="connsiteY7" fmla="*/ 125575 h 125575"/>
                <a:gd name="connsiteX8" fmla="*/ 52136 w 54308"/>
                <a:gd name="connsiteY8" fmla="*/ 118237 h 125575"/>
                <a:gd name="connsiteX9" fmla="*/ 39619 w 54308"/>
                <a:gd name="connsiteY9" fmla="*/ 102837 h 125575"/>
                <a:gd name="connsiteX10" fmla="*/ 39619 w 54308"/>
                <a:gd name="connsiteY10" fmla="*/ 33590 h 125575"/>
                <a:gd name="connsiteX11" fmla="*/ 54308 w 54308"/>
                <a:gd name="connsiteY11" fmla="*/ 33590 h 125575"/>
                <a:gd name="connsiteX12" fmla="*/ 54308 w 54308"/>
                <a:gd name="connsiteY12" fmla="*/ 22945 h 125575"/>
                <a:gd name="connsiteX13" fmla="*/ 39619 w 54308"/>
                <a:gd name="connsiteY13" fmla="*/ 22945 h 125575"/>
                <a:gd name="connsiteX14" fmla="*/ 39619 w 54308"/>
                <a:gd name="connsiteY14" fmla="*/ 0 h 1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 h="125575">
                  <a:moveTo>
                    <a:pt x="39619" y="0"/>
                  </a:moveTo>
                  <a:lnTo>
                    <a:pt x="26068" y="0"/>
                  </a:lnTo>
                  <a:cubicBezTo>
                    <a:pt x="26068" y="14573"/>
                    <a:pt x="14379" y="26355"/>
                    <a:pt x="0" y="26355"/>
                  </a:cubicBezTo>
                  <a:lnTo>
                    <a:pt x="0" y="33693"/>
                  </a:lnTo>
                  <a:lnTo>
                    <a:pt x="13241" y="33693"/>
                  </a:lnTo>
                  <a:lnTo>
                    <a:pt x="13241" y="103251"/>
                  </a:lnTo>
                  <a:cubicBezTo>
                    <a:pt x="13241" y="119167"/>
                    <a:pt x="19137" y="125575"/>
                    <a:pt x="36412" y="125575"/>
                  </a:cubicBezTo>
                  <a:lnTo>
                    <a:pt x="52136" y="125575"/>
                  </a:lnTo>
                  <a:lnTo>
                    <a:pt x="52136" y="118237"/>
                  </a:lnTo>
                  <a:cubicBezTo>
                    <a:pt x="46757" y="118237"/>
                    <a:pt x="39619" y="115550"/>
                    <a:pt x="39619" y="102837"/>
                  </a:cubicBezTo>
                  <a:cubicBezTo>
                    <a:pt x="39619" y="100253"/>
                    <a:pt x="39619" y="33590"/>
                    <a:pt x="39619" y="33590"/>
                  </a:cubicBezTo>
                  <a:lnTo>
                    <a:pt x="54308" y="33590"/>
                  </a:lnTo>
                  <a:lnTo>
                    <a:pt x="54308" y="22945"/>
                  </a:lnTo>
                  <a:lnTo>
                    <a:pt x="39619" y="22945"/>
                  </a:lnTo>
                  <a:lnTo>
                    <a:pt x="39619" y="0"/>
                  </a:lnTo>
                  <a:close/>
                </a:path>
              </a:pathLst>
            </a:custGeom>
            <a:solidFill>
              <a:srgbClr val="CD2C2C"/>
            </a:solidFill>
            <a:ln w="1028" cap="flat">
              <a:noFill/>
              <a:prstDash val="solid"/>
              <a:miter/>
            </a:ln>
          </p:spPr>
          <p:txBody>
            <a:bodyPr rtlCol="0" anchor="ctr"/>
            <a:lstStyle/>
            <a:p>
              <a:endParaRPr lang="en-US"/>
            </a:p>
          </p:txBody>
        </p:sp>
      </p:grpSp>
    </p:spTree>
    <p:extLst>
      <p:ext uri="{BB962C8B-B14F-4D97-AF65-F5344CB8AC3E}">
        <p14:creationId xmlns:p14="http://schemas.microsoft.com/office/powerpoint/2010/main" val="635725745"/>
      </p:ext>
    </p:extLst>
  </p:cSld>
  <p:clrMap bg1="lt1" tx1="dk1" bg2="lt2" tx2="dk2" accent1="accent1" accent2="accent2" accent3="accent3" accent4="accent4" accent5="accent5" accent6="accent6" hlink="hlink" folHlink="folHlink"/>
  <p:sldLayoutIdLst>
    <p:sldLayoutId id="2147483664" r:id="rId1"/>
    <p:sldLayoutId id="2147483717" r:id="rId2"/>
    <p:sldLayoutId id="2147483665" r:id="rId3"/>
    <p:sldLayoutId id="2147483718" r:id="rId4"/>
    <p:sldLayoutId id="2147483666" r:id="rId5"/>
    <p:sldLayoutId id="2147483719" r:id="rId6"/>
    <p:sldLayoutId id="2147483667" r:id="rId7"/>
    <p:sldLayoutId id="2147483720" r:id="rId8"/>
    <p:sldLayoutId id="2147483668" r:id="rId9"/>
    <p:sldLayoutId id="2147483670" r:id="rId10"/>
    <p:sldLayoutId id="2147483672" r:id="rId11"/>
    <p:sldLayoutId id="2147483674" r:id="rId12"/>
    <p:sldLayoutId id="2147483679" r:id="rId13"/>
    <p:sldLayoutId id="2147483721" r:id="rId14"/>
    <p:sldLayoutId id="2147483680" r:id="rId15"/>
    <p:sldLayoutId id="2147483722" r:id="rId16"/>
    <p:sldLayoutId id="2147483681" r:id="rId17"/>
    <p:sldLayoutId id="2147483723" r:id="rId18"/>
    <p:sldLayoutId id="2147483682" r:id="rId19"/>
    <p:sldLayoutId id="2147483724" r:id="rId20"/>
    <p:sldLayoutId id="2147483683" r:id="rId21"/>
    <p:sldLayoutId id="2147483725" r:id="rId22"/>
    <p:sldLayoutId id="2147483684" r:id="rId23"/>
    <p:sldLayoutId id="2147483726" r:id="rId24"/>
    <p:sldLayoutId id="2147483727" r:id="rId25"/>
    <p:sldLayoutId id="2147483728" r:id="rId26"/>
    <p:sldLayoutId id="2147483729" r:id="rId27"/>
    <p:sldLayoutId id="2147483730" r:id="rId28"/>
    <p:sldLayoutId id="2147483685" r:id="rId29"/>
    <p:sldLayoutId id="2147483686" r:id="rId30"/>
    <p:sldLayoutId id="2147483687" r:id="rId31"/>
    <p:sldLayoutId id="2147483690" r:id="rId32"/>
    <p:sldLayoutId id="2147483688" r:id="rId33"/>
    <p:sldLayoutId id="2147483691" r:id="rId34"/>
    <p:sldLayoutId id="2147483689" r:id="rId35"/>
    <p:sldLayoutId id="2147483692" r:id="rId36"/>
    <p:sldLayoutId id="2147483693" r:id="rId37"/>
    <p:sldLayoutId id="2147483676"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677" r:id="rId52"/>
    <p:sldLayoutId id="2147483707" r:id="rId53"/>
    <p:sldLayoutId id="2147483708" r:id="rId54"/>
    <p:sldLayoutId id="2147483709" r:id="rId5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44000" indent="-1440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4pPr>
      <a:lvl5pPr marL="324000" indent="-180000" algn="l" defTabSz="914400" rtl="0" eaLnBrk="1" latinLnBrk="0" hangingPunct="1">
        <a:lnSpc>
          <a:spcPct val="100000"/>
        </a:lnSpc>
        <a:spcBef>
          <a:spcPts val="0"/>
        </a:spcBef>
        <a:spcAft>
          <a:spcPts val="600"/>
        </a:spcAft>
        <a:buFont typeface="System Font Regular"/>
        <a:buChar char="–"/>
        <a:defRPr sz="1600" kern="1200">
          <a:solidFill>
            <a:schemeClr val="tx1"/>
          </a:solidFill>
          <a:latin typeface="+mn-lt"/>
          <a:ea typeface="+mn-ea"/>
          <a:cs typeface="+mn-cs"/>
        </a:defRPr>
      </a:lvl5pPr>
      <a:lvl6pPr marL="324000" indent="-180000" algn="l" defTabSz="914400" rtl="0" eaLnBrk="1" latinLnBrk="0" hangingPunct="1">
        <a:lnSpc>
          <a:spcPct val="100000"/>
        </a:lnSpc>
        <a:spcBef>
          <a:spcPts val="0"/>
        </a:spcBef>
        <a:spcAft>
          <a:spcPts val="1200"/>
        </a:spcAft>
        <a:buFont typeface="System Font Regular"/>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3" pos="256">
          <p15:clr>
            <a:srgbClr val="F26B43"/>
          </p15:clr>
        </p15:guide>
        <p15:guide id="4" pos="7424">
          <p15:clr>
            <a:srgbClr val="F26B43"/>
          </p15:clr>
        </p15:guide>
        <p15:guide id="6" orient="horz" pos="3936">
          <p15:clr>
            <a:srgbClr val="F26B43"/>
          </p15:clr>
        </p15:guide>
        <p15:guide id="7" orient="horz" pos="41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2.xml"/><Relationship Id="rId1" Type="http://schemas.openxmlformats.org/officeDocument/2006/relationships/tags" Target="../tags/tag1.xm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svg"/><Relationship Id="rId2" Type="http://schemas.openxmlformats.org/officeDocument/2006/relationships/hyperlink" Target="https://riotinto.sharepoint.com/sites/5059953/SitePages/LLM--Reference-Projects-and-Use-Cases.aspx#gen-ai-hackathon-atlantic-(october-2023)-use-cases" TargetMode="External"/><Relationship Id="rId1" Type="http://schemas.openxmlformats.org/officeDocument/2006/relationships/slideLayout" Target="../slideLayouts/slideLayout38.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hyperlink" Target="https://riotinto.sharepoint.com/sites/5059953/SitePages/LLM--Reference-Projects-and-Use-Cases.aspx#gen-ai-hackathon-atlantic-(october-2023)-use-cases" TargetMode="External"/><Relationship Id="rId1" Type="http://schemas.openxmlformats.org/officeDocument/2006/relationships/slideLayout" Target="../slideLayouts/slideLayout38.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hyperlink" Target="https://riotinto.sharepoint.com/sites/5059953/SitePages/LLM--Reference-Projects-and-Use-Cases.aspx#gen-ai-hackathon-atlantic-(october-2023)-use-cases" TargetMode="External"/><Relationship Id="rId1" Type="http://schemas.openxmlformats.org/officeDocument/2006/relationships/slideLayout" Target="../slideLayouts/slideLayout38.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hyperlink" Target="https://riotinto.sharepoint.com/sites/5059953/SitePages/LLM--Reference-Projects-and-Use-Cases.aspx#gen-ai-hackathon-atlantic-(october-2023)-use-cases" TargetMode="External"/><Relationship Id="rId1" Type="http://schemas.openxmlformats.org/officeDocument/2006/relationships/slideLayout" Target="../slideLayouts/slideLayout38.xml"/><Relationship Id="rId6" Type="http://schemas.openxmlformats.org/officeDocument/2006/relationships/image" Target="../media/image58.svg"/><Relationship Id="rId11" Type="http://schemas.openxmlformats.org/officeDocument/2006/relationships/image" Target="../media/image63.svg"/><Relationship Id="rId5" Type="http://schemas.openxmlformats.org/officeDocument/2006/relationships/image" Target="../media/image57.png"/><Relationship Id="rId15" Type="http://schemas.openxmlformats.org/officeDocument/2006/relationships/image" Target="../media/image67.svg"/><Relationship Id="rId10" Type="http://schemas.openxmlformats.org/officeDocument/2006/relationships/image" Target="../media/image62.png"/><Relationship Id="rId4" Type="http://schemas.openxmlformats.org/officeDocument/2006/relationships/image" Target="../media/image56.svg"/><Relationship Id="rId9" Type="http://schemas.openxmlformats.org/officeDocument/2006/relationships/image" Target="../media/image61.emf"/><Relationship Id="rId14"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hyperlink" Target="https://riotinto.sharepoint.com/sites/5059953/SitePages/LLM--Reference-Projects-and-Use-Cases.aspx#gen-ai-hackathon-atlantic-(october-2023)-use-cases" TargetMode="External"/><Relationship Id="rId1" Type="http://schemas.openxmlformats.org/officeDocument/2006/relationships/slideLayout" Target="../slideLayouts/slideLayout3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svg"/></Relationships>
</file>

<file path=ppt/slides/_rels/slide9.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hyperlink" Target="https://riotinto.sharepoint.com/sites/5059953/SitePages/LLM--Reference-Projects-and-Use-Cases.aspx#gen-ai-hackathon-atlantic-(october-2023)-use-cases" TargetMode="External"/><Relationship Id="rId1" Type="http://schemas.openxmlformats.org/officeDocument/2006/relationships/slideLayout" Target="../slideLayouts/slideLayout38.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svg"/><Relationship Id="rId9"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9E14E0-7199-B5E9-068B-703FDA948EB9}"/>
              </a:ext>
            </a:extLst>
          </p:cNvPr>
          <p:cNvSpPr>
            <a:spLocks noGrp="1"/>
          </p:cNvSpPr>
          <p:nvPr>
            <p:ph type="body" sz="quarter" idx="17"/>
          </p:nvPr>
        </p:nvSpPr>
        <p:spPr/>
        <p:txBody>
          <a:bodyPr>
            <a:normAutofit/>
          </a:bodyPr>
          <a:lstStyle/>
          <a:p>
            <a:r>
              <a:rPr lang="en-GB"/>
              <a:t>Generative AI – LLMs Applications in Mining Industry</a:t>
            </a:r>
          </a:p>
          <a:p>
            <a:pPr lvl="1"/>
            <a:r>
              <a:rPr lang="en-GB"/>
              <a:t>World Summit AI Americas 2024</a:t>
            </a:r>
            <a:endParaRPr lang="en-US"/>
          </a:p>
        </p:txBody>
      </p:sp>
      <p:sp>
        <p:nvSpPr>
          <p:cNvPr id="3" name="Date Placeholder 2">
            <a:extLst>
              <a:ext uri="{FF2B5EF4-FFF2-40B4-BE49-F238E27FC236}">
                <a16:creationId xmlns:a16="http://schemas.microsoft.com/office/drawing/2014/main" id="{40EEB252-BADE-73A0-C490-8425D7ACE907}"/>
              </a:ext>
            </a:extLst>
          </p:cNvPr>
          <p:cNvSpPr>
            <a:spLocks noGrp="1"/>
          </p:cNvSpPr>
          <p:nvPr>
            <p:ph type="dt" sz="half" idx="10"/>
          </p:nvPr>
        </p:nvSpPr>
        <p:spPr/>
        <p:txBody>
          <a:bodyPr/>
          <a:lstStyle/>
          <a:p>
            <a:r>
              <a:rPr lang="en-GB"/>
              <a:t>April 2024</a:t>
            </a:r>
            <a:endParaRPr lang="en-US"/>
          </a:p>
        </p:txBody>
      </p:sp>
    </p:spTree>
    <p:extLst>
      <p:ext uri="{BB962C8B-B14F-4D97-AF65-F5344CB8AC3E}">
        <p14:creationId xmlns:p14="http://schemas.microsoft.com/office/powerpoint/2010/main" val="14583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85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D1D4682-6197-9A34-0FF2-73B02E136C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think-cell data - do not delete" hidden="1">
                        <a:extLst>
                          <a:ext uri="{FF2B5EF4-FFF2-40B4-BE49-F238E27FC236}">
                            <a16:creationId xmlns:a16="http://schemas.microsoft.com/office/drawing/2014/main" id="{ED1D4682-6197-9A34-0FF2-73B02E136C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6BEAE6E4-A989-8CEC-FFC9-6E38EBA05540}"/>
              </a:ext>
            </a:extLst>
          </p:cNvPr>
          <p:cNvSpPr>
            <a:spLocks noGrp="1"/>
          </p:cNvSpPr>
          <p:nvPr>
            <p:ph type="ftr" sz="quarter" idx="11"/>
          </p:nvPr>
        </p:nvSpPr>
        <p:spPr>
          <a:xfrm>
            <a:off x="8186353" y="6543097"/>
            <a:ext cx="3203177" cy="1403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14041"/>
                </a:solidFill>
                <a:effectLst/>
                <a:uLnTx/>
                <a:uFillTx/>
                <a:latin typeface="Arial" panose="020B0604020202020204"/>
                <a:ea typeface="+mn-ea"/>
                <a:cs typeface="+mn-cs"/>
              </a:rPr>
              <a:t>©2024, Rio Tinto, All Rights Reserved</a:t>
            </a:r>
            <a:endParaRPr kumimoji="0" lang="en-GB" sz="700" b="0" i="0" u="none" strike="noStrike" kern="1200" cap="none" spc="0" normalizeH="0" baseline="0" noProof="0">
              <a:ln>
                <a:noFill/>
              </a:ln>
              <a:solidFill>
                <a:srgbClr val="414041"/>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BA4AC5AA-75B8-BA62-DB77-0B089300E132}"/>
              </a:ext>
            </a:extLst>
          </p:cNvPr>
          <p:cNvSpPr>
            <a:spLocks noGrp="1"/>
          </p:cNvSpPr>
          <p:nvPr>
            <p:ph type="sldNum" sz="quarter" idx="12"/>
          </p:nvPr>
        </p:nvSpPr>
        <p:spPr>
          <a:xfrm>
            <a:off x="11389530" y="6516512"/>
            <a:ext cx="396069" cy="19409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D8163-6500-4A54-A782-523A5B21B8D6}" type="slidenum">
              <a:rPr kumimoji="0" lang="en-GB" sz="900" b="0" i="0" u="none" strike="noStrike" kern="1200" cap="none" spc="0" normalizeH="0" baseline="0" noProof="0" smtClean="0">
                <a:ln>
                  <a:noFill/>
                </a:ln>
                <a:solidFill>
                  <a:srgbClr val="41404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a:ln>
                <a:noFill/>
              </a:ln>
              <a:solidFill>
                <a:srgbClr val="414041"/>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C9422FD1-8901-A65B-8663-78CF4B260D55}"/>
              </a:ext>
            </a:extLst>
          </p:cNvPr>
          <p:cNvSpPr>
            <a:spLocks noGrp="1"/>
          </p:cNvSpPr>
          <p:nvPr>
            <p:ph type="body" sz="quarter" idx="13"/>
          </p:nvPr>
        </p:nvSpPr>
        <p:spPr>
          <a:xfrm>
            <a:off x="406050" y="549274"/>
            <a:ext cx="11383200" cy="1296000"/>
          </a:xfrm>
        </p:spPr>
        <p:txBody>
          <a:bodyPr/>
          <a:lstStyle/>
          <a:p>
            <a:r>
              <a:rPr lang="en-GB"/>
              <a:t>Cautionary and supporting statements</a:t>
            </a:r>
          </a:p>
        </p:txBody>
      </p:sp>
      <p:sp>
        <p:nvSpPr>
          <p:cNvPr id="5" name="Text Placeholder 2">
            <a:extLst>
              <a:ext uri="{FF2B5EF4-FFF2-40B4-BE49-F238E27FC236}">
                <a16:creationId xmlns:a16="http://schemas.microsoft.com/office/drawing/2014/main" id="{93C96DB4-BDCD-24A3-A2E4-27C0DC704988}"/>
              </a:ext>
            </a:extLst>
          </p:cNvPr>
          <p:cNvSpPr txBox="1">
            <a:spLocks/>
          </p:cNvSpPr>
          <p:nvPr/>
        </p:nvSpPr>
        <p:spPr>
          <a:xfrm>
            <a:off x="406400" y="1642596"/>
            <a:ext cx="11376000" cy="4716000"/>
          </a:xfrm>
          <a:prstGeom prst="rect">
            <a:avLst/>
          </a:prstGeom>
        </p:spPr>
        <p:txBody>
          <a:bodyPr vert="horz" lIns="0" tIns="0" rIns="0" bIns="0" numCol="2" spcCol="28800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9875" indent="-269875" algn="l" defTabSz="914400" rtl="0" eaLnBrk="1" latinLnBrk="0" hangingPunct="1">
              <a:lnSpc>
                <a:spcPct val="90000"/>
              </a:lnSpc>
              <a:spcBef>
                <a:spcPts val="500"/>
              </a:spcBef>
              <a:buFont typeface="Montserrat Light" panose="00000400000000000000" pitchFamily="2" charset="0"/>
              <a:buChar char="–"/>
              <a:defRPr sz="1800" kern="1200">
                <a:solidFill>
                  <a:schemeClr val="tx1"/>
                </a:solidFill>
                <a:latin typeface="+mn-lt"/>
                <a:ea typeface="+mn-ea"/>
                <a:cs typeface="+mn-cs"/>
              </a:defRPr>
            </a:lvl2pPr>
            <a:lvl3pPr marL="538163" indent="-268288" algn="l" defTabSz="914400" rtl="0" eaLnBrk="1" latinLnBrk="0" hangingPunct="1">
              <a:lnSpc>
                <a:spcPct val="90000"/>
              </a:lnSpc>
              <a:spcBef>
                <a:spcPts val="500"/>
              </a:spcBef>
              <a:buFont typeface="Montserrat Light" panose="00000400000000000000" pitchFamily="2" charset="0"/>
              <a:buChar char="–"/>
              <a:defRPr sz="1600" kern="1200">
                <a:solidFill>
                  <a:schemeClr val="tx1"/>
                </a:solidFill>
                <a:latin typeface="+mn-lt"/>
                <a:ea typeface="+mn-ea"/>
                <a:cs typeface="+mn-cs"/>
              </a:defRPr>
            </a:lvl3pPr>
            <a:lvl4pPr marL="808038" indent="-269875" algn="l" defTabSz="914400" rtl="0" eaLnBrk="1" latinLnBrk="0" hangingPunct="1">
              <a:lnSpc>
                <a:spcPct val="90000"/>
              </a:lnSpc>
              <a:spcBef>
                <a:spcPts val="500"/>
              </a:spcBef>
              <a:buFont typeface="Montserrat Light" panose="00000400000000000000" pitchFamily="2" charset="0"/>
              <a:buChar char="–"/>
              <a:defRPr sz="1400" kern="1200">
                <a:solidFill>
                  <a:schemeClr val="tx1"/>
                </a:solidFill>
                <a:latin typeface="+mn-lt"/>
                <a:ea typeface="+mn-ea"/>
                <a:cs typeface="+mn-cs"/>
              </a:defRPr>
            </a:lvl4pPr>
            <a:lvl5pPr marL="1076325" indent="-268288" algn="l" defTabSz="914400" rtl="0" eaLnBrk="1" latinLnBrk="0" hangingPunct="1">
              <a:lnSpc>
                <a:spcPct val="90000"/>
              </a:lnSpc>
              <a:spcBef>
                <a:spcPts val="500"/>
              </a:spcBef>
              <a:buFont typeface="Montserrat Light" panose="00000400000000000000" pitchFamily="2"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96000"/>
              </a:lnSpc>
              <a:spcBef>
                <a:spcPts val="0"/>
              </a:spcBef>
              <a:spcAft>
                <a:spcPts val="400"/>
              </a:spcAft>
              <a:buClrTx/>
              <a:buSzTx/>
              <a:buFont typeface="Arial" panose="020B0604020202020204" pitchFamily="34" charset="0"/>
              <a:buNone/>
              <a:tabLst/>
              <a:defRPr/>
            </a:pPr>
            <a:r>
              <a:rPr kumimoji="0" lang="en-US" sz="850" b="0" i="0" u="none" strike="noStrike" kern="1200" cap="none" spc="0" normalizeH="0" baseline="0" noProof="0">
                <a:ln>
                  <a:noFill/>
                </a:ln>
                <a:solidFill>
                  <a:srgbClr val="414041"/>
                </a:solidFill>
                <a:effectLst/>
                <a:uLnTx/>
                <a:uFillTx/>
                <a:latin typeface="Arial"/>
                <a:ea typeface="+mn-ea"/>
                <a:cs typeface="+mn-cs"/>
              </a:rPr>
              <a:t>This presentation has been prepared by Rio Tinto plc and Rio Tinto Limited (together with their subsidiaries, “</a:t>
            </a:r>
            <a:r>
              <a:rPr kumimoji="0" lang="en-US" sz="850" b="1" i="0" u="none" strike="noStrike" kern="1200" cap="none" spc="0" normalizeH="0" baseline="0" noProof="0">
                <a:ln>
                  <a:noFill/>
                </a:ln>
                <a:solidFill>
                  <a:srgbClr val="414041"/>
                </a:solidFill>
                <a:effectLst/>
                <a:uLnTx/>
                <a:uFillTx/>
                <a:latin typeface="Arial"/>
                <a:ea typeface="+mn-ea"/>
                <a:cs typeface="+mn-cs"/>
              </a:rPr>
              <a:t>Rio Tinto</a:t>
            </a:r>
            <a:r>
              <a:rPr kumimoji="0" lang="en-US" sz="850" b="0" i="0" u="none" strike="noStrike" kern="1200" cap="none" spc="0" normalizeH="0" baseline="0" noProof="0">
                <a:ln>
                  <a:noFill/>
                </a:ln>
                <a:solidFill>
                  <a:srgbClr val="414041"/>
                </a:solidFill>
                <a:effectLst/>
                <a:uLnTx/>
                <a:uFillTx/>
                <a:latin typeface="Arial"/>
                <a:ea typeface="+mn-ea"/>
                <a:cs typeface="+mn-cs"/>
              </a:rPr>
              <a:t>”). By accessing/attending this presentation you acknowledge that you have read and understood the following statements. </a:t>
            </a:r>
            <a:endParaRPr kumimoji="0" lang="en-GB" sz="850" b="0" i="0" u="none" strike="noStrike" kern="1200" cap="none" spc="0" normalizeH="0" baseline="0" noProof="0">
              <a:ln>
                <a:noFill/>
              </a:ln>
              <a:solidFill>
                <a:srgbClr val="414041"/>
              </a:solidFill>
              <a:effectLst/>
              <a:uLnTx/>
              <a:uFillTx/>
              <a:latin typeface="Arial"/>
              <a:ea typeface="+mn-ea"/>
              <a:cs typeface="Arial"/>
            </a:endParaRPr>
          </a:p>
          <a:p>
            <a:pPr marL="0" marR="0" lvl="0" indent="0" algn="just" defTabSz="914400" rtl="0" eaLnBrk="1" fontAlgn="auto" latinLnBrk="0" hangingPunct="1">
              <a:lnSpc>
                <a:spcPct val="96000"/>
              </a:lnSpc>
              <a:spcBef>
                <a:spcPts val="0"/>
              </a:spcBef>
              <a:spcAft>
                <a:spcPts val="400"/>
              </a:spcAft>
              <a:buClrTx/>
              <a:buSzTx/>
              <a:buFont typeface="Arial" panose="020B0604020202020204" pitchFamily="34" charset="0"/>
              <a:buNone/>
              <a:tabLst/>
              <a:defRPr/>
            </a:pPr>
            <a:r>
              <a:rPr kumimoji="0" lang="en-US" sz="850" b="1" i="0" u="none" strike="noStrike" kern="1200" cap="none" spc="0" normalizeH="0" baseline="0" noProof="0">
                <a:ln>
                  <a:noFill/>
                </a:ln>
                <a:solidFill>
                  <a:srgbClr val="414041"/>
                </a:solidFill>
                <a:effectLst/>
                <a:uLnTx/>
                <a:uFillTx/>
                <a:latin typeface="Arial"/>
                <a:ea typeface="+mn-ea"/>
                <a:cs typeface="+mn-cs"/>
              </a:rPr>
              <a:t>Forward-looking statements</a:t>
            </a:r>
            <a:endParaRPr kumimoji="0" lang="en-GB" sz="850" b="0" i="0" u="none" strike="noStrike" kern="1200" cap="none" spc="0" normalizeH="0" baseline="0" noProof="0">
              <a:ln>
                <a:noFill/>
              </a:ln>
              <a:solidFill>
                <a:srgbClr val="414041"/>
              </a:solidFill>
              <a:effectLst/>
              <a:uLnTx/>
              <a:uFillTx/>
              <a:latin typeface="Arial"/>
              <a:ea typeface="+mn-ea"/>
              <a:cs typeface="Arial"/>
            </a:endParaRPr>
          </a:p>
          <a:p>
            <a:pPr marL="0" marR="0" lvl="0" indent="0" algn="just" defTabSz="914400" rtl="0" eaLnBrk="1" fontAlgn="base" latinLnBrk="0" hangingPunct="1">
              <a:lnSpc>
                <a:spcPct val="96000"/>
              </a:lnSpc>
              <a:spcBef>
                <a:spcPts val="0"/>
              </a:spcBef>
              <a:spcAft>
                <a:spcPts val="400"/>
              </a:spcAft>
              <a:buClrTx/>
              <a:buSzTx/>
              <a:buFont typeface="Arial" panose="020B0604020202020204" pitchFamily="34" charset="0"/>
              <a:buNone/>
              <a:tabLst/>
              <a:defRPr/>
            </a:pPr>
            <a:r>
              <a:rPr kumimoji="0" lang="en-GB" sz="850" b="0" i="0" u="none" strike="noStrike" kern="1200" cap="none" spc="0" normalizeH="0" baseline="0" noProof="0">
                <a:ln>
                  <a:noFill/>
                </a:ln>
                <a:solidFill>
                  <a:srgbClr val="414041"/>
                </a:solidFill>
                <a:effectLst/>
                <a:uLnTx/>
                <a:uFillTx/>
                <a:latin typeface="Arial"/>
                <a:ea typeface="+mn-ea"/>
                <a:cs typeface="+mn-cs"/>
              </a:rPr>
              <a:t>This presentation includes “forward-looking statements” within the meaning of the Private Securities Litigation Reform Act of 1995. All statements other than statements of historical facts included in this report, including, without limitation, those regarding Rio Tinto’s financial position, business strategy, plans and objectives of management for future operations (including development plans and objectives relating to Rio Tinto’s products, production forecasts and reserve and resource positions), are forward-looking statements. The words “intend”, “aim”, “project”, “anticipate”, “estimate”, “plan”, “believes”, “expects”, “may”, “should”, “will”, “target”, “set to” or similar expressions, commonly identify such forward-looking statements.</a:t>
            </a:r>
            <a:endParaRPr kumimoji="0" lang="en-GB" sz="850" b="0" i="0" u="none" strike="noStrike" kern="1200" cap="none" spc="0" normalizeH="0" baseline="0" noProof="0">
              <a:ln>
                <a:noFill/>
              </a:ln>
              <a:solidFill>
                <a:srgbClr val="414041"/>
              </a:solidFill>
              <a:effectLst/>
              <a:uLnTx/>
              <a:uFillTx/>
              <a:latin typeface="Arial"/>
              <a:ea typeface="+mn-ea"/>
              <a:cs typeface="Arial"/>
            </a:endParaRPr>
          </a:p>
          <a:p>
            <a:pPr marL="0" marR="0" lvl="0" indent="0" algn="just" defTabSz="914400" rtl="0" eaLnBrk="1" fontAlgn="base" latinLnBrk="0" hangingPunct="1">
              <a:lnSpc>
                <a:spcPct val="96000"/>
              </a:lnSpc>
              <a:spcBef>
                <a:spcPts val="0"/>
              </a:spcBef>
              <a:spcAft>
                <a:spcPts val="400"/>
              </a:spcAft>
              <a:buClrTx/>
              <a:buSzTx/>
              <a:buFont typeface="Arial" panose="020B0604020202020204" pitchFamily="34" charset="0"/>
              <a:buNone/>
              <a:tabLst/>
              <a:defRPr/>
            </a:pPr>
            <a:r>
              <a:rPr kumimoji="0" lang="en-GB" sz="850" b="0" i="0" u="none" strike="noStrike" kern="1200" cap="none" spc="0" normalizeH="0" baseline="0" noProof="0">
                <a:ln>
                  <a:noFill/>
                </a:ln>
                <a:solidFill>
                  <a:srgbClr val="414041"/>
                </a:solidFill>
                <a:effectLst/>
                <a:uLnTx/>
                <a:uFillTx/>
                <a:latin typeface="Arial"/>
                <a:ea typeface="+mn-ea"/>
                <a:cs typeface="+mn-cs"/>
              </a:rPr>
              <a:t>Such forward-looking statements involve known and unknown risks, uncertainties and other factors which may cause the actual results, performance or achievements of Rio Tinto, or industry results, to be materially different from any future results, performance or achievements expressed or implied by such forward-looking statements, particularly in light of the current economic climate and the significant volatility, uncertainty and disruption arising in connection with the Ukraine conflict. Such forward-looking statements are based on numerous assumptions regarding Rio Tinto’s present and future business strategies and the environment in which Rio Tinto will operate in the future. Among the important factors that could cause Rio Tinto’s actual results, performance or achievements to differ materially from those in the forward-looking statements include, but are not limited to: an inability to live up to Rio Tinto’s values and any resultant damage to its reputation; the impacts of geopolitics on trade and investment; the impacts of climate change and the transition to a low-carbon future; an inability to successfully execute and/or realise value from acquisitions and divestments; the level of new ore resources, including the results of exploration programmes and/or acquisitions; disruption to strategic partnerships that play a material role in delivering growth, production, cash or market positioning; damage to Rio Tinto’s relationships with communities and governments; an inability to attract and retain requisite skilled people; declines in commodity prices and adverse exchange rate movements; an inability to raise sufficient funds for capital investment; inadequate estimates of ore resources and reserves; delays or overruns of large and complex projects; changes in tax regulation; safety incidents or major hazard events; cyber breaches; physical impacts from climate change; the impacts of water scarcity; natural disasters; an inability to successfully manage the closure, reclamation and rehabilitation of sites; the impacts of civil unrest; the impacts of the Ukraine conflict; breaches of Rio Tinto’s policies, standard and procedures, laws or regulations; trade tensions between the world’s major economies; increasing societal and investor expectations, in particular with regard to environmental, social and governance considerations; the impacts of technological advancements; and such other risks identified in Rio Tinto’s most recent Annual Report and accounts in Australia and the United Kingdom and the most recent Annual Report on Form 20-F filed with the United States Securities and Exchange Commission (the “SEC”) or Form 6-Ks furnished to, or filed with, the SEC. Forward-looking statements should, therefore, be construed in light of such risk factors and undue reliance should not be placed on forward-looking statements. These forward-looking statements speak only as of the date of this report. Rio Tinto expressly disclaims any obligation or undertaking (except as required by applicable law, the UK Listing Rules, the Disclosure Guidance and Transparency Rules of the Financial Conduct Authority and the Listing Rules of the Australian Securities Exchange) to release publicly any updates or revisions to any forward-looking statement contained herein to reflect any change in Rio Tinto’s expectations with regard thereto or any change in events, conditions or circumstances on which any such statement is based.</a:t>
            </a:r>
            <a:endParaRPr kumimoji="0" lang="en-GB" sz="850" b="0" i="0" u="none" strike="noStrike" kern="1200" cap="none" spc="0" normalizeH="0" baseline="0" noProof="0">
              <a:ln>
                <a:noFill/>
              </a:ln>
              <a:solidFill>
                <a:srgbClr val="414041"/>
              </a:solidFill>
              <a:effectLst/>
              <a:uLnTx/>
              <a:uFillTx/>
              <a:latin typeface="Arial"/>
              <a:ea typeface="+mn-ea"/>
              <a:cs typeface="Arial"/>
            </a:endParaRPr>
          </a:p>
          <a:p>
            <a:pPr marL="0" marR="0" lvl="0" indent="0" algn="just" defTabSz="914400" rtl="0" eaLnBrk="1" fontAlgn="base" latinLnBrk="0" hangingPunct="1">
              <a:lnSpc>
                <a:spcPct val="96000"/>
              </a:lnSpc>
              <a:spcBef>
                <a:spcPts val="0"/>
              </a:spcBef>
              <a:spcAft>
                <a:spcPts val="400"/>
              </a:spcAft>
              <a:buClrTx/>
              <a:buSzTx/>
              <a:buFont typeface="Arial" panose="020B0604020202020204" pitchFamily="34" charset="0"/>
              <a:buNone/>
              <a:tabLst/>
              <a:defRPr/>
            </a:pPr>
            <a:r>
              <a:rPr kumimoji="0" lang="en-GB" sz="850" b="0" i="0" u="none" strike="noStrike" kern="1200" cap="none" spc="0" normalizeH="0" baseline="0" noProof="0">
                <a:ln>
                  <a:noFill/>
                </a:ln>
                <a:solidFill>
                  <a:srgbClr val="414041"/>
                </a:solidFill>
                <a:effectLst/>
                <a:uLnTx/>
                <a:uFillTx/>
                <a:latin typeface="Arial"/>
                <a:ea typeface="+mn-ea"/>
                <a:cs typeface="+mn-cs"/>
              </a:rPr>
              <a:t>Nothing in this presentation should be interpreted to mean that future earnings per share of Rio Tinto plc or Rio Tinto Limited will necessarily match or exceed its historical published earnings per share. Past performance cannot be relied on as a guide to future performance.</a:t>
            </a:r>
            <a:endParaRPr kumimoji="0" lang="en-GB" sz="850" b="0" i="0" u="none" strike="noStrike" kern="1200" cap="none" spc="0" normalizeH="0" baseline="0" noProof="0">
              <a:ln>
                <a:noFill/>
              </a:ln>
              <a:solidFill>
                <a:srgbClr val="414041"/>
              </a:solidFill>
              <a:effectLst/>
              <a:uLnTx/>
              <a:uFillTx/>
              <a:latin typeface="Arial"/>
              <a:ea typeface="+mn-ea"/>
              <a:cs typeface="Arial"/>
            </a:endParaRPr>
          </a:p>
          <a:p>
            <a:pPr marL="0" marR="0" lvl="0" indent="0" algn="just" defTabSz="914400" rtl="0" eaLnBrk="1" fontAlgn="base" latinLnBrk="0" hangingPunct="1">
              <a:lnSpc>
                <a:spcPct val="96000"/>
              </a:lnSpc>
              <a:spcBef>
                <a:spcPts val="0"/>
              </a:spcBef>
              <a:spcAft>
                <a:spcPts val="400"/>
              </a:spcAft>
              <a:buClrTx/>
              <a:buSzTx/>
              <a:buFont typeface="Arial" panose="020B0604020202020204" pitchFamily="34" charset="0"/>
              <a:buNone/>
              <a:tabLst/>
              <a:defRPr/>
            </a:pPr>
            <a:r>
              <a:rPr kumimoji="0" lang="en-US" sz="850" b="1" i="0" u="none" strike="noStrike" kern="1200" cap="none" spc="0" normalizeH="0" baseline="0" noProof="0">
                <a:ln>
                  <a:noFill/>
                </a:ln>
                <a:solidFill>
                  <a:srgbClr val="414041"/>
                </a:solidFill>
                <a:effectLst/>
                <a:uLnTx/>
                <a:uFillTx/>
                <a:latin typeface="Arial"/>
                <a:ea typeface="+mn-ea"/>
                <a:cs typeface="+mn-cs"/>
              </a:rPr>
              <a:t>Disclaimer</a:t>
            </a:r>
            <a:endParaRPr kumimoji="0" lang="en-GB" sz="850" b="1" i="0" u="none" strike="noStrike" kern="1200" cap="none" spc="0" normalizeH="0" baseline="0" noProof="0">
              <a:ln>
                <a:noFill/>
              </a:ln>
              <a:solidFill>
                <a:srgbClr val="414041"/>
              </a:solidFill>
              <a:effectLst/>
              <a:uLnTx/>
              <a:uFillTx/>
              <a:latin typeface="Arial"/>
              <a:ea typeface="+mn-ea"/>
              <a:cs typeface="Arial"/>
            </a:endParaRPr>
          </a:p>
          <a:p>
            <a:pPr marL="0" marR="0" lvl="0" indent="0" algn="just" defTabSz="914400" rtl="0" eaLnBrk="1" fontAlgn="base" latinLnBrk="0" hangingPunct="1">
              <a:lnSpc>
                <a:spcPct val="96000"/>
              </a:lnSpc>
              <a:spcBef>
                <a:spcPts val="0"/>
              </a:spcBef>
              <a:spcAft>
                <a:spcPts val="400"/>
              </a:spcAft>
              <a:buClrTx/>
              <a:buSzTx/>
              <a:buFont typeface="Arial" panose="020B0604020202020204" pitchFamily="34" charset="0"/>
              <a:buNone/>
              <a:tabLst/>
              <a:defRPr/>
            </a:pPr>
            <a:r>
              <a:rPr kumimoji="0" lang="en-US" sz="850" b="0" i="0" u="none" strike="noStrike" kern="1200" cap="none" spc="0" normalizeH="0" baseline="0" noProof="0">
                <a:ln>
                  <a:noFill/>
                </a:ln>
                <a:solidFill>
                  <a:srgbClr val="414041"/>
                </a:solidFill>
                <a:effectLst/>
                <a:uLnTx/>
                <a:uFillTx/>
                <a:latin typeface="Arial"/>
                <a:ea typeface="+mn-ea"/>
                <a:cs typeface="+mn-cs"/>
              </a:rPr>
              <a:t>Neither this presentation, nor the question and answer session, nor any part thereof, may be recorded, transcribed, distributed, published or reproduced in any form, except as permitted by Rio Tinto. By accessing/ attending this presentation, you agree with the foregoing and, upon request, you will promptly return any records or transcripts at the presentation without retaining any copies.</a:t>
            </a:r>
            <a:endParaRPr kumimoji="0" lang="en-GB" sz="850" b="0" i="0" u="none" strike="noStrike" kern="1200" cap="none" spc="0" normalizeH="0" baseline="0" noProof="0">
              <a:ln>
                <a:noFill/>
              </a:ln>
              <a:solidFill>
                <a:srgbClr val="414041"/>
              </a:solidFill>
              <a:effectLst/>
              <a:uLnTx/>
              <a:uFillTx/>
              <a:latin typeface="Arial"/>
              <a:ea typeface="+mn-ea"/>
              <a:cs typeface="Arial"/>
            </a:endParaRPr>
          </a:p>
          <a:p>
            <a:pPr marL="0" marR="0" lvl="0" indent="0" algn="just" defTabSz="914400" rtl="0" eaLnBrk="1" fontAlgn="base" latinLnBrk="0" hangingPunct="1">
              <a:lnSpc>
                <a:spcPct val="96000"/>
              </a:lnSpc>
              <a:spcBef>
                <a:spcPts val="0"/>
              </a:spcBef>
              <a:spcAft>
                <a:spcPts val="400"/>
              </a:spcAft>
              <a:buClrTx/>
              <a:buSzTx/>
              <a:buFont typeface="Arial" panose="020B0604020202020204" pitchFamily="34" charset="0"/>
              <a:buNone/>
              <a:tabLst/>
              <a:defRPr/>
            </a:pPr>
            <a:r>
              <a:rPr kumimoji="0" lang="en-US" sz="850" b="0" i="0" u="none" strike="noStrike" kern="1200" cap="none" spc="0" normalizeH="0" baseline="0" noProof="0">
                <a:ln>
                  <a:noFill/>
                </a:ln>
                <a:solidFill>
                  <a:srgbClr val="414041"/>
                </a:solidFill>
                <a:effectLst/>
                <a:uLnTx/>
                <a:uFillTx/>
                <a:latin typeface="Arial"/>
                <a:ea typeface="+mn-ea"/>
                <a:cs typeface="+mn-cs"/>
              </a:rPr>
              <a:t>This presentation contains a number of non-IFRS financial measures. Rio Tinto management considers these to be key financial performance indicators of the business and they are defined and/or reconciled in Rio Tinto’s annual results press release</a:t>
            </a:r>
            <a:r>
              <a:rPr kumimoji="0" lang="en-GB" sz="850" b="0" i="0" u="none" strike="noStrike" kern="1200" cap="none" spc="0" normalizeH="0" baseline="0" noProof="0">
                <a:ln>
                  <a:noFill/>
                </a:ln>
                <a:solidFill>
                  <a:srgbClr val="414041"/>
                </a:solidFill>
                <a:effectLst/>
                <a:uLnTx/>
                <a:uFillTx/>
                <a:latin typeface="Arial"/>
                <a:ea typeface="+mn-ea"/>
                <a:cs typeface="+mn-cs"/>
              </a:rPr>
              <a:t>, Annual Report and accounts in Australia and the United Kingdom and/or the most recent Annual Report on Form 20-F filed with the SEC or Form 6-Ks furnished to, or filed with, </a:t>
            </a:r>
            <a:br>
              <a:rPr kumimoji="0" lang="en-GB" sz="850" b="0" i="0" u="none" strike="noStrike" kern="1200" cap="none" spc="0" normalizeH="0" baseline="0" noProof="0">
                <a:ln>
                  <a:noFill/>
                </a:ln>
                <a:solidFill>
                  <a:srgbClr val="414041"/>
                </a:solidFill>
                <a:effectLst/>
                <a:uLnTx/>
                <a:uFillTx/>
                <a:latin typeface="Arial"/>
                <a:ea typeface="+mn-ea"/>
                <a:cs typeface="+mn-cs"/>
              </a:rPr>
            </a:br>
            <a:r>
              <a:rPr kumimoji="0" lang="en-GB" sz="850" b="0" i="0" u="none" strike="noStrike" kern="1200" cap="none" spc="0" normalizeH="0" baseline="0" noProof="0">
                <a:ln>
                  <a:noFill/>
                </a:ln>
                <a:solidFill>
                  <a:srgbClr val="414041"/>
                </a:solidFill>
                <a:effectLst/>
                <a:uLnTx/>
                <a:uFillTx/>
                <a:latin typeface="Arial"/>
                <a:ea typeface="+mn-ea"/>
                <a:cs typeface="+mn-cs"/>
              </a:rPr>
              <a:t>the SEC.</a:t>
            </a:r>
            <a:endParaRPr kumimoji="0" lang="en-GB" sz="850" b="0" i="0" u="none" strike="noStrike" kern="1200" cap="none" spc="0" normalizeH="0" baseline="0" noProof="0">
              <a:ln>
                <a:noFill/>
              </a:ln>
              <a:solidFill>
                <a:srgbClr val="414041"/>
              </a:solidFill>
              <a:effectLst/>
              <a:uLnTx/>
              <a:uFillTx/>
              <a:latin typeface="Arial"/>
              <a:ea typeface="+mn-ea"/>
              <a:cs typeface="Arial"/>
            </a:endParaRPr>
          </a:p>
          <a:p>
            <a:pPr marL="0" marR="0" lvl="0" indent="0" algn="just" defTabSz="914400" rtl="0" eaLnBrk="1" fontAlgn="base" latinLnBrk="0" hangingPunct="1">
              <a:lnSpc>
                <a:spcPct val="96000"/>
              </a:lnSpc>
              <a:spcBef>
                <a:spcPts val="0"/>
              </a:spcBef>
              <a:spcAft>
                <a:spcPts val="400"/>
              </a:spcAft>
              <a:buClrTx/>
              <a:buSzTx/>
              <a:buFont typeface="Arial" panose="020B0604020202020204" pitchFamily="34" charset="0"/>
              <a:buNone/>
              <a:tabLst/>
              <a:defRPr/>
            </a:pPr>
            <a:r>
              <a:rPr kumimoji="0" lang="en-US" sz="850" b="0" i="0" u="none" strike="noStrike" kern="1200" cap="none" spc="0" normalizeH="0" baseline="0" noProof="0">
                <a:ln>
                  <a:noFill/>
                </a:ln>
                <a:solidFill>
                  <a:srgbClr val="414041"/>
                </a:solidFill>
                <a:effectLst/>
                <a:uLnTx/>
                <a:uFillTx/>
                <a:latin typeface="Arial"/>
                <a:ea typeface="+mn-ea"/>
                <a:cs typeface="+mn-cs"/>
              </a:rPr>
              <a:t>Reference to consensus figures are not based on Rio Tinto’s own opinions, estimates or forecasts and are compiled and published without comment from, or endorsement or verification by, Rio Tinto. The consensus figures do not necessarily reflect guidance provided from time to time by Rio Tinto where given in relation to equivalent metrics, which to the extent available can be found on the Rio Tinto website.</a:t>
            </a:r>
            <a:endParaRPr kumimoji="0" lang="en-GB" sz="850" b="0" i="0" u="none" strike="noStrike" kern="1200" cap="none" spc="0" normalizeH="0" baseline="0" noProof="0">
              <a:ln>
                <a:noFill/>
              </a:ln>
              <a:solidFill>
                <a:srgbClr val="414041"/>
              </a:solidFill>
              <a:effectLst/>
              <a:uLnTx/>
              <a:uFillTx/>
              <a:latin typeface="Arial"/>
              <a:ea typeface="+mn-ea"/>
              <a:cs typeface="Arial"/>
            </a:endParaRPr>
          </a:p>
          <a:p>
            <a:pPr marL="0" marR="0" lvl="0" indent="0" algn="just" defTabSz="914400" rtl="0" eaLnBrk="1" fontAlgn="base" latinLnBrk="0" hangingPunct="1">
              <a:lnSpc>
                <a:spcPct val="96000"/>
              </a:lnSpc>
              <a:spcBef>
                <a:spcPts val="0"/>
              </a:spcBef>
              <a:spcAft>
                <a:spcPts val="400"/>
              </a:spcAft>
              <a:buClrTx/>
              <a:buSzTx/>
              <a:buFont typeface="Arial" panose="020B0604020202020204" pitchFamily="34" charset="0"/>
              <a:buNone/>
              <a:tabLst/>
              <a:defRPr/>
            </a:pPr>
            <a:r>
              <a:rPr kumimoji="0" lang="en-US" sz="850" b="0" i="0" u="none" strike="noStrike" kern="1200" cap="none" spc="0" normalizeH="0" baseline="0" noProof="0">
                <a:ln>
                  <a:noFill/>
                </a:ln>
                <a:solidFill>
                  <a:srgbClr val="414041"/>
                </a:solidFill>
                <a:effectLst/>
                <a:uLnTx/>
                <a:uFillTx/>
                <a:latin typeface="Arial"/>
                <a:ea typeface="+mn-ea"/>
                <a:cs typeface="+mn-cs"/>
              </a:rPr>
              <a:t>By referencing consensus figures, Rio Tinto does not imply that it endorses, confirms or expresses a view on the consensus figures. The consensus figures are provided for informational purposes only and are not intended to, nor do they, constitute investment advice or any solicitation to buy, hold or sell securities or other financial instruments. No warranty or representation, either express or implied, is made by Rio Tinto or its affiliates, or their respective directors, officers and employees, in relation to the accuracy, completeness or achievability of the consensus figures and, to the fullest extent permitted by law, no responsibility or liability is accepted by any of those persons in respect of those matters. Rio Tinto assumes no obligation to update, revise or supplement the consensus figures to reflect circumstances existing after the date hereof.</a:t>
            </a:r>
          </a:p>
        </p:txBody>
      </p:sp>
    </p:spTree>
    <p:extLst>
      <p:ext uri="{BB962C8B-B14F-4D97-AF65-F5344CB8AC3E}">
        <p14:creationId xmlns:p14="http://schemas.microsoft.com/office/powerpoint/2010/main" val="171562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8CF66D-DA09-9333-1B23-2D9D70EBE327}"/>
              </a:ext>
            </a:extLst>
          </p:cNvPr>
          <p:cNvSpPr>
            <a:spLocks noGrp="1"/>
          </p:cNvSpPr>
          <p:nvPr>
            <p:ph type="body" sz="quarter" idx="17"/>
          </p:nvPr>
        </p:nvSpPr>
        <p:spPr/>
        <p:txBody>
          <a:bodyPr/>
          <a:lstStyle/>
          <a:p>
            <a:pPr lvl="0"/>
            <a:r>
              <a:rPr lang="en-GB"/>
              <a:t>Generative AI</a:t>
            </a:r>
          </a:p>
        </p:txBody>
      </p:sp>
      <p:sp>
        <p:nvSpPr>
          <p:cNvPr id="4" name="Slide Number Placeholder 3">
            <a:extLst>
              <a:ext uri="{FF2B5EF4-FFF2-40B4-BE49-F238E27FC236}">
                <a16:creationId xmlns:a16="http://schemas.microsoft.com/office/drawing/2014/main" id="{31417336-9EBD-0131-166C-4E95372944BE}"/>
              </a:ext>
            </a:extLst>
          </p:cNvPr>
          <p:cNvSpPr>
            <a:spLocks noGrp="1"/>
          </p:cNvSpPr>
          <p:nvPr>
            <p:ph type="sldNum" sz="quarter" idx="12"/>
          </p:nvPr>
        </p:nvSpPr>
        <p:spPr/>
        <p:txBody>
          <a:bodyPr/>
          <a:lstStyle/>
          <a:p>
            <a:fld id="{9C22A586-C3AD-EC40-9E2E-CB4E986153EE}" type="slidenum">
              <a:rPr lang="en-US" smtClean="0"/>
              <a:pPr/>
              <a:t>3</a:t>
            </a:fld>
            <a:endParaRPr lang="en-US"/>
          </a:p>
        </p:txBody>
      </p:sp>
      <p:sp>
        <p:nvSpPr>
          <p:cNvPr id="5" name="Text Placeholder 4">
            <a:extLst>
              <a:ext uri="{FF2B5EF4-FFF2-40B4-BE49-F238E27FC236}">
                <a16:creationId xmlns:a16="http://schemas.microsoft.com/office/drawing/2014/main" id="{8E67B4C1-80C9-77DD-7E9D-6B38DE5445EB}"/>
              </a:ext>
            </a:extLst>
          </p:cNvPr>
          <p:cNvSpPr>
            <a:spLocks noGrp="1"/>
          </p:cNvSpPr>
          <p:nvPr>
            <p:ph type="body" sz="quarter" idx="21"/>
          </p:nvPr>
        </p:nvSpPr>
        <p:spPr/>
        <p:txBody>
          <a:bodyPr/>
          <a:lstStyle/>
          <a:p>
            <a:pPr lvl="0"/>
            <a:r>
              <a:rPr lang="en-GB" dirty="0"/>
              <a:t>Who we are?</a:t>
            </a:r>
          </a:p>
          <a:p>
            <a:pPr lvl="1"/>
            <a:r>
              <a:rPr lang="en-GB" dirty="0"/>
              <a:t>What is Generative AI?</a:t>
            </a:r>
          </a:p>
          <a:p>
            <a:pPr lvl="1"/>
            <a:r>
              <a:rPr lang="en-GB" dirty="0"/>
              <a:t>Enabling Generative AI in Rio Tinto</a:t>
            </a:r>
          </a:p>
          <a:p>
            <a:pPr lvl="1"/>
            <a:r>
              <a:rPr lang="en-GB" dirty="0"/>
              <a:t>Our success in developing Generative AI products</a:t>
            </a:r>
          </a:p>
          <a:p>
            <a:pPr lvl="1"/>
            <a:r>
              <a:rPr lang="en-GB" dirty="0"/>
              <a:t>Illustrating our use cases</a:t>
            </a:r>
          </a:p>
          <a:p>
            <a:pPr lvl="4"/>
            <a:r>
              <a:rPr lang="en-GB" dirty="0"/>
              <a:t>Sharing our key learnings</a:t>
            </a:r>
            <a:endParaRPr lang="en-US" dirty="0"/>
          </a:p>
        </p:txBody>
      </p:sp>
    </p:spTree>
    <p:extLst>
      <p:ext uri="{BB962C8B-B14F-4D97-AF65-F5344CB8AC3E}">
        <p14:creationId xmlns:p14="http://schemas.microsoft.com/office/powerpoint/2010/main" val="131246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C2AC68-AB86-2284-EC62-A1787E016F67}"/>
              </a:ext>
            </a:extLst>
          </p:cNvPr>
          <p:cNvSpPr>
            <a:spLocks noGrp="1"/>
          </p:cNvSpPr>
          <p:nvPr>
            <p:ph type="ftr" sz="quarter" idx="11"/>
          </p:nvPr>
        </p:nvSpPr>
        <p:spPr/>
        <p:txBody>
          <a:bodyPr/>
          <a:lstStyle/>
          <a:p>
            <a:r>
              <a:rPr lang="en-US" sz="800" b="0">
                <a:latin typeface="Arial"/>
                <a:cs typeface="Arial"/>
              </a:rPr>
              <a:t>World Summit AI America 2024</a:t>
            </a:r>
            <a:r>
              <a:rPr lang="en-US" sz="800" b="0"/>
              <a:t>  </a:t>
            </a:r>
            <a:endParaRPr lang="en-US" sz="800" b="0">
              <a:hlinkClick r:id="rId2"/>
            </a:endParaRPr>
          </a:p>
          <a:p>
            <a:endParaRPr lang="en-US"/>
          </a:p>
        </p:txBody>
      </p:sp>
      <p:sp>
        <p:nvSpPr>
          <p:cNvPr id="4" name="Slide Number Placeholder 3">
            <a:extLst>
              <a:ext uri="{FF2B5EF4-FFF2-40B4-BE49-F238E27FC236}">
                <a16:creationId xmlns:a16="http://schemas.microsoft.com/office/drawing/2014/main" id="{18340594-BDDD-8D47-492C-0F5A2CE4A7E4}"/>
              </a:ext>
            </a:extLst>
          </p:cNvPr>
          <p:cNvSpPr>
            <a:spLocks noGrp="1"/>
          </p:cNvSpPr>
          <p:nvPr>
            <p:ph type="sldNum" sz="quarter" idx="12"/>
          </p:nvPr>
        </p:nvSpPr>
        <p:spPr/>
        <p:txBody>
          <a:bodyPr/>
          <a:lstStyle/>
          <a:p>
            <a:fld id="{9C22A586-C3AD-EC40-9E2E-CB4E986153EE}" type="slidenum">
              <a:rPr lang="en-US" smtClean="0"/>
              <a:pPr/>
              <a:t>4</a:t>
            </a:fld>
            <a:endParaRPr lang="en-US"/>
          </a:p>
        </p:txBody>
      </p:sp>
      <p:sp>
        <p:nvSpPr>
          <p:cNvPr id="5" name="Text Placeholder 4">
            <a:extLst>
              <a:ext uri="{FF2B5EF4-FFF2-40B4-BE49-F238E27FC236}">
                <a16:creationId xmlns:a16="http://schemas.microsoft.com/office/drawing/2014/main" id="{2AA86DC2-0433-BAC8-EFCE-F21A7D6BC318}"/>
              </a:ext>
            </a:extLst>
          </p:cNvPr>
          <p:cNvSpPr>
            <a:spLocks noGrp="1"/>
          </p:cNvSpPr>
          <p:nvPr>
            <p:ph type="body" sz="quarter" idx="13"/>
          </p:nvPr>
        </p:nvSpPr>
        <p:spPr>
          <a:xfrm>
            <a:off x="406050" y="549274"/>
            <a:ext cx="11383200" cy="530589"/>
          </a:xfrm>
        </p:spPr>
        <p:txBody>
          <a:bodyPr/>
          <a:lstStyle/>
          <a:p>
            <a:pPr lvl="0"/>
            <a:r>
              <a:rPr lang="en-GB"/>
              <a:t>Rio Tinto: Who we are?</a:t>
            </a:r>
          </a:p>
        </p:txBody>
      </p:sp>
      <p:sp>
        <p:nvSpPr>
          <p:cNvPr id="20" name="Text Placeholder 8">
            <a:extLst>
              <a:ext uri="{FF2B5EF4-FFF2-40B4-BE49-F238E27FC236}">
                <a16:creationId xmlns:a16="http://schemas.microsoft.com/office/drawing/2014/main" id="{FCC38DCA-F07E-63B6-B07B-2E3322B2A726}"/>
              </a:ext>
            </a:extLst>
          </p:cNvPr>
          <p:cNvSpPr txBox="1">
            <a:spLocks/>
          </p:cNvSpPr>
          <p:nvPr/>
        </p:nvSpPr>
        <p:spPr>
          <a:xfrm>
            <a:off x="1465006" y="1328150"/>
            <a:ext cx="6695767" cy="4959447"/>
          </a:xfrm>
          <a:prstGeom prst="rect">
            <a:avLst/>
          </a:prstGeom>
        </p:spPr>
        <p:txBody>
          <a:bodyPr lIns="0" tIns="0" rIns="0" bIns="0" anchor="t"/>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2pPr>
            <a:lvl3pPr marL="146304" indent="-146304"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46304" indent="-146304"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4pPr>
            <a:lvl5pPr marL="32004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1200"/>
              </a:spcAft>
              <a:buFont typeface="Arial" panose="020B0604020202020204" pitchFamily="34" charset="0"/>
              <a:buNone/>
              <a:defRPr sz="1600" b="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b="0">
                <a:solidFill>
                  <a:srgbClr val="580720"/>
                </a:solidFill>
                <a:latin typeface="+mj-lt"/>
              </a:rPr>
              <a:t>What do we do?</a:t>
            </a:r>
          </a:p>
          <a:p>
            <a:r>
              <a:rPr lang="en-US" b="0">
                <a:cs typeface="Arial"/>
              </a:rPr>
              <a:t>Rio Tinto is a leading global mining group that focuses on finding, mining, and processing the earth's mineral resources</a:t>
            </a:r>
            <a:endParaRPr lang="en-US">
              <a:cs typeface="Arial"/>
            </a:endParaRPr>
          </a:p>
          <a:p>
            <a:endParaRPr lang="en-US">
              <a:latin typeface="+mj-lt"/>
              <a:cs typeface="Arial"/>
            </a:endParaRPr>
          </a:p>
          <a:p>
            <a:pPr>
              <a:spcAft>
                <a:spcPts val="1200"/>
              </a:spcAft>
            </a:pPr>
            <a:r>
              <a:rPr lang="en-US" sz="2400" b="0">
                <a:solidFill>
                  <a:srgbClr val="580720"/>
                </a:solidFill>
                <a:latin typeface="+mj-lt"/>
              </a:rPr>
              <a:t>Our Values</a:t>
            </a:r>
          </a:p>
          <a:p>
            <a:pPr marL="569913" indent="-284163">
              <a:buFont typeface="Arial" panose="020B0604020202020204" pitchFamily="34" charset="0"/>
              <a:buChar char="•"/>
            </a:pPr>
            <a:r>
              <a:rPr lang="en-GB">
                <a:cs typeface="Arial"/>
              </a:rPr>
              <a:t>Care</a:t>
            </a:r>
            <a:r>
              <a:rPr lang="en-GB" b="0">
                <a:cs typeface="Arial"/>
              </a:rPr>
              <a:t>: </a:t>
            </a:r>
            <a:r>
              <a:rPr lang="en-US" b="0">
                <a:cs typeface="Arial"/>
              </a:rPr>
              <a:t>for people, for the communities in which we operate and for our environment</a:t>
            </a:r>
          </a:p>
          <a:p>
            <a:pPr marL="569913" indent="-284163">
              <a:buFont typeface="Arial" panose="020B0604020202020204" pitchFamily="34" charset="0"/>
              <a:buChar char="•"/>
            </a:pPr>
            <a:r>
              <a:rPr lang="en-US">
                <a:cs typeface="Arial"/>
              </a:rPr>
              <a:t>Courage</a:t>
            </a:r>
            <a:r>
              <a:rPr lang="en-US" b="0">
                <a:cs typeface="Arial"/>
              </a:rPr>
              <a:t>: to try new things, speak up and do what’s right</a:t>
            </a:r>
          </a:p>
          <a:p>
            <a:pPr marL="569913" indent="-284163">
              <a:buFont typeface="Arial" panose="020B0604020202020204" pitchFamily="34" charset="0"/>
              <a:buChar char="•"/>
            </a:pPr>
            <a:r>
              <a:rPr lang="en-US">
                <a:cs typeface="Arial"/>
              </a:rPr>
              <a:t>Curiosity</a:t>
            </a:r>
            <a:r>
              <a:rPr lang="en-US" b="0">
                <a:cs typeface="Arial"/>
              </a:rPr>
              <a:t>: to collaborate, learn and innovate</a:t>
            </a:r>
          </a:p>
          <a:p>
            <a:pPr marL="285750" indent="-285750">
              <a:buFont typeface="Arial" panose="020B0604020202020204" pitchFamily="34" charset="0"/>
              <a:buChar char="•"/>
            </a:pPr>
            <a:endParaRPr lang="en-US" b="0">
              <a:solidFill>
                <a:schemeClr val="accent2"/>
              </a:solidFill>
              <a:latin typeface="+mj-lt"/>
              <a:cs typeface="Arial"/>
            </a:endParaRPr>
          </a:p>
          <a:p>
            <a:pPr>
              <a:spcAft>
                <a:spcPts val="1200"/>
              </a:spcAft>
            </a:pPr>
            <a:r>
              <a:rPr lang="en-US" sz="2400" b="0">
                <a:solidFill>
                  <a:srgbClr val="580720"/>
                </a:solidFill>
                <a:latin typeface="+mj-lt"/>
              </a:rPr>
              <a:t>Innovation at the heart of what we do</a:t>
            </a:r>
          </a:p>
          <a:p>
            <a:pPr marL="569913" indent="-284163">
              <a:buFont typeface="Arial" panose="020B0604020202020204" pitchFamily="34" charset="0"/>
              <a:buChar char="•"/>
            </a:pPr>
            <a:r>
              <a:rPr lang="en-US" b="0">
                <a:cs typeface="Arial"/>
              </a:rPr>
              <a:t>Artificial intelligence</a:t>
            </a:r>
          </a:p>
          <a:p>
            <a:pPr marL="569913" indent="-284163">
              <a:buFont typeface="Arial" panose="020B0604020202020204" pitchFamily="34" charset="0"/>
              <a:buChar char="•"/>
            </a:pPr>
            <a:r>
              <a:rPr lang="en-US" b="0">
                <a:cs typeface="Arial"/>
              </a:rPr>
              <a:t>Automation</a:t>
            </a:r>
          </a:p>
          <a:p>
            <a:pPr marL="569913" indent="-284163">
              <a:buFont typeface="Arial" panose="020B0604020202020204" pitchFamily="34" charset="0"/>
              <a:buChar char="•"/>
            </a:pPr>
            <a:r>
              <a:rPr lang="en-US" b="0">
                <a:cs typeface="Arial"/>
              </a:rPr>
              <a:t>Smart mining</a:t>
            </a:r>
          </a:p>
          <a:p>
            <a:pPr marL="569913" indent="-284163">
              <a:buFont typeface="Arial" panose="020B0604020202020204" pitchFamily="34" charset="0"/>
              <a:buChar char="•"/>
            </a:pPr>
            <a:r>
              <a:rPr lang="en-US" b="0">
                <a:cs typeface="Arial"/>
              </a:rPr>
              <a:t>Zero emission</a:t>
            </a:r>
          </a:p>
        </p:txBody>
      </p:sp>
      <p:pic>
        <p:nvPicPr>
          <p:cNvPr id="21" name="Picture 20" descr="A dam with a body of water&#10;&#10;Description automatically generated">
            <a:extLst>
              <a:ext uri="{FF2B5EF4-FFF2-40B4-BE49-F238E27FC236}">
                <a16:creationId xmlns:a16="http://schemas.microsoft.com/office/drawing/2014/main" id="{91844700-3EF1-3F69-468E-7F6133F5BC7C}"/>
              </a:ext>
            </a:extLst>
          </p:cNvPr>
          <p:cNvPicPr>
            <a:picLocks noChangeAspect="1"/>
          </p:cNvPicPr>
          <p:nvPr/>
        </p:nvPicPr>
        <p:blipFill>
          <a:blip r:embed="rId3"/>
          <a:stretch>
            <a:fillRect/>
          </a:stretch>
        </p:blipFill>
        <p:spPr>
          <a:xfrm>
            <a:off x="8455156" y="2814055"/>
            <a:ext cx="2846330" cy="1599120"/>
          </a:xfrm>
          <a:prstGeom prst="rect">
            <a:avLst/>
          </a:prstGeom>
        </p:spPr>
      </p:pic>
      <p:pic>
        <p:nvPicPr>
          <p:cNvPr id="22" name="Picture 21" descr="A solar panels in a field&#10;&#10;Description automatically generated">
            <a:extLst>
              <a:ext uri="{FF2B5EF4-FFF2-40B4-BE49-F238E27FC236}">
                <a16:creationId xmlns:a16="http://schemas.microsoft.com/office/drawing/2014/main" id="{3774C694-7F23-FEEB-0318-146177816C91}"/>
              </a:ext>
            </a:extLst>
          </p:cNvPr>
          <p:cNvPicPr>
            <a:picLocks noChangeAspect="1"/>
          </p:cNvPicPr>
          <p:nvPr/>
        </p:nvPicPr>
        <p:blipFill>
          <a:blip r:embed="rId4"/>
          <a:stretch>
            <a:fillRect/>
          </a:stretch>
        </p:blipFill>
        <p:spPr>
          <a:xfrm>
            <a:off x="8455156" y="886086"/>
            <a:ext cx="2846330" cy="1599120"/>
          </a:xfrm>
          <a:prstGeom prst="rect">
            <a:avLst/>
          </a:prstGeom>
        </p:spPr>
      </p:pic>
      <p:pic>
        <p:nvPicPr>
          <p:cNvPr id="23" name="Picture 22" descr="A close-up of a keyboard&#10;&#10;Description automatically generated">
            <a:extLst>
              <a:ext uri="{FF2B5EF4-FFF2-40B4-BE49-F238E27FC236}">
                <a16:creationId xmlns:a16="http://schemas.microsoft.com/office/drawing/2014/main" id="{D4EC3D0F-FC6C-00EA-88D3-B74762E66167}"/>
              </a:ext>
            </a:extLst>
          </p:cNvPr>
          <p:cNvPicPr>
            <a:picLocks noChangeAspect="1"/>
          </p:cNvPicPr>
          <p:nvPr/>
        </p:nvPicPr>
        <p:blipFill>
          <a:blip r:embed="rId5"/>
          <a:stretch>
            <a:fillRect/>
          </a:stretch>
        </p:blipFill>
        <p:spPr>
          <a:xfrm>
            <a:off x="8455156" y="4875739"/>
            <a:ext cx="2846330" cy="1599120"/>
          </a:xfrm>
          <a:prstGeom prst="rect">
            <a:avLst/>
          </a:prstGeom>
        </p:spPr>
      </p:pic>
      <p:pic>
        <p:nvPicPr>
          <p:cNvPr id="24" name="Graphic 23" descr="Target Audience with solid fill">
            <a:extLst>
              <a:ext uri="{FF2B5EF4-FFF2-40B4-BE49-F238E27FC236}">
                <a16:creationId xmlns:a16="http://schemas.microsoft.com/office/drawing/2014/main" id="{4F391E1E-13EB-9F69-C6B5-9EC1048452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551" y="1371689"/>
            <a:ext cx="731520" cy="731520"/>
          </a:xfrm>
          <a:prstGeom prst="rect">
            <a:avLst/>
          </a:prstGeom>
        </p:spPr>
      </p:pic>
      <p:pic>
        <p:nvPicPr>
          <p:cNvPr id="28" name="Picture 27">
            <a:extLst>
              <a:ext uri="{FF2B5EF4-FFF2-40B4-BE49-F238E27FC236}">
                <a16:creationId xmlns:a16="http://schemas.microsoft.com/office/drawing/2014/main" id="{42626EEF-97DD-4A7F-8BCA-828BC7243411}"/>
              </a:ext>
            </a:extLst>
          </p:cNvPr>
          <p:cNvPicPr>
            <a:picLocks noChangeAspect="1"/>
          </p:cNvPicPr>
          <p:nvPr/>
        </p:nvPicPr>
        <p:blipFill>
          <a:blip r:embed="rId8"/>
          <a:stretch>
            <a:fillRect/>
          </a:stretch>
        </p:blipFill>
        <p:spPr>
          <a:xfrm>
            <a:off x="536551" y="2729880"/>
            <a:ext cx="731520" cy="731520"/>
          </a:xfrm>
          <a:prstGeom prst="rect">
            <a:avLst/>
          </a:prstGeom>
        </p:spPr>
      </p:pic>
      <p:pic>
        <p:nvPicPr>
          <p:cNvPr id="30" name="Picture 29">
            <a:extLst>
              <a:ext uri="{FF2B5EF4-FFF2-40B4-BE49-F238E27FC236}">
                <a16:creationId xmlns:a16="http://schemas.microsoft.com/office/drawing/2014/main" id="{F33B997A-E6AF-7E33-C252-1EB75A4BDA6D}"/>
              </a:ext>
            </a:extLst>
          </p:cNvPr>
          <p:cNvPicPr>
            <a:picLocks noChangeAspect="1"/>
          </p:cNvPicPr>
          <p:nvPr/>
        </p:nvPicPr>
        <p:blipFill>
          <a:blip r:embed="rId9"/>
          <a:stretch>
            <a:fillRect/>
          </a:stretch>
        </p:blipFill>
        <p:spPr>
          <a:xfrm>
            <a:off x="536551" y="4622185"/>
            <a:ext cx="731520" cy="731520"/>
          </a:xfrm>
          <a:prstGeom prst="rect">
            <a:avLst/>
          </a:prstGeom>
        </p:spPr>
      </p:pic>
    </p:spTree>
    <p:extLst>
      <p:ext uri="{BB962C8B-B14F-4D97-AF65-F5344CB8AC3E}">
        <p14:creationId xmlns:p14="http://schemas.microsoft.com/office/powerpoint/2010/main" val="173297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C2AC68-AB86-2284-EC62-A1787E016F67}"/>
              </a:ext>
            </a:extLst>
          </p:cNvPr>
          <p:cNvSpPr>
            <a:spLocks noGrp="1"/>
          </p:cNvSpPr>
          <p:nvPr>
            <p:ph type="ftr" sz="quarter" idx="11"/>
          </p:nvPr>
        </p:nvSpPr>
        <p:spPr/>
        <p:txBody>
          <a:bodyPr/>
          <a:lstStyle/>
          <a:p>
            <a:r>
              <a:rPr lang="en-US" sz="800" b="0">
                <a:latin typeface="Arial"/>
                <a:cs typeface="Arial"/>
              </a:rPr>
              <a:t>World Summit AI America 2024</a:t>
            </a:r>
            <a:r>
              <a:rPr lang="en-US" sz="800" b="0"/>
              <a:t>  </a:t>
            </a:r>
            <a:endParaRPr lang="en-US" sz="800" b="0">
              <a:hlinkClick r:id="rId2"/>
            </a:endParaRPr>
          </a:p>
          <a:p>
            <a:endParaRPr lang="en-US"/>
          </a:p>
        </p:txBody>
      </p:sp>
      <p:sp>
        <p:nvSpPr>
          <p:cNvPr id="4" name="Slide Number Placeholder 3">
            <a:extLst>
              <a:ext uri="{FF2B5EF4-FFF2-40B4-BE49-F238E27FC236}">
                <a16:creationId xmlns:a16="http://schemas.microsoft.com/office/drawing/2014/main" id="{18340594-BDDD-8D47-492C-0F5A2CE4A7E4}"/>
              </a:ext>
            </a:extLst>
          </p:cNvPr>
          <p:cNvSpPr>
            <a:spLocks noGrp="1"/>
          </p:cNvSpPr>
          <p:nvPr>
            <p:ph type="sldNum" sz="quarter" idx="12"/>
          </p:nvPr>
        </p:nvSpPr>
        <p:spPr/>
        <p:txBody>
          <a:bodyPr/>
          <a:lstStyle/>
          <a:p>
            <a:fld id="{9C22A586-C3AD-EC40-9E2E-CB4E986153EE}" type="slidenum">
              <a:rPr lang="en-US" smtClean="0"/>
              <a:pPr/>
              <a:t>5</a:t>
            </a:fld>
            <a:endParaRPr lang="en-US"/>
          </a:p>
        </p:txBody>
      </p:sp>
      <p:sp>
        <p:nvSpPr>
          <p:cNvPr id="5" name="Text Placeholder 4">
            <a:extLst>
              <a:ext uri="{FF2B5EF4-FFF2-40B4-BE49-F238E27FC236}">
                <a16:creationId xmlns:a16="http://schemas.microsoft.com/office/drawing/2014/main" id="{2AA86DC2-0433-BAC8-EFCE-F21A7D6BC318}"/>
              </a:ext>
            </a:extLst>
          </p:cNvPr>
          <p:cNvSpPr>
            <a:spLocks noGrp="1"/>
          </p:cNvSpPr>
          <p:nvPr>
            <p:ph type="body" sz="quarter" idx="13"/>
          </p:nvPr>
        </p:nvSpPr>
        <p:spPr>
          <a:xfrm>
            <a:off x="406050" y="549274"/>
            <a:ext cx="11383200" cy="530589"/>
          </a:xfrm>
        </p:spPr>
        <p:txBody>
          <a:bodyPr/>
          <a:lstStyle/>
          <a:p>
            <a:pPr lvl="0"/>
            <a:r>
              <a:rPr lang="en-GB"/>
              <a:t>What is Generative AI?</a:t>
            </a:r>
          </a:p>
        </p:txBody>
      </p:sp>
      <p:sp>
        <p:nvSpPr>
          <p:cNvPr id="2" name="Freeform 9">
            <a:extLst>
              <a:ext uri="{FF2B5EF4-FFF2-40B4-BE49-F238E27FC236}">
                <a16:creationId xmlns:a16="http://schemas.microsoft.com/office/drawing/2014/main" id="{0BA74933-0AEE-0C17-EA06-A83BE73E3BDF}"/>
              </a:ext>
            </a:extLst>
          </p:cNvPr>
          <p:cNvSpPr/>
          <p:nvPr/>
        </p:nvSpPr>
        <p:spPr>
          <a:xfrm>
            <a:off x="6090860" y="1177997"/>
            <a:ext cx="2566267" cy="2862668"/>
          </a:xfrm>
          <a:custGeom>
            <a:avLst/>
            <a:gdLst>
              <a:gd name="connsiteX0" fmla="*/ 5255 w 4795538"/>
              <a:gd name="connsiteY0" fmla="*/ 0 h 5349418"/>
              <a:gd name="connsiteX1" fmla="*/ 4795538 w 4795538"/>
              <a:gd name="connsiteY1" fmla="*/ 4800780 h 5349418"/>
              <a:gd name="connsiteX2" fmla="*/ 3960503 w 4795538"/>
              <a:gd name="connsiteY2" fmla="*/ 4800780 h 5349418"/>
              <a:gd name="connsiteX3" fmla="*/ 3594744 w 4795538"/>
              <a:gd name="connsiteY3" fmla="*/ 5349418 h 5349418"/>
              <a:gd name="connsiteX4" fmla="*/ 3228985 w 4795538"/>
              <a:gd name="connsiteY4" fmla="*/ 4800780 h 5349418"/>
              <a:gd name="connsiteX5" fmla="*/ 2395142 w 4795538"/>
              <a:gd name="connsiteY5" fmla="*/ 4800780 h 5349418"/>
              <a:gd name="connsiteX6" fmla="*/ 0 w 4795538"/>
              <a:gd name="connsiteY6" fmla="*/ 2400390 h 5349418"/>
              <a:gd name="connsiteX7" fmla="*/ 5255 w 4795538"/>
              <a:gd name="connsiteY7" fmla="*/ 0 h 534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9418">
                <a:moveTo>
                  <a:pt x="5255" y="0"/>
                </a:moveTo>
                <a:cubicBezTo>
                  <a:pt x="2652550" y="5795"/>
                  <a:pt x="4795538" y="2153479"/>
                  <a:pt x="4795538" y="4800780"/>
                </a:cubicBezTo>
                <a:lnTo>
                  <a:pt x="3960503" y="4800780"/>
                </a:lnTo>
                <a:lnTo>
                  <a:pt x="3594744" y="5349418"/>
                </a:lnTo>
                <a:lnTo>
                  <a:pt x="3228985" y="4800780"/>
                </a:lnTo>
                <a:lnTo>
                  <a:pt x="2395142" y="4800780"/>
                </a:lnTo>
                <a:cubicBezTo>
                  <a:pt x="2395142" y="3477129"/>
                  <a:pt x="1323648" y="2403287"/>
                  <a:pt x="0" y="2400390"/>
                </a:cubicBezTo>
                <a:cubicBezTo>
                  <a:pt x="1752" y="1600260"/>
                  <a:pt x="3503" y="800130"/>
                  <a:pt x="5255" y="0"/>
                </a:cubicBezTo>
                <a:close/>
              </a:path>
            </a:pathLst>
          </a:custGeom>
          <a:solidFill>
            <a:srgbClr val="AE002F"/>
          </a:solidFill>
          <a:ln w="12700" cap="flat" cmpd="sng" algn="ctr">
            <a:noFill/>
            <a:prstDash val="solid"/>
            <a:miter lim="800000"/>
          </a:ln>
          <a:effectLst>
            <a:outerShdw blurRad="101600" dist="37357" dir="2700000" rotWithShape="0">
              <a:scrgbClr r="0" g="0" b="0">
                <a:alpha val="10000"/>
              </a:sc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041"/>
              </a:solidFill>
              <a:effectLst/>
              <a:uLnTx/>
              <a:uFillTx/>
              <a:ea typeface="+mn-ea"/>
              <a:cs typeface="+mn-cs"/>
            </a:endParaRPr>
          </a:p>
        </p:txBody>
      </p:sp>
      <p:sp>
        <p:nvSpPr>
          <p:cNvPr id="6" name="Freeform 8">
            <a:extLst>
              <a:ext uri="{FF2B5EF4-FFF2-40B4-BE49-F238E27FC236}">
                <a16:creationId xmlns:a16="http://schemas.microsoft.com/office/drawing/2014/main" id="{F02E1EE5-DC48-84FC-79AF-BDAC4A595481}"/>
              </a:ext>
            </a:extLst>
          </p:cNvPr>
          <p:cNvSpPr/>
          <p:nvPr/>
        </p:nvSpPr>
        <p:spPr>
          <a:xfrm rot="5400000">
            <a:off x="5944058" y="3595134"/>
            <a:ext cx="2566267" cy="2859857"/>
          </a:xfrm>
          <a:custGeom>
            <a:avLst/>
            <a:gdLst>
              <a:gd name="connsiteX0" fmla="*/ 0 w 4795538"/>
              <a:gd name="connsiteY0" fmla="*/ 2400390 h 5344164"/>
              <a:gd name="connsiteX1" fmla="*/ 5255 w 4795538"/>
              <a:gd name="connsiteY1" fmla="*/ 0 h 5344164"/>
              <a:gd name="connsiteX2" fmla="*/ 4795538 w 4795538"/>
              <a:gd name="connsiteY2" fmla="*/ 4800780 h 5344164"/>
              <a:gd name="connsiteX3" fmla="*/ 3926007 w 4795538"/>
              <a:gd name="connsiteY3" fmla="*/ 4800780 h 5344164"/>
              <a:gd name="connsiteX4" fmla="*/ 3563751 w 4795538"/>
              <a:gd name="connsiteY4" fmla="*/ 5344164 h 5344164"/>
              <a:gd name="connsiteX5" fmla="*/ 3201495 w 4795538"/>
              <a:gd name="connsiteY5" fmla="*/ 4800780 h 5344164"/>
              <a:gd name="connsiteX6" fmla="*/ 2395142 w 4795538"/>
              <a:gd name="connsiteY6" fmla="*/ 4800780 h 5344164"/>
              <a:gd name="connsiteX7" fmla="*/ 0 w 4795538"/>
              <a:gd name="connsiteY7" fmla="*/ 2400390 h 534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4164">
                <a:moveTo>
                  <a:pt x="0" y="2400390"/>
                </a:moveTo>
                <a:cubicBezTo>
                  <a:pt x="1752" y="1600260"/>
                  <a:pt x="3503" y="800130"/>
                  <a:pt x="5255" y="0"/>
                </a:cubicBezTo>
                <a:cubicBezTo>
                  <a:pt x="2652550" y="5794"/>
                  <a:pt x="4795538" y="2153479"/>
                  <a:pt x="4795538" y="4800780"/>
                </a:cubicBezTo>
                <a:lnTo>
                  <a:pt x="3926007" y="4800780"/>
                </a:lnTo>
                <a:lnTo>
                  <a:pt x="3563751" y="5344164"/>
                </a:lnTo>
                <a:lnTo>
                  <a:pt x="3201495" y="4800780"/>
                </a:lnTo>
                <a:lnTo>
                  <a:pt x="2395142" y="4800780"/>
                </a:lnTo>
                <a:cubicBezTo>
                  <a:pt x="2395142" y="3477129"/>
                  <a:pt x="1323648" y="2403287"/>
                  <a:pt x="0" y="2400390"/>
                </a:cubicBezTo>
                <a:close/>
              </a:path>
            </a:pathLst>
          </a:custGeom>
          <a:solidFill>
            <a:srgbClr val="CA2320"/>
          </a:solidFill>
          <a:ln w="12700" cap="flat" cmpd="sng" algn="ctr">
            <a:noFill/>
            <a:prstDash val="solid"/>
            <a:miter lim="800000"/>
          </a:ln>
          <a:effectLst>
            <a:outerShdw blurRad="101600" dist="37357" dir="2700000" rotWithShape="0">
              <a:scrgbClr r="0" g="0" b="0">
                <a:alpha val="10000"/>
              </a:sc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041"/>
              </a:solidFill>
              <a:effectLst/>
              <a:uLnTx/>
              <a:uFillTx/>
              <a:ea typeface="+mn-ea"/>
              <a:cs typeface="+mn-cs"/>
            </a:endParaRPr>
          </a:p>
        </p:txBody>
      </p:sp>
      <p:sp>
        <p:nvSpPr>
          <p:cNvPr id="7" name="Freeform 7">
            <a:extLst>
              <a:ext uri="{FF2B5EF4-FFF2-40B4-BE49-F238E27FC236}">
                <a16:creationId xmlns:a16="http://schemas.microsoft.com/office/drawing/2014/main" id="{AD95523D-BEC7-39B1-C4EB-6B627ED94A6B}"/>
              </a:ext>
            </a:extLst>
          </p:cNvPr>
          <p:cNvSpPr/>
          <p:nvPr/>
        </p:nvSpPr>
        <p:spPr>
          <a:xfrm>
            <a:off x="3534873" y="3450957"/>
            <a:ext cx="2566267" cy="2857233"/>
          </a:xfrm>
          <a:custGeom>
            <a:avLst/>
            <a:gdLst>
              <a:gd name="connsiteX0" fmla="*/ 1200797 w 4795538"/>
              <a:gd name="connsiteY0" fmla="*/ 0 h 5339262"/>
              <a:gd name="connsiteX1" fmla="*/ 1559785 w 4795538"/>
              <a:gd name="connsiteY1" fmla="*/ 538482 h 5339262"/>
              <a:gd name="connsiteX2" fmla="*/ 2400396 w 4795538"/>
              <a:gd name="connsiteY2" fmla="*/ 538482 h 5339262"/>
              <a:gd name="connsiteX3" fmla="*/ 4795538 w 4795538"/>
              <a:gd name="connsiteY3" fmla="*/ 2938872 h 5339262"/>
              <a:gd name="connsiteX4" fmla="*/ 4790283 w 4795538"/>
              <a:gd name="connsiteY4" fmla="*/ 5339262 h 5339262"/>
              <a:gd name="connsiteX5" fmla="*/ 0 w 4795538"/>
              <a:gd name="connsiteY5" fmla="*/ 538482 h 5339262"/>
              <a:gd name="connsiteX6" fmla="*/ 841809 w 4795538"/>
              <a:gd name="connsiteY6" fmla="*/ 538482 h 53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5538" h="5339262">
                <a:moveTo>
                  <a:pt x="1200797" y="0"/>
                </a:moveTo>
                <a:lnTo>
                  <a:pt x="1559785" y="538482"/>
                </a:lnTo>
                <a:lnTo>
                  <a:pt x="2400396" y="538482"/>
                </a:lnTo>
                <a:cubicBezTo>
                  <a:pt x="2400396" y="1862133"/>
                  <a:pt x="3471890" y="2935975"/>
                  <a:pt x="4795538" y="2938872"/>
                </a:cubicBezTo>
                <a:cubicBezTo>
                  <a:pt x="4793786" y="3739002"/>
                  <a:pt x="4792035" y="4539132"/>
                  <a:pt x="4790283" y="5339262"/>
                </a:cubicBezTo>
                <a:cubicBezTo>
                  <a:pt x="2142988" y="5333467"/>
                  <a:pt x="0" y="3185783"/>
                  <a:pt x="0" y="538482"/>
                </a:cubicBezTo>
                <a:lnTo>
                  <a:pt x="841809" y="538482"/>
                </a:lnTo>
                <a:close/>
              </a:path>
            </a:pathLst>
          </a:custGeom>
          <a:solidFill>
            <a:srgbClr val="D65500"/>
          </a:solidFill>
          <a:ln w="12700" cap="flat" cmpd="sng" algn="ctr">
            <a:noFill/>
            <a:prstDash val="solid"/>
            <a:miter lim="800000"/>
          </a:ln>
          <a:effectLst>
            <a:outerShdw blurRad="101600" dist="37357" dir="2700000" rotWithShape="0">
              <a:scrgbClr r="0" g="0" b="0">
                <a:alpha val="10000"/>
              </a:sc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a typeface="+mn-ea"/>
              <a:cs typeface="+mn-cs"/>
            </a:endParaRPr>
          </a:p>
        </p:txBody>
      </p:sp>
      <p:sp>
        <p:nvSpPr>
          <p:cNvPr id="8" name="TextBox 7">
            <a:extLst>
              <a:ext uri="{FF2B5EF4-FFF2-40B4-BE49-F238E27FC236}">
                <a16:creationId xmlns:a16="http://schemas.microsoft.com/office/drawing/2014/main" id="{A9B076BB-31C4-199F-021A-E4EF031C1BB9}"/>
              </a:ext>
            </a:extLst>
          </p:cNvPr>
          <p:cNvSpPr txBox="1"/>
          <p:nvPr/>
        </p:nvSpPr>
        <p:spPr>
          <a:xfrm>
            <a:off x="9047850" y="1416700"/>
            <a:ext cx="2285886" cy="1477328"/>
          </a:xfrm>
          <a:prstGeom prst="roundRect">
            <a:avLst>
              <a:gd name="adj" fmla="val 622"/>
            </a:avLst>
          </a:prstGeom>
          <a:noFill/>
          <a:effectLst>
            <a:outerShdw blurRad="101600" dist="37357" dir="2700000" rotWithShape="0">
              <a:scrgbClr r="0" g="0" b="0">
                <a:alpha val="10000"/>
              </a:scrgbClr>
            </a:outerShdw>
          </a:effectLst>
        </p:spPr>
        <p:txBody>
          <a:bodyPr wrap="square" rtlCol="0" anchor="t" anchorCtr="0">
            <a:spAutoFit/>
          </a:bodyPr>
          <a:lstStyle/>
          <a:p>
            <a:r>
              <a:rPr lang="en-US" b="1">
                <a:solidFill>
                  <a:srgbClr val="AE002F"/>
                </a:solidFill>
                <a:ea typeface="League Spartan" charset="0"/>
                <a:cs typeface="Poppins" pitchFamily="2" charset="77"/>
              </a:rPr>
              <a:t>Visual Generation</a:t>
            </a:r>
          </a:p>
          <a:p>
            <a:r>
              <a:rPr lang="en-US" sz="1200">
                <a:solidFill>
                  <a:srgbClr val="374151"/>
                </a:solidFill>
              </a:rPr>
              <a:t>Diverse applications, including creating art, transforming images, generating human faces, aiding medical imaging, designing products, enhancing video game environments</a:t>
            </a:r>
            <a:endParaRPr lang="en-US" sz="1200">
              <a:solidFill>
                <a:srgbClr val="414041"/>
              </a:solidFill>
              <a:ea typeface="League Spartan" charset="0"/>
              <a:cs typeface="Poppins" pitchFamily="2" charset="77"/>
            </a:endParaRPr>
          </a:p>
        </p:txBody>
      </p:sp>
      <p:sp>
        <p:nvSpPr>
          <p:cNvPr id="9" name="TextBox 8">
            <a:extLst>
              <a:ext uri="{FF2B5EF4-FFF2-40B4-BE49-F238E27FC236}">
                <a16:creationId xmlns:a16="http://schemas.microsoft.com/office/drawing/2014/main" id="{EA8FD131-7CA5-FE81-6502-63638FBBA09A}"/>
              </a:ext>
            </a:extLst>
          </p:cNvPr>
          <p:cNvSpPr txBox="1"/>
          <p:nvPr/>
        </p:nvSpPr>
        <p:spPr>
          <a:xfrm>
            <a:off x="9047850" y="4298585"/>
            <a:ext cx="2285886" cy="1846659"/>
          </a:xfrm>
          <a:prstGeom prst="roundRect">
            <a:avLst>
              <a:gd name="adj" fmla="val 622"/>
            </a:avLst>
          </a:prstGeom>
          <a:noFill/>
          <a:effectLst>
            <a:outerShdw blurRad="101600" dist="37357" dir="2700000" rotWithShape="0">
              <a:scrgbClr r="0" g="0" b="0">
                <a:alpha val="10000"/>
              </a:scrgbClr>
            </a:outerShdw>
          </a:effectLst>
        </p:spPr>
        <p:txBody>
          <a:bodyPr wrap="square" rtlCol="0" anchor="t" anchorCtr="0">
            <a:spAutoFit/>
          </a:bodyPr>
          <a:lstStyle/>
          <a:p>
            <a:r>
              <a:rPr lang="en-US" b="1">
                <a:solidFill>
                  <a:srgbClr val="CA2320"/>
                </a:solidFill>
                <a:ea typeface="League Spartan" charset="0"/>
                <a:cs typeface="Poppins" pitchFamily="2" charset="77"/>
              </a:rPr>
              <a:t>Code Generation</a:t>
            </a:r>
          </a:p>
          <a:p>
            <a:r>
              <a:rPr lang="en-US" sz="1200">
                <a:solidFill>
                  <a:srgbClr val="414041"/>
                </a:solidFill>
                <a:ea typeface="League Spartan" charset="0"/>
                <a:cs typeface="Poppins" pitchFamily="2" charset="77"/>
              </a:rPr>
              <a:t>Streamline coding tasks, offers suggestions for software development, aids in debugging, and provides language-specific code snippets, boosting efficiency and productivity in programming</a:t>
            </a:r>
          </a:p>
        </p:txBody>
      </p:sp>
      <p:sp>
        <p:nvSpPr>
          <p:cNvPr id="10" name="TextBox 9">
            <a:extLst>
              <a:ext uri="{FF2B5EF4-FFF2-40B4-BE49-F238E27FC236}">
                <a16:creationId xmlns:a16="http://schemas.microsoft.com/office/drawing/2014/main" id="{441B6CEB-4F84-A9F8-326B-C6181C0699F9}"/>
              </a:ext>
            </a:extLst>
          </p:cNvPr>
          <p:cNvSpPr txBox="1"/>
          <p:nvPr/>
        </p:nvSpPr>
        <p:spPr>
          <a:xfrm>
            <a:off x="786272" y="1416700"/>
            <a:ext cx="2285886" cy="2031325"/>
          </a:xfrm>
          <a:prstGeom prst="roundRect">
            <a:avLst>
              <a:gd name="adj" fmla="val 556"/>
            </a:avLst>
          </a:prstGeom>
          <a:noFill/>
          <a:effectLst>
            <a:outerShdw blurRad="101600" dist="37357" dir="2700000" rotWithShape="0">
              <a:scrgbClr r="0" g="0" b="0">
                <a:alpha val="10000"/>
              </a:scrgbClr>
            </a:outerShdw>
          </a:effectLst>
        </p:spPr>
        <p:txBody>
          <a:bodyPr wrap="square" rtlCol="0" anchor="t" anchorCtr="0">
            <a:spAutoFit/>
          </a:bodyPr>
          <a:lstStyle/>
          <a:p>
            <a:pPr algn="r"/>
            <a:r>
              <a:rPr lang="en-US" b="1">
                <a:solidFill>
                  <a:srgbClr val="580720"/>
                </a:solidFill>
                <a:ea typeface="League Spartan" charset="0"/>
                <a:cs typeface="Poppins" pitchFamily="2" charset="77"/>
              </a:rPr>
              <a:t>Text Generation</a:t>
            </a:r>
          </a:p>
          <a:p>
            <a:pPr algn="r"/>
            <a:r>
              <a:rPr lang="en-US" sz="1200">
                <a:solidFill>
                  <a:srgbClr val="414041"/>
                </a:solidFill>
                <a:ea typeface="League Spartan" charset="0"/>
                <a:cs typeface="Poppins" pitchFamily="2" charset="77"/>
              </a:rPr>
              <a:t>Automate text content creation: language translation, marketing, chatbot support,  personalized e-commerce suggestions, creative writing enhancement, medical/legal report assistance, artistic inspiration, and news article creation etc.</a:t>
            </a:r>
          </a:p>
        </p:txBody>
      </p:sp>
      <p:sp>
        <p:nvSpPr>
          <p:cNvPr id="11" name="TextBox 10">
            <a:extLst>
              <a:ext uri="{FF2B5EF4-FFF2-40B4-BE49-F238E27FC236}">
                <a16:creationId xmlns:a16="http://schemas.microsoft.com/office/drawing/2014/main" id="{CB82A761-26A1-2536-DECE-2F20AA206D07}"/>
              </a:ext>
            </a:extLst>
          </p:cNvPr>
          <p:cNvSpPr txBox="1"/>
          <p:nvPr/>
        </p:nvSpPr>
        <p:spPr>
          <a:xfrm>
            <a:off x="786272" y="4298585"/>
            <a:ext cx="2285886" cy="1661993"/>
          </a:xfrm>
          <a:prstGeom prst="roundRect">
            <a:avLst>
              <a:gd name="adj" fmla="val 691"/>
            </a:avLst>
          </a:prstGeom>
          <a:noFill/>
          <a:effectLst>
            <a:outerShdw blurRad="101600" dist="37357" dir="2700000" rotWithShape="0">
              <a:scrgbClr r="0" g="0" b="0">
                <a:alpha val="10000"/>
              </a:scrgbClr>
            </a:outerShdw>
          </a:effectLst>
        </p:spPr>
        <p:txBody>
          <a:bodyPr wrap="square" rtlCol="0" anchor="t" anchorCtr="0">
            <a:spAutoFit/>
          </a:bodyPr>
          <a:lstStyle/>
          <a:p>
            <a:pPr algn="r"/>
            <a:r>
              <a:rPr lang="en-US" b="1">
                <a:solidFill>
                  <a:srgbClr val="D65500"/>
                </a:solidFill>
                <a:ea typeface="League Spartan" charset="0"/>
                <a:cs typeface="Poppins" pitchFamily="2" charset="77"/>
              </a:rPr>
              <a:t>Audio Generation</a:t>
            </a:r>
          </a:p>
          <a:p>
            <a:pPr algn="r"/>
            <a:r>
              <a:rPr lang="en-US" sz="1200">
                <a:solidFill>
                  <a:srgbClr val="414041"/>
                </a:solidFill>
                <a:ea typeface="League Spartan" charset="0"/>
                <a:cs typeface="Poppins" pitchFamily="2" charset="77"/>
              </a:rPr>
              <a:t>Create sound and music using algorithms, finding applications in music, media, and communication by producing realistic audio and even simulating entire auditory environments</a:t>
            </a:r>
          </a:p>
        </p:txBody>
      </p:sp>
      <p:grpSp>
        <p:nvGrpSpPr>
          <p:cNvPr id="12" name="Group 11">
            <a:extLst>
              <a:ext uri="{FF2B5EF4-FFF2-40B4-BE49-F238E27FC236}">
                <a16:creationId xmlns:a16="http://schemas.microsoft.com/office/drawing/2014/main" id="{D262290F-8526-B70A-8CFA-1988E7A8CB9C}"/>
              </a:ext>
            </a:extLst>
          </p:cNvPr>
          <p:cNvGrpSpPr/>
          <p:nvPr/>
        </p:nvGrpSpPr>
        <p:grpSpPr>
          <a:xfrm>
            <a:off x="5462692" y="3060729"/>
            <a:ext cx="1251212" cy="1479338"/>
            <a:chOff x="543924" y="1192094"/>
            <a:chExt cx="1359233" cy="1607054"/>
          </a:xfrm>
        </p:grpSpPr>
        <p:sp>
          <p:nvSpPr>
            <p:cNvPr id="13" name="Freeform 27">
              <a:extLst>
                <a:ext uri="{FF2B5EF4-FFF2-40B4-BE49-F238E27FC236}">
                  <a16:creationId xmlns:a16="http://schemas.microsoft.com/office/drawing/2014/main" id="{FC572B31-6F09-9E77-73C5-C81485228257}"/>
                </a:ext>
              </a:extLst>
            </p:cNvPr>
            <p:cNvSpPr/>
            <p:nvPr/>
          </p:nvSpPr>
          <p:spPr>
            <a:xfrm>
              <a:off x="543924" y="1192094"/>
              <a:ext cx="1359233" cy="1283251"/>
            </a:xfrm>
            <a:custGeom>
              <a:avLst/>
              <a:gdLst/>
              <a:ahLst/>
              <a:cxnLst/>
              <a:rect l="l" t="t" r="r" b="b"/>
              <a:pathLst>
                <a:path w="2016645" h="2281918">
                  <a:moveTo>
                    <a:pt x="0" y="0"/>
                  </a:moveTo>
                  <a:lnTo>
                    <a:pt x="2016644" y="0"/>
                  </a:lnTo>
                  <a:lnTo>
                    <a:pt x="2016644" y="2281917"/>
                  </a:lnTo>
                  <a:lnTo>
                    <a:pt x="0" y="2281917"/>
                  </a:lnTo>
                  <a:lnTo>
                    <a:pt x="0" y="0"/>
                  </a:lnTo>
                  <a:close/>
                </a:path>
              </a:pathLst>
            </a:custGeom>
            <a:blipFill>
              <a:blip r:embed="rId3">
                <a:duotone>
                  <a:srgbClr val="D65500">
                    <a:shade val="45000"/>
                    <a:satMod val="135000"/>
                  </a:srgbClr>
                  <a:prstClr val="white"/>
                </a:duotone>
              </a:blip>
              <a:stretch>
                <a:fillRect b="-16992"/>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414041"/>
                </a:solidFill>
                <a:effectLst/>
                <a:uLnTx/>
                <a:uFillTx/>
              </a:endParaRPr>
            </a:p>
          </p:txBody>
        </p:sp>
        <p:sp>
          <p:nvSpPr>
            <p:cNvPr id="14" name="TextBox 13">
              <a:extLst>
                <a:ext uri="{FF2B5EF4-FFF2-40B4-BE49-F238E27FC236}">
                  <a16:creationId xmlns:a16="http://schemas.microsoft.com/office/drawing/2014/main" id="{A65FBE30-D45E-C1AE-6ED9-5CA827B23332}"/>
                </a:ext>
              </a:extLst>
            </p:cNvPr>
            <p:cNvSpPr txBox="1"/>
            <p:nvPr/>
          </p:nvSpPr>
          <p:spPr>
            <a:xfrm>
              <a:off x="555476" y="2431366"/>
              <a:ext cx="1342964" cy="36778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a:ln>
                    <a:noFill/>
                  </a:ln>
                  <a:solidFill>
                    <a:srgbClr val="CA2320"/>
                  </a:solidFill>
                  <a:effectLst/>
                  <a:uLnTx/>
                  <a:uFillTx/>
                </a:rPr>
                <a:t>Generative</a:t>
              </a:r>
            </a:p>
          </p:txBody>
        </p:sp>
      </p:grpSp>
      <p:pic>
        <p:nvPicPr>
          <p:cNvPr id="15" name="Graphic 14" descr="Images with solid fill">
            <a:extLst>
              <a:ext uri="{FF2B5EF4-FFF2-40B4-BE49-F238E27FC236}">
                <a16:creationId xmlns:a16="http://schemas.microsoft.com/office/drawing/2014/main" id="{D95ACC96-AB28-4BEE-D6F4-410CA9207A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23775" y="2026791"/>
            <a:ext cx="729974" cy="729974"/>
          </a:xfrm>
          <a:prstGeom prst="roundRect">
            <a:avLst>
              <a:gd name="adj" fmla="val 1389"/>
            </a:avLst>
          </a:prstGeom>
          <a:effectLst>
            <a:outerShdw blurRad="101600" dist="37357" dir="2700000" rotWithShape="0">
              <a:scrgbClr r="0" g="0" b="0">
                <a:alpha val="10000"/>
              </a:scrgbClr>
            </a:outerShdw>
          </a:effectLst>
        </p:spPr>
      </p:pic>
      <p:pic>
        <p:nvPicPr>
          <p:cNvPr id="16" name="Graphic 15" descr="Voice with solid fill">
            <a:extLst>
              <a:ext uri="{FF2B5EF4-FFF2-40B4-BE49-F238E27FC236}">
                <a16:creationId xmlns:a16="http://schemas.microsoft.com/office/drawing/2014/main" id="{DF662FF9-5718-27A0-9074-BB29A1B51D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07769" y="4581039"/>
            <a:ext cx="838454" cy="838454"/>
          </a:xfrm>
          <a:prstGeom prst="roundRect">
            <a:avLst>
              <a:gd name="adj" fmla="val 1389"/>
            </a:avLst>
          </a:prstGeom>
          <a:effectLst>
            <a:outerShdw blurRad="101600" dist="37357" dir="2700000" rotWithShape="0">
              <a:scrgbClr r="0" g="0" b="0">
                <a:alpha val="10000"/>
              </a:scrgbClr>
            </a:outerShdw>
          </a:effectLst>
        </p:spPr>
      </p:pic>
      <p:pic>
        <p:nvPicPr>
          <p:cNvPr id="17" name="Graphic 16" descr="Cmd Terminal with solid fill">
            <a:extLst>
              <a:ext uri="{FF2B5EF4-FFF2-40B4-BE49-F238E27FC236}">
                <a16:creationId xmlns:a16="http://schemas.microsoft.com/office/drawing/2014/main" id="{89FDBBE7-C3DC-4138-97F6-44925EFD6D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10334" y="4603341"/>
            <a:ext cx="780585" cy="780585"/>
          </a:xfrm>
          <a:prstGeom prst="roundRect">
            <a:avLst>
              <a:gd name="adj" fmla="val 1389"/>
            </a:avLst>
          </a:prstGeom>
          <a:effectLst>
            <a:outerShdw blurRad="101600" dist="37357" dir="2700000" rotWithShape="0">
              <a:scrgbClr r="0" g="0" b="0">
                <a:alpha val="10000"/>
              </a:scrgbClr>
            </a:outerShdw>
          </a:effectLst>
        </p:spPr>
      </p:pic>
      <p:sp>
        <p:nvSpPr>
          <p:cNvPr id="18" name="Block Arc 17">
            <a:extLst>
              <a:ext uri="{FF2B5EF4-FFF2-40B4-BE49-F238E27FC236}">
                <a16:creationId xmlns:a16="http://schemas.microsoft.com/office/drawing/2014/main" id="{56142336-5C81-34D7-A6B8-3C84C5C2FA41}"/>
              </a:ext>
            </a:extLst>
          </p:cNvPr>
          <p:cNvSpPr/>
          <p:nvPr/>
        </p:nvSpPr>
        <p:spPr>
          <a:xfrm rot="16200000">
            <a:off x="3525733" y="1177058"/>
            <a:ext cx="5138157" cy="5138157"/>
          </a:xfrm>
          <a:prstGeom prst="blockArc">
            <a:avLst>
              <a:gd name="adj1" fmla="val 16207525"/>
              <a:gd name="adj2" fmla="val 0"/>
              <a:gd name="adj3" fmla="val 25000"/>
            </a:avLst>
          </a:prstGeom>
          <a:solidFill>
            <a:srgbClr val="580720"/>
          </a:solidFill>
          <a:ln w="12700" cap="flat" cmpd="sng" algn="ctr">
            <a:noFill/>
            <a:prstDash val="solid"/>
            <a:miter lim="800000"/>
          </a:ln>
          <a:effectLst>
            <a:outerShdw blurRad="101600" dist="37357" dir="2700000" rotWithShape="0">
              <a:scrgbClr r="0" g="0" b="0">
                <a:alpha val="10000"/>
              </a:sc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041"/>
              </a:solidFill>
              <a:effectLst/>
              <a:uLnTx/>
              <a:uFillTx/>
              <a:ea typeface="+mn-ea"/>
              <a:cs typeface="+mn-cs"/>
            </a:endParaRPr>
          </a:p>
        </p:txBody>
      </p:sp>
      <p:pic>
        <p:nvPicPr>
          <p:cNvPr id="19" name="Graphic 18" descr="Chat bubble with solid fill">
            <a:extLst>
              <a:ext uri="{FF2B5EF4-FFF2-40B4-BE49-F238E27FC236}">
                <a16:creationId xmlns:a16="http://schemas.microsoft.com/office/drawing/2014/main" id="{C503AED3-C008-E2E4-D28A-2B6F7C5866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45910" y="2029174"/>
            <a:ext cx="853726" cy="853726"/>
          </a:xfrm>
          <a:prstGeom prst="roundRect">
            <a:avLst>
              <a:gd name="adj" fmla="val 1389"/>
            </a:avLst>
          </a:prstGeom>
          <a:effectLst>
            <a:outerShdw blurRad="101600" dist="37357" dir="2700000" rotWithShape="0">
              <a:scrgbClr r="0" g="0" b="0">
                <a:alpha val="10000"/>
              </a:scrgbClr>
            </a:outerShdw>
          </a:effectLst>
        </p:spPr>
      </p:pic>
    </p:spTree>
    <p:extLst>
      <p:ext uri="{BB962C8B-B14F-4D97-AF65-F5344CB8AC3E}">
        <p14:creationId xmlns:p14="http://schemas.microsoft.com/office/powerpoint/2010/main" val="320244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C2AC68-AB86-2284-EC62-A1787E016F67}"/>
              </a:ext>
            </a:extLst>
          </p:cNvPr>
          <p:cNvSpPr>
            <a:spLocks noGrp="1"/>
          </p:cNvSpPr>
          <p:nvPr>
            <p:ph type="ftr" sz="quarter" idx="11"/>
          </p:nvPr>
        </p:nvSpPr>
        <p:spPr/>
        <p:txBody>
          <a:bodyPr/>
          <a:lstStyle/>
          <a:p>
            <a:r>
              <a:rPr lang="en-US" sz="800" b="0">
                <a:latin typeface="Arial"/>
                <a:cs typeface="Arial"/>
              </a:rPr>
              <a:t>World Summit AI America 2024</a:t>
            </a:r>
            <a:r>
              <a:rPr lang="en-US" sz="800" b="0"/>
              <a:t>  </a:t>
            </a:r>
            <a:endParaRPr lang="en-US" sz="800" b="0">
              <a:hlinkClick r:id="rId2"/>
            </a:endParaRPr>
          </a:p>
          <a:p>
            <a:endParaRPr lang="en-US"/>
          </a:p>
        </p:txBody>
      </p:sp>
      <p:sp>
        <p:nvSpPr>
          <p:cNvPr id="4" name="Slide Number Placeholder 3">
            <a:extLst>
              <a:ext uri="{FF2B5EF4-FFF2-40B4-BE49-F238E27FC236}">
                <a16:creationId xmlns:a16="http://schemas.microsoft.com/office/drawing/2014/main" id="{18340594-BDDD-8D47-492C-0F5A2CE4A7E4}"/>
              </a:ext>
            </a:extLst>
          </p:cNvPr>
          <p:cNvSpPr>
            <a:spLocks noGrp="1"/>
          </p:cNvSpPr>
          <p:nvPr>
            <p:ph type="sldNum" sz="quarter" idx="12"/>
          </p:nvPr>
        </p:nvSpPr>
        <p:spPr/>
        <p:txBody>
          <a:bodyPr/>
          <a:lstStyle/>
          <a:p>
            <a:fld id="{9C22A586-C3AD-EC40-9E2E-CB4E986153EE}" type="slidenum">
              <a:rPr lang="en-US" smtClean="0"/>
              <a:pPr/>
              <a:t>6</a:t>
            </a:fld>
            <a:endParaRPr lang="en-US"/>
          </a:p>
        </p:txBody>
      </p:sp>
      <p:sp>
        <p:nvSpPr>
          <p:cNvPr id="5" name="Text Placeholder 4">
            <a:extLst>
              <a:ext uri="{FF2B5EF4-FFF2-40B4-BE49-F238E27FC236}">
                <a16:creationId xmlns:a16="http://schemas.microsoft.com/office/drawing/2014/main" id="{2AA86DC2-0433-BAC8-EFCE-F21A7D6BC318}"/>
              </a:ext>
            </a:extLst>
          </p:cNvPr>
          <p:cNvSpPr>
            <a:spLocks noGrp="1"/>
          </p:cNvSpPr>
          <p:nvPr>
            <p:ph type="body" sz="quarter" idx="13"/>
          </p:nvPr>
        </p:nvSpPr>
        <p:spPr>
          <a:xfrm>
            <a:off x="406050" y="549274"/>
            <a:ext cx="11383200" cy="530589"/>
          </a:xfrm>
        </p:spPr>
        <p:txBody>
          <a:bodyPr vert="horz" lIns="0" tIns="0" rIns="0" bIns="0" rtlCol="0" anchor="t" anchorCtr="0">
            <a:normAutofit/>
          </a:bodyPr>
          <a:lstStyle/>
          <a:p>
            <a:r>
              <a:rPr lang="en-CA"/>
              <a:t>Enabling Generative AI in Rio Tinto Safely and Sustainably</a:t>
            </a:r>
            <a:endParaRPr lang="en-GB"/>
          </a:p>
        </p:txBody>
      </p:sp>
      <p:grpSp>
        <p:nvGrpSpPr>
          <p:cNvPr id="20" name="Group 19">
            <a:extLst>
              <a:ext uri="{FF2B5EF4-FFF2-40B4-BE49-F238E27FC236}">
                <a16:creationId xmlns:a16="http://schemas.microsoft.com/office/drawing/2014/main" id="{A493C6DF-7944-2D88-5C44-7EAF7CD4F304}"/>
              </a:ext>
            </a:extLst>
          </p:cNvPr>
          <p:cNvGrpSpPr/>
          <p:nvPr/>
        </p:nvGrpSpPr>
        <p:grpSpPr>
          <a:xfrm>
            <a:off x="4514307" y="2296044"/>
            <a:ext cx="3163387" cy="3163390"/>
            <a:chOff x="4735286" y="1523998"/>
            <a:chExt cx="3163387" cy="3163390"/>
          </a:xfrm>
          <a:effectLst/>
        </p:grpSpPr>
        <p:sp>
          <p:nvSpPr>
            <p:cNvPr id="21" name="Partial Circle 20">
              <a:extLst>
                <a:ext uri="{FF2B5EF4-FFF2-40B4-BE49-F238E27FC236}">
                  <a16:creationId xmlns:a16="http://schemas.microsoft.com/office/drawing/2014/main" id="{D00E8B80-92EE-F719-5BCD-777547435609}"/>
                </a:ext>
              </a:extLst>
            </p:cNvPr>
            <p:cNvSpPr/>
            <p:nvPr/>
          </p:nvSpPr>
          <p:spPr>
            <a:xfrm>
              <a:off x="4735286" y="1523998"/>
              <a:ext cx="3108960" cy="3108960"/>
            </a:xfrm>
            <a:prstGeom prst="pie">
              <a:avLst>
                <a:gd name="adj1" fmla="val 10796255"/>
                <a:gd name="adj2" fmla="val 16200000"/>
              </a:avLst>
            </a:prstGeom>
            <a:solidFill>
              <a:srgbClr val="580720"/>
            </a:solidFill>
            <a:ln w="12700" cap="flat" cmpd="sng" algn="ctr">
              <a:noFill/>
              <a:prstDash val="solid"/>
              <a:miter lim="800000"/>
            </a:ln>
            <a:effectLst>
              <a:outerShdw blurRad="101600" dist="37357" dir="2700000" rotWithShape="0">
                <a:scrgbClr r="0" g="0" b="0">
                  <a:alpha val="10000"/>
                </a:sc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414041"/>
                </a:solidFill>
                <a:effectLst/>
                <a:uLnTx/>
                <a:uFillTx/>
              </a:endParaRPr>
            </a:p>
          </p:txBody>
        </p:sp>
        <p:sp>
          <p:nvSpPr>
            <p:cNvPr id="22" name="Partial Circle 21">
              <a:extLst>
                <a:ext uri="{FF2B5EF4-FFF2-40B4-BE49-F238E27FC236}">
                  <a16:creationId xmlns:a16="http://schemas.microsoft.com/office/drawing/2014/main" id="{277072F1-36B1-5A1B-483B-763B639DCF48}"/>
                </a:ext>
              </a:extLst>
            </p:cNvPr>
            <p:cNvSpPr/>
            <p:nvPr/>
          </p:nvSpPr>
          <p:spPr>
            <a:xfrm>
              <a:off x="4789713" y="1523998"/>
              <a:ext cx="3108960" cy="3108960"/>
            </a:xfrm>
            <a:prstGeom prst="pie">
              <a:avLst>
                <a:gd name="adj1" fmla="val 16204303"/>
                <a:gd name="adj2" fmla="val 21599999"/>
              </a:avLst>
            </a:prstGeom>
            <a:solidFill>
              <a:srgbClr val="AE002F"/>
            </a:solidFill>
            <a:ln w="12700" cap="flat" cmpd="sng" algn="ctr">
              <a:noFill/>
              <a:prstDash val="solid"/>
              <a:miter lim="800000"/>
            </a:ln>
            <a:effectLst>
              <a:outerShdw blurRad="101600" dist="37357" dir="2700000" rotWithShape="0">
                <a:scrgbClr r="0" g="0" b="0">
                  <a:alpha val="10000"/>
                </a:sc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414041"/>
                </a:solidFill>
                <a:effectLst/>
                <a:uLnTx/>
                <a:uFillTx/>
              </a:endParaRPr>
            </a:p>
          </p:txBody>
        </p:sp>
        <p:sp>
          <p:nvSpPr>
            <p:cNvPr id="23" name="Partial Circle 22">
              <a:extLst>
                <a:ext uri="{FF2B5EF4-FFF2-40B4-BE49-F238E27FC236}">
                  <a16:creationId xmlns:a16="http://schemas.microsoft.com/office/drawing/2014/main" id="{36D841B7-88DF-9542-0DA2-D7F64F0E2848}"/>
                </a:ext>
              </a:extLst>
            </p:cNvPr>
            <p:cNvSpPr/>
            <p:nvPr/>
          </p:nvSpPr>
          <p:spPr>
            <a:xfrm>
              <a:off x="4735286" y="1578428"/>
              <a:ext cx="3108960" cy="3108960"/>
            </a:xfrm>
            <a:prstGeom prst="pie">
              <a:avLst>
                <a:gd name="adj1" fmla="val 5394170"/>
                <a:gd name="adj2" fmla="val 10800002"/>
              </a:avLst>
            </a:prstGeom>
            <a:solidFill>
              <a:srgbClr val="D65500"/>
            </a:solidFill>
            <a:ln w="12700" cap="flat" cmpd="sng" algn="ctr">
              <a:noFill/>
              <a:prstDash val="solid"/>
              <a:miter lim="800000"/>
            </a:ln>
            <a:effectLst>
              <a:outerShdw blurRad="101600" dist="37357" dir="2700000" rotWithShape="0">
                <a:scrgbClr r="0" g="0" b="0">
                  <a:alpha val="10000"/>
                </a:sc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414041"/>
                </a:solidFill>
                <a:effectLst/>
                <a:uLnTx/>
                <a:uFillTx/>
              </a:endParaRPr>
            </a:p>
          </p:txBody>
        </p:sp>
        <p:sp>
          <p:nvSpPr>
            <p:cNvPr id="24" name="Partial Circle 23">
              <a:extLst>
                <a:ext uri="{FF2B5EF4-FFF2-40B4-BE49-F238E27FC236}">
                  <a16:creationId xmlns:a16="http://schemas.microsoft.com/office/drawing/2014/main" id="{09AE7C00-9574-116E-59AB-5FBAFDF912E6}"/>
                </a:ext>
              </a:extLst>
            </p:cNvPr>
            <p:cNvSpPr/>
            <p:nvPr/>
          </p:nvSpPr>
          <p:spPr>
            <a:xfrm>
              <a:off x="4789713" y="1578428"/>
              <a:ext cx="3108960" cy="3108960"/>
            </a:xfrm>
            <a:prstGeom prst="pie">
              <a:avLst>
                <a:gd name="adj1" fmla="val 8595"/>
                <a:gd name="adj2" fmla="val 5376293"/>
              </a:avLst>
            </a:prstGeom>
            <a:solidFill>
              <a:srgbClr val="CA2320"/>
            </a:solidFill>
            <a:ln w="12700" cap="flat" cmpd="sng" algn="ctr">
              <a:noFill/>
              <a:prstDash val="solid"/>
              <a:miter lim="800000"/>
            </a:ln>
            <a:effectLst>
              <a:outerShdw blurRad="101600" dist="37357" dir="2700000" rotWithShape="0">
                <a:scrgbClr r="0" g="0" b="0">
                  <a:alpha val="10000"/>
                </a:sc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414041"/>
                </a:solidFill>
                <a:effectLst/>
                <a:uLnTx/>
                <a:uFillTx/>
              </a:endParaRPr>
            </a:p>
          </p:txBody>
        </p:sp>
        <p:sp>
          <p:nvSpPr>
            <p:cNvPr id="25" name="TextBox 24">
              <a:extLst>
                <a:ext uri="{FF2B5EF4-FFF2-40B4-BE49-F238E27FC236}">
                  <a16:creationId xmlns:a16="http://schemas.microsoft.com/office/drawing/2014/main" id="{42371B38-3A9E-6A3D-72C6-CE8FE73BB9C0}"/>
                </a:ext>
              </a:extLst>
            </p:cNvPr>
            <p:cNvSpPr txBox="1"/>
            <p:nvPr/>
          </p:nvSpPr>
          <p:spPr>
            <a:xfrm>
              <a:off x="4989044" y="2542213"/>
              <a:ext cx="1199367" cy="307777"/>
            </a:xfrm>
            <a:prstGeom prst="rect">
              <a:avLst/>
            </a:prstGeom>
            <a:noFill/>
            <a:effectLst>
              <a:outerShdw blurRad="101600" dist="37357" dir="2700000" rotWithShape="0">
                <a:scrgbClr r="0" g="0" b="0">
                  <a:alpha val="10000"/>
                </a:scrgbClr>
              </a:outerShdw>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FFFFFF"/>
                  </a:solidFill>
                  <a:effectLst/>
                  <a:uLnTx/>
                  <a:uFillTx/>
                </a:rPr>
                <a:t>Enablement</a:t>
              </a:r>
              <a:endParaRPr kumimoji="0" lang="en-CA" sz="1600" b="1" i="0" u="none" strike="noStrike" kern="0" cap="none" spc="0" normalizeH="0" baseline="0" noProof="0">
                <a:ln>
                  <a:noFill/>
                </a:ln>
                <a:solidFill>
                  <a:srgbClr val="FFFFFF"/>
                </a:solidFill>
                <a:effectLst/>
                <a:uLnTx/>
                <a:uFillTx/>
              </a:endParaRPr>
            </a:p>
          </p:txBody>
        </p:sp>
        <p:sp>
          <p:nvSpPr>
            <p:cNvPr id="26" name="TextBox 25">
              <a:extLst>
                <a:ext uri="{FF2B5EF4-FFF2-40B4-BE49-F238E27FC236}">
                  <a16:creationId xmlns:a16="http://schemas.microsoft.com/office/drawing/2014/main" id="{814C1118-3551-F099-EFC1-202383E3489B}"/>
                </a:ext>
              </a:extLst>
            </p:cNvPr>
            <p:cNvSpPr txBox="1"/>
            <p:nvPr/>
          </p:nvSpPr>
          <p:spPr>
            <a:xfrm>
              <a:off x="4794068" y="3215780"/>
              <a:ext cx="1589314" cy="523220"/>
            </a:xfrm>
            <a:prstGeom prst="rect">
              <a:avLst/>
            </a:prstGeom>
            <a:noFill/>
            <a:effectLst>
              <a:outerShdw blurRad="101600" dist="37357" dir="2700000" rotWithShape="0">
                <a:scrgbClr r="0" g="0" b="0">
                  <a:alpha val="10000"/>
                </a:sc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FFFFFF"/>
                  </a:solidFill>
                  <a:effectLst/>
                  <a:uLnTx/>
                  <a:uFillTx/>
                </a:rPr>
                <a:t>Technical Discovery</a:t>
              </a:r>
            </a:p>
          </p:txBody>
        </p:sp>
        <p:sp>
          <p:nvSpPr>
            <p:cNvPr id="27" name="TextBox 26">
              <a:extLst>
                <a:ext uri="{FF2B5EF4-FFF2-40B4-BE49-F238E27FC236}">
                  <a16:creationId xmlns:a16="http://schemas.microsoft.com/office/drawing/2014/main" id="{4DC65B0F-1C6F-E1A9-7269-384FAA538174}"/>
                </a:ext>
              </a:extLst>
            </p:cNvPr>
            <p:cNvSpPr txBox="1"/>
            <p:nvPr/>
          </p:nvSpPr>
          <p:spPr>
            <a:xfrm>
              <a:off x="6402669" y="2422470"/>
              <a:ext cx="1429795" cy="523220"/>
            </a:xfrm>
            <a:prstGeom prst="rect">
              <a:avLst/>
            </a:prstGeom>
            <a:noFill/>
            <a:effectLst>
              <a:outerShdw blurRad="101600" dist="37357" dir="2700000" rotWithShape="0">
                <a:scrgbClr r="0" g="0" b="0">
                  <a:alpha val="10000"/>
                </a:sc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FFFFFF"/>
                  </a:solidFill>
                  <a:effectLst/>
                  <a:uLnTx/>
                  <a:uFillTx/>
                </a:rPr>
                <a:t>Use Case Engagement</a:t>
              </a:r>
            </a:p>
          </p:txBody>
        </p:sp>
        <p:sp>
          <p:nvSpPr>
            <p:cNvPr id="28" name="TextBox 27">
              <a:extLst>
                <a:ext uri="{FF2B5EF4-FFF2-40B4-BE49-F238E27FC236}">
                  <a16:creationId xmlns:a16="http://schemas.microsoft.com/office/drawing/2014/main" id="{B9EC0F51-D1DF-9C7B-2A8D-FFDE5D68FBEA}"/>
                </a:ext>
              </a:extLst>
            </p:cNvPr>
            <p:cNvSpPr txBox="1"/>
            <p:nvPr/>
          </p:nvSpPr>
          <p:spPr>
            <a:xfrm>
              <a:off x="6304623" y="3215780"/>
              <a:ext cx="1589314" cy="523220"/>
            </a:xfrm>
            <a:prstGeom prst="rect">
              <a:avLst/>
            </a:prstGeom>
            <a:noFill/>
            <a:effectLst>
              <a:outerShdw blurRad="101600" dist="37357" dir="2700000" rotWithShape="0">
                <a:scrgbClr r="0" g="0" b="0">
                  <a:alpha val="10000"/>
                </a:sc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FFFFFF"/>
                  </a:solidFill>
                  <a:effectLst/>
                  <a:uLnTx/>
                  <a:uFillTx/>
                </a:rPr>
                <a:t>Reusability &amp; Scalability</a:t>
              </a:r>
            </a:p>
          </p:txBody>
        </p:sp>
      </p:grpSp>
      <p:grpSp>
        <p:nvGrpSpPr>
          <p:cNvPr id="29" name="Group 28">
            <a:extLst>
              <a:ext uri="{FF2B5EF4-FFF2-40B4-BE49-F238E27FC236}">
                <a16:creationId xmlns:a16="http://schemas.microsoft.com/office/drawing/2014/main" id="{63E4A5F6-8092-7D83-3051-564FCA05A5BD}"/>
              </a:ext>
            </a:extLst>
          </p:cNvPr>
          <p:cNvGrpSpPr/>
          <p:nvPr/>
        </p:nvGrpSpPr>
        <p:grpSpPr>
          <a:xfrm>
            <a:off x="8202072" y="1606553"/>
            <a:ext cx="3654648" cy="1931715"/>
            <a:chOff x="8202072" y="1478733"/>
            <a:chExt cx="3654648" cy="1931715"/>
          </a:xfrm>
        </p:grpSpPr>
        <p:sp>
          <p:nvSpPr>
            <p:cNvPr id="30" name="TextBox 29">
              <a:extLst>
                <a:ext uri="{FF2B5EF4-FFF2-40B4-BE49-F238E27FC236}">
                  <a16:creationId xmlns:a16="http://schemas.microsoft.com/office/drawing/2014/main" id="{D2143F9D-35D9-14C5-1C87-BE116262C74C}"/>
                </a:ext>
              </a:extLst>
            </p:cNvPr>
            <p:cNvSpPr txBox="1"/>
            <p:nvPr/>
          </p:nvSpPr>
          <p:spPr>
            <a:xfrm>
              <a:off x="8290560" y="1509719"/>
              <a:ext cx="3566160" cy="1869744"/>
            </a:xfrm>
            <a:prstGeom prst="roundRect">
              <a:avLst>
                <a:gd name="adj" fmla="val 0"/>
              </a:avLst>
            </a:prstGeom>
            <a:noFill/>
            <a:ln>
              <a:noFill/>
            </a:ln>
            <a:effectLst>
              <a:outerShdw blurRad="101600" dist="37357" dir="2700000" rotWithShape="0">
                <a:scrgbClr r="0" g="0" b="0">
                  <a:alpha val="5000"/>
                </a:scrgbClr>
              </a:outerShdw>
            </a:effectLst>
          </p:spPr>
          <p:txBody>
            <a:bodyPr wrap="square" rtlCol="0" anchor="ctr">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a:ln>
                    <a:noFill/>
                  </a:ln>
                  <a:solidFill>
                    <a:srgbClr val="AE002F"/>
                  </a:solidFill>
                  <a:effectLst/>
                  <a:uLnTx/>
                  <a:uFillTx/>
                </a:rPr>
                <a:t>Partnering on use case development</a:t>
              </a:r>
            </a:p>
            <a:p>
              <a:pPr marL="403225" marR="0" lvl="0" indent="-2286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200" b="1" i="0" u="none" strike="noStrike" kern="0" cap="none" spc="0" normalizeH="0" baseline="0" noProof="0">
                  <a:ln>
                    <a:noFill/>
                  </a:ln>
                  <a:solidFill>
                    <a:srgbClr val="414041"/>
                  </a:solidFill>
                  <a:effectLst/>
                  <a:uLnTx/>
                  <a:uFillTx/>
                </a:rPr>
                <a:t>Facilitating understanding and identification </a:t>
              </a:r>
              <a:r>
                <a:rPr kumimoji="0" lang="en-CA" sz="1200" b="0" i="0" u="none" strike="noStrike" kern="0" cap="none" spc="0" normalizeH="0" baseline="0" noProof="0">
                  <a:ln>
                    <a:noFill/>
                  </a:ln>
                  <a:solidFill>
                    <a:srgbClr val="414041"/>
                  </a:solidFill>
                  <a:effectLst/>
                  <a:uLnTx/>
                  <a:uFillTx/>
                </a:rPr>
                <a:t>of use case opportunities</a:t>
              </a:r>
              <a:r>
                <a:rPr kumimoji="0" lang="en-CA" sz="1200" b="1" i="0" u="none" strike="noStrike" kern="0" cap="none" spc="0" normalizeH="0" baseline="0" noProof="0">
                  <a:ln>
                    <a:noFill/>
                  </a:ln>
                  <a:solidFill>
                    <a:srgbClr val="414041"/>
                  </a:solidFill>
                  <a:effectLst/>
                  <a:uLnTx/>
                  <a:uFillTx/>
                </a:rPr>
                <a:t> </a:t>
              </a:r>
              <a:r>
                <a:rPr kumimoji="0" lang="en-CA" sz="1200" b="0" i="0" u="none" strike="noStrike" kern="0" cap="none" spc="0" normalizeH="0" baseline="0" noProof="0">
                  <a:ln>
                    <a:noFill/>
                  </a:ln>
                  <a:solidFill>
                    <a:srgbClr val="414041"/>
                  </a:solidFill>
                  <a:effectLst/>
                  <a:uLnTx/>
                  <a:uFillTx/>
                </a:rPr>
                <a:t>(considering options for internal build, co-pilots, plug-ins)</a:t>
              </a:r>
            </a:p>
            <a:p>
              <a:pPr marL="403225" marR="0" lvl="0" indent="-2286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200" b="1" i="0" u="none" strike="noStrike" kern="0" cap="none" spc="0" normalizeH="0" baseline="0" noProof="0">
                  <a:ln>
                    <a:noFill/>
                  </a:ln>
                  <a:solidFill>
                    <a:srgbClr val="414041"/>
                  </a:solidFill>
                  <a:effectLst/>
                  <a:uLnTx/>
                  <a:uFillTx/>
                </a:rPr>
                <a:t>Collaborative Discovery &amp; Proof-of-Concepts</a:t>
              </a:r>
              <a:endParaRPr kumimoji="0" lang="en-CA" sz="1200" b="0" i="0" u="none" strike="noStrike" kern="0" cap="none" spc="0" normalizeH="0" baseline="0" noProof="0">
                <a:ln>
                  <a:noFill/>
                </a:ln>
                <a:solidFill>
                  <a:srgbClr val="414041"/>
                </a:solidFill>
                <a:effectLst/>
                <a:uLnTx/>
                <a:uFillTx/>
              </a:endParaRPr>
            </a:p>
          </p:txBody>
        </p:sp>
        <p:cxnSp>
          <p:nvCxnSpPr>
            <p:cNvPr id="31" name="Straight Connector 30">
              <a:extLst>
                <a:ext uri="{FF2B5EF4-FFF2-40B4-BE49-F238E27FC236}">
                  <a16:creationId xmlns:a16="http://schemas.microsoft.com/office/drawing/2014/main" id="{69B5EB9A-6765-844B-B74B-2CB5A379FB9D}"/>
                </a:ext>
              </a:extLst>
            </p:cNvPr>
            <p:cNvCxnSpPr>
              <a:cxnSpLocks/>
            </p:cNvCxnSpPr>
            <p:nvPr/>
          </p:nvCxnSpPr>
          <p:spPr>
            <a:xfrm>
              <a:off x="8202072" y="1478733"/>
              <a:ext cx="0" cy="1931715"/>
            </a:xfrm>
            <a:prstGeom prst="line">
              <a:avLst/>
            </a:prstGeom>
            <a:noFill/>
            <a:ln w="28575" cap="flat" cmpd="sng" algn="ctr">
              <a:solidFill>
                <a:srgbClr val="AE002F"/>
              </a:solidFill>
              <a:prstDash val="solid"/>
              <a:miter lim="800000"/>
            </a:ln>
            <a:effectLst>
              <a:outerShdw blurRad="101600" dist="37357" dir="2700000" rotWithShape="0">
                <a:scrgbClr r="0" g="0" b="0">
                  <a:alpha val="10000"/>
                </a:scrgbClr>
              </a:outerShdw>
            </a:effectLst>
          </p:spPr>
        </p:cxnSp>
      </p:grpSp>
      <p:grpSp>
        <p:nvGrpSpPr>
          <p:cNvPr id="32" name="Group 31">
            <a:extLst>
              <a:ext uri="{FF2B5EF4-FFF2-40B4-BE49-F238E27FC236}">
                <a16:creationId xmlns:a16="http://schemas.microsoft.com/office/drawing/2014/main" id="{BA391697-60DD-6C6F-2A6D-B33E1FCF1E50}"/>
              </a:ext>
            </a:extLst>
          </p:cNvPr>
          <p:cNvGrpSpPr/>
          <p:nvPr/>
        </p:nvGrpSpPr>
        <p:grpSpPr>
          <a:xfrm>
            <a:off x="8202080" y="4264053"/>
            <a:ext cx="3580353" cy="1645920"/>
            <a:chOff x="8202080" y="4136233"/>
            <a:chExt cx="3580353" cy="1645920"/>
          </a:xfrm>
        </p:grpSpPr>
        <p:sp>
          <p:nvSpPr>
            <p:cNvPr id="33" name="TextBox 32">
              <a:extLst>
                <a:ext uri="{FF2B5EF4-FFF2-40B4-BE49-F238E27FC236}">
                  <a16:creationId xmlns:a16="http://schemas.microsoft.com/office/drawing/2014/main" id="{89324FCE-529E-F5B2-D0EB-2FCBCD02EFCE}"/>
                </a:ext>
              </a:extLst>
            </p:cNvPr>
            <p:cNvSpPr txBox="1"/>
            <p:nvPr/>
          </p:nvSpPr>
          <p:spPr>
            <a:xfrm>
              <a:off x="8290570" y="4155801"/>
              <a:ext cx="3491863" cy="1543943"/>
            </a:xfrm>
            <a:prstGeom prst="roundRect">
              <a:avLst>
                <a:gd name="adj" fmla="val 5002"/>
              </a:avLst>
            </a:prstGeom>
            <a:noFill/>
            <a:ln>
              <a:noFill/>
            </a:ln>
            <a:effectLst>
              <a:outerShdw blurRad="101600" dist="37357" dir="2700000" rotWithShape="0">
                <a:scrgbClr r="0" g="0" b="0">
                  <a:alpha val="5000"/>
                </a:scrgbClr>
              </a:outerShdw>
            </a:effectLst>
          </p:spPr>
          <p:txBody>
            <a:bodyPr wrap="square" rtlCol="0" anchor="ctr">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CA" sz="1800" b="1" i="0" u="none" strike="noStrike" kern="0" cap="none" spc="0" normalizeH="0" baseline="0" noProof="0">
                  <a:ln>
                    <a:noFill/>
                  </a:ln>
                  <a:solidFill>
                    <a:srgbClr val="CA2320"/>
                  </a:solidFill>
                  <a:effectLst/>
                  <a:uLnTx/>
                  <a:uFillTx/>
                </a:rPr>
                <a:t>Building the community and playbook</a:t>
              </a:r>
            </a:p>
            <a:p>
              <a:pPr marL="347663" marR="0" lvl="0" indent="-2286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414041"/>
                  </a:solidFill>
                  <a:effectLst/>
                  <a:uLnTx/>
                  <a:uFillTx/>
                </a:rPr>
                <a:t>Facilitating community sessions on updates, capability and hackathons</a:t>
              </a:r>
            </a:p>
            <a:p>
              <a:pPr marL="347663" marR="0" lvl="0" indent="-22860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414041"/>
                  </a:solidFill>
                  <a:effectLst/>
                  <a:uLnTx/>
                  <a:uFillTx/>
                </a:rPr>
                <a:t>Building playbook of guidelines and </a:t>
              </a:r>
              <a:r>
                <a:rPr kumimoji="0" lang="en-CA" sz="1200" b="1" i="0" u="none" strike="noStrike" kern="0" cap="none" spc="0" normalizeH="0" baseline="0" noProof="0">
                  <a:ln>
                    <a:noFill/>
                  </a:ln>
                  <a:solidFill>
                    <a:srgbClr val="414041"/>
                  </a:solidFill>
                  <a:effectLst/>
                  <a:uLnTx/>
                  <a:uFillTx/>
                </a:rPr>
                <a:t>re-usable components </a:t>
              </a:r>
              <a:endParaRPr kumimoji="0" lang="en-CA" sz="1200" b="0" i="0" u="none" strike="noStrike" kern="0" cap="none" spc="0" normalizeH="0" baseline="0" noProof="0">
                <a:ln>
                  <a:noFill/>
                </a:ln>
                <a:solidFill>
                  <a:srgbClr val="414041"/>
                </a:solidFill>
                <a:effectLst/>
                <a:uLnTx/>
                <a:uFillTx/>
              </a:endParaRPr>
            </a:p>
          </p:txBody>
        </p:sp>
        <p:cxnSp>
          <p:nvCxnSpPr>
            <p:cNvPr id="34" name="Straight Connector 33">
              <a:extLst>
                <a:ext uri="{FF2B5EF4-FFF2-40B4-BE49-F238E27FC236}">
                  <a16:creationId xmlns:a16="http://schemas.microsoft.com/office/drawing/2014/main" id="{1F8AECBC-F1B2-A763-5AB6-39D44E5832DA}"/>
                </a:ext>
              </a:extLst>
            </p:cNvPr>
            <p:cNvCxnSpPr>
              <a:cxnSpLocks/>
            </p:cNvCxnSpPr>
            <p:nvPr/>
          </p:nvCxnSpPr>
          <p:spPr>
            <a:xfrm>
              <a:off x="8202080" y="4136233"/>
              <a:ext cx="0" cy="1645920"/>
            </a:xfrm>
            <a:prstGeom prst="line">
              <a:avLst/>
            </a:prstGeom>
            <a:noFill/>
            <a:ln w="28575" cap="flat" cmpd="sng" algn="ctr">
              <a:solidFill>
                <a:srgbClr val="CA2320"/>
              </a:solidFill>
              <a:prstDash val="solid"/>
              <a:miter lim="800000"/>
            </a:ln>
            <a:effectLst>
              <a:outerShdw blurRad="101600" dist="37357" dir="2700000" rotWithShape="0">
                <a:scrgbClr r="0" g="0" b="0">
                  <a:alpha val="10000"/>
                </a:scrgbClr>
              </a:outerShdw>
            </a:effectLst>
          </p:spPr>
        </p:cxnSp>
      </p:grpSp>
      <p:pic>
        <p:nvPicPr>
          <p:cNvPr id="35" name="Graphic 34" descr="Rocket with solid fill">
            <a:extLst>
              <a:ext uri="{FF2B5EF4-FFF2-40B4-BE49-F238E27FC236}">
                <a16:creationId xmlns:a16="http://schemas.microsoft.com/office/drawing/2014/main" id="{15DFBC92-12D0-74CB-05F7-D16D00311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3836" y="4626388"/>
            <a:ext cx="579882" cy="579882"/>
          </a:xfrm>
          <a:prstGeom prst="roundRect">
            <a:avLst>
              <a:gd name="adj" fmla="val 1389"/>
            </a:avLst>
          </a:prstGeom>
          <a:effectLst>
            <a:outerShdw blurRad="101600" dist="37357" dir="2700000" rotWithShape="0">
              <a:scrgbClr r="0" g="0" b="0">
                <a:alpha val="10000"/>
              </a:scrgbClr>
            </a:outerShdw>
          </a:effectLst>
        </p:spPr>
      </p:pic>
      <p:pic>
        <p:nvPicPr>
          <p:cNvPr id="36" name="Graphic 35" descr="Target Audience with solid fill">
            <a:extLst>
              <a:ext uri="{FF2B5EF4-FFF2-40B4-BE49-F238E27FC236}">
                <a16:creationId xmlns:a16="http://schemas.microsoft.com/office/drawing/2014/main" id="{C2DEC775-FA74-5CA4-97F6-6F1E6ABC69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3836" y="2659988"/>
            <a:ext cx="579882" cy="579882"/>
          </a:xfrm>
          <a:prstGeom prst="roundRect">
            <a:avLst>
              <a:gd name="adj" fmla="val 1389"/>
            </a:avLst>
          </a:prstGeom>
          <a:effectLst>
            <a:outerShdw blurRad="101600" dist="37357" dir="2700000" rotWithShape="0">
              <a:scrgbClr r="0" g="0" b="0">
                <a:alpha val="10000"/>
              </a:scrgbClr>
            </a:outerShdw>
          </a:effectLst>
        </p:spPr>
      </p:pic>
      <p:pic>
        <p:nvPicPr>
          <p:cNvPr id="37" name="Graphic 36" descr="Gears with solid fill">
            <a:extLst>
              <a:ext uri="{FF2B5EF4-FFF2-40B4-BE49-F238E27FC236}">
                <a16:creationId xmlns:a16="http://schemas.microsoft.com/office/drawing/2014/main" id="{0E2E7EE9-E68F-841E-13F4-F499A9B5E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6589" y="2683115"/>
            <a:ext cx="579882" cy="579882"/>
          </a:xfrm>
          <a:prstGeom prst="roundRect">
            <a:avLst>
              <a:gd name="adj" fmla="val 1389"/>
            </a:avLst>
          </a:prstGeom>
          <a:effectLst>
            <a:outerShdw blurRad="101600" dist="37357" dir="2700000" rotWithShape="0">
              <a:scrgbClr r="0" g="0" b="0">
                <a:alpha val="10000"/>
              </a:scrgbClr>
            </a:outerShdw>
          </a:effectLst>
        </p:spPr>
      </p:pic>
      <p:pic>
        <p:nvPicPr>
          <p:cNvPr id="38" name="Graphic 37" descr="Lightbulb and gear with solid fill">
            <a:extLst>
              <a:ext uri="{FF2B5EF4-FFF2-40B4-BE49-F238E27FC236}">
                <a16:creationId xmlns:a16="http://schemas.microsoft.com/office/drawing/2014/main" id="{B9600A16-0963-AA9A-DA22-EFA2ABD2AE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22679" y="4574655"/>
            <a:ext cx="579882" cy="579882"/>
          </a:xfrm>
          <a:prstGeom prst="roundRect">
            <a:avLst>
              <a:gd name="adj" fmla="val 1389"/>
            </a:avLst>
          </a:prstGeom>
          <a:effectLst>
            <a:outerShdw blurRad="101600" dist="37357" dir="2700000" rotWithShape="0">
              <a:scrgbClr r="0" g="0" b="0">
                <a:alpha val="10000"/>
              </a:scrgbClr>
            </a:outerShdw>
          </a:effectLst>
        </p:spPr>
      </p:pic>
      <p:grpSp>
        <p:nvGrpSpPr>
          <p:cNvPr id="39" name="Group 38">
            <a:extLst>
              <a:ext uri="{FF2B5EF4-FFF2-40B4-BE49-F238E27FC236}">
                <a16:creationId xmlns:a16="http://schemas.microsoft.com/office/drawing/2014/main" id="{EA6F39BA-988B-F4DF-B3B1-BA52604D51BA}"/>
              </a:ext>
            </a:extLst>
          </p:cNvPr>
          <p:cNvGrpSpPr/>
          <p:nvPr/>
        </p:nvGrpSpPr>
        <p:grpSpPr>
          <a:xfrm>
            <a:off x="428171" y="1606553"/>
            <a:ext cx="3582877" cy="1931715"/>
            <a:chOff x="428171" y="1478733"/>
            <a:chExt cx="3582877" cy="1931715"/>
          </a:xfrm>
        </p:grpSpPr>
        <p:sp>
          <p:nvSpPr>
            <p:cNvPr id="40" name="TextBox 39">
              <a:extLst>
                <a:ext uri="{FF2B5EF4-FFF2-40B4-BE49-F238E27FC236}">
                  <a16:creationId xmlns:a16="http://schemas.microsoft.com/office/drawing/2014/main" id="{C11DF717-D3A2-B45B-37BE-9F0E466F6830}"/>
                </a:ext>
              </a:extLst>
            </p:cNvPr>
            <p:cNvSpPr txBox="1"/>
            <p:nvPr/>
          </p:nvSpPr>
          <p:spPr>
            <a:xfrm>
              <a:off x="428171" y="1509719"/>
              <a:ext cx="3566160" cy="1479410"/>
            </a:xfrm>
            <a:prstGeom prst="roundRect">
              <a:avLst>
                <a:gd name="adj" fmla="val 5002"/>
              </a:avLst>
            </a:prstGeom>
            <a:noFill/>
            <a:ln>
              <a:noFill/>
            </a:ln>
            <a:effectLst>
              <a:outerShdw blurRad="101600" dist="37357" dir="2700000" rotWithShape="0">
                <a:scrgbClr r="0" g="0" b="0">
                  <a:alpha val="5000"/>
                </a:scrgbClr>
              </a:outerShdw>
            </a:effectLst>
          </p:spPr>
          <p:txBody>
            <a:bodyPr wrap="square" lIns="91440" tIns="45720" rIns="91440" bIns="4572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CA" sz="1800" b="1" i="0" u="none" strike="noStrike" kern="0" cap="none" spc="0" normalizeH="0" baseline="0" noProof="0">
                  <a:ln>
                    <a:noFill/>
                  </a:ln>
                  <a:solidFill>
                    <a:srgbClr val="580720"/>
                  </a:solidFill>
                  <a:effectLst/>
                  <a:uLnTx/>
                  <a:uFillTx/>
                </a:rPr>
                <a:t>Enterprise enablement within Rio Tinto environment</a:t>
              </a:r>
            </a:p>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414041"/>
                  </a:solidFill>
                  <a:effectLst/>
                  <a:uLnTx/>
                  <a:uFillTx/>
                </a:rPr>
                <a:t>Understanding and managing </a:t>
              </a:r>
              <a:r>
                <a:rPr kumimoji="0" lang="en-CA" sz="1200" b="1" i="0" u="none" strike="noStrike" kern="0" cap="none" spc="0" normalizeH="0" baseline="0" noProof="0">
                  <a:ln>
                    <a:noFill/>
                  </a:ln>
                  <a:solidFill>
                    <a:srgbClr val="414041"/>
                  </a:solidFill>
                  <a:effectLst/>
                  <a:uLnTx/>
                  <a:uFillTx/>
                </a:rPr>
                <a:t>cost, privacy, security and legal challenges</a:t>
              </a:r>
            </a:p>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414041"/>
                  </a:solidFill>
                  <a:effectLst/>
                  <a:uLnTx/>
                  <a:uFillTx/>
                </a:rPr>
                <a:t>Development of </a:t>
              </a:r>
              <a:r>
                <a:rPr kumimoji="0" lang="en-CA" sz="1200" b="1" i="0" u="none" strike="noStrike" kern="0" cap="none" spc="0" normalizeH="0" baseline="0" noProof="0">
                  <a:ln>
                    <a:noFill/>
                  </a:ln>
                  <a:solidFill>
                    <a:srgbClr val="414041"/>
                  </a:solidFill>
                  <a:effectLst/>
                  <a:uLnTx/>
                  <a:uFillTx/>
                </a:rPr>
                <a:t>solution architecture</a:t>
              </a:r>
            </a:p>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414041"/>
                  </a:solidFill>
                  <a:effectLst/>
                  <a:uLnTx/>
                  <a:uFillTx/>
                </a:rPr>
                <a:t>Partnering on </a:t>
              </a:r>
              <a:r>
                <a:rPr kumimoji="0" lang="en-CA" sz="1200" b="1" i="0" u="none" strike="noStrike" kern="0" cap="none" spc="0" normalizeH="0" baseline="0" noProof="0">
                  <a:ln>
                    <a:noFill/>
                  </a:ln>
                  <a:solidFill>
                    <a:srgbClr val="414041"/>
                  </a:solidFill>
                  <a:effectLst/>
                  <a:uLnTx/>
                  <a:uFillTx/>
                </a:rPr>
                <a:t>standards</a:t>
              </a:r>
              <a:r>
                <a:rPr kumimoji="0" lang="en-CA" sz="1200" b="0" i="0" u="none" strike="noStrike" kern="0" cap="none" spc="0" normalizeH="0" baseline="0" noProof="0">
                  <a:ln>
                    <a:noFill/>
                  </a:ln>
                  <a:solidFill>
                    <a:srgbClr val="414041"/>
                  </a:solidFill>
                  <a:effectLst/>
                  <a:uLnTx/>
                  <a:uFillTx/>
                </a:rPr>
                <a:t> &amp; </a:t>
              </a:r>
              <a:r>
                <a:rPr kumimoji="0" lang="en-CA" sz="1200" b="1" i="0" u="none" strike="noStrike" kern="0" cap="none" spc="0" normalizeH="0" baseline="0" noProof="0">
                  <a:ln>
                    <a:noFill/>
                  </a:ln>
                  <a:solidFill>
                    <a:srgbClr val="414041"/>
                  </a:solidFill>
                  <a:effectLst/>
                  <a:uLnTx/>
                  <a:uFillTx/>
                </a:rPr>
                <a:t>communication</a:t>
              </a:r>
            </a:p>
          </p:txBody>
        </p:sp>
        <p:cxnSp>
          <p:nvCxnSpPr>
            <p:cNvPr id="41" name="Straight Connector 40">
              <a:extLst>
                <a:ext uri="{FF2B5EF4-FFF2-40B4-BE49-F238E27FC236}">
                  <a16:creationId xmlns:a16="http://schemas.microsoft.com/office/drawing/2014/main" id="{B2764B7C-C7CB-3CE0-CD6A-11E4D4D392F2}"/>
                </a:ext>
              </a:extLst>
            </p:cNvPr>
            <p:cNvCxnSpPr>
              <a:cxnSpLocks/>
            </p:cNvCxnSpPr>
            <p:nvPr/>
          </p:nvCxnSpPr>
          <p:spPr>
            <a:xfrm>
              <a:off x="4011048" y="1478733"/>
              <a:ext cx="0" cy="1931715"/>
            </a:xfrm>
            <a:prstGeom prst="line">
              <a:avLst/>
            </a:prstGeom>
            <a:noFill/>
            <a:ln w="28575" cap="flat" cmpd="sng" algn="ctr">
              <a:solidFill>
                <a:srgbClr val="580720"/>
              </a:solidFill>
              <a:prstDash val="solid"/>
              <a:miter lim="800000"/>
            </a:ln>
            <a:effectLst>
              <a:outerShdw blurRad="101600" dist="37357" dir="2700000" rotWithShape="0">
                <a:scrgbClr r="0" g="0" b="0">
                  <a:alpha val="10000"/>
                </a:scrgbClr>
              </a:outerShdw>
            </a:effectLst>
          </p:spPr>
        </p:cxnSp>
      </p:grpSp>
      <p:grpSp>
        <p:nvGrpSpPr>
          <p:cNvPr id="42" name="Group 41">
            <a:extLst>
              <a:ext uri="{FF2B5EF4-FFF2-40B4-BE49-F238E27FC236}">
                <a16:creationId xmlns:a16="http://schemas.microsoft.com/office/drawing/2014/main" id="{90127BBA-2823-3A43-1F01-2F8A0129C030}"/>
              </a:ext>
            </a:extLst>
          </p:cNvPr>
          <p:cNvGrpSpPr/>
          <p:nvPr/>
        </p:nvGrpSpPr>
        <p:grpSpPr>
          <a:xfrm>
            <a:off x="406400" y="4264053"/>
            <a:ext cx="3611541" cy="1645920"/>
            <a:chOff x="406400" y="4136233"/>
            <a:chExt cx="3611541" cy="1645920"/>
          </a:xfrm>
        </p:grpSpPr>
        <p:sp>
          <p:nvSpPr>
            <p:cNvPr id="43" name="TextBox 42">
              <a:extLst>
                <a:ext uri="{FF2B5EF4-FFF2-40B4-BE49-F238E27FC236}">
                  <a16:creationId xmlns:a16="http://schemas.microsoft.com/office/drawing/2014/main" id="{C540126D-8061-05D4-AF65-8D76F18BCF10}"/>
                </a:ext>
              </a:extLst>
            </p:cNvPr>
            <p:cNvSpPr txBox="1"/>
            <p:nvPr/>
          </p:nvSpPr>
          <p:spPr>
            <a:xfrm>
              <a:off x="406400" y="4155801"/>
              <a:ext cx="3561093" cy="1393508"/>
            </a:xfrm>
            <a:prstGeom prst="roundRect">
              <a:avLst>
                <a:gd name="adj" fmla="val 6113"/>
              </a:avLst>
            </a:prstGeom>
            <a:noFill/>
            <a:ln>
              <a:noFill/>
            </a:ln>
            <a:effectLst>
              <a:outerShdw blurRad="101600" dist="37357" dir="2700000" rotWithShape="0">
                <a:scrgbClr r="0" g="0" b="0">
                  <a:alpha val="5000"/>
                </a:scrgbClr>
              </a:outerShdw>
            </a:effectLst>
          </p:spPr>
          <p:txBody>
            <a:bodyPr wrap="square" rtlCol="0" anchor="ctr">
              <a:spAutoFit/>
            </a:bodyPr>
            <a:lstStyle>
              <a:defPPr>
                <a:defRPr lang="en-US"/>
              </a:defPPr>
              <a:lvl1pPr>
                <a:defRPr sz="1200"/>
              </a:lvl1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a:ln>
                    <a:noFill/>
                  </a:ln>
                  <a:solidFill>
                    <a:srgbClr val="D65500"/>
                  </a:solidFill>
                  <a:effectLst/>
                  <a:uLnTx/>
                  <a:uFillTx/>
                </a:rPr>
                <a:t>Dedicated team on technical discovery</a:t>
              </a:r>
            </a:p>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200" b="0" i="0" u="none" strike="noStrike" kern="0" cap="none" spc="0" normalizeH="0" baseline="0" noProof="0">
                  <a:ln>
                    <a:noFill/>
                  </a:ln>
                  <a:solidFill>
                    <a:srgbClr val="414041"/>
                  </a:solidFill>
                  <a:effectLst/>
                  <a:uLnTx/>
                  <a:uFillTx/>
                </a:rPr>
                <a:t>Assessment of different </a:t>
              </a:r>
              <a:r>
                <a:rPr kumimoji="0" lang="en-CA" sz="1200" b="1" i="0" u="none" strike="noStrike" kern="0" cap="none" spc="0" normalizeH="0" baseline="0" noProof="0">
                  <a:ln>
                    <a:noFill/>
                  </a:ln>
                  <a:solidFill>
                    <a:srgbClr val="414041"/>
                  </a:solidFill>
                  <a:effectLst/>
                  <a:uLnTx/>
                  <a:uFillTx/>
                </a:rPr>
                <a:t>platforms</a:t>
              </a:r>
              <a:r>
                <a:rPr kumimoji="0" lang="en-CA" sz="1200" b="0" i="0" u="none" strike="noStrike" kern="0" cap="none" spc="0" normalizeH="0" baseline="0" noProof="0">
                  <a:ln>
                    <a:noFill/>
                  </a:ln>
                  <a:solidFill>
                    <a:srgbClr val="414041"/>
                  </a:solidFill>
                  <a:effectLst/>
                  <a:uLnTx/>
                  <a:uFillTx/>
                </a:rPr>
                <a:t> and tools</a:t>
              </a:r>
            </a:p>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414041"/>
                  </a:solidFill>
                  <a:effectLst/>
                  <a:uLnTx/>
                  <a:uFillTx/>
                </a:rPr>
                <a:t>Determining </a:t>
              </a:r>
              <a:r>
                <a:rPr kumimoji="0" lang="en-US" sz="1200" b="1" i="0" u="none" strike="noStrike" kern="0" cap="none" spc="0" normalizeH="0" baseline="0" noProof="0">
                  <a:ln>
                    <a:noFill/>
                  </a:ln>
                  <a:solidFill>
                    <a:srgbClr val="414041"/>
                  </a:solidFill>
                  <a:effectLst/>
                  <a:uLnTx/>
                  <a:uFillTx/>
                </a:rPr>
                <a:t>strengths, limitations and risks</a:t>
              </a:r>
            </a:p>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414041"/>
                  </a:solidFill>
                  <a:effectLst/>
                  <a:uLnTx/>
                  <a:uFillTx/>
                </a:rPr>
                <a:t>Iterating from </a:t>
              </a:r>
              <a:r>
                <a:rPr kumimoji="0" lang="en-US" sz="1200" b="1" i="0" u="none" strike="noStrike" kern="0" cap="none" spc="0" normalizeH="0" baseline="0" noProof="0">
                  <a:ln>
                    <a:noFill/>
                  </a:ln>
                  <a:solidFill>
                    <a:srgbClr val="414041"/>
                  </a:solidFill>
                  <a:effectLst/>
                  <a:uLnTx/>
                  <a:uFillTx/>
                </a:rPr>
                <a:t>internal use case learnings</a:t>
              </a:r>
            </a:p>
          </p:txBody>
        </p:sp>
        <p:cxnSp>
          <p:nvCxnSpPr>
            <p:cNvPr id="44" name="Straight Connector 43">
              <a:extLst>
                <a:ext uri="{FF2B5EF4-FFF2-40B4-BE49-F238E27FC236}">
                  <a16:creationId xmlns:a16="http://schemas.microsoft.com/office/drawing/2014/main" id="{762B7C7B-875D-4ECE-3B68-4AD0A56C6E6C}"/>
                </a:ext>
              </a:extLst>
            </p:cNvPr>
            <p:cNvCxnSpPr>
              <a:cxnSpLocks/>
            </p:cNvCxnSpPr>
            <p:nvPr/>
          </p:nvCxnSpPr>
          <p:spPr>
            <a:xfrm>
              <a:off x="4017941" y="4136233"/>
              <a:ext cx="0" cy="1645920"/>
            </a:xfrm>
            <a:prstGeom prst="line">
              <a:avLst/>
            </a:prstGeom>
            <a:noFill/>
            <a:ln w="28575" cap="flat" cmpd="sng" algn="ctr">
              <a:solidFill>
                <a:srgbClr val="CA2320"/>
              </a:solidFill>
              <a:prstDash val="solid"/>
              <a:miter lim="800000"/>
            </a:ln>
            <a:effectLst>
              <a:outerShdw blurRad="101600" dist="37357" dir="2700000" rotWithShape="0">
                <a:scrgbClr r="0" g="0" b="0">
                  <a:alpha val="10000"/>
                </a:scrgbClr>
              </a:outerShdw>
            </a:effectLst>
          </p:spPr>
        </p:cxnSp>
      </p:grpSp>
    </p:spTree>
    <p:extLst>
      <p:ext uri="{BB962C8B-B14F-4D97-AF65-F5344CB8AC3E}">
        <p14:creationId xmlns:p14="http://schemas.microsoft.com/office/powerpoint/2010/main" val="10203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C2AC68-AB86-2284-EC62-A1787E016F67}"/>
              </a:ext>
            </a:extLst>
          </p:cNvPr>
          <p:cNvSpPr>
            <a:spLocks noGrp="1"/>
          </p:cNvSpPr>
          <p:nvPr>
            <p:ph type="ftr" sz="quarter" idx="11"/>
          </p:nvPr>
        </p:nvSpPr>
        <p:spPr/>
        <p:txBody>
          <a:bodyPr/>
          <a:lstStyle/>
          <a:p>
            <a:r>
              <a:rPr lang="en-US" sz="800" b="0">
                <a:latin typeface="Arial"/>
                <a:cs typeface="Arial"/>
              </a:rPr>
              <a:t>World Summit AI America 2024</a:t>
            </a:r>
            <a:r>
              <a:rPr lang="en-US" sz="800" b="0"/>
              <a:t>  </a:t>
            </a:r>
            <a:endParaRPr lang="en-US" sz="800" b="0">
              <a:hlinkClick r:id="rId2"/>
            </a:endParaRPr>
          </a:p>
          <a:p>
            <a:endParaRPr lang="en-US"/>
          </a:p>
        </p:txBody>
      </p:sp>
      <p:sp>
        <p:nvSpPr>
          <p:cNvPr id="4" name="Slide Number Placeholder 3">
            <a:extLst>
              <a:ext uri="{FF2B5EF4-FFF2-40B4-BE49-F238E27FC236}">
                <a16:creationId xmlns:a16="http://schemas.microsoft.com/office/drawing/2014/main" id="{18340594-BDDD-8D47-492C-0F5A2CE4A7E4}"/>
              </a:ext>
            </a:extLst>
          </p:cNvPr>
          <p:cNvSpPr>
            <a:spLocks noGrp="1"/>
          </p:cNvSpPr>
          <p:nvPr>
            <p:ph type="sldNum" sz="quarter" idx="12"/>
          </p:nvPr>
        </p:nvSpPr>
        <p:spPr/>
        <p:txBody>
          <a:bodyPr/>
          <a:lstStyle/>
          <a:p>
            <a:fld id="{9C22A586-C3AD-EC40-9E2E-CB4E986153EE}" type="slidenum">
              <a:rPr lang="en-US" smtClean="0"/>
              <a:pPr/>
              <a:t>7</a:t>
            </a:fld>
            <a:endParaRPr lang="en-US"/>
          </a:p>
        </p:txBody>
      </p:sp>
      <p:sp>
        <p:nvSpPr>
          <p:cNvPr id="5" name="Text Placeholder 4">
            <a:extLst>
              <a:ext uri="{FF2B5EF4-FFF2-40B4-BE49-F238E27FC236}">
                <a16:creationId xmlns:a16="http://schemas.microsoft.com/office/drawing/2014/main" id="{2AA86DC2-0433-BAC8-EFCE-F21A7D6BC318}"/>
              </a:ext>
            </a:extLst>
          </p:cNvPr>
          <p:cNvSpPr>
            <a:spLocks noGrp="1"/>
          </p:cNvSpPr>
          <p:nvPr>
            <p:ph type="body" sz="quarter" idx="13"/>
          </p:nvPr>
        </p:nvSpPr>
        <p:spPr>
          <a:xfrm>
            <a:off x="406050" y="549274"/>
            <a:ext cx="11383200" cy="530589"/>
          </a:xfrm>
        </p:spPr>
        <p:txBody>
          <a:bodyPr vert="horz" lIns="0" tIns="0" rIns="0" bIns="0" rtlCol="0" anchor="t" anchorCtr="0">
            <a:noAutofit/>
          </a:bodyPr>
          <a:lstStyle/>
          <a:p>
            <a:r>
              <a:rPr lang="en-GB"/>
              <a:t>Co-commitments &amp; Iterative Process for Generative AI Product Success</a:t>
            </a:r>
          </a:p>
        </p:txBody>
      </p:sp>
      <p:grpSp>
        <p:nvGrpSpPr>
          <p:cNvPr id="68" name="Group 67">
            <a:extLst>
              <a:ext uri="{FF2B5EF4-FFF2-40B4-BE49-F238E27FC236}">
                <a16:creationId xmlns:a16="http://schemas.microsoft.com/office/drawing/2014/main" id="{564949C5-7457-70CC-619D-C7FE82CCEA1E}"/>
              </a:ext>
            </a:extLst>
          </p:cNvPr>
          <p:cNvGrpSpPr/>
          <p:nvPr/>
        </p:nvGrpSpPr>
        <p:grpSpPr>
          <a:xfrm>
            <a:off x="1535697" y="2642044"/>
            <a:ext cx="3042903" cy="2778012"/>
            <a:chOff x="654673" y="2544083"/>
            <a:chExt cx="3335470" cy="3085604"/>
          </a:xfrm>
        </p:grpSpPr>
        <p:sp>
          <p:nvSpPr>
            <p:cNvPr id="69" name="Oval 68">
              <a:extLst>
                <a:ext uri="{FF2B5EF4-FFF2-40B4-BE49-F238E27FC236}">
                  <a16:creationId xmlns:a16="http://schemas.microsoft.com/office/drawing/2014/main" id="{B5D0A468-FF2F-2E50-4D32-ACAAB798367B}"/>
                </a:ext>
              </a:extLst>
            </p:cNvPr>
            <p:cNvSpPr/>
            <p:nvPr/>
          </p:nvSpPr>
          <p:spPr>
            <a:xfrm>
              <a:off x="2100442" y="2544083"/>
              <a:ext cx="1889701" cy="1889701"/>
            </a:xfrm>
            <a:prstGeom prst="ellipse">
              <a:avLst/>
            </a:prstGeom>
            <a:solidFill>
              <a:srgbClr val="CA2320">
                <a:alpha val="90000"/>
              </a:srgbClr>
            </a:solidFill>
            <a:ln w="635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114"/>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ea typeface="+mn-ea"/>
                <a:cs typeface="RT_Vickerman Light"/>
              </a:endParaRPr>
            </a:p>
          </p:txBody>
        </p:sp>
        <p:sp>
          <p:nvSpPr>
            <p:cNvPr id="70" name="Oval 69">
              <a:extLst>
                <a:ext uri="{FF2B5EF4-FFF2-40B4-BE49-F238E27FC236}">
                  <a16:creationId xmlns:a16="http://schemas.microsoft.com/office/drawing/2014/main" id="{6B2C6DBF-D037-363D-5DB7-6C6C80E91CCA}"/>
                </a:ext>
              </a:extLst>
            </p:cNvPr>
            <p:cNvSpPr/>
            <p:nvPr/>
          </p:nvSpPr>
          <p:spPr>
            <a:xfrm>
              <a:off x="654673" y="2544083"/>
              <a:ext cx="1889701" cy="1889701"/>
            </a:xfrm>
            <a:prstGeom prst="ellipse">
              <a:avLst/>
            </a:prstGeom>
            <a:solidFill>
              <a:srgbClr val="580720">
                <a:alpha val="90000"/>
              </a:srgbClr>
            </a:solidFill>
            <a:ln w="635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114"/>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ea typeface="+mn-ea"/>
                <a:cs typeface="RT_Vickerman Light"/>
              </a:endParaRPr>
            </a:p>
          </p:txBody>
        </p:sp>
        <p:sp>
          <p:nvSpPr>
            <p:cNvPr id="71" name="Oval 70">
              <a:extLst>
                <a:ext uri="{FF2B5EF4-FFF2-40B4-BE49-F238E27FC236}">
                  <a16:creationId xmlns:a16="http://schemas.microsoft.com/office/drawing/2014/main" id="{546898AF-AAC3-C3E4-1D49-BA5BD0420B40}"/>
                </a:ext>
              </a:extLst>
            </p:cNvPr>
            <p:cNvSpPr/>
            <p:nvPr/>
          </p:nvSpPr>
          <p:spPr>
            <a:xfrm>
              <a:off x="1377558" y="3739986"/>
              <a:ext cx="1889701" cy="1889701"/>
            </a:xfrm>
            <a:prstGeom prst="ellipse">
              <a:avLst/>
            </a:prstGeom>
            <a:solidFill>
              <a:srgbClr val="F08439">
                <a:alpha val="90000"/>
              </a:srgbClr>
            </a:solidFill>
            <a:ln w="6350" cap="flat" cmpd="sng" algn="ctr">
              <a:noFill/>
              <a:prstDash val="solid"/>
              <a:miter lim="800000"/>
            </a:ln>
            <a:effectLst>
              <a:glow rad="381000">
                <a:srgbClr val="F08439">
                  <a:lumMod val="75000"/>
                  <a:alpha val="28000"/>
                </a:srgbClr>
              </a:glow>
            </a:effectLst>
          </p:spPr>
          <p:txBody>
            <a:bodyPr lIns="0" tIns="0" rIns="0" bIns="0" rtlCol="0" anchor="ctr"/>
            <a:lstStyle/>
            <a:p>
              <a:pPr marL="0" marR="0" lvl="0" indent="0" algn="ctr" defTabSz="914400" eaLnBrk="1" fontAlgn="auto" latinLnBrk="0" hangingPunct="1">
                <a:lnSpc>
                  <a:spcPct val="100000"/>
                </a:lnSpc>
                <a:spcBef>
                  <a:spcPts val="114"/>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ea typeface="+mn-ea"/>
                <a:cs typeface="RT_Vickerman Light"/>
              </a:endParaRPr>
            </a:p>
          </p:txBody>
        </p:sp>
        <p:grpSp>
          <p:nvGrpSpPr>
            <p:cNvPr id="72" name="Group 71">
              <a:extLst>
                <a:ext uri="{FF2B5EF4-FFF2-40B4-BE49-F238E27FC236}">
                  <a16:creationId xmlns:a16="http://schemas.microsoft.com/office/drawing/2014/main" id="{B6F6D9E6-2A12-FA9F-8A7D-749B744E5147}"/>
                </a:ext>
              </a:extLst>
            </p:cNvPr>
            <p:cNvGrpSpPr/>
            <p:nvPr/>
          </p:nvGrpSpPr>
          <p:grpSpPr>
            <a:xfrm>
              <a:off x="705787" y="2832371"/>
              <a:ext cx="1462962" cy="889468"/>
              <a:chOff x="561507" y="2852804"/>
              <a:chExt cx="1462962" cy="889468"/>
            </a:xfrm>
          </p:grpSpPr>
          <p:pic>
            <p:nvPicPr>
              <p:cNvPr id="80" name="Graphic 79" descr="Statistics with solid fill">
                <a:extLst>
                  <a:ext uri="{FF2B5EF4-FFF2-40B4-BE49-F238E27FC236}">
                    <a16:creationId xmlns:a16="http://schemas.microsoft.com/office/drawing/2014/main" id="{053C418B-856A-B50A-826B-395BCC2592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338" y="2852804"/>
                <a:ext cx="321302" cy="321300"/>
              </a:xfrm>
              <a:prstGeom prst="rect">
                <a:avLst/>
              </a:prstGeom>
              <a:effectLst>
                <a:outerShdw blurRad="101600" dist="38100" dir="2700000" algn="tl" rotWithShape="0">
                  <a:prstClr val="black">
                    <a:alpha val="10000"/>
                  </a:prstClr>
                </a:outerShdw>
              </a:effectLst>
            </p:spPr>
          </p:pic>
          <p:sp>
            <p:nvSpPr>
              <p:cNvPr id="81" name="TextBox 80">
                <a:extLst>
                  <a:ext uri="{FF2B5EF4-FFF2-40B4-BE49-F238E27FC236}">
                    <a16:creationId xmlns:a16="http://schemas.microsoft.com/office/drawing/2014/main" id="{BD19E993-BF9E-3B59-4AFF-F52F08D9E887}"/>
                  </a:ext>
                </a:extLst>
              </p:cNvPr>
              <p:cNvSpPr txBox="1"/>
              <p:nvPr/>
            </p:nvSpPr>
            <p:spPr>
              <a:xfrm>
                <a:off x="561507" y="3161119"/>
                <a:ext cx="1462962" cy="581153"/>
              </a:xfrm>
              <a:prstGeom prst="rect">
                <a:avLst/>
              </a:prstGeom>
              <a:noFill/>
            </p:spPr>
            <p:txBody>
              <a:bodyPr wrap="square">
                <a:spAutoFit/>
              </a:bodyPr>
              <a:lstStyle/>
              <a:p>
                <a:pPr marL="0" marR="0" lvl="0" indent="0" algn="ctr" defTabSz="914400" eaLnBrk="1" fontAlgn="auto" latinLnBrk="0" hangingPunct="1">
                  <a:lnSpc>
                    <a:spcPct val="100000"/>
                  </a:lnSpc>
                  <a:spcBef>
                    <a:spcPts val="114"/>
                  </a:spcBef>
                  <a:spcAft>
                    <a:spcPts val="0"/>
                  </a:spcAft>
                  <a:buClrTx/>
                  <a:buSzTx/>
                  <a:buFontTx/>
                  <a:buNone/>
                  <a:tabLst/>
                  <a:defRPr/>
                </a:pPr>
                <a:r>
                  <a:rPr kumimoji="0" lang="en-GB" sz="1400" b="1" i="0" u="none" strike="noStrike" kern="0" cap="none" spc="-35" normalizeH="0" baseline="0" noProof="0">
                    <a:ln>
                      <a:noFill/>
                    </a:ln>
                    <a:solidFill>
                      <a:srgbClr val="FFFFFF"/>
                    </a:solidFill>
                    <a:effectLst/>
                    <a:uLnTx/>
                    <a:uFillTx/>
                    <a:cs typeface="RT_Vickerman"/>
                  </a:rPr>
                  <a:t>Mathematics &amp; Statistics</a:t>
                </a:r>
                <a:endParaRPr kumimoji="0" lang="en-GB" sz="1400" b="0" i="0" u="none" strike="noStrike" kern="0" cap="none" spc="0" normalizeH="0" baseline="0" noProof="0">
                  <a:ln>
                    <a:noFill/>
                  </a:ln>
                  <a:solidFill>
                    <a:srgbClr val="FFFFFF"/>
                  </a:solidFill>
                  <a:effectLst/>
                  <a:uLnTx/>
                  <a:uFillTx/>
                  <a:cs typeface="RT_Vickerman Light"/>
                </a:endParaRPr>
              </a:p>
            </p:txBody>
          </p:sp>
        </p:grpSp>
        <p:grpSp>
          <p:nvGrpSpPr>
            <p:cNvPr id="73" name="Group 72">
              <a:extLst>
                <a:ext uri="{FF2B5EF4-FFF2-40B4-BE49-F238E27FC236}">
                  <a16:creationId xmlns:a16="http://schemas.microsoft.com/office/drawing/2014/main" id="{59140C0E-3A1F-BE46-4929-D724D0FF2CAD}"/>
                </a:ext>
              </a:extLst>
            </p:cNvPr>
            <p:cNvGrpSpPr/>
            <p:nvPr/>
          </p:nvGrpSpPr>
          <p:grpSpPr>
            <a:xfrm>
              <a:off x="2524901" y="2816330"/>
              <a:ext cx="1462962" cy="905509"/>
              <a:chOff x="3076516" y="3434318"/>
              <a:chExt cx="1462962" cy="905509"/>
            </a:xfrm>
          </p:grpSpPr>
          <p:pic>
            <p:nvPicPr>
              <p:cNvPr id="78" name="Graphic 77" descr="Internet Of Things with solid fill">
                <a:extLst>
                  <a:ext uri="{FF2B5EF4-FFF2-40B4-BE49-F238E27FC236}">
                    <a16:creationId xmlns:a16="http://schemas.microsoft.com/office/drawing/2014/main" id="{F4E5BB88-490F-26EC-CC4F-69872A252F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7032" y="3434318"/>
                <a:ext cx="361931" cy="361931"/>
              </a:xfrm>
              <a:prstGeom prst="rect">
                <a:avLst/>
              </a:prstGeom>
              <a:effectLst>
                <a:outerShdw blurRad="101600" dist="38100" dir="2700000" algn="tl" rotWithShape="0">
                  <a:prstClr val="black">
                    <a:alpha val="10000"/>
                  </a:prstClr>
                </a:outerShdw>
              </a:effectLst>
            </p:spPr>
          </p:pic>
          <p:sp>
            <p:nvSpPr>
              <p:cNvPr id="79" name="TextBox 78">
                <a:extLst>
                  <a:ext uri="{FF2B5EF4-FFF2-40B4-BE49-F238E27FC236}">
                    <a16:creationId xmlns:a16="http://schemas.microsoft.com/office/drawing/2014/main" id="{8E952B2C-D1A8-9CAE-0308-B879BFADB84B}"/>
                  </a:ext>
                </a:extLst>
              </p:cNvPr>
              <p:cNvSpPr txBox="1"/>
              <p:nvPr/>
            </p:nvSpPr>
            <p:spPr>
              <a:xfrm>
                <a:off x="3076516" y="3758674"/>
                <a:ext cx="1462962" cy="581153"/>
              </a:xfrm>
              <a:prstGeom prst="rect">
                <a:avLst/>
              </a:prstGeom>
              <a:noFill/>
            </p:spPr>
            <p:txBody>
              <a:bodyPr wrap="square">
                <a:spAutoFit/>
              </a:bodyPr>
              <a:lstStyle/>
              <a:p>
                <a:pPr marL="0" marR="0" lvl="0" indent="0" algn="ctr" defTabSz="914400" eaLnBrk="1" fontAlgn="auto" latinLnBrk="0" hangingPunct="1">
                  <a:lnSpc>
                    <a:spcPct val="100000"/>
                  </a:lnSpc>
                  <a:spcBef>
                    <a:spcPts val="114"/>
                  </a:spcBef>
                  <a:spcAft>
                    <a:spcPts val="0"/>
                  </a:spcAft>
                  <a:buClrTx/>
                  <a:buSzTx/>
                  <a:buFontTx/>
                  <a:buNone/>
                  <a:tabLst/>
                  <a:defRPr/>
                </a:pPr>
                <a:r>
                  <a:rPr kumimoji="0" lang="en-GB" sz="1400" b="1" i="0" u="none" strike="noStrike" kern="0" cap="none" spc="-35" normalizeH="0" baseline="0" noProof="0">
                    <a:ln>
                      <a:noFill/>
                    </a:ln>
                    <a:solidFill>
                      <a:srgbClr val="FFFFFF"/>
                    </a:solidFill>
                    <a:effectLst/>
                    <a:uLnTx/>
                    <a:uFillTx/>
                    <a:cs typeface="RT_Vickerman"/>
                  </a:rPr>
                  <a:t>Information Technology</a:t>
                </a:r>
                <a:endParaRPr kumimoji="0" lang="en-GB" sz="1400" b="0" i="0" u="none" strike="noStrike" kern="0" cap="none" spc="0" normalizeH="0" baseline="0" noProof="0">
                  <a:ln>
                    <a:noFill/>
                  </a:ln>
                  <a:solidFill>
                    <a:srgbClr val="FFFFFF"/>
                  </a:solidFill>
                  <a:effectLst/>
                  <a:uLnTx/>
                  <a:uFillTx/>
                  <a:cs typeface="RT_Vickerman Light"/>
                </a:endParaRPr>
              </a:p>
            </p:txBody>
          </p:sp>
        </p:grpSp>
        <p:grpSp>
          <p:nvGrpSpPr>
            <p:cNvPr id="74" name="Group 73">
              <a:extLst>
                <a:ext uri="{FF2B5EF4-FFF2-40B4-BE49-F238E27FC236}">
                  <a16:creationId xmlns:a16="http://schemas.microsoft.com/office/drawing/2014/main" id="{FE70719B-11EA-15FA-F807-2DC9AD0AD77A}"/>
                </a:ext>
              </a:extLst>
            </p:cNvPr>
            <p:cNvGrpSpPr/>
            <p:nvPr/>
          </p:nvGrpSpPr>
          <p:grpSpPr>
            <a:xfrm>
              <a:off x="1533165" y="4479151"/>
              <a:ext cx="1578486" cy="941634"/>
              <a:chOff x="1481869" y="4465160"/>
              <a:chExt cx="1578486" cy="941634"/>
            </a:xfrm>
          </p:grpSpPr>
          <p:pic>
            <p:nvPicPr>
              <p:cNvPr id="76" name="Graphic 75" descr="Labor with solid fill">
                <a:extLst>
                  <a:ext uri="{FF2B5EF4-FFF2-40B4-BE49-F238E27FC236}">
                    <a16:creationId xmlns:a16="http://schemas.microsoft.com/office/drawing/2014/main" id="{1E142B0B-AC7B-C77E-8DC5-DC113A723D5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0147" y="4465160"/>
                <a:ext cx="361931" cy="361931"/>
              </a:xfrm>
              <a:prstGeom prst="rect">
                <a:avLst/>
              </a:prstGeom>
              <a:effectLst>
                <a:outerShdw blurRad="101600" dist="38100" dir="2700000" algn="tl" rotWithShape="0">
                  <a:prstClr val="black">
                    <a:alpha val="10000"/>
                  </a:prstClr>
                </a:outerShdw>
              </a:effectLst>
            </p:spPr>
          </p:pic>
          <p:sp>
            <p:nvSpPr>
              <p:cNvPr id="77" name="TextBox 76">
                <a:extLst>
                  <a:ext uri="{FF2B5EF4-FFF2-40B4-BE49-F238E27FC236}">
                    <a16:creationId xmlns:a16="http://schemas.microsoft.com/office/drawing/2014/main" id="{B824E8A0-7EB3-F49C-5E3E-E92C95B2279B}"/>
                  </a:ext>
                </a:extLst>
              </p:cNvPr>
              <p:cNvSpPr txBox="1"/>
              <p:nvPr/>
            </p:nvSpPr>
            <p:spPr>
              <a:xfrm>
                <a:off x="1481869" y="4825641"/>
                <a:ext cx="1578486" cy="581153"/>
              </a:xfrm>
              <a:prstGeom prst="rect">
                <a:avLst/>
              </a:prstGeom>
              <a:noFill/>
            </p:spPr>
            <p:txBody>
              <a:bodyPr wrap="square">
                <a:spAutoFit/>
              </a:bodyPr>
              <a:lstStyle/>
              <a:p>
                <a:pPr marL="0" marR="0" lvl="0" indent="0" algn="ctr" defTabSz="914400" eaLnBrk="1" fontAlgn="auto" latinLnBrk="0" hangingPunct="1">
                  <a:lnSpc>
                    <a:spcPct val="100000"/>
                  </a:lnSpc>
                  <a:spcBef>
                    <a:spcPts val="114"/>
                  </a:spcBef>
                  <a:spcAft>
                    <a:spcPts val="0"/>
                  </a:spcAft>
                  <a:buClrTx/>
                  <a:buSzTx/>
                  <a:buFontTx/>
                  <a:buNone/>
                  <a:tabLst/>
                  <a:defRPr/>
                </a:pPr>
                <a:r>
                  <a:rPr kumimoji="0" lang="en-GB" sz="1400" b="1" i="0" u="none" strike="noStrike" kern="0" cap="none" spc="-35" normalizeH="0" baseline="0" noProof="0">
                    <a:ln>
                      <a:noFill/>
                    </a:ln>
                    <a:solidFill>
                      <a:srgbClr val="FFFFFF"/>
                    </a:solidFill>
                    <a:effectLst/>
                    <a:uLnTx/>
                    <a:uFillTx/>
                    <a:cs typeface="RT_Vickerman"/>
                  </a:rPr>
                  <a:t>Subject matter knowledge</a:t>
                </a:r>
                <a:endParaRPr kumimoji="0" lang="en-GB" sz="1400" b="0" i="0" u="none" strike="noStrike" kern="0" cap="none" spc="0" normalizeH="0" baseline="0" noProof="0">
                  <a:ln>
                    <a:noFill/>
                  </a:ln>
                  <a:solidFill>
                    <a:srgbClr val="FFFFFF"/>
                  </a:solidFill>
                  <a:effectLst/>
                  <a:uLnTx/>
                  <a:uFillTx/>
                  <a:cs typeface="RT_Vickerman Light"/>
                </a:endParaRPr>
              </a:p>
            </p:txBody>
          </p:sp>
        </p:grpSp>
        <p:sp>
          <p:nvSpPr>
            <p:cNvPr id="75" name="TextBox 74">
              <a:extLst>
                <a:ext uri="{FF2B5EF4-FFF2-40B4-BE49-F238E27FC236}">
                  <a16:creationId xmlns:a16="http://schemas.microsoft.com/office/drawing/2014/main" id="{76F1184F-D2C9-924E-84AE-3F294B16037C}"/>
                </a:ext>
              </a:extLst>
            </p:cNvPr>
            <p:cNvSpPr txBox="1"/>
            <p:nvPr/>
          </p:nvSpPr>
          <p:spPr>
            <a:xfrm>
              <a:off x="1594248" y="3757979"/>
              <a:ext cx="1452739" cy="64952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rPr>
                <a:t>Artificial</a:t>
              </a:r>
              <a:br>
                <a:rPr kumimoji="0" lang="en-GB" sz="16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rPr>
              </a:br>
              <a:r>
                <a:rPr kumimoji="0" lang="en-GB" sz="16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rPr>
                <a:t>Intelligence</a:t>
              </a:r>
            </a:p>
          </p:txBody>
        </p:sp>
      </p:grpSp>
      <p:sp>
        <p:nvSpPr>
          <p:cNvPr id="82" name="Rectangle: Rounded Corners 81">
            <a:extLst>
              <a:ext uri="{FF2B5EF4-FFF2-40B4-BE49-F238E27FC236}">
                <a16:creationId xmlns:a16="http://schemas.microsoft.com/office/drawing/2014/main" id="{5E0577AA-1CD0-4A24-AB9B-89174C9D685E}"/>
              </a:ext>
            </a:extLst>
          </p:cNvPr>
          <p:cNvSpPr/>
          <p:nvPr/>
        </p:nvSpPr>
        <p:spPr>
          <a:xfrm>
            <a:off x="446806" y="1685892"/>
            <a:ext cx="5760720" cy="274320"/>
          </a:xfrm>
          <a:prstGeom prst="roundRect">
            <a:avLst>
              <a:gd name="adj" fmla="val 4214"/>
            </a:avLst>
          </a:prstGeom>
          <a:solidFill>
            <a:srgbClr val="580720"/>
          </a:solidFill>
          <a:ln w="12700" cap="flat" cmpd="sng" algn="ctr">
            <a:noFill/>
            <a:prstDash val="solid"/>
            <a:miter lim="800000"/>
          </a:ln>
          <a:effectLst>
            <a:outerShdw blurRad="101600" dist="37357" dir="2700000" rotWithShape="0">
              <a:scrgbClr r="0" g="0" b="0">
                <a:alpha val="10000"/>
              </a:sc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prstClr val="white"/>
                </a:solidFill>
                <a:effectLst/>
                <a:uLnTx/>
                <a:uFillTx/>
              </a:rPr>
              <a:t>Cross-functional Collaboration</a:t>
            </a:r>
          </a:p>
        </p:txBody>
      </p:sp>
      <p:sp>
        <p:nvSpPr>
          <p:cNvPr id="83" name="Rectangle: Rounded Corners 82">
            <a:extLst>
              <a:ext uri="{FF2B5EF4-FFF2-40B4-BE49-F238E27FC236}">
                <a16:creationId xmlns:a16="http://schemas.microsoft.com/office/drawing/2014/main" id="{958A02AA-7CCD-3C5F-3D4B-3CCBADB5B478}"/>
              </a:ext>
            </a:extLst>
          </p:cNvPr>
          <p:cNvSpPr/>
          <p:nvPr/>
        </p:nvSpPr>
        <p:spPr>
          <a:xfrm>
            <a:off x="6990364" y="1685891"/>
            <a:ext cx="4754880" cy="274320"/>
          </a:xfrm>
          <a:prstGeom prst="roundRect">
            <a:avLst>
              <a:gd name="adj" fmla="val 8603"/>
            </a:avLst>
          </a:prstGeom>
          <a:solidFill>
            <a:srgbClr val="580720"/>
          </a:solidFill>
          <a:ln w="12700" cap="flat" cmpd="sng" algn="ctr">
            <a:noFill/>
            <a:prstDash val="solid"/>
            <a:miter lim="800000"/>
          </a:ln>
          <a:effectLst>
            <a:outerShdw blurRad="101600" dist="37357" dir="2700000" rotWithShape="0">
              <a:scrgbClr r="0" g="0" b="0">
                <a:alpha val="10000"/>
              </a:sc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prstClr val="white"/>
                </a:solidFill>
                <a:effectLst/>
                <a:uLnTx/>
                <a:uFillTx/>
              </a:rPr>
              <a:t>Through Iterative Process</a:t>
            </a:r>
          </a:p>
        </p:txBody>
      </p:sp>
      <p:pic>
        <p:nvPicPr>
          <p:cNvPr id="84" name="Picture 3">
            <a:extLst>
              <a:ext uri="{FF2B5EF4-FFF2-40B4-BE49-F238E27FC236}">
                <a16:creationId xmlns:a16="http://schemas.microsoft.com/office/drawing/2014/main" id="{06D896FF-590E-6D3D-BEA1-E007CDC8F8EA}"/>
              </a:ext>
            </a:extLst>
          </p:cNvPr>
          <p:cNvPicPr>
            <a:picLocks noChangeAspect="1" noChangeArrowheads="1"/>
          </p:cNvPicPr>
          <p:nvPr/>
        </p:nvPicPr>
        <p:blipFill>
          <a:blip r:embed="rId9" cstate="print">
            <a:duotone>
              <a:srgbClr val="580720">
                <a:shade val="45000"/>
                <a:satMod val="135000"/>
              </a:srgbClr>
              <a:prstClr val="white"/>
            </a:duotone>
          </a:blip>
          <a:srcRect/>
          <a:stretch>
            <a:fillRect/>
          </a:stretch>
        </p:blipFill>
        <p:spPr bwMode="auto">
          <a:xfrm rot="7258416" flipV="1">
            <a:off x="1661665" y="2165004"/>
            <a:ext cx="198330" cy="553036"/>
          </a:xfrm>
          <a:prstGeom prst="rect">
            <a:avLst/>
          </a:prstGeom>
          <a:noFill/>
          <a:ln w="9525">
            <a:noFill/>
            <a:miter lim="800000"/>
            <a:headEnd/>
            <a:tailEnd/>
          </a:ln>
          <a:effectLst/>
        </p:spPr>
      </p:pic>
      <p:sp>
        <p:nvSpPr>
          <p:cNvPr id="85" name="TextBox 84">
            <a:extLst>
              <a:ext uri="{FF2B5EF4-FFF2-40B4-BE49-F238E27FC236}">
                <a16:creationId xmlns:a16="http://schemas.microsoft.com/office/drawing/2014/main" id="{2FB3C468-8C23-6D7E-C6A7-0B8A2586E57C}"/>
              </a:ext>
            </a:extLst>
          </p:cNvPr>
          <p:cNvSpPr txBox="1"/>
          <p:nvPr/>
        </p:nvSpPr>
        <p:spPr>
          <a:xfrm>
            <a:off x="417761" y="2144545"/>
            <a:ext cx="1404074" cy="584775"/>
          </a:xfrm>
          <a:prstGeom prst="rect">
            <a:avLst/>
          </a:prstGeom>
          <a:noFill/>
        </p:spPr>
        <p:txBody>
          <a:bodyPr wrap="square">
            <a:spAutoFit/>
          </a:bodyPr>
          <a:lstStyle/>
          <a:p>
            <a:pPr>
              <a:spcBef>
                <a:spcPts val="114"/>
              </a:spcBef>
            </a:pPr>
            <a:r>
              <a:rPr lang="en-GB" sz="1600" b="1" spc="-35">
                <a:solidFill>
                  <a:srgbClr val="580720"/>
                </a:solidFill>
                <a:cs typeface="RT_Vickerman"/>
              </a:rPr>
              <a:t>Technical </a:t>
            </a:r>
            <a:br>
              <a:rPr lang="en-GB" sz="1600" b="1" spc="-35">
                <a:solidFill>
                  <a:srgbClr val="580720"/>
                </a:solidFill>
                <a:cs typeface="RT_Vickerman"/>
              </a:rPr>
            </a:br>
            <a:r>
              <a:rPr lang="en-GB" sz="1600" b="1" spc="-35">
                <a:solidFill>
                  <a:srgbClr val="580720"/>
                </a:solidFill>
                <a:cs typeface="RT_Vickerman"/>
              </a:rPr>
              <a:t>AI expertise </a:t>
            </a:r>
            <a:endParaRPr lang="en-GB" sz="1600">
              <a:solidFill>
                <a:srgbClr val="580720"/>
              </a:solidFill>
              <a:cs typeface="RT_Vickerman Light"/>
            </a:endParaRPr>
          </a:p>
        </p:txBody>
      </p:sp>
      <p:pic>
        <p:nvPicPr>
          <p:cNvPr id="86" name="Picture 3">
            <a:extLst>
              <a:ext uri="{FF2B5EF4-FFF2-40B4-BE49-F238E27FC236}">
                <a16:creationId xmlns:a16="http://schemas.microsoft.com/office/drawing/2014/main" id="{242D5CF0-6DAA-E46F-B319-A1A82A6AD9C8}"/>
              </a:ext>
            </a:extLst>
          </p:cNvPr>
          <p:cNvPicPr>
            <a:picLocks noChangeAspect="1" noChangeArrowheads="1"/>
          </p:cNvPicPr>
          <p:nvPr/>
        </p:nvPicPr>
        <p:blipFill>
          <a:blip r:embed="rId9" cstate="print">
            <a:duotone>
              <a:srgbClr val="F08439">
                <a:shade val="45000"/>
                <a:satMod val="135000"/>
              </a:srgbClr>
              <a:prstClr val="white"/>
            </a:duotone>
          </a:blip>
          <a:srcRect/>
          <a:stretch>
            <a:fillRect/>
          </a:stretch>
        </p:blipFill>
        <p:spPr bwMode="auto">
          <a:xfrm rot="14452673">
            <a:off x="1833204" y="5151054"/>
            <a:ext cx="196754" cy="548640"/>
          </a:xfrm>
          <a:prstGeom prst="rect">
            <a:avLst/>
          </a:prstGeom>
          <a:noFill/>
          <a:ln w="9525">
            <a:noFill/>
            <a:miter lim="800000"/>
            <a:headEnd/>
            <a:tailEnd/>
          </a:ln>
          <a:effectLst/>
        </p:spPr>
      </p:pic>
      <p:sp>
        <p:nvSpPr>
          <p:cNvPr id="87" name="TextBox 86">
            <a:extLst>
              <a:ext uri="{FF2B5EF4-FFF2-40B4-BE49-F238E27FC236}">
                <a16:creationId xmlns:a16="http://schemas.microsoft.com/office/drawing/2014/main" id="{937C4748-FE4F-7A47-06C0-06D3F4C510F9}"/>
              </a:ext>
            </a:extLst>
          </p:cNvPr>
          <p:cNvSpPr txBox="1"/>
          <p:nvPr/>
        </p:nvSpPr>
        <p:spPr>
          <a:xfrm>
            <a:off x="717755" y="5266395"/>
            <a:ext cx="1560094" cy="584775"/>
          </a:xfrm>
          <a:prstGeom prst="rect">
            <a:avLst/>
          </a:prstGeom>
          <a:noFill/>
        </p:spPr>
        <p:txBody>
          <a:bodyPr wrap="square">
            <a:spAutoFit/>
          </a:bodyPr>
          <a:lstStyle/>
          <a:p>
            <a:pPr>
              <a:spcBef>
                <a:spcPts val="114"/>
              </a:spcBef>
            </a:pPr>
            <a:r>
              <a:rPr lang="en-GB" sz="1600" b="1" spc="-35">
                <a:solidFill>
                  <a:srgbClr val="F08439">
                    <a:lumMod val="75000"/>
                  </a:srgbClr>
                </a:solidFill>
                <a:cs typeface="RT_Vickerman"/>
              </a:rPr>
              <a:t>Domain</a:t>
            </a:r>
            <a:br>
              <a:rPr lang="en-GB" sz="1600" b="1" spc="-35">
                <a:solidFill>
                  <a:srgbClr val="F08439">
                    <a:lumMod val="75000"/>
                  </a:srgbClr>
                </a:solidFill>
                <a:cs typeface="RT_Vickerman"/>
              </a:rPr>
            </a:br>
            <a:r>
              <a:rPr lang="en-GB" sz="1600" b="1" spc="-35">
                <a:solidFill>
                  <a:srgbClr val="F08439">
                    <a:lumMod val="75000"/>
                  </a:srgbClr>
                </a:solidFill>
                <a:cs typeface="RT_Vickerman"/>
              </a:rPr>
              <a:t>Knowledge</a:t>
            </a:r>
            <a:endParaRPr lang="en-GB" sz="1600" b="1">
              <a:solidFill>
                <a:srgbClr val="F08439">
                  <a:lumMod val="75000"/>
                </a:srgbClr>
              </a:solidFill>
              <a:cs typeface="RT_Vickerman Light"/>
            </a:endParaRPr>
          </a:p>
        </p:txBody>
      </p:sp>
      <p:sp>
        <p:nvSpPr>
          <p:cNvPr id="88" name="TextBox 87">
            <a:extLst>
              <a:ext uri="{FF2B5EF4-FFF2-40B4-BE49-F238E27FC236}">
                <a16:creationId xmlns:a16="http://schemas.microsoft.com/office/drawing/2014/main" id="{FCA71D6A-488E-A559-0627-A9C0B3AF019E}"/>
              </a:ext>
            </a:extLst>
          </p:cNvPr>
          <p:cNvSpPr txBox="1"/>
          <p:nvPr/>
        </p:nvSpPr>
        <p:spPr>
          <a:xfrm>
            <a:off x="4576519" y="2102526"/>
            <a:ext cx="1980757" cy="584775"/>
          </a:xfrm>
          <a:prstGeom prst="rect">
            <a:avLst/>
          </a:prstGeom>
          <a:noFill/>
        </p:spPr>
        <p:txBody>
          <a:bodyPr wrap="square">
            <a:spAutoFit/>
          </a:bodyPr>
          <a:lstStyle/>
          <a:p>
            <a:pPr>
              <a:spcBef>
                <a:spcPts val="114"/>
              </a:spcBef>
            </a:pPr>
            <a:r>
              <a:rPr lang="en-GB" sz="1600" b="1" spc="-35">
                <a:solidFill>
                  <a:srgbClr val="CA2320"/>
                </a:solidFill>
                <a:cs typeface="RT_Vickerman"/>
              </a:rPr>
              <a:t>Data Foundations &amp; Architecture</a:t>
            </a:r>
          </a:p>
        </p:txBody>
      </p:sp>
      <p:pic>
        <p:nvPicPr>
          <p:cNvPr id="89" name="Picture 3">
            <a:extLst>
              <a:ext uri="{FF2B5EF4-FFF2-40B4-BE49-F238E27FC236}">
                <a16:creationId xmlns:a16="http://schemas.microsoft.com/office/drawing/2014/main" id="{3A503285-454A-BB20-9971-C9CCBA5A7CC3}"/>
              </a:ext>
            </a:extLst>
          </p:cNvPr>
          <p:cNvPicPr>
            <a:picLocks noChangeAspect="1" noChangeArrowheads="1"/>
          </p:cNvPicPr>
          <p:nvPr/>
        </p:nvPicPr>
        <p:blipFill>
          <a:blip r:embed="rId9" cstate="print">
            <a:duotone>
              <a:srgbClr val="D65500">
                <a:shade val="45000"/>
                <a:satMod val="135000"/>
              </a:srgbClr>
              <a:prstClr val="white"/>
            </a:duotone>
          </a:blip>
          <a:srcRect/>
          <a:stretch>
            <a:fillRect/>
          </a:stretch>
        </p:blipFill>
        <p:spPr bwMode="auto">
          <a:xfrm rot="14341584" flipH="1" flipV="1">
            <a:off x="4215088" y="2169009"/>
            <a:ext cx="196754" cy="548640"/>
          </a:xfrm>
          <a:prstGeom prst="rect">
            <a:avLst/>
          </a:prstGeom>
          <a:noFill/>
          <a:ln w="9525">
            <a:noFill/>
            <a:miter lim="800000"/>
            <a:headEnd/>
            <a:tailEnd/>
          </a:ln>
          <a:effectLst/>
        </p:spPr>
      </p:pic>
      <p:sp>
        <p:nvSpPr>
          <p:cNvPr id="90" name="TextBox 89">
            <a:extLst>
              <a:ext uri="{FF2B5EF4-FFF2-40B4-BE49-F238E27FC236}">
                <a16:creationId xmlns:a16="http://schemas.microsoft.com/office/drawing/2014/main" id="{D402790E-3801-63BE-6D70-37BC90FC8442}"/>
              </a:ext>
            </a:extLst>
          </p:cNvPr>
          <p:cNvSpPr txBox="1"/>
          <p:nvPr/>
        </p:nvSpPr>
        <p:spPr>
          <a:xfrm>
            <a:off x="2037370" y="5615921"/>
            <a:ext cx="4579305" cy="843821"/>
          </a:xfrm>
          <a:prstGeom prst="rect">
            <a:avLst/>
          </a:prstGeom>
          <a:noFill/>
        </p:spPr>
        <p:txBody>
          <a:bodyPr wrap="square">
            <a:spAutoFit/>
          </a:bodyPr>
          <a:lstStyle/>
          <a:p>
            <a:pPr marL="171450" indent="-171450">
              <a:spcBef>
                <a:spcPts val="114"/>
              </a:spcBef>
              <a:buFont typeface="Arial" panose="020B0604020202020204" pitchFamily="34" charset="0"/>
              <a:buChar char="•"/>
            </a:pPr>
            <a:r>
              <a:rPr lang="en-GB" sz="1200" spc="-35">
                <a:solidFill>
                  <a:srgbClr val="414041"/>
                </a:solidFill>
                <a:cs typeface="RT_Vickerman Light"/>
              </a:rPr>
              <a:t>Map processes, build &amp; validate AI model hypothesis with </a:t>
            </a:r>
            <a:r>
              <a:rPr lang="en-GB" sz="1200" b="1" spc="-35">
                <a:solidFill>
                  <a:srgbClr val="414041"/>
                </a:solidFill>
                <a:cs typeface="RT_Vickerman Light"/>
              </a:rPr>
              <a:t>Subject Matter Experts </a:t>
            </a:r>
            <a:r>
              <a:rPr lang="en-GB" sz="1200" spc="-35">
                <a:solidFill>
                  <a:srgbClr val="414041"/>
                </a:solidFill>
                <a:cs typeface="RT_Vickerman Light"/>
              </a:rPr>
              <a:t>to </a:t>
            </a:r>
            <a:r>
              <a:rPr lang="en-GB" sz="1200" b="1" spc="-35">
                <a:solidFill>
                  <a:srgbClr val="414041"/>
                </a:solidFill>
                <a:cs typeface="RT_Vickerman Light"/>
              </a:rPr>
              <a:t>improve performance and build trust</a:t>
            </a:r>
          </a:p>
          <a:p>
            <a:pPr marL="171450" indent="-171450">
              <a:spcBef>
                <a:spcPts val="114"/>
              </a:spcBef>
              <a:buFont typeface="Arial" panose="020B0604020202020204" pitchFamily="34" charset="0"/>
              <a:buChar char="•"/>
            </a:pPr>
            <a:r>
              <a:rPr lang="en-GB" sz="1200" spc="-35">
                <a:solidFill>
                  <a:srgbClr val="414041"/>
                </a:solidFill>
                <a:cs typeface="RT_Vickerman Light"/>
              </a:rPr>
              <a:t>Create and test the ideal product with </a:t>
            </a:r>
            <a:r>
              <a:rPr lang="en-GB" sz="1200" b="1" spc="-35">
                <a:solidFill>
                  <a:srgbClr val="414041"/>
                </a:solidFill>
                <a:cs typeface="RT_Vickerman Light"/>
              </a:rPr>
              <a:t>product owner and end users to increase adoption and value</a:t>
            </a:r>
            <a:endParaRPr lang="en-GB" sz="1200" b="1">
              <a:solidFill>
                <a:srgbClr val="414041"/>
              </a:solidFill>
              <a:cs typeface="RT_Vickerman Light"/>
            </a:endParaRPr>
          </a:p>
        </p:txBody>
      </p:sp>
      <p:sp>
        <p:nvSpPr>
          <p:cNvPr id="91" name="TextBox 90">
            <a:extLst>
              <a:ext uri="{FF2B5EF4-FFF2-40B4-BE49-F238E27FC236}">
                <a16:creationId xmlns:a16="http://schemas.microsoft.com/office/drawing/2014/main" id="{1B4F8160-07BF-5B90-B7A1-DA798BD82E34}"/>
              </a:ext>
            </a:extLst>
          </p:cNvPr>
          <p:cNvSpPr txBox="1"/>
          <p:nvPr/>
        </p:nvSpPr>
        <p:spPr>
          <a:xfrm>
            <a:off x="4599300" y="2683822"/>
            <a:ext cx="1608226" cy="1828706"/>
          </a:xfrm>
          <a:prstGeom prst="rect">
            <a:avLst/>
          </a:prstGeom>
          <a:noFill/>
        </p:spPr>
        <p:txBody>
          <a:bodyPr wrap="square">
            <a:spAutoFit/>
          </a:bodyPr>
          <a:lstStyle/>
          <a:p>
            <a:pPr marL="171450" indent="-171450">
              <a:spcBef>
                <a:spcPts val="114"/>
              </a:spcBef>
              <a:buFont typeface="Arial" panose="020B0604020202020204" pitchFamily="34" charset="0"/>
              <a:buChar char="•"/>
              <a:defRPr/>
            </a:pPr>
            <a:r>
              <a:rPr lang="en-GB" sz="1200" spc="-35">
                <a:solidFill>
                  <a:srgbClr val="414041"/>
                </a:solidFill>
                <a:cs typeface="RT_Vickerman Light"/>
              </a:rPr>
              <a:t>Identify sources of data and prepare environment in collaboration with </a:t>
            </a:r>
            <a:r>
              <a:rPr lang="en-GB" sz="1200" b="1" spc="-35">
                <a:solidFill>
                  <a:srgbClr val="414041"/>
                </a:solidFill>
                <a:cs typeface="RT_Vickerman Light"/>
              </a:rPr>
              <a:t>Business Data Owners, Data Engineers, Cloud Architects</a:t>
            </a:r>
          </a:p>
          <a:p>
            <a:pPr marL="171450" indent="-171450">
              <a:spcBef>
                <a:spcPts val="114"/>
              </a:spcBef>
              <a:buFont typeface="Arial" panose="020B0604020202020204" pitchFamily="34" charset="0"/>
              <a:buChar char="•"/>
              <a:defRPr/>
            </a:pPr>
            <a:endParaRPr lang="en-GB" sz="1600" b="1">
              <a:solidFill>
                <a:srgbClr val="414041"/>
              </a:solidFill>
              <a:cs typeface="RT_Vickerman Light"/>
            </a:endParaRPr>
          </a:p>
        </p:txBody>
      </p:sp>
      <p:pic>
        <p:nvPicPr>
          <p:cNvPr id="92" name="Graphic 91" descr="Continuous Improvement with solid fill">
            <a:extLst>
              <a:ext uri="{FF2B5EF4-FFF2-40B4-BE49-F238E27FC236}">
                <a16:creationId xmlns:a16="http://schemas.microsoft.com/office/drawing/2014/main" id="{77305F63-DD9C-44FE-E8E4-550C43CA5D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15273" y="3170358"/>
            <a:ext cx="640080" cy="640080"/>
          </a:xfrm>
          <a:prstGeom prst="roundRect">
            <a:avLst>
              <a:gd name="adj" fmla="val 1389"/>
            </a:avLst>
          </a:prstGeom>
          <a:effectLst>
            <a:outerShdw blurRad="101600" dist="37357" dir="2700000" rotWithShape="0">
              <a:scrgbClr r="0" g="0" b="0">
                <a:alpha val="10000"/>
              </a:scrgbClr>
            </a:outerShdw>
          </a:effectLst>
        </p:spPr>
      </p:pic>
      <p:sp>
        <p:nvSpPr>
          <p:cNvPr id="93" name="TextBox 92">
            <a:extLst>
              <a:ext uri="{FF2B5EF4-FFF2-40B4-BE49-F238E27FC236}">
                <a16:creationId xmlns:a16="http://schemas.microsoft.com/office/drawing/2014/main" id="{4EDD997B-043E-50DB-46DD-7B0405B8A4C1}"/>
              </a:ext>
            </a:extLst>
          </p:cNvPr>
          <p:cNvSpPr txBox="1"/>
          <p:nvPr/>
        </p:nvSpPr>
        <p:spPr>
          <a:xfrm>
            <a:off x="7728112" y="3230907"/>
            <a:ext cx="4017132" cy="541687"/>
          </a:xfrm>
          <a:prstGeom prst="rect">
            <a:avLst/>
          </a:prstGeom>
          <a:noFill/>
        </p:spPr>
        <p:txBody>
          <a:bodyPr wrap="square" tIns="64008" rtlCol="0">
            <a:spAutoFit/>
          </a:bodyPr>
          <a:lstStyle/>
          <a:p>
            <a:r>
              <a:rPr lang="en-US" sz="1400" b="1">
                <a:solidFill>
                  <a:srgbClr val="414041"/>
                </a:solidFill>
                <a:cs typeface="Arial" panose="020B0604020202020204" pitchFamily="34" charset="0"/>
                <a:sym typeface="Arial" panose="020B0604020202020204" pitchFamily="34" charset="0"/>
              </a:rPr>
              <a:t>Start small </a:t>
            </a:r>
            <a:r>
              <a:rPr lang="en-US" sz="1400">
                <a:solidFill>
                  <a:srgbClr val="414041"/>
                </a:solidFill>
                <a:cs typeface="Arial" panose="020B0604020202020204" pitchFamily="34" charset="0"/>
                <a:sym typeface="Arial" panose="020B0604020202020204" pitchFamily="34" charset="0"/>
              </a:rPr>
              <a:t>with a Minimum Viable Product (MVP) and </a:t>
            </a:r>
            <a:r>
              <a:rPr lang="en-US" sz="1400" b="1">
                <a:solidFill>
                  <a:srgbClr val="414041"/>
                </a:solidFill>
                <a:cs typeface="Arial" panose="020B0604020202020204" pitchFamily="34" charset="0"/>
                <a:sym typeface="Arial" panose="020B0604020202020204" pitchFamily="34" charset="0"/>
              </a:rPr>
              <a:t>improve continuously</a:t>
            </a:r>
          </a:p>
        </p:txBody>
      </p:sp>
      <p:sp>
        <p:nvSpPr>
          <p:cNvPr id="94" name="TextBox 93">
            <a:extLst>
              <a:ext uri="{FF2B5EF4-FFF2-40B4-BE49-F238E27FC236}">
                <a16:creationId xmlns:a16="http://schemas.microsoft.com/office/drawing/2014/main" id="{D4393632-7AEF-0409-AF61-6B887D3DBFD9}"/>
              </a:ext>
            </a:extLst>
          </p:cNvPr>
          <p:cNvSpPr txBox="1"/>
          <p:nvPr/>
        </p:nvSpPr>
        <p:spPr>
          <a:xfrm>
            <a:off x="7728112" y="4088223"/>
            <a:ext cx="4017132" cy="541687"/>
          </a:xfrm>
          <a:prstGeom prst="rect">
            <a:avLst/>
          </a:prstGeom>
          <a:noFill/>
        </p:spPr>
        <p:txBody>
          <a:bodyPr wrap="square" tIns="64008" rtlCol="0">
            <a:spAutoFit/>
          </a:bodyPr>
          <a:lstStyle/>
          <a:p>
            <a:r>
              <a:rPr lang="en-US" sz="1400">
                <a:solidFill>
                  <a:srgbClr val="414041"/>
                </a:solidFill>
                <a:cs typeface="Arial" panose="020B0604020202020204" pitchFamily="34" charset="0"/>
                <a:sym typeface="Arial" panose="020B0604020202020204" pitchFamily="34" charset="0"/>
              </a:rPr>
              <a:t>Have a </a:t>
            </a:r>
            <a:r>
              <a:rPr lang="en-US" sz="1400" b="1">
                <a:solidFill>
                  <a:srgbClr val="414041"/>
                </a:solidFill>
                <a:cs typeface="Arial" panose="020B0604020202020204" pitchFamily="34" charset="0"/>
                <a:sym typeface="Arial" panose="020B0604020202020204" pitchFamily="34" charset="0"/>
              </a:rPr>
              <a:t>Product Vision </a:t>
            </a:r>
            <a:r>
              <a:rPr lang="en-US" sz="1400">
                <a:solidFill>
                  <a:srgbClr val="414041"/>
                </a:solidFill>
                <a:cs typeface="Arial" panose="020B0604020202020204" pitchFamily="34" charset="0"/>
                <a:sym typeface="Arial" panose="020B0604020202020204" pitchFamily="34" charset="0"/>
              </a:rPr>
              <a:t>(your North Star) but </a:t>
            </a:r>
            <a:r>
              <a:rPr lang="en-US" sz="1400" b="1">
                <a:solidFill>
                  <a:srgbClr val="414041"/>
                </a:solidFill>
                <a:cs typeface="Arial" panose="020B0604020202020204" pitchFamily="34" charset="0"/>
                <a:sym typeface="Arial" panose="020B0604020202020204" pitchFamily="34" charset="0"/>
              </a:rPr>
              <a:t>be iterative and flexible</a:t>
            </a:r>
            <a:r>
              <a:rPr lang="en-US" sz="1400">
                <a:solidFill>
                  <a:srgbClr val="414041"/>
                </a:solidFill>
                <a:cs typeface="Arial" panose="020B0604020202020204" pitchFamily="34" charset="0"/>
                <a:sym typeface="Arial" panose="020B0604020202020204" pitchFamily="34" charset="0"/>
              </a:rPr>
              <a:t>, at ease with </a:t>
            </a:r>
            <a:r>
              <a:rPr lang="en-US" sz="1400" b="1">
                <a:solidFill>
                  <a:srgbClr val="414041"/>
                </a:solidFill>
                <a:cs typeface="Arial" panose="020B0604020202020204" pitchFamily="34" charset="0"/>
                <a:sym typeface="Arial" panose="020B0604020202020204" pitchFamily="34" charset="0"/>
              </a:rPr>
              <a:t>uncertainty</a:t>
            </a:r>
            <a:r>
              <a:rPr lang="en-US" sz="1400">
                <a:solidFill>
                  <a:srgbClr val="414041"/>
                </a:solidFill>
                <a:cs typeface="Arial" panose="020B0604020202020204" pitchFamily="34" charset="0"/>
                <a:sym typeface="Arial" panose="020B0604020202020204" pitchFamily="34" charset="0"/>
              </a:rPr>
              <a:t> </a:t>
            </a:r>
          </a:p>
        </p:txBody>
      </p:sp>
      <p:pic>
        <p:nvPicPr>
          <p:cNvPr id="95" name="Graphic 94" descr="Building Brick Wall with solid fill">
            <a:extLst>
              <a:ext uri="{FF2B5EF4-FFF2-40B4-BE49-F238E27FC236}">
                <a16:creationId xmlns:a16="http://schemas.microsoft.com/office/drawing/2014/main" id="{0ADCDF18-37F0-B058-FFA8-464D038945DE}"/>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160993" y="4072492"/>
            <a:ext cx="548640" cy="548640"/>
          </a:xfrm>
          <a:prstGeom prst="roundRect">
            <a:avLst>
              <a:gd name="adj" fmla="val 1389"/>
            </a:avLst>
          </a:prstGeom>
          <a:effectLst>
            <a:outerShdw blurRad="101600" dist="37357" dir="2700000" rotWithShape="0">
              <a:scrgbClr r="0" g="0" b="0">
                <a:alpha val="10000"/>
              </a:scrgbClr>
            </a:outerShdw>
          </a:effectLst>
        </p:spPr>
      </p:pic>
      <p:sp>
        <p:nvSpPr>
          <p:cNvPr id="96" name="TextBox 95">
            <a:extLst>
              <a:ext uri="{FF2B5EF4-FFF2-40B4-BE49-F238E27FC236}">
                <a16:creationId xmlns:a16="http://schemas.microsoft.com/office/drawing/2014/main" id="{133E1450-15D6-C310-B972-EB0EF92EDCE2}"/>
              </a:ext>
            </a:extLst>
          </p:cNvPr>
          <p:cNvSpPr txBox="1"/>
          <p:nvPr/>
        </p:nvSpPr>
        <p:spPr>
          <a:xfrm>
            <a:off x="7728112" y="4945538"/>
            <a:ext cx="4017132" cy="541687"/>
          </a:xfrm>
          <a:prstGeom prst="rect">
            <a:avLst/>
          </a:prstGeom>
          <a:noFill/>
        </p:spPr>
        <p:txBody>
          <a:bodyPr wrap="square" tIns="64008" rtlCol="0">
            <a:spAutoFit/>
          </a:bodyPr>
          <a:lstStyle/>
          <a:p>
            <a:r>
              <a:rPr lang="en-US" sz="1400">
                <a:solidFill>
                  <a:srgbClr val="414041"/>
                </a:solidFill>
                <a:cs typeface="Arial" panose="020B0604020202020204" pitchFamily="34" charset="0"/>
                <a:sym typeface="Arial" panose="020B0604020202020204" pitchFamily="34" charset="0"/>
              </a:rPr>
              <a:t>Incorporate </a:t>
            </a:r>
            <a:r>
              <a:rPr lang="en-US" sz="1400" b="1">
                <a:solidFill>
                  <a:srgbClr val="414041"/>
                </a:solidFill>
                <a:cs typeface="Arial" panose="020B0604020202020204" pitchFamily="34" charset="0"/>
                <a:sym typeface="Arial" panose="020B0604020202020204" pitchFamily="34" charset="0"/>
              </a:rPr>
              <a:t>End-users feedback </a:t>
            </a:r>
            <a:r>
              <a:rPr lang="en-US" sz="1400">
                <a:solidFill>
                  <a:srgbClr val="414041"/>
                </a:solidFill>
                <a:cs typeface="Arial" panose="020B0604020202020204" pitchFamily="34" charset="0"/>
                <a:sym typeface="Arial" panose="020B0604020202020204" pitchFamily="34" charset="0"/>
              </a:rPr>
              <a:t>early on </a:t>
            </a:r>
            <a:r>
              <a:rPr lang="en-US" sz="1400" b="1">
                <a:solidFill>
                  <a:srgbClr val="414041"/>
                </a:solidFill>
                <a:cs typeface="Arial" panose="020B0604020202020204" pitchFamily="34" charset="0"/>
                <a:sym typeface="Arial" panose="020B0604020202020204" pitchFamily="34" charset="0"/>
              </a:rPr>
              <a:t>to create value &amp; usefulness</a:t>
            </a:r>
          </a:p>
        </p:txBody>
      </p:sp>
      <p:pic>
        <p:nvPicPr>
          <p:cNvPr id="97" name="Graphic 96" descr="Rating with solid fill">
            <a:extLst>
              <a:ext uri="{FF2B5EF4-FFF2-40B4-BE49-F238E27FC236}">
                <a16:creationId xmlns:a16="http://schemas.microsoft.com/office/drawing/2014/main" id="{63393AA5-EF3E-E9B1-23D7-DDA8D31FD22C}"/>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7160993" y="4959930"/>
            <a:ext cx="548640" cy="548640"/>
          </a:xfrm>
          <a:prstGeom prst="roundRect">
            <a:avLst>
              <a:gd name="adj" fmla="val 1389"/>
            </a:avLst>
          </a:prstGeom>
          <a:effectLst>
            <a:outerShdw blurRad="101600" dist="37357" dir="2700000" rotWithShape="0">
              <a:scrgbClr r="0" g="0" b="0">
                <a:alpha val="10000"/>
              </a:scrgbClr>
            </a:outerShdw>
          </a:effectLst>
        </p:spPr>
      </p:pic>
      <p:sp>
        <p:nvSpPr>
          <p:cNvPr id="98" name="TextBox 97">
            <a:extLst>
              <a:ext uri="{FF2B5EF4-FFF2-40B4-BE49-F238E27FC236}">
                <a16:creationId xmlns:a16="http://schemas.microsoft.com/office/drawing/2014/main" id="{9BFA1E49-9707-E9EC-FEF2-D65CDA97CD18}"/>
              </a:ext>
            </a:extLst>
          </p:cNvPr>
          <p:cNvSpPr txBox="1"/>
          <p:nvPr/>
        </p:nvSpPr>
        <p:spPr>
          <a:xfrm>
            <a:off x="6990363" y="2140350"/>
            <a:ext cx="4792459" cy="738664"/>
          </a:xfrm>
          <a:prstGeom prst="rect">
            <a:avLst/>
          </a:prstGeom>
          <a:noFill/>
        </p:spPr>
        <p:txBody>
          <a:bodyPr wrap="square">
            <a:spAutoFit/>
          </a:bodyPr>
          <a:lstStyle/>
          <a:p>
            <a:r>
              <a:rPr lang="en-US" sz="1400">
                <a:solidFill>
                  <a:srgbClr val="414041"/>
                </a:solidFill>
              </a:rPr>
              <a:t>An </a:t>
            </a:r>
            <a:r>
              <a:rPr lang="en-US" sz="1400" b="1">
                <a:solidFill>
                  <a:srgbClr val="414041"/>
                </a:solidFill>
              </a:rPr>
              <a:t>agile product mindset </a:t>
            </a:r>
            <a:r>
              <a:rPr lang="en-US" sz="1400">
                <a:solidFill>
                  <a:srgbClr val="414041"/>
                </a:solidFill>
              </a:rPr>
              <a:t>will ensure the vision, structure and support will be available to create a successful AI solution </a:t>
            </a:r>
            <a:endParaRPr lang="en-GB" sz="1400">
              <a:solidFill>
                <a:srgbClr val="414041"/>
              </a:solidFill>
            </a:endParaRPr>
          </a:p>
        </p:txBody>
      </p:sp>
    </p:spTree>
    <p:extLst>
      <p:ext uri="{BB962C8B-B14F-4D97-AF65-F5344CB8AC3E}">
        <p14:creationId xmlns:p14="http://schemas.microsoft.com/office/powerpoint/2010/main" val="401711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C2AC68-AB86-2284-EC62-A1787E016F67}"/>
              </a:ext>
            </a:extLst>
          </p:cNvPr>
          <p:cNvSpPr>
            <a:spLocks noGrp="1"/>
          </p:cNvSpPr>
          <p:nvPr>
            <p:ph type="ftr" sz="quarter" idx="11"/>
          </p:nvPr>
        </p:nvSpPr>
        <p:spPr/>
        <p:txBody>
          <a:bodyPr/>
          <a:lstStyle/>
          <a:p>
            <a:r>
              <a:rPr lang="en-US" sz="800" b="0">
                <a:latin typeface="Arial"/>
                <a:cs typeface="Arial"/>
              </a:rPr>
              <a:t>World Summit AI America 2024</a:t>
            </a:r>
            <a:r>
              <a:rPr lang="en-US" sz="800" b="0"/>
              <a:t>  </a:t>
            </a:r>
            <a:endParaRPr lang="en-US" sz="800" b="0">
              <a:hlinkClick r:id="rId2"/>
            </a:endParaRPr>
          </a:p>
          <a:p>
            <a:endParaRPr lang="en-US"/>
          </a:p>
        </p:txBody>
      </p:sp>
      <p:sp>
        <p:nvSpPr>
          <p:cNvPr id="4" name="Slide Number Placeholder 3">
            <a:extLst>
              <a:ext uri="{FF2B5EF4-FFF2-40B4-BE49-F238E27FC236}">
                <a16:creationId xmlns:a16="http://schemas.microsoft.com/office/drawing/2014/main" id="{18340594-BDDD-8D47-492C-0F5A2CE4A7E4}"/>
              </a:ext>
            </a:extLst>
          </p:cNvPr>
          <p:cNvSpPr>
            <a:spLocks noGrp="1"/>
          </p:cNvSpPr>
          <p:nvPr>
            <p:ph type="sldNum" sz="quarter" idx="12"/>
          </p:nvPr>
        </p:nvSpPr>
        <p:spPr/>
        <p:txBody>
          <a:bodyPr/>
          <a:lstStyle/>
          <a:p>
            <a:fld id="{9C22A586-C3AD-EC40-9E2E-CB4E986153EE}" type="slidenum">
              <a:rPr lang="en-US" smtClean="0"/>
              <a:pPr/>
              <a:t>8</a:t>
            </a:fld>
            <a:endParaRPr lang="en-US"/>
          </a:p>
        </p:txBody>
      </p:sp>
      <p:sp>
        <p:nvSpPr>
          <p:cNvPr id="5" name="Text Placeholder 4">
            <a:extLst>
              <a:ext uri="{FF2B5EF4-FFF2-40B4-BE49-F238E27FC236}">
                <a16:creationId xmlns:a16="http://schemas.microsoft.com/office/drawing/2014/main" id="{2AA86DC2-0433-BAC8-EFCE-F21A7D6BC318}"/>
              </a:ext>
            </a:extLst>
          </p:cNvPr>
          <p:cNvSpPr>
            <a:spLocks noGrp="1"/>
          </p:cNvSpPr>
          <p:nvPr>
            <p:ph type="body" sz="quarter" idx="13"/>
          </p:nvPr>
        </p:nvSpPr>
        <p:spPr>
          <a:xfrm>
            <a:off x="406050" y="549274"/>
            <a:ext cx="11383200" cy="530589"/>
          </a:xfrm>
        </p:spPr>
        <p:txBody>
          <a:bodyPr vert="horz" lIns="0" tIns="0" rIns="0" bIns="0" rtlCol="0" anchor="t" anchorCtr="0">
            <a:normAutofit/>
          </a:bodyPr>
          <a:lstStyle/>
          <a:p>
            <a:r>
              <a:rPr lang="en-US">
                <a:sym typeface="RT Basis" panose="020B0503030604040103" pitchFamily="34" charset="0"/>
              </a:rPr>
              <a:t>Rio Tinto Use Cases of Generative AI </a:t>
            </a:r>
            <a:endParaRPr lang="en-GB"/>
          </a:p>
        </p:txBody>
      </p:sp>
      <p:sp>
        <p:nvSpPr>
          <p:cNvPr id="20" name="Text Placeholder 6">
            <a:extLst>
              <a:ext uri="{FF2B5EF4-FFF2-40B4-BE49-F238E27FC236}">
                <a16:creationId xmlns:a16="http://schemas.microsoft.com/office/drawing/2014/main" id="{BBD90947-6974-09E7-7C4F-1EDC8DE6973B}"/>
              </a:ext>
            </a:extLst>
          </p:cNvPr>
          <p:cNvSpPr txBox="1">
            <a:spLocks/>
          </p:cNvSpPr>
          <p:nvPr/>
        </p:nvSpPr>
        <p:spPr>
          <a:xfrm>
            <a:off x="1499191" y="6028560"/>
            <a:ext cx="9516979" cy="187325"/>
          </a:xfrm>
          <a:prstGeom prst="rect">
            <a:avLst/>
          </a:prstGeom>
        </p:spPr>
        <p:txBody>
          <a:bodyPr vert="horz" lIns="0" tIns="45720" rIns="0" bIns="0" rtlCol="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900" b="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2pPr>
            <a:lvl3pPr marL="146304" indent="-146304"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46304" indent="-146304"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4pPr>
            <a:lvl5pPr marL="32004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1200"/>
              </a:spcAft>
              <a:buFont typeface="Arial" panose="020B0604020202020204" pitchFamily="34" charset="0"/>
              <a:buNone/>
              <a:defRPr sz="1600" b="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n-lt"/>
              </a:rPr>
              <a:t>Mapping the Evolving Landscape of Use Case Complexity and Value at Rio Tinto</a:t>
            </a:r>
          </a:p>
        </p:txBody>
      </p:sp>
      <p:sp>
        <p:nvSpPr>
          <p:cNvPr id="21" name="TextBox 20">
            <a:extLst>
              <a:ext uri="{FF2B5EF4-FFF2-40B4-BE49-F238E27FC236}">
                <a16:creationId xmlns:a16="http://schemas.microsoft.com/office/drawing/2014/main" id="{6BCCF201-3E46-649E-9E22-D325A556C5F1}"/>
              </a:ext>
            </a:extLst>
          </p:cNvPr>
          <p:cNvSpPr txBox="1"/>
          <p:nvPr/>
        </p:nvSpPr>
        <p:spPr>
          <a:xfrm>
            <a:off x="628615" y="2447566"/>
            <a:ext cx="2468880" cy="449354"/>
          </a:xfrm>
          <a:prstGeom prst="rect">
            <a:avLst/>
          </a:prstGeom>
          <a:noFill/>
          <a:ln w="9525">
            <a:noFill/>
          </a:ln>
        </p:spPr>
        <p:txBody>
          <a:bodyPr vert="horz" wrap="square" lIns="0" tIns="0" rIns="0" bIns="0" rtlCol="0" anchor="b" anchorCtr="0">
            <a:spAutoFit/>
          </a:bodyPr>
          <a:lstStyle/>
          <a:p>
            <a:pPr algn="ctr">
              <a:lnSpc>
                <a:spcPct val="90000"/>
              </a:lnSpc>
              <a:spcBef>
                <a:spcPts val="400"/>
              </a:spcBef>
              <a:buClr>
                <a:srgbClr val="000000"/>
              </a:buClr>
              <a:buSzPct val="100000"/>
              <a:defRPr/>
            </a:pPr>
            <a:r>
              <a:rPr lang="en-US" altLang="zh-CN" sz="1600" b="1">
                <a:solidFill>
                  <a:srgbClr val="F08439"/>
                </a:solidFill>
                <a:cs typeface="Arial Narrow" pitchFamily="34" charset="0"/>
                <a:sym typeface="RT Basis" panose="020B0503030604040103" pitchFamily="34" charset="0"/>
              </a:rPr>
              <a:t>Generic Content </a:t>
            </a:r>
            <a:br>
              <a:rPr lang="en-US" altLang="zh-CN" sz="1600" b="1">
                <a:solidFill>
                  <a:srgbClr val="F08439"/>
                </a:solidFill>
                <a:cs typeface="Arial Narrow" pitchFamily="34" charset="0"/>
                <a:sym typeface="RT Basis" panose="020B0503030604040103" pitchFamily="34" charset="0"/>
              </a:rPr>
            </a:br>
            <a:r>
              <a:rPr lang="en-US" altLang="zh-CN" sz="1600" b="1">
                <a:solidFill>
                  <a:srgbClr val="F08439"/>
                </a:solidFill>
                <a:cs typeface="Arial Narrow" pitchFamily="34" charset="0"/>
                <a:sym typeface="RT Basis" panose="020B0503030604040103" pitchFamily="34" charset="0"/>
              </a:rPr>
              <a:t>Query</a:t>
            </a:r>
          </a:p>
        </p:txBody>
      </p:sp>
      <p:sp>
        <p:nvSpPr>
          <p:cNvPr id="22" name="TextBox 21">
            <a:extLst>
              <a:ext uri="{FF2B5EF4-FFF2-40B4-BE49-F238E27FC236}">
                <a16:creationId xmlns:a16="http://schemas.microsoft.com/office/drawing/2014/main" id="{A4FFDE56-6CFB-038B-CC3B-959AD0396451}"/>
              </a:ext>
            </a:extLst>
          </p:cNvPr>
          <p:cNvSpPr txBox="1"/>
          <p:nvPr/>
        </p:nvSpPr>
        <p:spPr>
          <a:xfrm>
            <a:off x="628615" y="3031168"/>
            <a:ext cx="2468880" cy="954107"/>
          </a:xfrm>
          <a:prstGeom prst="rect">
            <a:avLst/>
          </a:prstGeom>
          <a:noFill/>
        </p:spPr>
        <p:txBody>
          <a:bodyPr wrap="square" lIns="91440" tIns="45720" rIns="91440" bIns="45720" rtlCol="0" anchor="t">
            <a:spAutoFit/>
          </a:bodyPr>
          <a:lstStyle/>
          <a:p>
            <a:pPr>
              <a:defRPr/>
            </a:pPr>
            <a:r>
              <a:rPr lang="en-US" sz="1400" b="1">
                <a:solidFill>
                  <a:srgbClr val="414041"/>
                </a:solidFill>
                <a:cs typeface="Arial"/>
              </a:rPr>
              <a:t>Business Outcome:</a:t>
            </a:r>
            <a:br>
              <a:rPr lang="en-US" sz="1400">
                <a:solidFill>
                  <a:srgbClr val="414041"/>
                </a:solidFill>
                <a:cs typeface="Arial"/>
              </a:rPr>
            </a:br>
            <a:r>
              <a:rPr lang="en-US" sz="1400">
                <a:solidFill>
                  <a:srgbClr val="414041"/>
                </a:solidFill>
                <a:cs typeface="Arial"/>
              </a:rPr>
              <a:t>Increase Rio Tinto personal productivity under Enterprise Microsoft 365 </a:t>
            </a:r>
            <a:endParaRPr lang="en-CA" sz="1400">
              <a:solidFill>
                <a:srgbClr val="414041"/>
              </a:solidFill>
              <a:cs typeface="Arial"/>
            </a:endParaRPr>
          </a:p>
        </p:txBody>
      </p:sp>
      <p:sp>
        <p:nvSpPr>
          <p:cNvPr id="23" name="TextBox 22">
            <a:extLst>
              <a:ext uri="{FF2B5EF4-FFF2-40B4-BE49-F238E27FC236}">
                <a16:creationId xmlns:a16="http://schemas.microsoft.com/office/drawing/2014/main" id="{109D0CA4-4DDB-BD5B-E987-7169CAE32B4A}"/>
              </a:ext>
            </a:extLst>
          </p:cNvPr>
          <p:cNvSpPr txBox="1"/>
          <p:nvPr/>
        </p:nvSpPr>
        <p:spPr>
          <a:xfrm>
            <a:off x="628615" y="4569179"/>
            <a:ext cx="2468880" cy="1169551"/>
          </a:xfrm>
          <a:prstGeom prst="rect">
            <a:avLst/>
          </a:prstGeom>
          <a:noFill/>
        </p:spPr>
        <p:txBody>
          <a:bodyPr wrap="square" lIns="91440" tIns="45720" rIns="91440" bIns="45720" rtlCol="0" anchor="t">
            <a:spAutoFit/>
          </a:bodyPr>
          <a:lstStyle/>
          <a:p>
            <a:pPr>
              <a:defRPr/>
            </a:pPr>
            <a:r>
              <a:rPr lang="en-US" sz="1400" b="1">
                <a:solidFill>
                  <a:srgbClr val="414041"/>
                </a:solidFill>
                <a:cs typeface="Arial"/>
              </a:rPr>
              <a:t>Technical Features:</a:t>
            </a:r>
            <a:endParaRPr lang="en-US" sz="1400">
              <a:solidFill>
                <a:srgbClr val="414041"/>
              </a:solidFill>
              <a:cs typeface="Arial"/>
            </a:endParaRPr>
          </a:p>
          <a:p>
            <a:pPr marL="171450" indent="-171450">
              <a:buFont typeface="Arial" panose="020B0604020202020204" pitchFamily="34" charset="0"/>
              <a:buChar char="•"/>
              <a:defRPr/>
            </a:pPr>
            <a:r>
              <a:rPr lang="en-US" sz="1400">
                <a:solidFill>
                  <a:srgbClr val="414041"/>
                </a:solidFill>
                <a:cs typeface="Arial"/>
              </a:rPr>
              <a:t>Content</a:t>
            </a:r>
            <a:r>
              <a:rPr lang="en-US" sz="1400">
                <a:solidFill>
                  <a:srgbClr val="414041"/>
                </a:solidFill>
                <a:cs typeface="Arial" panose="020B0604020202020204" pitchFamily="34" charset="0"/>
              </a:rPr>
              <a:t> summarization</a:t>
            </a:r>
          </a:p>
          <a:p>
            <a:pPr marL="171450" indent="-171450">
              <a:buFont typeface="Arial" panose="020B0604020202020204" pitchFamily="34" charset="0"/>
              <a:buChar char="•"/>
              <a:defRPr/>
            </a:pPr>
            <a:r>
              <a:rPr lang="en-US" sz="1400">
                <a:solidFill>
                  <a:srgbClr val="414041"/>
                </a:solidFill>
                <a:cs typeface="Arial" panose="020B0604020202020204" pitchFamily="34" charset="0"/>
              </a:rPr>
              <a:t>Content generation</a:t>
            </a:r>
          </a:p>
          <a:p>
            <a:pPr marL="171450" indent="-171450">
              <a:buFont typeface="Arial" panose="020B0604020202020204" pitchFamily="34" charset="0"/>
              <a:buChar char="•"/>
              <a:defRPr/>
            </a:pPr>
            <a:r>
              <a:rPr lang="en-US" sz="1400">
                <a:solidFill>
                  <a:srgbClr val="414041"/>
                </a:solidFill>
                <a:cs typeface="Arial" panose="020B0604020202020204" pitchFamily="34" charset="0"/>
              </a:rPr>
              <a:t>Search and citation </a:t>
            </a:r>
          </a:p>
          <a:p>
            <a:pPr marL="171450" indent="-171450">
              <a:buFont typeface="Arial" panose="020B0604020202020204" pitchFamily="34" charset="0"/>
              <a:buChar char="•"/>
              <a:defRPr/>
            </a:pPr>
            <a:r>
              <a:rPr lang="en-US" sz="1400">
                <a:solidFill>
                  <a:srgbClr val="414041"/>
                </a:solidFill>
                <a:cs typeface="Arial" panose="020B0604020202020204" pitchFamily="34" charset="0"/>
              </a:rPr>
              <a:t>Data visualization </a:t>
            </a:r>
            <a:endParaRPr lang="en-CA" sz="1400">
              <a:solidFill>
                <a:srgbClr val="414041"/>
              </a:solidFill>
              <a:cs typeface="Arial"/>
            </a:endParaRPr>
          </a:p>
        </p:txBody>
      </p:sp>
      <p:sp>
        <p:nvSpPr>
          <p:cNvPr id="24" name="TextBox 23">
            <a:extLst>
              <a:ext uri="{FF2B5EF4-FFF2-40B4-BE49-F238E27FC236}">
                <a16:creationId xmlns:a16="http://schemas.microsoft.com/office/drawing/2014/main" id="{572414C8-AE62-9213-C134-2C4F1624AF98}"/>
              </a:ext>
            </a:extLst>
          </p:cNvPr>
          <p:cNvSpPr txBox="1"/>
          <p:nvPr/>
        </p:nvSpPr>
        <p:spPr>
          <a:xfrm>
            <a:off x="3463673" y="2447566"/>
            <a:ext cx="2468880" cy="449354"/>
          </a:xfrm>
          <a:prstGeom prst="rect">
            <a:avLst/>
          </a:prstGeom>
          <a:noFill/>
          <a:ln w="9525">
            <a:noFill/>
          </a:ln>
        </p:spPr>
        <p:txBody>
          <a:bodyPr vert="horz" wrap="square" lIns="0" tIns="0" rIns="0" bIns="0" rtlCol="0" anchor="b" anchorCtr="0">
            <a:spAutoFit/>
          </a:bodyPr>
          <a:lstStyle/>
          <a:p>
            <a:pPr algn="ctr">
              <a:lnSpc>
                <a:spcPct val="90000"/>
              </a:lnSpc>
              <a:spcBef>
                <a:spcPts val="400"/>
              </a:spcBef>
              <a:buClr>
                <a:srgbClr val="000000"/>
              </a:buClr>
              <a:buSzPct val="100000"/>
              <a:defRPr/>
            </a:pPr>
            <a:r>
              <a:rPr lang="en-US" altLang="zh-CN" sz="1600" b="1">
                <a:solidFill>
                  <a:srgbClr val="D65500"/>
                </a:solidFill>
                <a:cs typeface="Arial Narrow" pitchFamily="34" charset="0"/>
                <a:sym typeface="RT Basis" panose="020B0503030604040103" pitchFamily="34" charset="0"/>
              </a:rPr>
              <a:t>Specific Content </a:t>
            </a:r>
            <a:br>
              <a:rPr lang="en-US" altLang="zh-CN" sz="1600" b="1">
                <a:solidFill>
                  <a:srgbClr val="D65500"/>
                </a:solidFill>
                <a:cs typeface="Arial Narrow" pitchFamily="34" charset="0"/>
                <a:sym typeface="RT Basis" panose="020B0503030604040103" pitchFamily="34" charset="0"/>
              </a:rPr>
            </a:br>
            <a:r>
              <a:rPr lang="en-US" altLang="zh-CN" sz="1600" b="1">
                <a:solidFill>
                  <a:srgbClr val="D65500"/>
                </a:solidFill>
                <a:cs typeface="Arial Narrow" pitchFamily="34" charset="0"/>
                <a:sym typeface="RT Basis" panose="020B0503030604040103" pitchFamily="34" charset="0"/>
              </a:rPr>
              <a:t>Query</a:t>
            </a:r>
          </a:p>
        </p:txBody>
      </p:sp>
      <p:sp>
        <p:nvSpPr>
          <p:cNvPr id="25" name="TextBox 24">
            <a:extLst>
              <a:ext uri="{FF2B5EF4-FFF2-40B4-BE49-F238E27FC236}">
                <a16:creationId xmlns:a16="http://schemas.microsoft.com/office/drawing/2014/main" id="{71E3184C-AFFC-D873-40F5-88FCF108C2E7}"/>
              </a:ext>
            </a:extLst>
          </p:cNvPr>
          <p:cNvSpPr txBox="1"/>
          <p:nvPr/>
        </p:nvSpPr>
        <p:spPr>
          <a:xfrm>
            <a:off x="3463673" y="3031168"/>
            <a:ext cx="2468880" cy="1384995"/>
          </a:xfrm>
          <a:prstGeom prst="rect">
            <a:avLst/>
          </a:prstGeom>
          <a:noFill/>
        </p:spPr>
        <p:txBody>
          <a:bodyPr wrap="square" rtlCol="0">
            <a:spAutoFit/>
          </a:bodyPr>
          <a:lstStyle/>
          <a:p>
            <a:pPr>
              <a:defRPr/>
            </a:pPr>
            <a:r>
              <a:rPr lang="en-US" sz="1400" b="1">
                <a:solidFill>
                  <a:srgbClr val="414041"/>
                </a:solidFill>
                <a:cs typeface="Arial"/>
              </a:rPr>
              <a:t>Business Outcome: </a:t>
            </a:r>
          </a:p>
          <a:p>
            <a:pPr>
              <a:defRPr/>
            </a:pPr>
            <a:r>
              <a:rPr lang="en-US" sz="1400">
                <a:solidFill>
                  <a:srgbClr val="414041"/>
                </a:solidFill>
                <a:cs typeface="Arial"/>
              </a:rPr>
              <a:t>Accelerate document reading in a limited amount of time to allow users to focus on key areas of conversation</a:t>
            </a:r>
            <a:endParaRPr lang="en-CA" sz="1400">
              <a:solidFill>
                <a:srgbClr val="414041"/>
              </a:solidFill>
              <a:cs typeface="Arial" panose="020B0604020202020204" pitchFamily="34" charset="0"/>
            </a:endParaRPr>
          </a:p>
        </p:txBody>
      </p:sp>
      <p:sp>
        <p:nvSpPr>
          <p:cNvPr id="26" name="TextBox 25">
            <a:extLst>
              <a:ext uri="{FF2B5EF4-FFF2-40B4-BE49-F238E27FC236}">
                <a16:creationId xmlns:a16="http://schemas.microsoft.com/office/drawing/2014/main" id="{EEF13C1E-6719-2DFC-4754-ABDBC3FF18CB}"/>
              </a:ext>
            </a:extLst>
          </p:cNvPr>
          <p:cNvSpPr txBox="1"/>
          <p:nvPr/>
        </p:nvSpPr>
        <p:spPr>
          <a:xfrm>
            <a:off x="3463673" y="4569179"/>
            <a:ext cx="2468880" cy="1169551"/>
          </a:xfrm>
          <a:prstGeom prst="rect">
            <a:avLst/>
          </a:prstGeom>
          <a:noFill/>
        </p:spPr>
        <p:txBody>
          <a:bodyPr wrap="square" rtlCol="0">
            <a:spAutoFit/>
          </a:bodyPr>
          <a:lstStyle/>
          <a:p>
            <a:pPr>
              <a:defRPr/>
            </a:pPr>
            <a:r>
              <a:rPr lang="en-US" sz="1400" b="1">
                <a:solidFill>
                  <a:srgbClr val="414041"/>
                </a:solidFill>
                <a:cs typeface="Arial"/>
              </a:rPr>
              <a:t>Technical Features:</a:t>
            </a:r>
          </a:p>
          <a:p>
            <a:pPr marL="171450" indent="-171450">
              <a:buFont typeface="Arial" panose="020B0604020202020204" pitchFamily="34" charset="0"/>
              <a:buChar char="•"/>
              <a:defRPr/>
            </a:pPr>
            <a:r>
              <a:rPr lang="en-US" sz="1400">
                <a:solidFill>
                  <a:srgbClr val="414041"/>
                </a:solidFill>
                <a:cs typeface="Arial" panose="020B0604020202020204" pitchFamily="34" charset="0"/>
              </a:rPr>
              <a:t>Perform narrow-scope question-answering</a:t>
            </a:r>
          </a:p>
          <a:p>
            <a:pPr marL="171450" indent="-171450">
              <a:buFont typeface="Arial" panose="020B0604020202020204" pitchFamily="34" charset="0"/>
              <a:buChar char="•"/>
              <a:defRPr/>
            </a:pPr>
            <a:r>
              <a:rPr lang="en-CA" sz="1400">
                <a:solidFill>
                  <a:srgbClr val="414041"/>
                </a:solidFill>
                <a:cs typeface="Arial" panose="020B0604020202020204" pitchFamily="34" charset="0"/>
              </a:rPr>
              <a:t>Cite resources and highlight the relevant text  </a:t>
            </a:r>
          </a:p>
        </p:txBody>
      </p:sp>
      <p:sp>
        <p:nvSpPr>
          <p:cNvPr id="27" name="TextBox 26">
            <a:extLst>
              <a:ext uri="{FF2B5EF4-FFF2-40B4-BE49-F238E27FC236}">
                <a16:creationId xmlns:a16="http://schemas.microsoft.com/office/drawing/2014/main" id="{A0EAD684-B558-C3D7-8192-C9D81B1249A5}"/>
              </a:ext>
            </a:extLst>
          </p:cNvPr>
          <p:cNvSpPr txBox="1"/>
          <p:nvPr/>
        </p:nvSpPr>
        <p:spPr>
          <a:xfrm>
            <a:off x="6298731" y="2447566"/>
            <a:ext cx="2468880" cy="449354"/>
          </a:xfrm>
          <a:prstGeom prst="rect">
            <a:avLst/>
          </a:prstGeom>
          <a:noFill/>
          <a:ln w="9525">
            <a:noFill/>
          </a:ln>
        </p:spPr>
        <p:txBody>
          <a:bodyPr vert="horz" wrap="square" lIns="0" tIns="0" rIns="0" bIns="0" rtlCol="0" anchor="b" anchorCtr="0">
            <a:spAutoFit/>
          </a:bodyPr>
          <a:lstStyle/>
          <a:p>
            <a:pPr algn="ctr">
              <a:lnSpc>
                <a:spcPct val="90000"/>
              </a:lnSpc>
              <a:spcBef>
                <a:spcPts val="400"/>
              </a:spcBef>
              <a:buClr>
                <a:srgbClr val="000000"/>
              </a:buClr>
              <a:buSzPct val="100000"/>
              <a:defRPr/>
            </a:pPr>
            <a:r>
              <a:rPr lang="en-US" altLang="zh-CN" sz="1600" b="1">
                <a:solidFill>
                  <a:srgbClr val="CA2320"/>
                </a:solidFill>
                <a:cs typeface="Arial Narrow" pitchFamily="34" charset="0"/>
                <a:sym typeface="RT Basis" panose="020B0503030604040103" pitchFamily="34" charset="0"/>
              </a:rPr>
              <a:t>Advanced Analytics </a:t>
            </a:r>
            <a:br>
              <a:rPr lang="en-US" altLang="zh-CN" sz="1600" b="1">
                <a:solidFill>
                  <a:srgbClr val="CA2320"/>
                </a:solidFill>
                <a:cs typeface="Arial Narrow" pitchFamily="34" charset="0"/>
                <a:sym typeface="RT Basis" panose="020B0503030604040103" pitchFamily="34" charset="0"/>
              </a:rPr>
            </a:br>
            <a:r>
              <a:rPr lang="en-US" altLang="zh-CN" sz="1600" b="1">
                <a:solidFill>
                  <a:srgbClr val="CA2320"/>
                </a:solidFill>
                <a:cs typeface="Arial Narrow" pitchFamily="34" charset="0"/>
                <a:sym typeface="RT Basis" panose="020B0503030604040103" pitchFamily="34" charset="0"/>
              </a:rPr>
              <a:t>Query</a:t>
            </a:r>
          </a:p>
        </p:txBody>
      </p:sp>
      <p:sp>
        <p:nvSpPr>
          <p:cNvPr id="28" name="TextBox 27">
            <a:extLst>
              <a:ext uri="{FF2B5EF4-FFF2-40B4-BE49-F238E27FC236}">
                <a16:creationId xmlns:a16="http://schemas.microsoft.com/office/drawing/2014/main" id="{F2F48A70-825F-EB23-3D52-4CCEA066C00A}"/>
              </a:ext>
            </a:extLst>
          </p:cNvPr>
          <p:cNvSpPr txBox="1"/>
          <p:nvPr/>
        </p:nvSpPr>
        <p:spPr>
          <a:xfrm>
            <a:off x="6298731" y="3031168"/>
            <a:ext cx="2468880" cy="1169551"/>
          </a:xfrm>
          <a:prstGeom prst="rect">
            <a:avLst/>
          </a:prstGeom>
          <a:noFill/>
        </p:spPr>
        <p:txBody>
          <a:bodyPr wrap="square" rtlCol="0">
            <a:spAutoFit/>
          </a:bodyPr>
          <a:lstStyle/>
          <a:p>
            <a:pPr>
              <a:defRPr/>
            </a:pPr>
            <a:r>
              <a:rPr lang="en-US" sz="1400" b="1">
                <a:solidFill>
                  <a:srgbClr val="414041"/>
                </a:solidFill>
                <a:cs typeface="Arial"/>
              </a:rPr>
              <a:t>Business Outcome:</a:t>
            </a:r>
          </a:p>
          <a:p>
            <a:pPr>
              <a:defRPr/>
            </a:pPr>
            <a:r>
              <a:rPr lang="en-US" sz="1400">
                <a:solidFill>
                  <a:srgbClr val="414041"/>
                </a:solidFill>
                <a:cs typeface="Arial"/>
              </a:rPr>
              <a:t>Explore a variety of unstructured data sources and analyze the data using human language</a:t>
            </a:r>
            <a:endParaRPr lang="en-AU" sz="1400">
              <a:solidFill>
                <a:srgbClr val="414041"/>
              </a:solidFill>
              <a:cs typeface="Arial"/>
            </a:endParaRPr>
          </a:p>
        </p:txBody>
      </p:sp>
      <p:sp>
        <p:nvSpPr>
          <p:cNvPr id="29" name="TextBox 28">
            <a:extLst>
              <a:ext uri="{FF2B5EF4-FFF2-40B4-BE49-F238E27FC236}">
                <a16:creationId xmlns:a16="http://schemas.microsoft.com/office/drawing/2014/main" id="{05E76627-FAE0-9642-AB07-AD1D34E51B0C}"/>
              </a:ext>
            </a:extLst>
          </p:cNvPr>
          <p:cNvSpPr txBox="1"/>
          <p:nvPr/>
        </p:nvSpPr>
        <p:spPr>
          <a:xfrm>
            <a:off x="6298731" y="4569179"/>
            <a:ext cx="2468880" cy="1384995"/>
          </a:xfrm>
          <a:prstGeom prst="rect">
            <a:avLst/>
          </a:prstGeom>
          <a:noFill/>
        </p:spPr>
        <p:txBody>
          <a:bodyPr wrap="square" rtlCol="0">
            <a:spAutoFit/>
          </a:bodyPr>
          <a:lstStyle/>
          <a:p>
            <a:pPr>
              <a:defRPr/>
            </a:pPr>
            <a:r>
              <a:rPr lang="en-US" sz="1400" b="1">
                <a:solidFill>
                  <a:srgbClr val="414041"/>
                </a:solidFill>
                <a:cs typeface="Arial"/>
              </a:rPr>
              <a:t>Technical Features:</a:t>
            </a:r>
          </a:p>
          <a:p>
            <a:pPr marL="171450" indent="-171450">
              <a:buFont typeface="Arial" panose="020B0604020202020204" pitchFamily="34" charset="0"/>
              <a:buChar char="•"/>
              <a:defRPr/>
            </a:pPr>
            <a:r>
              <a:rPr lang="en-US" sz="1400">
                <a:solidFill>
                  <a:srgbClr val="414041"/>
                </a:solidFill>
                <a:cs typeface="Arial" panose="020B0604020202020204" pitchFamily="34" charset="0"/>
              </a:rPr>
              <a:t>Query the underlying database using natural language</a:t>
            </a:r>
          </a:p>
          <a:p>
            <a:pPr marL="171450" indent="-171450">
              <a:buFont typeface="Arial" panose="020B0604020202020204" pitchFamily="34" charset="0"/>
              <a:buChar char="•"/>
              <a:defRPr/>
            </a:pPr>
            <a:r>
              <a:rPr lang="en-US" sz="1400">
                <a:solidFill>
                  <a:srgbClr val="414041"/>
                </a:solidFill>
                <a:cs typeface="Arial" panose="020B0604020202020204" pitchFamily="34" charset="0"/>
              </a:rPr>
              <a:t>Chatbot with analytics and operation agent</a:t>
            </a:r>
            <a:endParaRPr lang="en-CA" sz="1400">
              <a:solidFill>
                <a:srgbClr val="414041"/>
              </a:solidFill>
              <a:cs typeface="Arial" panose="020B0604020202020204" pitchFamily="34" charset="0"/>
            </a:endParaRPr>
          </a:p>
        </p:txBody>
      </p:sp>
      <p:sp>
        <p:nvSpPr>
          <p:cNvPr id="30" name="TextBox 29">
            <a:extLst>
              <a:ext uri="{FF2B5EF4-FFF2-40B4-BE49-F238E27FC236}">
                <a16:creationId xmlns:a16="http://schemas.microsoft.com/office/drawing/2014/main" id="{5E6CBD89-7213-3D50-E18F-EE8B76687A18}"/>
              </a:ext>
            </a:extLst>
          </p:cNvPr>
          <p:cNvSpPr txBox="1"/>
          <p:nvPr/>
        </p:nvSpPr>
        <p:spPr>
          <a:xfrm>
            <a:off x="9133790" y="2447566"/>
            <a:ext cx="2468880" cy="449354"/>
          </a:xfrm>
          <a:prstGeom prst="rect">
            <a:avLst/>
          </a:prstGeom>
          <a:noFill/>
          <a:ln w="9525">
            <a:noFill/>
          </a:ln>
        </p:spPr>
        <p:txBody>
          <a:bodyPr vert="horz" wrap="square" lIns="0" tIns="0" rIns="0" bIns="0" rtlCol="0" anchor="b" anchorCtr="0">
            <a:spAutoFit/>
          </a:bodyPr>
          <a:lstStyle>
            <a:defPPr>
              <a:defRPr lang="en-US"/>
            </a:defPPr>
            <a:lvl1pPr marR="0" lvl="0" indent="0" algn="ctr" fontAlgn="auto">
              <a:lnSpc>
                <a:spcPct val="90000"/>
              </a:lnSpc>
              <a:spcBef>
                <a:spcPts val="400"/>
              </a:spcBef>
              <a:spcAft>
                <a:spcPts val="0"/>
              </a:spcAft>
              <a:buClr>
                <a:srgbClr val="000000"/>
              </a:buClr>
              <a:buSzPct val="100000"/>
              <a:buFontTx/>
              <a:buNone/>
              <a:tabLst/>
              <a:defRPr kumimoji="0" sz="1200" i="0" u="none" strike="noStrike" cap="none" spc="0" normalizeH="0" baseline="0">
                <a:ln>
                  <a:noFill/>
                </a:ln>
                <a:effectLst/>
                <a:uLnTx/>
                <a:uFillTx/>
                <a:latin typeface="RT Basis" panose="020B0503030604040103" pitchFamily="34" charset="0"/>
                <a:ea typeface="黑体" panose="02010609060101010101" pitchFamily="49" charset="-122"/>
                <a:cs typeface="Arial Narrow" pitchFamily="34" charset="0"/>
              </a:defRPr>
            </a:lvl1pPr>
          </a:lstStyle>
          <a:p>
            <a:pPr marL="0" marR="0" lvl="0" indent="0" algn="ctr" defTabSz="914400" eaLnBrk="1" fontAlgn="auto" latinLnBrk="0" hangingPunct="1">
              <a:lnSpc>
                <a:spcPct val="90000"/>
              </a:lnSpc>
              <a:spcBef>
                <a:spcPts val="400"/>
              </a:spcBef>
              <a:spcAft>
                <a:spcPts val="0"/>
              </a:spcAft>
              <a:buClr>
                <a:srgbClr val="000000"/>
              </a:buClr>
              <a:buSzPct val="100000"/>
              <a:buFontTx/>
              <a:buNone/>
              <a:tabLst/>
              <a:defRPr/>
            </a:pPr>
            <a:r>
              <a:rPr kumimoji="0" lang="en-US" altLang="zh-CN" sz="1600" b="1" i="0" u="none" strike="noStrike" kern="0" cap="none" spc="0" normalizeH="0" baseline="0" noProof="0">
                <a:ln>
                  <a:noFill/>
                </a:ln>
                <a:solidFill>
                  <a:srgbClr val="AE002F"/>
                </a:solidFill>
                <a:effectLst/>
                <a:uLnTx/>
                <a:uFillTx/>
                <a:latin typeface="+mn-lt"/>
                <a:ea typeface="黑体" panose="02010609060101010101" pitchFamily="49" charset="-122"/>
                <a:sym typeface="RT Basis" panose="020B0503030604040103" pitchFamily="34" charset="0"/>
              </a:rPr>
              <a:t>Knowledge Graph </a:t>
            </a:r>
            <a:br>
              <a:rPr kumimoji="0" lang="en-US" altLang="zh-CN" sz="1600" b="1" i="0" u="none" strike="noStrike" kern="0" cap="none" spc="0" normalizeH="0" baseline="0" noProof="0">
                <a:ln>
                  <a:noFill/>
                </a:ln>
                <a:solidFill>
                  <a:srgbClr val="AE002F"/>
                </a:solidFill>
                <a:effectLst/>
                <a:uLnTx/>
                <a:uFillTx/>
                <a:latin typeface="+mn-lt"/>
                <a:ea typeface="黑体" panose="02010609060101010101" pitchFamily="49" charset="-122"/>
                <a:sym typeface="RT Basis" panose="020B0503030604040103" pitchFamily="34" charset="0"/>
              </a:rPr>
            </a:br>
            <a:r>
              <a:rPr kumimoji="0" lang="en-US" altLang="zh-CN" sz="1600" b="1" i="0" u="none" strike="noStrike" kern="0" cap="none" spc="0" normalizeH="0" baseline="0" noProof="0">
                <a:ln>
                  <a:noFill/>
                </a:ln>
                <a:solidFill>
                  <a:srgbClr val="AE002F"/>
                </a:solidFill>
                <a:effectLst/>
                <a:uLnTx/>
                <a:uFillTx/>
                <a:latin typeface="+mn-lt"/>
                <a:ea typeface="黑体" panose="02010609060101010101" pitchFamily="49" charset="-122"/>
                <a:sym typeface="RT Basis" panose="020B0503030604040103" pitchFamily="34" charset="0"/>
              </a:rPr>
              <a:t>Query</a:t>
            </a:r>
          </a:p>
        </p:txBody>
      </p:sp>
      <p:sp>
        <p:nvSpPr>
          <p:cNvPr id="31" name="TextBox 30">
            <a:extLst>
              <a:ext uri="{FF2B5EF4-FFF2-40B4-BE49-F238E27FC236}">
                <a16:creationId xmlns:a16="http://schemas.microsoft.com/office/drawing/2014/main" id="{630CE265-05AA-3FA3-816D-5E80AF4B4868}"/>
              </a:ext>
            </a:extLst>
          </p:cNvPr>
          <p:cNvSpPr txBox="1"/>
          <p:nvPr/>
        </p:nvSpPr>
        <p:spPr>
          <a:xfrm>
            <a:off x="9133790" y="3031168"/>
            <a:ext cx="2468880" cy="1169551"/>
          </a:xfrm>
          <a:prstGeom prst="rect">
            <a:avLst/>
          </a:prstGeom>
          <a:noFill/>
        </p:spPr>
        <p:txBody>
          <a:bodyPr wrap="square" lIns="91440" tIns="45720" rIns="91440" bIns="45720" rtlCol="0" anchor="t">
            <a:spAutoFit/>
          </a:bodyPr>
          <a:lstStyle/>
          <a:p>
            <a:pPr>
              <a:defRPr/>
            </a:pPr>
            <a:r>
              <a:rPr lang="en-US" sz="1400" b="1">
                <a:solidFill>
                  <a:srgbClr val="414041"/>
                </a:solidFill>
                <a:cs typeface="Arial"/>
              </a:rPr>
              <a:t>Business Outcome:</a:t>
            </a:r>
          </a:p>
          <a:p>
            <a:pPr>
              <a:defRPr/>
            </a:pPr>
            <a:r>
              <a:rPr lang="en-US" sz="1400">
                <a:solidFill>
                  <a:srgbClr val="414041"/>
                </a:solidFill>
                <a:cs typeface="Arial"/>
              </a:rPr>
              <a:t>Summarize quickly and accurately historic documents to help users to make quick decision</a:t>
            </a:r>
          </a:p>
        </p:txBody>
      </p:sp>
      <p:sp>
        <p:nvSpPr>
          <p:cNvPr id="32" name="TextBox 31">
            <a:extLst>
              <a:ext uri="{FF2B5EF4-FFF2-40B4-BE49-F238E27FC236}">
                <a16:creationId xmlns:a16="http://schemas.microsoft.com/office/drawing/2014/main" id="{BB6C57C6-75A0-AFAC-0985-4FFEA23C1E3B}"/>
              </a:ext>
            </a:extLst>
          </p:cNvPr>
          <p:cNvSpPr txBox="1"/>
          <p:nvPr/>
        </p:nvSpPr>
        <p:spPr>
          <a:xfrm>
            <a:off x="9133790" y="4569179"/>
            <a:ext cx="2468880" cy="1384995"/>
          </a:xfrm>
          <a:prstGeom prst="rect">
            <a:avLst/>
          </a:prstGeom>
          <a:noFill/>
        </p:spPr>
        <p:txBody>
          <a:bodyPr wrap="square" lIns="91440" tIns="45720" rIns="91440" bIns="45720" rtlCol="0" anchor="t">
            <a:spAutoFit/>
          </a:bodyPr>
          <a:lstStyle/>
          <a:p>
            <a:pPr>
              <a:defRPr/>
            </a:pPr>
            <a:r>
              <a:rPr lang="en-US" sz="1400" b="1">
                <a:solidFill>
                  <a:srgbClr val="414041"/>
                </a:solidFill>
                <a:cs typeface="Arial"/>
              </a:rPr>
              <a:t>Technical Features:</a:t>
            </a:r>
          </a:p>
          <a:p>
            <a:pPr marL="171450" indent="-171450">
              <a:buFont typeface="Arial" panose="020B0604020202020204" pitchFamily="34" charset="0"/>
              <a:buChar char="•"/>
              <a:defRPr/>
            </a:pPr>
            <a:r>
              <a:rPr lang="en-US" sz="1400">
                <a:solidFill>
                  <a:srgbClr val="414041"/>
                </a:solidFill>
                <a:cs typeface="Arial"/>
              </a:rPr>
              <a:t>Hierarchical information tree filling</a:t>
            </a:r>
          </a:p>
          <a:p>
            <a:pPr marL="171450" indent="-171450">
              <a:buFont typeface="Arial" panose="020B0604020202020204" pitchFamily="34" charset="0"/>
              <a:buChar char="•"/>
              <a:defRPr/>
            </a:pPr>
            <a:r>
              <a:rPr lang="en-US" sz="1400">
                <a:solidFill>
                  <a:srgbClr val="414041"/>
                </a:solidFill>
                <a:cs typeface="Arial"/>
              </a:rPr>
              <a:t>Mineral report generation</a:t>
            </a:r>
          </a:p>
          <a:p>
            <a:pPr marL="171450" indent="-171450">
              <a:buFont typeface="Arial" panose="020B0604020202020204" pitchFamily="34" charset="0"/>
              <a:buChar char="•"/>
              <a:defRPr/>
            </a:pPr>
            <a:r>
              <a:rPr lang="en-US" sz="1400">
                <a:solidFill>
                  <a:srgbClr val="414041"/>
                </a:solidFill>
                <a:cs typeface="Arial"/>
              </a:rPr>
              <a:t>Question answering on reports </a:t>
            </a:r>
            <a:endParaRPr lang="en-CA" sz="1400">
              <a:solidFill>
                <a:srgbClr val="414041"/>
              </a:solidFill>
              <a:cs typeface="Arial" panose="020B0604020202020204" pitchFamily="34" charset="0"/>
            </a:endParaRPr>
          </a:p>
        </p:txBody>
      </p:sp>
      <p:sp>
        <p:nvSpPr>
          <p:cNvPr id="33" name="Right Triangle 32">
            <a:extLst>
              <a:ext uri="{FF2B5EF4-FFF2-40B4-BE49-F238E27FC236}">
                <a16:creationId xmlns:a16="http://schemas.microsoft.com/office/drawing/2014/main" id="{8D8819C8-54DC-E663-76AC-C333720B064F}"/>
              </a:ext>
            </a:extLst>
          </p:cNvPr>
          <p:cNvSpPr/>
          <p:nvPr/>
        </p:nvSpPr>
        <p:spPr>
          <a:xfrm rot="5400000" flipH="1" flipV="1">
            <a:off x="6237919" y="935317"/>
            <a:ext cx="338553" cy="10579514"/>
          </a:xfrm>
          <a:prstGeom prst="rtTriangle">
            <a:avLst/>
          </a:prstGeom>
          <a:gradFill>
            <a:gsLst>
              <a:gs pos="0">
                <a:srgbClr val="F08439"/>
              </a:gs>
              <a:gs pos="100000">
                <a:srgbClr val="580720"/>
              </a:gs>
            </a:gsLst>
            <a:lin ang="5400000" scaled="1"/>
          </a:gradFill>
          <a:ln w="12700" cap="flat" cmpd="sng" algn="ctr">
            <a:noFill/>
            <a:prstDash val="solid"/>
            <a:miter lim="800000"/>
          </a:ln>
          <a:effectLst/>
        </p:spPr>
        <p:txBody>
          <a:bodyPr vert="vert" lIns="0" rIns="0" bIns="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a:ln>
                  <a:noFill/>
                </a:ln>
                <a:solidFill>
                  <a:srgbClr val="FFFFFF"/>
                </a:solidFill>
                <a:effectLst/>
                <a:uLnTx/>
                <a:uFillTx/>
                <a:ea typeface="+mn-ea"/>
                <a:cs typeface="+mn-cs"/>
                <a:sym typeface="RT Basis" panose="020B0503030604040103" pitchFamily="34" charset="0"/>
              </a:rPr>
              <a:t>Value</a:t>
            </a:r>
          </a:p>
        </p:txBody>
      </p:sp>
      <p:grpSp>
        <p:nvGrpSpPr>
          <p:cNvPr id="34" name="Group 33">
            <a:extLst>
              <a:ext uri="{FF2B5EF4-FFF2-40B4-BE49-F238E27FC236}">
                <a16:creationId xmlns:a16="http://schemas.microsoft.com/office/drawing/2014/main" id="{C3E3FC79-C05F-2BE8-9096-DFD0A2AB5411}"/>
              </a:ext>
            </a:extLst>
          </p:cNvPr>
          <p:cNvGrpSpPr/>
          <p:nvPr/>
        </p:nvGrpSpPr>
        <p:grpSpPr>
          <a:xfrm>
            <a:off x="3107249" y="2508069"/>
            <a:ext cx="252000" cy="3571641"/>
            <a:chOff x="4009155" y="2516264"/>
            <a:chExt cx="252000" cy="3571641"/>
          </a:xfrm>
        </p:grpSpPr>
        <p:cxnSp>
          <p:nvCxnSpPr>
            <p:cNvPr id="35" name="Straight Connector 34">
              <a:extLst>
                <a:ext uri="{FF2B5EF4-FFF2-40B4-BE49-F238E27FC236}">
                  <a16:creationId xmlns:a16="http://schemas.microsoft.com/office/drawing/2014/main" id="{40985B77-8A3D-42A8-2A4B-9B9CBC8111D1}"/>
                </a:ext>
              </a:extLst>
            </p:cNvPr>
            <p:cNvCxnSpPr>
              <a:cxnSpLocks/>
            </p:cNvCxnSpPr>
            <p:nvPr/>
          </p:nvCxnSpPr>
          <p:spPr>
            <a:xfrm>
              <a:off x="4135155" y="2516264"/>
              <a:ext cx="0" cy="3571641"/>
            </a:xfrm>
            <a:prstGeom prst="line">
              <a:avLst/>
            </a:prstGeom>
            <a:noFill/>
            <a:ln w="19050" cap="flat" cmpd="sng" algn="ctr">
              <a:solidFill>
                <a:srgbClr val="FFFFFF">
                  <a:lumMod val="95000"/>
                </a:srgbClr>
              </a:solidFill>
              <a:prstDash val="solid"/>
              <a:miter lim="800000"/>
            </a:ln>
            <a:effectLst/>
          </p:spPr>
        </p:cxnSp>
        <p:grpSp>
          <p:nvGrpSpPr>
            <p:cNvPr id="36" name="Group 35">
              <a:extLst>
                <a:ext uri="{FF2B5EF4-FFF2-40B4-BE49-F238E27FC236}">
                  <a16:creationId xmlns:a16="http://schemas.microsoft.com/office/drawing/2014/main" id="{EF036F98-954D-003A-5B0C-DBE1E7D41154}"/>
                </a:ext>
              </a:extLst>
            </p:cNvPr>
            <p:cNvGrpSpPr/>
            <p:nvPr/>
          </p:nvGrpSpPr>
          <p:grpSpPr>
            <a:xfrm>
              <a:off x="4009155" y="4176106"/>
              <a:ext cx="252000" cy="251956"/>
              <a:chOff x="10398527" y="2731159"/>
              <a:chExt cx="252000" cy="251956"/>
            </a:xfrm>
            <a:solidFill>
              <a:srgbClr val="F08439"/>
            </a:solidFill>
          </p:grpSpPr>
          <p:sp>
            <p:nvSpPr>
              <p:cNvPr id="37" name="Oval 36">
                <a:extLst>
                  <a:ext uri="{FF2B5EF4-FFF2-40B4-BE49-F238E27FC236}">
                    <a16:creationId xmlns:a16="http://schemas.microsoft.com/office/drawing/2014/main" id="{9CFD5788-C3BB-B3C5-95E3-6FE7D9EB6D0E}"/>
                  </a:ext>
                </a:extLst>
              </p:cNvPr>
              <p:cNvSpPr/>
              <p:nvPr/>
            </p:nvSpPr>
            <p:spPr>
              <a:xfrm>
                <a:off x="10398527" y="2731159"/>
                <a:ext cx="252000" cy="251956"/>
              </a:xfrm>
              <a:prstGeom prst="ellipse">
                <a:avLst/>
              </a:prstGeom>
              <a:grpFill/>
              <a:ln w="19050" cap="flat" cmpd="sng" algn="ctr">
                <a:solidFill>
                  <a:srgbClr val="FFFFFF"/>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a:ln>
                    <a:noFill/>
                  </a:ln>
                  <a:solidFill>
                    <a:srgbClr val="FFFFFF"/>
                  </a:solidFill>
                  <a:effectLst/>
                  <a:uLnTx/>
                  <a:uFillTx/>
                  <a:ea typeface="+mn-ea"/>
                  <a:cs typeface="Arial" panose="020B0604020202020204" pitchFamily="34" charset="0"/>
                  <a:sym typeface="Arial" panose="020B0604020202020204" pitchFamily="34" charset="0"/>
                </a:endParaRPr>
              </a:p>
            </p:txBody>
          </p:sp>
          <p:grpSp>
            <p:nvGrpSpPr>
              <p:cNvPr id="38" name="Group 37">
                <a:extLst>
                  <a:ext uri="{FF2B5EF4-FFF2-40B4-BE49-F238E27FC236}">
                    <a16:creationId xmlns:a16="http://schemas.microsoft.com/office/drawing/2014/main" id="{3592C84F-BA38-538E-0617-EA12F1DA54AB}"/>
                  </a:ext>
                </a:extLst>
              </p:cNvPr>
              <p:cNvGrpSpPr/>
              <p:nvPr/>
            </p:nvGrpSpPr>
            <p:grpSpPr>
              <a:xfrm>
                <a:off x="10503816" y="2799352"/>
                <a:ext cx="65419" cy="118700"/>
                <a:chOff x="5396615" y="2881402"/>
                <a:chExt cx="140530" cy="254973"/>
              </a:xfrm>
              <a:grpFill/>
            </p:grpSpPr>
            <p:cxnSp>
              <p:nvCxnSpPr>
                <p:cNvPr id="39" name="Straight Connector 38">
                  <a:extLst>
                    <a:ext uri="{FF2B5EF4-FFF2-40B4-BE49-F238E27FC236}">
                      <a16:creationId xmlns:a16="http://schemas.microsoft.com/office/drawing/2014/main" id="{B6D736DB-E57F-2951-6481-43A3D385534F}"/>
                    </a:ext>
                  </a:extLst>
                </p:cNvPr>
                <p:cNvCxnSpPr/>
                <p:nvPr/>
              </p:nvCxnSpPr>
              <p:spPr>
                <a:xfrm>
                  <a:off x="5396645" y="2881402"/>
                  <a:ext cx="140500" cy="140493"/>
                </a:xfrm>
                <a:prstGeom prst="line">
                  <a:avLst/>
                </a:prstGeom>
                <a:grpFill/>
                <a:ln w="19050" cap="flat" cmpd="sng" algn="ctr">
                  <a:solidFill>
                    <a:srgbClr val="FFFFFF"/>
                  </a:solidFill>
                  <a:prstDash val="solid"/>
                  <a:miter lim="800000"/>
                </a:ln>
                <a:effectLst/>
              </p:spPr>
            </p:cxnSp>
            <p:cxnSp>
              <p:nvCxnSpPr>
                <p:cNvPr id="40" name="Straight Connector 39">
                  <a:extLst>
                    <a:ext uri="{FF2B5EF4-FFF2-40B4-BE49-F238E27FC236}">
                      <a16:creationId xmlns:a16="http://schemas.microsoft.com/office/drawing/2014/main" id="{6C5918BE-F3E4-C2D9-55B6-70D6D6079FE4}"/>
                    </a:ext>
                  </a:extLst>
                </p:cNvPr>
                <p:cNvCxnSpPr>
                  <a:cxnSpLocks/>
                </p:cNvCxnSpPr>
                <p:nvPr/>
              </p:nvCxnSpPr>
              <p:spPr>
                <a:xfrm flipV="1">
                  <a:off x="5396615" y="2995884"/>
                  <a:ext cx="140500" cy="140491"/>
                </a:xfrm>
                <a:prstGeom prst="line">
                  <a:avLst/>
                </a:prstGeom>
                <a:grpFill/>
                <a:ln w="19050" cap="flat" cmpd="sng" algn="ctr">
                  <a:solidFill>
                    <a:srgbClr val="FFFFFF"/>
                  </a:solidFill>
                  <a:prstDash val="solid"/>
                  <a:miter lim="800000"/>
                </a:ln>
                <a:effectLst/>
              </p:spPr>
            </p:cxnSp>
          </p:grpSp>
        </p:grpSp>
      </p:grpSp>
      <p:grpSp>
        <p:nvGrpSpPr>
          <p:cNvPr id="41" name="Group 40">
            <a:extLst>
              <a:ext uri="{FF2B5EF4-FFF2-40B4-BE49-F238E27FC236}">
                <a16:creationId xmlns:a16="http://schemas.microsoft.com/office/drawing/2014/main" id="{F51F64C1-7F09-4615-B3D6-846D780ECD27}"/>
              </a:ext>
            </a:extLst>
          </p:cNvPr>
          <p:cNvGrpSpPr/>
          <p:nvPr/>
        </p:nvGrpSpPr>
        <p:grpSpPr>
          <a:xfrm>
            <a:off x="8779480" y="2508069"/>
            <a:ext cx="252000" cy="3571641"/>
            <a:chOff x="4009155" y="2516264"/>
            <a:chExt cx="252000" cy="3571641"/>
          </a:xfrm>
        </p:grpSpPr>
        <p:cxnSp>
          <p:nvCxnSpPr>
            <p:cNvPr id="42" name="Straight Connector 41">
              <a:extLst>
                <a:ext uri="{FF2B5EF4-FFF2-40B4-BE49-F238E27FC236}">
                  <a16:creationId xmlns:a16="http://schemas.microsoft.com/office/drawing/2014/main" id="{79E6958A-C7B1-9D3E-5187-5614B8666204}"/>
                </a:ext>
              </a:extLst>
            </p:cNvPr>
            <p:cNvCxnSpPr>
              <a:cxnSpLocks/>
            </p:cNvCxnSpPr>
            <p:nvPr/>
          </p:nvCxnSpPr>
          <p:spPr>
            <a:xfrm>
              <a:off x="4135155" y="2516264"/>
              <a:ext cx="0" cy="3571641"/>
            </a:xfrm>
            <a:prstGeom prst="line">
              <a:avLst/>
            </a:prstGeom>
            <a:noFill/>
            <a:ln w="19050" cap="flat" cmpd="sng" algn="ctr">
              <a:solidFill>
                <a:srgbClr val="FFFFFF">
                  <a:lumMod val="95000"/>
                </a:srgbClr>
              </a:solidFill>
              <a:prstDash val="solid"/>
              <a:miter lim="800000"/>
            </a:ln>
            <a:effectLst/>
          </p:spPr>
        </p:cxnSp>
        <p:grpSp>
          <p:nvGrpSpPr>
            <p:cNvPr id="43" name="Group 42">
              <a:extLst>
                <a:ext uri="{FF2B5EF4-FFF2-40B4-BE49-F238E27FC236}">
                  <a16:creationId xmlns:a16="http://schemas.microsoft.com/office/drawing/2014/main" id="{7426687B-C73C-9A15-BD5D-CA47389FD90B}"/>
                </a:ext>
              </a:extLst>
            </p:cNvPr>
            <p:cNvGrpSpPr/>
            <p:nvPr/>
          </p:nvGrpSpPr>
          <p:grpSpPr>
            <a:xfrm>
              <a:off x="4009155" y="4176106"/>
              <a:ext cx="252000" cy="251956"/>
              <a:chOff x="10398527" y="2731159"/>
              <a:chExt cx="252000" cy="251956"/>
            </a:xfrm>
            <a:solidFill>
              <a:srgbClr val="F08439"/>
            </a:solidFill>
          </p:grpSpPr>
          <p:sp>
            <p:nvSpPr>
              <p:cNvPr id="44" name="Oval 43">
                <a:extLst>
                  <a:ext uri="{FF2B5EF4-FFF2-40B4-BE49-F238E27FC236}">
                    <a16:creationId xmlns:a16="http://schemas.microsoft.com/office/drawing/2014/main" id="{879FE08A-7FBD-A4F5-5E90-D06FC33E9120}"/>
                  </a:ext>
                </a:extLst>
              </p:cNvPr>
              <p:cNvSpPr/>
              <p:nvPr/>
            </p:nvSpPr>
            <p:spPr>
              <a:xfrm>
                <a:off x="10398527" y="2731159"/>
                <a:ext cx="252000" cy="251956"/>
              </a:xfrm>
              <a:prstGeom prst="ellipse">
                <a:avLst/>
              </a:prstGeom>
              <a:grpFill/>
              <a:ln w="19050" cap="flat" cmpd="sng" algn="ctr">
                <a:solidFill>
                  <a:srgbClr val="FFFFFF"/>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a:ln>
                    <a:noFill/>
                  </a:ln>
                  <a:solidFill>
                    <a:srgbClr val="FFFFFF"/>
                  </a:solidFill>
                  <a:effectLst/>
                  <a:uLnTx/>
                  <a:uFillTx/>
                  <a:ea typeface="+mn-ea"/>
                  <a:cs typeface="Arial" panose="020B0604020202020204" pitchFamily="34" charset="0"/>
                  <a:sym typeface="Arial" panose="020B0604020202020204" pitchFamily="34" charset="0"/>
                </a:endParaRPr>
              </a:p>
            </p:txBody>
          </p:sp>
          <p:grpSp>
            <p:nvGrpSpPr>
              <p:cNvPr id="68" name="Group 67">
                <a:extLst>
                  <a:ext uri="{FF2B5EF4-FFF2-40B4-BE49-F238E27FC236}">
                    <a16:creationId xmlns:a16="http://schemas.microsoft.com/office/drawing/2014/main" id="{5E577F4D-9BD0-8156-1781-922EA046CDFB}"/>
                  </a:ext>
                </a:extLst>
              </p:cNvPr>
              <p:cNvGrpSpPr/>
              <p:nvPr/>
            </p:nvGrpSpPr>
            <p:grpSpPr>
              <a:xfrm>
                <a:off x="10503816" y="2799352"/>
                <a:ext cx="65419" cy="118700"/>
                <a:chOff x="5396615" y="2881402"/>
                <a:chExt cx="140530" cy="254973"/>
              </a:xfrm>
              <a:grpFill/>
            </p:grpSpPr>
            <p:cxnSp>
              <p:nvCxnSpPr>
                <p:cNvPr id="69" name="Straight Connector 68">
                  <a:extLst>
                    <a:ext uri="{FF2B5EF4-FFF2-40B4-BE49-F238E27FC236}">
                      <a16:creationId xmlns:a16="http://schemas.microsoft.com/office/drawing/2014/main" id="{5CBEF58A-B952-2736-E19A-00BB8C4BDC80}"/>
                    </a:ext>
                  </a:extLst>
                </p:cNvPr>
                <p:cNvCxnSpPr/>
                <p:nvPr/>
              </p:nvCxnSpPr>
              <p:spPr>
                <a:xfrm>
                  <a:off x="5396645" y="2881402"/>
                  <a:ext cx="140500" cy="140493"/>
                </a:xfrm>
                <a:prstGeom prst="line">
                  <a:avLst/>
                </a:prstGeom>
                <a:grpFill/>
                <a:ln w="19050" cap="flat" cmpd="sng" algn="ctr">
                  <a:solidFill>
                    <a:srgbClr val="FFFFFF"/>
                  </a:solidFill>
                  <a:prstDash val="solid"/>
                  <a:miter lim="800000"/>
                </a:ln>
                <a:effectLst/>
              </p:spPr>
            </p:cxnSp>
            <p:cxnSp>
              <p:nvCxnSpPr>
                <p:cNvPr id="70" name="Straight Connector 69">
                  <a:extLst>
                    <a:ext uri="{FF2B5EF4-FFF2-40B4-BE49-F238E27FC236}">
                      <a16:creationId xmlns:a16="http://schemas.microsoft.com/office/drawing/2014/main" id="{EA496252-DA43-6B5A-BAEE-6813F452ECDE}"/>
                    </a:ext>
                  </a:extLst>
                </p:cNvPr>
                <p:cNvCxnSpPr>
                  <a:cxnSpLocks/>
                </p:cNvCxnSpPr>
                <p:nvPr/>
              </p:nvCxnSpPr>
              <p:spPr>
                <a:xfrm flipV="1">
                  <a:off x="5396615" y="2995884"/>
                  <a:ext cx="140500" cy="140491"/>
                </a:xfrm>
                <a:prstGeom prst="line">
                  <a:avLst/>
                </a:prstGeom>
                <a:grpFill/>
                <a:ln w="19050" cap="flat" cmpd="sng" algn="ctr">
                  <a:solidFill>
                    <a:srgbClr val="FFFFFF"/>
                  </a:solidFill>
                  <a:prstDash val="solid"/>
                  <a:miter lim="800000"/>
                </a:ln>
                <a:effectLst/>
              </p:spPr>
            </p:cxnSp>
          </p:grpSp>
        </p:grpSp>
      </p:grpSp>
      <p:grpSp>
        <p:nvGrpSpPr>
          <p:cNvPr id="71" name="Group 70">
            <a:extLst>
              <a:ext uri="{FF2B5EF4-FFF2-40B4-BE49-F238E27FC236}">
                <a16:creationId xmlns:a16="http://schemas.microsoft.com/office/drawing/2014/main" id="{D2F8B9EB-7F9A-460B-CCC6-3D8262D29E1F}"/>
              </a:ext>
            </a:extLst>
          </p:cNvPr>
          <p:cNvGrpSpPr/>
          <p:nvPr/>
        </p:nvGrpSpPr>
        <p:grpSpPr>
          <a:xfrm>
            <a:off x="5901580" y="2508069"/>
            <a:ext cx="252000" cy="3571641"/>
            <a:chOff x="4009155" y="2516264"/>
            <a:chExt cx="252000" cy="3571641"/>
          </a:xfrm>
        </p:grpSpPr>
        <p:cxnSp>
          <p:nvCxnSpPr>
            <p:cNvPr id="72" name="Straight Connector 71">
              <a:extLst>
                <a:ext uri="{FF2B5EF4-FFF2-40B4-BE49-F238E27FC236}">
                  <a16:creationId xmlns:a16="http://schemas.microsoft.com/office/drawing/2014/main" id="{B6030752-7EB1-1D40-ADAD-F4229FFE1716}"/>
                </a:ext>
              </a:extLst>
            </p:cNvPr>
            <p:cNvCxnSpPr>
              <a:cxnSpLocks/>
            </p:cNvCxnSpPr>
            <p:nvPr/>
          </p:nvCxnSpPr>
          <p:spPr>
            <a:xfrm>
              <a:off x="4135155" y="2516264"/>
              <a:ext cx="0" cy="3571641"/>
            </a:xfrm>
            <a:prstGeom prst="line">
              <a:avLst/>
            </a:prstGeom>
            <a:noFill/>
            <a:ln w="19050" cap="flat" cmpd="sng" algn="ctr">
              <a:solidFill>
                <a:srgbClr val="FFFFFF">
                  <a:lumMod val="95000"/>
                </a:srgbClr>
              </a:solidFill>
              <a:prstDash val="solid"/>
              <a:miter lim="800000"/>
            </a:ln>
            <a:effectLst/>
          </p:spPr>
        </p:cxnSp>
        <p:grpSp>
          <p:nvGrpSpPr>
            <p:cNvPr id="73" name="Group 72">
              <a:extLst>
                <a:ext uri="{FF2B5EF4-FFF2-40B4-BE49-F238E27FC236}">
                  <a16:creationId xmlns:a16="http://schemas.microsoft.com/office/drawing/2014/main" id="{DFA8FAE1-D472-5F27-D12E-8D26027A98F3}"/>
                </a:ext>
              </a:extLst>
            </p:cNvPr>
            <p:cNvGrpSpPr/>
            <p:nvPr/>
          </p:nvGrpSpPr>
          <p:grpSpPr>
            <a:xfrm>
              <a:off x="4009155" y="4176106"/>
              <a:ext cx="252000" cy="251956"/>
              <a:chOff x="10398527" y="2731159"/>
              <a:chExt cx="252000" cy="251956"/>
            </a:xfrm>
            <a:solidFill>
              <a:srgbClr val="F08439"/>
            </a:solidFill>
          </p:grpSpPr>
          <p:sp>
            <p:nvSpPr>
              <p:cNvPr id="74" name="Oval 73">
                <a:extLst>
                  <a:ext uri="{FF2B5EF4-FFF2-40B4-BE49-F238E27FC236}">
                    <a16:creationId xmlns:a16="http://schemas.microsoft.com/office/drawing/2014/main" id="{9CF8637F-6E9E-5BC1-7740-ACD6C174C295}"/>
                  </a:ext>
                </a:extLst>
              </p:cNvPr>
              <p:cNvSpPr/>
              <p:nvPr/>
            </p:nvSpPr>
            <p:spPr>
              <a:xfrm>
                <a:off x="10398527" y="2731159"/>
                <a:ext cx="252000" cy="251956"/>
              </a:xfrm>
              <a:prstGeom prst="ellipse">
                <a:avLst/>
              </a:prstGeom>
              <a:grpFill/>
              <a:ln w="19050" cap="flat" cmpd="sng" algn="ctr">
                <a:solidFill>
                  <a:srgbClr val="FFFFFF"/>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a:ln>
                    <a:noFill/>
                  </a:ln>
                  <a:solidFill>
                    <a:srgbClr val="FFFFFF"/>
                  </a:solidFill>
                  <a:effectLst/>
                  <a:uLnTx/>
                  <a:uFillTx/>
                  <a:ea typeface="+mn-ea"/>
                  <a:cs typeface="Arial" panose="020B0604020202020204" pitchFamily="34" charset="0"/>
                  <a:sym typeface="Arial" panose="020B0604020202020204" pitchFamily="34" charset="0"/>
                </a:endParaRPr>
              </a:p>
            </p:txBody>
          </p:sp>
          <p:grpSp>
            <p:nvGrpSpPr>
              <p:cNvPr id="75" name="Group 74">
                <a:extLst>
                  <a:ext uri="{FF2B5EF4-FFF2-40B4-BE49-F238E27FC236}">
                    <a16:creationId xmlns:a16="http://schemas.microsoft.com/office/drawing/2014/main" id="{2B79CAE1-C1EB-52EF-AF71-11CFA549A9FB}"/>
                  </a:ext>
                </a:extLst>
              </p:cNvPr>
              <p:cNvGrpSpPr/>
              <p:nvPr/>
            </p:nvGrpSpPr>
            <p:grpSpPr>
              <a:xfrm>
                <a:off x="10503816" y="2799352"/>
                <a:ext cx="65419" cy="118700"/>
                <a:chOff x="5396615" y="2881402"/>
                <a:chExt cx="140530" cy="254973"/>
              </a:xfrm>
              <a:grpFill/>
            </p:grpSpPr>
            <p:cxnSp>
              <p:nvCxnSpPr>
                <p:cNvPr id="76" name="Straight Connector 75">
                  <a:extLst>
                    <a:ext uri="{FF2B5EF4-FFF2-40B4-BE49-F238E27FC236}">
                      <a16:creationId xmlns:a16="http://schemas.microsoft.com/office/drawing/2014/main" id="{9B1A5B52-B133-E41F-97BB-3C2D13A3362E}"/>
                    </a:ext>
                  </a:extLst>
                </p:cNvPr>
                <p:cNvCxnSpPr/>
                <p:nvPr/>
              </p:nvCxnSpPr>
              <p:spPr>
                <a:xfrm>
                  <a:off x="5396645" y="2881402"/>
                  <a:ext cx="140500" cy="140493"/>
                </a:xfrm>
                <a:prstGeom prst="line">
                  <a:avLst/>
                </a:prstGeom>
                <a:grpFill/>
                <a:ln w="19050" cap="flat" cmpd="sng" algn="ctr">
                  <a:solidFill>
                    <a:srgbClr val="FFFFFF"/>
                  </a:solidFill>
                  <a:prstDash val="solid"/>
                  <a:miter lim="800000"/>
                </a:ln>
                <a:effectLst/>
              </p:spPr>
            </p:cxnSp>
            <p:cxnSp>
              <p:nvCxnSpPr>
                <p:cNvPr id="77" name="Straight Connector 76">
                  <a:extLst>
                    <a:ext uri="{FF2B5EF4-FFF2-40B4-BE49-F238E27FC236}">
                      <a16:creationId xmlns:a16="http://schemas.microsoft.com/office/drawing/2014/main" id="{15543B5E-202A-FE7E-BAE7-8E764E319EBF}"/>
                    </a:ext>
                  </a:extLst>
                </p:cNvPr>
                <p:cNvCxnSpPr>
                  <a:cxnSpLocks/>
                </p:cNvCxnSpPr>
                <p:nvPr/>
              </p:nvCxnSpPr>
              <p:spPr>
                <a:xfrm flipV="1">
                  <a:off x="5396615" y="2995884"/>
                  <a:ext cx="140500" cy="140491"/>
                </a:xfrm>
                <a:prstGeom prst="line">
                  <a:avLst/>
                </a:prstGeom>
                <a:grpFill/>
                <a:ln w="19050" cap="flat" cmpd="sng" algn="ctr">
                  <a:solidFill>
                    <a:srgbClr val="FFFFFF"/>
                  </a:solidFill>
                  <a:prstDash val="solid"/>
                  <a:miter lim="800000"/>
                </a:ln>
                <a:effectLst/>
              </p:spPr>
            </p:cxnSp>
          </p:grpSp>
        </p:grpSp>
      </p:grpSp>
      <p:sp>
        <p:nvSpPr>
          <p:cNvPr id="78" name="Oval 77">
            <a:extLst>
              <a:ext uri="{FF2B5EF4-FFF2-40B4-BE49-F238E27FC236}">
                <a16:creationId xmlns:a16="http://schemas.microsoft.com/office/drawing/2014/main" id="{5667323C-D38F-DB95-C8E2-EEF7AC5D2605}"/>
              </a:ext>
            </a:extLst>
          </p:cNvPr>
          <p:cNvSpPr/>
          <p:nvPr/>
        </p:nvSpPr>
        <p:spPr>
          <a:xfrm>
            <a:off x="1397945" y="1397586"/>
            <a:ext cx="914400" cy="914400"/>
          </a:xfrm>
          <a:prstGeom prst="ellipse">
            <a:avLst/>
          </a:prstGeom>
          <a:solidFill>
            <a:srgbClr val="FFFFFF"/>
          </a:solidFill>
          <a:ln w="19050" cap="flat" cmpd="sng" algn="ctr">
            <a:solidFill>
              <a:srgbClr val="F08439"/>
            </a:solidFill>
            <a:prstDash val="solid"/>
            <a:miter lim="800000"/>
          </a:ln>
          <a:effectLst/>
        </p:spPr>
        <p:txBody>
          <a:bodyPr lIns="72000" tIns="72000" rIns="72000" bIns="7200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1" i="0" u="none" strike="noStrike" kern="0" cap="none" spc="0" normalizeH="0" baseline="0" noProof="0">
              <a:ln>
                <a:noFill/>
              </a:ln>
              <a:solidFill>
                <a:srgbClr val="414041"/>
              </a:solidFill>
              <a:effectLst/>
              <a:uLnTx/>
              <a:uFillTx/>
              <a:ea typeface="+mn-ea"/>
              <a:cs typeface="+mn-cs"/>
            </a:endParaRPr>
          </a:p>
        </p:txBody>
      </p:sp>
      <p:sp>
        <p:nvSpPr>
          <p:cNvPr id="79" name="Oval 78">
            <a:extLst>
              <a:ext uri="{FF2B5EF4-FFF2-40B4-BE49-F238E27FC236}">
                <a16:creationId xmlns:a16="http://schemas.microsoft.com/office/drawing/2014/main" id="{7FBAE754-2697-353B-E7B3-4FEBF222015B}"/>
              </a:ext>
            </a:extLst>
          </p:cNvPr>
          <p:cNvSpPr/>
          <p:nvPr/>
        </p:nvSpPr>
        <p:spPr>
          <a:xfrm>
            <a:off x="4224724" y="1397586"/>
            <a:ext cx="914400" cy="914400"/>
          </a:xfrm>
          <a:prstGeom prst="ellipse">
            <a:avLst/>
          </a:prstGeom>
          <a:solidFill>
            <a:srgbClr val="FFFFFF"/>
          </a:solidFill>
          <a:ln w="19050" cap="flat" cmpd="sng" algn="ctr">
            <a:solidFill>
              <a:srgbClr val="D65500"/>
            </a:solidFill>
            <a:prstDash val="solid"/>
            <a:miter lim="800000"/>
          </a:ln>
          <a:effectLst/>
        </p:spPr>
        <p:txBody>
          <a:bodyPr lIns="72000" tIns="72000" rIns="72000" bIns="7200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1" i="0" u="none" strike="noStrike" kern="0" cap="none" spc="0" normalizeH="0" baseline="0" noProof="0">
              <a:ln>
                <a:noFill/>
              </a:ln>
              <a:solidFill>
                <a:srgbClr val="414041"/>
              </a:solidFill>
              <a:effectLst/>
              <a:uLnTx/>
              <a:uFillTx/>
              <a:ea typeface="+mn-ea"/>
              <a:cs typeface="+mn-cs"/>
            </a:endParaRPr>
          </a:p>
        </p:txBody>
      </p:sp>
      <p:sp>
        <p:nvSpPr>
          <p:cNvPr id="80" name="Oval 79">
            <a:extLst>
              <a:ext uri="{FF2B5EF4-FFF2-40B4-BE49-F238E27FC236}">
                <a16:creationId xmlns:a16="http://schemas.microsoft.com/office/drawing/2014/main" id="{53A4CAA0-371E-D64C-E10E-823AD00908FA}"/>
              </a:ext>
            </a:extLst>
          </p:cNvPr>
          <p:cNvSpPr/>
          <p:nvPr/>
        </p:nvSpPr>
        <p:spPr>
          <a:xfrm>
            <a:off x="7095756" y="1397586"/>
            <a:ext cx="914400" cy="914400"/>
          </a:xfrm>
          <a:prstGeom prst="ellipse">
            <a:avLst/>
          </a:prstGeom>
          <a:solidFill>
            <a:srgbClr val="FFFFFF"/>
          </a:solidFill>
          <a:ln w="19050" cap="flat" cmpd="sng" algn="ctr">
            <a:solidFill>
              <a:srgbClr val="CA2320"/>
            </a:solidFill>
            <a:prstDash val="solid"/>
            <a:miter lim="800000"/>
          </a:ln>
          <a:effectLst/>
        </p:spPr>
        <p:txBody>
          <a:bodyPr lIns="72000" tIns="72000" rIns="72000" bIns="7200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1" i="0" u="none" strike="noStrike" kern="0" cap="none" spc="0" normalizeH="0" baseline="0" noProof="0">
              <a:ln>
                <a:noFill/>
              </a:ln>
              <a:solidFill>
                <a:srgbClr val="414041"/>
              </a:solidFill>
              <a:effectLst/>
              <a:uLnTx/>
              <a:uFillTx/>
              <a:ea typeface="+mn-ea"/>
              <a:cs typeface="+mn-cs"/>
            </a:endParaRPr>
          </a:p>
        </p:txBody>
      </p:sp>
      <p:sp>
        <p:nvSpPr>
          <p:cNvPr id="81" name="Oval 80">
            <a:extLst>
              <a:ext uri="{FF2B5EF4-FFF2-40B4-BE49-F238E27FC236}">
                <a16:creationId xmlns:a16="http://schemas.microsoft.com/office/drawing/2014/main" id="{928FEAC4-CD03-B13B-70C9-2391E0AC84FE}"/>
              </a:ext>
            </a:extLst>
          </p:cNvPr>
          <p:cNvSpPr/>
          <p:nvPr/>
        </p:nvSpPr>
        <p:spPr>
          <a:xfrm>
            <a:off x="9878298" y="1397586"/>
            <a:ext cx="914400" cy="914400"/>
          </a:xfrm>
          <a:prstGeom prst="ellipse">
            <a:avLst/>
          </a:prstGeom>
          <a:solidFill>
            <a:srgbClr val="FFFFFF"/>
          </a:solidFill>
          <a:ln w="19050" cap="flat" cmpd="sng" algn="ctr">
            <a:solidFill>
              <a:srgbClr val="AE002F"/>
            </a:solidFill>
            <a:prstDash val="solid"/>
            <a:miter lim="800000"/>
          </a:ln>
          <a:effectLst/>
        </p:spPr>
        <p:txBody>
          <a:bodyPr lIns="72000" tIns="72000" rIns="72000" bIns="7200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1" i="0" u="none" strike="noStrike" kern="0" cap="none" spc="0" normalizeH="0" baseline="0" noProof="0">
              <a:ln>
                <a:noFill/>
              </a:ln>
              <a:solidFill>
                <a:srgbClr val="414041"/>
              </a:solidFill>
              <a:effectLst/>
              <a:uLnTx/>
              <a:uFillTx/>
              <a:ea typeface="+mn-ea"/>
              <a:cs typeface="+mn-cs"/>
            </a:endParaRPr>
          </a:p>
        </p:txBody>
      </p:sp>
      <p:pic>
        <p:nvPicPr>
          <p:cNvPr id="82" name="Graphic 81" descr="Gantt Chart with solid fill">
            <a:extLst>
              <a:ext uri="{FF2B5EF4-FFF2-40B4-BE49-F238E27FC236}">
                <a16:creationId xmlns:a16="http://schemas.microsoft.com/office/drawing/2014/main" id="{0B8FFEE2-AD38-677B-1346-686A3B906F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9319" y="1537892"/>
            <a:ext cx="640080" cy="640080"/>
          </a:xfrm>
          <a:prstGeom prst="rect">
            <a:avLst/>
          </a:prstGeom>
        </p:spPr>
      </p:pic>
      <p:pic>
        <p:nvPicPr>
          <p:cNvPr id="83" name="Picture 6" descr="Copilot Logo and symbol, meaning, history, PNG, brand">
            <a:extLst>
              <a:ext uri="{FF2B5EF4-FFF2-40B4-BE49-F238E27FC236}">
                <a16:creationId xmlns:a16="http://schemas.microsoft.com/office/drawing/2014/main" id="{8C2F1580-2BF5-C839-FC22-9D637ACDFC5A}"/>
              </a:ext>
            </a:extLst>
          </p:cNvPr>
          <p:cNvPicPr>
            <a:picLocks noChangeAspect="1" noChangeArrowheads="1"/>
          </p:cNvPicPr>
          <p:nvPr/>
        </p:nvPicPr>
        <p:blipFill rotWithShape="1">
          <a:blip r:embed="rId5">
            <a:duotone>
              <a:srgbClr val="AE002F">
                <a:shade val="45000"/>
                <a:satMod val="135000"/>
              </a:srgbClr>
              <a:prstClr val="white"/>
            </a:duotone>
            <a:extLst>
              <a:ext uri="{28A0092B-C50C-407E-A947-70E740481C1C}">
                <a14:useLocalDpi xmlns:a14="http://schemas.microsoft.com/office/drawing/2010/main" val="0"/>
              </a:ext>
            </a:extLst>
          </a:blip>
          <a:srcRect l="6935" t="7469" r="54839" b="19653"/>
          <a:stretch/>
        </p:blipFill>
        <p:spPr bwMode="auto">
          <a:xfrm>
            <a:off x="1529763" y="1537892"/>
            <a:ext cx="671112" cy="640080"/>
          </a:xfrm>
          <a:prstGeom prst="rect">
            <a:avLst/>
          </a:prstGeom>
          <a:noFill/>
          <a:extLst>
            <a:ext uri="{909E8E84-426E-40DD-AFC4-6F175D3DCCD1}">
              <a14:hiddenFill xmlns:a14="http://schemas.microsoft.com/office/drawing/2010/main">
                <a:solidFill>
                  <a:srgbClr val="FFFFFF"/>
                </a:solidFill>
              </a14:hiddenFill>
            </a:ext>
          </a:extLst>
        </p:spPr>
      </p:pic>
      <p:pic>
        <p:nvPicPr>
          <p:cNvPr id="84" name="Graphic 83" descr="Head with gears with solid fill">
            <a:extLst>
              <a:ext uri="{FF2B5EF4-FFF2-40B4-BE49-F238E27FC236}">
                <a16:creationId xmlns:a16="http://schemas.microsoft.com/office/drawing/2014/main" id="{928CCB86-3FD6-6F2C-1B00-1E9A315EB5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2353" y="1489026"/>
            <a:ext cx="731520" cy="731520"/>
          </a:xfrm>
          <a:prstGeom prst="rect">
            <a:avLst/>
          </a:prstGeom>
        </p:spPr>
      </p:pic>
      <p:pic>
        <p:nvPicPr>
          <p:cNvPr id="85" name="Picture 84">
            <a:extLst>
              <a:ext uri="{FF2B5EF4-FFF2-40B4-BE49-F238E27FC236}">
                <a16:creationId xmlns:a16="http://schemas.microsoft.com/office/drawing/2014/main" id="{1F1BBB31-1824-9EA9-5785-DC0ACF820A07}"/>
              </a:ext>
            </a:extLst>
          </p:cNvPr>
          <p:cNvPicPr>
            <a:picLocks noChangeAspect="1"/>
          </p:cNvPicPr>
          <p:nvPr/>
        </p:nvPicPr>
        <p:blipFill>
          <a:blip r:embed="rId8"/>
          <a:stretch>
            <a:fillRect/>
          </a:stretch>
        </p:blipFill>
        <p:spPr>
          <a:xfrm>
            <a:off x="9959337" y="1489026"/>
            <a:ext cx="731520" cy="731520"/>
          </a:xfrm>
          <a:prstGeom prst="rect">
            <a:avLst/>
          </a:prstGeom>
        </p:spPr>
      </p:pic>
    </p:spTree>
    <p:extLst>
      <p:ext uri="{BB962C8B-B14F-4D97-AF65-F5344CB8AC3E}">
        <p14:creationId xmlns:p14="http://schemas.microsoft.com/office/powerpoint/2010/main" val="114126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C2AC68-AB86-2284-EC62-A1787E016F67}"/>
              </a:ext>
            </a:extLst>
          </p:cNvPr>
          <p:cNvSpPr>
            <a:spLocks noGrp="1"/>
          </p:cNvSpPr>
          <p:nvPr>
            <p:ph type="ftr" sz="quarter" idx="11"/>
          </p:nvPr>
        </p:nvSpPr>
        <p:spPr/>
        <p:txBody>
          <a:bodyPr/>
          <a:lstStyle/>
          <a:p>
            <a:r>
              <a:rPr lang="en-US" sz="800" b="0">
                <a:latin typeface="Arial"/>
                <a:cs typeface="Arial"/>
              </a:rPr>
              <a:t>World Summit AI America 2024</a:t>
            </a:r>
            <a:r>
              <a:rPr lang="en-US" sz="800" b="0"/>
              <a:t>  </a:t>
            </a:r>
            <a:endParaRPr lang="en-US" sz="800" b="0">
              <a:hlinkClick r:id="rId2"/>
            </a:endParaRPr>
          </a:p>
          <a:p>
            <a:endParaRPr lang="en-US"/>
          </a:p>
        </p:txBody>
      </p:sp>
      <p:sp>
        <p:nvSpPr>
          <p:cNvPr id="4" name="Slide Number Placeholder 3">
            <a:extLst>
              <a:ext uri="{FF2B5EF4-FFF2-40B4-BE49-F238E27FC236}">
                <a16:creationId xmlns:a16="http://schemas.microsoft.com/office/drawing/2014/main" id="{18340594-BDDD-8D47-492C-0F5A2CE4A7E4}"/>
              </a:ext>
            </a:extLst>
          </p:cNvPr>
          <p:cNvSpPr>
            <a:spLocks noGrp="1"/>
          </p:cNvSpPr>
          <p:nvPr>
            <p:ph type="sldNum" sz="quarter" idx="12"/>
          </p:nvPr>
        </p:nvSpPr>
        <p:spPr/>
        <p:txBody>
          <a:bodyPr/>
          <a:lstStyle/>
          <a:p>
            <a:fld id="{9C22A586-C3AD-EC40-9E2E-CB4E986153EE}" type="slidenum">
              <a:rPr lang="en-US" smtClean="0"/>
              <a:pPr/>
              <a:t>9</a:t>
            </a:fld>
            <a:endParaRPr lang="en-US"/>
          </a:p>
        </p:txBody>
      </p:sp>
      <p:sp>
        <p:nvSpPr>
          <p:cNvPr id="5" name="Text Placeholder 4">
            <a:extLst>
              <a:ext uri="{FF2B5EF4-FFF2-40B4-BE49-F238E27FC236}">
                <a16:creationId xmlns:a16="http://schemas.microsoft.com/office/drawing/2014/main" id="{2AA86DC2-0433-BAC8-EFCE-F21A7D6BC318}"/>
              </a:ext>
            </a:extLst>
          </p:cNvPr>
          <p:cNvSpPr>
            <a:spLocks noGrp="1"/>
          </p:cNvSpPr>
          <p:nvPr>
            <p:ph type="body" sz="quarter" idx="13"/>
          </p:nvPr>
        </p:nvSpPr>
        <p:spPr>
          <a:xfrm>
            <a:off x="406050" y="549274"/>
            <a:ext cx="11383200" cy="530589"/>
          </a:xfrm>
        </p:spPr>
        <p:txBody>
          <a:bodyPr vert="horz" lIns="0" tIns="0" rIns="0" bIns="0" rtlCol="0" anchor="t" anchorCtr="0">
            <a:normAutofit/>
          </a:bodyPr>
          <a:lstStyle/>
          <a:p>
            <a:r>
              <a:rPr lang="en-GB" b="0"/>
              <a:t>Key Lessons Learned in Developing Generative AI Products</a:t>
            </a:r>
            <a:endParaRPr lang="en-GB"/>
          </a:p>
        </p:txBody>
      </p:sp>
      <p:sp>
        <p:nvSpPr>
          <p:cNvPr id="17" name="TextBox 16">
            <a:extLst>
              <a:ext uri="{FF2B5EF4-FFF2-40B4-BE49-F238E27FC236}">
                <a16:creationId xmlns:a16="http://schemas.microsoft.com/office/drawing/2014/main" id="{85B7616D-84DE-9255-4649-6C716E5AF18B}"/>
              </a:ext>
            </a:extLst>
          </p:cNvPr>
          <p:cNvSpPr txBox="1"/>
          <p:nvPr/>
        </p:nvSpPr>
        <p:spPr>
          <a:xfrm>
            <a:off x="7051557" y="1710831"/>
            <a:ext cx="4381962" cy="1384995"/>
          </a:xfrm>
          <a:prstGeom prst="rect">
            <a:avLst/>
          </a:prstGeom>
          <a:noFill/>
        </p:spPr>
        <p:txBody>
          <a:bodyPr wrap="square" rtlCol="0">
            <a:spAutoFit/>
          </a:bodyPr>
          <a:lstStyle/>
          <a:p>
            <a:pPr algn="just">
              <a:lnSpc>
                <a:spcPct val="150000"/>
              </a:lnSpc>
            </a:pPr>
            <a:r>
              <a:rPr lang="en-US" sz="1600" b="1">
                <a:solidFill>
                  <a:srgbClr val="AE002F"/>
                </a:solidFill>
              </a:rPr>
              <a:t>Reusability and Agile Approaches</a:t>
            </a:r>
          </a:p>
          <a:p>
            <a:pPr algn="just"/>
            <a:r>
              <a:rPr lang="en-US" sz="1200">
                <a:solidFill>
                  <a:srgbClr val="414041"/>
                </a:solidFill>
              </a:rPr>
              <a:t>Highlight the significance of reusability in accelerating deliverables and the benefits of adopting an agile approach, such as starting small and moving fast. This point emphasizes the need for efficient product management and the ability to scale efforts effectively.</a:t>
            </a:r>
            <a:endParaRPr lang="en-AU" sz="1200">
              <a:solidFill>
                <a:srgbClr val="414041"/>
              </a:solidFill>
            </a:endParaRPr>
          </a:p>
        </p:txBody>
      </p:sp>
      <p:sp>
        <p:nvSpPr>
          <p:cNvPr id="18" name="TextBox 17">
            <a:extLst>
              <a:ext uri="{FF2B5EF4-FFF2-40B4-BE49-F238E27FC236}">
                <a16:creationId xmlns:a16="http://schemas.microsoft.com/office/drawing/2014/main" id="{FF66228A-7E5D-F559-8B79-D651C208F3A1}"/>
              </a:ext>
            </a:extLst>
          </p:cNvPr>
          <p:cNvSpPr txBox="1"/>
          <p:nvPr/>
        </p:nvSpPr>
        <p:spPr>
          <a:xfrm>
            <a:off x="7051557" y="3278152"/>
            <a:ext cx="4381962" cy="1238801"/>
          </a:xfrm>
          <a:prstGeom prst="rect">
            <a:avLst/>
          </a:prstGeom>
          <a:noFill/>
        </p:spPr>
        <p:txBody>
          <a:bodyPr wrap="square" rtlCol="0">
            <a:spAutoFit/>
          </a:bodyPr>
          <a:lstStyle/>
          <a:p>
            <a:pPr>
              <a:lnSpc>
                <a:spcPct val="150000"/>
              </a:lnSpc>
            </a:pPr>
            <a:r>
              <a:rPr lang="en-US" sz="1600" b="1">
                <a:solidFill>
                  <a:srgbClr val="CA2320"/>
                </a:solidFill>
              </a:rPr>
              <a:t>Generative AI for Stakeholder Engagement</a:t>
            </a:r>
          </a:p>
          <a:p>
            <a:pPr algn="just">
              <a:spcBef>
                <a:spcPts val="300"/>
              </a:spcBef>
            </a:pPr>
            <a:r>
              <a:rPr lang="en-US" sz="1200">
                <a:solidFill>
                  <a:srgbClr val="414041"/>
                </a:solidFill>
              </a:rPr>
              <a:t>Given the growing interest in Generative AI and its capacity for interactive and impressive results, showcasing these capabilities to stakeholders would be an excellent starting point for the entire analytics engagement journey.</a:t>
            </a:r>
            <a:endParaRPr lang="en-AU" sz="1200">
              <a:solidFill>
                <a:srgbClr val="414041"/>
              </a:solidFill>
            </a:endParaRPr>
          </a:p>
        </p:txBody>
      </p:sp>
      <p:pic>
        <p:nvPicPr>
          <p:cNvPr id="19" name="Graphic 18" descr="Handshake with solid fill">
            <a:extLst>
              <a:ext uri="{FF2B5EF4-FFF2-40B4-BE49-F238E27FC236}">
                <a16:creationId xmlns:a16="http://schemas.microsoft.com/office/drawing/2014/main" id="{70CEBD10-2C81-3E93-96F9-E421197AEF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060" y="3278152"/>
            <a:ext cx="731520" cy="731520"/>
          </a:xfrm>
          <a:prstGeom prst="roundRect">
            <a:avLst>
              <a:gd name="adj" fmla="val 1623"/>
            </a:avLst>
          </a:prstGeom>
          <a:effectLst>
            <a:outerShdw blurRad="101600" dist="37357" dir="2700000" rotWithShape="0">
              <a:scrgbClr r="0" g="0" b="0">
                <a:alpha val="10000"/>
              </a:scrgbClr>
            </a:outerShdw>
          </a:effectLst>
        </p:spPr>
      </p:pic>
      <p:sp>
        <p:nvSpPr>
          <p:cNvPr id="45" name="TextBox 44">
            <a:extLst>
              <a:ext uri="{FF2B5EF4-FFF2-40B4-BE49-F238E27FC236}">
                <a16:creationId xmlns:a16="http://schemas.microsoft.com/office/drawing/2014/main" id="{33976732-5352-5443-FC04-707DD729725E}"/>
              </a:ext>
            </a:extLst>
          </p:cNvPr>
          <p:cNvSpPr txBox="1"/>
          <p:nvPr/>
        </p:nvSpPr>
        <p:spPr>
          <a:xfrm>
            <a:off x="1439065" y="4679022"/>
            <a:ext cx="4381962" cy="1261884"/>
          </a:xfrm>
          <a:prstGeom prst="rect">
            <a:avLst/>
          </a:prstGeom>
          <a:noFill/>
        </p:spPr>
        <p:txBody>
          <a:bodyPr wrap="square" rtlCol="0">
            <a:spAutoFit/>
          </a:bodyPr>
          <a:lstStyle/>
          <a:p>
            <a:r>
              <a:rPr lang="en-US" sz="1600" b="1">
                <a:solidFill>
                  <a:srgbClr val="D65500"/>
                </a:solidFill>
              </a:rPr>
              <a:t>Education and Upskilling</a:t>
            </a:r>
            <a:br>
              <a:rPr lang="en-US" sz="1400" b="1">
                <a:solidFill>
                  <a:srgbClr val="CA2320"/>
                </a:solidFill>
              </a:rPr>
            </a:br>
            <a:r>
              <a:rPr lang="en-US" sz="1200">
                <a:solidFill>
                  <a:srgbClr val="414041"/>
                </a:solidFill>
              </a:rPr>
              <a:t>Focus on educating and upskilling end-users to enhance their comfort and understanding of indeterministic results, which are common in advanced technological applications. This education will help in managing expectations and improving user interaction with the technology.</a:t>
            </a:r>
            <a:endParaRPr lang="en-AU" sz="1200">
              <a:solidFill>
                <a:srgbClr val="414041"/>
              </a:solidFill>
            </a:endParaRPr>
          </a:p>
        </p:txBody>
      </p:sp>
      <p:sp>
        <p:nvSpPr>
          <p:cNvPr id="46" name="TextBox 45">
            <a:extLst>
              <a:ext uri="{FF2B5EF4-FFF2-40B4-BE49-F238E27FC236}">
                <a16:creationId xmlns:a16="http://schemas.microsoft.com/office/drawing/2014/main" id="{BD4E4467-5F2F-11BC-BD2B-1EA68EC576C1}"/>
              </a:ext>
            </a:extLst>
          </p:cNvPr>
          <p:cNvSpPr txBox="1"/>
          <p:nvPr/>
        </p:nvSpPr>
        <p:spPr>
          <a:xfrm>
            <a:off x="1439065" y="1710831"/>
            <a:ext cx="4381962" cy="1261884"/>
          </a:xfrm>
          <a:prstGeom prst="rect">
            <a:avLst/>
          </a:prstGeom>
          <a:noFill/>
        </p:spPr>
        <p:txBody>
          <a:bodyPr wrap="square" rtlCol="0">
            <a:spAutoFit/>
          </a:bodyPr>
          <a:lstStyle/>
          <a:p>
            <a:r>
              <a:rPr lang="en-US" sz="1600" b="1">
                <a:solidFill>
                  <a:srgbClr val="AE002F"/>
                </a:solidFill>
              </a:rPr>
              <a:t>Heavy Domain Expert Involvement </a:t>
            </a:r>
            <a:br>
              <a:rPr lang="en-US" sz="1400" b="1">
                <a:solidFill>
                  <a:srgbClr val="AE002F"/>
                </a:solidFill>
              </a:rPr>
            </a:br>
            <a:r>
              <a:rPr lang="en-US" sz="1200">
                <a:solidFill>
                  <a:srgbClr val="414041"/>
                </a:solidFill>
              </a:rPr>
              <a:t>Incorporate a complex end-to-end workflow that necessitates heavy involvement with SMEs (Subject Matter Experts) for validation, especially in scenarios lacking clear ground truths. This ensures that the workflow is robust and well-informed by expert knowledge.</a:t>
            </a:r>
            <a:endParaRPr lang="en-AU" sz="1200">
              <a:solidFill>
                <a:srgbClr val="414041"/>
              </a:solidFill>
            </a:endParaRPr>
          </a:p>
        </p:txBody>
      </p:sp>
      <p:sp>
        <p:nvSpPr>
          <p:cNvPr id="47" name="TextBox 46">
            <a:extLst>
              <a:ext uri="{FF2B5EF4-FFF2-40B4-BE49-F238E27FC236}">
                <a16:creationId xmlns:a16="http://schemas.microsoft.com/office/drawing/2014/main" id="{C5D74D0E-9AA1-BBDC-1891-44C610B43B82}"/>
              </a:ext>
            </a:extLst>
          </p:cNvPr>
          <p:cNvSpPr txBox="1"/>
          <p:nvPr/>
        </p:nvSpPr>
        <p:spPr>
          <a:xfrm>
            <a:off x="1439065" y="3278152"/>
            <a:ext cx="4381962" cy="892552"/>
          </a:xfrm>
          <a:prstGeom prst="rect">
            <a:avLst/>
          </a:prstGeom>
          <a:noFill/>
        </p:spPr>
        <p:txBody>
          <a:bodyPr wrap="square" rtlCol="0">
            <a:spAutoFit/>
          </a:bodyPr>
          <a:lstStyle/>
          <a:p>
            <a:r>
              <a:rPr lang="en-US" sz="1600" b="1">
                <a:solidFill>
                  <a:srgbClr val="CA2320"/>
                </a:solidFill>
              </a:rPr>
              <a:t>Collaboration and Technological Evolution </a:t>
            </a:r>
            <a:r>
              <a:rPr lang="en-US" sz="1200">
                <a:solidFill>
                  <a:srgbClr val="414041"/>
                </a:solidFill>
              </a:rPr>
              <a:t>Continued investment in managing, maintaining, and improving our source data will drive higher returns on our developed AI products. </a:t>
            </a:r>
            <a:endParaRPr lang="en-AU" sz="1200">
              <a:solidFill>
                <a:srgbClr val="414041"/>
              </a:solidFill>
            </a:endParaRPr>
          </a:p>
        </p:txBody>
      </p:sp>
      <p:sp>
        <p:nvSpPr>
          <p:cNvPr id="48" name="TextBox 47">
            <a:extLst>
              <a:ext uri="{FF2B5EF4-FFF2-40B4-BE49-F238E27FC236}">
                <a16:creationId xmlns:a16="http://schemas.microsoft.com/office/drawing/2014/main" id="{9C64631F-0CA5-A498-A78C-AF772456DCF6}"/>
              </a:ext>
            </a:extLst>
          </p:cNvPr>
          <p:cNvSpPr txBox="1"/>
          <p:nvPr/>
        </p:nvSpPr>
        <p:spPr>
          <a:xfrm>
            <a:off x="7051557" y="4679022"/>
            <a:ext cx="4381962" cy="1238801"/>
          </a:xfrm>
          <a:prstGeom prst="rect">
            <a:avLst/>
          </a:prstGeom>
          <a:noFill/>
        </p:spPr>
        <p:txBody>
          <a:bodyPr wrap="square" rtlCol="0">
            <a:spAutoFit/>
          </a:bodyPr>
          <a:lstStyle/>
          <a:p>
            <a:pPr>
              <a:lnSpc>
                <a:spcPct val="150000"/>
              </a:lnSpc>
            </a:pPr>
            <a:r>
              <a:rPr lang="en-US" sz="1600" b="1">
                <a:solidFill>
                  <a:srgbClr val="D65500"/>
                </a:solidFill>
              </a:rPr>
              <a:t>Stakeholder Expectation Management</a:t>
            </a:r>
          </a:p>
          <a:p>
            <a:pPr algn="just">
              <a:spcBef>
                <a:spcPts val="300"/>
              </a:spcBef>
            </a:pPr>
            <a:r>
              <a:rPr lang="en-US" sz="1200">
                <a:solidFill>
                  <a:srgbClr val="414041"/>
                </a:solidFill>
              </a:rPr>
              <a:t>Address the need for new infrastructure and team dynamics to support generative AI products, while also managing stakeholder expectations through clear communication about the scope and potential outcomes of the technology.</a:t>
            </a:r>
            <a:endParaRPr lang="en-AU" sz="1200">
              <a:solidFill>
                <a:srgbClr val="414041"/>
              </a:solidFill>
            </a:endParaRPr>
          </a:p>
        </p:txBody>
      </p:sp>
      <p:pic>
        <p:nvPicPr>
          <p:cNvPr id="49" name="Graphic 48" descr="Teacher with solid fill">
            <a:extLst>
              <a:ext uri="{FF2B5EF4-FFF2-40B4-BE49-F238E27FC236}">
                <a16:creationId xmlns:a16="http://schemas.microsoft.com/office/drawing/2014/main" id="{EE9CE4DD-C816-7E07-5B98-E55C9C3DC6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060" y="4679022"/>
            <a:ext cx="731520" cy="731520"/>
          </a:xfrm>
          <a:prstGeom prst="roundRect">
            <a:avLst>
              <a:gd name="adj" fmla="val 1623"/>
            </a:avLst>
          </a:prstGeom>
          <a:effectLst>
            <a:outerShdw blurRad="101600" dist="37357" dir="2700000" rotWithShape="0">
              <a:scrgbClr r="0" g="0" b="0">
                <a:alpha val="10000"/>
              </a:scrgbClr>
            </a:outerShdw>
          </a:effectLst>
        </p:spPr>
      </p:pic>
      <p:pic>
        <p:nvPicPr>
          <p:cNvPr id="50" name="Graphic 49" descr="Customer review with solid fill">
            <a:extLst>
              <a:ext uri="{FF2B5EF4-FFF2-40B4-BE49-F238E27FC236}">
                <a16:creationId xmlns:a16="http://schemas.microsoft.com/office/drawing/2014/main" id="{D1D1E7E4-42D1-66E0-602D-3A2C40B6A4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4113" y="3278152"/>
            <a:ext cx="731520" cy="731520"/>
          </a:xfrm>
          <a:prstGeom prst="roundRect">
            <a:avLst>
              <a:gd name="adj" fmla="val 1623"/>
            </a:avLst>
          </a:prstGeom>
          <a:effectLst>
            <a:outerShdw blurRad="101600" dist="37357" dir="2700000" rotWithShape="0">
              <a:scrgbClr r="0" g="0" b="0">
                <a:alpha val="10000"/>
              </a:scrgbClr>
            </a:outerShdw>
          </a:effectLst>
        </p:spPr>
      </p:pic>
      <p:pic>
        <p:nvPicPr>
          <p:cNvPr id="51" name="Picture 50">
            <a:extLst>
              <a:ext uri="{FF2B5EF4-FFF2-40B4-BE49-F238E27FC236}">
                <a16:creationId xmlns:a16="http://schemas.microsoft.com/office/drawing/2014/main" id="{A4F1ABD1-3C26-522B-0261-3FE565CDBC00}"/>
              </a:ext>
            </a:extLst>
          </p:cNvPr>
          <p:cNvPicPr>
            <a:picLocks noChangeAspect="1"/>
          </p:cNvPicPr>
          <p:nvPr/>
        </p:nvPicPr>
        <p:blipFill>
          <a:blip r:embed="rId9"/>
          <a:stretch>
            <a:fillRect/>
          </a:stretch>
        </p:blipFill>
        <p:spPr>
          <a:xfrm>
            <a:off x="6314113" y="1697885"/>
            <a:ext cx="731520" cy="731520"/>
          </a:xfrm>
          <a:prstGeom prst="rect">
            <a:avLst/>
          </a:prstGeom>
        </p:spPr>
      </p:pic>
      <p:pic>
        <p:nvPicPr>
          <p:cNvPr id="52" name="Picture 51">
            <a:extLst>
              <a:ext uri="{FF2B5EF4-FFF2-40B4-BE49-F238E27FC236}">
                <a16:creationId xmlns:a16="http://schemas.microsoft.com/office/drawing/2014/main" id="{8327E3F2-2EDF-9BE1-13CD-FB0BC8DCD0C3}"/>
              </a:ext>
            </a:extLst>
          </p:cNvPr>
          <p:cNvPicPr>
            <a:picLocks noChangeAspect="1"/>
          </p:cNvPicPr>
          <p:nvPr/>
        </p:nvPicPr>
        <p:blipFill>
          <a:blip r:embed="rId10"/>
          <a:stretch>
            <a:fillRect/>
          </a:stretch>
        </p:blipFill>
        <p:spPr>
          <a:xfrm>
            <a:off x="6314113" y="4679022"/>
            <a:ext cx="731520" cy="731520"/>
          </a:xfrm>
          <a:prstGeom prst="rect">
            <a:avLst/>
          </a:prstGeom>
        </p:spPr>
      </p:pic>
      <p:pic>
        <p:nvPicPr>
          <p:cNvPr id="53" name="Picture 52">
            <a:extLst>
              <a:ext uri="{FF2B5EF4-FFF2-40B4-BE49-F238E27FC236}">
                <a16:creationId xmlns:a16="http://schemas.microsoft.com/office/drawing/2014/main" id="{EADA3CEE-A156-B1A9-61DB-A5811B5468D6}"/>
              </a:ext>
            </a:extLst>
          </p:cNvPr>
          <p:cNvPicPr>
            <a:picLocks noChangeAspect="1"/>
          </p:cNvPicPr>
          <p:nvPr/>
        </p:nvPicPr>
        <p:blipFill>
          <a:blip r:embed="rId11"/>
          <a:stretch>
            <a:fillRect/>
          </a:stretch>
        </p:blipFill>
        <p:spPr>
          <a:xfrm>
            <a:off x="576060" y="1697885"/>
            <a:ext cx="731520" cy="731520"/>
          </a:xfrm>
          <a:prstGeom prst="rect">
            <a:avLst/>
          </a:prstGeom>
        </p:spPr>
      </p:pic>
    </p:spTree>
    <p:extLst>
      <p:ext uri="{BB962C8B-B14F-4D97-AF65-F5344CB8AC3E}">
        <p14:creationId xmlns:p14="http://schemas.microsoft.com/office/powerpoint/2010/main" val="265438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oup external corporate: Red">
  <a:themeElements>
    <a:clrScheme name="Custom 16">
      <a:dk1>
        <a:srgbClr val="414041"/>
      </a:dk1>
      <a:lt1>
        <a:srgbClr val="FFFFFF"/>
      </a:lt1>
      <a:dk2>
        <a:srgbClr val="CA2320"/>
      </a:dk2>
      <a:lt2>
        <a:srgbClr val="AE002F"/>
      </a:lt2>
      <a:accent1>
        <a:srgbClr val="580720"/>
      </a:accent1>
      <a:accent2>
        <a:srgbClr val="5D6C7C"/>
      </a:accent2>
      <a:accent3>
        <a:srgbClr val="82776D"/>
      </a:accent3>
      <a:accent4>
        <a:srgbClr val="D65500"/>
      </a:accent4>
      <a:accent5>
        <a:srgbClr val="F08338"/>
      </a:accent5>
      <a:accent6>
        <a:srgbClr val="E6E3DD"/>
      </a:accent6>
      <a:hlink>
        <a:srgbClr val="414041"/>
      </a:hlink>
      <a:folHlink>
        <a:srgbClr val="5706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Red_01">
      <a:srgbClr val="AE002F"/>
    </a:custClr>
    <a:custClr name="RT_Red_02">
      <a:srgbClr val="CA2320"/>
    </a:custClr>
    <a:custClr name="Red_03">
      <a:srgbClr val="D65500"/>
    </a:custClr>
    <a:custClr name="Red_04">
      <a:srgbClr val="F08439"/>
    </a:custClr>
    <a:custClr name="Red_05">
      <a:srgbClr val="E6E3DD"/>
    </a:custClr>
    <a:custClr name="Red_Accent">
      <a:srgbClr val="FF9771"/>
    </a:custClr>
    <a:custClr name="Red_Dark">
      <a:srgbClr val="580720"/>
    </a:custClr>
    <a:custClr name="Blue_01">
      <a:srgbClr val="003776"/>
    </a:custClr>
    <a:custClr name="Blue_02">
      <a:srgbClr val="0059D1"/>
    </a:custClr>
    <a:custClr name="Blue_03">
      <a:srgbClr val="0087FA"/>
    </a:custClr>
    <a:custClr name="Blue_04">
      <a:srgbClr val="A0CAEE"/>
    </a:custClr>
    <a:custClr name="Blue_05">
      <a:srgbClr val="DDEDFB"/>
    </a:custClr>
    <a:custClr name="Blue_Accent">
      <a:srgbClr val="8596F8"/>
    </a:custClr>
    <a:custClr name="Blue_Dark">
      <a:srgbClr val="001B39"/>
    </a:custClr>
    <a:custClr name="Green_01">
      <a:srgbClr val="015A3C"/>
    </a:custClr>
    <a:custClr name="Green_02">
      <a:srgbClr val="007461"/>
    </a:custClr>
    <a:custClr name="Green_03">
      <a:srgbClr val="009A72"/>
    </a:custClr>
    <a:custClr name="Green_04">
      <a:srgbClr val="9DCD98"/>
    </a:custClr>
    <a:custClr name="Green_05">
      <a:srgbClr val="CDD6D1"/>
    </a:custClr>
    <a:custClr name="Green_Accent">
      <a:srgbClr val="49D087"/>
    </a:custClr>
    <a:custClr name="Green_Dark">
      <a:srgbClr val="003729"/>
    </a:custClr>
    <a:custClr name="Neutral_01">
      <a:srgbClr val="B5B8C0"/>
    </a:custClr>
    <a:custClr name="Neutral_02">
      <a:srgbClr val="5D6C7C"/>
    </a:custClr>
    <a:custClr name="Neutral_03">
      <a:srgbClr val="D1C9C5"/>
    </a:custClr>
    <a:custClr name="Neutral_04">
      <a:srgbClr val="82776D"/>
    </a:custClr>
    <a:custClr name="Neutral_05">
      <a:srgbClr val="BDA873"/>
    </a:custClr>
    <a:custClr name="Neutral_06">
      <a:srgbClr val="9E832D"/>
    </a:custClr>
  </a:custClrLst>
  <a:extLst>
    <a:ext uri="{05A4C25C-085E-4340-85A3-A5531E510DB2}">
      <thm15:themeFamily xmlns:thm15="http://schemas.microsoft.com/office/thememl/2012/main" name="PPT_Group_External_Red.pptx" id="{2EC3C2C5-EEB2-468C-B9A5-373B4B947EE6}" vid="{274C1FBE-4292-44A3-A54E-C17DF1FFA5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9948719016324C8809F0CEAB0252A9" ma:contentTypeVersion="3" ma:contentTypeDescription="Create a new document." ma:contentTypeScope="" ma:versionID="1057f6507cb70e3bb24f9c2c6b31f036">
  <xsd:schema xmlns:xsd="http://www.w3.org/2001/XMLSchema" xmlns:xs="http://www.w3.org/2001/XMLSchema" xmlns:p="http://schemas.microsoft.com/office/2006/metadata/properties" xmlns:ns2="a8b55b07-c133-48a6-a914-0966e9e169f9" targetNamespace="http://schemas.microsoft.com/office/2006/metadata/properties" ma:root="true" ma:fieldsID="99287d71d4ec5e7830bfcc3dfe40892e" ns2:_="">
    <xsd:import namespace="a8b55b07-c133-48a6-a914-0966e9e169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55b07-c133-48a6-a914-0966e9e169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1777A7-D977-4156-A805-72A90C98D6BD}">
  <ds:schemaRefs>
    <ds:schemaRef ds:uri="http://schemas.microsoft.com/sharepoint/v3/contenttype/forms"/>
  </ds:schemaRefs>
</ds:datastoreItem>
</file>

<file path=customXml/itemProps2.xml><?xml version="1.0" encoding="utf-8"?>
<ds:datastoreItem xmlns:ds="http://schemas.openxmlformats.org/officeDocument/2006/customXml" ds:itemID="{185B096A-C506-4AE5-B6B9-3EA03AAD4674}">
  <ds:schemaRefs>
    <ds:schemaRef ds:uri="a8b55b07-c133-48a6-a914-0966e9e169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543475-C47B-4D4C-A786-B3BC58C1330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PPT_Group_External_Red</Template>
  <TotalTime>0</TotalTime>
  <Words>2147</Words>
  <Application>Microsoft Office PowerPoint</Application>
  <PresentationFormat>Widescreen</PresentationFormat>
  <Paragraphs>135</Paragraphs>
  <Slides>10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League Spartan</vt:lpstr>
      <vt:lpstr>RT_Vickerman</vt:lpstr>
      <vt:lpstr>RT_Vickerman Light</vt:lpstr>
      <vt:lpstr>System Font Regular</vt:lpstr>
      <vt:lpstr>Arial</vt:lpstr>
      <vt:lpstr>Arial Narrow</vt:lpstr>
      <vt:lpstr>Calibri</vt:lpstr>
      <vt:lpstr>RT Basis</vt:lpstr>
      <vt:lpstr>Group external corporate: Red</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Rio Tinto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Deng, Tony (IST)</dc:creator>
  <cp:lastModifiedBy>Deng, Tony (IST)</cp:lastModifiedBy>
  <cp:revision>1</cp:revision>
  <dcterms:created xsi:type="dcterms:W3CDTF">2024-03-19T17:31:52Z</dcterms:created>
  <dcterms:modified xsi:type="dcterms:W3CDTF">2024-04-12T13:57:01Z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0x010100789948719016324C8809F0CEAB0252A9</vt:lpwstr>
  </property>
</Properties>
</file>