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5" r:id="rId1"/>
    <p:sldMasterId id="2147483806" r:id="rId2"/>
    <p:sldMasterId id="2147483807"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9144000" cy="5143500" type="screen16x9"/>
  <p:notesSz cx="6858000" cy="9144000"/>
  <p:embeddedFontLst>
    <p:embeddedFont>
      <p:font typeface="Google Sans" panose="020B0604020202020204" charset="0"/>
      <p:regular r:id="rId32"/>
      <p:bold r:id="rId33"/>
      <p:italic r:id="rId34"/>
      <p:boldItalic r:id="rId35"/>
    </p:embeddedFont>
    <p:embeddedFont>
      <p:font typeface="Google Sans Medium" panose="020B0604020202020204" charset="0"/>
      <p:regular r:id="rId36"/>
      <p:bold r:id="rId37"/>
      <p:italic r:id="rId38"/>
      <p:boldItalic r:id="rId39"/>
    </p:embeddedFont>
    <p:embeddedFont>
      <p:font typeface="Google Sans Text" panose="020B0604020202020204" charset="0"/>
      <p:regular r:id="rId40"/>
      <p:bold r:id="rId41"/>
      <p:italic r:id="rId42"/>
      <p:boldItalic r:id="rId43"/>
    </p:embeddedFont>
    <p:embeddedFont>
      <p:font typeface="Helvetica Neue Light" panose="020B060402020202020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Montserrat ExtraLight" panose="00000300000000000000" pitchFamily="2" charset="0"/>
      <p:regular r:id="rId52"/>
      <p:bold r:id="rId53"/>
      <p:italic r:id="rId54"/>
      <p:boldItalic r:id="rId55"/>
    </p:embeddedFont>
    <p:embeddedFont>
      <p:font typeface="Montserrat Light" panose="00000400000000000000" pitchFamily="2"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Roboto Light" panose="02000000000000000000" pitchFamily="2" charset="0"/>
      <p:regular r:id="rId64"/>
      <p:bold r:id="rId65"/>
      <p:italic r:id="rId66"/>
      <p:boldItalic r:id="rId67"/>
    </p:embeddedFont>
    <p:embeddedFont>
      <p:font typeface="Sen" panose="020B0604020202020204" charset="0"/>
      <p:regular r:id="rId68"/>
      <p:bold r:id="rId69"/>
    </p:embeddedFont>
    <p:embeddedFont>
      <p:font typeface="Trebuchet MS" panose="020B0603020202020204" pitchFamily="34" charset="0"/>
      <p:regular r:id="rId70"/>
      <p:bold r:id="rId71"/>
      <p:italic r:id="rId72"/>
      <p:boldItalic r:id="rId73"/>
    </p:embeddedFont>
    <p:embeddedFont>
      <p:font typeface="Verdana" panose="020B060403050404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5" d="100"/>
          <a:sy n="125" d="100"/>
        </p:scale>
        <p:origin x="226" y="-26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font" Target="fonts/font3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font" Target="fonts/font1.fntdata"/><Relationship Id="rId37" Type="http://schemas.openxmlformats.org/officeDocument/2006/relationships/font" Target="fonts/font6.fntdata"/><Relationship Id="rId53" Type="http://schemas.openxmlformats.org/officeDocument/2006/relationships/font" Target="fonts/font22.fntdata"/><Relationship Id="rId58" Type="http://schemas.openxmlformats.org/officeDocument/2006/relationships/font" Target="fonts/font27.fntdata"/><Relationship Id="rId74" Type="http://schemas.openxmlformats.org/officeDocument/2006/relationships/font" Target="fonts/font43.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3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font" Target="fonts/font38.fntdata"/><Relationship Id="rId77" Type="http://schemas.openxmlformats.org/officeDocument/2006/relationships/font" Target="fonts/font46.fntdata"/><Relationship Id="rId8" Type="http://schemas.openxmlformats.org/officeDocument/2006/relationships/slide" Target="slides/slide5.xml"/><Relationship Id="rId51" Type="http://schemas.openxmlformats.org/officeDocument/2006/relationships/font" Target="fonts/font20.fntdata"/><Relationship Id="rId72" Type="http://schemas.openxmlformats.org/officeDocument/2006/relationships/font" Target="fonts/font4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font" Target="fonts/font36.fntdata"/><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font" Target="fonts/font39.fntdata"/><Relationship Id="rId75" Type="http://schemas.openxmlformats.org/officeDocument/2006/relationships/font" Target="fonts/font4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73" Type="http://schemas.openxmlformats.org/officeDocument/2006/relationships/font" Target="fonts/font4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 Id="rId76" Type="http://schemas.openxmlformats.org/officeDocument/2006/relationships/font" Target="fonts/font45.fntdata"/><Relationship Id="rId7" Type="http://schemas.openxmlformats.org/officeDocument/2006/relationships/slide" Target="slides/slide4.xml"/><Relationship Id="rId71"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font" Target="fonts/font9.fntdata"/><Relationship Id="rId45" Type="http://schemas.openxmlformats.org/officeDocument/2006/relationships/font" Target="fonts/font14.fntdata"/><Relationship Id="rId66"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1f5948a61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1f5948a61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6"/>
        <p:cNvGrpSpPr/>
        <p:nvPr/>
      </p:nvGrpSpPr>
      <p:grpSpPr>
        <a:xfrm>
          <a:off x="0" y="0"/>
          <a:ext cx="0" cy="0"/>
          <a:chOff x="0" y="0"/>
          <a:chExt cx="0" cy="0"/>
        </a:xfrm>
      </p:grpSpPr>
      <p:sp>
        <p:nvSpPr>
          <p:cNvPr id="5837" name="Google Shape;5837;g2c0aa851fc8_0_2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8" name="Google Shape;5838;g2c0aa851fc8_0_2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9"/>
        <p:cNvGrpSpPr/>
        <p:nvPr/>
      </p:nvGrpSpPr>
      <p:grpSpPr>
        <a:xfrm>
          <a:off x="0" y="0"/>
          <a:ext cx="0" cy="0"/>
          <a:chOff x="0" y="0"/>
          <a:chExt cx="0" cy="0"/>
        </a:xfrm>
      </p:grpSpPr>
      <p:sp>
        <p:nvSpPr>
          <p:cNvPr id="5870" name="Google Shape;5870;g2c0aa851fc8_0_2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1" name="Google Shape;5871;g2c0aa851fc8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3"/>
        <p:cNvGrpSpPr/>
        <p:nvPr/>
      </p:nvGrpSpPr>
      <p:grpSpPr>
        <a:xfrm>
          <a:off x="0" y="0"/>
          <a:ext cx="0" cy="0"/>
          <a:chOff x="0" y="0"/>
          <a:chExt cx="0" cy="0"/>
        </a:xfrm>
      </p:grpSpPr>
      <p:sp>
        <p:nvSpPr>
          <p:cNvPr id="5894" name="Google Shape;5894;g2c0aa851fc8_0_27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5" name="Google Shape;5895;g2c0aa851fc8_0_2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2"/>
        <p:cNvGrpSpPr/>
        <p:nvPr/>
      </p:nvGrpSpPr>
      <p:grpSpPr>
        <a:xfrm>
          <a:off x="0" y="0"/>
          <a:ext cx="0" cy="0"/>
          <a:chOff x="0" y="0"/>
          <a:chExt cx="0" cy="0"/>
        </a:xfrm>
      </p:grpSpPr>
      <p:sp>
        <p:nvSpPr>
          <p:cNvPr id="5913" name="Google Shape;5913;g2c0aa851fc8_0_2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4" name="Google Shape;5914;g2c0aa851fc8_0_2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5"/>
        <p:cNvGrpSpPr/>
        <p:nvPr/>
      </p:nvGrpSpPr>
      <p:grpSpPr>
        <a:xfrm>
          <a:off x="0" y="0"/>
          <a:ext cx="0" cy="0"/>
          <a:chOff x="0" y="0"/>
          <a:chExt cx="0" cy="0"/>
        </a:xfrm>
      </p:grpSpPr>
      <p:sp>
        <p:nvSpPr>
          <p:cNvPr id="5956" name="Google Shape;5956;g2c0aa851fc8_0_28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7" name="Google Shape;5957;g2c0aa851fc8_0_2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7"/>
        <p:cNvGrpSpPr/>
        <p:nvPr/>
      </p:nvGrpSpPr>
      <p:grpSpPr>
        <a:xfrm>
          <a:off x="0" y="0"/>
          <a:ext cx="0" cy="0"/>
          <a:chOff x="0" y="0"/>
          <a:chExt cx="0" cy="0"/>
        </a:xfrm>
      </p:grpSpPr>
      <p:sp>
        <p:nvSpPr>
          <p:cNvPr id="5988" name="Google Shape;5988;g2c0aa851fc8_0_2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9" name="Google Shape;5989;g2c0aa851fc8_0_2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3"/>
        <p:cNvGrpSpPr/>
        <p:nvPr/>
      </p:nvGrpSpPr>
      <p:grpSpPr>
        <a:xfrm>
          <a:off x="0" y="0"/>
          <a:ext cx="0" cy="0"/>
          <a:chOff x="0" y="0"/>
          <a:chExt cx="0" cy="0"/>
        </a:xfrm>
      </p:grpSpPr>
      <p:sp>
        <p:nvSpPr>
          <p:cNvPr id="5994" name="Google Shape;5994;g2c0aa851fc8_0_2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5" name="Google Shape;5995;g2c0aa851fc8_0_2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0"/>
        <p:cNvGrpSpPr/>
        <p:nvPr/>
      </p:nvGrpSpPr>
      <p:grpSpPr>
        <a:xfrm>
          <a:off x="0" y="0"/>
          <a:ext cx="0" cy="0"/>
          <a:chOff x="0" y="0"/>
          <a:chExt cx="0" cy="0"/>
        </a:xfrm>
      </p:grpSpPr>
      <p:sp>
        <p:nvSpPr>
          <p:cNvPr id="6021" name="Google Shape;6021;g2c0aa851fc8_0_2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2" name="Google Shape;6022;g2c0aa851fc8_0_2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2"/>
        <p:cNvGrpSpPr/>
        <p:nvPr/>
      </p:nvGrpSpPr>
      <p:grpSpPr>
        <a:xfrm>
          <a:off x="0" y="0"/>
          <a:ext cx="0" cy="0"/>
          <a:chOff x="0" y="0"/>
          <a:chExt cx="0" cy="0"/>
        </a:xfrm>
      </p:grpSpPr>
      <p:sp>
        <p:nvSpPr>
          <p:cNvPr id="6053" name="Google Shape;6053;g2c0aa851fc8_0_3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4" name="Google Shape;6054;g2c0aa851fc8_0_3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8"/>
        <p:cNvGrpSpPr/>
        <p:nvPr/>
      </p:nvGrpSpPr>
      <p:grpSpPr>
        <a:xfrm>
          <a:off x="0" y="0"/>
          <a:ext cx="0" cy="0"/>
          <a:chOff x="0" y="0"/>
          <a:chExt cx="0" cy="0"/>
        </a:xfrm>
      </p:grpSpPr>
      <p:sp>
        <p:nvSpPr>
          <p:cNvPr id="6059" name="Google Shape;6059;g2c0aa851fc8_0_3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0" name="Google Shape;6060;g2c0aa851fc8_0_3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4"/>
        <p:cNvGrpSpPr/>
        <p:nvPr/>
      </p:nvGrpSpPr>
      <p:grpSpPr>
        <a:xfrm>
          <a:off x="0" y="0"/>
          <a:ext cx="0" cy="0"/>
          <a:chOff x="0" y="0"/>
          <a:chExt cx="0" cy="0"/>
        </a:xfrm>
      </p:grpSpPr>
      <p:sp>
        <p:nvSpPr>
          <p:cNvPr id="5725" name="Google Shape;5725;g1f31038b237_0_806:notes"/>
          <p:cNvSpPr>
            <a:spLocks noGrp="1" noRot="1" noChangeAspect="1"/>
          </p:cNvSpPr>
          <p:nvPr>
            <p:ph type="sldImg" idx="2"/>
          </p:nvPr>
        </p:nvSpPr>
        <p:spPr>
          <a:xfrm>
            <a:off x="153514" y="568946"/>
            <a:ext cx="65340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5726" name="Google Shape;5726;g1f31038b237_0_806:notes"/>
          <p:cNvSpPr txBox="1">
            <a:spLocks noGrp="1"/>
          </p:cNvSpPr>
          <p:nvPr>
            <p:ph type="body" idx="1"/>
          </p:nvPr>
        </p:nvSpPr>
        <p:spPr>
          <a:xfrm>
            <a:off x="256081" y="4667652"/>
            <a:ext cx="6328500" cy="37314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None/>
            </a:pPr>
            <a:r>
              <a:rPr lang="en"/>
              <a:t>Good evening everyone </a:t>
            </a:r>
            <a:endParaRPr/>
          </a:p>
          <a:p>
            <a:pPr marL="0" lvl="0" indent="76200" algn="l" rtl="0">
              <a:lnSpc>
                <a:spcPct val="100000"/>
              </a:lnSpc>
              <a:spcBef>
                <a:spcPts val="0"/>
              </a:spcBef>
              <a:spcAft>
                <a:spcPts val="0"/>
              </a:spcAft>
              <a:buClr>
                <a:schemeClr val="dk1"/>
              </a:buClr>
              <a:buSzPts val="1200"/>
              <a:buNone/>
            </a:pPr>
            <a:endParaRPr/>
          </a:p>
          <a:p>
            <a:pPr marL="0" lvl="0" indent="0" algn="l" rtl="0">
              <a:lnSpc>
                <a:spcPct val="100000"/>
              </a:lnSpc>
              <a:spcBef>
                <a:spcPts val="0"/>
              </a:spcBef>
              <a:spcAft>
                <a:spcPts val="0"/>
              </a:spcAft>
              <a:buNone/>
            </a:pPr>
            <a:r>
              <a:rPr lang="en"/>
              <a:t>I am absolutely delighted to be with you today. What a great way to meet with all of you from the BR and AR leadership team for the first time.</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I think I met all of you but to formally introduce myself I am Sebastien Rozanes. I joined Carrefour back in April as Global Chief Data &amp; Analytics based out of Paris HQ… but expect to see me in our markets since this is where the true value in my world of data &amp; analytics can be generated. I am here today to introduce you to Data Analytics at Carrefour</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Let me tell you a bit more about ourwill tell you about my role in a couple of minutes so that you uncover what you can expect from me but first a bit about myself</a:t>
            </a:r>
            <a:endParaRPr/>
          </a:p>
          <a:p>
            <a:pPr marL="0" lvl="0" indent="0" algn="l" rtl="0">
              <a:lnSpc>
                <a:spcPct val="100000"/>
              </a:lnSpc>
              <a:spcBef>
                <a:spcPts val="0"/>
              </a:spcBef>
              <a:spcAft>
                <a:spcPts val="0"/>
              </a:spcAft>
              <a:buClr>
                <a:schemeClr val="dk1"/>
              </a:buClr>
              <a:buSzPts val="1200"/>
              <a:buNone/>
            </a:pPr>
            <a:endParaRPr/>
          </a:p>
          <a:p>
            <a:pPr marL="0" lvl="0" indent="0" algn="l" rtl="0">
              <a:lnSpc>
                <a:spcPct val="100000"/>
              </a:lnSpc>
              <a:spcBef>
                <a:spcPts val="0"/>
              </a:spcBef>
              <a:spcAft>
                <a:spcPts val="0"/>
              </a:spcAft>
              <a:buClr>
                <a:schemeClr val="dk1"/>
              </a:buClr>
              <a:buSzPts val="1200"/>
              <a:buNone/>
            </a:pPr>
            <a:r>
              <a:rPr lang="en"/>
              <a:t>I joined Carrefour in April t</a:t>
            </a:r>
            <a:endParaRPr/>
          </a:p>
          <a:p>
            <a:pPr marL="0" lvl="0" indent="0" algn="l" rtl="0">
              <a:lnSpc>
                <a:spcPct val="100000"/>
              </a:lnSpc>
              <a:spcBef>
                <a:spcPts val="0"/>
              </a:spcBef>
              <a:spcAft>
                <a:spcPts val="0"/>
              </a:spcAft>
              <a:buClr>
                <a:schemeClr val="dk1"/>
              </a:buClr>
              <a:buSzPts val="1200"/>
              <a:buNone/>
            </a:pPr>
            <a:r>
              <a:rPr lang="en"/>
              <a:t>Finally, to conclude, as a Computer Engieneer by training, I am also a truly personally passionate about all things tech and data driven. I hope I will be be able to communicate this passion to your teams … hence why I could not be happier to be in this role</a:t>
            </a:r>
            <a:endParaRPr/>
          </a:p>
        </p:txBody>
      </p:sp>
      <p:sp>
        <p:nvSpPr>
          <p:cNvPr id="5727" name="Google Shape;5727;g1f31038b237_0_806:notes"/>
          <p:cNvSpPr txBox="1">
            <a:spLocks noGrp="1"/>
          </p:cNvSpPr>
          <p:nvPr>
            <p:ph type="sldNum" idx="12"/>
          </p:nvPr>
        </p:nvSpPr>
        <p:spPr>
          <a:xfrm>
            <a:off x="3884615" y="8656926"/>
            <a:ext cx="28812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r>
              <a:rPr lang="en" sz="1400"/>
              <a:t>Notes view: </a:t>
            </a:r>
            <a:fld id="{00000000-1234-1234-1234-123412341234}" type="slidenum">
              <a:rPr lang="en" sz="1400"/>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5"/>
        <p:cNvGrpSpPr/>
        <p:nvPr/>
      </p:nvGrpSpPr>
      <p:grpSpPr>
        <a:xfrm>
          <a:off x="0" y="0"/>
          <a:ext cx="0" cy="0"/>
          <a:chOff x="0" y="0"/>
          <a:chExt cx="0" cy="0"/>
        </a:xfrm>
      </p:grpSpPr>
      <p:sp>
        <p:nvSpPr>
          <p:cNvPr id="6196" name="Google Shape;6196;g2ce583ce3e8_0_6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7" name="Google Shape;6197;g2ce583ce3e8_0_6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7"/>
        <p:cNvGrpSpPr/>
        <p:nvPr/>
      </p:nvGrpSpPr>
      <p:grpSpPr>
        <a:xfrm>
          <a:off x="0" y="0"/>
          <a:ext cx="0" cy="0"/>
          <a:chOff x="0" y="0"/>
          <a:chExt cx="0" cy="0"/>
        </a:xfrm>
      </p:grpSpPr>
      <p:sp>
        <p:nvSpPr>
          <p:cNvPr id="6218" name="Google Shape;6218;g2c0aa851fc8_0_3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9" name="Google Shape;6219;g2c0aa851fc8_0_3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1"/>
        <p:cNvGrpSpPr/>
        <p:nvPr/>
      </p:nvGrpSpPr>
      <p:grpSpPr>
        <a:xfrm>
          <a:off x="0" y="0"/>
          <a:ext cx="0" cy="0"/>
          <a:chOff x="0" y="0"/>
          <a:chExt cx="0" cy="0"/>
        </a:xfrm>
      </p:grpSpPr>
      <p:sp>
        <p:nvSpPr>
          <p:cNvPr id="6272" name="Google Shape;6272;g2c0aa851fc8_0_3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3" name="Google Shape;6273;g2c0aa851fc8_0_3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2"/>
        <p:cNvGrpSpPr/>
        <p:nvPr/>
      </p:nvGrpSpPr>
      <p:grpSpPr>
        <a:xfrm>
          <a:off x="0" y="0"/>
          <a:ext cx="0" cy="0"/>
          <a:chOff x="0" y="0"/>
          <a:chExt cx="0" cy="0"/>
        </a:xfrm>
      </p:grpSpPr>
      <p:sp>
        <p:nvSpPr>
          <p:cNvPr id="6293" name="Google Shape;6293;g2c0aa851fc8_0_3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4" name="Google Shape;6294;g2c0aa851fc8_0_3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2"/>
        <p:cNvGrpSpPr/>
        <p:nvPr/>
      </p:nvGrpSpPr>
      <p:grpSpPr>
        <a:xfrm>
          <a:off x="0" y="0"/>
          <a:ext cx="0" cy="0"/>
          <a:chOff x="0" y="0"/>
          <a:chExt cx="0" cy="0"/>
        </a:xfrm>
      </p:grpSpPr>
      <p:sp>
        <p:nvSpPr>
          <p:cNvPr id="6323" name="Google Shape;6323;g2c0aa851fc8_0_3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4" name="Google Shape;6324;g2c0aa851fc8_0_3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1"/>
        <p:cNvGrpSpPr/>
        <p:nvPr/>
      </p:nvGrpSpPr>
      <p:grpSpPr>
        <a:xfrm>
          <a:off x="0" y="0"/>
          <a:ext cx="0" cy="0"/>
          <a:chOff x="0" y="0"/>
          <a:chExt cx="0" cy="0"/>
        </a:xfrm>
      </p:grpSpPr>
      <p:sp>
        <p:nvSpPr>
          <p:cNvPr id="6352" name="Google Shape;6352;g2c0aa851fc8_0_3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3" name="Google Shape;6353;g2c0aa851fc8_0_3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Clr>
                <a:schemeClr val="dk1"/>
              </a:buClr>
              <a:buSzPts val="1100"/>
              <a:buFont typeface="Arial"/>
              <a:buNone/>
            </a:pPr>
            <a:r>
              <a:rPr lang="en" sz="1200">
                <a:solidFill>
                  <a:srgbClr val="202124"/>
                </a:solidFill>
              </a:rPr>
              <a:t>Le Marketing Studio, une plateforme générée par GenAI et intégrée à la Content Factory pour réduire les coûts de production et de post-production des actifs marketing</a:t>
            </a:r>
            <a:endParaRPr sz="1200">
              <a:solidFill>
                <a:srgbClr val="202124"/>
              </a:solidFill>
            </a:endParaRPr>
          </a:p>
          <a:p>
            <a:pPr marL="457200" lvl="0" indent="-304800" algn="l" rtl="0">
              <a:spcBef>
                <a:spcPts val="0"/>
              </a:spcBef>
              <a:spcAft>
                <a:spcPts val="0"/>
              </a:spcAft>
              <a:buClr>
                <a:srgbClr val="202124"/>
              </a:buClr>
              <a:buSzPts val="1200"/>
              <a:buChar char="●"/>
            </a:pPr>
            <a:r>
              <a:rPr lang="en" sz="1200">
                <a:solidFill>
                  <a:srgbClr val="202124"/>
                </a:solidFill>
              </a:rPr>
              <a:t>Sur étagère</a:t>
            </a:r>
            <a:endParaRPr sz="1200">
              <a:solidFill>
                <a:srgbClr val="202124"/>
              </a:solidFill>
            </a:endParaRPr>
          </a:p>
          <a:p>
            <a:pPr marL="0" lvl="0" indent="0" algn="l" rtl="0">
              <a:spcBef>
                <a:spcPts val="0"/>
              </a:spcBef>
              <a:spcAft>
                <a:spcPts val="0"/>
              </a:spcAft>
              <a:buNone/>
            </a:pPr>
            <a:r>
              <a:rPr lang="en" sz="1200">
                <a:solidFill>
                  <a:srgbClr val="202124"/>
                </a:solidFill>
              </a:rPr>
              <a:t>Création d'une plateforme générant des campagnes marketing pour le G8 (ex. supports de communication, campagnes personnalisées)</a:t>
            </a:r>
            <a:endParaRPr sz="1200">
              <a:solidFill>
                <a:srgbClr val="202124"/>
              </a:solidFill>
            </a:endParaRPr>
          </a:p>
          <a:p>
            <a:pPr marL="0" marR="38100" lvl="0" indent="0" algn="l" rtl="0">
              <a:lnSpc>
                <a:spcPct val="128571"/>
              </a:lnSpc>
              <a:spcBef>
                <a:spcPts val="0"/>
              </a:spcBef>
              <a:spcAft>
                <a:spcPts val="0"/>
              </a:spcAft>
              <a:buClr>
                <a:schemeClr val="dk1"/>
              </a:buClr>
              <a:buSzPts val="1100"/>
              <a:buFont typeface="Arial"/>
              <a:buNone/>
            </a:pPr>
            <a:r>
              <a:rPr lang="en" sz="1200">
                <a:solidFill>
                  <a:srgbClr val="202124"/>
                </a:solidFill>
              </a:rPr>
              <a:t>Solution basée sur (i) l'outil GenAI de Google - Vertex AI - (ii) et d'autres solutions ad hoc GenAI</a:t>
            </a:r>
            <a:endParaRPr sz="1200">
              <a:solidFill>
                <a:srgbClr val="202124"/>
              </a:solidFill>
            </a:endParaRPr>
          </a:p>
          <a:p>
            <a:pPr marL="457200" lvl="0" indent="-304800" algn="l" rtl="0">
              <a:spcBef>
                <a:spcPts val="0"/>
              </a:spcBef>
              <a:spcAft>
                <a:spcPts val="0"/>
              </a:spcAft>
              <a:buSzPts val="1200"/>
              <a:buChar char="●"/>
            </a:pPr>
            <a:r>
              <a:rPr lang="en" sz="1200"/>
              <a:t>Enjeux et impacts</a:t>
            </a:r>
            <a:endParaRPr sz="1200"/>
          </a:p>
          <a:p>
            <a:pPr marL="0" lvl="0" indent="0" algn="l" rtl="0">
              <a:spcBef>
                <a:spcPts val="0"/>
              </a:spcBef>
              <a:spcAft>
                <a:spcPts val="0"/>
              </a:spcAft>
              <a:buNone/>
            </a:pPr>
            <a:r>
              <a:rPr lang="en" sz="1200"/>
              <a:t>Les coûts de production marketing du G8 seront optimisés</a:t>
            </a:r>
            <a:endParaRPr sz="1200"/>
          </a:p>
          <a:p>
            <a:pPr marL="0" lvl="0" indent="0" algn="l" rtl="0">
              <a:spcBef>
                <a:spcPts val="0"/>
              </a:spcBef>
              <a:spcAft>
                <a:spcPts val="0"/>
              </a:spcAft>
              <a:buNone/>
            </a:pPr>
            <a:r>
              <a:rPr lang="en" sz="1200"/>
              <a:t>Gains de productivité</a:t>
            </a:r>
            <a:endParaRPr sz="1200"/>
          </a:p>
          <a:p>
            <a:pPr marL="457200" lvl="0" indent="-304800" algn="l" rtl="0">
              <a:spcBef>
                <a:spcPts val="0"/>
              </a:spcBef>
              <a:spcAft>
                <a:spcPts val="0"/>
              </a:spcAft>
              <a:buSzPts val="1200"/>
              <a:buChar char="●"/>
            </a:pPr>
            <a:r>
              <a:rPr lang="en" sz="1200"/>
              <a:t>Timeline 2024</a:t>
            </a:r>
            <a:endParaRPr sz="1200"/>
          </a:p>
          <a:p>
            <a:pPr marL="0" lvl="0" indent="0" algn="l" rtl="0">
              <a:spcBef>
                <a:spcPts val="0"/>
              </a:spcBef>
              <a:spcAft>
                <a:spcPts val="0"/>
              </a:spcAft>
              <a:buNone/>
            </a:pPr>
            <a:r>
              <a:rPr lang="en" sz="1200"/>
              <a:t>Q1: V2: nouvelles fonctionnalités (e.g., radio + context. simple products)</a:t>
            </a:r>
            <a:endParaRPr sz="1200"/>
          </a:p>
          <a:p>
            <a:pPr marL="0" lvl="0" indent="0" algn="l" rtl="0">
              <a:spcBef>
                <a:spcPts val="0"/>
              </a:spcBef>
              <a:spcAft>
                <a:spcPts val="0"/>
              </a:spcAft>
              <a:buNone/>
            </a:pPr>
            <a:r>
              <a:rPr lang="en" sz="1200"/>
              <a:t>Q2: Pilot V2 / transition to G8 scale selection</a:t>
            </a:r>
            <a:endParaRPr sz="1200"/>
          </a:p>
          <a:p>
            <a:pPr marL="0" lvl="0" indent="0" algn="l" rtl="0">
              <a:spcBef>
                <a:spcPts val="0"/>
              </a:spcBef>
              <a:spcAft>
                <a:spcPts val="0"/>
              </a:spcAft>
              <a:buNone/>
            </a:pPr>
            <a:r>
              <a:rPr lang="en" sz="1200"/>
              <a:t>Q3: V3: new fctés. (e.g., context. complex products and KV)  </a:t>
            </a:r>
            <a:endParaRPr sz="1200"/>
          </a:p>
          <a:p>
            <a:pPr marL="0" lvl="0" indent="0" algn="l" rtl="0">
              <a:spcBef>
                <a:spcPts val="0"/>
              </a:spcBef>
              <a:spcAft>
                <a:spcPts val="0"/>
              </a:spcAft>
              <a:buNone/>
            </a:pPr>
            <a:r>
              <a:rPr lang="en" sz="1200"/>
              <a:t>Q4: Pilot  V3 / transition to G8 scale selection</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0"/>
        <p:cNvGrpSpPr/>
        <p:nvPr/>
      </p:nvGrpSpPr>
      <p:grpSpPr>
        <a:xfrm>
          <a:off x="0" y="0"/>
          <a:ext cx="0" cy="0"/>
          <a:chOff x="0" y="0"/>
          <a:chExt cx="0" cy="0"/>
        </a:xfrm>
      </p:grpSpPr>
      <p:sp>
        <p:nvSpPr>
          <p:cNvPr id="6381" name="Google Shape;6381;g2c0aa851fc8_0_3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2" name="Google Shape;6382;g2c0aa851fc8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0"/>
        <p:cNvGrpSpPr/>
        <p:nvPr/>
      </p:nvGrpSpPr>
      <p:grpSpPr>
        <a:xfrm>
          <a:off x="0" y="0"/>
          <a:ext cx="0" cy="0"/>
          <a:chOff x="0" y="0"/>
          <a:chExt cx="0" cy="0"/>
        </a:xfrm>
      </p:grpSpPr>
      <p:sp>
        <p:nvSpPr>
          <p:cNvPr id="6401" name="Google Shape;6401;g1f31038b237_0_1698:notes"/>
          <p:cNvSpPr>
            <a:spLocks noGrp="1" noRot="1" noChangeAspect="1"/>
          </p:cNvSpPr>
          <p:nvPr>
            <p:ph type="sldImg" idx="2"/>
          </p:nvPr>
        </p:nvSpPr>
        <p:spPr>
          <a:xfrm>
            <a:off x="155575" y="574675"/>
            <a:ext cx="6621600" cy="3724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6402" name="Google Shape;6402;g1f31038b237_0_1698: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6403" name="Google Shape;6403;g1f31038b237_0_1698: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r>
              <a:rPr lang="en"/>
              <a:t>Notes view: </a:t>
            </a:r>
            <a:fld id="{00000000-1234-1234-1234-123412341234}" type="slidenum">
              <a:rPr lang="en"/>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1f31038b237_0_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1f31038b237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responsibility in the simplest terms is to make the best of our data gold mine, a totally unique asset of Carrefour, and guide your teams in getting all of the value out of the gold mine. But what is exactly Carrefour’s gold mine? (next page)</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0"/>
        <p:cNvGrpSpPr/>
        <p:nvPr/>
      </p:nvGrpSpPr>
      <p:grpSpPr>
        <a:xfrm>
          <a:off x="0" y="0"/>
          <a:ext cx="0" cy="0"/>
          <a:chOff x="0" y="0"/>
          <a:chExt cx="0" cy="0"/>
        </a:xfrm>
      </p:grpSpPr>
      <p:sp>
        <p:nvSpPr>
          <p:cNvPr id="5741" name="Google Shape;5741;g1f31038b237_0_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2" name="Google Shape;5742;g1f31038b237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responsibility in the simplest terms is to make the best of our data gold mine, a totally unique asset of Carrefour, and guide your teams in getting all of the value out of the gold mine. But what is exactly Carrefour’s gold mine? (next page)</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2"/>
        <p:cNvGrpSpPr/>
        <p:nvPr/>
      </p:nvGrpSpPr>
      <p:grpSpPr>
        <a:xfrm>
          <a:off x="0" y="0"/>
          <a:ext cx="0" cy="0"/>
          <a:chOff x="0" y="0"/>
          <a:chExt cx="0" cy="0"/>
        </a:xfrm>
      </p:grpSpPr>
      <p:sp>
        <p:nvSpPr>
          <p:cNvPr id="5753" name="Google Shape;5753;g1f31038b237_0_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4" name="Google Shape;5754;g1f31038b237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responsibility in the simplest terms is to make the best of our data gold mine, a totally unique asset of Carrefour, and guide your teams in getting all of the value out of the gold mine. But what is exactly Carrefour’s gold mine? (next page)</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1"/>
        <p:cNvGrpSpPr/>
        <p:nvPr/>
      </p:nvGrpSpPr>
      <p:grpSpPr>
        <a:xfrm>
          <a:off x="0" y="0"/>
          <a:ext cx="0" cy="0"/>
          <a:chOff x="0" y="0"/>
          <a:chExt cx="0" cy="0"/>
        </a:xfrm>
      </p:grpSpPr>
      <p:sp>
        <p:nvSpPr>
          <p:cNvPr id="5762" name="Google Shape;5762;g1f5948a6118_0_2667:notes"/>
          <p:cNvSpPr>
            <a:spLocks noGrp="1" noRot="1" noChangeAspect="1"/>
          </p:cNvSpPr>
          <p:nvPr>
            <p:ph type="sldImg" idx="2"/>
          </p:nvPr>
        </p:nvSpPr>
        <p:spPr>
          <a:xfrm>
            <a:off x="155575" y="574675"/>
            <a:ext cx="6621600" cy="3724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5763" name="Google Shape;5763;g1f5948a6118_0_2667: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600"/>
              </a:spcBef>
              <a:spcAft>
                <a:spcPts val="0"/>
              </a:spcAft>
              <a:buClr>
                <a:schemeClr val="dk1"/>
              </a:buClr>
              <a:buSzPts val="1200"/>
              <a:buChar char="​"/>
            </a:pPr>
            <a:endParaRPr/>
          </a:p>
        </p:txBody>
      </p:sp>
      <p:sp>
        <p:nvSpPr>
          <p:cNvPr id="5764" name="Google Shape;5764;g1f5948a6118_0_2667: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r>
              <a:rPr lang="en"/>
              <a:t>Notes view: </a:t>
            </a: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1"/>
        <p:cNvGrpSpPr/>
        <p:nvPr/>
      </p:nvGrpSpPr>
      <p:grpSpPr>
        <a:xfrm>
          <a:off x="0" y="0"/>
          <a:ext cx="0" cy="0"/>
          <a:chOff x="0" y="0"/>
          <a:chExt cx="0" cy="0"/>
        </a:xfrm>
      </p:grpSpPr>
      <p:sp>
        <p:nvSpPr>
          <p:cNvPr id="5782" name="Google Shape;5782;g2ce583ce3e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3" name="Google Shape;5783;g2ce583ce3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5"/>
        <p:cNvGrpSpPr/>
        <p:nvPr/>
      </p:nvGrpSpPr>
      <p:grpSpPr>
        <a:xfrm>
          <a:off x="0" y="0"/>
          <a:ext cx="0" cy="0"/>
          <a:chOff x="0" y="0"/>
          <a:chExt cx="0" cy="0"/>
        </a:xfrm>
      </p:grpSpPr>
      <p:sp>
        <p:nvSpPr>
          <p:cNvPr id="5816" name="Google Shape;5816;g2ce583ce3e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7" name="Google Shape;5817;g2ce583ce3e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0"/>
        <p:cNvGrpSpPr/>
        <p:nvPr/>
      </p:nvGrpSpPr>
      <p:grpSpPr>
        <a:xfrm>
          <a:off x="0" y="0"/>
          <a:ext cx="0" cy="0"/>
          <a:chOff x="0" y="0"/>
          <a:chExt cx="0" cy="0"/>
        </a:xfrm>
      </p:grpSpPr>
      <p:sp>
        <p:nvSpPr>
          <p:cNvPr id="5831" name="Google Shape;5831;g2c0aa851fc8_0_27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2" name="Google Shape;5832;g2c0aa851fc8_0_2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Left arrow">
  <p:cSld name="Left arrow">
    <p:bg>
      <p:bgPr>
        <a:gradFill>
          <a:gsLst>
            <a:gs pos="0">
              <a:schemeClr val="dk2"/>
            </a:gs>
            <a:gs pos="100000">
              <a:schemeClr val="accent2"/>
            </a:gs>
          </a:gsLst>
          <a:lin ang="8100019" scaled="0"/>
        </a:gradFill>
        <a:effectLst/>
      </p:bgPr>
    </p:bg>
    <p:spTree>
      <p:nvGrpSpPr>
        <p:cNvPr id="1" name="Shape 5081"/>
        <p:cNvGrpSpPr/>
        <p:nvPr/>
      </p:nvGrpSpPr>
      <p:grpSpPr>
        <a:xfrm>
          <a:off x="0" y="0"/>
          <a:ext cx="0" cy="0"/>
          <a:chOff x="0" y="0"/>
          <a:chExt cx="0" cy="0"/>
        </a:xfrm>
      </p:grpSpPr>
      <p:sp>
        <p:nvSpPr>
          <p:cNvPr id="5082" name="Google Shape;5082;p103"/>
          <p:cNvSpPr/>
          <p:nvPr/>
        </p:nvSpPr>
        <p:spPr>
          <a:xfrm>
            <a:off x="1143" y="983"/>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083" name="Google Shape;5083;p10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84" name="Google Shape;5084;p10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85" name="Google Shape;5085;p103"/>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2400"/>
              <a:buFont typeface="Trebuchet MS"/>
              <a:buNone/>
              <a:defRPr sz="24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086" name="Google Shape;5086;p103"/>
          <p:cNvPicPr preferRelativeResize="0"/>
          <p:nvPr/>
        </p:nvPicPr>
        <p:blipFill rotWithShape="1">
          <a:blip r:embed="rId2">
            <a:alphaModFix/>
          </a:blip>
          <a:srcRect/>
          <a:stretch/>
        </p:blipFill>
        <p:spPr>
          <a:xfrm>
            <a:off x="2349331" y="2692799"/>
            <a:ext cx="1023938" cy="2537222"/>
          </a:xfrm>
          <a:custGeom>
            <a:avLst/>
            <a:gdLst/>
            <a:ahLst/>
            <a:cxnLst/>
            <a:rect l="l" t="t" r="r" b="b"/>
            <a:pathLst>
              <a:path w="1365250" h="3382962" extrusionOk="0">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p:bg>
      <p:bgPr>
        <a:solidFill>
          <a:srgbClr val="F2F2F2"/>
        </a:solidFill>
        <a:effectLst/>
      </p:bgPr>
    </p:bg>
    <p:spTree>
      <p:nvGrpSpPr>
        <p:cNvPr id="1" name="Shape 5087"/>
        <p:cNvGrpSpPr/>
        <p:nvPr/>
      </p:nvGrpSpPr>
      <p:grpSpPr>
        <a:xfrm>
          <a:off x="0" y="0"/>
          <a:ext cx="0" cy="0"/>
          <a:chOff x="0" y="0"/>
          <a:chExt cx="0" cy="0"/>
        </a:xfrm>
      </p:grpSpPr>
      <p:sp>
        <p:nvSpPr>
          <p:cNvPr id="5088" name="Google Shape;5088;p104"/>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089" name="Google Shape;5089;p104"/>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FFFFFF"/>
              </a:buClr>
              <a:buSzPts val="2400"/>
              <a:buFont typeface="Trebuchet MS"/>
              <a:buNone/>
              <a:defRPr sz="2400">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90" name="Google Shape;5090;p10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91" name="Google Shape;5091;p10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092" name="Google Shape;5092;p104"/>
          <p:cNvPicPr preferRelativeResize="0"/>
          <p:nvPr/>
        </p:nvPicPr>
        <p:blipFill rotWithShape="1">
          <a:blip r:embed="rId2">
            <a:alphaModFix/>
          </a:blip>
          <a:srcRect t="6213" b="7720"/>
          <a:stretch/>
        </p:blipFill>
        <p:spPr>
          <a:xfrm rot="125994">
            <a:off x="1632951" y="2553977"/>
            <a:ext cx="2022358" cy="2597751"/>
          </a:xfrm>
          <a:custGeom>
            <a:avLst/>
            <a:gdLst/>
            <a:ahLst/>
            <a:cxnLst/>
            <a:rect l="l" t="t" r="r" b="b"/>
            <a:pathLst>
              <a:path w="2694666" h="3461745" extrusionOk="0">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Arrow one third">
  <p:cSld name="Arrow one third">
    <p:bg>
      <p:bgPr>
        <a:gradFill>
          <a:gsLst>
            <a:gs pos="0">
              <a:schemeClr val="dk2"/>
            </a:gs>
            <a:gs pos="100000">
              <a:schemeClr val="accent2"/>
            </a:gs>
          </a:gsLst>
          <a:lin ang="8100019" scaled="0"/>
        </a:gradFill>
        <a:effectLst/>
      </p:bgPr>
    </p:bg>
    <p:spTree>
      <p:nvGrpSpPr>
        <p:cNvPr id="1" name="Shape 5093"/>
        <p:cNvGrpSpPr/>
        <p:nvPr/>
      </p:nvGrpSpPr>
      <p:grpSpPr>
        <a:xfrm>
          <a:off x="0" y="0"/>
          <a:ext cx="0" cy="0"/>
          <a:chOff x="0" y="0"/>
          <a:chExt cx="0" cy="0"/>
        </a:xfrm>
      </p:grpSpPr>
      <p:sp>
        <p:nvSpPr>
          <p:cNvPr id="5094" name="Google Shape;5094;p10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600" b="0" i="0" u="none" strike="noStrike" cap="none">
              <a:solidFill>
                <a:schemeClr val="lt1"/>
              </a:solidFill>
              <a:latin typeface="Trebuchet MS"/>
              <a:ea typeface="Trebuchet MS"/>
              <a:cs typeface="Trebuchet MS"/>
              <a:sym typeface="Trebuchet MS"/>
            </a:endParaRPr>
          </a:p>
        </p:txBody>
      </p:sp>
      <p:sp>
        <p:nvSpPr>
          <p:cNvPr id="5095" name="Google Shape;5095;p10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96" name="Google Shape;5096;p105"/>
          <p:cNvSpPr/>
          <p:nvPr/>
        </p:nvSpPr>
        <p:spPr>
          <a:xfrm>
            <a:off x="1" y="0"/>
            <a:ext cx="4070100" cy="5143500"/>
          </a:xfrm>
          <a:prstGeom prst="homePlate">
            <a:avLst>
              <a:gd name="adj" fmla="val 12939"/>
            </a:avLst>
          </a:prstGeom>
          <a:solidFill>
            <a:schemeClr val="lt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097" name="Google Shape;5097;p105"/>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3300"/>
              <a:buFont typeface="Trebuchet MS"/>
              <a:buNone/>
              <a:defRPr sz="3300" b="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098" name="Google Shape;5098;p105"/>
          <p:cNvPicPr preferRelativeResize="0"/>
          <p:nvPr/>
        </p:nvPicPr>
        <p:blipFill rotWithShape="1">
          <a:blip r:embed="rId2">
            <a:alphaModFix/>
          </a:blip>
          <a:srcRect/>
          <a:stretch/>
        </p:blipFill>
        <p:spPr>
          <a:xfrm>
            <a:off x="3436144" y="2545794"/>
            <a:ext cx="973931" cy="2678906"/>
          </a:xfrm>
          <a:custGeom>
            <a:avLst/>
            <a:gdLst/>
            <a:ahLst/>
            <a:cxnLst/>
            <a:rect l="l" t="t" r="r" b="b"/>
            <a:pathLst>
              <a:path w="1298575" h="3571875" extrusionOk="0">
                <a:moveTo>
                  <a:pt x="0" y="0"/>
                </a:moveTo>
                <a:lnTo>
                  <a:pt x="1298575" y="0"/>
                </a:lnTo>
                <a:lnTo>
                  <a:pt x="1298575" y="3571875"/>
                </a:lnTo>
                <a:lnTo>
                  <a:pt x="0" y="3571875"/>
                </a:lnTo>
                <a:lnTo>
                  <a:pt x="0" y="3465683"/>
                </a:lnTo>
                <a:lnTo>
                  <a:pt x="139700" y="3466783"/>
                </a:lnTo>
                <a:lnTo>
                  <a:pt x="841375" y="21908"/>
                </a:lnTo>
                <a:lnTo>
                  <a:pt x="0" y="2642743"/>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Green arrow one third">
  <p:cSld name="Green arrow one third">
    <p:bg>
      <p:bgPr>
        <a:solidFill>
          <a:srgbClr val="F2F2F2"/>
        </a:solidFill>
        <a:effectLst/>
      </p:bgPr>
    </p:bg>
    <p:spTree>
      <p:nvGrpSpPr>
        <p:cNvPr id="1" name="Shape 5099"/>
        <p:cNvGrpSpPr/>
        <p:nvPr/>
      </p:nvGrpSpPr>
      <p:grpSpPr>
        <a:xfrm>
          <a:off x="0" y="0"/>
          <a:ext cx="0" cy="0"/>
          <a:chOff x="0" y="0"/>
          <a:chExt cx="0" cy="0"/>
        </a:xfrm>
      </p:grpSpPr>
      <p:sp>
        <p:nvSpPr>
          <p:cNvPr id="5100" name="Google Shape;5100;p106"/>
          <p:cNvSpPr/>
          <p:nvPr/>
        </p:nvSpPr>
        <p:spPr>
          <a:xfrm>
            <a:off x="1" y="0"/>
            <a:ext cx="4070100" cy="5143500"/>
          </a:xfrm>
          <a:prstGeom prst="homePlate">
            <a:avLst>
              <a:gd name="adj" fmla="val 12939"/>
            </a:avLst>
          </a:pr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101" name="Google Shape;5101;p106"/>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FFFFFF"/>
              </a:buClr>
              <a:buSzPts val="3300"/>
              <a:buFont typeface="Trebuchet MS"/>
              <a:buNone/>
              <a:defRPr sz="3300" b="0">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02" name="Google Shape;5102;p10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03" name="Google Shape;5103;p10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104" name="Google Shape;5104;p106"/>
          <p:cNvPicPr preferRelativeResize="0"/>
          <p:nvPr/>
        </p:nvPicPr>
        <p:blipFill rotWithShape="1">
          <a:blip r:embed="rId2">
            <a:alphaModFix/>
          </a:blip>
          <a:srcRect t="7564" b="6862"/>
          <a:stretch/>
        </p:blipFill>
        <p:spPr>
          <a:xfrm>
            <a:off x="2683544" y="2562225"/>
            <a:ext cx="2021000" cy="2581275"/>
          </a:xfrm>
          <a:custGeom>
            <a:avLst/>
            <a:gdLst/>
            <a:ahLst/>
            <a:cxnLst/>
            <a:rect l="l" t="t" r="r" b="b"/>
            <a:pathLst>
              <a:path w="2694666" h="3441700" extrusionOk="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Arrow half">
  <p:cSld name="Arrow half">
    <p:bg>
      <p:bgPr>
        <a:gradFill>
          <a:gsLst>
            <a:gs pos="0">
              <a:schemeClr val="dk2"/>
            </a:gs>
            <a:gs pos="100000">
              <a:schemeClr val="accent2"/>
            </a:gs>
          </a:gsLst>
          <a:lin ang="8100019" scaled="0"/>
        </a:gradFill>
        <a:effectLst/>
      </p:bgPr>
    </p:bg>
    <p:spTree>
      <p:nvGrpSpPr>
        <p:cNvPr id="1" name="Shape 5105"/>
        <p:cNvGrpSpPr/>
        <p:nvPr/>
      </p:nvGrpSpPr>
      <p:grpSpPr>
        <a:xfrm>
          <a:off x="0" y="0"/>
          <a:ext cx="0" cy="0"/>
          <a:chOff x="0" y="0"/>
          <a:chExt cx="0" cy="0"/>
        </a:xfrm>
      </p:grpSpPr>
      <p:sp>
        <p:nvSpPr>
          <p:cNvPr id="5106" name="Google Shape;5106;p10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07" name="Google Shape;5107;p10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108" name="Google Shape;5108;p107"/>
          <p:cNvSpPr/>
          <p:nvPr/>
        </p:nvSpPr>
        <p:spPr>
          <a:xfrm>
            <a:off x="0" y="0"/>
            <a:ext cx="4772700" cy="5143500"/>
          </a:xfrm>
          <a:prstGeom prst="homePlate">
            <a:avLst>
              <a:gd name="adj" fmla="val 12939"/>
            </a:avLst>
          </a:prstGeom>
          <a:solidFill>
            <a:schemeClr val="lt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109" name="Google Shape;5109;p107"/>
          <p:cNvSpPr txBox="1">
            <a:spLocks noGrp="1"/>
          </p:cNvSpPr>
          <p:nvPr>
            <p:ph type="title"/>
          </p:nvPr>
        </p:nvSpPr>
        <p:spPr>
          <a:xfrm>
            <a:off x="472500" y="467100"/>
            <a:ext cx="3505200" cy="3534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28BA73"/>
              </a:buClr>
              <a:buSzPts val="2600"/>
              <a:buFont typeface="Trebuchet MS"/>
              <a:buNone/>
              <a:defRPr sz="2600" b="0" i="0" u="none">
                <a:solidFill>
                  <a:srgbClr val="28BA73"/>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110" name="Google Shape;5110;p107"/>
          <p:cNvPicPr preferRelativeResize="0"/>
          <p:nvPr/>
        </p:nvPicPr>
        <p:blipFill rotWithShape="1">
          <a:blip r:embed="rId2">
            <a:alphaModFix/>
          </a:blip>
          <a:srcRect/>
          <a:stretch/>
        </p:blipFill>
        <p:spPr>
          <a:xfrm>
            <a:off x="4048355" y="2692205"/>
            <a:ext cx="1023938" cy="2537221"/>
          </a:xfrm>
          <a:custGeom>
            <a:avLst/>
            <a:gdLst/>
            <a:ahLst/>
            <a:cxnLst/>
            <a:rect l="l" t="t" r="r" b="b"/>
            <a:pathLst>
              <a:path w="1365250" h="3382962" extrusionOk="0">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Green arrow half">
  <p:cSld name="Green arrow half">
    <p:bg>
      <p:bgPr>
        <a:solidFill>
          <a:srgbClr val="F2F2F2"/>
        </a:solidFill>
        <a:effectLst/>
      </p:bgPr>
    </p:bg>
    <p:spTree>
      <p:nvGrpSpPr>
        <p:cNvPr id="1" name="Shape 5111"/>
        <p:cNvGrpSpPr/>
        <p:nvPr/>
      </p:nvGrpSpPr>
      <p:grpSpPr>
        <a:xfrm>
          <a:off x="0" y="0"/>
          <a:ext cx="0" cy="0"/>
          <a:chOff x="0" y="0"/>
          <a:chExt cx="0" cy="0"/>
        </a:xfrm>
      </p:grpSpPr>
      <p:sp>
        <p:nvSpPr>
          <p:cNvPr id="5112" name="Google Shape;5112;p108"/>
          <p:cNvSpPr/>
          <p:nvPr/>
        </p:nvSpPr>
        <p:spPr>
          <a:xfrm>
            <a:off x="0" y="0"/>
            <a:ext cx="4772700" cy="5143500"/>
          </a:xfrm>
          <a:prstGeom prst="homePlate">
            <a:avLst>
              <a:gd name="adj" fmla="val 12939"/>
            </a:avLst>
          </a:pr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113" name="Google Shape;5113;p108"/>
          <p:cNvSpPr txBox="1">
            <a:spLocks noGrp="1"/>
          </p:cNvSpPr>
          <p:nvPr>
            <p:ph type="title"/>
          </p:nvPr>
        </p:nvSpPr>
        <p:spPr>
          <a:xfrm>
            <a:off x="472500" y="467100"/>
            <a:ext cx="3505200" cy="3534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FFFFFF"/>
              </a:buClr>
              <a:buSzPts val="2600"/>
              <a:buFont typeface="Trebuchet MS"/>
              <a:buNone/>
              <a:defRPr sz="2600" b="0" i="0" u="none">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14" name="Google Shape;5114;p10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15" name="Google Shape;5115;p10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116" name="Google Shape;5116;p108"/>
          <p:cNvPicPr preferRelativeResize="0"/>
          <p:nvPr/>
        </p:nvPicPr>
        <p:blipFill rotWithShape="1">
          <a:blip r:embed="rId2">
            <a:alphaModFix/>
          </a:blip>
          <a:srcRect t="9055" b="6861"/>
          <a:stretch/>
        </p:blipFill>
        <p:spPr>
          <a:xfrm rot="125994">
            <a:off x="3347096" y="2557708"/>
            <a:ext cx="2022358" cy="2593853"/>
          </a:xfrm>
          <a:custGeom>
            <a:avLst/>
            <a:gdLst/>
            <a:ahLst/>
            <a:cxnLst/>
            <a:rect l="l" t="t" r="r" b="b"/>
            <a:pathLst>
              <a:path w="2694666" h="3456551" extrusionOk="0">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Arrow two third">
  <p:cSld name="Arrow two third">
    <p:bg>
      <p:bgPr>
        <a:gradFill>
          <a:gsLst>
            <a:gs pos="0">
              <a:schemeClr val="dk2"/>
            </a:gs>
            <a:gs pos="100000">
              <a:schemeClr val="accent2"/>
            </a:gs>
          </a:gsLst>
          <a:lin ang="8100019" scaled="0"/>
        </a:gradFill>
        <a:effectLst/>
      </p:bgPr>
    </p:bg>
    <p:spTree>
      <p:nvGrpSpPr>
        <p:cNvPr id="1" name="Shape 5117"/>
        <p:cNvGrpSpPr/>
        <p:nvPr/>
      </p:nvGrpSpPr>
      <p:grpSpPr>
        <a:xfrm>
          <a:off x="0" y="0"/>
          <a:ext cx="0" cy="0"/>
          <a:chOff x="0" y="0"/>
          <a:chExt cx="0" cy="0"/>
        </a:xfrm>
      </p:grpSpPr>
      <p:sp>
        <p:nvSpPr>
          <p:cNvPr id="5118" name="Google Shape;5118;p109"/>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119" name="Google Shape;5119;p10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20" name="Google Shape;5120;p10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121" name="Google Shape;5121;p109"/>
          <p:cNvSpPr txBox="1">
            <a:spLocks noGrp="1"/>
          </p:cNvSpPr>
          <p:nvPr>
            <p:ph type="title"/>
          </p:nvPr>
        </p:nvSpPr>
        <p:spPr>
          <a:xfrm>
            <a:off x="472500" y="467100"/>
            <a:ext cx="4692600" cy="3534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28BA73"/>
              </a:buClr>
              <a:buSzPts val="2600"/>
              <a:buFont typeface="Trebuchet MS"/>
              <a:buNone/>
              <a:defRPr sz="2600" b="0" i="0" u="none">
                <a:solidFill>
                  <a:srgbClr val="28BA73"/>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122" name="Google Shape;5122;p109"/>
          <p:cNvPicPr preferRelativeResize="0"/>
          <p:nvPr/>
        </p:nvPicPr>
        <p:blipFill rotWithShape="1">
          <a:blip r:embed="rId2">
            <a:alphaModFix/>
          </a:blip>
          <a:srcRect/>
          <a:stretch/>
        </p:blipFill>
        <p:spPr>
          <a:xfrm>
            <a:off x="5617754" y="2692205"/>
            <a:ext cx="1023938" cy="2537221"/>
          </a:xfrm>
          <a:custGeom>
            <a:avLst/>
            <a:gdLst/>
            <a:ahLst/>
            <a:cxnLst/>
            <a:rect l="l" t="t" r="r" b="b"/>
            <a:pathLst>
              <a:path w="1365250" h="3382962" extrusionOk="0">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Big statement green">
  <p:cSld name="Big statement green">
    <p:bg>
      <p:bgPr>
        <a:gradFill>
          <a:gsLst>
            <a:gs pos="0">
              <a:schemeClr val="dk2"/>
            </a:gs>
            <a:gs pos="100000">
              <a:schemeClr val="accent2"/>
            </a:gs>
          </a:gsLst>
          <a:lin ang="8100019" scaled="0"/>
        </a:gradFill>
        <a:effectLst/>
      </p:bgPr>
    </p:bg>
    <p:spTree>
      <p:nvGrpSpPr>
        <p:cNvPr id="1" name="Shape 5123"/>
        <p:cNvGrpSpPr/>
        <p:nvPr/>
      </p:nvGrpSpPr>
      <p:grpSpPr>
        <a:xfrm>
          <a:off x="0" y="0"/>
          <a:ext cx="0" cy="0"/>
          <a:chOff x="0" y="0"/>
          <a:chExt cx="0" cy="0"/>
        </a:xfrm>
      </p:grpSpPr>
      <p:sp>
        <p:nvSpPr>
          <p:cNvPr id="5124" name="Google Shape;5124;p11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125" name="Google Shape;5125;p11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26" name="Google Shape;5126;p110"/>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rtl="0">
              <a:lnSpc>
                <a:spcPct val="111111"/>
              </a:lnSpc>
              <a:spcBef>
                <a:spcPts val="0"/>
              </a:spcBef>
              <a:spcAft>
                <a:spcPts val="0"/>
              </a:spcAft>
              <a:buClr>
                <a:schemeClr val="lt1"/>
              </a:buClr>
              <a:buSzPts val="4100"/>
              <a:buFont typeface="Trebuchet MS"/>
              <a:buNone/>
              <a:defRPr sz="41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statement icon">
  <p:cSld name="Big statement icon">
    <p:bg>
      <p:bgPr>
        <a:solidFill>
          <a:srgbClr val="F2F2F2"/>
        </a:solidFill>
        <a:effectLst/>
      </p:bgPr>
    </p:bg>
    <p:spTree>
      <p:nvGrpSpPr>
        <p:cNvPr id="1" name="Shape 5127"/>
        <p:cNvGrpSpPr/>
        <p:nvPr/>
      </p:nvGrpSpPr>
      <p:grpSpPr>
        <a:xfrm>
          <a:off x="0" y="0"/>
          <a:ext cx="0" cy="0"/>
          <a:chOff x="0" y="0"/>
          <a:chExt cx="0" cy="0"/>
        </a:xfrm>
      </p:grpSpPr>
      <p:sp>
        <p:nvSpPr>
          <p:cNvPr id="5128" name="Google Shape;5128;p11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29" name="Google Shape;5129;p111"/>
          <p:cNvSpPr/>
          <p:nvPr/>
        </p:nvSpPr>
        <p:spPr>
          <a:xfrm>
            <a:off x="472500" y="469106"/>
            <a:ext cx="699600" cy="699600"/>
          </a:xfrm>
          <a:prstGeom prst="rect">
            <a:avLst/>
          </a:prstGeom>
          <a:noFill/>
          <a:ln w="10775" cap="flat" cmpd="sng">
            <a:solidFill>
              <a:schemeClr val="accent4"/>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130" name="Google Shape;5130;p111"/>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rtl="0">
              <a:lnSpc>
                <a:spcPct val="111111"/>
              </a:lnSpc>
              <a:spcBef>
                <a:spcPts val="0"/>
              </a:spcBef>
              <a:spcAft>
                <a:spcPts val="0"/>
              </a:spcAft>
              <a:buClr>
                <a:schemeClr val="accent4"/>
              </a:buClr>
              <a:buSzPts val="4100"/>
              <a:buFont typeface="Trebuchet MS"/>
              <a:buNone/>
              <a:defRPr sz="4100">
                <a:solidFill>
                  <a:schemeClr val="accent4"/>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chemeClr val="accent1"/>
        </a:solidFill>
        <a:effectLst/>
      </p:bgPr>
    </p:bg>
    <p:spTree>
      <p:nvGrpSpPr>
        <p:cNvPr id="1" name="Shape 5131"/>
        <p:cNvGrpSpPr/>
        <p:nvPr/>
      </p:nvGrpSpPr>
      <p:grpSpPr>
        <a:xfrm>
          <a:off x="0" y="0"/>
          <a:ext cx="0" cy="0"/>
          <a:chOff x="0" y="0"/>
          <a:chExt cx="0" cy="0"/>
        </a:xfrm>
      </p:grpSpPr>
      <p:sp>
        <p:nvSpPr>
          <p:cNvPr id="5132" name="Google Shape;5132;p11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pic>
        <p:nvPicPr>
          <p:cNvPr id="5133" name="Google Shape;5133;p112"/>
          <p:cNvPicPr preferRelativeResize="0"/>
          <p:nvPr/>
        </p:nvPicPr>
        <p:blipFill rotWithShape="1">
          <a:blip r:embed="rId2">
            <a:alphaModFix/>
          </a:blip>
          <a:srcRect r="3633" b="1254"/>
          <a:stretch/>
        </p:blipFill>
        <p:spPr>
          <a:xfrm rot="-5400000" flipH="1">
            <a:off x="5098096" y="76082"/>
            <a:ext cx="576943" cy="7514866"/>
          </a:xfrm>
          <a:custGeom>
            <a:avLst/>
            <a:gdLst/>
            <a:ahLst/>
            <a:cxnLst/>
            <a:rect l="l" t="t" r="r" b="b"/>
            <a:pathLst>
              <a:path w="769257" h="10019821" extrusionOk="0">
                <a:moveTo>
                  <a:pt x="0" y="0"/>
                </a:moveTo>
                <a:lnTo>
                  <a:pt x="0" y="4631160"/>
                </a:lnTo>
                <a:lnTo>
                  <a:pt x="216750" y="999646"/>
                </a:lnTo>
                <a:lnTo>
                  <a:pt x="197800" y="10019821"/>
                </a:lnTo>
                <a:lnTo>
                  <a:pt x="769257" y="10019821"/>
                </a:lnTo>
                <a:lnTo>
                  <a:pt x="769257" y="0"/>
                </a:lnTo>
                <a:close/>
              </a:path>
            </a:pathLst>
          </a:custGeom>
          <a:noFill/>
          <a:ln>
            <a:noFill/>
          </a:ln>
        </p:spPr>
      </p:pic>
      <p:sp>
        <p:nvSpPr>
          <p:cNvPr id="5134" name="Google Shape;5134;p112"/>
          <p:cNvSpPr/>
          <p:nvPr/>
        </p:nvSpPr>
        <p:spPr>
          <a:xfrm flipH="1">
            <a:off x="0" y="0"/>
            <a:ext cx="9144000" cy="4400501"/>
          </a:xfrm>
          <a:custGeom>
            <a:avLst/>
            <a:gdLst/>
            <a:ahLst/>
            <a:cxnLst/>
            <a:rect l="l" t="t" r="r" b="b"/>
            <a:pathLst>
              <a:path w="12192000" h="5867335" extrusionOk="0">
                <a:moveTo>
                  <a:pt x="12192000" y="0"/>
                </a:moveTo>
                <a:lnTo>
                  <a:pt x="0" y="0"/>
                </a:lnTo>
                <a:lnTo>
                  <a:pt x="0" y="4945992"/>
                </a:lnTo>
                <a:lnTo>
                  <a:pt x="9041587" y="4945992"/>
                </a:lnTo>
                <a:lnTo>
                  <a:pt x="9974275" y="5867335"/>
                </a:lnTo>
                <a:lnTo>
                  <a:pt x="9974275" y="4945992"/>
                </a:lnTo>
                <a:lnTo>
                  <a:pt x="12192000" y="4945992"/>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135"/>
        <p:cNvGrpSpPr/>
        <p:nvPr/>
      </p:nvGrpSpPr>
      <p:grpSpPr>
        <a:xfrm>
          <a:off x="0" y="0"/>
          <a:ext cx="0" cy="0"/>
          <a:chOff x="0" y="0"/>
          <a:chExt cx="0" cy="0"/>
        </a:xfrm>
      </p:grpSpPr>
      <p:sp>
        <p:nvSpPr>
          <p:cNvPr id="5136" name="Google Shape;5136;p11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Blank green">
  <p:cSld name="Blank green">
    <p:bg>
      <p:bgPr>
        <a:gradFill>
          <a:gsLst>
            <a:gs pos="0">
              <a:schemeClr val="dk2"/>
            </a:gs>
            <a:gs pos="100000">
              <a:schemeClr val="accent2"/>
            </a:gs>
          </a:gsLst>
          <a:lin ang="8100019" scaled="0"/>
        </a:gradFill>
        <a:effectLst/>
      </p:bgPr>
    </p:bg>
    <p:spTree>
      <p:nvGrpSpPr>
        <p:cNvPr id="1" name="Shape 5137"/>
        <p:cNvGrpSpPr/>
        <p:nvPr/>
      </p:nvGrpSpPr>
      <p:grpSpPr>
        <a:xfrm>
          <a:off x="0" y="0"/>
          <a:ext cx="0" cy="0"/>
          <a:chOff x="0" y="0"/>
          <a:chExt cx="0" cy="0"/>
        </a:xfrm>
      </p:grpSpPr>
      <p:sp>
        <p:nvSpPr>
          <p:cNvPr id="5138" name="Google Shape;5138;p114"/>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139" name="Google Shape;5139;p11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sclaimer">
  <p:cSld name="Disclaimer">
    <p:bg>
      <p:bgPr>
        <a:solidFill>
          <a:schemeClr val="lt2"/>
        </a:solidFill>
        <a:effectLst/>
      </p:bgPr>
    </p:bg>
    <p:spTree>
      <p:nvGrpSpPr>
        <p:cNvPr id="1" name="Shape 514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End">
  <p:cSld name="End">
    <p:spTree>
      <p:nvGrpSpPr>
        <p:cNvPr id="1" name="Shape 5141"/>
        <p:cNvGrpSpPr/>
        <p:nvPr/>
      </p:nvGrpSpPr>
      <p:grpSpPr>
        <a:xfrm>
          <a:off x="0" y="0"/>
          <a:ext cx="0" cy="0"/>
          <a:chOff x="0" y="0"/>
          <a:chExt cx="0" cy="0"/>
        </a:xfrm>
      </p:grpSpPr>
      <p:pic>
        <p:nvPicPr>
          <p:cNvPr id="5142" name="Google Shape;5142;p1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143" name="Google Shape;5143;p116"/>
          <p:cNvSpPr/>
          <p:nvPr/>
        </p:nvSpPr>
        <p:spPr>
          <a:xfrm>
            <a:off x="473202" y="469650"/>
            <a:ext cx="6093900" cy="4147200"/>
          </a:xfrm>
          <a:prstGeom prst="rect">
            <a:avLst/>
          </a:prstGeom>
          <a:gradFill>
            <a:gsLst>
              <a:gs pos="0">
                <a:srgbClr val="03522D">
                  <a:alpha val="89411"/>
                </a:srgbClr>
              </a:gs>
              <a:gs pos="100000">
                <a:srgbClr val="29BA74">
                  <a:alpha val="89411"/>
                </a:srgbClr>
              </a:gs>
            </a:gsLst>
            <a:lin ang="18900044" scaled="0"/>
          </a:grad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
        <p:nvSpPr>
          <p:cNvPr id="5144" name="Google Shape;5144;p116"/>
          <p:cNvSpPr txBox="1"/>
          <p:nvPr/>
        </p:nvSpPr>
        <p:spPr>
          <a:xfrm>
            <a:off x="693734" y="4286384"/>
            <a:ext cx="630600" cy="1275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900"/>
              <a:buFont typeface="Arial"/>
              <a:buNone/>
            </a:pPr>
            <a:r>
              <a:rPr lang="en" sz="900" b="0" i="0" u="none" strike="noStrike" cap="none">
                <a:solidFill>
                  <a:schemeClr val="lt1"/>
                </a:solidFill>
                <a:latin typeface="Trebuchet MS"/>
                <a:ea typeface="Trebuchet MS"/>
                <a:cs typeface="Trebuchet MS"/>
                <a:sym typeface="Trebuchet MS"/>
              </a:rPr>
              <a:t>bcg.com</a:t>
            </a:r>
            <a:endParaRPr sz="1100" b="0" i="0" u="none" strike="noStrike" cap="none">
              <a:solidFill>
                <a:srgbClr val="000000"/>
              </a:solidFill>
              <a:latin typeface="Arial"/>
              <a:ea typeface="Arial"/>
              <a:cs typeface="Arial"/>
              <a:sym typeface="Arial"/>
            </a:endParaRPr>
          </a:p>
        </p:txBody>
      </p:sp>
      <p:sp>
        <p:nvSpPr>
          <p:cNvPr id="5145" name="Google Shape;5145;p116"/>
          <p:cNvSpPr/>
          <p:nvPr/>
        </p:nvSpPr>
        <p:spPr>
          <a:xfrm>
            <a:off x="2007643" y="2227135"/>
            <a:ext cx="3018710" cy="630912"/>
          </a:xfrm>
          <a:custGeom>
            <a:avLst/>
            <a:gdLst/>
            <a:ahLst/>
            <a:cxnLst/>
            <a:rect l="l" t="t" r="r" b="b"/>
            <a:pathLst>
              <a:path w="11499847" h="2403475" extrusionOk="0">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Layout guide">
  <p:cSld name="Layout guide">
    <p:spTree>
      <p:nvGrpSpPr>
        <p:cNvPr id="1" name="Shape 5146"/>
        <p:cNvGrpSpPr/>
        <p:nvPr/>
      </p:nvGrpSpPr>
      <p:grpSpPr>
        <a:xfrm>
          <a:off x="0" y="0"/>
          <a:ext cx="0" cy="0"/>
          <a:chOff x="0" y="0"/>
          <a:chExt cx="0" cy="0"/>
        </a:xfrm>
      </p:grpSpPr>
      <p:grpSp>
        <p:nvGrpSpPr>
          <p:cNvPr id="5147" name="Google Shape;5147;p117"/>
          <p:cNvGrpSpPr/>
          <p:nvPr/>
        </p:nvGrpSpPr>
        <p:grpSpPr>
          <a:xfrm>
            <a:off x="-606" y="-1"/>
            <a:ext cx="9145506" cy="5143502"/>
            <a:chOff x="-808" y="-1"/>
            <a:chExt cx="12194008" cy="6858002"/>
          </a:xfrm>
        </p:grpSpPr>
        <p:sp>
          <p:nvSpPr>
            <p:cNvPr id="5148" name="Google Shape;5148;p117"/>
            <p:cNvSpPr/>
            <p:nvPr/>
          </p:nvSpPr>
          <p:spPr>
            <a:xfrm>
              <a:off x="0" y="-1"/>
              <a:ext cx="12193200" cy="6858000"/>
            </a:xfrm>
            <a:custGeom>
              <a:avLst/>
              <a:gdLst/>
              <a:ahLst/>
              <a:cxnLst/>
              <a:rect l="l" t="t" r="r" b="b"/>
              <a:pathLst>
                <a:path w="12193200" h="6858000" extrusionOk="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nvGrpSpPr>
            <p:cNvPr id="5149" name="Google Shape;5149;p117"/>
            <p:cNvGrpSpPr/>
            <p:nvPr/>
          </p:nvGrpSpPr>
          <p:grpSpPr>
            <a:xfrm>
              <a:off x="-808" y="622800"/>
              <a:ext cx="12192907" cy="5536800"/>
              <a:chOff x="12623800" y="622800"/>
              <a:chExt cx="11175900" cy="5536800"/>
            </a:xfrm>
          </p:grpSpPr>
          <p:cxnSp>
            <p:nvCxnSpPr>
              <p:cNvPr id="5150" name="Google Shape;5150;p117"/>
              <p:cNvCxnSpPr/>
              <p:nvPr/>
            </p:nvCxnSpPr>
            <p:spPr>
              <a:xfrm>
                <a:off x="12623800" y="62280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1" name="Google Shape;5151;p117"/>
              <p:cNvCxnSpPr/>
              <p:nvPr/>
            </p:nvCxnSpPr>
            <p:spPr>
              <a:xfrm>
                <a:off x="12623800" y="914211"/>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2" name="Google Shape;5152;p117"/>
              <p:cNvCxnSpPr/>
              <p:nvPr/>
            </p:nvCxnSpPr>
            <p:spPr>
              <a:xfrm>
                <a:off x="12623800" y="1205622"/>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3" name="Google Shape;5153;p117"/>
              <p:cNvCxnSpPr/>
              <p:nvPr/>
            </p:nvCxnSpPr>
            <p:spPr>
              <a:xfrm>
                <a:off x="12623800" y="149760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4" name="Google Shape;5154;p117"/>
              <p:cNvCxnSpPr/>
              <p:nvPr/>
            </p:nvCxnSpPr>
            <p:spPr>
              <a:xfrm>
                <a:off x="12623800" y="1788444"/>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5" name="Google Shape;5155;p117"/>
              <p:cNvCxnSpPr/>
              <p:nvPr/>
            </p:nvCxnSpPr>
            <p:spPr>
              <a:xfrm>
                <a:off x="12623800" y="2079855"/>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6" name="Google Shape;5156;p117"/>
              <p:cNvCxnSpPr/>
              <p:nvPr/>
            </p:nvCxnSpPr>
            <p:spPr>
              <a:xfrm>
                <a:off x="12623800" y="2371266"/>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7" name="Google Shape;5157;p117"/>
              <p:cNvCxnSpPr/>
              <p:nvPr/>
            </p:nvCxnSpPr>
            <p:spPr>
              <a:xfrm>
                <a:off x="12623800" y="2662677"/>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8" name="Google Shape;5158;p117"/>
              <p:cNvCxnSpPr/>
              <p:nvPr/>
            </p:nvCxnSpPr>
            <p:spPr>
              <a:xfrm>
                <a:off x="12623800" y="2954088"/>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59" name="Google Shape;5159;p117"/>
              <p:cNvCxnSpPr/>
              <p:nvPr/>
            </p:nvCxnSpPr>
            <p:spPr>
              <a:xfrm>
                <a:off x="12623800" y="3245499"/>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0" name="Google Shape;5160;p117"/>
              <p:cNvCxnSpPr/>
              <p:nvPr/>
            </p:nvCxnSpPr>
            <p:spPr>
              <a:xfrm>
                <a:off x="12623800" y="353691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1" name="Google Shape;5161;p117"/>
              <p:cNvCxnSpPr/>
              <p:nvPr/>
            </p:nvCxnSpPr>
            <p:spPr>
              <a:xfrm>
                <a:off x="12623800" y="3828321"/>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2" name="Google Shape;5162;p117"/>
              <p:cNvCxnSpPr/>
              <p:nvPr/>
            </p:nvCxnSpPr>
            <p:spPr>
              <a:xfrm>
                <a:off x="12623800" y="4119732"/>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3" name="Google Shape;5163;p117"/>
              <p:cNvCxnSpPr/>
              <p:nvPr/>
            </p:nvCxnSpPr>
            <p:spPr>
              <a:xfrm>
                <a:off x="12623800" y="4411143"/>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4" name="Google Shape;5164;p117"/>
              <p:cNvCxnSpPr/>
              <p:nvPr/>
            </p:nvCxnSpPr>
            <p:spPr>
              <a:xfrm>
                <a:off x="12623800" y="4702554"/>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5" name="Google Shape;5165;p117"/>
              <p:cNvCxnSpPr/>
              <p:nvPr/>
            </p:nvCxnSpPr>
            <p:spPr>
              <a:xfrm>
                <a:off x="12623800" y="4993965"/>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6" name="Google Shape;5166;p117"/>
              <p:cNvCxnSpPr/>
              <p:nvPr/>
            </p:nvCxnSpPr>
            <p:spPr>
              <a:xfrm>
                <a:off x="12623800" y="5285376"/>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7" name="Google Shape;5167;p117"/>
              <p:cNvCxnSpPr/>
              <p:nvPr/>
            </p:nvCxnSpPr>
            <p:spPr>
              <a:xfrm>
                <a:off x="12623800" y="5576787"/>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8" name="Google Shape;5168;p117"/>
              <p:cNvCxnSpPr/>
              <p:nvPr/>
            </p:nvCxnSpPr>
            <p:spPr>
              <a:xfrm>
                <a:off x="12623800" y="5868198"/>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169" name="Google Shape;5169;p117"/>
              <p:cNvCxnSpPr/>
              <p:nvPr/>
            </p:nvCxnSpPr>
            <p:spPr>
              <a:xfrm>
                <a:off x="12623800" y="615960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grpSp>
        <p:grpSp>
          <p:nvGrpSpPr>
            <p:cNvPr id="5170" name="Google Shape;5170;p117"/>
            <p:cNvGrpSpPr/>
            <p:nvPr/>
          </p:nvGrpSpPr>
          <p:grpSpPr>
            <a:xfrm>
              <a:off x="1277000" y="623550"/>
              <a:ext cx="9638000" cy="5537100"/>
              <a:chOff x="1277000" y="623550"/>
              <a:chExt cx="9638000" cy="5537100"/>
            </a:xfrm>
          </p:grpSpPr>
          <p:sp>
            <p:nvSpPr>
              <p:cNvPr id="5171" name="Google Shape;5171;p117"/>
              <p:cNvSpPr/>
              <p:nvPr/>
            </p:nvSpPr>
            <p:spPr>
              <a:xfrm>
                <a:off x="688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2" name="Google Shape;5172;p117"/>
              <p:cNvSpPr/>
              <p:nvPr/>
            </p:nvSpPr>
            <p:spPr>
              <a:xfrm>
                <a:off x="875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3" name="Google Shape;5173;p117"/>
              <p:cNvSpPr/>
              <p:nvPr/>
            </p:nvSpPr>
            <p:spPr>
              <a:xfrm>
                <a:off x="782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4" name="Google Shape;5174;p117"/>
              <p:cNvSpPr/>
              <p:nvPr/>
            </p:nvSpPr>
            <p:spPr>
              <a:xfrm>
                <a:off x="969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5" name="Google Shape;5175;p117"/>
              <p:cNvSpPr/>
              <p:nvPr/>
            </p:nvSpPr>
            <p:spPr>
              <a:xfrm>
                <a:off x="1062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6" name="Google Shape;5176;p117"/>
              <p:cNvSpPr/>
              <p:nvPr/>
            </p:nvSpPr>
            <p:spPr>
              <a:xfrm>
                <a:off x="595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7" name="Google Shape;5177;p117"/>
              <p:cNvSpPr/>
              <p:nvPr/>
            </p:nvSpPr>
            <p:spPr>
              <a:xfrm>
                <a:off x="127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8" name="Google Shape;5178;p117"/>
              <p:cNvSpPr/>
              <p:nvPr/>
            </p:nvSpPr>
            <p:spPr>
              <a:xfrm>
                <a:off x="221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79" name="Google Shape;5179;p117"/>
              <p:cNvSpPr/>
              <p:nvPr/>
            </p:nvSpPr>
            <p:spPr>
              <a:xfrm>
                <a:off x="314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80" name="Google Shape;5180;p117"/>
              <p:cNvSpPr/>
              <p:nvPr/>
            </p:nvSpPr>
            <p:spPr>
              <a:xfrm>
                <a:off x="408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81" name="Google Shape;5181;p117"/>
              <p:cNvSpPr/>
              <p:nvPr/>
            </p:nvSpPr>
            <p:spPr>
              <a:xfrm>
                <a:off x="501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sp>
          <p:nvSpPr>
            <p:cNvPr id="5182" name="Google Shape;5182;p117"/>
            <p:cNvSpPr/>
            <p:nvPr/>
          </p:nvSpPr>
          <p:spPr>
            <a:xfrm>
              <a:off x="-600" y="0"/>
              <a:ext cx="12193204" cy="6858001"/>
            </a:xfrm>
            <a:custGeom>
              <a:avLst/>
              <a:gdLst/>
              <a:ahLst/>
              <a:cxnLst/>
              <a:rect l="l" t="t" r="r" b="b"/>
              <a:pathLst>
                <a:path w="6026" h="3396" extrusionOk="0">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Trebuchet MS"/>
                <a:buNone/>
              </a:pPr>
              <a:endParaRPr sz="1400" b="0" i="0" u="none" strike="noStrike" cap="none">
                <a:solidFill>
                  <a:srgbClr val="575757"/>
                </a:solidFill>
                <a:latin typeface="Trebuchet MS"/>
                <a:ea typeface="Trebuchet MS"/>
                <a:cs typeface="Trebuchet MS"/>
                <a:sym typeface="Trebuchet MS"/>
              </a:endParaRPr>
            </a:p>
          </p:txBody>
        </p:sp>
        <p:sp>
          <p:nvSpPr>
            <p:cNvPr id="5183" name="Google Shape;5183;p117"/>
            <p:cNvSpPr/>
            <p:nvPr/>
          </p:nvSpPr>
          <p:spPr>
            <a:xfrm>
              <a:off x="629400" y="6159600"/>
              <a:ext cx="10933200" cy="378600"/>
            </a:xfrm>
            <a:prstGeom prst="rect">
              <a:avLst/>
            </a:prstGeom>
            <a:solidFill>
              <a:schemeClr val="accent3">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84" name="Google Shape;5184;p117"/>
            <p:cNvSpPr/>
            <p:nvPr/>
          </p:nvSpPr>
          <p:spPr>
            <a:xfrm>
              <a:off x="629400" y="1497600"/>
              <a:ext cx="10932300" cy="583200"/>
            </a:xfrm>
            <a:prstGeom prst="rect">
              <a:avLst/>
            </a:prstGeom>
            <a:solidFill>
              <a:schemeClr val="accent3">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nvGrpSpPr>
            <p:cNvPr id="5185" name="Google Shape;5185;p117"/>
            <p:cNvGrpSpPr/>
            <p:nvPr/>
          </p:nvGrpSpPr>
          <p:grpSpPr>
            <a:xfrm>
              <a:off x="629400" y="5975122"/>
              <a:ext cx="10933294" cy="79500"/>
              <a:chOff x="629400" y="5975122"/>
              <a:chExt cx="10933294" cy="79500"/>
            </a:xfrm>
          </p:grpSpPr>
          <p:sp>
            <p:nvSpPr>
              <p:cNvPr id="5186" name="Google Shape;5186;p117"/>
              <p:cNvSpPr/>
              <p:nvPr/>
            </p:nvSpPr>
            <p:spPr>
              <a:xfrm>
                <a:off x="2880128" y="5975122"/>
                <a:ext cx="19302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87" name="Google Shape;5187;p117"/>
              <p:cNvSpPr/>
              <p:nvPr/>
            </p:nvSpPr>
            <p:spPr>
              <a:xfrm>
                <a:off x="9626194" y="5975122"/>
                <a:ext cx="19365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88" name="Google Shape;5188;p117"/>
              <p:cNvSpPr/>
              <p:nvPr/>
            </p:nvSpPr>
            <p:spPr>
              <a:xfrm>
                <a:off x="7372407" y="5975122"/>
                <a:ext cx="19365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89" name="Google Shape;5189;p117"/>
              <p:cNvSpPr/>
              <p:nvPr/>
            </p:nvSpPr>
            <p:spPr>
              <a:xfrm>
                <a:off x="5127797" y="5975122"/>
                <a:ext cx="19272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190" name="Google Shape;5190;p117"/>
              <p:cNvSpPr/>
              <p:nvPr/>
            </p:nvSpPr>
            <p:spPr>
              <a:xfrm>
                <a:off x="629400" y="5975122"/>
                <a:ext cx="19332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sp>
          <p:nvSpPr>
            <p:cNvPr id="5191" name="Google Shape;5191;p117"/>
            <p:cNvSpPr/>
            <p:nvPr/>
          </p:nvSpPr>
          <p:spPr>
            <a:xfrm>
              <a:off x="629400" y="2080801"/>
              <a:ext cx="10931999" cy="4084125"/>
            </a:xfrm>
            <a:custGeom>
              <a:avLst/>
              <a:gdLst/>
              <a:ahLst/>
              <a:cxnLst/>
              <a:rect l="l" t="t" r="r" b="b"/>
              <a:pathLst>
                <a:path w="10931999" h="5537797" extrusionOk="0">
                  <a:moveTo>
                    <a:pt x="0" y="0"/>
                  </a:moveTo>
                  <a:lnTo>
                    <a:pt x="10931999" y="0"/>
                  </a:lnTo>
                  <a:lnTo>
                    <a:pt x="10931999" y="5537797"/>
                  </a:lnTo>
                  <a:lnTo>
                    <a:pt x="0" y="5537797"/>
                  </a:lnTo>
                  <a:close/>
                </a:path>
              </a:pathLst>
            </a:custGeom>
            <a:noFill/>
            <a:ln w="9525" cap="flat" cmpd="sng">
              <a:solidFill>
                <a:srgbClr val="E71C57">
                  <a:alpha val="34510"/>
                </a:srgb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192" name="Google Shape;5192;p117"/>
            <p:cNvSpPr txBox="1"/>
            <p:nvPr/>
          </p:nvSpPr>
          <p:spPr>
            <a:xfrm>
              <a:off x="630000" y="6144442"/>
              <a:ext cx="9030900" cy="443400"/>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7F7F7F"/>
                </a:buClr>
                <a:buSzPts val="800"/>
                <a:buFont typeface="Trebuchet MS"/>
                <a:buNone/>
              </a:pPr>
              <a:r>
                <a:rPr lang="en" sz="800" b="0" i="0" u="none" strike="noStrike" cap="none">
                  <a:solidFill>
                    <a:srgbClr val="7F7F7F"/>
                  </a:solidFill>
                  <a:latin typeface="Trebuchet MS"/>
                  <a:ea typeface="Trebuchet MS"/>
                  <a:cs typeface="Trebuchet MS"/>
                  <a:sym typeface="Trebuchet MS"/>
                </a:rPr>
                <a:t>1. xxxx  2. xxxx  3. List footnotes in numerical order. Footnote numbers are not bracketed. Use 10pt font</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7F7F7F"/>
                </a:buClr>
                <a:buSzPts val="800"/>
                <a:buFont typeface="Trebuchet MS"/>
                <a:buNone/>
              </a:pPr>
              <a:r>
                <a:rPr lang="en" sz="800" b="0" i="0" u="none" strike="noStrike" cap="none">
                  <a:solidFill>
                    <a:srgbClr val="7F7F7F"/>
                  </a:solidFill>
                  <a:latin typeface="Trebuchet MS"/>
                  <a:ea typeface="Trebuchet MS"/>
                  <a:cs typeface="Trebuchet MS"/>
                  <a:sym typeface="Trebuchet MS"/>
                </a:rPr>
                <a:t>Note: Do not put a period at the end of the note or the source</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7F7F7F"/>
                </a:buClr>
                <a:buSzPts val="800"/>
                <a:buFont typeface="Trebuchet MS"/>
                <a:buNone/>
              </a:pPr>
              <a:r>
                <a:rPr lang="en" sz="800" b="0" i="0" u="none" strike="noStrike" cap="non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sz="1100" b="0" i="0" u="none" strike="noStrike" cap="none">
                <a:solidFill>
                  <a:srgbClr val="000000"/>
                </a:solidFill>
                <a:latin typeface="Arial"/>
                <a:ea typeface="Arial"/>
                <a:cs typeface="Arial"/>
                <a:sym typeface="Arial"/>
              </a:endParaRPr>
            </a:p>
          </p:txBody>
        </p:sp>
      </p:grpSp>
      <p:sp>
        <p:nvSpPr>
          <p:cNvPr id="5193" name="Google Shape;5193;p11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D. Title Slide">
  <p:cSld name="D. Title Slide">
    <p:spTree>
      <p:nvGrpSpPr>
        <p:cNvPr id="1" name="Shape 5194"/>
        <p:cNvGrpSpPr/>
        <p:nvPr/>
      </p:nvGrpSpPr>
      <p:grpSpPr>
        <a:xfrm>
          <a:off x="0" y="0"/>
          <a:ext cx="0" cy="0"/>
          <a:chOff x="0" y="0"/>
          <a:chExt cx="0" cy="0"/>
        </a:xfrm>
      </p:grpSpPr>
      <p:sp>
        <p:nvSpPr>
          <p:cNvPr id="5195" name="Google Shape;5195;p118"/>
          <p:cNvSpPr/>
          <p:nvPr/>
        </p:nvSpPr>
        <p:spPr>
          <a:xfrm>
            <a:off x="0" y="3959387"/>
            <a:ext cx="9144000" cy="11841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pic>
        <p:nvPicPr>
          <p:cNvPr id="5196" name="Google Shape;5196;p118"/>
          <p:cNvPicPr preferRelativeResize="0"/>
          <p:nvPr/>
        </p:nvPicPr>
        <p:blipFill rotWithShape="1">
          <a:blip r:embed="rId2">
            <a:alphaModFix/>
          </a:blip>
          <a:srcRect l="1727" t="8740" r="107" b="27"/>
          <a:stretch/>
        </p:blipFill>
        <p:spPr>
          <a:xfrm rot="-5400000" flipH="1">
            <a:off x="6353941" y="1479954"/>
            <a:ext cx="435430" cy="5143500"/>
          </a:xfrm>
          <a:prstGeom prst="rect">
            <a:avLst/>
          </a:prstGeom>
          <a:noFill/>
          <a:ln>
            <a:noFill/>
          </a:ln>
        </p:spPr>
      </p:pic>
      <p:pic>
        <p:nvPicPr>
          <p:cNvPr id="5197" name="Google Shape;5197;p118"/>
          <p:cNvPicPr preferRelativeResize="0"/>
          <p:nvPr/>
        </p:nvPicPr>
        <p:blipFill rotWithShape="1">
          <a:blip r:embed="rId3">
            <a:alphaModFix/>
          </a:blip>
          <a:srcRect b="23053"/>
          <a:stretch/>
        </p:blipFill>
        <p:spPr>
          <a:xfrm>
            <a:off x="0" y="0"/>
            <a:ext cx="9144000" cy="3957637"/>
          </a:xfrm>
          <a:prstGeom prst="rect">
            <a:avLst/>
          </a:prstGeom>
          <a:noFill/>
          <a:ln>
            <a:noFill/>
          </a:ln>
        </p:spPr>
      </p:pic>
      <p:sp>
        <p:nvSpPr>
          <p:cNvPr id="5198" name="Google Shape;5198;p118"/>
          <p:cNvSpPr>
            <a:spLocks noGrp="1"/>
          </p:cNvSpPr>
          <p:nvPr>
            <p:ph type="pic" idx="2"/>
          </p:nvPr>
        </p:nvSpPr>
        <p:spPr>
          <a:xfrm>
            <a:off x="7024921" y="4177982"/>
            <a:ext cx="1401000" cy="672600"/>
          </a:xfrm>
          <a:prstGeom prst="rect">
            <a:avLst/>
          </a:prstGeom>
          <a:noFill/>
          <a:ln>
            <a:noFill/>
          </a:ln>
        </p:spPr>
      </p:sp>
      <p:sp>
        <p:nvSpPr>
          <p:cNvPr id="5199" name="Google Shape;5199;p118"/>
          <p:cNvSpPr/>
          <p:nvPr/>
        </p:nvSpPr>
        <p:spPr>
          <a:xfrm>
            <a:off x="473202" y="469650"/>
            <a:ext cx="6093900" cy="4147200"/>
          </a:xfrm>
          <a:prstGeom prst="rect">
            <a:avLst/>
          </a:prstGeom>
          <a:gradFill>
            <a:gsLst>
              <a:gs pos="0">
                <a:srgbClr val="03522D">
                  <a:alpha val="89411"/>
                </a:srgbClr>
              </a:gs>
              <a:gs pos="100000">
                <a:srgbClr val="29BA74">
                  <a:alpha val="89411"/>
                </a:srgbClr>
              </a:gs>
            </a:gsLst>
            <a:lin ang="18900044" scaled="0"/>
          </a:grad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
        <p:nvSpPr>
          <p:cNvPr id="5200" name="Google Shape;5200;p118"/>
          <p:cNvSpPr txBox="1">
            <a:spLocks noGrp="1"/>
          </p:cNvSpPr>
          <p:nvPr>
            <p:ph type="body" idx="1"/>
          </p:nvPr>
        </p:nvSpPr>
        <p:spPr>
          <a:xfrm>
            <a:off x="838061" y="4655882"/>
            <a:ext cx="5151600" cy="2454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500"/>
              </a:spcBef>
              <a:spcAft>
                <a:spcPts val="0"/>
              </a:spcAft>
              <a:buClr>
                <a:schemeClr val="accent5"/>
              </a:buClr>
              <a:buSzPts val="900"/>
              <a:buNone/>
              <a:defRPr sz="900" b="1" cap="none">
                <a:solidFill>
                  <a:schemeClr val="accent5"/>
                </a:solidFill>
                <a:latin typeface="Trebuchet MS"/>
                <a:ea typeface="Trebuchet MS"/>
                <a:cs typeface="Trebuchet MS"/>
                <a:sym typeface="Trebuchet MS"/>
              </a:defRPr>
            </a:lvl1pPr>
            <a:lvl2pPr marL="914400" lvl="1" indent="-228600" algn="ctr" rtl="0">
              <a:lnSpc>
                <a:spcPct val="90000"/>
              </a:lnSpc>
              <a:spcBef>
                <a:spcPts val="200"/>
              </a:spcBef>
              <a:spcAft>
                <a:spcPts val="0"/>
              </a:spcAft>
              <a:buSzPts val="900"/>
              <a:buNone/>
              <a:defRPr/>
            </a:lvl2pPr>
            <a:lvl3pPr marL="1371600" lvl="2" indent="-228600" algn="ctr" rtl="0">
              <a:lnSpc>
                <a:spcPct val="90000"/>
              </a:lnSpc>
              <a:spcBef>
                <a:spcPts val="200"/>
              </a:spcBef>
              <a:spcAft>
                <a:spcPts val="0"/>
              </a:spcAft>
              <a:buSzPts val="900"/>
              <a:buNone/>
              <a:defRPr/>
            </a:lvl3pPr>
            <a:lvl4pPr marL="1828800" lvl="3" indent="-228600" algn="ctr" rtl="0">
              <a:lnSpc>
                <a:spcPct val="110000"/>
              </a:lnSpc>
              <a:spcBef>
                <a:spcPts val="200"/>
              </a:spcBef>
              <a:spcAft>
                <a:spcPts val="0"/>
              </a:spcAft>
              <a:buSzPts val="1200"/>
              <a:buNone/>
              <a:defRPr/>
            </a:lvl4pPr>
            <a:lvl5pPr marL="2286000" lvl="4" indent="-228600" algn="ctr" rtl="0">
              <a:lnSpc>
                <a:spcPct val="100000"/>
              </a:lnSpc>
              <a:spcBef>
                <a:spcPts val="200"/>
              </a:spcBef>
              <a:spcAft>
                <a:spcPts val="0"/>
              </a:spcAft>
              <a:buClr>
                <a:schemeClr val="dk1"/>
              </a:buClr>
              <a:buSzPts val="1200"/>
              <a:buNone/>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700"/>
              </a:spcBef>
              <a:spcAft>
                <a:spcPts val="0"/>
              </a:spcAft>
              <a:buClr>
                <a:schemeClr val="dk1"/>
              </a:buClr>
              <a:buSzPts val="1400"/>
              <a:buChar char="​"/>
              <a:defRPr/>
            </a:lvl7pPr>
            <a:lvl8pPr marL="3657600" lvl="7" indent="-317500" algn="l" rtl="0">
              <a:lnSpc>
                <a:spcPct val="90000"/>
              </a:lnSpc>
              <a:spcBef>
                <a:spcPts val="700"/>
              </a:spcBef>
              <a:spcAft>
                <a:spcPts val="0"/>
              </a:spcAft>
              <a:buClr>
                <a:schemeClr val="dk2"/>
              </a:buClr>
              <a:buSzPts val="1400"/>
              <a:buChar char="​"/>
              <a:defRPr/>
            </a:lvl8pPr>
            <a:lvl9pPr marL="4114800" lvl="8" indent="-317500" algn="l" rtl="0">
              <a:lnSpc>
                <a:spcPct val="100000"/>
              </a:lnSpc>
              <a:spcBef>
                <a:spcPts val="0"/>
              </a:spcBef>
              <a:spcAft>
                <a:spcPts val="700"/>
              </a:spcAft>
              <a:buClr>
                <a:schemeClr val="dk2"/>
              </a:buClr>
              <a:buSzPts val="1400"/>
              <a:buChar char="​"/>
              <a:defRPr/>
            </a:lvl9pPr>
          </a:lstStyle>
          <a:p>
            <a:endParaRPr/>
          </a:p>
        </p:txBody>
      </p:sp>
      <p:sp>
        <p:nvSpPr>
          <p:cNvPr id="5201" name="Google Shape;5201;p118"/>
          <p:cNvSpPr txBox="1">
            <a:spLocks noGrp="1"/>
          </p:cNvSpPr>
          <p:nvPr>
            <p:ph type="subTitle" idx="3"/>
          </p:nvPr>
        </p:nvSpPr>
        <p:spPr>
          <a:xfrm>
            <a:off x="838061" y="4121780"/>
            <a:ext cx="5151600" cy="327300"/>
          </a:xfrm>
          <a:prstGeom prst="rect">
            <a:avLst/>
          </a:prstGeom>
          <a:noFill/>
          <a:ln>
            <a:noFill/>
          </a:ln>
        </p:spPr>
        <p:txBody>
          <a:bodyPr spcFirstLastPara="1" wrap="square" lIns="0" tIns="0" rIns="0" bIns="0" anchor="ctr" anchorCtr="0">
            <a:noAutofit/>
          </a:bodyPr>
          <a:lstStyle>
            <a:lvl1pPr lvl="0" algn="l" rtl="0">
              <a:lnSpc>
                <a:spcPct val="110000"/>
              </a:lnSpc>
              <a:spcBef>
                <a:spcPts val="500"/>
              </a:spcBef>
              <a:spcAft>
                <a:spcPts val="0"/>
              </a:spcAft>
              <a:buClr>
                <a:schemeClr val="lt1"/>
              </a:buClr>
              <a:buSzPts val="1200"/>
              <a:buNone/>
              <a:defRPr sz="1200">
                <a:solidFill>
                  <a:schemeClr val="lt1"/>
                </a:solidFill>
                <a:latin typeface="Trebuchet MS"/>
                <a:ea typeface="Trebuchet MS"/>
                <a:cs typeface="Trebuchet MS"/>
                <a:sym typeface="Trebuchet MS"/>
              </a:defRPr>
            </a:lvl1pPr>
            <a:lvl2pPr lvl="1" algn="ctr" rtl="0">
              <a:lnSpc>
                <a:spcPct val="90000"/>
              </a:lnSpc>
              <a:spcBef>
                <a:spcPts val="200"/>
              </a:spcBef>
              <a:spcAft>
                <a:spcPts val="0"/>
              </a:spcAft>
              <a:buSzPts val="1500"/>
              <a:buNone/>
              <a:defRPr sz="1500"/>
            </a:lvl2pPr>
            <a:lvl3pPr lvl="2" algn="ctr" rtl="0">
              <a:lnSpc>
                <a:spcPct val="90000"/>
              </a:lnSpc>
              <a:spcBef>
                <a:spcPts val="200"/>
              </a:spcBef>
              <a:spcAft>
                <a:spcPts val="0"/>
              </a:spcAft>
              <a:buSzPts val="1400"/>
              <a:buNone/>
              <a:defRPr sz="1400"/>
            </a:lvl3pPr>
            <a:lvl4pPr lvl="3" algn="ctr" rtl="0">
              <a:lnSpc>
                <a:spcPct val="110000"/>
              </a:lnSpc>
              <a:spcBef>
                <a:spcPts val="200"/>
              </a:spcBef>
              <a:spcAft>
                <a:spcPts val="0"/>
              </a:spcAft>
              <a:buSzPts val="1200"/>
              <a:buNone/>
              <a:defRPr sz="1200"/>
            </a:lvl4pPr>
            <a:lvl5pPr lvl="4" algn="ctr" rtl="0">
              <a:lnSpc>
                <a:spcPct val="100000"/>
              </a:lnSpc>
              <a:spcBef>
                <a:spcPts val="200"/>
              </a:spcBef>
              <a:spcAft>
                <a:spcPts val="0"/>
              </a:spcAft>
              <a:buClr>
                <a:schemeClr val="dk1"/>
              </a:buClr>
              <a:buSzPts val="1200"/>
              <a:buNone/>
              <a:defRPr sz="1200"/>
            </a:lvl5pPr>
            <a:lvl6pPr lvl="5" algn="ctr" rtl="0">
              <a:lnSpc>
                <a:spcPct val="90000"/>
              </a:lnSpc>
              <a:spcBef>
                <a:spcPts val="200"/>
              </a:spcBef>
              <a:spcAft>
                <a:spcPts val="0"/>
              </a:spcAft>
              <a:buSzPts val="1200"/>
              <a:buNone/>
              <a:defRPr sz="1200"/>
            </a:lvl6pPr>
            <a:lvl7pPr lvl="6" algn="ctr" rtl="0">
              <a:lnSpc>
                <a:spcPct val="90000"/>
              </a:lnSpc>
              <a:spcBef>
                <a:spcPts val="700"/>
              </a:spcBef>
              <a:spcAft>
                <a:spcPts val="0"/>
              </a:spcAft>
              <a:buClr>
                <a:schemeClr val="dk1"/>
              </a:buClr>
              <a:buSzPts val="1200"/>
              <a:buNone/>
              <a:defRPr sz="1200"/>
            </a:lvl7pPr>
            <a:lvl8pPr lvl="7" algn="ctr" rtl="0">
              <a:lnSpc>
                <a:spcPct val="90000"/>
              </a:lnSpc>
              <a:spcBef>
                <a:spcPts val="700"/>
              </a:spcBef>
              <a:spcAft>
                <a:spcPts val="0"/>
              </a:spcAft>
              <a:buClr>
                <a:schemeClr val="dk2"/>
              </a:buClr>
              <a:buSzPts val="1200"/>
              <a:buNone/>
              <a:defRPr sz="1200"/>
            </a:lvl8pPr>
            <a:lvl9pPr lvl="8" algn="ctr" rtl="0">
              <a:lnSpc>
                <a:spcPct val="100000"/>
              </a:lnSpc>
              <a:spcBef>
                <a:spcPts val="0"/>
              </a:spcBef>
              <a:spcAft>
                <a:spcPts val="700"/>
              </a:spcAft>
              <a:buClr>
                <a:schemeClr val="dk2"/>
              </a:buClr>
              <a:buSzPts val="1200"/>
              <a:buNone/>
              <a:defRPr sz="1200"/>
            </a:lvl9pPr>
          </a:lstStyle>
          <a:p>
            <a:endParaRPr/>
          </a:p>
        </p:txBody>
      </p:sp>
      <p:sp>
        <p:nvSpPr>
          <p:cNvPr id="5202" name="Google Shape;5202;p118"/>
          <p:cNvSpPr txBox="1">
            <a:spLocks noGrp="1"/>
          </p:cNvSpPr>
          <p:nvPr>
            <p:ph type="ctrTitle"/>
          </p:nvPr>
        </p:nvSpPr>
        <p:spPr>
          <a:xfrm>
            <a:off x="838061" y="1414682"/>
            <a:ext cx="5151600" cy="2353800"/>
          </a:xfrm>
          <a:prstGeom prst="rect">
            <a:avLst/>
          </a:prstGeom>
          <a:noFill/>
          <a:ln>
            <a:noFill/>
          </a:ln>
        </p:spPr>
        <p:txBody>
          <a:bodyPr spcFirstLastPara="1" wrap="square" lIns="0" tIns="0" rIns="0" bIns="0" anchor="b" anchorCtr="0">
            <a:normAutofit/>
          </a:bodyPr>
          <a:lstStyle>
            <a:lvl1pPr lvl="0" algn="l" rtl="0">
              <a:lnSpc>
                <a:spcPct val="93000"/>
              </a:lnSpc>
              <a:spcBef>
                <a:spcPts val="0"/>
              </a:spcBef>
              <a:spcAft>
                <a:spcPts val="0"/>
              </a:spcAft>
              <a:buClr>
                <a:schemeClr val="lt1"/>
              </a:buClr>
              <a:buSzPts val="4100"/>
              <a:buFont typeface="Trebuchet MS"/>
              <a:buNone/>
              <a:defRPr sz="41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03" name="Google Shape;5203;p118"/>
          <p:cNvSpPr/>
          <p:nvPr/>
        </p:nvSpPr>
        <p:spPr>
          <a:xfrm>
            <a:off x="838061" y="834509"/>
            <a:ext cx="1753727" cy="366530"/>
          </a:xfrm>
          <a:custGeom>
            <a:avLst/>
            <a:gdLst/>
            <a:ahLst/>
            <a:cxnLst/>
            <a:rect l="l" t="t" r="r" b="b"/>
            <a:pathLst>
              <a:path w="11499847" h="2403475" extrusionOk="0">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 Gray slice heading">
  <p:cSld name="D. Gray slice heading">
    <p:bg>
      <p:bgPr>
        <a:solidFill>
          <a:schemeClr val="lt1"/>
        </a:solidFill>
        <a:effectLst/>
      </p:bgPr>
    </p:bg>
    <p:spTree>
      <p:nvGrpSpPr>
        <p:cNvPr id="1" name="Shape 5204"/>
        <p:cNvGrpSpPr/>
        <p:nvPr/>
      </p:nvGrpSpPr>
      <p:grpSpPr>
        <a:xfrm>
          <a:off x="0" y="0"/>
          <a:ext cx="0" cy="0"/>
          <a:chOff x="0" y="0"/>
          <a:chExt cx="0" cy="0"/>
        </a:xfrm>
      </p:grpSpPr>
      <p:sp>
        <p:nvSpPr>
          <p:cNvPr id="5205" name="Google Shape;5205;p11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06" name="Google Shape;5206;p119"/>
          <p:cNvSpPr/>
          <p:nvPr/>
        </p:nvSpPr>
        <p:spPr>
          <a:xfrm>
            <a:off x="1" y="-982"/>
            <a:ext cx="35208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07" name="Google Shape;5207;p119"/>
          <p:cNvSpPr txBox="1">
            <a:spLocks noGrp="1"/>
          </p:cNvSpPr>
          <p:nvPr>
            <p:ph type="subTitle" idx="1"/>
          </p:nvPr>
        </p:nvSpPr>
        <p:spPr>
          <a:xfrm>
            <a:off x="472500" y="1619240"/>
            <a:ext cx="2808000" cy="406500"/>
          </a:xfrm>
          <a:prstGeom prst="rect">
            <a:avLst/>
          </a:prstGeom>
          <a:noFill/>
          <a:ln>
            <a:noFill/>
          </a:ln>
        </p:spPr>
        <p:txBody>
          <a:bodyPr spcFirstLastPara="1" wrap="square" lIns="0" tIns="0" rIns="0" bIns="0" anchor="t" anchorCtr="0">
            <a:noAutofit/>
          </a:bodyPr>
          <a:lstStyle>
            <a:lvl1pPr lvl="0" algn="l" rtl="0">
              <a:lnSpc>
                <a:spcPct val="110000"/>
              </a:lnSpc>
              <a:spcBef>
                <a:spcPts val="500"/>
              </a:spcBef>
              <a:spcAft>
                <a:spcPts val="0"/>
              </a:spcAft>
              <a:buClr>
                <a:schemeClr val="dk2"/>
              </a:buClr>
              <a:buSzPts val="1200"/>
              <a:buNone/>
              <a:defRPr sz="1200">
                <a:solidFill>
                  <a:schemeClr val="dk2"/>
                </a:solidFill>
                <a:latin typeface="Trebuchet MS"/>
                <a:ea typeface="Trebuchet MS"/>
                <a:cs typeface="Trebuchet MS"/>
                <a:sym typeface="Trebuchet MS"/>
              </a:defRPr>
            </a:lvl1pPr>
            <a:lvl2pPr lvl="1" algn="ctr" rtl="0">
              <a:lnSpc>
                <a:spcPct val="90000"/>
              </a:lnSpc>
              <a:spcBef>
                <a:spcPts val="200"/>
              </a:spcBef>
              <a:spcAft>
                <a:spcPts val="0"/>
              </a:spcAft>
              <a:buSzPts val="1500"/>
              <a:buNone/>
              <a:defRPr sz="1500"/>
            </a:lvl2pPr>
            <a:lvl3pPr lvl="2" algn="ctr" rtl="0">
              <a:lnSpc>
                <a:spcPct val="90000"/>
              </a:lnSpc>
              <a:spcBef>
                <a:spcPts val="200"/>
              </a:spcBef>
              <a:spcAft>
                <a:spcPts val="0"/>
              </a:spcAft>
              <a:buSzPts val="1400"/>
              <a:buNone/>
              <a:defRPr sz="1400"/>
            </a:lvl3pPr>
            <a:lvl4pPr lvl="3" algn="ctr" rtl="0">
              <a:lnSpc>
                <a:spcPct val="110000"/>
              </a:lnSpc>
              <a:spcBef>
                <a:spcPts val="200"/>
              </a:spcBef>
              <a:spcAft>
                <a:spcPts val="0"/>
              </a:spcAft>
              <a:buSzPts val="1200"/>
              <a:buNone/>
              <a:defRPr sz="1200"/>
            </a:lvl4pPr>
            <a:lvl5pPr lvl="4" algn="ctr" rtl="0">
              <a:lnSpc>
                <a:spcPct val="100000"/>
              </a:lnSpc>
              <a:spcBef>
                <a:spcPts val="200"/>
              </a:spcBef>
              <a:spcAft>
                <a:spcPts val="0"/>
              </a:spcAft>
              <a:buClr>
                <a:schemeClr val="dk1"/>
              </a:buClr>
              <a:buSzPts val="1200"/>
              <a:buNone/>
              <a:defRPr sz="1200"/>
            </a:lvl5pPr>
            <a:lvl6pPr lvl="5" algn="ctr" rtl="0">
              <a:lnSpc>
                <a:spcPct val="90000"/>
              </a:lnSpc>
              <a:spcBef>
                <a:spcPts val="200"/>
              </a:spcBef>
              <a:spcAft>
                <a:spcPts val="0"/>
              </a:spcAft>
              <a:buSzPts val="1200"/>
              <a:buNone/>
              <a:defRPr sz="1200"/>
            </a:lvl6pPr>
            <a:lvl7pPr lvl="6" algn="ctr" rtl="0">
              <a:lnSpc>
                <a:spcPct val="90000"/>
              </a:lnSpc>
              <a:spcBef>
                <a:spcPts val="700"/>
              </a:spcBef>
              <a:spcAft>
                <a:spcPts val="0"/>
              </a:spcAft>
              <a:buClr>
                <a:schemeClr val="dk1"/>
              </a:buClr>
              <a:buSzPts val="1200"/>
              <a:buNone/>
              <a:defRPr sz="1200"/>
            </a:lvl7pPr>
            <a:lvl8pPr lvl="7" algn="ctr" rtl="0">
              <a:lnSpc>
                <a:spcPct val="90000"/>
              </a:lnSpc>
              <a:spcBef>
                <a:spcPts val="700"/>
              </a:spcBef>
              <a:spcAft>
                <a:spcPts val="0"/>
              </a:spcAft>
              <a:buClr>
                <a:schemeClr val="dk2"/>
              </a:buClr>
              <a:buSzPts val="1200"/>
              <a:buNone/>
              <a:defRPr sz="1200"/>
            </a:lvl8pPr>
            <a:lvl9pPr lvl="8" algn="ctr" rtl="0">
              <a:lnSpc>
                <a:spcPct val="100000"/>
              </a:lnSpc>
              <a:spcBef>
                <a:spcPts val="0"/>
              </a:spcBef>
              <a:spcAft>
                <a:spcPts val="700"/>
              </a:spcAft>
              <a:buClr>
                <a:schemeClr val="dk2"/>
              </a:buClr>
              <a:buSzPts val="1200"/>
              <a:buNone/>
              <a:defRPr sz="1200"/>
            </a:lvl9pPr>
          </a:lstStyle>
          <a:p>
            <a:endParaRPr/>
          </a:p>
        </p:txBody>
      </p:sp>
      <p:sp>
        <p:nvSpPr>
          <p:cNvPr id="5208" name="Google Shape;5208;p119"/>
          <p:cNvSpPr txBox="1">
            <a:spLocks noGrp="1"/>
          </p:cNvSpPr>
          <p:nvPr>
            <p:ph type="title"/>
          </p:nvPr>
        </p:nvSpPr>
        <p:spPr>
          <a:xfrm>
            <a:off x="472500" y="920286"/>
            <a:ext cx="2808000" cy="498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1800"/>
              <a:buFont typeface="Trebuchet MS"/>
              <a:buNone/>
              <a:defRPr sz="18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 Section header box">
  <p:cSld name="D. Section header box">
    <p:spTree>
      <p:nvGrpSpPr>
        <p:cNvPr id="1" name="Shape 5209"/>
        <p:cNvGrpSpPr/>
        <p:nvPr/>
      </p:nvGrpSpPr>
      <p:grpSpPr>
        <a:xfrm>
          <a:off x="0" y="0"/>
          <a:ext cx="0" cy="0"/>
          <a:chOff x="0" y="0"/>
          <a:chExt cx="0" cy="0"/>
        </a:xfrm>
      </p:grpSpPr>
      <p:sp>
        <p:nvSpPr>
          <p:cNvPr id="5210" name="Google Shape;5210;p12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11" name="Google Shape;5211;p120"/>
          <p:cNvSpPr txBox="1">
            <a:spLocks noGrp="1"/>
          </p:cNvSpPr>
          <p:nvPr>
            <p:ph type="title"/>
          </p:nvPr>
        </p:nvSpPr>
        <p:spPr>
          <a:xfrm>
            <a:off x="963557" y="2001031"/>
            <a:ext cx="7215300" cy="2400600"/>
          </a:xfrm>
          <a:prstGeom prst="rect">
            <a:avLst/>
          </a:prstGeom>
          <a:noFill/>
          <a:ln>
            <a:noFill/>
          </a:ln>
        </p:spPr>
        <p:txBody>
          <a:bodyPr spcFirstLastPara="1" wrap="square" lIns="205725" tIns="205725" rIns="205725" bIns="102875" anchor="b" anchorCtr="0">
            <a:noAutofit/>
          </a:bodyPr>
          <a:lstStyle>
            <a:lvl1pPr lvl="0" algn="l" rtl="0">
              <a:lnSpc>
                <a:spcPct val="111111"/>
              </a:lnSpc>
              <a:spcBef>
                <a:spcPts val="0"/>
              </a:spcBef>
              <a:spcAft>
                <a:spcPts val="0"/>
              </a:spcAft>
              <a:buClr>
                <a:schemeClr val="dk2"/>
              </a:buClr>
              <a:buSzPts val="4100"/>
              <a:buFont typeface="Trebuchet MS"/>
              <a:buNone/>
              <a:defRPr sz="41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12" name="Google Shape;5212;p120"/>
          <p:cNvSpPr/>
          <p:nvPr/>
        </p:nvSpPr>
        <p:spPr>
          <a:xfrm>
            <a:off x="960520" y="1068061"/>
            <a:ext cx="713700" cy="713700"/>
          </a:xfrm>
          <a:prstGeom prst="rect">
            <a:avLst/>
          </a:prstGeom>
          <a:noFill/>
          <a:ln w="10775" cap="flat" cmpd="sng">
            <a:solidFill>
              <a:schemeClr val="dk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 Section header line">
  <p:cSld name="D. Section header line">
    <p:bg>
      <p:bgPr>
        <a:solidFill>
          <a:schemeClr val="lt1"/>
        </a:solidFill>
        <a:effectLst/>
      </p:bgPr>
    </p:bg>
    <p:spTree>
      <p:nvGrpSpPr>
        <p:cNvPr id="1" name="Shape 5213"/>
        <p:cNvGrpSpPr/>
        <p:nvPr/>
      </p:nvGrpSpPr>
      <p:grpSpPr>
        <a:xfrm>
          <a:off x="0" y="0"/>
          <a:ext cx="0" cy="0"/>
          <a:chOff x="0" y="0"/>
          <a:chExt cx="0" cy="0"/>
        </a:xfrm>
      </p:grpSpPr>
      <p:sp>
        <p:nvSpPr>
          <p:cNvPr id="5214" name="Google Shape;5214;p12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15" name="Google Shape;5215;p121"/>
          <p:cNvSpPr txBox="1">
            <a:spLocks noGrp="1"/>
          </p:cNvSpPr>
          <p:nvPr>
            <p:ph type="title"/>
          </p:nvPr>
        </p:nvSpPr>
        <p:spPr>
          <a:xfrm>
            <a:off x="472500" y="2870100"/>
            <a:ext cx="8202600" cy="153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4100"/>
              <a:buFont typeface="Trebuchet MS"/>
              <a:buNone/>
              <a:defRPr sz="41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5216" name="Google Shape;5216;p121"/>
          <p:cNvCxnSpPr/>
          <p:nvPr/>
        </p:nvCxnSpPr>
        <p:spPr>
          <a:xfrm>
            <a:off x="472500" y="2760012"/>
            <a:ext cx="86691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D. White one third">
  <p:cSld name="D. White one third">
    <p:bg>
      <p:bgPr>
        <a:gradFill>
          <a:gsLst>
            <a:gs pos="0">
              <a:schemeClr val="dk2"/>
            </a:gs>
            <a:gs pos="100000">
              <a:schemeClr val="accent2"/>
            </a:gs>
          </a:gsLst>
          <a:lin ang="8100019" scaled="0"/>
        </a:gradFill>
        <a:effectLst/>
      </p:bgPr>
    </p:bg>
    <p:spTree>
      <p:nvGrpSpPr>
        <p:cNvPr id="1" name="Shape 5217"/>
        <p:cNvGrpSpPr/>
        <p:nvPr/>
      </p:nvGrpSpPr>
      <p:grpSpPr>
        <a:xfrm>
          <a:off x="0" y="0"/>
          <a:ext cx="0" cy="0"/>
          <a:chOff x="0" y="0"/>
          <a:chExt cx="0" cy="0"/>
        </a:xfrm>
      </p:grpSpPr>
      <p:pic>
        <p:nvPicPr>
          <p:cNvPr id="5218" name="Google Shape;5218;p122"/>
          <p:cNvPicPr preferRelativeResize="0"/>
          <p:nvPr/>
        </p:nvPicPr>
        <p:blipFill rotWithShape="1">
          <a:blip r:embed="rId2">
            <a:alphaModFix/>
          </a:blip>
          <a:srcRect l="29399" t="8740" r="98" b="27"/>
          <a:stretch/>
        </p:blipFill>
        <p:spPr>
          <a:xfrm rot="10800000" flipH="1">
            <a:off x="3048746" y="0"/>
            <a:ext cx="312713" cy="5143500"/>
          </a:xfrm>
          <a:prstGeom prst="rect">
            <a:avLst/>
          </a:prstGeom>
          <a:noFill/>
          <a:ln>
            <a:noFill/>
          </a:ln>
        </p:spPr>
      </p:pic>
      <p:sp>
        <p:nvSpPr>
          <p:cNvPr id="5219" name="Google Shape;5219;p12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20" name="Google Shape;5220;p12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221" name="Google Shape;5221;p122"/>
          <p:cNvSpPr/>
          <p:nvPr/>
        </p:nvSpPr>
        <p:spPr>
          <a:xfrm>
            <a:off x="0" y="0"/>
            <a:ext cx="3059700"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22" name="Google Shape;5222;p122"/>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1800"/>
              <a:buFont typeface="Trebuchet MS"/>
              <a:buNone/>
              <a:defRPr sz="18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Text">
  <p:cSld name="Title_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39750" y="0"/>
            <a:ext cx="8100900" cy="432000"/>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dt" idx="10"/>
          </p:nvPr>
        </p:nvSpPr>
        <p:spPr>
          <a:xfrm>
            <a:off x="0" y="4684713"/>
            <a:ext cx="539700" cy="4587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00">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3" name="Google Shape;53;p13"/>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800">
                <a:solidFill>
                  <a:schemeClr val="dk1"/>
                </a:solidFill>
                <a:latin typeface="Verdana"/>
                <a:ea typeface="Verdana"/>
                <a:cs typeface="Verdana"/>
                <a:sym typeface="Verdana"/>
              </a:defRPr>
            </a:lvl1pPr>
            <a:lvl2pPr marL="0" marR="0" lvl="1" indent="0" algn="ctr" rtl="0">
              <a:spcBef>
                <a:spcPts val="0"/>
              </a:spcBef>
              <a:buNone/>
              <a:defRPr sz="800">
                <a:solidFill>
                  <a:schemeClr val="dk1"/>
                </a:solidFill>
                <a:latin typeface="Verdana"/>
                <a:ea typeface="Verdana"/>
                <a:cs typeface="Verdana"/>
                <a:sym typeface="Verdana"/>
              </a:defRPr>
            </a:lvl2pPr>
            <a:lvl3pPr marL="0" marR="0" lvl="2" indent="0" algn="ctr" rtl="0">
              <a:spcBef>
                <a:spcPts val="0"/>
              </a:spcBef>
              <a:buNone/>
              <a:defRPr sz="800">
                <a:solidFill>
                  <a:schemeClr val="dk1"/>
                </a:solidFill>
                <a:latin typeface="Verdana"/>
                <a:ea typeface="Verdana"/>
                <a:cs typeface="Verdana"/>
                <a:sym typeface="Verdana"/>
              </a:defRPr>
            </a:lvl3pPr>
            <a:lvl4pPr marL="0" marR="0" lvl="3" indent="0" algn="ctr" rtl="0">
              <a:spcBef>
                <a:spcPts val="0"/>
              </a:spcBef>
              <a:buNone/>
              <a:defRPr sz="800">
                <a:solidFill>
                  <a:schemeClr val="dk1"/>
                </a:solidFill>
                <a:latin typeface="Verdana"/>
                <a:ea typeface="Verdana"/>
                <a:cs typeface="Verdana"/>
                <a:sym typeface="Verdana"/>
              </a:defRPr>
            </a:lvl4pPr>
            <a:lvl5pPr marL="0" marR="0" lvl="4" indent="0" algn="ctr" rtl="0">
              <a:spcBef>
                <a:spcPts val="0"/>
              </a:spcBef>
              <a:buNone/>
              <a:defRPr sz="800">
                <a:solidFill>
                  <a:schemeClr val="dk1"/>
                </a:solidFill>
                <a:latin typeface="Verdana"/>
                <a:ea typeface="Verdana"/>
                <a:cs typeface="Verdana"/>
                <a:sym typeface="Verdana"/>
              </a:defRPr>
            </a:lvl5pPr>
            <a:lvl6pPr marL="0" marR="0" lvl="5" indent="0" algn="ctr" rtl="0">
              <a:spcBef>
                <a:spcPts val="0"/>
              </a:spcBef>
              <a:buNone/>
              <a:defRPr sz="800">
                <a:solidFill>
                  <a:schemeClr val="dk1"/>
                </a:solidFill>
                <a:latin typeface="Verdana"/>
                <a:ea typeface="Verdana"/>
                <a:cs typeface="Verdana"/>
                <a:sym typeface="Verdana"/>
              </a:defRPr>
            </a:lvl6pPr>
            <a:lvl7pPr marL="0" marR="0" lvl="6" indent="0" algn="ctr" rtl="0">
              <a:spcBef>
                <a:spcPts val="0"/>
              </a:spcBef>
              <a:buNone/>
              <a:defRPr sz="800">
                <a:solidFill>
                  <a:schemeClr val="dk1"/>
                </a:solidFill>
                <a:latin typeface="Verdana"/>
                <a:ea typeface="Verdana"/>
                <a:cs typeface="Verdana"/>
                <a:sym typeface="Verdana"/>
              </a:defRPr>
            </a:lvl7pPr>
            <a:lvl8pPr marL="0" marR="0" lvl="7" indent="0" algn="ctr" rtl="0">
              <a:spcBef>
                <a:spcPts val="0"/>
              </a:spcBef>
              <a:buNone/>
              <a:defRPr sz="800">
                <a:solidFill>
                  <a:schemeClr val="dk1"/>
                </a:solidFill>
                <a:latin typeface="Verdana"/>
                <a:ea typeface="Verdana"/>
                <a:cs typeface="Verdana"/>
                <a:sym typeface="Verdana"/>
              </a:defRPr>
            </a:lvl8pPr>
            <a:lvl9pPr marL="0" marR="0" lvl="8" indent="0" algn="ctr" rtl="0">
              <a:spcBef>
                <a:spcPts val="0"/>
              </a:spcBef>
              <a:buNone/>
              <a:defRPr sz="800">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54" name="Google Shape;54;p13"/>
          <p:cNvSpPr txBox="1">
            <a:spLocks noGrp="1"/>
          </p:cNvSpPr>
          <p:nvPr>
            <p:ph type="ftr" idx="11"/>
          </p:nvPr>
        </p:nvSpPr>
        <p:spPr>
          <a:xfrm>
            <a:off x="539750" y="4759504"/>
            <a:ext cx="7596000" cy="303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5" name="Google Shape;55;p13"/>
          <p:cNvSpPr txBox="1">
            <a:spLocks noGrp="1"/>
          </p:cNvSpPr>
          <p:nvPr>
            <p:ph type="body" idx="1"/>
          </p:nvPr>
        </p:nvSpPr>
        <p:spPr>
          <a:xfrm>
            <a:off x="540000" y="1047600"/>
            <a:ext cx="8100000" cy="3453000"/>
          </a:xfrm>
          <a:prstGeom prst="rect">
            <a:avLst/>
          </a:prstGeom>
          <a:noFill/>
          <a:ln>
            <a:noFill/>
          </a:ln>
        </p:spPr>
        <p:txBody>
          <a:bodyPr spcFirstLastPara="1" wrap="square" lIns="0" tIns="0" rIns="0" bIns="0" anchor="t" anchorCtr="0">
            <a:noAutofit/>
          </a:bodyPr>
          <a:lstStyle>
            <a:lvl1pPr marL="457200" marR="0" lvl="0" indent="-228600" algn="l" rtl="0">
              <a:lnSpc>
                <a:spcPct val="130000"/>
              </a:lnSpc>
              <a:spcBef>
                <a:spcPts val="2400"/>
              </a:spcBef>
              <a:spcAft>
                <a:spcPts val="0"/>
              </a:spcAft>
              <a:buClr>
                <a:schemeClr val="dk1"/>
              </a:buClr>
              <a:buSzPts val="1400"/>
              <a:buFont typeface="Arial"/>
              <a:buNone/>
              <a:defRPr sz="1400" b="1" i="0" u="none" strike="noStrike" cap="none">
                <a:solidFill>
                  <a:schemeClr val="dk1"/>
                </a:solidFill>
                <a:latin typeface="Verdana"/>
                <a:ea typeface="Verdana"/>
                <a:cs typeface="Verdana"/>
                <a:sym typeface="Verdana"/>
              </a:defRPr>
            </a:lvl1pPr>
            <a:lvl2pPr marL="914400" marR="0" lvl="1" indent="-336550" algn="l" rtl="0">
              <a:lnSpc>
                <a:spcPct val="130000"/>
              </a:lnSpc>
              <a:spcBef>
                <a:spcPts val="1400"/>
              </a:spcBef>
              <a:spcAft>
                <a:spcPts val="0"/>
              </a:spcAft>
              <a:buClr>
                <a:schemeClr val="dk1"/>
              </a:buClr>
              <a:buSzPts val="1700"/>
              <a:buFont typeface="Verdana"/>
              <a:buChar char="&gt;"/>
              <a:defRPr sz="1300" b="0" i="0" u="none" strike="noStrike" cap="none">
                <a:solidFill>
                  <a:schemeClr val="dk1"/>
                </a:solidFill>
                <a:latin typeface="Verdana"/>
                <a:ea typeface="Verdana"/>
                <a:cs typeface="Verdana"/>
                <a:sym typeface="Verdana"/>
              </a:defRPr>
            </a:lvl2pPr>
            <a:lvl3pPr marL="1371600" marR="0" lvl="2" indent="-304800" algn="l" rtl="0">
              <a:lnSpc>
                <a:spcPct val="130000"/>
              </a:lnSpc>
              <a:spcBef>
                <a:spcPts val="160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L="1828800" marR="0" lvl="3" indent="-304800" algn="l" rtl="0">
              <a:lnSpc>
                <a:spcPct val="130000"/>
              </a:lnSpc>
              <a:spcBef>
                <a:spcPts val="160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228600" algn="l" rtl="0">
              <a:lnSpc>
                <a:spcPct val="130000"/>
              </a:lnSpc>
              <a:spcBef>
                <a:spcPts val="160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D. Green highlight">
  <p:cSld name="D. Green highlight">
    <p:bg>
      <p:bgPr>
        <a:gradFill>
          <a:gsLst>
            <a:gs pos="0">
              <a:schemeClr val="dk2"/>
            </a:gs>
            <a:gs pos="100000">
              <a:schemeClr val="accent2"/>
            </a:gs>
          </a:gsLst>
          <a:lin ang="8100019" scaled="0"/>
        </a:gradFill>
        <a:effectLst/>
      </p:bgPr>
    </p:bg>
    <p:spTree>
      <p:nvGrpSpPr>
        <p:cNvPr id="1" name="Shape 5223"/>
        <p:cNvGrpSpPr/>
        <p:nvPr/>
      </p:nvGrpSpPr>
      <p:grpSpPr>
        <a:xfrm>
          <a:off x="0" y="0"/>
          <a:ext cx="0" cy="0"/>
          <a:chOff x="0" y="0"/>
          <a:chExt cx="0" cy="0"/>
        </a:xfrm>
      </p:grpSpPr>
      <p:pic>
        <p:nvPicPr>
          <p:cNvPr id="5224" name="Google Shape;5224;p123"/>
          <p:cNvPicPr preferRelativeResize="0"/>
          <p:nvPr/>
        </p:nvPicPr>
        <p:blipFill rotWithShape="1">
          <a:blip r:embed="rId2">
            <a:alphaModFix/>
          </a:blip>
          <a:srcRect l="29399" t="8740" r="98" b="27"/>
          <a:stretch/>
        </p:blipFill>
        <p:spPr>
          <a:xfrm rot="10800000" flipH="1">
            <a:off x="5374205" y="0"/>
            <a:ext cx="312713" cy="5143500"/>
          </a:xfrm>
          <a:prstGeom prst="rect">
            <a:avLst/>
          </a:prstGeom>
          <a:noFill/>
          <a:ln>
            <a:noFill/>
          </a:ln>
        </p:spPr>
      </p:pic>
      <p:sp>
        <p:nvSpPr>
          <p:cNvPr id="5225" name="Google Shape;5225;p123"/>
          <p:cNvSpPr/>
          <p:nvPr/>
        </p:nvSpPr>
        <p:spPr>
          <a:xfrm>
            <a:off x="0" y="0"/>
            <a:ext cx="5379000"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26" name="Google Shape;5226;p12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27" name="Google Shape;5227;p12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228" name="Google Shape;5228;p123"/>
          <p:cNvSpPr txBox="1">
            <a:spLocks noGrp="1"/>
          </p:cNvSpPr>
          <p:nvPr>
            <p:ph type="title"/>
          </p:nvPr>
        </p:nvSpPr>
        <p:spPr>
          <a:xfrm>
            <a:off x="472500" y="467100"/>
            <a:ext cx="47076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D. Four column green">
  <p:cSld name="D. Four column green">
    <p:bg>
      <p:bgPr>
        <a:gradFill>
          <a:gsLst>
            <a:gs pos="0">
              <a:schemeClr val="dk2"/>
            </a:gs>
            <a:gs pos="100000">
              <a:schemeClr val="accent2"/>
            </a:gs>
          </a:gsLst>
          <a:lin ang="8100019" scaled="0"/>
        </a:gradFill>
        <a:effectLst/>
      </p:bgPr>
    </p:bg>
    <p:spTree>
      <p:nvGrpSpPr>
        <p:cNvPr id="1" name="Shape 5229"/>
        <p:cNvGrpSpPr/>
        <p:nvPr/>
      </p:nvGrpSpPr>
      <p:grpSpPr>
        <a:xfrm>
          <a:off x="0" y="0"/>
          <a:ext cx="0" cy="0"/>
          <a:chOff x="0" y="0"/>
          <a:chExt cx="0" cy="0"/>
        </a:xfrm>
      </p:grpSpPr>
      <p:pic>
        <p:nvPicPr>
          <p:cNvPr id="5230" name="Google Shape;5230;p124"/>
          <p:cNvPicPr preferRelativeResize="0"/>
          <p:nvPr/>
        </p:nvPicPr>
        <p:blipFill rotWithShape="1">
          <a:blip r:embed="rId2">
            <a:alphaModFix/>
          </a:blip>
          <a:srcRect l="29399" t="8740" r="98" b="27"/>
          <a:stretch/>
        </p:blipFill>
        <p:spPr>
          <a:xfrm rot="10800000" flipH="1">
            <a:off x="6771935" y="0"/>
            <a:ext cx="312713" cy="5143500"/>
          </a:xfrm>
          <a:prstGeom prst="rect">
            <a:avLst/>
          </a:prstGeom>
          <a:noFill/>
          <a:ln>
            <a:noFill/>
          </a:ln>
        </p:spPr>
      </p:pic>
      <p:sp>
        <p:nvSpPr>
          <p:cNvPr id="5231" name="Google Shape;5231;p124"/>
          <p:cNvSpPr/>
          <p:nvPr/>
        </p:nvSpPr>
        <p:spPr>
          <a:xfrm>
            <a:off x="0" y="0"/>
            <a:ext cx="6775800"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32" name="Google Shape;5232;p12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33" name="Google Shape;5233;p12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234" name="Google Shape;5234;p124"/>
          <p:cNvSpPr txBox="1">
            <a:spLocks noGrp="1"/>
          </p:cNvSpPr>
          <p:nvPr>
            <p:ph type="title"/>
          </p:nvPr>
        </p:nvSpPr>
        <p:spPr>
          <a:xfrm>
            <a:off x="472500" y="467100"/>
            <a:ext cx="60762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D. Green half">
  <p:cSld name="D. Green half">
    <p:bg>
      <p:bgPr>
        <a:gradFill>
          <a:gsLst>
            <a:gs pos="0">
              <a:schemeClr val="dk2"/>
            </a:gs>
            <a:gs pos="100000">
              <a:schemeClr val="accent2"/>
            </a:gs>
          </a:gsLst>
          <a:lin ang="8100019" scaled="0"/>
        </a:gradFill>
        <a:effectLst/>
      </p:bgPr>
    </p:bg>
    <p:spTree>
      <p:nvGrpSpPr>
        <p:cNvPr id="1" name="Shape 5235"/>
        <p:cNvGrpSpPr/>
        <p:nvPr/>
      </p:nvGrpSpPr>
      <p:grpSpPr>
        <a:xfrm>
          <a:off x="0" y="0"/>
          <a:ext cx="0" cy="0"/>
          <a:chOff x="0" y="0"/>
          <a:chExt cx="0" cy="0"/>
        </a:xfrm>
      </p:grpSpPr>
      <p:pic>
        <p:nvPicPr>
          <p:cNvPr id="5236" name="Google Shape;5236;p125"/>
          <p:cNvPicPr preferRelativeResize="0"/>
          <p:nvPr/>
        </p:nvPicPr>
        <p:blipFill rotWithShape="1">
          <a:blip r:embed="rId2">
            <a:alphaModFix/>
          </a:blip>
          <a:srcRect l="29399" t="8740" r="98" b="27"/>
          <a:stretch/>
        </p:blipFill>
        <p:spPr>
          <a:xfrm flipH="1">
            <a:off x="4267186" y="0"/>
            <a:ext cx="312713" cy="5143500"/>
          </a:xfrm>
          <a:prstGeom prst="rect">
            <a:avLst/>
          </a:prstGeom>
          <a:noFill/>
          <a:ln>
            <a:noFill/>
          </a:ln>
        </p:spPr>
      </p:pic>
      <p:sp>
        <p:nvSpPr>
          <p:cNvPr id="5237" name="Google Shape;5237;p125"/>
          <p:cNvSpPr/>
          <p:nvPr/>
        </p:nvSpPr>
        <p:spPr>
          <a:xfrm>
            <a:off x="4572000" y="0"/>
            <a:ext cx="4572000"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38" name="Google Shape;5238;p125"/>
          <p:cNvSpPr>
            <a:spLocks noGrp="1"/>
          </p:cNvSpPr>
          <p:nvPr>
            <p:ph type="pic" idx="2"/>
          </p:nvPr>
        </p:nvSpPr>
        <p:spPr>
          <a:xfrm>
            <a:off x="4569016" y="0"/>
            <a:ext cx="4575000" cy="5143500"/>
          </a:xfrm>
          <a:prstGeom prst="rect">
            <a:avLst/>
          </a:prstGeom>
          <a:noFill/>
          <a:ln>
            <a:noFill/>
          </a:ln>
        </p:spPr>
      </p:sp>
      <p:sp>
        <p:nvSpPr>
          <p:cNvPr id="5239" name="Google Shape;5239;p125"/>
          <p:cNvSpPr txBox="1">
            <a:spLocks noGrp="1"/>
          </p:cNvSpPr>
          <p:nvPr>
            <p:ph type="title"/>
          </p:nvPr>
        </p:nvSpPr>
        <p:spPr>
          <a:xfrm>
            <a:off x="472500" y="1339200"/>
            <a:ext cx="3291300" cy="2465100"/>
          </a:xfrm>
          <a:prstGeom prst="rect">
            <a:avLst/>
          </a:prstGeom>
          <a:noFill/>
          <a:ln>
            <a:noFill/>
          </a:ln>
        </p:spPr>
        <p:txBody>
          <a:bodyPr spcFirstLastPara="1" wrap="square" lIns="0" tIns="0" rIns="240025" bIns="0" anchor="ctr" anchorCtr="0">
            <a:noAutofit/>
          </a:bodyPr>
          <a:lstStyle>
            <a:lvl1pPr lvl="0" algn="l" rtl="0">
              <a:lnSpc>
                <a:spcPct val="90000"/>
              </a:lnSpc>
              <a:spcBef>
                <a:spcPts val="0"/>
              </a:spcBef>
              <a:spcAft>
                <a:spcPts val="0"/>
              </a:spcAft>
              <a:buClr>
                <a:schemeClr val="lt1"/>
              </a:buClr>
              <a:buSzPts val="3300"/>
              <a:buFont typeface="Trebuchet MS"/>
              <a:buNone/>
              <a:defRPr sz="33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40" name="Google Shape;5240;p12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600" b="0" i="0" u="none" strike="noStrike" cap="none">
              <a:solidFill>
                <a:srgbClr val="7F7F7F"/>
              </a:solidFill>
              <a:latin typeface="Trebuchet MS"/>
              <a:ea typeface="Trebuchet MS"/>
              <a:cs typeface="Trebuchet MS"/>
              <a:sym typeface="Trebuchet MS"/>
            </a:endParaRPr>
          </a:p>
        </p:txBody>
      </p:sp>
      <p:sp>
        <p:nvSpPr>
          <p:cNvPr id="5241" name="Google Shape;5241;p12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D. Green two third">
  <p:cSld name="D. Green two third">
    <p:bg>
      <p:bgPr>
        <a:gradFill>
          <a:gsLst>
            <a:gs pos="0">
              <a:schemeClr val="dk2"/>
            </a:gs>
            <a:gs pos="100000">
              <a:schemeClr val="accent2"/>
            </a:gs>
          </a:gsLst>
          <a:lin ang="8100019" scaled="0"/>
        </a:gradFill>
        <a:effectLst/>
      </p:bgPr>
    </p:bg>
    <p:spTree>
      <p:nvGrpSpPr>
        <p:cNvPr id="1" name="Shape 5242"/>
        <p:cNvGrpSpPr/>
        <p:nvPr/>
      </p:nvGrpSpPr>
      <p:grpSpPr>
        <a:xfrm>
          <a:off x="0" y="0"/>
          <a:ext cx="0" cy="0"/>
          <a:chOff x="0" y="0"/>
          <a:chExt cx="0" cy="0"/>
        </a:xfrm>
      </p:grpSpPr>
      <p:pic>
        <p:nvPicPr>
          <p:cNvPr id="5243" name="Google Shape;5243;p126"/>
          <p:cNvPicPr preferRelativeResize="0"/>
          <p:nvPr/>
        </p:nvPicPr>
        <p:blipFill rotWithShape="1">
          <a:blip r:embed="rId2">
            <a:alphaModFix/>
          </a:blip>
          <a:srcRect l="29399" t="8740" r="98" b="27"/>
          <a:stretch/>
        </p:blipFill>
        <p:spPr>
          <a:xfrm flipH="1">
            <a:off x="5557387" y="0"/>
            <a:ext cx="312713" cy="5143500"/>
          </a:xfrm>
          <a:prstGeom prst="rect">
            <a:avLst/>
          </a:prstGeom>
          <a:noFill/>
          <a:ln>
            <a:noFill/>
          </a:ln>
        </p:spPr>
      </p:pic>
      <p:sp>
        <p:nvSpPr>
          <p:cNvPr id="5244" name="Google Shape;5244;p126"/>
          <p:cNvSpPr/>
          <p:nvPr/>
        </p:nvSpPr>
        <p:spPr>
          <a:xfrm>
            <a:off x="5864657" y="0"/>
            <a:ext cx="3279300"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45" name="Google Shape;5245;p126"/>
          <p:cNvSpPr>
            <a:spLocks noGrp="1"/>
          </p:cNvSpPr>
          <p:nvPr>
            <p:ph type="pic" idx="2"/>
          </p:nvPr>
        </p:nvSpPr>
        <p:spPr>
          <a:xfrm>
            <a:off x="5865019" y="0"/>
            <a:ext cx="3279000" cy="5143500"/>
          </a:xfrm>
          <a:prstGeom prst="rect">
            <a:avLst/>
          </a:prstGeom>
          <a:noFill/>
          <a:ln>
            <a:noFill/>
          </a:ln>
        </p:spPr>
      </p:sp>
      <p:sp>
        <p:nvSpPr>
          <p:cNvPr id="5246" name="Google Shape;5246;p12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47" name="Google Shape;5247;p126"/>
          <p:cNvSpPr txBox="1">
            <a:spLocks noGrp="1"/>
          </p:cNvSpPr>
          <p:nvPr>
            <p:ph type="title"/>
          </p:nvPr>
        </p:nvSpPr>
        <p:spPr>
          <a:xfrm>
            <a:off x="473202" y="1339200"/>
            <a:ext cx="4685700" cy="2465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300"/>
              <a:buFont typeface="Trebuchet MS"/>
              <a:buNone/>
              <a:defRPr sz="33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48" name="Google Shape;5248;p12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6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D. Left arrow">
  <p:cSld name="D. Left arrow">
    <p:bg>
      <p:bgPr>
        <a:gradFill>
          <a:gsLst>
            <a:gs pos="0">
              <a:schemeClr val="dk2"/>
            </a:gs>
            <a:gs pos="100000">
              <a:schemeClr val="accent2"/>
            </a:gs>
          </a:gsLst>
          <a:lin ang="8100019" scaled="0"/>
        </a:gradFill>
        <a:effectLst/>
      </p:bgPr>
    </p:bg>
    <p:spTree>
      <p:nvGrpSpPr>
        <p:cNvPr id="1" name="Shape 5249"/>
        <p:cNvGrpSpPr/>
        <p:nvPr/>
      </p:nvGrpSpPr>
      <p:grpSpPr>
        <a:xfrm>
          <a:off x="0" y="0"/>
          <a:ext cx="0" cy="0"/>
          <a:chOff x="0" y="0"/>
          <a:chExt cx="0" cy="0"/>
        </a:xfrm>
      </p:grpSpPr>
      <p:sp>
        <p:nvSpPr>
          <p:cNvPr id="5250" name="Google Shape;5250;p127"/>
          <p:cNvSpPr/>
          <p:nvPr/>
        </p:nvSpPr>
        <p:spPr>
          <a:xfrm>
            <a:off x="1143" y="983"/>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251" name="Google Shape;5251;p12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52" name="Google Shape;5252;p12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253" name="Google Shape;5253;p127"/>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1800"/>
              <a:buFont typeface="Trebuchet MS"/>
              <a:buNone/>
              <a:defRPr sz="18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254" name="Google Shape;5254;p127"/>
          <p:cNvPicPr preferRelativeResize="0"/>
          <p:nvPr/>
        </p:nvPicPr>
        <p:blipFill rotWithShape="1">
          <a:blip r:embed="rId2">
            <a:alphaModFix/>
          </a:blip>
          <a:srcRect/>
          <a:stretch/>
        </p:blipFill>
        <p:spPr>
          <a:xfrm>
            <a:off x="2349331" y="2692799"/>
            <a:ext cx="1023938" cy="2537222"/>
          </a:xfrm>
          <a:custGeom>
            <a:avLst/>
            <a:gdLst/>
            <a:ahLst/>
            <a:cxnLst/>
            <a:rect l="l" t="t" r="r" b="b"/>
            <a:pathLst>
              <a:path w="1365250" h="3382962" extrusionOk="0">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 Green left arrow">
  <p:cSld name="D. Green left arrow">
    <p:bg>
      <p:bgPr>
        <a:solidFill>
          <a:schemeClr val="lt1"/>
        </a:solidFill>
        <a:effectLst/>
      </p:bgPr>
    </p:bg>
    <p:spTree>
      <p:nvGrpSpPr>
        <p:cNvPr id="1" name="Shape 5255"/>
        <p:cNvGrpSpPr/>
        <p:nvPr/>
      </p:nvGrpSpPr>
      <p:grpSpPr>
        <a:xfrm>
          <a:off x="0" y="0"/>
          <a:ext cx="0" cy="0"/>
          <a:chOff x="0" y="0"/>
          <a:chExt cx="0" cy="0"/>
        </a:xfrm>
      </p:grpSpPr>
      <p:sp>
        <p:nvSpPr>
          <p:cNvPr id="5256" name="Google Shape;5256;p128"/>
          <p:cNvSpPr/>
          <p:nvPr/>
        </p:nvSpPr>
        <p:spPr>
          <a:xfrm>
            <a:off x="1143" y="983"/>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257" name="Google Shape;5257;p128"/>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FFFFFF"/>
              </a:buClr>
              <a:buSzPts val="1800"/>
              <a:buFont typeface="Trebuchet MS"/>
              <a:buNone/>
              <a:defRPr>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58" name="Google Shape;5258;p12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59" name="Google Shape;5259;p12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260" name="Google Shape;5260;p128"/>
          <p:cNvPicPr preferRelativeResize="0"/>
          <p:nvPr/>
        </p:nvPicPr>
        <p:blipFill rotWithShape="1">
          <a:blip r:embed="rId2">
            <a:alphaModFix/>
          </a:blip>
          <a:srcRect t="6213" b="7720"/>
          <a:stretch/>
        </p:blipFill>
        <p:spPr>
          <a:xfrm rot="125994">
            <a:off x="1632951" y="2553977"/>
            <a:ext cx="2022358" cy="2597751"/>
          </a:xfrm>
          <a:custGeom>
            <a:avLst/>
            <a:gdLst/>
            <a:ahLst/>
            <a:cxnLst/>
            <a:rect l="l" t="t" r="r" b="b"/>
            <a:pathLst>
              <a:path w="2694666" h="3461745" extrusionOk="0">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 Arrow one third">
  <p:cSld name="D. Arrow one third">
    <p:bg>
      <p:bgPr>
        <a:gradFill>
          <a:gsLst>
            <a:gs pos="0">
              <a:schemeClr val="dk2"/>
            </a:gs>
            <a:gs pos="100000">
              <a:schemeClr val="accent2"/>
            </a:gs>
          </a:gsLst>
          <a:lin ang="8100019" scaled="0"/>
        </a:gradFill>
        <a:effectLst/>
      </p:bgPr>
    </p:bg>
    <p:spTree>
      <p:nvGrpSpPr>
        <p:cNvPr id="1" name="Shape 5261"/>
        <p:cNvGrpSpPr/>
        <p:nvPr/>
      </p:nvGrpSpPr>
      <p:grpSpPr>
        <a:xfrm>
          <a:off x="0" y="0"/>
          <a:ext cx="0" cy="0"/>
          <a:chOff x="0" y="0"/>
          <a:chExt cx="0" cy="0"/>
        </a:xfrm>
      </p:grpSpPr>
      <p:sp>
        <p:nvSpPr>
          <p:cNvPr id="5262" name="Google Shape;5262;p12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600" b="0" i="0" u="none" strike="noStrike" cap="none">
              <a:solidFill>
                <a:schemeClr val="lt1"/>
              </a:solidFill>
              <a:latin typeface="Trebuchet MS"/>
              <a:ea typeface="Trebuchet MS"/>
              <a:cs typeface="Trebuchet MS"/>
              <a:sym typeface="Trebuchet MS"/>
            </a:endParaRPr>
          </a:p>
        </p:txBody>
      </p:sp>
      <p:sp>
        <p:nvSpPr>
          <p:cNvPr id="5263" name="Google Shape;5263;p12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64" name="Google Shape;5264;p129"/>
          <p:cNvSpPr/>
          <p:nvPr/>
        </p:nvSpPr>
        <p:spPr>
          <a:xfrm>
            <a:off x="1" y="0"/>
            <a:ext cx="4070100" cy="5143500"/>
          </a:xfrm>
          <a:prstGeom prst="homePlate">
            <a:avLst>
              <a:gd name="adj" fmla="val 12939"/>
            </a:avLst>
          </a:pr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265" name="Google Shape;5265;p129"/>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3300"/>
              <a:buFont typeface="Trebuchet MS"/>
              <a:buNone/>
              <a:defRPr sz="3300" b="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266" name="Google Shape;5266;p129"/>
          <p:cNvPicPr preferRelativeResize="0"/>
          <p:nvPr/>
        </p:nvPicPr>
        <p:blipFill rotWithShape="1">
          <a:blip r:embed="rId2">
            <a:alphaModFix/>
          </a:blip>
          <a:srcRect/>
          <a:stretch/>
        </p:blipFill>
        <p:spPr>
          <a:xfrm>
            <a:off x="3436144" y="2545794"/>
            <a:ext cx="973931" cy="2678906"/>
          </a:xfrm>
          <a:custGeom>
            <a:avLst/>
            <a:gdLst/>
            <a:ahLst/>
            <a:cxnLst/>
            <a:rect l="l" t="t" r="r" b="b"/>
            <a:pathLst>
              <a:path w="1298575" h="3571875" extrusionOk="0">
                <a:moveTo>
                  <a:pt x="0" y="0"/>
                </a:moveTo>
                <a:lnTo>
                  <a:pt x="1298575" y="0"/>
                </a:lnTo>
                <a:lnTo>
                  <a:pt x="1298575" y="3571875"/>
                </a:lnTo>
                <a:lnTo>
                  <a:pt x="0" y="3571875"/>
                </a:lnTo>
                <a:lnTo>
                  <a:pt x="0" y="3465683"/>
                </a:lnTo>
                <a:lnTo>
                  <a:pt x="139700" y="3466783"/>
                </a:lnTo>
                <a:lnTo>
                  <a:pt x="841375" y="21908"/>
                </a:lnTo>
                <a:lnTo>
                  <a:pt x="0" y="2642743"/>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 Green arrow one third">
  <p:cSld name="D. Green arrow one third">
    <p:bg>
      <p:bgPr>
        <a:solidFill>
          <a:schemeClr val="lt1"/>
        </a:solidFill>
        <a:effectLst/>
      </p:bgPr>
    </p:bg>
    <p:spTree>
      <p:nvGrpSpPr>
        <p:cNvPr id="1" name="Shape 5267"/>
        <p:cNvGrpSpPr/>
        <p:nvPr/>
      </p:nvGrpSpPr>
      <p:grpSpPr>
        <a:xfrm>
          <a:off x="0" y="0"/>
          <a:ext cx="0" cy="0"/>
          <a:chOff x="0" y="0"/>
          <a:chExt cx="0" cy="0"/>
        </a:xfrm>
      </p:grpSpPr>
      <p:sp>
        <p:nvSpPr>
          <p:cNvPr id="5268" name="Google Shape;5268;p130"/>
          <p:cNvSpPr/>
          <p:nvPr/>
        </p:nvSpPr>
        <p:spPr>
          <a:xfrm>
            <a:off x="1" y="0"/>
            <a:ext cx="4070100" cy="5143500"/>
          </a:xfrm>
          <a:prstGeom prst="homePlate">
            <a:avLst>
              <a:gd name="adj" fmla="val 12939"/>
            </a:avLst>
          </a:pr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269" name="Google Shape;5269;p130"/>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FFFFFF"/>
              </a:buClr>
              <a:buSzPts val="3300"/>
              <a:buFont typeface="Trebuchet MS"/>
              <a:buNone/>
              <a:defRPr sz="3300" b="0">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70" name="Google Shape;5270;p13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71" name="Google Shape;5271;p13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272" name="Google Shape;5272;p130"/>
          <p:cNvPicPr preferRelativeResize="0"/>
          <p:nvPr/>
        </p:nvPicPr>
        <p:blipFill rotWithShape="1">
          <a:blip r:embed="rId2">
            <a:alphaModFix/>
          </a:blip>
          <a:srcRect t="7564" b="6862"/>
          <a:stretch/>
        </p:blipFill>
        <p:spPr>
          <a:xfrm>
            <a:off x="2683544" y="2562225"/>
            <a:ext cx="2021000" cy="2581275"/>
          </a:xfrm>
          <a:custGeom>
            <a:avLst/>
            <a:gdLst/>
            <a:ahLst/>
            <a:cxnLst/>
            <a:rect l="l" t="t" r="r" b="b"/>
            <a:pathLst>
              <a:path w="2694666" h="3441700" extrusionOk="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 Arrow half">
  <p:cSld name="D. Arrow half">
    <p:bg>
      <p:bgPr>
        <a:gradFill>
          <a:gsLst>
            <a:gs pos="0">
              <a:schemeClr val="dk2"/>
            </a:gs>
            <a:gs pos="100000">
              <a:schemeClr val="accent2"/>
            </a:gs>
          </a:gsLst>
          <a:lin ang="8100019" scaled="0"/>
        </a:gradFill>
        <a:effectLst/>
      </p:bgPr>
    </p:bg>
    <p:spTree>
      <p:nvGrpSpPr>
        <p:cNvPr id="1" name="Shape 5273"/>
        <p:cNvGrpSpPr/>
        <p:nvPr/>
      </p:nvGrpSpPr>
      <p:grpSpPr>
        <a:xfrm>
          <a:off x="0" y="0"/>
          <a:ext cx="0" cy="0"/>
          <a:chOff x="0" y="0"/>
          <a:chExt cx="0" cy="0"/>
        </a:xfrm>
      </p:grpSpPr>
      <p:sp>
        <p:nvSpPr>
          <p:cNvPr id="5274" name="Google Shape;5274;p131"/>
          <p:cNvSpPr/>
          <p:nvPr/>
        </p:nvSpPr>
        <p:spPr>
          <a:xfrm>
            <a:off x="0" y="0"/>
            <a:ext cx="4772700" cy="5143500"/>
          </a:xfrm>
          <a:prstGeom prst="homePlate">
            <a:avLst>
              <a:gd name="adj" fmla="val 12939"/>
            </a:avLst>
          </a:pr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275" name="Google Shape;5275;p131"/>
          <p:cNvSpPr txBox="1">
            <a:spLocks noGrp="1"/>
          </p:cNvSpPr>
          <p:nvPr>
            <p:ph type="title"/>
          </p:nvPr>
        </p:nvSpPr>
        <p:spPr>
          <a:xfrm>
            <a:off x="472500" y="467100"/>
            <a:ext cx="35610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76" name="Google Shape;5276;p13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77" name="Google Shape;5277;p13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pic>
        <p:nvPicPr>
          <p:cNvPr id="5278" name="Google Shape;5278;p131"/>
          <p:cNvPicPr preferRelativeResize="0"/>
          <p:nvPr/>
        </p:nvPicPr>
        <p:blipFill rotWithShape="1">
          <a:blip r:embed="rId2">
            <a:alphaModFix/>
          </a:blip>
          <a:srcRect/>
          <a:stretch/>
        </p:blipFill>
        <p:spPr>
          <a:xfrm>
            <a:off x="4048355" y="2692205"/>
            <a:ext cx="1023938" cy="2537221"/>
          </a:xfrm>
          <a:custGeom>
            <a:avLst/>
            <a:gdLst/>
            <a:ahLst/>
            <a:cxnLst/>
            <a:rect l="l" t="t" r="r" b="b"/>
            <a:pathLst>
              <a:path w="1365250" h="3382962" extrusionOk="0">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 Green arrow half">
  <p:cSld name="D. Green arrow half">
    <p:bg>
      <p:bgPr>
        <a:solidFill>
          <a:schemeClr val="lt1"/>
        </a:solidFill>
        <a:effectLst/>
      </p:bgPr>
    </p:bg>
    <p:spTree>
      <p:nvGrpSpPr>
        <p:cNvPr id="1" name="Shape 5279"/>
        <p:cNvGrpSpPr/>
        <p:nvPr/>
      </p:nvGrpSpPr>
      <p:grpSpPr>
        <a:xfrm>
          <a:off x="0" y="0"/>
          <a:ext cx="0" cy="0"/>
          <a:chOff x="0" y="0"/>
          <a:chExt cx="0" cy="0"/>
        </a:xfrm>
      </p:grpSpPr>
      <p:sp>
        <p:nvSpPr>
          <p:cNvPr id="5280" name="Google Shape;5280;p132"/>
          <p:cNvSpPr/>
          <p:nvPr/>
        </p:nvSpPr>
        <p:spPr>
          <a:xfrm>
            <a:off x="0" y="0"/>
            <a:ext cx="4772700" cy="5143500"/>
          </a:xfrm>
          <a:prstGeom prst="homePlate">
            <a:avLst>
              <a:gd name="adj" fmla="val 12939"/>
            </a:avLst>
          </a:pr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281" name="Google Shape;5281;p132"/>
          <p:cNvSpPr txBox="1">
            <a:spLocks noGrp="1"/>
          </p:cNvSpPr>
          <p:nvPr>
            <p:ph type="title"/>
          </p:nvPr>
        </p:nvSpPr>
        <p:spPr>
          <a:xfrm>
            <a:off x="472500" y="467100"/>
            <a:ext cx="35610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FFFFFF"/>
              </a:buClr>
              <a:buSzPts val="1800"/>
              <a:buFont typeface="Trebuchet MS"/>
              <a:buNone/>
              <a:defRPr>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82" name="Google Shape;5282;p13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83" name="Google Shape;5283;p13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284" name="Google Shape;5284;p132"/>
          <p:cNvPicPr preferRelativeResize="0"/>
          <p:nvPr/>
        </p:nvPicPr>
        <p:blipFill rotWithShape="1">
          <a:blip r:embed="rId2">
            <a:alphaModFix/>
          </a:blip>
          <a:srcRect t="9055" b="6861"/>
          <a:stretch/>
        </p:blipFill>
        <p:spPr>
          <a:xfrm rot="125994">
            <a:off x="3347096" y="2557708"/>
            <a:ext cx="2022358" cy="2593853"/>
          </a:xfrm>
          <a:custGeom>
            <a:avLst/>
            <a:gdLst/>
            <a:ahLst/>
            <a:cxnLst/>
            <a:rect l="l" t="t" r="r" b="b"/>
            <a:pathLst>
              <a:path w="2694666" h="3456551" extrusionOk="0">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8640477" y="4918091"/>
            <a:ext cx="399900" cy="1524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 Arrow two third">
  <p:cSld name="D. Arrow two third">
    <p:bg>
      <p:bgPr>
        <a:gradFill>
          <a:gsLst>
            <a:gs pos="0">
              <a:schemeClr val="dk2"/>
            </a:gs>
            <a:gs pos="100000">
              <a:schemeClr val="accent2"/>
            </a:gs>
          </a:gsLst>
          <a:lin ang="8100019" scaled="0"/>
        </a:gradFill>
        <a:effectLst/>
      </p:bgPr>
    </p:bg>
    <p:spTree>
      <p:nvGrpSpPr>
        <p:cNvPr id="1" name="Shape 5285"/>
        <p:cNvGrpSpPr/>
        <p:nvPr/>
      </p:nvGrpSpPr>
      <p:grpSpPr>
        <a:xfrm>
          <a:off x="0" y="0"/>
          <a:ext cx="0" cy="0"/>
          <a:chOff x="0" y="0"/>
          <a:chExt cx="0" cy="0"/>
        </a:xfrm>
      </p:grpSpPr>
      <p:sp>
        <p:nvSpPr>
          <p:cNvPr id="5286" name="Google Shape;5286;p133"/>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87" name="Google Shape;5287;p13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88" name="Google Shape;5288;p13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289" name="Google Shape;5289;p133"/>
          <p:cNvSpPr txBox="1">
            <a:spLocks noGrp="1"/>
          </p:cNvSpPr>
          <p:nvPr>
            <p:ph type="title"/>
          </p:nvPr>
        </p:nvSpPr>
        <p:spPr>
          <a:xfrm>
            <a:off x="472500" y="467100"/>
            <a:ext cx="46908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290" name="Google Shape;5290;p133"/>
          <p:cNvPicPr preferRelativeResize="0"/>
          <p:nvPr/>
        </p:nvPicPr>
        <p:blipFill rotWithShape="1">
          <a:blip r:embed="rId2">
            <a:alphaModFix/>
          </a:blip>
          <a:srcRect/>
          <a:stretch/>
        </p:blipFill>
        <p:spPr>
          <a:xfrm>
            <a:off x="5617754" y="2692205"/>
            <a:ext cx="1023938" cy="2537221"/>
          </a:xfrm>
          <a:custGeom>
            <a:avLst/>
            <a:gdLst/>
            <a:ahLst/>
            <a:cxnLst/>
            <a:rect l="l" t="t" r="r" b="b"/>
            <a:pathLst>
              <a:path w="1365250" h="3382962" extrusionOk="0">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 Green arrow two third">
  <p:cSld name="D. Green arrow two third">
    <p:bg>
      <p:bgPr>
        <a:solidFill>
          <a:schemeClr val="lt1"/>
        </a:solidFill>
        <a:effectLst/>
      </p:bgPr>
    </p:bg>
    <p:spTree>
      <p:nvGrpSpPr>
        <p:cNvPr id="1" name="Shape 5291"/>
        <p:cNvGrpSpPr/>
        <p:nvPr/>
      </p:nvGrpSpPr>
      <p:grpSpPr>
        <a:xfrm>
          <a:off x="0" y="0"/>
          <a:ext cx="0" cy="0"/>
          <a:chOff x="0" y="0"/>
          <a:chExt cx="0" cy="0"/>
        </a:xfrm>
      </p:grpSpPr>
      <p:sp>
        <p:nvSpPr>
          <p:cNvPr id="5292" name="Google Shape;5292;p134"/>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gradFill>
            <a:gsLst>
              <a:gs pos="0">
                <a:schemeClr val="dk2"/>
              </a:gs>
              <a:gs pos="100000">
                <a:schemeClr val="accent2"/>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293" name="Google Shape;5293;p134"/>
          <p:cNvSpPr txBox="1">
            <a:spLocks noGrp="1"/>
          </p:cNvSpPr>
          <p:nvPr>
            <p:ph type="title"/>
          </p:nvPr>
        </p:nvSpPr>
        <p:spPr>
          <a:xfrm>
            <a:off x="472500" y="467100"/>
            <a:ext cx="46908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FFFFFF"/>
              </a:buClr>
              <a:buSzPts val="1800"/>
              <a:buFont typeface="Trebuchet MS"/>
              <a:buNone/>
              <a:defRPr>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94" name="Google Shape;5294;p13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95" name="Google Shape;5295;p13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296" name="Google Shape;5296;p134"/>
          <p:cNvPicPr preferRelativeResize="0"/>
          <p:nvPr/>
        </p:nvPicPr>
        <p:blipFill rotWithShape="1">
          <a:blip r:embed="rId2">
            <a:alphaModFix/>
          </a:blip>
          <a:srcRect t="9055" b="6861"/>
          <a:stretch/>
        </p:blipFill>
        <p:spPr>
          <a:xfrm rot="125994">
            <a:off x="4927688" y="2557708"/>
            <a:ext cx="2022358" cy="2593853"/>
          </a:xfrm>
          <a:custGeom>
            <a:avLst/>
            <a:gdLst/>
            <a:ahLst/>
            <a:cxnLst/>
            <a:rect l="l" t="t" r="r" b="b"/>
            <a:pathLst>
              <a:path w="2694666" h="3456551" extrusionOk="0">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D. Big statement green">
  <p:cSld name="D. Big statement green">
    <p:bg>
      <p:bgPr>
        <a:gradFill>
          <a:gsLst>
            <a:gs pos="0">
              <a:schemeClr val="dk2"/>
            </a:gs>
            <a:gs pos="100000">
              <a:schemeClr val="accent2"/>
            </a:gs>
          </a:gsLst>
          <a:lin ang="8100019" scaled="0"/>
        </a:gradFill>
        <a:effectLst/>
      </p:bgPr>
    </p:bg>
    <p:spTree>
      <p:nvGrpSpPr>
        <p:cNvPr id="1" name="Shape 5297"/>
        <p:cNvGrpSpPr/>
        <p:nvPr/>
      </p:nvGrpSpPr>
      <p:grpSpPr>
        <a:xfrm>
          <a:off x="0" y="0"/>
          <a:ext cx="0" cy="0"/>
          <a:chOff x="0" y="0"/>
          <a:chExt cx="0" cy="0"/>
        </a:xfrm>
      </p:grpSpPr>
      <p:sp>
        <p:nvSpPr>
          <p:cNvPr id="5298" name="Google Shape;5298;p13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99" name="Google Shape;5299;p13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300" name="Google Shape;5300;p135"/>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rtl="0">
              <a:lnSpc>
                <a:spcPct val="111111"/>
              </a:lnSpc>
              <a:spcBef>
                <a:spcPts val="0"/>
              </a:spcBef>
              <a:spcAft>
                <a:spcPts val="0"/>
              </a:spcAft>
              <a:buClr>
                <a:schemeClr val="lt1"/>
              </a:buClr>
              <a:buSzPts val="4100"/>
              <a:buFont typeface="Trebuchet MS"/>
              <a:buNone/>
              <a:defRPr sz="41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 Big statement icon">
  <p:cSld name="D. Big statement icon">
    <p:bg>
      <p:bgPr>
        <a:solidFill>
          <a:schemeClr val="lt1"/>
        </a:solidFill>
        <a:effectLst/>
      </p:bgPr>
    </p:bg>
    <p:spTree>
      <p:nvGrpSpPr>
        <p:cNvPr id="1" name="Shape 5301"/>
        <p:cNvGrpSpPr/>
        <p:nvPr/>
      </p:nvGrpSpPr>
      <p:grpSpPr>
        <a:xfrm>
          <a:off x="0" y="0"/>
          <a:ext cx="0" cy="0"/>
          <a:chOff x="0" y="0"/>
          <a:chExt cx="0" cy="0"/>
        </a:xfrm>
      </p:grpSpPr>
      <p:sp>
        <p:nvSpPr>
          <p:cNvPr id="5302" name="Google Shape;5302;p13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03" name="Google Shape;5303;p136"/>
          <p:cNvSpPr/>
          <p:nvPr/>
        </p:nvSpPr>
        <p:spPr>
          <a:xfrm>
            <a:off x="472500" y="469106"/>
            <a:ext cx="699600" cy="699600"/>
          </a:xfrm>
          <a:prstGeom prst="rect">
            <a:avLst/>
          </a:prstGeom>
          <a:noFill/>
          <a:ln w="10775" cap="flat" cmpd="sng">
            <a:solidFill>
              <a:schemeClr val="accent4"/>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304" name="Google Shape;5304;p136"/>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rtl="0">
              <a:lnSpc>
                <a:spcPct val="111111"/>
              </a:lnSpc>
              <a:spcBef>
                <a:spcPts val="0"/>
              </a:spcBef>
              <a:spcAft>
                <a:spcPts val="0"/>
              </a:spcAft>
              <a:buClr>
                <a:schemeClr val="accent4"/>
              </a:buClr>
              <a:buSzPts val="4100"/>
              <a:buFont typeface="Trebuchet MS"/>
              <a:buNone/>
              <a:defRPr sz="4100">
                <a:solidFill>
                  <a:schemeClr val="accent4"/>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D. Quote">
  <p:cSld name="D. Quote">
    <p:bg>
      <p:bgPr>
        <a:solidFill>
          <a:schemeClr val="accent1"/>
        </a:solidFill>
        <a:effectLst/>
      </p:bgPr>
    </p:bg>
    <p:spTree>
      <p:nvGrpSpPr>
        <p:cNvPr id="1" name="Shape 5305"/>
        <p:cNvGrpSpPr/>
        <p:nvPr/>
      </p:nvGrpSpPr>
      <p:grpSpPr>
        <a:xfrm>
          <a:off x="0" y="0"/>
          <a:ext cx="0" cy="0"/>
          <a:chOff x="0" y="0"/>
          <a:chExt cx="0" cy="0"/>
        </a:xfrm>
      </p:grpSpPr>
      <p:sp>
        <p:nvSpPr>
          <p:cNvPr id="5306" name="Google Shape;5306;p13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307" name="Google Shape;5307;p13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308" name="Google Shape;5308;p137"/>
          <p:cNvPicPr preferRelativeResize="0"/>
          <p:nvPr/>
        </p:nvPicPr>
        <p:blipFill rotWithShape="1">
          <a:blip r:embed="rId2">
            <a:alphaModFix/>
          </a:blip>
          <a:srcRect r="3633" b="1254"/>
          <a:stretch/>
        </p:blipFill>
        <p:spPr>
          <a:xfrm rot="-5400000" flipH="1">
            <a:off x="5098096" y="76082"/>
            <a:ext cx="576943" cy="7514866"/>
          </a:xfrm>
          <a:custGeom>
            <a:avLst/>
            <a:gdLst/>
            <a:ahLst/>
            <a:cxnLst/>
            <a:rect l="l" t="t" r="r" b="b"/>
            <a:pathLst>
              <a:path w="769257" h="10019821" extrusionOk="0">
                <a:moveTo>
                  <a:pt x="0" y="0"/>
                </a:moveTo>
                <a:lnTo>
                  <a:pt x="0" y="4631160"/>
                </a:lnTo>
                <a:lnTo>
                  <a:pt x="216750" y="999646"/>
                </a:lnTo>
                <a:lnTo>
                  <a:pt x="197800" y="10019821"/>
                </a:lnTo>
                <a:lnTo>
                  <a:pt x="769257" y="10019821"/>
                </a:lnTo>
                <a:lnTo>
                  <a:pt x="769257" y="0"/>
                </a:lnTo>
                <a:close/>
              </a:path>
            </a:pathLst>
          </a:custGeom>
          <a:noFill/>
          <a:ln>
            <a:noFill/>
          </a:ln>
        </p:spPr>
      </p:pic>
      <p:sp>
        <p:nvSpPr>
          <p:cNvPr id="5309" name="Google Shape;5309;p137"/>
          <p:cNvSpPr/>
          <p:nvPr/>
        </p:nvSpPr>
        <p:spPr>
          <a:xfrm flipH="1">
            <a:off x="0" y="0"/>
            <a:ext cx="9144000" cy="4400501"/>
          </a:xfrm>
          <a:custGeom>
            <a:avLst/>
            <a:gdLst/>
            <a:ahLst/>
            <a:cxnLst/>
            <a:rect l="l" t="t" r="r" b="b"/>
            <a:pathLst>
              <a:path w="12192000" h="5867335" extrusionOk="0">
                <a:moveTo>
                  <a:pt x="12192000" y="0"/>
                </a:moveTo>
                <a:lnTo>
                  <a:pt x="0" y="0"/>
                </a:lnTo>
                <a:lnTo>
                  <a:pt x="0" y="4945992"/>
                </a:lnTo>
                <a:lnTo>
                  <a:pt x="9041587" y="4945992"/>
                </a:lnTo>
                <a:lnTo>
                  <a:pt x="9974275" y="5867335"/>
                </a:lnTo>
                <a:lnTo>
                  <a:pt x="9974275" y="4945992"/>
                </a:lnTo>
                <a:lnTo>
                  <a:pt x="12192000" y="4945992"/>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D. Table of contents">
  <p:cSld name="D. Table of contents">
    <p:bg>
      <p:bgPr>
        <a:gradFill>
          <a:gsLst>
            <a:gs pos="0">
              <a:schemeClr val="dk2"/>
            </a:gs>
            <a:gs pos="100000">
              <a:schemeClr val="accent2"/>
            </a:gs>
          </a:gsLst>
          <a:lin ang="8100019" scaled="0"/>
        </a:gradFill>
        <a:effectLst/>
      </p:bgPr>
    </p:bg>
    <p:spTree>
      <p:nvGrpSpPr>
        <p:cNvPr id="1" name="Shape 5310"/>
        <p:cNvGrpSpPr/>
        <p:nvPr/>
      </p:nvGrpSpPr>
      <p:grpSpPr>
        <a:xfrm>
          <a:off x="0" y="0"/>
          <a:ext cx="0" cy="0"/>
          <a:chOff x="0" y="0"/>
          <a:chExt cx="0" cy="0"/>
        </a:xfrm>
      </p:grpSpPr>
      <p:sp>
        <p:nvSpPr>
          <p:cNvPr id="5311" name="Google Shape;5311;p138"/>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312" name="Google Shape;5312;p138"/>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313" name="Google Shape;5313;p138"/>
          <p:cNvSpPr txBox="1"/>
          <p:nvPr/>
        </p:nvSpPr>
        <p:spPr>
          <a:xfrm>
            <a:off x="472500" y="1933451"/>
            <a:ext cx="2114700" cy="1299900"/>
          </a:xfrm>
          <a:prstGeom prst="rect">
            <a:avLst/>
          </a:prstGeom>
          <a:noFill/>
          <a:ln>
            <a:noFill/>
          </a:ln>
        </p:spPr>
        <p:txBody>
          <a:bodyPr spcFirstLastPara="1" wrap="square" lIns="0" tIns="0" rIns="0" bIns="0" anchor="ctr" anchorCtr="0">
            <a:spAutoFit/>
          </a:bodyPr>
          <a:lstStyle/>
          <a:p>
            <a:pPr marL="0" marR="0" lvl="0" indent="0" algn="l" rtl="0">
              <a:lnSpc>
                <a:spcPct val="106000"/>
              </a:lnSpc>
              <a:spcBef>
                <a:spcPts val="0"/>
              </a:spcBef>
              <a:spcAft>
                <a:spcPts val="0"/>
              </a:spcAft>
              <a:buClr>
                <a:schemeClr val="dk2"/>
              </a:buClr>
              <a:buSzPts val="4100"/>
              <a:buFont typeface="Trebuchet MS"/>
              <a:buNone/>
            </a:pPr>
            <a:r>
              <a:rPr lang="en" sz="4100" b="0" i="0" u="none" strike="noStrike" cap="none">
                <a:solidFill>
                  <a:schemeClr val="dk2"/>
                </a:solidFill>
                <a:latin typeface="Trebuchet MS"/>
                <a:ea typeface="Trebuchet MS"/>
                <a:cs typeface="Trebuchet MS"/>
                <a:sym typeface="Trebuchet MS"/>
              </a:rPr>
              <a:t>Table of contents</a:t>
            </a:r>
            <a:endParaRPr sz="1100" b="0" i="0" u="none" strike="noStrike" cap="none">
              <a:solidFill>
                <a:srgbClr val="000000"/>
              </a:solidFill>
              <a:latin typeface="Arial"/>
              <a:ea typeface="Arial"/>
              <a:cs typeface="Arial"/>
              <a:sym typeface="Arial"/>
            </a:endParaRPr>
          </a:p>
        </p:txBody>
      </p:sp>
      <p:sp>
        <p:nvSpPr>
          <p:cNvPr id="5314" name="Google Shape;5314;p13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15" name="Google Shape;5315;p13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pic>
        <p:nvPicPr>
          <p:cNvPr id="5316" name="Google Shape;5316;p138"/>
          <p:cNvPicPr preferRelativeResize="0"/>
          <p:nvPr/>
        </p:nvPicPr>
        <p:blipFill rotWithShape="1">
          <a:blip r:embed="rId2">
            <a:alphaModFix/>
          </a:blip>
          <a:srcRect/>
          <a:stretch/>
        </p:blipFill>
        <p:spPr>
          <a:xfrm>
            <a:off x="2331478" y="2690061"/>
            <a:ext cx="1023938" cy="2537221"/>
          </a:xfrm>
          <a:custGeom>
            <a:avLst/>
            <a:gdLst/>
            <a:ahLst/>
            <a:cxnLst/>
            <a:rect l="l" t="t" r="r" b="b"/>
            <a:pathLst>
              <a:path w="1365250" h="3382962" extrusionOk="0">
                <a:moveTo>
                  <a:pt x="942801" y="0"/>
                </a:moveTo>
                <a:lnTo>
                  <a:pt x="1365250" y="0"/>
                </a:lnTo>
                <a:lnTo>
                  <a:pt x="1365250" y="3382962"/>
                </a:lnTo>
                <a:lnTo>
                  <a:pt x="128720" y="3382962"/>
                </a:lnTo>
                <a:close/>
                <a:moveTo>
                  <a:pt x="0" y="0"/>
                </a:moveTo>
                <a:lnTo>
                  <a:pt x="929501" y="0"/>
                </a:lnTo>
                <a:lnTo>
                  <a:pt x="0" y="2860398"/>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D. Blank green">
  <p:cSld name="D. Blank green">
    <p:bg>
      <p:bgPr>
        <a:gradFill>
          <a:gsLst>
            <a:gs pos="0">
              <a:schemeClr val="dk2"/>
            </a:gs>
            <a:gs pos="100000">
              <a:schemeClr val="accent2"/>
            </a:gs>
          </a:gsLst>
          <a:lin ang="8100019" scaled="0"/>
        </a:gradFill>
        <a:effectLst/>
      </p:bgPr>
    </p:bg>
    <p:spTree>
      <p:nvGrpSpPr>
        <p:cNvPr id="1" name="Shape 5317"/>
        <p:cNvGrpSpPr/>
        <p:nvPr/>
      </p:nvGrpSpPr>
      <p:grpSpPr>
        <a:xfrm>
          <a:off x="0" y="0"/>
          <a:ext cx="0" cy="0"/>
          <a:chOff x="0" y="0"/>
          <a:chExt cx="0" cy="0"/>
        </a:xfrm>
      </p:grpSpPr>
      <p:sp>
        <p:nvSpPr>
          <p:cNvPr id="5318" name="Google Shape;5318;p13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19" name="Google Shape;5319;p13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 Disclaimer">
  <p:cSld name="D. Disclaimer">
    <p:spTree>
      <p:nvGrpSpPr>
        <p:cNvPr id="1" name="Shape 5320"/>
        <p:cNvGrpSpPr/>
        <p:nvPr/>
      </p:nvGrpSpPr>
      <p:grpSpPr>
        <a:xfrm>
          <a:off x="0" y="0"/>
          <a:ext cx="0" cy="0"/>
          <a:chOff x="0" y="0"/>
          <a:chExt cx="0" cy="0"/>
        </a:xfrm>
      </p:grpSpPr>
      <p:sp>
        <p:nvSpPr>
          <p:cNvPr id="5321" name="Google Shape;5321;p140"/>
          <p:cNvSpPr/>
          <p:nvPr/>
        </p:nvSpPr>
        <p:spPr>
          <a:xfrm>
            <a:off x="3766369" y="1248192"/>
            <a:ext cx="4656900" cy="249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Trebuchet MS"/>
                <a:ea typeface="Trebuchet MS"/>
                <a:cs typeface="Trebuchet MS"/>
                <a:sym typeface="Trebuchet MS"/>
              </a:rPr>
              <a:t>The services and materials provided by Boston Consulting Group (BCG) are subject to BCG's Standard Terms </a:t>
            </a:r>
            <a:br>
              <a:rPr lang="en" sz="700" b="0" i="0" u="none" strike="noStrike" cap="none">
                <a:solidFill>
                  <a:schemeClr val="dk1"/>
                </a:solidFill>
                <a:latin typeface="Trebuchet MS"/>
                <a:ea typeface="Trebuchet MS"/>
                <a:cs typeface="Trebuchet MS"/>
                <a:sym typeface="Trebuchet MS"/>
              </a:rPr>
            </a:br>
            <a:r>
              <a:rPr lang="en" sz="700" b="0" i="0" u="none" strike="noStrike" cap="none">
                <a:solidFill>
                  <a:schemeClr val="dk1"/>
                </a:solidFill>
                <a:latin typeface="Trebuchet MS"/>
                <a:ea typeface="Trebuchet MS"/>
                <a:cs typeface="Trebuchet MS"/>
                <a:sym typeface="Trebuchet MS"/>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 sz="700" b="0" i="0" u="none" strike="noStrike" cap="none">
                <a:solidFill>
                  <a:schemeClr val="dk1"/>
                </a:solidFill>
                <a:latin typeface="Trebuchet MS"/>
                <a:ea typeface="Trebuchet MS"/>
                <a:cs typeface="Trebuchet MS"/>
                <a:sym typeface="Trebuchet MS"/>
              </a:rPr>
            </a:br>
            <a:r>
              <a:rPr lang="en" sz="700" b="0" i="0" u="none" strike="noStrike" cap="none">
                <a:solidFill>
                  <a:schemeClr val="dk1"/>
                </a:solidFill>
                <a:latin typeface="Trebuchet MS"/>
                <a:ea typeface="Trebuchet MS"/>
                <a:cs typeface="Trebuchet MS"/>
                <a:sym typeface="Trebuchet MS"/>
              </a:rPr>
              <a:t>to update these materials after the date hereof, notwithstanding that such information may become outdated </a:t>
            </a:r>
            <a:br>
              <a:rPr lang="en" sz="700" b="0" i="0" u="none" strike="noStrike" cap="none">
                <a:solidFill>
                  <a:schemeClr val="dk1"/>
                </a:solidFill>
                <a:latin typeface="Trebuchet MS"/>
                <a:ea typeface="Trebuchet MS"/>
                <a:cs typeface="Trebuchet MS"/>
                <a:sym typeface="Trebuchet MS"/>
              </a:rPr>
            </a:br>
            <a:r>
              <a:rPr lang="en" sz="700" b="0" i="0" u="none" strike="noStrike" cap="none">
                <a:solidFill>
                  <a:schemeClr val="dk1"/>
                </a:solidFill>
                <a:latin typeface="Trebuchet MS"/>
                <a:ea typeface="Trebuchet MS"/>
                <a:cs typeface="Trebuchet MS"/>
                <a:sym typeface="Trebuchet MS"/>
              </a:rPr>
              <a:t>or inaccurate.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Trebuchet MS"/>
                <a:ea typeface="Trebuchet MS"/>
                <a:cs typeface="Trebuchet MS"/>
                <a:sym typeface="Trebuchet MS"/>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Trebuchet MS"/>
                <a:ea typeface="Trebuchet MS"/>
                <a:cs typeface="Trebuchet MS"/>
                <a:sym typeface="Trebuchet MS"/>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 sz="700" b="0" i="0" u="none" strike="noStrike" cap="none">
                <a:solidFill>
                  <a:schemeClr val="dk1"/>
                </a:solidFill>
                <a:latin typeface="Trebuchet MS"/>
                <a:ea typeface="Trebuchet MS"/>
                <a:cs typeface="Trebuchet MS"/>
                <a:sym typeface="Trebuchet MS"/>
              </a:rPr>
            </a:br>
            <a:r>
              <a:rPr lang="en" sz="700" b="0" i="0" u="none" strike="noStrike" cap="none">
                <a:solidFill>
                  <a:schemeClr val="dk1"/>
                </a:solidFill>
                <a:latin typeface="Trebuchet MS"/>
                <a:ea typeface="Trebuchet MS"/>
                <a:cs typeface="Trebuchet MS"/>
                <a:sym typeface="Trebuchet MS"/>
              </a:rPr>
              <a:t>of this document shall be deemed agreement with and consideration for the foregoing.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700"/>
              <a:buFont typeface="Trebuchet MS"/>
              <a:buNone/>
            </a:pPr>
            <a:r>
              <a:rPr lang="en" sz="700" b="0" i="0" u="none" strike="noStrike" cap="none">
                <a:solidFill>
                  <a:schemeClr val="dk1"/>
                </a:solidFill>
                <a:latin typeface="Trebuchet MS"/>
                <a:ea typeface="Trebuchet MS"/>
                <a:cs typeface="Trebuchet MS"/>
                <a:sym typeface="Trebuchet MS"/>
              </a:rPr>
              <a:t>BCG does not provide fairness opinions or valuations of market transactions, and these materials should not be relied </a:t>
            </a:r>
            <a:br>
              <a:rPr lang="en" sz="700" b="0" i="0" u="none" strike="noStrike" cap="none">
                <a:solidFill>
                  <a:schemeClr val="dk1"/>
                </a:solidFill>
                <a:latin typeface="Trebuchet MS"/>
                <a:ea typeface="Trebuchet MS"/>
                <a:cs typeface="Trebuchet MS"/>
                <a:sym typeface="Trebuchet MS"/>
              </a:rPr>
            </a:br>
            <a:r>
              <a:rPr lang="en" sz="700" b="0" i="0" u="none" strike="noStrike" cap="none">
                <a:solidFill>
                  <a:schemeClr val="dk1"/>
                </a:solidFill>
                <a:latin typeface="Trebuchet MS"/>
                <a:ea typeface="Trebuchet MS"/>
                <a:cs typeface="Trebuchet MS"/>
                <a:sym typeface="Trebuchet MS"/>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 sz="700" b="0" i="0" u="none" strike="noStrike" cap="none">
                <a:solidFill>
                  <a:schemeClr val="dk1"/>
                </a:solidFill>
                <a:latin typeface="Trebuchet MS"/>
                <a:ea typeface="Trebuchet MS"/>
                <a:cs typeface="Trebuchet MS"/>
                <a:sym typeface="Trebuchet MS"/>
              </a:rPr>
            </a:br>
            <a:r>
              <a:rPr lang="en" sz="700" b="0" i="0" u="none" strike="noStrike" cap="none">
                <a:solidFill>
                  <a:schemeClr val="dk1"/>
                </a:solidFill>
                <a:latin typeface="Trebuchet MS"/>
                <a:ea typeface="Trebuchet MS"/>
                <a:cs typeface="Trebuchet MS"/>
                <a:sym typeface="Trebuchet MS"/>
              </a:rPr>
              <a:t>or operating assumptions will clearly impact the analyses and conclusions.</a:t>
            </a:r>
            <a:endParaRPr sz="1100" b="0" i="0" u="none" strike="noStrike" cap="none">
              <a:solidFill>
                <a:srgbClr val="000000"/>
              </a:solidFill>
              <a:latin typeface="Arial"/>
              <a:ea typeface="Arial"/>
              <a:cs typeface="Arial"/>
              <a:sym typeface="Arial"/>
            </a:endParaRPr>
          </a:p>
        </p:txBody>
      </p:sp>
      <p:sp>
        <p:nvSpPr>
          <p:cNvPr id="5322" name="Google Shape;5322;p140"/>
          <p:cNvSpPr txBox="1"/>
          <p:nvPr/>
        </p:nvSpPr>
        <p:spPr>
          <a:xfrm>
            <a:off x="479283" y="2229807"/>
            <a:ext cx="2399700" cy="52650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2"/>
              </a:buClr>
              <a:buSzPts val="3800"/>
              <a:buFont typeface="Trebuchet MS"/>
              <a:buNone/>
            </a:pPr>
            <a:r>
              <a:rPr lang="en" sz="3800" b="0" i="0" u="none" strike="noStrike" cap="none">
                <a:solidFill>
                  <a:schemeClr val="dk2"/>
                </a:solidFill>
                <a:latin typeface="Trebuchet MS"/>
                <a:ea typeface="Trebuchet MS"/>
                <a:cs typeface="Trebuchet MS"/>
                <a:sym typeface="Trebuchet MS"/>
              </a:rPr>
              <a:t>Disclaimer</a:t>
            </a:r>
            <a:endParaRPr sz="1100" b="0" i="0" u="none" strike="noStrike" cap="none">
              <a:solidFill>
                <a:srgbClr val="000000"/>
              </a:solidFill>
              <a:latin typeface="Arial"/>
              <a:ea typeface="Arial"/>
              <a:cs typeface="Arial"/>
              <a:sym typeface="Arial"/>
            </a:endParaRPr>
          </a:p>
        </p:txBody>
      </p:sp>
      <p:cxnSp>
        <p:nvCxnSpPr>
          <p:cNvPr id="5323" name="Google Shape;5323;p140"/>
          <p:cNvCxnSpPr/>
          <p:nvPr/>
        </p:nvCxnSpPr>
        <p:spPr>
          <a:xfrm>
            <a:off x="3275924" y="1222639"/>
            <a:ext cx="0" cy="2544000"/>
          </a:xfrm>
          <a:prstGeom prst="straightConnector1">
            <a:avLst/>
          </a:prstGeom>
          <a:noFill/>
          <a:ln w="9525" cap="flat" cmpd="sng">
            <a:solidFill>
              <a:schemeClr val="dk2"/>
            </a:solidFill>
            <a:prstDash val="solid"/>
            <a:miter lim="800000"/>
            <a:headEnd type="none" w="sm" len="sm"/>
            <a:tailEnd type="none" w="sm" len="sm"/>
          </a:ln>
        </p:spPr>
      </p:cxnSp>
      <p:sp>
        <p:nvSpPr>
          <p:cNvPr id="5324" name="Google Shape;5324;p14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D. End">
  <p:cSld name="D. End">
    <p:spTree>
      <p:nvGrpSpPr>
        <p:cNvPr id="1" name="Shape 5325"/>
        <p:cNvGrpSpPr/>
        <p:nvPr/>
      </p:nvGrpSpPr>
      <p:grpSpPr>
        <a:xfrm>
          <a:off x="0" y="0"/>
          <a:ext cx="0" cy="0"/>
          <a:chOff x="0" y="0"/>
          <a:chExt cx="0" cy="0"/>
        </a:xfrm>
      </p:grpSpPr>
      <p:pic>
        <p:nvPicPr>
          <p:cNvPr id="5326" name="Google Shape;5326;p1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27" name="Google Shape;5327;p141"/>
          <p:cNvSpPr/>
          <p:nvPr/>
        </p:nvSpPr>
        <p:spPr>
          <a:xfrm>
            <a:off x="473202" y="469650"/>
            <a:ext cx="6093900" cy="4147200"/>
          </a:xfrm>
          <a:prstGeom prst="rect">
            <a:avLst/>
          </a:prstGeom>
          <a:gradFill>
            <a:gsLst>
              <a:gs pos="0">
                <a:srgbClr val="03522D">
                  <a:alpha val="89411"/>
                </a:srgbClr>
              </a:gs>
              <a:gs pos="100000">
                <a:srgbClr val="29BA74">
                  <a:alpha val="89411"/>
                </a:srgbClr>
              </a:gs>
            </a:gsLst>
            <a:lin ang="18900044" scaled="0"/>
          </a:grad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
        <p:nvSpPr>
          <p:cNvPr id="5328" name="Google Shape;5328;p141"/>
          <p:cNvSpPr txBox="1"/>
          <p:nvPr/>
        </p:nvSpPr>
        <p:spPr>
          <a:xfrm>
            <a:off x="693734" y="4286384"/>
            <a:ext cx="630600" cy="1275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900"/>
              <a:buFont typeface="Arial"/>
              <a:buNone/>
            </a:pPr>
            <a:r>
              <a:rPr lang="en" sz="900" b="0" i="0" u="none" strike="noStrike" cap="none">
                <a:solidFill>
                  <a:schemeClr val="lt1"/>
                </a:solidFill>
                <a:latin typeface="Trebuchet MS"/>
                <a:ea typeface="Trebuchet MS"/>
                <a:cs typeface="Trebuchet MS"/>
                <a:sym typeface="Trebuchet MS"/>
              </a:rPr>
              <a:t>bcg.com</a:t>
            </a:r>
            <a:endParaRPr sz="1100" b="0" i="0" u="none" strike="noStrike" cap="none">
              <a:solidFill>
                <a:srgbClr val="000000"/>
              </a:solidFill>
              <a:latin typeface="Arial"/>
              <a:ea typeface="Arial"/>
              <a:cs typeface="Arial"/>
              <a:sym typeface="Arial"/>
            </a:endParaRPr>
          </a:p>
        </p:txBody>
      </p:sp>
      <p:sp>
        <p:nvSpPr>
          <p:cNvPr id="5329" name="Google Shape;5329;p141"/>
          <p:cNvSpPr/>
          <p:nvPr/>
        </p:nvSpPr>
        <p:spPr>
          <a:xfrm>
            <a:off x="2007643" y="2227135"/>
            <a:ext cx="3018710" cy="630912"/>
          </a:xfrm>
          <a:custGeom>
            <a:avLst/>
            <a:gdLst/>
            <a:ahLst/>
            <a:cxnLst/>
            <a:rect l="l" t="t" r="r" b="b"/>
            <a:pathLst>
              <a:path w="11499847" h="2403475" extrusionOk="0">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 Layout guide">
  <p:cSld name="D. Layout guide">
    <p:spTree>
      <p:nvGrpSpPr>
        <p:cNvPr id="1" name="Shape 5330"/>
        <p:cNvGrpSpPr/>
        <p:nvPr/>
      </p:nvGrpSpPr>
      <p:grpSpPr>
        <a:xfrm>
          <a:off x="0" y="0"/>
          <a:ext cx="0" cy="0"/>
          <a:chOff x="0" y="0"/>
          <a:chExt cx="0" cy="0"/>
        </a:xfrm>
      </p:grpSpPr>
      <p:grpSp>
        <p:nvGrpSpPr>
          <p:cNvPr id="5331" name="Google Shape;5331;p142"/>
          <p:cNvGrpSpPr/>
          <p:nvPr/>
        </p:nvGrpSpPr>
        <p:grpSpPr>
          <a:xfrm>
            <a:off x="-606" y="-1"/>
            <a:ext cx="9145506" cy="5143502"/>
            <a:chOff x="-808" y="-1"/>
            <a:chExt cx="12194008" cy="6858002"/>
          </a:xfrm>
        </p:grpSpPr>
        <p:sp>
          <p:nvSpPr>
            <p:cNvPr id="5332" name="Google Shape;5332;p142"/>
            <p:cNvSpPr/>
            <p:nvPr/>
          </p:nvSpPr>
          <p:spPr>
            <a:xfrm>
              <a:off x="0" y="-1"/>
              <a:ext cx="12193200" cy="6858000"/>
            </a:xfrm>
            <a:custGeom>
              <a:avLst/>
              <a:gdLst/>
              <a:ahLst/>
              <a:cxnLst/>
              <a:rect l="l" t="t" r="r" b="b"/>
              <a:pathLst>
                <a:path w="12193200" h="6858000" extrusionOk="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nvGrpSpPr>
            <p:cNvPr id="5333" name="Google Shape;5333;p142"/>
            <p:cNvGrpSpPr/>
            <p:nvPr/>
          </p:nvGrpSpPr>
          <p:grpSpPr>
            <a:xfrm>
              <a:off x="-808" y="622800"/>
              <a:ext cx="12192907" cy="5536800"/>
              <a:chOff x="12623800" y="622800"/>
              <a:chExt cx="11175900" cy="5536800"/>
            </a:xfrm>
          </p:grpSpPr>
          <p:cxnSp>
            <p:nvCxnSpPr>
              <p:cNvPr id="5334" name="Google Shape;5334;p142"/>
              <p:cNvCxnSpPr/>
              <p:nvPr/>
            </p:nvCxnSpPr>
            <p:spPr>
              <a:xfrm>
                <a:off x="12623800" y="62280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35" name="Google Shape;5335;p142"/>
              <p:cNvCxnSpPr/>
              <p:nvPr/>
            </p:nvCxnSpPr>
            <p:spPr>
              <a:xfrm>
                <a:off x="12623800" y="914211"/>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36" name="Google Shape;5336;p142"/>
              <p:cNvCxnSpPr/>
              <p:nvPr/>
            </p:nvCxnSpPr>
            <p:spPr>
              <a:xfrm>
                <a:off x="12623800" y="1205622"/>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37" name="Google Shape;5337;p142"/>
              <p:cNvCxnSpPr/>
              <p:nvPr/>
            </p:nvCxnSpPr>
            <p:spPr>
              <a:xfrm>
                <a:off x="12623800" y="149760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38" name="Google Shape;5338;p142"/>
              <p:cNvCxnSpPr/>
              <p:nvPr/>
            </p:nvCxnSpPr>
            <p:spPr>
              <a:xfrm>
                <a:off x="12623800" y="1788444"/>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39" name="Google Shape;5339;p142"/>
              <p:cNvCxnSpPr/>
              <p:nvPr/>
            </p:nvCxnSpPr>
            <p:spPr>
              <a:xfrm>
                <a:off x="12623800" y="2079855"/>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0" name="Google Shape;5340;p142"/>
              <p:cNvCxnSpPr/>
              <p:nvPr/>
            </p:nvCxnSpPr>
            <p:spPr>
              <a:xfrm>
                <a:off x="12623800" y="2371266"/>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1" name="Google Shape;5341;p142"/>
              <p:cNvCxnSpPr/>
              <p:nvPr/>
            </p:nvCxnSpPr>
            <p:spPr>
              <a:xfrm>
                <a:off x="12623800" y="2662677"/>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2" name="Google Shape;5342;p142"/>
              <p:cNvCxnSpPr/>
              <p:nvPr/>
            </p:nvCxnSpPr>
            <p:spPr>
              <a:xfrm>
                <a:off x="12623800" y="2954088"/>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3" name="Google Shape;5343;p142"/>
              <p:cNvCxnSpPr/>
              <p:nvPr/>
            </p:nvCxnSpPr>
            <p:spPr>
              <a:xfrm>
                <a:off x="12623800" y="3245499"/>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4" name="Google Shape;5344;p142"/>
              <p:cNvCxnSpPr/>
              <p:nvPr/>
            </p:nvCxnSpPr>
            <p:spPr>
              <a:xfrm>
                <a:off x="12623800" y="353691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5" name="Google Shape;5345;p142"/>
              <p:cNvCxnSpPr/>
              <p:nvPr/>
            </p:nvCxnSpPr>
            <p:spPr>
              <a:xfrm>
                <a:off x="12623800" y="3828321"/>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6" name="Google Shape;5346;p142"/>
              <p:cNvCxnSpPr/>
              <p:nvPr/>
            </p:nvCxnSpPr>
            <p:spPr>
              <a:xfrm>
                <a:off x="12623800" y="4119732"/>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7" name="Google Shape;5347;p142"/>
              <p:cNvCxnSpPr/>
              <p:nvPr/>
            </p:nvCxnSpPr>
            <p:spPr>
              <a:xfrm>
                <a:off x="12623800" y="4411143"/>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8" name="Google Shape;5348;p142"/>
              <p:cNvCxnSpPr/>
              <p:nvPr/>
            </p:nvCxnSpPr>
            <p:spPr>
              <a:xfrm>
                <a:off x="12623800" y="4702554"/>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9" name="Google Shape;5349;p142"/>
              <p:cNvCxnSpPr/>
              <p:nvPr/>
            </p:nvCxnSpPr>
            <p:spPr>
              <a:xfrm>
                <a:off x="12623800" y="4993965"/>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50" name="Google Shape;5350;p142"/>
              <p:cNvCxnSpPr/>
              <p:nvPr/>
            </p:nvCxnSpPr>
            <p:spPr>
              <a:xfrm>
                <a:off x="12623800" y="5285376"/>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51" name="Google Shape;5351;p142"/>
              <p:cNvCxnSpPr/>
              <p:nvPr/>
            </p:nvCxnSpPr>
            <p:spPr>
              <a:xfrm>
                <a:off x="12623800" y="5576787"/>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52" name="Google Shape;5352;p142"/>
              <p:cNvCxnSpPr/>
              <p:nvPr/>
            </p:nvCxnSpPr>
            <p:spPr>
              <a:xfrm>
                <a:off x="12623800" y="5868198"/>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53" name="Google Shape;5353;p142"/>
              <p:cNvCxnSpPr/>
              <p:nvPr/>
            </p:nvCxnSpPr>
            <p:spPr>
              <a:xfrm>
                <a:off x="12623800" y="6159600"/>
                <a:ext cx="11175900" cy="0"/>
              </a:xfrm>
              <a:prstGeom prst="straightConnector1">
                <a:avLst/>
              </a:prstGeom>
              <a:noFill/>
              <a:ln w="9525" cap="flat" cmpd="sng">
                <a:solidFill>
                  <a:srgbClr val="30C1D7">
                    <a:alpha val="40000"/>
                  </a:srgbClr>
                </a:solidFill>
                <a:prstDash val="solid"/>
                <a:miter lim="800000"/>
                <a:headEnd type="none" w="sm" len="sm"/>
                <a:tailEnd type="none" w="sm" len="sm"/>
              </a:ln>
            </p:spPr>
          </p:cxnSp>
        </p:grpSp>
        <p:grpSp>
          <p:nvGrpSpPr>
            <p:cNvPr id="5354" name="Google Shape;5354;p142"/>
            <p:cNvGrpSpPr/>
            <p:nvPr/>
          </p:nvGrpSpPr>
          <p:grpSpPr>
            <a:xfrm>
              <a:off x="1277000" y="623550"/>
              <a:ext cx="9638000" cy="5537100"/>
              <a:chOff x="1277000" y="623550"/>
              <a:chExt cx="9638000" cy="5537100"/>
            </a:xfrm>
          </p:grpSpPr>
          <p:sp>
            <p:nvSpPr>
              <p:cNvPr id="5355" name="Google Shape;5355;p142"/>
              <p:cNvSpPr/>
              <p:nvPr/>
            </p:nvSpPr>
            <p:spPr>
              <a:xfrm>
                <a:off x="688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56" name="Google Shape;5356;p142"/>
              <p:cNvSpPr/>
              <p:nvPr/>
            </p:nvSpPr>
            <p:spPr>
              <a:xfrm>
                <a:off x="875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57" name="Google Shape;5357;p142"/>
              <p:cNvSpPr/>
              <p:nvPr/>
            </p:nvSpPr>
            <p:spPr>
              <a:xfrm>
                <a:off x="782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58" name="Google Shape;5358;p142"/>
              <p:cNvSpPr/>
              <p:nvPr/>
            </p:nvSpPr>
            <p:spPr>
              <a:xfrm>
                <a:off x="969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59" name="Google Shape;5359;p142"/>
              <p:cNvSpPr/>
              <p:nvPr/>
            </p:nvSpPr>
            <p:spPr>
              <a:xfrm>
                <a:off x="1062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0" name="Google Shape;5360;p142"/>
              <p:cNvSpPr/>
              <p:nvPr/>
            </p:nvSpPr>
            <p:spPr>
              <a:xfrm>
                <a:off x="595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1" name="Google Shape;5361;p142"/>
              <p:cNvSpPr/>
              <p:nvPr/>
            </p:nvSpPr>
            <p:spPr>
              <a:xfrm>
                <a:off x="127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2" name="Google Shape;5362;p142"/>
              <p:cNvSpPr/>
              <p:nvPr/>
            </p:nvSpPr>
            <p:spPr>
              <a:xfrm>
                <a:off x="221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3" name="Google Shape;5363;p142"/>
              <p:cNvSpPr/>
              <p:nvPr/>
            </p:nvSpPr>
            <p:spPr>
              <a:xfrm>
                <a:off x="314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4" name="Google Shape;5364;p142"/>
              <p:cNvSpPr/>
              <p:nvPr/>
            </p:nvSpPr>
            <p:spPr>
              <a:xfrm>
                <a:off x="4082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5" name="Google Shape;5365;p142"/>
              <p:cNvSpPr/>
              <p:nvPr/>
            </p:nvSpPr>
            <p:spPr>
              <a:xfrm>
                <a:off x="5017000" y="623550"/>
                <a:ext cx="288000" cy="55371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sp>
          <p:nvSpPr>
            <p:cNvPr id="5366" name="Google Shape;5366;p142"/>
            <p:cNvSpPr/>
            <p:nvPr/>
          </p:nvSpPr>
          <p:spPr>
            <a:xfrm>
              <a:off x="-600" y="0"/>
              <a:ext cx="12193204" cy="6858001"/>
            </a:xfrm>
            <a:custGeom>
              <a:avLst/>
              <a:gdLst/>
              <a:ahLst/>
              <a:cxnLst/>
              <a:rect l="l" t="t" r="r" b="b"/>
              <a:pathLst>
                <a:path w="6026" h="3396" extrusionOk="0">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Trebuchet MS"/>
                <a:buNone/>
              </a:pPr>
              <a:endParaRPr sz="1400" b="0" i="0" u="none" strike="noStrike" cap="none">
                <a:solidFill>
                  <a:srgbClr val="575757"/>
                </a:solidFill>
                <a:latin typeface="Trebuchet MS"/>
                <a:ea typeface="Trebuchet MS"/>
                <a:cs typeface="Trebuchet MS"/>
                <a:sym typeface="Trebuchet MS"/>
              </a:endParaRPr>
            </a:p>
          </p:txBody>
        </p:sp>
        <p:sp>
          <p:nvSpPr>
            <p:cNvPr id="5367" name="Google Shape;5367;p142"/>
            <p:cNvSpPr/>
            <p:nvPr/>
          </p:nvSpPr>
          <p:spPr>
            <a:xfrm>
              <a:off x="629400" y="6159600"/>
              <a:ext cx="10933200" cy="378600"/>
            </a:xfrm>
            <a:prstGeom prst="rect">
              <a:avLst/>
            </a:prstGeom>
            <a:solidFill>
              <a:schemeClr val="accent3">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68" name="Google Shape;5368;p142"/>
            <p:cNvSpPr/>
            <p:nvPr/>
          </p:nvSpPr>
          <p:spPr>
            <a:xfrm>
              <a:off x="629400" y="1497600"/>
              <a:ext cx="10932300" cy="583200"/>
            </a:xfrm>
            <a:prstGeom prst="rect">
              <a:avLst/>
            </a:prstGeom>
            <a:solidFill>
              <a:schemeClr val="accent3">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nvGrpSpPr>
            <p:cNvPr id="5369" name="Google Shape;5369;p142"/>
            <p:cNvGrpSpPr/>
            <p:nvPr/>
          </p:nvGrpSpPr>
          <p:grpSpPr>
            <a:xfrm>
              <a:off x="629400" y="5975122"/>
              <a:ext cx="10933294" cy="79500"/>
              <a:chOff x="629400" y="5975122"/>
              <a:chExt cx="10933294" cy="79500"/>
            </a:xfrm>
          </p:grpSpPr>
          <p:sp>
            <p:nvSpPr>
              <p:cNvPr id="5370" name="Google Shape;5370;p142"/>
              <p:cNvSpPr/>
              <p:nvPr/>
            </p:nvSpPr>
            <p:spPr>
              <a:xfrm>
                <a:off x="2880128" y="5975122"/>
                <a:ext cx="19302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71" name="Google Shape;5371;p142"/>
              <p:cNvSpPr/>
              <p:nvPr/>
            </p:nvSpPr>
            <p:spPr>
              <a:xfrm>
                <a:off x="9626194" y="5975122"/>
                <a:ext cx="19365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72" name="Google Shape;5372;p142"/>
              <p:cNvSpPr/>
              <p:nvPr/>
            </p:nvSpPr>
            <p:spPr>
              <a:xfrm>
                <a:off x="7372407" y="5975122"/>
                <a:ext cx="19365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73" name="Google Shape;5373;p142"/>
              <p:cNvSpPr/>
              <p:nvPr/>
            </p:nvSpPr>
            <p:spPr>
              <a:xfrm>
                <a:off x="5127797" y="5975122"/>
                <a:ext cx="19272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sp>
            <p:nvSpPr>
              <p:cNvPr id="5374" name="Google Shape;5374;p142"/>
              <p:cNvSpPr/>
              <p:nvPr/>
            </p:nvSpPr>
            <p:spPr>
              <a:xfrm>
                <a:off x="629400" y="5975122"/>
                <a:ext cx="1933200" cy="79500"/>
              </a:xfrm>
              <a:prstGeom prst="rect">
                <a:avLst/>
              </a:prstGeom>
              <a:solidFill>
                <a:schemeClr val="accent5">
                  <a:alpha val="94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grpSp>
        <p:sp>
          <p:nvSpPr>
            <p:cNvPr id="5375" name="Google Shape;5375;p142"/>
            <p:cNvSpPr/>
            <p:nvPr/>
          </p:nvSpPr>
          <p:spPr>
            <a:xfrm>
              <a:off x="629400" y="2080801"/>
              <a:ext cx="10931999" cy="4084125"/>
            </a:xfrm>
            <a:custGeom>
              <a:avLst/>
              <a:gdLst/>
              <a:ahLst/>
              <a:cxnLst/>
              <a:rect l="l" t="t" r="r" b="b"/>
              <a:pathLst>
                <a:path w="10931999" h="5537797" extrusionOk="0">
                  <a:moveTo>
                    <a:pt x="0" y="0"/>
                  </a:moveTo>
                  <a:lnTo>
                    <a:pt x="10931999" y="0"/>
                  </a:lnTo>
                  <a:lnTo>
                    <a:pt x="10931999" y="5537797"/>
                  </a:lnTo>
                  <a:lnTo>
                    <a:pt x="0" y="5537797"/>
                  </a:lnTo>
                  <a:close/>
                </a:path>
              </a:pathLst>
            </a:custGeom>
            <a:noFill/>
            <a:ln w="9525" cap="flat" cmpd="sng">
              <a:solidFill>
                <a:srgbClr val="E71C57">
                  <a:alpha val="34510"/>
                </a:srgb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376" name="Google Shape;5376;p142"/>
            <p:cNvSpPr txBox="1"/>
            <p:nvPr/>
          </p:nvSpPr>
          <p:spPr>
            <a:xfrm>
              <a:off x="630000" y="6144442"/>
              <a:ext cx="9030900" cy="443400"/>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7F7F7F"/>
                </a:buClr>
                <a:buSzPts val="800"/>
                <a:buFont typeface="Trebuchet MS"/>
                <a:buNone/>
              </a:pPr>
              <a:r>
                <a:rPr lang="en" sz="800" b="0" i="0" u="none" strike="noStrike" cap="none">
                  <a:solidFill>
                    <a:srgbClr val="7F7F7F"/>
                  </a:solidFill>
                  <a:latin typeface="Trebuchet MS"/>
                  <a:ea typeface="Trebuchet MS"/>
                  <a:cs typeface="Trebuchet MS"/>
                  <a:sym typeface="Trebuchet MS"/>
                </a:rPr>
                <a:t>1. xxxx  2. xxxx  3. List footnotes in numerical order. Footnote numbers are not bracketed. Use 10pt font</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7F7F7F"/>
                </a:buClr>
                <a:buSzPts val="800"/>
                <a:buFont typeface="Trebuchet MS"/>
                <a:buNone/>
              </a:pPr>
              <a:r>
                <a:rPr lang="en" sz="800" b="0" i="0" u="none" strike="noStrike" cap="none">
                  <a:solidFill>
                    <a:srgbClr val="7F7F7F"/>
                  </a:solidFill>
                  <a:latin typeface="Trebuchet MS"/>
                  <a:ea typeface="Trebuchet MS"/>
                  <a:cs typeface="Trebuchet MS"/>
                  <a:sym typeface="Trebuchet MS"/>
                </a:rPr>
                <a:t>Note: Do not put a period at the end of the note or the source</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7F7F7F"/>
                </a:buClr>
                <a:buSzPts val="800"/>
                <a:buFont typeface="Trebuchet MS"/>
                <a:buNone/>
              </a:pPr>
              <a:r>
                <a:rPr lang="en" sz="800" b="0" i="0" u="none" strike="noStrike" cap="non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sz="1100" b="0" i="0" u="none" strike="noStrike" cap="none">
                <a:solidFill>
                  <a:srgbClr val="000000"/>
                </a:solidFill>
                <a:latin typeface="Arial"/>
                <a:ea typeface="Arial"/>
                <a:cs typeface="Arial"/>
                <a:sym typeface="Arial"/>
              </a:endParaRPr>
            </a:p>
          </p:txBody>
        </p:sp>
      </p:grpSp>
      <p:sp>
        <p:nvSpPr>
          <p:cNvPr id="5377" name="Google Shape;5377;p14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oogle - Text Slide - Right Aligned">
  <p:cSld name="Google - Text Slide - Right Aligned">
    <p:spTree>
      <p:nvGrpSpPr>
        <p:cNvPr id="1" name="Shape 58"/>
        <p:cNvGrpSpPr/>
        <p:nvPr/>
      </p:nvGrpSpPr>
      <p:grpSpPr>
        <a:xfrm>
          <a:off x="0" y="0"/>
          <a:ext cx="0" cy="0"/>
          <a:chOff x="0" y="0"/>
          <a:chExt cx="0" cy="0"/>
        </a:xfrm>
      </p:grpSpPr>
      <p:sp>
        <p:nvSpPr>
          <p:cNvPr id="59" name="Google Shape;59;p15"/>
          <p:cNvSpPr txBox="1"/>
          <p:nvPr/>
        </p:nvSpPr>
        <p:spPr>
          <a:xfrm>
            <a:off x="533400" y="280650"/>
            <a:ext cx="5403600" cy="48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285F4"/>
              </a:buClr>
              <a:buFont typeface="Roboto"/>
              <a:buNone/>
            </a:pPr>
            <a:r>
              <a:rPr lang="en" sz="3000" b="0" i="0" u="none" strike="noStrike" cap="none">
                <a:solidFill>
                  <a:srgbClr val="4285F4"/>
                </a:solidFill>
                <a:latin typeface="Roboto"/>
                <a:ea typeface="Roboto"/>
                <a:cs typeface="Roboto"/>
                <a:sym typeface="Roboto"/>
              </a:rPr>
              <a:t>I</a:t>
            </a:r>
            <a:endParaRPr/>
          </a:p>
        </p:txBody>
      </p:sp>
      <p:sp>
        <p:nvSpPr>
          <p:cNvPr id="60" name="Google Shape;60;p15"/>
          <p:cNvSpPr txBox="1">
            <a:spLocks noGrp="1"/>
          </p:cNvSpPr>
          <p:nvPr>
            <p:ph type="title"/>
          </p:nvPr>
        </p:nvSpPr>
        <p:spPr>
          <a:xfrm>
            <a:off x="738620" y="280650"/>
            <a:ext cx="5701200" cy="4812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666666"/>
              </a:buClr>
              <a:buSzPts val="2800"/>
              <a:buFont typeface="Arial"/>
              <a:buNone/>
              <a:defRPr sz="3000" b="0" i="0" u="none" strike="noStrike" cap="none">
                <a:solidFill>
                  <a:srgbClr val="666666"/>
                </a:solidFill>
                <a:latin typeface="Arial"/>
                <a:ea typeface="Arial"/>
                <a:cs typeface="Arial"/>
                <a:sym typeface="Arial"/>
              </a:defRPr>
            </a:lvl1pPr>
            <a:lvl2pPr lvl="1" indent="0" rtl="0">
              <a:spcBef>
                <a:spcPts val="0"/>
              </a:spcBef>
              <a:spcAft>
                <a:spcPts val="0"/>
              </a:spcAft>
              <a:buClr>
                <a:srgbClr val="666666"/>
              </a:buClr>
              <a:buSzPts val="2800"/>
              <a:buFont typeface="Arial"/>
              <a:buNone/>
              <a:defRPr sz="3000">
                <a:solidFill>
                  <a:srgbClr val="666666"/>
                </a:solidFill>
              </a:defRPr>
            </a:lvl2pPr>
            <a:lvl3pPr lvl="2" indent="0" rtl="0">
              <a:spcBef>
                <a:spcPts val="0"/>
              </a:spcBef>
              <a:spcAft>
                <a:spcPts val="0"/>
              </a:spcAft>
              <a:buClr>
                <a:srgbClr val="666666"/>
              </a:buClr>
              <a:buSzPts val="2800"/>
              <a:buFont typeface="Arial"/>
              <a:buNone/>
              <a:defRPr sz="3000">
                <a:solidFill>
                  <a:srgbClr val="666666"/>
                </a:solidFill>
              </a:defRPr>
            </a:lvl3pPr>
            <a:lvl4pPr lvl="3" indent="0" rtl="0">
              <a:spcBef>
                <a:spcPts val="0"/>
              </a:spcBef>
              <a:spcAft>
                <a:spcPts val="0"/>
              </a:spcAft>
              <a:buClr>
                <a:srgbClr val="666666"/>
              </a:buClr>
              <a:buSzPts val="2800"/>
              <a:buFont typeface="Arial"/>
              <a:buNone/>
              <a:defRPr sz="3000">
                <a:solidFill>
                  <a:srgbClr val="666666"/>
                </a:solidFill>
              </a:defRPr>
            </a:lvl4pPr>
            <a:lvl5pPr lvl="4" indent="0" rtl="0">
              <a:spcBef>
                <a:spcPts val="0"/>
              </a:spcBef>
              <a:spcAft>
                <a:spcPts val="0"/>
              </a:spcAft>
              <a:buClr>
                <a:srgbClr val="666666"/>
              </a:buClr>
              <a:buSzPts val="2800"/>
              <a:buFont typeface="Arial"/>
              <a:buNone/>
              <a:defRPr sz="3000">
                <a:solidFill>
                  <a:srgbClr val="666666"/>
                </a:solidFill>
              </a:defRPr>
            </a:lvl5pPr>
            <a:lvl6pPr lvl="5" indent="0" rtl="0">
              <a:spcBef>
                <a:spcPts val="0"/>
              </a:spcBef>
              <a:spcAft>
                <a:spcPts val="0"/>
              </a:spcAft>
              <a:buClr>
                <a:srgbClr val="666666"/>
              </a:buClr>
              <a:buSzPts val="2800"/>
              <a:buFont typeface="Arial"/>
              <a:buNone/>
              <a:defRPr sz="3000">
                <a:solidFill>
                  <a:srgbClr val="666666"/>
                </a:solidFill>
              </a:defRPr>
            </a:lvl6pPr>
            <a:lvl7pPr lvl="6" indent="0" rtl="0">
              <a:spcBef>
                <a:spcPts val="0"/>
              </a:spcBef>
              <a:spcAft>
                <a:spcPts val="0"/>
              </a:spcAft>
              <a:buClr>
                <a:srgbClr val="666666"/>
              </a:buClr>
              <a:buSzPts val="2800"/>
              <a:buFont typeface="Arial"/>
              <a:buNone/>
              <a:defRPr sz="3000">
                <a:solidFill>
                  <a:srgbClr val="666666"/>
                </a:solidFill>
              </a:defRPr>
            </a:lvl7pPr>
            <a:lvl8pPr lvl="7" indent="0" rtl="0">
              <a:spcBef>
                <a:spcPts val="0"/>
              </a:spcBef>
              <a:spcAft>
                <a:spcPts val="0"/>
              </a:spcAft>
              <a:buClr>
                <a:srgbClr val="666666"/>
              </a:buClr>
              <a:buSzPts val="2800"/>
              <a:buFont typeface="Arial"/>
              <a:buNone/>
              <a:defRPr sz="3000">
                <a:solidFill>
                  <a:srgbClr val="666666"/>
                </a:solidFill>
              </a:defRPr>
            </a:lvl8pPr>
            <a:lvl9pPr lvl="8" indent="0" rtl="0">
              <a:spcBef>
                <a:spcPts val="0"/>
              </a:spcBef>
              <a:spcAft>
                <a:spcPts val="0"/>
              </a:spcAft>
              <a:buClr>
                <a:srgbClr val="666666"/>
              </a:buClr>
              <a:buSzPts val="2800"/>
              <a:buFont typeface="Arial"/>
              <a:buNone/>
              <a:defRPr sz="3000">
                <a:solidFill>
                  <a:srgbClr val="666666"/>
                </a:solidFill>
              </a:defRPr>
            </a:lvl9pPr>
          </a:lstStyle>
          <a:p>
            <a:endParaRPr/>
          </a:p>
        </p:txBody>
      </p:sp>
      <p:sp>
        <p:nvSpPr>
          <p:cNvPr id="61" name="Google Shape;61;p15"/>
          <p:cNvSpPr txBox="1">
            <a:spLocks noGrp="1"/>
          </p:cNvSpPr>
          <p:nvPr>
            <p:ph type="subTitle" idx="1"/>
          </p:nvPr>
        </p:nvSpPr>
        <p:spPr>
          <a:xfrm>
            <a:off x="573462" y="761850"/>
            <a:ext cx="5860200" cy="2094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999999"/>
              </a:buClr>
              <a:buSzPts val="1800"/>
              <a:buFont typeface="Roboto"/>
              <a:buNone/>
              <a:defRPr sz="1400" b="0" i="0" u="none" strike="noStrike" cap="none">
                <a:solidFill>
                  <a:srgbClr val="999999"/>
                </a:solidFill>
                <a:latin typeface="Roboto"/>
                <a:ea typeface="Roboto"/>
                <a:cs typeface="Roboto"/>
                <a:sym typeface="Roboto"/>
              </a:defRPr>
            </a:lvl1pPr>
            <a:lvl2pPr marL="457200" marR="0" lvl="1"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2pPr>
            <a:lvl3pPr marL="914400" marR="0" lvl="2"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3pPr>
            <a:lvl4pPr marL="1371600" marR="0" lvl="3"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4pPr>
            <a:lvl5pPr marL="1828800" marR="0" lvl="4"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5pPr>
            <a:lvl6pPr marL="2286000" marR="0" lvl="5"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6pPr>
            <a:lvl7pPr marL="2743200" marR="0" lvl="6"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7pPr>
            <a:lvl8pPr marL="3200400" marR="0" lvl="7"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8pPr>
            <a:lvl9pPr marL="3657600" marR="0" lvl="8" indent="0" algn="l" rtl="0">
              <a:lnSpc>
                <a:spcPct val="100000"/>
              </a:lnSpc>
              <a:spcBef>
                <a:spcPts val="0"/>
              </a:spcBef>
              <a:spcAft>
                <a:spcPts val="0"/>
              </a:spcAft>
              <a:buClr>
                <a:srgbClr val="999999"/>
              </a:buClr>
              <a:buSzPts val="1400"/>
              <a:buFont typeface="Roboto"/>
              <a:buNone/>
              <a:defRPr sz="1400" b="0" i="0" u="none" strike="noStrike" cap="none">
                <a:solidFill>
                  <a:srgbClr val="999999"/>
                </a:solidFill>
                <a:latin typeface="Roboto"/>
                <a:ea typeface="Roboto"/>
                <a:cs typeface="Roboto"/>
                <a:sym typeface="Roboto"/>
              </a:defRPr>
            </a:lvl9pPr>
          </a:lstStyle>
          <a:p>
            <a:endParaRPr/>
          </a:p>
        </p:txBody>
      </p:sp>
      <p:cxnSp>
        <p:nvCxnSpPr>
          <p:cNvPr id="62" name="Google Shape;62;p15"/>
          <p:cNvCxnSpPr/>
          <p:nvPr/>
        </p:nvCxnSpPr>
        <p:spPr>
          <a:xfrm>
            <a:off x="4027005" y="1456741"/>
            <a:ext cx="0" cy="2312700"/>
          </a:xfrm>
          <a:prstGeom prst="straightConnector1">
            <a:avLst/>
          </a:prstGeom>
          <a:noFill/>
          <a:ln w="31750" cap="flat" cmpd="sng">
            <a:solidFill>
              <a:srgbClr val="4285F4"/>
            </a:solidFill>
            <a:prstDash val="solid"/>
            <a:miter lim="8000"/>
            <a:headEnd type="none" w="sm" len="sm"/>
            <a:tailEnd type="none" w="sm" len="sm"/>
          </a:ln>
        </p:spPr>
      </p:cxnSp>
      <p:sp>
        <p:nvSpPr>
          <p:cNvPr id="63" name="Google Shape;63;p15"/>
          <p:cNvSpPr txBox="1">
            <a:spLocks noGrp="1"/>
          </p:cNvSpPr>
          <p:nvPr>
            <p:ph type="body" idx="2"/>
          </p:nvPr>
        </p:nvSpPr>
        <p:spPr>
          <a:xfrm>
            <a:off x="4134637" y="1432850"/>
            <a:ext cx="4465500" cy="30471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999999"/>
              </a:buClr>
              <a:buSzPts val="1800"/>
              <a:buFont typeface="Roboto"/>
              <a:buNone/>
              <a:defRPr sz="900" b="0" i="0" u="none" strike="noStrike" cap="none">
                <a:solidFill>
                  <a:srgbClr val="999999"/>
                </a:solidFill>
                <a:latin typeface="Roboto"/>
                <a:ea typeface="Roboto"/>
                <a:cs typeface="Roboto"/>
                <a:sym typeface="Roboto"/>
              </a:defRPr>
            </a:lvl1pPr>
            <a:lvl2pPr marL="914400" marR="0" lvl="1"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2pPr>
            <a:lvl3pPr marL="1371600" marR="0" lvl="2"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3pPr>
            <a:lvl4pPr marL="1828800" marR="0" lvl="3"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4pPr>
            <a:lvl5pPr marL="2286000" marR="0" lvl="4"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5pPr>
            <a:lvl6pPr marL="2743200" marR="0" lvl="5"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6pPr>
            <a:lvl7pPr marL="3200400" marR="0" lvl="6"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7pPr>
            <a:lvl8pPr marL="3657600" marR="0" lvl="7"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8pPr>
            <a:lvl9pPr marL="4114800" marR="0" lvl="8" indent="-228600" algn="ctr" rtl="0">
              <a:lnSpc>
                <a:spcPct val="100000"/>
              </a:lnSpc>
              <a:spcBef>
                <a:spcPts val="0"/>
              </a:spcBef>
              <a:spcAft>
                <a:spcPts val="0"/>
              </a:spcAft>
              <a:buClr>
                <a:srgbClr val="999999"/>
              </a:buClr>
              <a:buSzPts val="1400"/>
              <a:buFont typeface="Roboto"/>
              <a:buNone/>
              <a:defRPr sz="900" b="0" i="0" u="none" strike="noStrike" cap="none">
                <a:solidFill>
                  <a:srgbClr val="999999"/>
                </a:solidFill>
                <a:latin typeface="Roboto"/>
                <a:ea typeface="Roboto"/>
                <a:cs typeface="Roboto"/>
                <a:sym typeface="Roboto"/>
              </a:defRPr>
            </a:lvl9pPr>
          </a:lstStyle>
          <a:p>
            <a:endParaRPr/>
          </a:p>
        </p:txBody>
      </p:sp>
      <p:pic>
        <p:nvPicPr>
          <p:cNvPr id="64" name="Google Shape;64;p15"/>
          <p:cNvPicPr preferRelativeResize="0"/>
          <p:nvPr/>
        </p:nvPicPr>
        <p:blipFill rotWithShape="1">
          <a:blip r:embed="rId2">
            <a:alphaModFix/>
          </a:blip>
          <a:srcRect/>
          <a:stretch/>
        </p:blipFill>
        <p:spPr>
          <a:xfrm>
            <a:off x="8640477" y="4918091"/>
            <a:ext cx="399900" cy="15240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Agenda Section Header Overview">
  <p:cSld name="Agenda Section Header Overview">
    <p:bg>
      <p:bgPr>
        <a:gradFill>
          <a:gsLst>
            <a:gs pos="0">
              <a:schemeClr val="dk2"/>
            </a:gs>
            <a:gs pos="100000">
              <a:schemeClr val="accent2"/>
            </a:gs>
          </a:gsLst>
          <a:lin ang="8100019" scaled="0"/>
        </a:gradFill>
        <a:effectLst/>
      </p:bgPr>
    </p:bg>
    <p:spTree>
      <p:nvGrpSpPr>
        <p:cNvPr id="1" name="Shape 5378"/>
        <p:cNvGrpSpPr/>
        <p:nvPr/>
      </p:nvGrpSpPr>
      <p:grpSpPr>
        <a:xfrm>
          <a:off x="0" y="0"/>
          <a:ext cx="0" cy="0"/>
          <a:chOff x="0" y="0"/>
          <a:chExt cx="0" cy="0"/>
        </a:xfrm>
      </p:grpSpPr>
      <p:sp>
        <p:nvSpPr>
          <p:cNvPr id="5379" name="Google Shape;5379;p143"/>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380" name="Google Shape;5380;p143"/>
          <p:cNvSpPr/>
          <p:nvPr/>
        </p:nvSpPr>
        <p:spPr>
          <a:xfrm>
            <a:off x="1041109" y="3518390"/>
            <a:ext cx="697200" cy="747000"/>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
        <p:nvSpPr>
          <p:cNvPr id="5381" name="Google Shape;5381;p143"/>
          <p:cNvSpPr/>
          <p:nvPr/>
        </p:nvSpPr>
        <p:spPr>
          <a:xfrm>
            <a:off x="1882112" y="3518390"/>
            <a:ext cx="1177500" cy="1101300"/>
          </a:xfrm>
          <a:prstGeom prst="rect">
            <a:avLst/>
          </a:prstGeom>
          <a:noFill/>
          <a:ln w="9525" cap="flat" cmpd="sng">
            <a:solidFill>
              <a:srgbClr val="FFFFFF"/>
            </a:solidFill>
            <a:prstDash val="solid"/>
            <a:miter lim="800000"/>
            <a:headEnd type="none" w="sm" len="sm"/>
            <a:tailEnd type="none" w="sm" len="sm"/>
          </a:ln>
        </p:spPr>
        <p:txBody>
          <a:bodyPr spcFirstLastPara="1" wrap="square" lIns="137150" tIns="135000" rIns="137150" bIns="137150" anchor="t" anchorCtr="0">
            <a:noAutofit/>
          </a:bodyPr>
          <a:lstStyle/>
          <a:p>
            <a:pPr marL="0" marR="0" lvl="0" indent="0" algn="l" rtl="0">
              <a:lnSpc>
                <a:spcPct val="95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382" name="Google Shape;5382;p143"/>
          <p:cNvSpPr txBox="1"/>
          <p:nvPr/>
        </p:nvSpPr>
        <p:spPr>
          <a:xfrm>
            <a:off x="472500" y="680399"/>
            <a:ext cx="2586600" cy="922500"/>
          </a:xfrm>
          <a:prstGeom prst="rect">
            <a:avLst/>
          </a:prstGeom>
          <a:noFill/>
          <a:ln w="9525" cap="flat" cmpd="sng">
            <a:solidFill>
              <a:schemeClr val="lt1"/>
            </a:solidFill>
            <a:prstDash val="solid"/>
            <a:round/>
            <a:headEnd type="none" w="sm" len="sm"/>
            <a:tailEnd type="none" w="sm" len="sm"/>
          </a:ln>
        </p:spPr>
        <p:txBody>
          <a:bodyPr spcFirstLastPara="1" wrap="square" lIns="459000" tIns="351000" rIns="0" bIns="0" anchor="t" anchorCtr="0">
            <a:spAutoFit/>
          </a:bodyPr>
          <a:lstStyle/>
          <a:p>
            <a:pPr marL="0" marR="0" lvl="0" indent="0" algn="l" rtl="0">
              <a:lnSpc>
                <a:spcPct val="90000"/>
              </a:lnSpc>
              <a:spcBef>
                <a:spcPts val="0"/>
              </a:spcBef>
              <a:spcAft>
                <a:spcPts val="0"/>
              </a:spcAft>
              <a:buClr>
                <a:srgbClr val="000000"/>
              </a:buClr>
              <a:buSzPts val="4100"/>
              <a:buFont typeface="Arial"/>
              <a:buNone/>
            </a:pPr>
            <a:endParaRPr sz="4100" b="0" i="0" u="none" strike="noStrike" cap="none">
              <a:solidFill>
                <a:schemeClr val="lt1"/>
              </a:solidFill>
              <a:latin typeface="Trebuchet MS"/>
              <a:ea typeface="Trebuchet MS"/>
              <a:cs typeface="Trebuchet MS"/>
              <a:sym typeface="Trebuchet MS"/>
            </a:endParaRPr>
          </a:p>
        </p:txBody>
      </p:sp>
      <p:sp>
        <p:nvSpPr>
          <p:cNvPr id="5383" name="Google Shape;5383;p143"/>
          <p:cNvSpPr txBox="1"/>
          <p:nvPr/>
        </p:nvSpPr>
        <p:spPr>
          <a:xfrm>
            <a:off x="832462" y="836562"/>
            <a:ext cx="1866300" cy="668700"/>
          </a:xfrm>
          <a:prstGeom prst="rect">
            <a:avLst/>
          </a:prstGeom>
          <a:noFill/>
          <a:ln>
            <a:noFill/>
          </a:ln>
        </p:spPr>
        <p:txBody>
          <a:bodyPr spcFirstLastPara="1" wrap="square" lIns="68575" tIns="34275" rIns="68575" bIns="34275" anchor="t" anchorCtr="0">
            <a:spAutoFit/>
          </a:bodyPr>
          <a:lstStyle/>
          <a:p>
            <a:pPr marL="0" marR="0" lvl="0" indent="0" algn="ctr" rtl="0">
              <a:lnSpc>
                <a:spcPct val="95000"/>
              </a:lnSpc>
              <a:spcBef>
                <a:spcPts val="0"/>
              </a:spcBef>
              <a:spcAft>
                <a:spcPts val="0"/>
              </a:spcAft>
              <a:buClr>
                <a:srgbClr val="000000"/>
              </a:buClr>
              <a:buSzPts val="4100"/>
              <a:buFont typeface="Arial"/>
              <a:buNone/>
            </a:pPr>
            <a:r>
              <a:rPr lang="en" sz="4100" b="0" i="0" u="none" strike="noStrike" cap="none">
                <a:solidFill>
                  <a:schemeClr val="lt1"/>
                </a:solidFill>
                <a:latin typeface="Trebuchet MS"/>
                <a:ea typeface="Trebuchet MS"/>
                <a:cs typeface="Trebuchet MS"/>
                <a:sym typeface="Trebuchet MS"/>
              </a:rPr>
              <a:t>Agenda</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Agenda Section Header">
  <p:cSld name="Agenda Section Header">
    <p:bg>
      <p:bgPr>
        <a:gradFill>
          <a:gsLst>
            <a:gs pos="0">
              <a:schemeClr val="dk2"/>
            </a:gs>
            <a:gs pos="100000">
              <a:schemeClr val="accent2"/>
            </a:gs>
          </a:gsLst>
          <a:lin ang="8100019" scaled="0"/>
        </a:gradFill>
        <a:effectLst/>
      </p:bgPr>
    </p:bg>
    <p:spTree>
      <p:nvGrpSpPr>
        <p:cNvPr id="1" name="Shape 5384"/>
        <p:cNvGrpSpPr/>
        <p:nvPr/>
      </p:nvGrpSpPr>
      <p:grpSpPr>
        <a:xfrm>
          <a:off x="0" y="0"/>
          <a:ext cx="0" cy="0"/>
          <a:chOff x="0" y="0"/>
          <a:chExt cx="0" cy="0"/>
        </a:xfrm>
      </p:grpSpPr>
      <p:sp>
        <p:nvSpPr>
          <p:cNvPr id="5385" name="Google Shape;5385;p144"/>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386" name="Google Shape;5386;p144"/>
          <p:cNvSpPr/>
          <p:nvPr/>
        </p:nvSpPr>
        <p:spPr>
          <a:xfrm>
            <a:off x="963557" y="1071098"/>
            <a:ext cx="710700" cy="710700"/>
          </a:xfrm>
          <a:prstGeom prst="rect">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387" name="Google Shape;5387;p144"/>
          <p:cNvSpPr/>
          <p:nvPr/>
        </p:nvSpPr>
        <p:spPr>
          <a:xfrm>
            <a:off x="963900" y="2000700"/>
            <a:ext cx="7214400" cy="2400300"/>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Agenda Full Width Overview">
  <p:cSld name="Agenda Full Width Overview">
    <p:bg>
      <p:bgPr>
        <a:gradFill>
          <a:gsLst>
            <a:gs pos="0">
              <a:schemeClr val="dk2"/>
            </a:gs>
            <a:gs pos="100000">
              <a:schemeClr val="accent2"/>
            </a:gs>
          </a:gsLst>
          <a:lin ang="8100019" scaled="0"/>
        </a:gradFill>
        <a:effectLst/>
      </p:bgPr>
    </p:bg>
    <p:spTree>
      <p:nvGrpSpPr>
        <p:cNvPr id="1" name="Shape 5388"/>
        <p:cNvGrpSpPr/>
        <p:nvPr/>
      </p:nvGrpSpPr>
      <p:grpSpPr>
        <a:xfrm>
          <a:off x="0" y="0"/>
          <a:ext cx="0" cy="0"/>
          <a:chOff x="0" y="0"/>
          <a:chExt cx="0" cy="0"/>
        </a:xfrm>
      </p:grpSpPr>
      <p:sp>
        <p:nvSpPr>
          <p:cNvPr id="5389" name="Google Shape;5389;p145"/>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390" name="Google Shape;5390;p145"/>
          <p:cNvSpPr txBox="1"/>
          <p:nvPr/>
        </p:nvSpPr>
        <p:spPr>
          <a:xfrm>
            <a:off x="472500" y="467100"/>
            <a:ext cx="5392500" cy="360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2600"/>
              <a:buFont typeface="Trebuchet MS"/>
              <a:buNone/>
            </a:pPr>
            <a:r>
              <a:rPr lang="en" sz="2600" b="0" i="0" u="none" strike="noStrike" cap="none">
                <a:solidFill>
                  <a:schemeClr val="lt1"/>
                </a:solidFill>
                <a:latin typeface="Trebuchet MS"/>
                <a:ea typeface="Trebuchet MS"/>
                <a:cs typeface="Trebuchet MS"/>
                <a:sym typeface="Trebuchet MS"/>
              </a:rPr>
              <a:t>Agenda</a:t>
            </a:r>
            <a:endParaRPr sz="1100" b="0" i="0" u="none" strike="noStrike" cap="none">
              <a:solidFill>
                <a:srgbClr val="000000"/>
              </a:solidFill>
              <a:latin typeface="Arial"/>
              <a:ea typeface="Arial"/>
              <a:cs typeface="Arial"/>
              <a:sym typeface="Arial"/>
            </a:endParaRPr>
          </a:p>
        </p:txBody>
      </p:sp>
      <p:cxnSp>
        <p:nvCxnSpPr>
          <p:cNvPr id="5391" name="Google Shape;5391;p145"/>
          <p:cNvCxnSpPr/>
          <p:nvPr/>
        </p:nvCxnSpPr>
        <p:spPr>
          <a:xfrm>
            <a:off x="464174" y="904500"/>
            <a:ext cx="86823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Agenda Two-Thirds">
  <p:cSld name="Agenda Two-Thirds">
    <p:bg>
      <p:bgPr>
        <a:gradFill>
          <a:gsLst>
            <a:gs pos="0">
              <a:schemeClr val="dk2"/>
            </a:gs>
            <a:gs pos="100000">
              <a:schemeClr val="accent2"/>
            </a:gs>
          </a:gsLst>
          <a:lin ang="8100019" scaled="0"/>
        </a:gradFill>
        <a:effectLst/>
      </p:bgPr>
    </p:bg>
    <p:spTree>
      <p:nvGrpSpPr>
        <p:cNvPr id="1" name="Shape 5392"/>
        <p:cNvGrpSpPr/>
        <p:nvPr/>
      </p:nvGrpSpPr>
      <p:grpSpPr>
        <a:xfrm>
          <a:off x="0" y="0"/>
          <a:ext cx="0" cy="0"/>
          <a:chOff x="0" y="0"/>
          <a:chExt cx="0" cy="0"/>
        </a:xfrm>
      </p:grpSpPr>
      <p:pic>
        <p:nvPicPr>
          <p:cNvPr id="5393" name="Google Shape;5393;p146"/>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5394" name="Google Shape;5394;p146"/>
          <p:cNvSpPr/>
          <p:nvPr/>
        </p:nvSpPr>
        <p:spPr>
          <a:xfrm>
            <a:off x="3060572" y="-982"/>
            <a:ext cx="6083400" cy="51444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395" name="Google Shape;5395;p14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sp>
        <p:nvSpPr>
          <p:cNvPr id="5396" name="Google Shape;5396;p146"/>
          <p:cNvSpPr txBox="1"/>
          <p:nvPr/>
        </p:nvSpPr>
        <p:spPr>
          <a:xfrm>
            <a:off x="472500" y="2405786"/>
            <a:ext cx="1160400" cy="332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 sz="2400" b="0" i="0" u="none" strike="noStrike" cap="none">
                <a:solidFill>
                  <a:schemeClr val="lt1"/>
                </a:solidFill>
                <a:latin typeface="Trebuchet MS"/>
                <a:ea typeface="Trebuchet MS"/>
                <a:cs typeface="Trebuchet MS"/>
                <a:sym typeface="Trebuchet MS"/>
              </a:rPr>
              <a:t>Agenda</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Agenda D. Section Header Overview">
  <p:cSld name="Agenda D. Section Header Overview">
    <p:bg>
      <p:bgPr>
        <a:solidFill>
          <a:schemeClr val="lt1"/>
        </a:solidFill>
        <a:effectLst/>
      </p:bgPr>
    </p:bg>
    <p:spTree>
      <p:nvGrpSpPr>
        <p:cNvPr id="1" name="Shape 5397"/>
        <p:cNvGrpSpPr/>
        <p:nvPr/>
      </p:nvGrpSpPr>
      <p:grpSpPr>
        <a:xfrm>
          <a:off x="0" y="0"/>
          <a:ext cx="0" cy="0"/>
          <a:chOff x="0" y="0"/>
          <a:chExt cx="0" cy="0"/>
        </a:xfrm>
      </p:grpSpPr>
      <p:sp>
        <p:nvSpPr>
          <p:cNvPr id="5398" name="Google Shape;5398;p147"/>
          <p:cNvSpPr/>
          <p:nvPr/>
        </p:nvSpPr>
        <p:spPr>
          <a:xfrm>
            <a:off x="1041109" y="3518390"/>
            <a:ext cx="697200" cy="747000"/>
          </a:xfrm>
          <a:prstGeom prst="rect">
            <a:avLst/>
          </a:prstGeom>
          <a:no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
        <p:nvSpPr>
          <p:cNvPr id="5399" name="Google Shape;5399;p147"/>
          <p:cNvSpPr/>
          <p:nvPr/>
        </p:nvSpPr>
        <p:spPr>
          <a:xfrm>
            <a:off x="1882112" y="3518390"/>
            <a:ext cx="1177500" cy="1101300"/>
          </a:xfrm>
          <a:prstGeom prst="rect">
            <a:avLst/>
          </a:prstGeom>
          <a:noFill/>
          <a:ln w="9525" cap="flat" cmpd="sng">
            <a:solidFill>
              <a:schemeClr val="accent4"/>
            </a:solidFill>
            <a:prstDash val="solid"/>
            <a:miter lim="800000"/>
            <a:headEnd type="none" w="sm" len="sm"/>
            <a:tailEnd type="none" w="sm" len="sm"/>
          </a:ln>
        </p:spPr>
        <p:txBody>
          <a:bodyPr spcFirstLastPara="1" wrap="square" lIns="137150" tIns="135000" rIns="137150" bIns="137150" anchor="t" anchorCtr="0">
            <a:noAutofit/>
          </a:bodyPr>
          <a:lstStyle/>
          <a:p>
            <a:pPr marL="0" marR="0" lvl="0" indent="0" algn="l" rtl="0">
              <a:lnSpc>
                <a:spcPct val="95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400" name="Google Shape;5400;p147"/>
          <p:cNvSpPr txBox="1"/>
          <p:nvPr/>
        </p:nvSpPr>
        <p:spPr>
          <a:xfrm>
            <a:off x="472500" y="680399"/>
            <a:ext cx="2586600" cy="922500"/>
          </a:xfrm>
          <a:prstGeom prst="rect">
            <a:avLst/>
          </a:prstGeom>
          <a:noFill/>
          <a:ln w="9525" cap="flat" cmpd="sng">
            <a:solidFill>
              <a:schemeClr val="accent4"/>
            </a:solidFill>
            <a:prstDash val="solid"/>
            <a:round/>
            <a:headEnd type="none" w="sm" len="sm"/>
            <a:tailEnd type="none" w="sm" len="sm"/>
          </a:ln>
        </p:spPr>
        <p:txBody>
          <a:bodyPr spcFirstLastPara="1" wrap="square" lIns="459000" tIns="351000" rIns="0" bIns="0" anchor="t" anchorCtr="0">
            <a:spAutoFit/>
          </a:bodyPr>
          <a:lstStyle/>
          <a:p>
            <a:pPr marL="0" marR="0" lvl="0" indent="0" algn="l" rtl="0">
              <a:lnSpc>
                <a:spcPct val="90000"/>
              </a:lnSpc>
              <a:spcBef>
                <a:spcPts val="0"/>
              </a:spcBef>
              <a:spcAft>
                <a:spcPts val="0"/>
              </a:spcAft>
              <a:buClr>
                <a:srgbClr val="000000"/>
              </a:buClr>
              <a:buSzPts val="4100"/>
              <a:buFont typeface="Arial"/>
              <a:buNone/>
            </a:pPr>
            <a:endParaRPr sz="4100" b="0" i="0" u="none" strike="noStrike" cap="none">
              <a:solidFill>
                <a:schemeClr val="accent4"/>
              </a:solidFill>
              <a:latin typeface="Trebuchet MS"/>
              <a:ea typeface="Trebuchet MS"/>
              <a:cs typeface="Trebuchet MS"/>
              <a:sym typeface="Trebuchet MS"/>
            </a:endParaRPr>
          </a:p>
        </p:txBody>
      </p:sp>
      <p:sp>
        <p:nvSpPr>
          <p:cNvPr id="5401" name="Google Shape;5401;p147"/>
          <p:cNvSpPr txBox="1"/>
          <p:nvPr/>
        </p:nvSpPr>
        <p:spPr>
          <a:xfrm>
            <a:off x="832462" y="836562"/>
            <a:ext cx="1866300" cy="668700"/>
          </a:xfrm>
          <a:prstGeom prst="rect">
            <a:avLst/>
          </a:prstGeom>
          <a:noFill/>
          <a:ln>
            <a:noFill/>
          </a:ln>
        </p:spPr>
        <p:txBody>
          <a:bodyPr spcFirstLastPara="1" wrap="square" lIns="68575" tIns="34275" rIns="68575" bIns="34275" anchor="t" anchorCtr="0">
            <a:spAutoFit/>
          </a:bodyPr>
          <a:lstStyle/>
          <a:p>
            <a:pPr marL="0" marR="0" lvl="0" indent="0" algn="ctr" rtl="0">
              <a:lnSpc>
                <a:spcPct val="95000"/>
              </a:lnSpc>
              <a:spcBef>
                <a:spcPts val="0"/>
              </a:spcBef>
              <a:spcAft>
                <a:spcPts val="0"/>
              </a:spcAft>
              <a:buClr>
                <a:srgbClr val="000000"/>
              </a:buClr>
              <a:buSzPts val="4100"/>
              <a:buFont typeface="Arial"/>
              <a:buNone/>
            </a:pPr>
            <a:r>
              <a:rPr lang="en" sz="4100" b="0" i="0" u="none" strike="noStrike" cap="none">
                <a:solidFill>
                  <a:schemeClr val="accent4"/>
                </a:solidFill>
                <a:latin typeface="Trebuchet MS"/>
                <a:ea typeface="Trebuchet MS"/>
                <a:cs typeface="Trebuchet MS"/>
                <a:sym typeface="Trebuchet MS"/>
              </a:rPr>
              <a:t>Agenda</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Agenda D. Section Header">
  <p:cSld name="Agenda D. Section Header">
    <p:bg>
      <p:bgPr>
        <a:solidFill>
          <a:schemeClr val="lt1"/>
        </a:solidFill>
        <a:effectLst/>
      </p:bgPr>
    </p:bg>
    <p:spTree>
      <p:nvGrpSpPr>
        <p:cNvPr id="1" name="Shape 5402"/>
        <p:cNvGrpSpPr/>
        <p:nvPr/>
      </p:nvGrpSpPr>
      <p:grpSpPr>
        <a:xfrm>
          <a:off x="0" y="0"/>
          <a:ext cx="0" cy="0"/>
          <a:chOff x="0" y="0"/>
          <a:chExt cx="0" cy="0"/>
        </a:xfrm>
      </p:grpSpPr>
      <p:sp>
        <p:nvSpPr>
          <p:cNvPr id="5403" name="Google Shape;5403;p148"/>
          <p:cNvSpPr/>
          <p:nvPr/>
        </p:nvSpPr>
        <p:spPr>
          <a:xfrm>
            <a:off x="963557" y="1071098"/>
            <a:ext cx="710700" cy="710700"/>
          </a:xfrm>
          <a:prstGeom prst="rect">
            <a:avLst/>
          </a:prstGeom>
          <a:noFill/>
          <a:ln w="9525" cap="flat" cmpd="sng">
            <a:solidFill>
              <a:schemeClr val="accent4"/>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404" name="Google Shape;5404;p148"/>
          <p:cNvSpPr/>
          <p:nvPr/>
        </p:nvSpPr>
        <p:spPr>
          <a:xfrm>
            <a:off x="963900" y="2000700"/>
            <a:ext cx="7214400" cy="2400300"/>
          </a:xfrm>
          <a:prstGeom prst="rect">
            <a:avLst/>
          </a:prstGeom>
          <a:no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Agenda D. Full Width Overview">
  <p:cSld name="Agenda D. Full Width Overview">
    <p:bg>
      <p:bgPr>
        <a:solidFill>
          <a:schemeClr val="lt1"/>
        </a:solidFill>
        <a:effectLst/>
      </p:bgPr>
    </p:bg>
    <p:spTree>
      <p:nvGrpSpPr>
        <p:cNvPr id="1" name="Shape 5405"/>
        <p:cNvGrpSpPr/>
        <p:nvPr/>
      </p:nvGrpSpPr>
      <p:grpSpPr>
        <a:xfrm>
          <a:off x="0" y="0"/>
          <a:ext cx="0" cy="0"/>
          <a:chOff x="0" y="0"/>
          <a:chExt cx="0" cy="0"/>
        </a:xfrm>
      </p:grpSpPr>
      <p:sp>
        <p:nvSpPr>
          <p:cNvPr id="5406" name="Google Shape;5406;p149"/>
          <p:cNvSpPr txBox="1"/>
          <p:nvPr/>
        </p:nvSpPr>
        <p:spPr>
          <a:xfrm>
            <a:off x="472500" y="467100"/>
            <a:ext cx="5392500" cy="360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accent4"/>
              </a:buClr>
              <a:buSzPts val="2600"/>
              <a:buFont typeface="Trebuchet MS"/>
              <a:buNone/>
            </a:pPr>
            <a:r>
              <a:rPr lang="en" sz="2600" b="0" i="0" u="none" strike="noStrike" cap="none">
                <a:solidFill>
                  <a:schemeClr val="accent4"/>
                </a:solidFill>
                <a:latin typeface="Trebuchet MS"/>
                <a:ea typeface="Trebuchet MS"/>
                <a:cs typeface="Trebuchet MS"/>
                <a:sym typeface="Trebuchet MS"/>
              </a:rPr>
              <a:t>Agenda</a:t>
            </a:r>
            <a:endParaRPr sz="1100" b="0" i="0" u="none" strike="noStrike" cap="none">
              <a:solidFill>
                <a:srgbClr val="000000"/>
              </a:solidFill>
              <a:latin typeface="Arial"/>
              <a:ea typeface="Arial"/>
              <a:cs typeface="Arial"/>
              <a:sym typeface="Arial"/>
            </a:endParaRPr>
          </a:p>
        </p:txBody>
      </p:sp>
      <p:cxnSp>
        <p:nvCxnSpPr>
          <p:cNvPr id="5407" name="Google Shape;5407;p149"/>
          <p:cNvCxnSpPr/>
          <p:nvPr/>
        </p:nvCxnSpPr>
        <p:spPr>
          <a:xfrm>
            <a:off x="464174" y="904500"/>
            <a:ext cx="8682300" cy="0"/>
          </a:xfrm>
          <a:prstGeom prst="straightConnector1">
            <a:avLst/>
          </a:prstGeom>
          <a:noFill/>
          <a:ln w="9525" cap="flat" cmpd="sng">
            <a:solidFill>
              <a:schemeClr val="accent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Agenda D. Two-Thirds">
  <p:cSld name="Agenda D. Two-Thirds">
    <p:bg>
      <p:bgPr>
        <a:gradFill>
          <a:gsLst>
            <a:gs pos="0">
              <a:schemeClr val="dk2"/>
            </a:gs>
            <a:gs pos="100000">
              <a:schemeClr val="accent2"/>
            </a:gs>
          </a:gsLst>
          <a:lin ang="8100019" scaled="0"/>
        </a:gradFill>
        <a:effectLst/>
      </p:bgPr>
    </p:bg>
    <p:spTree>
      <p:nvGrpSpPr>
        <p:cNvPr id="1" name="Shape 5408"/>
        <p:cNvGrpSpPr/>
        <p:nvPr/>
      </p:nvGrpSpPr>
      <p:grpSpPr>
        <a:xfrm>
          <a:off x="0" y="0"/>
          <a:ext cx="0" cy="0"/>
          <a:chOff x="0" y="0"/>
          <a:chExt cx="0" cy="0"/>
        </a:xfrm>
      </p:grpSpPr>
      <p:pic>
        <p:nvPicPr>
          <p:cNvPr id="5409" name="Google Shape;5409;p150"/>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5410" name="Google Shape;5410;p150"/>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411" name="Google Shape;5411;p15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sp>
        <p:nvSpPr>
          <p:cNvPr id="5412" name="Google Shape;5412;p150"/>
          <p:cNvSpPr txBox="1"/>
          <p:nvPr/>
        </p:nvSpPr>
        <p:spPr>
          <a:xfrm>
            <a:off x="472500" y="2446609"/>
            <a:ext cx="870900" cy="249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 sz="1800" b="0" i="0" u="none" strike="noStrike" cap="none">
                <a:solidFill>
                  <a:schemeClr val="lt1"/>
                </a:solidFill>
                <a:latin typeface="Trebuchet MS"/>
                <a:ea typeface="Trebuchet MS"/>
                <a:cs typeface="Trebuchet MS"/>
                <a:sym typeface="Trebuchet MS"/>
              </a:rPr>
              <a:t>Agenda</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Agenda D. Table of Contents">
  <p:cSld name="Agenda D. Table of Contents">
    <p:bg>
      <p:bgPr>
        <a:gradFill>
          <a:gsLst>
            <a:gs pos="0">
              <a:schemeClr val="dk2"/>
            </a:gs>
            <a:gs pos="100000">
              <a:schemeClr val="accent2"/>
            </a:gs>
          </a:gsLst>
          <a:lin ang="8100019" scaled="0"/>
        </a:gradFill>
        <a:effectLst/>
      </p:bgPr>
    </p:bg>
    <p:spTree>
      <p:nvGrpSpPr>
        <p:cNvPr id="1" name="Shape 5413"/>
        <p:cNvGrpSpPr/>
        <p:nvPr/>
      </p:nvGrpSpPr>
      <p:grpSpPr>
        <a:xfrm>
          <a:off x="0" y="0"/>
          <a:ext cx="0" cy="0"/>
          <a:chOff x="0" y="0"/>
          <a:chExt cx="0" cy="0"/>
        </a:xfrm>
      </p:grpSpPr>
      <p:sp>
        <p:nvSpPr>
          <p:cNvPr id="5414" name="Google Shape;5414;p151"/>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415" name="Google Shape;5415;p151"/>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Trebuchet MS"/>
              <a:ea typeface="Trebuchet MS"/>
              <a:cs typeface="Trebuchet MS"/>
              <a:sym typeface="Trebuchet MS"/>
            </a:endParaRPr>
          </a:p>
        </p:txBody>
      </p:sp>
      <p:sp>
        <p:nvSpPr>
          <p:cNvPr id="5416" name="Google Shape;5416;p151"/>
          <p:cNvSpPr txBox="1"/>
          <p:nvPr/>
        </p:nvSpPr>
        <p:spPr>
          <a:xfrm>
            <a:off x="472500" y="1933451"/>
            <a:ext cx="2114700" cy="1299900"/>
          </a:xfrm>
          <a:prstGeom prst="rect">
            <a:avLst/>
          </a:prstGeom>
          <a:noFill/>
          <a:ln>
            <a:noFill/>
          </a:ln>
        </p:spPr>
        <p:txBody>
          <a:bodyPr spcFirstLastPara="1" wrap="square" lIns="0" tIns="0" rIns="0" bIns="0" anchor="ctr" anchorCtr="0">
            <a:spAutoFit/>
          </a:bodyPr>
          <a:lstStyle/>
          <a:p>
            <a:pPr marL="0" marR="0" lvl="0" indent="0" algn="l" rtl="0">
              <a:lnSpc>
                <a:spcPct val="106000"/>
              </a:lnSpc>
              <a:spcBef>
                <a:spcPts val="0"/>
              </a:spcBef>
              <a:spcAft>
                <a:spcPts val="0"/>
              </a:spcAft>
              <a:buClr>
                <a:schemeClr val="dk2"/>
              </a:buClr>
              <a:buSzPts val="4100"/>
              <a:buFont typeface="Trebuchet MS"/>
              <a:buNone/>
            </a:pPr>
            <a:r>
              <a:rPr lang="en" sz="4100" b="0" i="0" u="none" strike="noStrike" cap="none">
                <a:solidFill>
                  <a:schemeClr val="dk2"/>
                </a:solidFill>
                <a:latin typeface="Trebuchet MS"/>
                <a:ea typeface="Trebuchet MS"/>
                <a:cs typeface="Trebuchet MS"/>
                <a:sym typeface="Trebuchet MS"/>
              </a:rPr>
              <a:t>Table of contents</a:t>
            </a:r>
            <a:endParaRPr sz="1100" b="0" i="0" u="none" strike="noStrike" cap="none">
              <a:solidFill>
                <a:srgbClr val="000000"/>
              </a:solidFill>
              <a:latin typeface="Arial"/>
              <a:ea typeface="Arial"/>
              <a:cs typeface="Arial"/>
              <a:sym typeface="Arial"/>
            </a:endParaRPr>
          </a:p>
        </p:txBody>
      </p:sp>
      <p:sp>
        <p:nvSpPr>
          <p:cNvPr id="5417" name="Google Shape;5417;p15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pic>
        <p:nvPicPr>
          <p:cNvPr id="5418" name="Google Shape;5418;p151"/>
          <p:cNvPicPr preferRelativeResize="0"/>
          <p:nvPr/>
        </p:nvPicPr>
        <p:blipFill rotWithShape="1">
          <a:blip r:embed="rId2">
            <a:alphaModFix/>
          </a:blip>
          <a:srcRect/>
          <a:stretch/>
        </p:blipFill>
        <p:spPr>
          <a:xfrm>
            <a:off x="2331478" y="2690061"/>
            <a:ext cx="1023938" cy="2537221"/>
          </a:xfrm>
          <a:custGeom>
            <a:avLst/>
            <a:gdLst/>
            <a:ahLst/>
            <a:cxnLst/>
            <a:rect l="l" t="t" r="r" b="b"/>
            <a:pathLst>
              <a:path w="1365250" h="3382962" extrusionOk="0">
                <a:moveTo>
                  <a:pt x="942801" y="0"/>
                </a:moveTo>
                <a:lnTo>
                  <a:pt x="1365250" y="0"/>
                </a:lnTo>
                <a:lnTo>
                  <a:pt x="1365250" y="3382962"/>
                </a:lnTo>
                <a:lnTo>
                  <a:pt x="128720" y="3382962"/>
                </a:lnTo>
                <a:close/>
                <a:moveTo>
                  <a:pt x="0" y="0"/>
                </a:moveTo>
                <a:lnTo>
                  <a:pt x="929501" y="0"/>
                </a:lnTo>
                <a:lnTo>
                  <a:pt x="0" y="2860398"/>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2"/>
        </a:solidFill>
        <a:effectLst/>
      </p:bgPr>
    </p:bg>
    <p:spTree>
      <p:nvGrpSpPr>
        <p:cNvPr id="1" name="Shape 5419"/>
        <p:cNvGrpSpPr/>
        <p:nvPr/>
      </p:nvGrpSpPr>
      <p:grpSpPr>
        <a:xfrm>
          <a:off x="0" y="0"/>
          <a:ext cx="0" cy="0"/>
          <a:chOff x="0" y="0"/>
          <a:chExt cx="0" cy="0"/>
        </a:xfrm>
      </p:grpSpPr>
      <p:sp>
        <p:nvSpPr>
          <p:cNvPr id="5420" name="Google Shape;5420;p15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21" name="Google Shape;5421;p152"/>
          <p:cNvSpPr txBox="1"/>
          <p:nvPr/>
        </p:nvSpPr>
        <p:spPr>
          <a:xfrm rot="-5400000">
            <a:off x="7112786" y="2943570"/>
            <a:ext cx="3850500" cy="69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 sz="500" b="0" i="0" u="none" strike="noStrike" cap="none">
                <a:solidFill>
                  <a:srgbClr val="7F7F7F"/>
                </a:solidFill>
                <a:latin typeface="Arial"/>
                <a:ea typeface="Arial"/>
                <a:cs typeface="Arial"/>
                <a:sym typeface="Arial"/>
              </a:rPr>
              <a:t>Copyright © 2018 by The Boston Consulting Group, Inc. All rights reserved.</a:t>
            </a:r>
            <a:endParaRPr sz="1100"/>
          </a:p>
        </p:txBody>
      </p:sp>
      <p:sp>
        <p:nvSpPr>
          <p:cNvPr id="5422" name="Google Shape;5422;p152"/>
          <p:cNvSpPr txBox="1">
            <a:spLocks noGrp="1"/>
          </p:cNvSpPr>
          <p:nvPr>
            <p:ph type="title"/>
          </p:nvPr>
        </p:nvSpPr>
        <p:spPr>
          <a:xfrm>
            <a:off x="472500" y="467100"/>
            <a:ext cx="8199900" cy="3534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1800"/>
              <a:buNone/>
              <a:defRPr sz="2600" b="0" i="0" u="none">
                <a:solidFill>
                  <a:schemeClr val="lt2"/>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ndard - Blue">
  <p:cSld name="Standard - Blue">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4325" y="-149"/>
            <a:ext cx="8229600" cy="743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FFFFFF"/>
              </a:buClr>
              <a:buSzPts val="2800"/>
              <a:buFont typeface="Roboto"/>
              <a:buNone/>
              <a:defRPr sz="3000" b="0" i="0" u="none" strike="noStrike" cap="none">
                <a:solidFill>
                  <a:srgbClr val="FFFFFF"/>
                </a:solidFill>
                <a:latin typeface="Roboto"/>
                <a:ea typeface="Roboto"/>
                <a:cs typeface="Roboto"/>
                <a:sym typeface="Roboto"/>
              </a:defRPr>
            </a:lvl1pPr>
            <a:lvl2pPr lvl="1"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2pPr>
            <a:lvl3pPr lvl="2"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3pPr>
            <a:lvl4pPr lvl="3"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4pPr>
            <a:lvl5pPr lvl="4"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5pPr>
            <a:lvl6pPr lvl="5"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6pPr>
            <a:lvl7pPr lvl="6"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7pPr>
            <a:lvl8pPr lvl="7"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8pPr>
            <a:lvl9pPr lvl="8" indent="0" rtl="0">
              <a:spcBef>
                <a:spcPts val="0"/>
              </a:spcBef>
              <a:spcAft>
                <a:spcPts val="0"/>
              </a:spcAft>
              <a:buClr>
                <a:srgbClr val="FFFFFF"/>
              </a:buClr>
              <a:buSzPts val="2800"/>
              <a:buFont typeface="Roboto"/>
              <a:buNone/>
              <a:defRPr sz="3000">
                <a:solidFill>
                  <a:srgbClr val="FFFFFF"/>
                </a:solidFill>
                <a:latin typeface="Roboto"/>
                <a:ea typeface="Roboto"/>
                <a:cs typeface="Roboto"/>
                <a:sym typeface="Roboto"/>
              </a:defRPr>
            </a:lvl9pPr>
          </a:lstStyle>
          <a:p>
            <a:endParaRPr/>
          </a:p>
        </p:txBody>
      </p:sp>
      <p:sp>
        <p:nvSpPr>
          <p:cNvPr id="67" name="Google Shape;67;p16"/>
          <p:cNvSpPr txBox="1">
            <a:spLocks noGrp="1"/>
          </p:cNvSpPr>
          <p:nvPr>
            <p:ph type="body" idx="1"/>
          </p:nvPr>
        </p:nvSpPr>
        <p:spPr>
          <a:xfrm>
            <a:off x="314325" y="838200"/>
            <a:ext cx="8229600" cy="3725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Roboto"/>
              <a:buNone/>
              <a:defRPr sz="1800" b="0" i="0" u="none" strike="noStrike" cap="none">
                <a:solidFill>
                  <a:schemeClr val="dk2"/>
                </a:solidFill>
                <a:latin typeface="Roboto"/>
                <a:ea typeface="Roboto"/>
                <a:cs typeface="Roboto"/>
                <a:sym typeface="Roboto"/>
              </a:defRPr>
            </a:lvl1pPr>
            <a:lvl2pPr marL="914400" marR="0" lvl="1"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2pPr>
            <a:lvl3pPr marL="1371600" marR="0" lvl="2"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3pPr>
            <a:lvl4pPr marL="1828800" marR="0" lvl="3"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4pPr>
            <a:lvl5pPr marL="2286000" marR="0" lvl="4"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5pPr>
            <a:lvl6pPr marL="2743200" marR="0" lvl="5"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6pPr>
            <a:lvl7pPr marL="3200400" marR="0" lvl="6"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7pPr>
            <a:lvl8pPr marL="3657600" marR="0" lvl="7" indent="-228600" algn="l" rtl="0">
              <a:lnSpc>
                <a:spcPct val="115000"/>
              </a:lnSpc>
              <a:spcBef>
                <a:spcPts val="160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8pPr>
            <a:lvl9pPr marL="4114800" marR="0" lvl="8" indent="-228600" algn="l" rtl="0">
              <a:lnSpc>
                <a:spcPct val="115000"/>
              </a:lnSpc>
              <a:spcBef>
                <a:spcPts val="1600"/>
              </a:spcBef>
              <a:spcAft>
                <a:spcPts val="1600"/>
              </a:spcAft>
              <a:buClr>
                <a:schemeClr val="dk2"/>
              </a:buClr>
              <a:buSzPts val="1400"/>
              <a:buFont typeface="Roboto"/>
              <a:buNone/>
              <a:defRPr sz="1400" b="0" i="0" u="none" strike="noStrike" cap="none">
                <a:solidFill>
                  <a:schemeClr val="dk2"/>
                </a:solidFill>
                <a:latin typeface="Roboto"/>
                <a:ea typeface="Roboto"/>
                <a:cs typeface="Roboto"/>
                <a:sym typeface="Roboto"/>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1_White one third">
  <p:cSld name="1_White one third">
    <p:bg>
      <p:bgPr>
        <a:gradFill>
          <a:gsLst>
            <a:gs pos="0">
              <a:schemeClr val="lt2"/>
            </a:gs>
            <a:gs pos="100000">
              <a:schemeClr val="accent2"/>
            </a:gs>
          </a:gsLst>
          <a:lin ang="8100019" scaled="0"/>
        </a:gradFill>
        <a:effectLst/>
      </p:bgPr>
    </p:bg>
    <p:spTree>
      <p:nvGrpSpPr>
        <p:cNvPr id="1" name="Shape 5423"/>
        <p:cNvGrpSpPr/>
        <p:nvPr/>
      </p:nvGrpSpPr>
      <p:grpSpPr>
        <a:xfrm>
          <a:off x="0" y="0"/>
          <a:ext cx="0" cy="0"/>
          <a:chOff x="0" y="0"/>
          <a:chExt cx="0" cy="0"/>
        </a:xfrm>
      </p:grpSpPr>
      <p:pic>
        <p:nvPicPr>
          <p:cNvPr id="5424" name="Google Shape;5424;p153"/>
          <p:cNvPicPr preferRelativeResize="0"/>
          <p:nvPr/>
        </p:nvPicPr>
        <p:blipFill rotWithShape="1">
          <a:blip r:embed="rId2">
            <a:alphaModFix/>
          </a:blip>
          <a:srcRect l="29399" t="8740" r="98" b="27"/>
          <a:stretch/>
        </p:blipFill>
        <p:spPr>
          <a:xfrm rot="10800000" flipH="1">
            <a:off x="3048746" y="0"/>
            <a:ext cx="312713" cy="5143500"/>
          </a:xfrm>
          <a:prstGeom prst="rect">
            <a:avLst/>
          </a:prstGeom>
          <a:noFill/>
          <a:ln>
            <a:noFill/>
          </a:ln>
        </p:spPr>
      </p:pic>
      <p:sp>
        <p:nvSpPr>
          <p:cNvPr id="5425" name="Google Shape;5425;p15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26" name="Google Shape;5426;p153"/>
          <p:cNvSpPr txBox="1"/>
          <p:nvPr/>
        </p:nvSpPr>
        <p:spPr>
          <a:xfrm rot="-5400000">
            <a:off x="7112786" y="2943570"/>
            <a:ext cx="3850500" cy="69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 sz="500" b="0" i="0" u="none" strike="noStrike" cap="none">
                <a:solidFill>
                  <a:schemeClr val="lt1"/>
                </a:solidFill>
                <a:latin typeface="Arial"/>
                <a:ea typeface="Arial"/>
                <a:cs typeface="Arial"/>
                <a:sym typeface="Arial"/>
              </a:rPr>
              <a:t>Copyright © 2018 by The Boston Consulting Group, Inc. All rights reserved.</a:t>
            </a:r>
            <a:endParaRPr sz="1100"/>
          </a:p>
        </p:txBody>
      </p:sp>
      <p:sp>
        <p:nvSpPr>
          <p:cNvPr id="5427" name="Google Shape;5427;p15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Arial"/>
              <a:buNone/>
            </a:pPr>
            <a:fld id="{00000000-1234-1234-1234-123412341234}" type="slidenum">
              <a:rPr lang="en"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5428" name="Google Shape;5428;p153"/>
          <p:cNvSpPr/>
          <p:nvPr/>
        </p:nvSpPr>
        <p:spPr>
          <a:xfrm>
            <a:off x="0" y="0"/>
            <a:ext cx="3059700" cy="51435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5429" name="Google Shape;5429;p153"/>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800"/>
              <a:buNone/>
              <a:defRPr sz="2400">
                <a:solidFill>
                  <a:schemeClr val="lt2"/>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D. Gray slice heading">
  <p:cSld name="1_D. Gray slice heading">
    <p:bg>
      <p:bgPr>
        <a:solidFill>
          <a:schemeClr val="lt1"/>
        </a:solidFill>
        <a:effectLst/>
      </p:bgPr>
    </p:bg>
    <p:spTree>
      <p:nvGrpSpPr>
        <p:cNvPr id="1" name="Shape 5430"/>
        <p:cNvGrpSpPr/>
        <p:nvPr/>
      </p:nvGrpSpPr>
      <p:grpSpPr>
        <a:xfrm>
          <a:off x="0" y="0"/>
          <a:ext cx="0" cy="0"/>
          <a:chOff x="0" y="0"/>
          <a:chExt cx="0" cy="0"/>
        </a:xfrm>
      </p:grpSpPr>
      <p:sp>
        <p:nvSpPr>
          <p:cNvPr id="5431" name="Google Shape;5431;p15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32" name="Google Shape;5432;p154"/>
          <p:cNvSpPr txBox="1"/>
          <p:nvPr/>
        </p:nvSpPr>
        <p:spPr>
          <a:xfrm rot="-5400000">
            <a:off x="7112786" y="2943570"/>
            <a:ext cx="3850500" cy="69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 sz="500" b="0" i="0" u="none" strike="noStrike" cap="none">
                <a:solidFill>
                  <a:srgbClr val="7F7F7F"/>
                </a:solidFill>
                <a:latin typeface="Arial"/>
                <a:ea typeface="Arial"/>
                <a:cs typeface="Arial"/>
                <a:sym typeface="Arial"/>
              </a:rPr>
              <a:t>Copyright © 2020 by The Boston Consulting Group, Inc. All rights reserved.</a:t>
            </a:r>
            <a:endParaRPr sz="500" b="0" i="0" u="none" strike="noStrike" cap="none">
              <a:solidFill>
                <a:srgbClr val="7F7F7F"/>
              </a:solidFill>
              <a:latin typeface="Arial"/>
              <a:ea typeface="Arial"/>
              <a:cs typeface="Arial"/>
              <a:sym typeface="Arial"/>
            </a:endParaRPr>
          </a:p>
        </p:txBody>
      </p:sp>
      <p:sp>
        <p:nvSpPr>
          <p:cNvPr id="5433" name="Google Shape;5433;p154"/>
          <p:cNvSpPr/>
          <p:nvPr/>
        </p:nvSpPr>
        <p:spPr>
          <a:xfrm>
            <a:off x="1" y="-982"/>
            <a:ext cx="35208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5434" name="Google Shape;5434;p154"/>
          <p:cNvSpPr txBox="1">
            <a:spLocks noGrp="1"/>
          </p:cNvSpPr>
          <p:nvPr>
            <p:ph type="subTitle" idx="1"/>
          </p:nvPr>
        </p:nvSpPr>
        <p:spPr>
          <a:xfrm>
            <a:off x="472500" y="1619240"/>
            <a:ext cx="2808000" cy="406500"/>
          </a:xfrm>
          <a:prstGeom prst="rect">
            <a:avLst/>
          </a:prstGeom>
          <a:noFill/>
          <a:ln>
            <a:noFill/>
          </a:ln>
        </p:spPr>
        <p:txBody>
          <a:bodyPr spcFirstLastPara="1" wrap="square" lIns="0" tIns="0" rIns="0" bIns="0" anchor="t" anchorCtr="0">
            <a:noAutofit/>
          </a:bodyPr>
          <a:lstStyle>
            <a:lvl1pPr lvl="0" algn="l" rtl="0">
              <a:lnSpc>
                <a:spcPct val="110000"/>
              </a:lnSpc>
              <a:spcBef>
                <a:spcPts val="500"/>
              </a:spcBef>
              <a:spcAft>
                <a:spcPts val="0"/>
              </a:spcAft>
              <a:buSzPts val="900"/>
              <a:buNone/>
              <a:defRPr sz="1200">
                <a:solidFill>
                  <a:schemeClr val="lt2"/>
                </a:solidFill>
                <a:latin typeface="Arial"/>
                <a:ea typeface="Arial"/>
                <a:cs typeface="Arial"/>
                <a:sym typeface="Arial"/>
              </a:defRPr>
            </a:lvl1pPr>
            <a:lvl2pPr lvl="1" algn="ctr" rtl="0">
              <a:lnSpc>
                <a:spcPct val="90000"/>
              </a:lnSpc>
              <a:spcBef>
                <a:spcPts val="200"/>
              </a:spcBef>
              <a:spcAft>
                <a:spcPts val="0"/>
              </a:spcAft>
              <a:buSzPts val="900"/>
              <a:buNone/>
              <a:defRPr sz="1500"/>
            </a:lvl2pPr>
            <a:lvl3pPr lvl="2" algn="ctr" rtl="0">
              <a:lnSpc>
                <a:spcPct val="90000"/>
              </a:lnSpc>
              <a:spcBef>
                <a:spcPts val="200"/>
              </a:spcBef>
              <a:spcAft>
                <a:spcPts val="0"/>
              </a:spcAft>
              <a:buSzPts val="900"/>
              <a:buNone/>
              <a:defRPr sz="1400"/>
            </a:lvl3pPr>
            <a:lvl4pPr lvl="3" algn="ctr" rtl="0">
              <a:lnSpc>
                <a:spcPct val="110000"/>
              </a:lnSpc>
              <a:spcBef>
                <a:spcPts val="200"/>
              </a:spcBef>
              <a:spcAft>
                <a:spcPts val="0"/>
              </a:spcAft>
              <a:buSzPts val="1200"/>
              <a:buNone/>
              <a:defRPr sz="1200"/>
            </a:lvl4pPr>
            <a:lvl5pPr lvl="4" algn="ctr" rtl="0">
              <a:lnSpc>
                <a:spcPct val="100000"/>
              </a:lnSpc>
              <a:spcBef>
                <a:spcPts val="200"/>
              </a:spcBef>
              <a:spcAft>
                <a:spcPts val="0"/>
              </a:spcAft>
              <a:buSzPts val="1200"/>
              <a:buNone/>
              <a:defRPr sz="1200"/>
            </a:lvl5pPr>
            <a:lvl6pPr lvl="5" algn="ctr" rtl="0">
              <a:lnSpc>
                <a:spcPct val="90000"/>
              </a:lnSpc>
              <a:spcBef>
                <a:spcPts val="200"/>
              </a:spcBef>
              <a:spcAft>
                <a:spcPts val="0"/>
              </a:spcAft>
              <a:buSzPts val="1200"/>
              <a:buNone/>
              <a:defRPr sz="1200"/>
            </a:lvl6pPr>
            <a:lvl7pPr lvl="6" algn="ctr" rtl="0">
              <a:lnSpc>
                <a:spcPct val="90000"/>
              </a:lnSpc>
              <a:spcBef>
                <a:spcPts val="700"/>
              </a:spcBef>
              <a:spcAft>
                <a:spcPts val="0"/>
              </a:spcAft>
              <a:buSzPts val="3300"/>
              <a:buNone/>
              <a:defRPr sz="1200"/>
            </a:lvl7pPr>
            <a:lvl8pPr lvl="7" algn="ctr" rtl="0">
              <a:lnSpc>
                <a:spcPct val="90000"/>
              </a:lnSpc>
              <a:spcBef>
                <a:spcPts val="700"/>
              </a:spcBef>
              <a:spcAft>
                <a:spcPts val="0"/>
              </a:spcAft>
              <a:buSzPts val="4100"/>
              <a:buNone/>
              <a:defRPr sz="1200"/>
            </a:lvl8pPr>
            <a:lvl9pPr lvl="8" algn="ctr" rtl="0">
              <a:lnSpc>
                <a:spcPct val="100000"/>
              </a:lnSpc>
              <a:spcBef>
                <a:spcPts val="0"/>
              </a:spcBef>
              <a:spcAft>
                <a:spcPts val="700"/>
              </a:spcAft>
              <a:buSzPts val="1800"/>
              <a:buNone/>
              <a:defRPr sz="1200"/>
            </a:lvl9pPr>
          </a:lstStyle>
          <a:p>
            <a:endParaRPr/>
          </a:p>
        </p:txBody>
      </p:sp>
      <p:sp>
        <p:nvSpPr>
          <p:cNvPr id="5435" name="Google Shape;5435;p154"/>
          <p:cNvSpPr txBox="1">
            <a:spLocks noGrp="1"/>
          </p:cNvSpPr>
          <p:nvPr>
            <p:ph type="title"/>
          </p:nvPr>
        </p:nvSpPr>
        <p:spPr>
          <a:xfrm>
            <a:off x="472500" y="920286"/>
            <a:ext cx="2808000" cy="498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800"/>
              <a:buNone/>
              <a:defRPr sz="1800">
                <a:solidFill>
                  <a:schemeClr val="lt2"/>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3 Standard slide">
  <p:cSld name="03 Standard slide">
    <p:spTree>
      <p:nvGrpSpPr>
        <p:cNvPr id="1" name="Shape 5436"/>
        <p:cNvGrpSpPr/>
        <p:nvPr/>
      </p:nvGrpSpPr>
      <p:grpSpPr>
        <a:xfrm>
          <a:off x="0" y="0"/>
          <a:ext cx="0" cy="0"/>
          <a:chOff x="0" y="0"/>
          <a:chExt cx="0" cy="0"/>
        </a:xfrm>
      </p:grpSpPr>
      <p:sp>
        <p:nvSpPr>
          <p:cNvPr id="5437" name="Google Shape;5437;p155"/>
          <p:cNvSpPr/>
          <p:nvPr/>
        </p:nvSpPr>
        <p:spPr>
          <a:xfrm>
            <a:off x="0" y="4819125"/>
            <a:ext cx="9144000" cy="331800"/>
          </a:xfrm>
          <a:prstGeom prst="rect">
            <a:avLst/>
          </a:prstGeom>
          <a:solidFill>
            <a:schemeClr val="accent5"/>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Montserrat"/>
              <a:ea typeface="Montserrat"/>
              <a:cs typeface="Montserrat"/>
              <a:sym typeface="Montserrat"/>
            </a:endParaRPr>
          </a:p>
        </p:txBody>
      </p:sp>
      <p:sp>
        <p:nvSpPr>
          <p:cNvPr id="5438" name="Google Shape;5438;p155"/>
          <p:cNvSpPr/>
          <p:nvPr/>
        </p:nvSpPr>
        <p:spPr>
          <a:xfrm>
            <a:off x="0" y="0"/>
            <a:ext cx="9144000" cy="675000"/>
          </a:xfrm>
          <a:prstGeom prst="rect">
            <a:avLst/>
          </a:prstGeom>
          <a:solidFill>
            <a:schemeClr val="accent5"/>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Montserrat"/>
              <a:ea typeface="Montserrat"/>
              <a:cs typeface="Montserrat"/>
              <a:sym typeface="Montserrat"/>
            </a:endParaRPr>
          </a:p>
        </p:txBody>
      </p:sp>
      <p:sp>
        <p:nvSpPr>
          <p:cNvPr id="5439" name="Google Shape;5439;p155"/>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9pPr>
          </a:lstStyle>
          <a:p>
            <a:endParaRPr/>
          </a:p>
        </p:txBody>
      </p:sp>
      <p:sp>
        <p:nvSpPr>
          <p:cNvPr id="5440" name="Google Shape;5440;p155"/>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endParaRPr/>
          </a:p>
        </p:txBody>
      </p:sp>
      <p:cxnSp>
        <p:nvCxnSpPr>
          <p:cNvPr id="5441" name="Google Shape;5441;p155"/>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5442" name="Google Shape;5442;p155"/>
          <p:cNvSpPr txBox="1">
            <a:spLocks noGrp="1"/>
          </p:cNvSpPr>
          <p:nvPr>
            <p:ph type="sldNum" idx="12"/>
          </p:nvPr>
        </p:nvSpPr>
        <p:spPr>
          <a:xfrm>
            <a:off x="52650" y="4924022"/>
            <a:ext cx="290700" cy="1230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rgbClr val="464646"/>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5443" name="Google Shape;5443;p155"/>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500"/>
              <a:buFont typeface="Montserrat"/>
              <a:buNone/>
              <a:defRPr sz="7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endParaRPr/>
          </a:p>
        </p:txBody>
      </p:sp>
      <p:sp>
        <p:nvSpPr>
          <p:cNvPr id="5444" name="Google Shape;5444;p155"/>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500"/>
              <a:buFont typeface="Montserrat"/>
              <a:buNone/>
              <a:defRPr sz="7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endParaRPr/>
          </a:p>
        </p:txBody>
      </p:sp>
      <p:sp>
        <p:nvSpPr>
          <p:cNvPr id="5445" name="Google Shape;5445;p155"/>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accent4"/>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9pPr>
          </a:lstStyle>
          <a:p>
            <a:endParaRPr/>
          </a:p>
        </p:txBody>
      </p:sp>
      <p:pic>
        <p:nvPicPr>
          <p:cNvPr id="5446" name="Google Shape;5446;p155"/>
          <p:cNvPicPr preferRelativeResize="0"/>
          <p:nvPr/>
        </p:nvPicPr>
        <p:blipFill rotWithShape="1">
          <a:blip r:embed="rId2">
            <a:alphaModFix/>
          </a:blip>
          <a:srcRect r="70942"/>
          <a:stretch/>
        </p:blipFill>
        <p:spPr>
          <a:xfrm>
            <a:off x="8831035" y="4834863"/>
            <a:ext cx="290701" cy="305278"/>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5 Standard page 1 1">
  <p:cSld name="Standard page_1_1">
    <p:spTree>
      <p:nvGrpSpPr>
        <p:cNvPr id="1" name="Shape 5447"/>
        <p:cNvGrpSpPr/>
        <p:nvPr/>
      </p:nvGrpSpPr>
      <p:grpSpPr>
        <a:xfrm>
          <a:off x="0" y="0"/>
          <a:ext cx="0" cy="0"/>
          <a:chOff x="0" y="0"/>
          <a:chExt cx="0" cy="0"/>
        </a:xfrm>
      </p:grpSpPr>
      <p:grpSp>
        <p:nvGrpSpPr>
          <p:cNvPr id="5448" name="Google Shape;5448;p156"/>
          <p:cNvGrpSpPr/>
          <p:nvPr/>
        </p:nvGrpSpPr>
        <p:grpSpPr>
          <a:xfrm>
            <a:off x="526215" y="4800452"/>
            <a:ext cx="7858771" cy="42526"/>
            <a:chOff x="2844800" y="1038225"/>
            <a:chExt cx="3465525" cy="71400"/>
          </a:xfrm>
        </p:grpSpPr>
        <p:sp>
          <p:nvSpPr>
            <p:cNvPr id="5449" name="Google Shape;5449;p156"/>
            <p:cNvSpPr/>
            <p:nvPr/>
          </p:nvSpPr>
          <p:spPr>
            <a:xfrm>
              <a:off x="2844800" y="1038225"/>
              <a:ext cx="1730400" cy="71400"/>
            </a:xfrm>
            <a:custGeom>
              <a:avLst/>
              <a:gdLst/>
              <a:ahLst/>
              <a:cxnLst/>
              <a:rect l="l" t="t" r="r" b="b"/>
              <a:pathLst>
                <a:path w="120000" h="120000" extrusionOk="0">
                  <a:moveTo>
                    <a:pt x="120000" y="56470"/>
                  </a:moveTo>
                  <a:lnTo>
                    <a:pt x="120000" y="56470"/>
                  </a:lnTo>
                  <a:cubicBezTo>
                    <a:pt x="120000" y="91764"/>
                    <a:pt x="119469" y="120000"/>
                    <a:pt x="118807" y="120000"/>
                  </a:cubicBezTo>
                  <a:lnTo>
                    <a:pt x="1126" y="120000"/>
                  </a:lnTo>
                  <a:cubicBezTo>
                    <a:pt x="463" y="120000"/>
                    <a:pt x="0" y="91764"/>
                    <a:pt x="0" y="56470"/>
                  </a:cubicBezTo>
                  <a:cubicBezTo>
                    <a:pt x="0" y="24705"/>
                    <a:pt x="463" y="0"/>
                    <a:pt x="1126" y="0"/>
                  </a:cubicBezTo>
                  <a:lnTo>
                    <a:pt x="118807" y="0"/>
                  </a:lnTo>
                  <a:cubicBezTo>
                    <a:pt x="119469" y="0"/>
                    <a:pt x="120000" y="24705"/>
                    <a:pt x="120000"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sp>
          <p:nvSpPr>
            <p:cNvPr id="5450" name="Google Shape;5450;p156"/>
            <p:cNvSpPr/>
            <p:nvPr/>
          </p:nvSpPr>
          <p:spPr>
            <a:xfrm>
              <a:off x="4606925" y="1038225"/>
              <a:ext cx="1703400" cy="71400"/>
            </a:xfrm>
            <a:custGeom>
              <a:avLst/>
              <a:gdLst/>
              <a:ahLst/>
              <a:cxnLst/>
              <a:rect l="l" t="t" r="r" b="b"/>
              <a:pathLst>
                <a:path w="120000" h="120000" extrusionOk="0">
                  <a:moveTo>
                    <a:pt x="119999" y="56470"/>
                  </a:moveTo>
                  <a:lnTo>
                    <a:pt x="119999" y="56470"/>
                  </a:lnTo>
                  <a:cubicBezTo>
                    <a:pt x="119999" y="91764"/>
                    <a:pt x="119461" y="120000"/>
                    <a:pt x="118856" y="120000"/>
                  </a:cubicBezTo>
                  <a:lnTo>
                    <a:pt x="134" y="120000"/>
                  </a:lnTo>
                  <a:cubicBezTo>
                    <a:pt x="134" y="120000"/>
                    <a:pt x="67" y="116470"/>
                    <a:pt x="0" y="116470"/>
                  </a:cubicBezTo>
                  <a:cubicBezTo>
                    <a:pt x="201" y="98823"/>
                    <a:pt x="269" y="81176"/>
                    <a:pt x="269" y="56470"/>
                  </a:cubicBezTo>
                  <a:cubicBezTo>
                    <a:pt x="269" y="35294"/>
                    <a:pt x="201" y="21176"/>
                    <a:pt x="0" y="3529"/>
                  </a:cubicBezTo>
                  <a:cubicBezTo>
                    <a:pt x="67" y="3529"/>
                    <a:pt x="134" y="0"/>
                    <a:pt x="134" y="0"/>
                  </a:cubicBezTo>
                  <a:lnTo>
                    <a:pt x="118856" y="0"/>
                  </a:lnTo>
                  <a:cubicBezTo>
                    <a:pt x="119461" y="0"/>
                    <a:pt x="119999" y="24705"/>
                    <a:pt x="119999"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grpSp>
      <p:sp>
        <p:nvSpPr>
          <p:cNvPr id="5451" name="Google Shape;5451;p156"/>
          <p:cNvSpPr txBox="1"/>
          <p:nvPr/>
        </p:nvSpPr>
        <p:spPr>
          <a:xfrm>
            <a:off x="12526" y="4834364"/>
            <a:ext cx="366000" cy="138600"/>
          </a:xfrm>
          <a:prstGeom prst="rect">
            <a:avLst/>
          </a:prstGeom>
          <a:noFill/>
          <a:ln>
            <a:noFill/>
          </a:ln>
        </p:spPr>
        <p:txBody>
          <a:bodyPr spcFirstLastPara="1" wrap="square" lIns="0" tIns="0" rIns="0" bIns="0" anchor="t" anchorCtr="0">
            <a:noAutofit/>
          </a:bodyPr>
          <a:lstStyle/>
          <a:p>
            <a:pPr marL="11112" marR="0" lvl="0" indent="0" algn="ctr" rtl="0">
              <a:lnSpc>
                <a:spcPct val="100000"/>
              </a:lnSpc>
              <a:spcBef>
                <a:spcPts val="0"/>
              </a:spcBef>
              <a:spcAft>
                <a:spcPts val="0"/>
              </a:spcAft>
              <a:buClr>
                <a:srgbClr val="000000"/>
              </a:buClr>
              <a:buSzPts val="900"/>
              <a:buFont typeface="Arial"/>
              <a:buNone/>
            </a:pPr>
            <a:fld id="{00000000-1234-1234-1234-123412341234}" type="slidenum">
              <a:rPr lang="en" sz="900" b="1" i="0" u="none" strike="noStrike" cap="none">
                <a:solidFill>
                  <a:schemeClr val="dk1"/>
                </a:solidFill>
                <a:latin typeface="Verdana"/>
                <a:ea typeface="Verdana"/>
                <a:cs typeface="Verdana"/>
                <a:sym typeface="Verdana"/>
              </a:rPr>
              <a:t>‹#›</a:t>
            </a:fld>
            <a:endParaRPr sz="900" b="1" i="0" u="none" strike="noStrike" cap="none">
              <a:solidFill>
                <a:schemeClr val="dk1"/>
              </a:solidFill>
              <a:latin typeface="Verdana"/>
              <a:ea typeface="Verdana"/>
              <a:cs typeface="Verdana"/>
              <a:sym typeface="Verdana"/>
            </a:endParaRPr>
          </a:p>
        </p:txBody>
      </p:sp>
      <p:sp>
        <p:nvSpPr>
          <p:cNvPr id="5452" name="Google Shape;5452;p156"/>
          <p:cNvSpPr txBox="1">
            <a:spLocks noGrp="1"/>
          </p:cNvSpPr>
          <p:nvPr>
            <p:ph type="title"/>
          </p:nvPr>
        </p:nvSpPr>
        <p:spPr>
          <a:xfrm>
            <a:off x="539750" y="222440"/>
            <a:ext cx="8100900" cy="246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200"/>
              <a:buFont typeface="Arial"/>
              <a:buNone/>
              <a:defRPr sz="140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5453" name="Google Shape;5453;p156"/>
          <p:cNvGrpSpPr/>
          <p:nvPr/>
        </p:nvGrpSpPr>
        <p:grpSpPr>
          <a:xfrm>
            <a:off x="519140" y="741752"/>
            <a:ext cx="2951934" cy="46774"/>
            <a:chOff x="2844800" y="1038225"/>
            <a:chExt cx="3465525" cy="71400"/>
          </a:xfrm>
        </p:grpSpPr>
        <p:sp>
          <p:nvSpPr>
            <p:cNvPr id="5454" name="Google Shape;5454;p156"/>
            <p:cNvSpPr/>
            <p:nvPr/>
          </p:nvSpPr>
          <p:spPr>
            <a:xfrm>
              <a:off x="2844800" y="1038225"/>
              <a:ext cx="1730400" cy="71400"/>
            </a:xfrm>
            <a:custGeom>
              <a:avLst/>
              <a:gdLst/>
              <a:ahLst/>
              <a:cxnLst/>
              <a:rect l="l" t="t" r="r" b="b"/>
              <a:pathLst>
                <a:path w="120000" h="120000" extrusionOk="0">
                  <a:moveTo>
                    <a:pt x="120000" y="56470"/>
                  </a:moveTo>
                  <a:lnTo>
                    <a:pt x="120000" y="56470"/>
                  </a:lnTo>
                  <a:cubicBezTo>
                    <a:pt x="120000" y="91764"/>
                    <a:pt x="119469" y="120000"/>
                    <a:pt x="118807" y="120000"/>
                  </a:cubicBezTo>
                  <a:lnTo>
                    <a:pt x="1126" y="120000"/>
                  </a:lnTo>
                  <a:cubicBezTo>
                    <a:pt x="463" y="120000"/>
                    <a:pt x="0" y="91764"/>
                    <a:pt x="0" y="56470"/>
                  </a:cubicBezTo>
                  <a:cubicBezTo>
                    <a:pt x="0" y="24705"/>
                    <a:pt x="463" y="0"/>
                    <a:pt x="1126" y="0"/>
                  </a:cubicBezTo>
                  <a:lnTo>
                    <a:pt x="118807" y="0"/>
                  </a:lnTo>
                  <a:cubicBezTo>
                    <a:pt x="119469" y="0"/>
                    <a:pt x="120000" y="24705"/>
                    <a:pt x="120000"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sp>
          <p:nvSpPr>
            <p:cNvPr id="5455" name="Google Shape;5455;p156"/>
            <p:cNvSpPr/>
            <p:nvPr/>
          </p:nvSpPr>
          <p:spPr>
            <a:xfrm>
              <a:off x="4606925" y="1038225"/>
              <a:ext cx="1703400" cy="71400"/>
            </a:xfrm>
            <a:custGeom>
              <a:avLst/>
              <a:gdLst/>
              <a:ahLst/>
              <a:cxnLst/>
              <a:rect l="l" t="t" r="r" b="b"/>
              <a:pathLst>
                <a:path w="120000" h="120000" extrusionOk="0">
                  <a:moveTo>
                    <a:pt x="119999" y="56470"/>
                  </a:moveTo>
                  <a:lnTo>
                    <a:pt x="119999" y="56470"/>
                  </a:lnTo>
                  <a:cubicBezTo>
                    <a:pt x="119999" y="91764"/>
                    <a:pt x="119461" y="120000"/>
                    <a:pt x="118856" y="120000"/>
                  </a:cubicBezTo>
                  <a:lnTo>
                    <a:pt x="134" y="120000"/>
                  </a:lnTo>
                  <a:cubicBezTo>
                    <a:pt x="134" y="120000"/>
                    <a:pt x="67" y="116470"/>
                    <a:pt x="0" y="116470"/>
                  </a:cubicBezTo>
                  <a:cubicBezTo>
                    <a:pt x="201" y="98823"/>
                    <a:pt x="269" y="81176"/>
                    <a:pt x="269" y="56470"/>
                  </a:cubicBezTo>
                  <a:cubicBezTo>
                    <a:pt x="269" y="35294"/>
                    <a:pt x="201" y="21176"/>
                    <a:pt x="0" y="3529"/>
                  </a:cubicBezTo>
                  <a:cubicBezTo>
                    <a:pt x="67" y="3529"/>
                    <a:pt x="134" y="0"/>
                    <a:pt x="134" y="0"/>
                  </a:cubicBezTo>
                  <a:lnTo>
                    <a:pt x="118856" y="0"/>
                  </a:lnTo>
                  <a:cubicBezTo>
                    <a:pt x="119461" y="0"/>
                    <a:pt x="119999" y="24705"/>
                    <a:pt x="119999"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grpSp>
      <p:sp>
        <p:nvSpPr>
          <p:cNvPr id="5456" name="Google Shape;5456;p156"/>
          <p:cNvSpPr txBox="1">
            <a:spLocks noGrp="1"/>
          </p:cNvSpPr>
          <p:nvPr>
            <p:ph type="body" idx="1"/>
          </p:nvPr>
        </p:nvSpPr>
        <p:spPr>
          <a:xfrm>
            <a:off x="539749" y="4821508"/>
            <a:ext cx="7589400" cy="138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85750" algn="l" rtl="0">
              <a:lnSpc>
                <a:spcPct val="100000"/>
              </a:lnSpc>
              <a:spcBef>
                <a:spcPts val="0"/>
              </a:spcBef>
              <a:spcAft>
                <a:spcPts val="0"/>
              </a:spcAft>
              <a:buClr>
                <a:srgbClr val="000000"/>
              </a:buClr>
              <a:buSzPts val="900"/>
              <a:buFont typeface="Noto Sans Symbols"/>
              <a:buChar char="▪"/>
              <a:defRPr sz="900" b="0" i="0" u="none" strike="noStrike" cap="none">
                <a:solidFill>
                  <a:schemeClr val="dk1"/>
                </a:solidFill>
                <a:latin typeface="Verdana"/>
                <a:ea typeface="Verdana"/>
                <a:cs typeface="Verdana"/>
                <a:sym typeface="Verdana"/>
              </a:defRPr>
            </a:lvl3pPr>
            <a:lvl4pPr marL="1828800" marR="0" lvl="3" indent="-285750" algn="l" rtl="0">
              <a:lnSpc>
                <a:spcPct val="100000"/>
              </a:lnSpc>
              <a:spcBef>
                <a:spcPts val="0"/>
              </a:spcBef>
              <a:spcAft>
                <a:spcPts val="0"/>
              </a:spcAft>
              <a:buClr>
                <a:srgbClr val="000000"/>
              </a:buClr>
              <a:buSzPts val="900"/>
              <a:buFont typeface="Noto Sans Symbols"/>
              <a:buChar char="⎼"/>
              <a:defRPr sz="900" b="0" i="0" u="none" strike="noStrike" cap="none">
                <a:solidFill>
                  <a:schemeClr val="dk1"/>
                </a:solidFill>
                <a:latin typeface="Verdana"/>
                <a:ea typeface="Verdana"/>
                <a:cs typeface="Verdana"/>
                <a:sym typeface="Verdana"/>
              </a:defRPr>
            </a:lvl4pPr>
            <a:lvl5pPr marL="2286000" marR="0" lvl="4" indent="-285750" algn="l" rtl="0">
              <a:lnSpc>
                <a:spcPct val="100000"/>
              </a:lnSpc>
              <a:spcBef>
                <a:spcPts val="0"/>
              </a:spcBef>
              <a:spcAft>
                <a:spcPts val="0"/>
              </a:spcAft>
              <a:buClr>
                <a:srgbClr val="000000"/>
              </a:buClr>
              <a:buSzPts val="900"/>
              <a:buFont typeface="Courier New"/>
              <a:buChar char="o"/>
              <a:defRPr sz="900" b="0" i="0" u="none" strike="noStrike" cap="none">
                <a:solidFill>
                  <a:schemeClr val="dk1"/>
                </a:solidFill>
                <a:latin typeface="Verdana"/>
                <a:ea typeface="Verdana"/>
                <a:cs typeface="Verdana"/>
                <a:sym typeface="Verdana"/>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57" name="Google Shape;5457;p156"/>
          <p:cNvSpPr txBox="1">
            <a:spLocks noGrp="1"/>
          </p:cNvSpPr>
          <p:nvPr>
            <p:ph type="body" idx="2"/>
          </p:nvPr>
        </p:nvSpPr>
        <p:spPr>
          <a:xfrm>
            <a:off x="539749" y="4976759"/>
            <a:ext cx="7589400" cy="138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58" name="Google Shape;5458;p156"/>
          <p:cNvSpPr txBox="1">
            <a:spLocks noGrp="1"/>
          </p:cNvSpPr>
          <p:nvPr>
            <p:ph type="body" idx="3"/>
          </p:nvPr>
        </p:nvSpPr>
        <p:spPr>
          <a:xfrm>
            <a:off x="539749" y="18307"/>
            <a:ext cx="8100900" cy="184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Noto Sans Symbols"/>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Noto Sans Symbols"/>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Courier New"/>
              <a:buChar char="o"/>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3 Standard slide 1">
  <p:cSld name="TITLE_12">
    <p:spTree>
      <p:nvGrpSpPr>
        <p:cNvPr id="1" name="Shape 5459"/>
        <p:cNvGrpSpPr/>
        <p:nvPr/>
      </p:nvGrpSpPr>
      <p:grpSpPr>
        <a:xfrm>
          <a:off x="0" y="0"/>
          <a:ext cx="0" cy="0"/>
          <a:chOff x="0" y="0"/>
          <a:chExt cx="0" cy="0"/>
        </a:xfrm>
      </p:grpSpPr>
      <p:sp>
        <p:nvSpPr>
          <p:cNvPr id="5460" name="Google Shape;5460;p157"/>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5461" name="Google Shape;5461;p157"/>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5462" name="Google Shape;5462;p157"/>
          <p:cNvSpPr txBox="1">
            <a:spLocks noGrp="1"/>
          </p:cNvSpPr>
          <p:nvPr>
            <p:ph type="title"/>
          </p:nvPr>
        </p:nvSpPr>
        <p:spPr>
          <a:xfrm>
            <a:off x="531425" y="156239"/>
            <a:ext cx="8525400" cy="172200"/>
          </a:xfrm>
          <a:prstGeom prst="rect">
            <a:avLst/>
          </a:prstGeom>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5463" name="Google Shape;5463;p157"/>
          <p:cNvSpPr txBox="1">
            <a:spLocks noGrp="1"/>
          </p:cNvSpPr>
          <p:nvPr>
            <p:ph type="title" idx="2"/>
          </p:nvPr>
        </p:nvSpPr>
        <p:spPr>
          <a:xfrm>
            <a:off x="531425" y="475112"/>
            <a:ext cx="8525400" cy="129000"/>
          </a:xfrm>
          <a:prstGeom prst="rect">
            <a:avLst/>
          </a:prstGeom>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5464" name="Google Shape;5464;p157"/>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5465" name="Google Shape;5465;p157"/>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5466" name="Google Shape;5466;p157"/>
          <p:cNvSpPr txBox="1">
            <a:spLocks noGrp="1"/>
          </p:cNvSpPr>
          <p:nvPr>
            <p:ph type="title" idx="3"/>
          </p:nvPr>
        </p:nvSpPr>
        <p:spPr>
          <a:xfrm>
            <a:off x="412875" y="4826000"/>
            <a:ext cx="8223000" cy="107700"/>
          </a:xfrm>
          <a:prstGeom prst="rect">
            <a:avLst/>
          </a:prstGeom>
        </p:spPr>
        <p:txBody>
          <a:bodyPr spcFirstLastPara="1" wrap="square" lIns="0" tIns="0" rIns="0" bIns="0" anchor="t" anchorCtr="0">
            <a:sp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5467" name="Google Shape;5467;p157"/>
          <p:cNvSpPr txBox="1">
            <a:spLocks noGrp="1"/>
          </p:cNvSpPr>
          <p:nvPr>
            <p:ph type="title" idx="4"/>
          </p:nvPr>
        </p:nvSpPr>
        <p:spPr>
          <a:xfrm>
            <a:off x="412875" y="5045829"/>
            <a:ext cx="8223000" cy="107700"/>
          </a:xfrm>
          <a:prstGeom prst="rect">
            <a:avLst/>
          </a:prstGeom>
        </p:spPr>
        <p:txBody>
          <a:bodyPr spcFirstLastPara="1" wrap="square" lIns="0" tIns="0" rIns="0" bIns="0" anchor="t" anchorCtr="0">
            <a:sp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5468" name="Google Shape;5468;p157"/>
          <p:cNvSpPr txBox="1">
            <a:spLocks noGrp="1"/>
          </p:cNvSpPr>
          <p:nvPr>
            <p:ph type="title" idx="5"/>
          </p:nvPr>
        </p:nvSpPr>
        <p:spPr>
          <a:xfrm>
            <a:off x="531425" y="3836"/>
            <a:ext cx="8525400" cy="140400"/>
          </a:xfrm>
          <a:prstGeom prst="rect">
            <a:avLst/>
          </a:prstGeom>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grpSp>
        <p:nvGrpSpPr>
          <p:cNvPr id="5469" name="Google Shape;5469;p157"/>
          <p:cNvGrpSpPr/>
          <p:nvPr/>
        </p:nvGrpSpPr>
        <p:grpSpPr>
          <a:xfrm>
            <a:off x="7982830" y="4910328"/>
            <a:ext cx="1005670" cy="164547"/>
            <a:chOff x="709613" y="1055688"/>
            <a:chExt cx="7931149" cy="1233488"/>
          </a:xfrm>
        </p:grpSpPr>
        <p:sp>
          <p:nvSpPr>
            <p:cNvPr id="5470" name="Google Shape;5470;p157"/>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1" name="Google Shape;5471;p157"/>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2" name="Google Shape;5472;p157"/>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3" name="Google Shape;5473;p157"/>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4" name="Google Shape;5474;p157"/>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5" name="Google Shape;5475;p157"/>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6" name="Google Shape;5476;p157"/>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7" name="Google Shape;5477;p157"/>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8" name="Google Shape;5478;p157"/>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9" name="Google Shape;5479;p157"/>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0" name="Google Shape;5480;p157"/>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1" name="Google Shape;5481;p157"/>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2" name="Google Shape;5482;p157"/>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3" name="Google Shape;5483;p157"/>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4" name="Google Shape;5484;p157"/>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5" name="Google Shape;5485;p157"/>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6" name="Google Shape;5486;p157"/>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7" name="Google Shape;5487;p157"/>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8" name="Google Shape;5488;p157"/>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9" name="Google Shape;5489;p157"/>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0" name="Google Shape;5490;p157"/>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1" name="Google Shape;5491;p157"/>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2" name="Google Shape;5492;p157"/>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3" name="Google Shape;5493;p157"/>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4" name="Google Shape;5494;p157"/>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5" name="Google Shape;5495;p157"/>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6" name="Google Shape;5496;p157"/>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7" name="Google Shape;5497;p157"/>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8" name="Google Shape;5498;p157"/>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9" name="Google Shape;5499;p157"/>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0" name="Google Shape;5500;p157"/>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1" name="Google Shape;5501;p157"/>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2" name="Google Shape;5502;p157"/>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3" name="Google Shape;5503;p157"/>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4" name="Google Shape;5504;p157"/>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5" name="Google Shape;5505;p157"/>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6" name="Google Shape;5506;p157"/>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7" name="Google Shape;5507;p157"/>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8" name="Google Shape;5508;p157"/>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9" name="Google Shape;5509;p157"/>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0" name="Google Shape;5510;p157"/>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1" name="Google Shape;5511;p157"/>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2" name="Google Shape;5512;p157"/>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3" name="Google Shape;5513;p157"/>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4" name="Google Shape;5514;p157"/>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5" name="Google Shape;5515;p157"/>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6" name="Google Shape;5516;p157"/>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7" name="Google Shape;5517;p157"/>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8" name="Google Shape;5518;p157"/>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9" name="Google Shape;5519;p157"/>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0" name="Google Shape;5520;p157"/>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1" name="Google Shape;5521;p157"/>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2" name="Google Shape;5522;p157"/>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3" name="Google Shape;5523;p157"/>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4" name="Google Shape;5524;p157"/>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5" name="Google Shape;5525;p157"/>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6" name="Google Shape;5526;p157"/>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7" name="Google Shape;5527;p157"/>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8" name="Google Shape;5528;p157"/>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9" name="Google Shape;5529;p157"/>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0" name="Google Shape;5530;p157"/>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1" name="Google Shape;5531;p157"/>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2" name="Google Shape;5532;p157"/>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3" name="Google Shape;5533;p157"/>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4" name="Google Shape;5534;p157"/>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5" name="Google Shape;5535;p157"/>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6" name="Google Shape;5536;p157"/>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7" name="Google Shape;5537;p157"/>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8" name="Google Shape;5538;p157"/>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9" name="Google Shape;5539;p157"/>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0" name="Google Shape;5540;p157"/>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1" name="Google Shape;5541;p157"/>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2" name="Google Shape;5542;p157"/>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3" name="Google Shape;5543;p157"/>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4" name="Google Shape;5544;p157"/>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5" name="Google Shape;5545;p157"/>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6" name="Google Shape;5546;p157"/>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7" name="Google Shape;5547;p157"/>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8" name="Google Shape;5548;p157"/>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9" name="Google Shape;5549;p157"/>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0" name="Google Shape;5550;p157"/>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1" name="Google Shape;5551;p157"/>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2" name="Google Shape;5552;p157"/>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3" name="Google Shape;5553;p157"/>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4" name="Google Shape;5554;p157"/>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5" name="Google Shape;5555;p157"/>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6" name="Google Shape;5556;p157"/>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7" name="Google Shape;5557;p157"/>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8" name="Google Shape;5558;p157"/>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9" name="Google Shape;5559;p157"/>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0" name="Google Shape;5560;p157"/>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1" name="Google Shape;5561;p157"/>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2" name="Google Shape;5562;p157"/>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3" name="Google Shape;5563;p157"/>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4" name="Google Shape;5564;p157"/>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5" name="Google Shape;5565;p157"/>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6" name="Google Shape;5566;p157"/>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7" name="Google Shape;5567;p157"/>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8" name="Google Shape;5568;p157"/>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9" name="Google Shape;5569;p157"/>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0" name="Google Shape;5570;p157"/>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1" name="Google Shape;5571;p157"/>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2" name="Google Shape;5572;p157"/>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3" name="Google Shape;5573;p157"/>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4" name="Google Shape;5574;p157"/>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5" name="Google Shape;5575;p157"/>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6" name="Google Shape;5576;p157"/>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7" name="Google Shape;5577;p157"/>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8" name="Google Shape;5578;p157"/>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9" name="Google Shape;5579;p157"/>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0" name="Google Shape;5580;p157"/>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1" name="Google Shape;5581;p157"/>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2" name="Google Shape;5582;p157"/>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3" name="Google Shape;5583;p157"/>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4" name="Google Shape;5584;p157"/>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5" name="Google Shape;5585;p157"/>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6" name="Google Shape;5586;p157"/>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7" name="Google Shape;5587;p157"/>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8" name="Google Shape;5588;p157"/>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9" name="Google Shape;5589;p157"/>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0" name="Google Shape;5590;p157"/>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1" name="Google Shape;5591;p157"/>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2" name="Google Shape;5592;p157"/>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3" name="Google Shape;5593;p157"/>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4" name="Google Shape;5594;p157"/>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5" name="Google Shape;5595;p157"/>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6" name="Google Shape;5596;p157"/>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7" name="Google Shape;5597;p157"/>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8" name="Google Shape;5598;p157"/>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9" name="Google Shape;5599;p157"/>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0" name="Google Shape;5600;p157"/>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1" name="Google Shape;5601;p157"/>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2" name="Google Shape;5602;p157"/>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3" name="Google Shape;5603;p157"/>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4" name="Google Shape;5604;p157"/>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5" name="Google Shape;5605;p157"/>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6" name="Google Shape;5606;p157"/>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7" name="Google Shape;5607;p157"/>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8" name="Google Shape;5608;p157"/>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9" name="Google Shape;5609;p157"/>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0" name="Google Shape;5610;p157"/>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1" name="Google Shape;5611;p157"/>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2" name="Google Shape;5612;p157"/>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3" name="Google Shape;5613;p157"/>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4" name="Google Shape;5614;p157"/>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5" name="Google Shape;5615;p157"/>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6" name="Google Shape;5616;p157"/>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7" name="Google Shape;5617;p157"/>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8" name="Google Shape;5618;p157"/>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9" name="Google Shape;5619;p157"/>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0" name="Google Shape;5620;p157"/>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1" name="Google Shape;5621;p157"/>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2" name="Google Shape;5622;p157"/>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3" name="Google Shape;5623;p157"/>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4" name="Google Shape;5624;p157"/>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5" name="Google Shape;5625;p157"/>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6" name="Google Shape;5626;p157"/>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7" name="Google Shape;5627;p157"/>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8" name="Google Shape;5628;p157"/>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9" name="Google Shape;5629;p157"/>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0" name="Google Shape;5630;p157"/>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1" name="Google Shape;5631;p157"/>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2" name="Google Shape;5632;p157"/>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3" name="Google Shape;5633;p157"/>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4" name="Google Shape;5634;p157"/>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5" name="Google Shape;5635;p157"/>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6" name="Google Shape;5636;p157"/>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7" name="Google Shape;5637;p157"/>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8" name="Google Shape;5638;p157"/>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9" name="Google Shape;5639;p157"/>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0" name="Google Shape;5640;p157"/>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1" name="Google Shape;5641;p157"/>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2" name="Google Shape;5642;p157"/>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3" name="Google Shape;5643;p157"/>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4" name="Google Shape;5644;p157"/>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5" name="Google Shape;5645;p157"/>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6" name="Google Shape;5646;p157"/>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7" name="Google Shape;5647;p157"/>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8" name="Google Shape;5648;p157"/>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9" name="Google Shape;5649;p157"/>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0" name="Google Shape;5650;p157"/>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1" name="Google Shape;5651;p157"/>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2" name="Google Shape;5652;p157"/>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3" name="Google Shape;5653;p157"/>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4" name="Google Shape;5654;p157"/>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5" name="Google Shape;5655;p157"/>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6" name="Google Shape;5656;p157"/>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7" name="Google Shape;5657;p157"/>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8" name="Google Shape;5658;p157"/>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9" name="Google Shape;5659;p157"/>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0" name="Google Shape;5660;p157"/>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1" name="Google Shape;5661;p157"/>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2" name="Google Shape;5662;p157"/>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3" name="Google Shape;5663;p157"/>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4" name="Google Shape;5664;p157"/>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5" name="Google Shape;5665;p157"/>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6" name="Google Shape;5666;p157"/>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7" name="Google Shape;5667;p157"/>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8" name="Google Shape;5668;p157"/>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9" name="Google Shape;5669;p157"/>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0" name="Google Shape;5670;p157"/>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1" name="Google Shape;5671;p157"/>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2" name="Google Shape;5672;p157"/>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3" name="Google Shape;5673;p157"/>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4" name="Google Shape;5674;p157"/>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5" name="Google Shape;5675;p157"/>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6" name="Google Shape;5676;p157"/>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7" name="Google Shape;5677;p157"/>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8" name="Google Shape;5678;p157"/>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9" name="Google Shape;5679;p157"/>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0" name="Google Shape;5680;p157"/>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1" name="Google Shape;5681;p157"/>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2" name="Google Shape;5682;p157"/>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3" name="Google Shape;5683;p157"/>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4" name="Google Shape;5684;p157"/>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5" name="Google Shape;5685;p157"/>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6" name="Google Shape;5686;p157"/>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7" name="Google Shape;5687;p157"/>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8" name="Google Shape;5688;p157"/>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hapitre_Image_1">
  <p:cSld name="Chapitre_Image_1">
    <p:spTree>
      <p:nvGrpSpPr>
        <p:cNvPr id="1" name="Shape 5689"/>
        <p:cNvGrpSpPr/>
        <p:nvPr/>
      </p:nvGrpSpPr>
      <p:grpSpPr>
        <a:xfrm>
          <a:off x="0" y="0"/>
          <a:ext cx="0" cy="0"/>
          <a:chOff x="0" y="0"/>
          <a:chExt cx="0" cy="0"/>
        </a:xfrm>
      </p:grpSpPr>
      <p:sp>
        <p:nvSpPr>
          <p:cNvPr id="5690" name="Google Shape;5690;p158"/>
          <p:cNvSpPr/>
          <p:nvPr/>
        </p:nvSpPr>
        <p:spPr>
          <a:xfrm>
            <a:off x="180000" y="180000"/>
            <a:ext cx="5796000" cy="432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691" name="Google Shape;5691;p158"/>
          <p:cNvSpPr txBox="1">
            <a:spLocks noGrp="1"/>
          </p:cNvSpPr>
          <p:nvPr>
            <p:ph type="title"/>
          </p:nvPr>
        </p:nvSpPr>
        <p:spPr>
          <a:xfrm>
            <a:off x="539751" y="179388"/>
            <a:ext cx="5076000" cy="4321200"/>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3200"/>
              <a:buFont typeface="Verdana"/>
              <a:buNone/>
              <a:defRPr sz="3200" b="1" i="0" u="none" strike="noStrike" cap="none">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692" name="Google Shape;5692;p158"/>
          <p:cNvSpPr>
            <a:spLocks noGrp="1"/>
          </p:cNvSpPr>
          <p:nvPr>
            <p:ph type="pic" idx="2"/>
          </p:nvPr>
        </p:nvSpPr>
        <p:spPr>
          <a:xfrm>
            <a:off x="6156000" y="180000"/>
            <a:ext cx="2808000" cy="4320600"/>
          </a:xfrm>
          <a:prstGeom prst="rect">
            <a:avLst/>
          </a:prstGeom>
          <a:solidFill>
            <a:srgbClr val="D9D9D5"/>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Verdana"/>
                <a:ea typeface="Verdana"/>
                <a:cs typeface="Verdana"/>
                <a:sym typeface="Verdana"/>
              </a:defRPr>
            </a:lvl1pPr>
            <a:lvl2pPr marR="0" lvl="1" algn="l" rtl="0">
              <a:lnSpc>
                <a:spcPct val="130000"/>
              </a:lnSpc>
              <a:spcBef>
                <a:spcPts val="0"/>
              </a:spcBef>
              <a:spcAft>
                <a:spcPts val="0"/>
              </a:spcAft>
              <a:buClr>
                <a:schemeClr val="dk1"/>
              </a:buClr>
              <a:buSzPts val="1690"/>
              <a:buFont typeface="Verdana"/>
              <a:buChar char="&gt;"/>
              <a:defRPr sz="1300" b="0" i="0" u="none" strike="noStrike" cap="none">
                <a:solidFill>
                  <a:schemeClr val="dk1"/>
                </a:solidFill>
                <a:latin typeface="Verdana"/>
                <a:ea typeface="Verdana"/>
                <a:cs typeface="Verdana"/>
                <a:sym typeface="Verdana"/>
              </a:defRPr>
            </a:lvl2pPr>
            <a:lvl3pPr marR="0" lvl="2"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R="0" lvl="3"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lnSpc>
                <a:spcPct val="130000"/>
              </a:lnSpc>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5693" name="Google Shape;5693;p158"/>
          <p:cNvSpPr txBox="1">
            <a:spLocks noGrp="1"/>
          </p:cNvSpPr>
          <p:nvPr>
            <p:ph type="dt" idx="10"/>
          </p:nvPr>
        </p:nvSpPr>
        <p:spPr>
          <a:xfrm>
            <a:off x="0" y="4684713"/>
            <a:ext cx="539700" cy="458700"/>
          </a:xfrm>
          <a:prstGeom prst="rect">
            <a:avLst/>
          </a:prstGeom>
          <a:noFill/>
          <a:ln>
            <a:noFill/>
          </a:ln>
        </p:spPr>
        <p:txBody>
          <a:bodyPr spcFirstLastPara="1" wrap="square" lIns="91425" tIns="91425" rIns="91425" bIns="91425" anchor="ctr" anchorCtr="0">
            <a:spAutoFit/>
          </a:bodyPr>
          <a:lstStyle>
            <a:lvl1pPr marR="0" lvl="0" algn="l" rtl="0">
              <a:lnSpc>
                <a:spcPct val="100000"/>
              </a:lnSpc>
              <a:spcBef>
                <a:spcPts val="0"/>
              </a:spcBef>
              <a:spcAft>
                <a:spcPts val="0"/>
              </a:spcAft>
              <a:buSzPts val="1400"/>
              <a:buNone/>
              <a:defRPr sz="1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694" name="Google Shape;5694;p158"/>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5695" name="Google Shape;5695;p158"/>
          <p:cNvSpPr txBox="1">
            <a:spLocks noGrp="1"/>
          </p:cNvSpPr>
          <p:nvPr>
            <p:ph type="ftr" idx="11"/>
          </p:nvPr>
        </p:nvSpPr>
        <p:spPr>
          <a:xfrm>
            <a:off x="539750" y="4759504"/>
            <a:ext cx="7596000" cy="30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8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grpSp>
        <p:nvGrpSpPr>
          <p:cNvPr id="5696" name="Google Shape;5696;p158"/>
          <p:cNvGrpSpPr/>
          <p:nvPr/>
        </p:nvGrpSpPr>
        <p:grpSpPr>
          <a:xfrm>
            <a:off x="2399275" y="504272"/>
            <a:ext cx="1357967" cy="3671374"/>
            <a:chOff x="731838" y="708026"/>
            <a:chExt cx="247750" cy="669812"/>
          </a:xfrm>
        </p:grpSpPr>
        <p:sp>
          <p:nvSpPr>
            <p:cNvPr id="5697" name="Google Shape;5697;p158"/>
            <p:cNvSpPr/>
            <p:nvPr/>
          </p:nvSpPr>
          <p:spPr>
            <a:xfrm>
              <a:off x="915988" y="782638"/>
              <a:ext cx="63600" cy="595200"/>
            </a:xfrm>
            <a:custGeom>
              <a:avLst/>
              <a:gdLst/>
              <a:ahLst/>
              <a:cxnLst/>
              <a:rect l="l" t="t" r="r" b="b"/>
              <a:pathLst>
                <a:path w="120000" h="120000" extrusionOk="0">
                  <a:moveTo>
                    <a:pt x="0" y="12312"/>
                  </a:moveTo>
                  <a:lnTo>
                    <a:pt x="0" y="12312"/>
                  </a:lnTo>
                  <a:lnTo>
                    <a:pt x="0" y="113941"/>
                  </a:lnTo>
                  <a:cubicBezTo>
                    <a:pt x="0" y="117263"/>
                    <a:pt x="27096" y="119999"/>
                    <a:pt x="60000" y="119999"/>
                  </a:cubicBezTo>
                  <a:cubicBezTo>
                    <a:pt x="94838" y="119999"/>
                    <a:pt x="120000" y="117263"/>
                    <a:pt x="120000" y="113941"/>
                  </a:cubicBezTo>
                  <a:lnTo>
                    <a:pt x="120000" y="0"/>
                  </a:lnTo>
                  <a:lnTo>
                    <a:pt x="0" y="12312"/>
                  </a:ln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698" name="Google Shape;5698;p158"/>
            <p:cNvSpPr/>
            <p:nvPr/>
          </p:nvSpPr>
          <p:spPr>
            <a:xfrm>
              <a:off x="731838" y="708026"/>
              <a:ext cx="247500" cy="228600"/>
            </a:xfrm>
            <a:custGeom>
              <a:avLst/>
              <a:gdLst/>
              <a:ahLst/>
              <a:cxnLst/>
              <a:rect l="l" t="t" r="r" b="b"/>
              <a:pathLst>
                <a:path w="120000" h="120000" extrusionOk="0">
                  <a:moveTo>
                    <a:pt x="120000" y="15254"/>
                  </a:moveTo>
                  <a:lnTo>
                    <a:pt x="120000" y="15254"/>
                  </a:lnTo>
                  <a:cubicBezTo>
                    <a:pt x="120000" y="14237"/>
                    <a:pt x="120000" y="13220"/>
                    <a:pt x="120000" y="12203"/>
                  </a:cubicBezTo>
                  <a:cubicBezTo>
                    <a:pt x="120000" y="11694"/>
                    <a:pt x="119497" y="11186"/>
                    <a:pt x="119497" y="10677"/>
                  </a:cubicBezTo>
                  <a:cubicBezTo>
                    <a:pt x="119497" y="10169"/>
                    <a:pt x="118995" y="9661"/>
                    <a:pt x="118995" y="9152"/>
                  </a:cubicBezTo>
                  <a:cubicBezTo>
                    <a:pt x="118995" y="8644"/>
                    <a:pt x="118493" y="8135"/>
                    <a:pt x="117991" y="7627"/>
                  </a:cubicBezTo>
                  <a:cubicBezTo>
                    <a:pt x="117991" y="7118"/>
                    <a:pt x="117991" y="7118"/>
                    <a:pt x="117489" y="6610"/>
                  </a:cubicBezTo>
                  <a:cubicBezTo>
                    <a:pt x="117489" y="6101"/>
                    <a:pt x="117489" y="6101"/>
                    <a:pt x="116987" y="6101"/>
                  </a:cubicBezTo>
                  <a:cubicBezTo>
                    <a:pt x="117489" y="6101"/>
                    <a:pt x="117489" y="6101"/>
                    <a:pt x="117489" y="6610"/>
                  </a:cubicBezTo>
                  <a:cubicBezTo>
                    <a:pt x="117489" y="6101"/>
                    <a:pt x="116987" y="6101"/>
                    <a:pt x="116987" y="5593"/>
                  </a:cubicBezTo>
                  <a:cubicBezTo>
                    <a:pt x="116485" y="5084"/>
                    <a:pt x="115983" y="4576"/>
                    <a:pt x="115481" y="4067"/>
                  </a:cubicBezTo>
                  <a:cubicBezTo>
                    <a:pt x="114979" y="3559"/>
                    <a:pt x="113974" y="2542"/>
                    <a:pt x="113472" y="2033"/>
                  </a:cubicBezTo>
                  <a:cubicBezTo>
                    <a:pt x="112970" y="2033"/>
                    <a:pt x="112468" y="1525"/>
                    <a:pt x="111966" y="1525"/>
                  </a:cubicBezTo>
                  <a:cubicBezTo>
                    <a:pt x="111464" y="1016"/>
                    <a:pt x="110962" y="1016"/>
                    <a:pt x="110460" y="1016"/>
                  </a:cubicBezTo>
                  <a:cubicBezTo>
                    <a:pt x="109958" y="1016"/>
                    <a:pt x="109456" y="1016"/>
                    <a:pt x="108953" y="508"/>
                  </a:cubicBezTo>
                  <a:cubicBezTo>
                    <a:pt x="108451" y="508"/>
                    <a:pt x="107949" y="508"/>
                    <a:pt x="107447" y="508"/>
                  </a:cubicBezTo>
                  <a:cubicBezTo>
                    <a:pt x="106443" y="0"/>
                    <a:pt x="105439" y="0"/>
                    <a:pt x="104435" y="0"/>
                  </a:cubicBezTo>
                  <a:cubicBezTo>
                    <a:pt x="103430" y="0"/>
                    <a:pt x="102426" y="0"/>
                    <a:pt x="101422" y="508"/>
                  </a:cubicBezTo>
                  <a:cubicBezTo>
                    <a:pt x="100920" y="508"/>
                    <a:pt x="100418" y="508"/>
                    <a:pt x="99916" y="508"/>
                  </a:cubicBezTo>
                  <a:cubicBezTo>
                    <a:pt x="99414" y="1016"/>
                    <a:pt x="98912" y="1016"/>
                    <a:pt x="98410" y="1016"/>
                  </a:cubicBezTo>
                  <a:cubicBezTo>
                    <a:pt x="97907" y="1016"/>
                    <a:pt x="97405" y="1016"/>
                    <a:pt x="96903" y="1525"/>
                  </a:cubicBezTo>
                  <a:cubicBezTo>
                    <a:pt x="96401" y="1525"/>
                    <a:pt x="96401" y="2033"/>
                    <a:pt x="95899" y="2033"/>
                  </a:cubicBezTo>
                  <a:cubicBezTo>
                    <a:pt x="94895" y="2542"/>
                    <a:pt x="94393" y="3559"/>
                    <a:pt x="93389" y="4067"/>
                  </a:cubicBezTo>
                  <a:lnTo>
                    <a:pt x="93389" y="4067"/>
                  </a:lnTo>
                  <a:lnTo>
                    <a:pt x="6025" y="92542"/>
                  </a:lnTo>
                  <a:cubicBezTo>
                    <a:pt x="0" y="99152"/>
                    <a:pt x="0" y="108813"/>
                    <a:pt x="6025" y="115423"/>
                  </a:cubicBezTo>
                  <a:cubicBezTo>
                    <a:pt x="9037" y="118474"/>
                    <a:pt x="13054" y="120000"/>
                    <a:pt x="17071" y="120000"/>
                  </a:cubicBezTo>
                  <a:cubicBezTo>
                    <a:pt x="21087" y="120000"/>
                    <a:pt x="25104" y="118474"/>
                    <a:pt x="28117" y="115423"/>
                  </a:cubicBezTo>
                  <a:lnTo>
                    <a:pt x="88870" y="53389"/>
                  </a:lnTo>
                  <a:lnTo>
                    <a:pt x="115481" y="26440"/>
                  </a:lnTo>
                  <a:cubicBezTo>
                    <a:pt x="118493" y="23389"/>
                    <a:pt x="120000" y="19322"/>
                    <a:pt x="120000" y="15254"/>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hapitre_Image_2">
  <p:cSld name="Chapitre_Image_2">
    <p:spTree>
      <p:nvGrpSpPr>
        <p:cNvPr id="1" name="Shape 5699"/>
        <p:cNvGrpSpPr/>
        <p:nvPr/>
      </p:nvGrpSpPr>
      <p:grpSpPr>
        <a:xfrm>
          <a:off x="0" y="0"/>
          <a:ext cx="0" cy="0"/>
          <a:chOff x="0" y="0"/>
          <a:chExt cx="0" cy="0"/>
        </a:xfrm>
      </p:grpSpPr>
      <p:sp>
        <p:nvSpPr>
          <p:cNvPr id="5700" name="Google Shape;5700;p159"/>
          <p:cNvSpPr/>
          <p:nvPr/>
        </p:nvSpPr>
        <p:spPr>
          <a:xfrm>
            <a:off x="180000" y="180000"/>
            <a:ext cx="5796000" cy="4320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701" name="Google Shape;5701;p159"/>
          <p:cNvSpPr txBox="1">
            <a:spLocks noGrp="1"/>
          </p:cNvSpPr>
          <p:nvPr>
            <p:ph type="title"/>
          </p:nvPr>
        </p:nvSpPr>
        <p:spPr>
          <a:xfrm>
            <a:off x="539751" y="179387"/>
            <a:ext cx="5076000" cy="4321200"/>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3200"/>
              <a:buFont typeface="Verdana"/>
              <a:buNone/>
              <a:defRPr sz="3200" b="1" i="0" u="none" strike="noStrike" cap="none">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702" name="Google Shape;5702;p159"/>
          <p:cNvSpPr>
            <a:spLocks noGrp="1"/>
          </p:cNvSpPr>
          <p:nvPr>
            <p:ph type="pic" idx="2"/>
          </p:nvPr>
        </p:nvSpPr>
        <p:spPr>
          <a:xfrm>
            <a:off x="6156000" y="180000"/>
            <a:ext cx="2808000" cy="4320600"/>
          </a:xfrm>
          <a:prstGeom prst="rect">
            <a:avLst/>
          </a:prstGeom>
          <a:solidFill>
            <a:srgbClr val="D9D9D5"/>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Verdana"/>
                <a:ea typeface="Verdana"/>
                <a:cs typeface="Verdana"/>
                <a:sym typeface="Verdana"/>
              </a:defRPr>
            </a:lvl1pPr>
            <a:lvl2pPr marR="0" lvl="1" algn="l" rtl="0">
              <a:lnSpc>
                <a:spcPct val="130000"/>
              </a:lnSpc>
              <a:spcBef>
                <a:spcPts val="0"/>
              </a:spcBef>
              <a:spcAft>
                <a:spcPts val="0"/>
              </a:spcAft>
              <a:buClr>
                <a:schemeClr val="dk1"/>
              </a:buClr>
              <a:buSzPts val="1690"/>
              <a:buFont typeface="Verdana"/>
              <a:buChar char="&gt;"/>
              <a:defRPr sz="1300" b="0" i="0" u="none" strike="noStrike" cap="none">
                <a:solidFill>
                  <a:schemeClr val="dk1"/>
                </a:solidFill>
                <a:latin typeface="Verdana"/>
                <a:ea typeface="Verdana"/>
                <a:cs typeface="Verdana"/>
                <a:sym typeface="Verdana"/>
              </a:defRPr>
            </a:lvl2pPr>
            <a:lvl3pPr marR="0" lvl="2"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R="0" lvl="3"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lnSpc>
                <a:spcPct val="130000"/>
              </a:lnSpc>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5703" name="Google Shape;5703;p159"/>
          <p:cNvSpPr txBox="1">
            <a:spLocks noGrp="1"/>
          </p:cNvSpPr>
          <p:nvPr>
            <p:ph type="dt" idx="10"/>
          </p:nvPr>
        </p:nvSpPr>
        <p:spPr>
          <a:xfrm>
            <a:off x="0" y="4684713"/>
            <a:ext cx="539700" cy="458700"/>
          </a:xfrm>
          <a:prstGeom prst="rect">
            <a:avLst/>
          </a:prstGeom>
          <a:noFill/>
          <a:ln>
            <a:noFill/>
          </a:ln>
        </p:spPr>
        <p:txBody>
          <a:bodyPr spcFirstLastPara="1" wrap="square" lIns="91425" tIns="91425" rIns="91425" bIns="91425" anchor="ctr" anchorCtr="0">
            <a:spAutoFit/>
          </a:bodyPr>
          <a:lstStyle>
            <a:lvl1pPr marR="0" lvl="0" algn="l" rtl="0">
              <a:lnSpc>
                <a:spcPct val="100000"/>
              </a:lnSpc>
              <a:spcBef>
                <a:spcPts val="0"/>
              </a:spcBef>
              <a:spcAft>
                <a:spcPts val="0"/>
              </a:spcAft>
              <a:buSzPts val="1400"/>
              <a:buNone/>
              <a:defRPr sz="1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704" name="Google Shape;5704;p159"/>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5705" name="Google Shape;5705;p159"/>
          <p:cNvSpPr txBox="1">
            <a:spLocks noGrp="1"/>
          </p:cNvSpPr>
          <p:nvPr>
            <p:ph type="ftr" idx="11"/>
          </p:nvPr>
        </p:nvSpPr>
        <p:spPr>
          <a:xfrm>
            <a:off x="539750" y="4759504"/>
            <a:ext cx="7596000" cy="30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8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grpSp>
        <p:nvGrpSpPr>
          <p:cNvPr id="5706" name="Google Shape;5706;p159"/>
          <p:cNvGrpSpPr/>
          <p:nvPr/>
        </p:nvGrpSpPr>
        <p:grpSpPr>
          <a:xfrm>
            <a:off x="1851529" y="511475"/>
            <a:ext cx="2453589" cy="3656841"/>
            <a:chOff x="3240088" y="1881188"/>
            <a:chExt cx="449400" cy="669788"/>
          </a:xfrm>
        </p:grpSpPr>
        <p:sp>
          <p:nvSpPr>
            <p:cNvPr id="5707" name="Google Shape;5707;p159"/>
            <p:cNvSpPr/>
            <p:nvPr/>
          </p:nvSpPr>
          <p:spPr>
            <a:xfrm>
              <a:off x="3240088" y="2162176"/>
              <a:ext cx="449400" cy="388800"/>
            </a:xfrm>
            <a:custGeom>
              <a:avLst/>
              <a:gdLst/>
              <a:ahLst/>
              <a:cxnLst/>
              <a:rect l="l" t="t" r="r" b="b"/>
              <a:pathLst>
                <a:path w="120000" h="120000" extrusionOk="0">
                  <a:moveTo>
                    <a:pt x="111696" y="101147"/>
                  </a:moveTo>
                  <a:lnTo>
                    <a:pt x="111696" y="101147"/>
                  </a:lnTo>
                  <a:lnTo>
                    <a:pt x="27321" y="101147"/>
                  </a:lnTo>
                  <a:lnTo>
                    <a:pt x="98303" y="16458"/>
                  </a:lnTo>
                  <a:cubicBezTo>
                    <a:pt x="98571" y="16159"/>
                    <a:pt x="98571" y="15860"/>
                    <a:pt x="98839" y="15561"/>
                  </a:cubicBezTo>
                  <a:cubicBezTo>
                    <a:pt x="101249" y="11970"/>
                    <a:pt x="100982" y="6583"/>
                    <a:pt x="97767" y="3291"/>
                  </a:cubicBezTo>
                  <a:cubicBezTo>
                    <a:pt x="94553" y="0"/>
                    <a:pt x="89464" y="0"/>
                    <a:pt x="86249" y="3591"/>
                  </a:cubicBezTo>
                  <a:cubicBezTo>
                    <a:pt x="86249" y="3591"/>
                    <a:pt x="85982" y="3591"/>
                    <a:pt x="85982" y="3890"/>
                  </a:cubicBezTo>
                  <a:lnTo>
                    <a:pt x="2142" y="104139"/>
                  </a:lnTo>
                  <a:cubicBezTo>
                    <a:pt x="1874" y="104438"/>
                    <a:pt x="1874" y="104438"/>
                    <a:pt x="1874" y="104738"/>
                  </a:cubicBezTo>
                  <a:cubicBezTo>
                    <a:pt x="1607" y="105037"/>
                    <a:pt x="1339" y="105336"/>
                    <a:pt x="1071" y="105635"/>
                  </a:cubicBezTo>
                  <a:cubicBezTo>
                    <a:pt x="1071" y="105935"/>
                    <a:pt x="1071" y="105935"/>
                    <a:pt x="803" y="106234"/>
                  </a:cubicBezTo>
                  <a:cubicBezTo>
                    <a:pt x="803" y="106533"/>
                    <a:pt x="535" y="106832"/>
                    <a:pt x="535" y="107132"/>
                  </a:cubicBezTo>
                  <a:cubicBezTo>
                    <a:pt x="267" y="107431"/>
                    <a:pt x="267" y="107730"/>
                    <a:pt x="267" y="108029"/>
                  </a:cubicBezTo>
                  <a:cubicBezTo>
                    <a:pt x="267" y="108329"/>
                    <a:pt x="0" y="108628"/>
                    <a:pt x="0" y="108927"/>
                  </a:cubicBezTo>
                  <a:cubicBezTo>
                    <a:pt x="0" y="109226"/>
                    <a:pt x="0" y="109526"/>
                    <a:pt x="0" y="109825"/>
                  </a:cubicBezTo>
                  <a:cubicBezTo>
                    <a:pt x="0" y="110124"/>
                    <a:pt x="0" y="110423"/>
                    <a:pt x="0" y="110423"/>
                  </a:cubicBezTo>
                  <a:cubicBezTo>
                    <a:pt x="0" y="110723"/>
                    <a:pt x="0" y="110723"/>
                    <a:pt x="0" y="110723"/>
                  </a:cubicBezTo>
                  <a:cubicBezTo>
                    <a:pt x="0" y="111022"/>
                    <a:pt x="0" y="111321"/>
                    <a:pt x="0" y="111620"/>
                  </a:cubicBezTo>
                  <a:cubicBezTo>
                    <a:pt x="0" y="111920"/>
                    <a:pt x="0" y="112219"/>
                    <a:pt x="0" y="112518"/>
                  </a:cubicBezTo>
                  <a:cubicBezTo>
                    <a:pt x="0" y="112817"/>
                    <a:pt x="267" y="113117"/>
                    <a:pt x="267" y="113416"/>
                  </a:cubicBezTo>
                  <a:cubicBezTo>
                    <a:pt x="267" y="113715"/>
                    <a:pt x="535" y="114014"/>
                    <a:pt x="535" y="114314"/>
                  </a:cubicBezTo>
                  <a:cubicBezTo>
                    <a:pt x="535" y="114613"/>
                    <a:pt x="803" y="114613"/>
                    <a:pt x="803" y="114912"/>
                  </a:cubicBezTo>
                  <a:cubicBezTo>
                    <a:pt x="1071" y="115211"/>
                    <a:pt x="1071" y="115511"/>
                    <a:pt x="1339" y="115810"/>
                  </a:cubicBezTo>
                  <a:cubicBezTo>
                    <a:pt x="1607" y="116109"/>
                    <a:pt x="1607" y="116109"/>
                    <a:pt x="1874" y="116408"/>
                  </a:cubicBezTo>
                  <a:cubicBezTo>
                    <a:pt x="1874" y="116708"/>
                    <a:pt x="2142" y="117007"/>
                    <a:pt x="2410" y="117306"/>
                  </a:cubicBezTo>
                  <a:cubicBezTo>
                    <a:pt x="2410" y="117306"/>
                    <a:pt x="2410" y="117306"/>
                    <a:pt x="2410" y="117306"/>
                  </a:cubicBezTo>
                  <a:cubicBezTo>
                    <a:pt x="2678" y="117605"/>
                    <a:pt x="2946" y="117605"/>
                    <a:pt x="2946" y="117905"/>
                  </a:cubicBezTo>
                  <a:cubicBezTo>
                    <a:pt x="3214" y="117905"/>
                    <a:pt x="3482" y="118204"/>
                    <a:pt x="3749" y="118503"/>
                  </a:cubicBezTo>
                  <a:cubicBezTo>
                    <a:pt x="4017" y="118503"/>
                    <a:pt x="4285" y="118802"/>
                    <a:pt x="4553" y="118802"/>
                  </a:cubicBezTo>
                  <a:cubicBezTo>
                    <a:pt x="4553" y="119102"/>
                    <a:pt x="4821" y="119102"/>
                    <a:pt x="5089" y="119102"/>
                  </a:cubicBezTo>
                  <a:cubicBezTo>
                    <a:pt x="5357" y="119401"/>
                    <a:pt x="5624" y="119401"/>
                    <a:pt x="6160" y="119401"/>
                  </a:cubicBezTo>
                  <a:cubicBezTo>
                    <a:pt x="6160" y="119700"/>
                    <a:pt x="6428" y="119700"/>
                    <a:pt x="6696" y="119700"/>
                  </a:cubicBezTo>
                  <a:cubicBezTo>
                    <a:pt x="7232" y="119700"/>
                    <a:pt x="7767" y="120000"/>
                    <a:pt x="8303" y="120000"/>
                  </a:cubicBezTo>
                  <a:cubicBezTo>
                    <a:pt x="8303" y="120000"/>
                    <a:pt x="8303" y="120000"/>
                    <a:pt x="8303" y="120000"/>
                  </a:cubicBezTo>
                  <a:lnTo>
                    <a:pt x="111696" y="120000"/>
                  </a:lnTo>
                  <a:cubicBezTo>
                    <a:pt x="116249" y="120000"/>
                    <a:pt x="119999" y="115810"/>
                    <a:pt x="119999" y="110423"/>
                  </a:cubicBezTo>
                  <a:cubicBezTo>
                    <a:pt x="119999" y="105336"/>
                    <a:pt x="116249" y="101147"/>
                    <a:pt x="111696" y="101147"/>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708" name="Google Shape;5708;p159"/>
            <p:cNvSpPr/>
            <p:nvPr/>
          </p:nvSpPr>
          <p:spPr>
            <a:xfrm>
              <a:off x="3240088" y="1881188"/>
              <a:ext cx="419100" cy="292200"/>
            </a:xfrm>
            <a:custGeom>
              <a:avLst/>
              <a:gdLst/>
              <a:ahLst/>
              <a:cxnLst/>
              <a:rect l="l" t="t" r="r" b="b"/>
              <a:pathLst>
                <a:path w="120000" h="120000" extrusionOk="0">
                  <a:moveTo>
                    <a:pt x="8899" y="94966"/>
                  </a:moveTo>
                  <a:lnTo>
                    <a:pt x="8899" y="94966"/>
                  </a:lnTo>
                  <a:cubicBezTo>
                    <a:pt x="13779" y="94966"/>
                    <a:pt x="17799" y="89403"/>
                    <a:pt x="17799" y="82649"/>
                  </a:cubicBezTo>
                  <a:cubicBezTo>
                    <a:pt x="17799" y="50463"/>
                    <a:pt x="36746" y="24238"/>
                    <a:pt x="59999" y="24238"/>
                  </a:cubicBezTo>
                  <a:cubicBezTo>
                    <a:pt x="83253" y="24238"/>
                    <a:pt x="101913" y="50463"/>
                    <a:pt x="101913" y="82649"/>
                  </a:cubicBezTo>
                  <a:cubicBezTo>
                    <a:pt x="101913" y="90993"/>
                    <a:pt x="100765" y="98940"/>
                    <a:pt x="98468" y="106490"/>
                  </a:cubicBezTo>
                  <a:cubicBezTo>
                    <a:pt x="102488" y="106490"/>
                    <a:pt x="106507" y="108079"/>
                    <a:pt x="109665" y="112450"/>
                  </a:cubicBezTo>
                  <a:cubicBezTo>
                    <a:pt x="111387" y="114437"/>
                    <a:pt x="112822" y="117218"/>
                    <a:pt x="113397" y="120000"/>
                  </a:cubicBezTo>
                  <a:cubicBezTo>
                    <a:pt x="117703" y="108476"/>
                    <a:pt x="119999" y="95761"/>
                    <a:pt x="119999" y="82649"/>
                  </a:cubicBezTo>
                  <a:cubicBezTo>
                    <a:pt x="119999" y="36953"/>
                    <a:pt x="93014" y="0"/>
                    <a:pt x="59999" y="0"/>
                  </a:cubicBezTo>
                  <a:cubicBezTo>
                    <a:pt x="26698" y="0"/>
                    <a:pt x="0" y="36953"/>
                    <a:pt x="0" y="82649"/>
                  </a:cubicBezTo>
                  <a:cubicBezTo>
                    <a:pt x="0" y="89403"/>
                    <a:pt x="3732" y="94966"/>
                    <a:pt x="8899" y="94966"/>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hapitre_Image_3">
  <p:cSld name="Chapitre_Image_3">
    <p:spTree>
      <p:nvGrpSpPr>
        <p:cNvPr id="1" name="Shape 5709"/>
        <p:cNvGrpSpPr/>
        <p:nvPr/>
      </p:nvGrpSpPr>
      <p:grpSpPr>
        <a:xfrm>
          <a:off x="0" y="0"/>
          <a:ext cx="0" cy="0"/>
          <a:chOff x="0" y="0"/>
          <a:chExt cx="0" cy="0"/>
        </a:xfrm>
      </p:grpSpPr>
      <p:sp>
        <p:nvSpPr>
          <p:cNvPr id="5710" name="Google Shape;5710;p160"/>
          <p:cNvSpPr/>
          <p:nvPr/>
        </p:nvSpPr>
        <p:spPr>
          <a:xfrm>
            <a:off x="180000" y="180000"/>
            <a:ext cx="5796000" cy="4320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711" name="Google Shape;5711;p160"/>
          <p:cNvSpPr txBox="1">
            <a:spLocks noGrp="1"/>
          </p:cNvSpPr>
          <p:nvPr>
            <p:ph type="title"/>
          </p:nvPr>
        </p:nvSpPr>
        <p:spPr>
          <a:xfrm>
            <a:off x="539751" y="179387"/>
            <a:ext cx="5076000" cy="4321200"/>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3200"/>
              <a:buFont typeface="Verdana"/>
              <a:buNone/>
              <a:defRPr sz="3200" b="1" i="0" u="none" strike="noStrike" cap="none">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712" name="Google Shape;5712;p160"/>
          <p:cNvSpPr>
            <a:spLocks noGrp="1"/>
          </p:cNvSpPr>
          <p:nvPr>
            <p:ph type="pic" idx="2"/>
          </p:nvPr>
        </p:nvSpPr>
        <p:spPr>
          <a:xfrm>
            <a:off x="6156000" y="180000"/>
            <a:ext cx="2808000" cy="4320600"/>
          </a:xfrm>
          <a:prstGeom prst="rect">
            <a:avLst/>
          </a:prstGeom>
          <a:solidFill>
            <a:srgbClr val="D9D9D5"/>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Verdana"/>
                <a:ea typeface="Verdana"/>
                <a:cs typeface="Verdana"/>
                <a:sym typeface="Verdana"/>
              </a:defRPr>
            </a:lvl1pPr>
            <a:lvl2pPr marR="0" lvl="1" algn="l" rtl="0">
              <a:lnSpc>
                <a:spcPct val="130000"/>
              </a:lnSpc>
              <a:spcBef>
                <a:spcPts val="0"/>
              </a:spcBef>
              <a:spcAft>
                <a:spcPts val="0"/>
              </a:spcAft>
              <a:buClr>
                <a:schemeClr val="dk1"/>
              </a:buClr>
              <a:buSzPts val="1690"/>
              <a:buFont typeface="Verdana"/>
              <a:buChar char="&gt;"/>
              <a:defRPr sz="1300" b="0" i="0" u="none" strike="noStrike" cap="none">
                <a:solidFill>
                  <a:schemeClr val="dk1"/>
                </a:solidFill>
                <a:latin typeface="Verdana"/>
                <a:ea typeface="Verdana"/>
                <a:cs typeface="Verdana"/>
                <a:sym typeface="Verdana"/>
              </a:defRPr>
            </a:lvl2pPr>
            <a:lvl3pPr marR="0" lvl="2"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R="0" lvl="3"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lnSpc>
                <a:spcPct val="130000"/>
              </a:lnSpc>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5713" name="Google Shape;5713;p160"/>
          <p:cNvSpPr txBox="1">
            <a:spLocks noGrp="1"/>
          </p:cNvSpPr>
          <p:nvPr>
            <p:ph type="dt" idx="10"/>
          </p:nvPr>
        </p:nvSpPr>
        <p:spPr>
          <a:xfrm>
            <a:off x="0" y="4684713"/>
            <a:ext cx="539700" cy="458700"/>
          </a:xfrm>
          <a:prstGeom prst="rect">
            <a:avLst/>
          </a:prstGeom>
          <a:noFill/>
          <a:ln>
            <a:noFill/>
          </a:ln>
        </p:spPr>
        <p:txBody>
          <a:bodyPr spcFirstLastPara="1" wrap="square" lIns="91425" tIns="91425" rIns="91425" bIns="91425" anchor="ctr" anchorCtr="0">
            <a:spAutoFit/>
          </a:bodyPr>
          <a:lstStyle>
            <a:lvl1pPr marR="0" lvl="0" algn="l" rtl="0">
              <a:lnSpc>
                <a:spcPct val="100000"/>
              </a:lnSpc>
              <a:spcBef>
                <a:spcPts val="0"/>
              </a:spcBef>
              <a:spcAft>
                <a:spcPts val="0"/>
              </a:spcAft>
              <a:buSzPts val="1400"/>
              <a:buNone/>
              <a:defRPr sz="1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714" name="Google Shape;5714;p160"/>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5715" name="Google Shape;5715;p160"/>
          <p:cNvSpPr txBox="1">
            <a:spLocks noGrp="1"/>
          </p:cNvSpPr>
          <p:nvPr>
            <p:ph type="ftr" idx="11"/>
          </p:nvPr>
        </p:nvSpPr>
        <p:spPr>
          <a:xfrm>
            <a:off x="539750" y="4759504"/>
            <a:ext cx="7596000" cy="30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8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grpSp>
        <p:nvGrpSpPr>
          <p:cNvPr id="5716" name="Google Shape;5716;p160"/>
          <p:cNvGrpSpPr/>
          <p:nvPr/>
        </p:nvGrpSpPr>
        <p:grpSpPr>
          <a:xfrm>
            <a:off x="1931358" y="511525"/>
            <a:ext cx="2293609" cy="3658434"/>
            <a:chOff x="5397500" y="1782763"/>
            <a:chExt cx="419100" cy="668488"/>
          </a:xfrm>
        </p:grpSpPr>
        <p:sp>
          <p:nvSpPr>
            <p:cNvPr id="5717" name="Google Shape;5717;p160"/>
            <p:cNvSpPr/>
            <p:nvPr/>
          </p:nvSpPr>
          <p:spPr>
            <a:xfrm>
              <a:off x="5403850" y="1782763"/>
              <a:ext cx="408000" cy="331800"/>
            </a:xfrm>
            <a:custGeom>
              <a:avLst/>
              <a:gdLst/>
              <a:ahLst/>
              <a:cxnLst/>
              <a:rect l="l" t="t" r="r" b="b"/>
              <a:pathLst>
                <a:path w="120000" h="120000" extrusionOk="0">
                  <a:moveTo>
                    <a:pt x="9275" y="21403"/>
                  </a:moveTo>
                  <a:lnTo>
                    <a:pt x="9275" y="21403"/>
                  </a:lnTo>
                  <a:lnTo>
                    <a:pt x="93913" y="21403"/>
                  </a:lnTo>
                  <a:lnTo>
                    <a:pt x="53623" y="92280"/>
                  </a:lnTo>
                  <a:cubicBezTo>
                    <a:pt x="50724" y="97192"/>
                    <a:pt x="51884" y="104210"/>
                    <a:pt x="55942" y="107368"/>
                  </a:cubicBezTo>
                  <a:cubicBezTo>
                    <a:pt x="57101" y="108421"/>
                    <a:pt x="58260" y="108771"/>
                    <a:pt x="59420" y="109122"/>
                  </a:cubicBezTo>
                  <a:cubicBezTo>
                    <a:pt x="59710" y="109122"/>
                    <a:pt x="59710" y="109122"/>
                    <a:pt x="59710" y="109122"/>
                  </a:cubicBezTo>
                  <a:cubicBezTo>
                    <a:pt x="68115" y="110877"/>
                    <a:pt x="75942" y="114385"/>
                    <a:pt x="82608" y="120000"/>
                  </a:cubicBezTo>
                  <a:cubicBezTo>
                    <a:pt x="82898" y="115438"/>
                    <a:pt x="84637" y="111228"/>
                    <a:pt x="87826" y="107719"/>
                  </a:cubicBezTo>
                  <a:cubicBezTo>
                    <a:pt x="89855" y="105614"/>
                    <a:pt x="92173" y="104210"/>
                    <a:pt x="94492" y="103508"/>
                  </a:cubicBezTo>
                  <a:cubicBezTo>
                    <a:pt x="88695" y="98596"/>
                    <a:pt x="82608" y="94385"/>
                    <a:pt x="75942" y="91578"/>
                  </a:cubicBezTo>
                  <a:lnTo>
                    <a:pt x="118550" y="16842"/>
                  </a:lnTo>
                  <a:cubicBezTo>
                    <a:pt x="118550" y="16842"/>
                    <a:pt x="118550" y="16842"/>
                    <a:pt x="118550" y="16842"/>
                  </a:cubicBezTo>
                  <a:cubicBezTo>
                    <a:pt x="118840" y="16140"/>
                    <a:pt x="119130" y="15789"/>
                    <a:pt x="119420" y="15087"/>
                  </a:cubicBezTo>
                  <a:cubicBezTo>
                    <a:pt x="119420" y="15087"/>
                    <a:pt x="119420" y="15087"/>
                    <a:pt x="119420" y="14736"/>
                  </a:cubicBezTo>
                  <a:cubicBezTo>
                    <a:pt x="119420" y="14385"/>
                    <a:pt x="119710" y="14035"/>
                    <a:pt x="119710" y="13684"/>
                  </a:cubicBezTo>
                  <a:cubicBezTo>
                    <a:pt x="119710" y="13333"/>
                    <a:pt x="120000" y="12982"/>
                    <a:pt x="120000" y="12982"/>
                  </a:cubicBezTo>
                  <a:cubicBezTo>
                    <a:pt x="120000" y="12631"/>
                    <a:pt x="120000" y="12631"/>
                    <a:pt x="120000" y="12631"/>
                  </a:cubicBezTo>
                  <a:cubicBezTo>
                    <a:pt x="120000" y="11929"/>
                    <a:pt x="120000" y="11228"/>
                    <a:pt x="120000" y="10526"/>
                  </a:cubicBezTo>
                  <a:cubicBezTo>
                    <a:pt x="120000" y="10526"/>
                    <a:pt x="120000" y="10526"/>
                    <a:pt x="120000" y="10526"/>
                  </a:cubicBezTo>
                  <a:cubicBezTo>
                    <a:pt x="120000" y="10526"/>
                    <a:pt x="120000" y="10175"/>
                    <a:pt x="120000" y="9824"/>
                  </a:cubicBezTo>
                  <a:cubicBezTo>
                    <a:pt x="120000" y="9473"/>
                    <a:pt x="120000" y="9122"/>
                    <a:pt x="120000" y="8421"/>
                  </a:cubicBezTo>
                  <a:cubicBezTo>
                    <a:pt x="120000" y="8070"/>
                    <a:pt x="119710" y="7719"/>
                    <a:pt x="119710" y="7368"/>
                  </a:cubicBezTo>
                  <a:cubicBezTo>
                    <a:pt x="119710" y="7017"/>
                    <a:pt x="119710" y="6666"/>
                    <a:pt x="119420" y="6666"/>
                  </a:cubicBezTo>
                  <a:cubicBezTo>
                    <a:pt x="119420" y="6315"/>
                    <a:pt x="119130" y="5964"/>
                    <a:pt x="119130" y="5614"/>
                  </a:cubicBezTo>
                  <a:cubicBezTo>
                    <a:pt x="118840" y="5263"/>
                    <a:pt x="118840" y="4912"/>
                    <a:pt x="118550" y="4561"/>
                  </a:cubicBezTo>
                  <a:cubicBezTo>
                    <a:pt x="118550" y="4210"/>
                    <a:pt x="118260" y="3859"/>
                    <a:pt x="117971" y="3859"/>
                  </a:cubicBezTo>
                  <a:cubicBezTo>
                    <a:pt x="117971" y="3508"/>
                    <a:pt x="117681" y="3157"/>
                    <a:pt x="117681" y="2807"/>
                  </a:cubicBezTo>
                  <a:cubicBezTo>
                    <a:pt x="117101" y="2456"/>
                    <a:pt x="116811" y="2105"/>
                    <a:pt x="116521" y="1754"/>
                  </a:cubicBezTo>
                  <a:cubicBezTo>
                    <a:pt x="116521" y="1754"/>
                    <a:pt x="116231" y="1754"/>
                    <a:pt x="116231" y="1754"/>
                  </a:cubicBezTo>
                  <a:cubicBezTo>
                    <a:pt x="116231" y="1754"/>
                    <a:pt x="116231" y="1754"/>
                    <a:pt x="116231" y="1754"/>
                  </a:cubicBezTo>
                  <a:cubicBezTo>
                    <a:pt x="115362" y="701"/>
                    <a:pt x="114492" y="350"/>
                    <a:pt x="113333" y="0"/>
                  </a:cubicBezTo>
                  <a:cubicBezTo>
                    <a:pt x="113333" y="0"/>
                    <a:pt x="113043" y="0"/>
                    <a:pt x="113043" y="0"/>
                  </a:cubicBezTo>
                  <a:cubicBezTo>
                    <a:pt x="112753" y="0"/>
                    <a:pt x="112753" y="0"/>
                    <a:pt x="112753" y="0"/>
                  </a:cubicBezTo>
                  <a:cubicBezTo>
                    <a:pt x="112173" y="0"/>
                    <a:pt x="111594" y="0"/>
                    <a:pt x="111014" y="0"/>
                  </a:cubicBezTo>
                  <a:cubicBezTo>
                    <a:pt x="111014" y="0"/>
                    <a:pt x="111014" y="0"/>
                    <a:pt x="111014" y="0"/>
                  </a:cubicBezTo>
                  <a:lnTo>
                    <a:pt x="9275" y="0"/>
                  </a:lnTo>
                  <a:cubicBezTo>
                    <a:pt x="4057" y="0"/>
                    <a:pt x="0" y="4561"/>
                    <a:pt x="0" y="10526"/>
                  </a:cubicBezTo>
                  <a:cubicBezTo>
                    <a:pt x="0" y="16491"/>
                    <a:pt x="4057" y="21403"/>
                    <a:pt x="9275" y="21403"/>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718" name="Google Shape;5718;p160"/>
            <p:cNvSpPr/>
            <p:nvPr/>
          </p:nvSpPr>
          <p:spPr>
            <a:xfrm>
              <a:off x="5397500" y="2089151"/>
              <a:ext cx="419100" cy="362100"/>
            </a:xfrm>
            <a:custGeom>
              <a:avLst/>
              <a:gdLst/>
              <a:ahLst/>
              <a:cxnLst/>
              <a:rect l="l" t="t" r="r" b="b"/>
              <a:pathLst>
                <a:path w="120000" h="120000" extrusionOk="0">
                  <a:moveTo>
                    <a:pt x="104433" y="3850"/>
                  </a:moveTo>
                  <a:lnTo>
                    <a:pt x="104433" y="3850"/>
                  </a:lnTo>
                  <a:cubicBezTo>
                    <a:pt x="103867" y="2887"/>
                    <a:pt x="103018" y="2245"/>
                    <a:pt x="102169" y="1925"/>
                  </a:cubicBezTo>
                  <a:cubicBezTo>
                    <a:pt x="98773" y="0"/>
                    <a:pt x="94811" y="320"/>
                    <a:pt x="91981" y="3208"/>
                  </a:cubicBezTo>
                  <a:cubicBezTo>
                    <a:pt x="89150" y="6417"/>
                    <a:pt x="88301" y="11229"/>
                    <a:pt x="90283" y="15080"/>
                  </a:cubicBezTo>
                  <a:cubicBezTo>
                    <a:pt x="90566" y="16042"/>
                    <a:pt x="90849" y="16684"/>
                    <a:pt x="91415" y="17326"/>
                  </a:cubicBezTo>
                  <a:cubicBezTo>
                    <a:pt x="98490" y="26310"/>
                    <a:pt x="102452" y="37219"/>
                    <a:pt x="102452" y="48770"/>
                  </a:cubicBezTo>
                  <a:cubicBezTo>
                    <a:pt x="102452" y="77005"/>
                    <a:pt x="79245" y="100106"/>
                    <a:pt x="50660" y="100106"/>
                  </a:cubicBezTo>
                  <a:cubicBezTo>
                    <a:pt x="37358" y="100106"/>
                    <a:pt x="24905" y="94973"/>
                    <a:pt x="15283" y="85989"/>
                  </a:cubicBezTo>
                  <a:cubicBezTo>
                    <a:pt x="11320" y="82459"/>
                    <a:pt x="5943" y="83101"/>
                    <a:pt x="2830" y="87272"/>
                  </a:cubicBezTo>
                  <a:cubicBezTo>
                    <a:pt x="0" y="91443"/>
                    <a:pt x="566" y="97860"/>
                    <a:pt x="3962" y="101390"/>
                  </a:cubicBezTo>
                  <a:cubicBezTo>
                    <a:pt x="16698" y="113582"/>
                    <a:pt x="33396" y="120000"/>
                    <a:pt x="50660" y="120000"/>
                  </a:cubicBezTo>
                  <a:cubicBezTo>
                    <a:pt x="88867" y="120000"/>
                    <a:pt x="120000" y="88235"/>
                    <a:pt x="120000" y="48770"/>
                  </a:cubicBezTo>
                  <a:cubicBezTo>
                    <a:pt x="120000" y="32406"/>
                    <a:pt x="114622" y="16684"/>
                    <a:pt x="104433" y="3850"/>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FOOTER">
  <p:cSld name="CUSTOM_10">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3102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434343"/>
                </a:solidFill>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70" name="Google Shape;70;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yout">
  <p:cSld name="TITLE_2">
    <p:spTree>
      <p:nvGrpSpPr>
        <p:cNvPr id="1" name="Shape 7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ody Slide - Basic Text - Blue">
  <p:cSld name="TITLE_2_3">
    <p:spTree>
      <p:nvGrpSpPr>
        <p:cNvPr id="1" name="Shape 72"/>
        <p:cNvGrpSpPr/>
        <p:nvPr/>
      </p:nvGrpSpPr>
      <p:grpSpPr>
        <a:xfrm>
          <a:off x="0" y="0"/>
          <a:ext cx="0" cy="0"/>
          <a:chOff x="0" y="0"/>
          <a:chExt cx="0" cy="0"/>
        </a:xfrm>
      </p:grpSpPr>
      <p:sp>
        <p:nvSpPr>
          <p:cNvPr id="73" name="Google Shape;73;p19"/>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rtl="0">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rtl="0">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74" name="Google Shape;74;p1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Arial"/>
              <a:ea typeface="Arial"/>
              <a:cs typeface="Arial"/>
              <a:sym typeface="Arial"/>
            </a:endParaRPr>
          </a:p>
        </p:txBody>
      </p:sp>
      <p:sp>
        <p:nvSpPr>
          <p:cNvPr id="75" name="Google Shape;75;p1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76" name="Google Shape;76;p19"/>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77" name="Google Shape;77;p19"/>
          <p:cNvGrpSpPr/>
          <p:nvPr/>
        </p:nvGrpSpPr>
        <p:grpSpPr>
          <a:xfrm>
            <a:off x="8469122" y="4803781"/>
            <a:ext cx="420491" cy="137010"/>
            <a:chOff x="0" y="0"/>
            <a:chExt cx="2077525" cy="676925"/>
          </a:xfrm>
        </p:grpSpPr>
        <p:sp>
          <p:nvSpPr>
            <p:cNvPr id="78" name="Google Shape;78;p1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9" name="Google Shape;79;p1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0" name="Google Shape;80;p1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1" name="Google Shape;81;p1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2" name="Google Shape;82;p1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3" name="Google Shape;83;p1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84" name="Google Shape;84;p19"/>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Arial"/>
                <a:ea typeface="Arial"/>
                <a:cs typeface="Arial"/>
                <a:sym typeface="Arial"/>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D">
  <p:cSld name="TITLE_AND_BODY_3_1_2">
    <p:spTree>
      <p:nvGrpSpPr>
        <p:cNvPr id="1" name="Shape 86"/>
        <p:cNvGrpSpPr/>
        <p:nvPr/>
      </p:nvGrpSpPr>
      <p:grpSpPr>
        <a:xfrm>
          <a:off x="0" y="0"/>
          <a:ext cx="0" cy="0"/>
          <a:chOff x="0" y="0"/>
          <a:chExt cx="0" cy="0"/>
        </a:xfrm>
      </p:grpSpPr>
      <p:sp>
        <p:nvSpPr>
          <p:cNvPr id="87" name="Google Shape;87;p21"/>
          <p:cNvSpPr/>
          <p:nvPr/>
        </p:nvSpPr>
        <p:spPr>
          <a:xfrm>
            <a:off x="0" y="-5075"/>
            <a:ext cx="9144000" cy="517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hort statement - white">
  <p:cSld name="CUSTOM_3_2_1">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298600" y="1066800"/>
            <a:ext cx="5796000" cy="2280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Google Sans"/>
              <a:buNone/>
              <a:defRPr sz="3000" i="0" u="none" strike="noStrike" cap="none">
                <a:solidFill>
                  <a:srgbClr val="434343"/>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SzPts val="1400"/>
              <a:buFont typeface="Google Sans"/>
              <a:buNone/>
              <a:defRPr sz="1400" i="0" u="none" strike="noStrike" cap="none">
                <a:solidFill>
                  <a:srgbClr val="000000"/>
                </a:solidFill>
                <a:latin typeface="Google Sans"/>
                <a:ea typeface="Google Sans"/>
                <a:cs typeface="Google Sans"/>
                <a:sym typeface="Google Sans"/>
              </a:defRPr>
            </a:lvl9pPr>
          </a:lstStyle>
          <a:p>
            <a:endParaRPr/>
          </a:p>
        </p:txBody>
      </p:sp>
      <p:sp>
        <p:nvSpPr>
          <p:cNvPr id="90" name="Google Shape;90;p22"/>
          <p:cNvSpPr txBox="1"/>
          <p:nvPr/>
        </p:nvSpPr>
        <p:spPr>
          <a:xfrm>
            <a:off x="7259100" y="4824211"/>
            <a:ext cx="1580100" cy="155400"/>
          </a:xfrm>
          <a:prstGeom prst="rect">
            <a:avLst/>
          </a:prstGeom>
          <a:noFill/>
          <a:ln>
            <a:noFill/>
          </a:ln>
        </p:spPr>
        <p:txBody>
          <a:bodyPr spcFirstLastPara="1" wrap="square" lIns="0" tIns="0" rIns="0" bIns="0" anchor="b" anchorCtr="0">
            <a:noAutofit/>
          </a:bodyPr>
          <a:lstStyle/>
          <a:p>
            <a:pPr marL="0" marR="0" lvl="1" indent="0" algn="r" rtl="0">
              <a:lnSpc>
                <a:spcPct val="100000"/>
              </a:lnSpc>
              <a:spcBef>
                <a:spcPts val="0"/>
              </a:spcBef>
              <a:spcAft>
                <a:spcPts val="0"/>
              </a:spcAft>
              <a:buClr>
                <a:srgbClr val="000000"/>
              </a:buClr>
              <a:buSzPts val="600"/>
              <a:buFont typeface="Arial"/>
              <a:buNone/>
            </a:pPr>
            <a:r>
              <a:rPr lang="en" sz="600" b="0" i="0" u="none" strike="noStrike" cap="none">
                <a:solidFill>
                  <a:srgbClr val="B7B7B7"/>
                </a:solidFill>
                <a:latin typeface="Roboto"/>
                <a:ea typeface="Roboto"/>
                <a:cs typeface="Roboto"/>
                <a:sym typeface="Roboto"/>
              </a:rPr>
              <a:t>Confidential &amp; Proprietary</a:t>
            </a:r>
            <a:endParaRPr sz="600" b="0" i="0" u="none" strike="noStrike" cap="none">
              <a:solidFill>
                <a:srgbClr val="B7B7B7"/>
              </a:solidFill>
              <a:latin typeface="Roboto"/>
              <a:ea typeface="Roboto"/>
              <a:cs typeface="Roboto"/>
              <a:sym typeface="Roboto"/>
            </a:endParaRPr>
          </a:p>
        </p:txBody>
      </p:sp>
      <p:sp>
        <p:nvSpPr>
          <p:cNvPr id="91" name="Google Shape;91;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434343"/>
                </a:solidFill>
                <a:latin typeface="Roboto"/>
                <a:ea typeface="Roboto"/>
                <a:cs typeface="Roboto"/>
                <a:sym typeface="Roboto"/>
              </a:defRPr>
            </a:lvl1pPr>
            <a:lvl2pPr lvl="1" rtl="0">
              <a:buNone/>
              <a:defRPr>
                <a:solidFill>
                  <a:srgbClr val="434343"/>
                </a:solidFill>
                <a:latin typeface="Roboto"/>
                <a:ea typeface="Roboto"/>
                <a:cs typeface="Roboto"/>
                <a:sym typeface="Roboto"/>
              </a:defRPr>
            </a:lvl2pPr>
            <a:lvl3pPr lvl="2" rtl="0">
              <a:buNone/>
              <a:defRPr>
                <a:solidFill>
                  <a:srgbClr val="434343"/>
                </a:solidFill>
                <a:latin typeface="Roboto"/>
                <a:ea typeface="Roboto"/>
                <a:cs typeface="Roboto"/>
                <a:sym typeface="Roboto"/>
              </a:defRPr>
            </a:lvl3pPr>
            <a:lvl4pPr lvl="3" rtl="0">
              <a:buNone/>
              <a:defRPr>
                <a:solidFill>
                  <a:srgbClr val="434343"/>
                </a:solidFill>
                <a:latin typeface="Roboto"/>
                <a:ea typeface="Roboto"/>
                <a:cs typeface="Roboto"/>
                <a:sym typeface="Roboto"/>
              </a:defRPr>
            </a:lvl4pPr>
            <a:lvl5pPr lvl="4" rtl="0">
              <a:buNone/>
              <a:defRPr>
                <a:solidFill>
                  <a:srgbClr val="434343"/>
                </a:solidFill>
                <a:latin typeface="Roboto"/>
                <a:ea typeface="Roboto"/>
                <a:cs typeface="Roboto"/>
                <a:sym typeface="Roboto"/>
              </a:defRPr>
            </a:lvl5pPr>
            <a:lvl6pPr lvl="5" rtl="0">
              <a:buNone/>
              <a:defRPr>
                <a:solidFill>
                  <a:srgbClr val="434343"/>
                </a:solidFill>
                <a:latin typeface="Roboto"/>
                <a:ea typeface="Roboto"/>
                <a:cs typeface="Roboto"/>
                <a:sym typeface="Roboto"/>
              </a:defRPr>
            </a:lvl6pPr>
            <a:lvl7pPr lvl="6" rtl="0">
              <a:buNone/>
              <a:defRPr>
                <a:solidFill>
                  <a:srgbClr val="434343"/>
                </a:solidFill>
                <a:latin typeface="Roboto"/>
                <a:ea typeface="Roboto"/>
                <a:cs typeface="Roboto"/>
                <a:sym typeface="Roboto"/>
              </a:defRPr>
            </a:lvl7pPr>
            <a:lvl8pPr lvl="7" rtl="0">
              <a:buNone/>
              <a:defRPr>
                <a:solidFill>
                  <a:srgbClr val="434343"/>
                </a:solidFill>
                <a:latin typeface="Roboto"/>
                <a:ea typeface="Roboto"/>
                <a:cs typeface="Roboto"/>
                <a:sym typeface="Roboto"/>
              </a:defRPr>
            </a:lvl8pPr>
            <a:lvl9pPr lvl="8" rtl="0">
              <a:buNone/>
              <a:defRPr>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92"/>
        <p:cNvGrpSpPr/>
        <p:nvPr/>
      </p:nvGrpSpPr>
      <p:grpSpPr>
        <a:xfrm>
          <a:off x="0" y="0"/>
          <a:ext cx="0" cy="0"/>
          <a:chOff x="0" y="0"/>
          <a:chExt cx="0" cy="0"/>
        </a:xfrm>
      </p:grpSpPr>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23"/>
          <p:cNvSpPr txBox="1"/>
          <p:nvPr/>
        </p:nvSpPr>
        <p:spPr>
          <a:xfrm>
            <a:off x="1143000" y="179925"/>
            <a:ext cx="7620000" cy="4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3"/>
          <p:cNvSpPr txBox="1">
            <a:spLocks noGrp="1"/>
          </p:cNvSpPr>
          <p:nvPr>
            <p:ph type="title"/>
          </p:nvPr>
        </p:nvSpPr>
        <p:spPr>
          <a:xfrm>
            <a:off x="429700" y="140225"/>
            <a:ext cx="847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Core Yellow">
  <p:cSld name="CUSTOM_1">
    <p:spTree>
      <p:nvGrpSpPr>
        <p:cNvPr id="1" name="Shape 96"/>
        <p:cNvGrpSpPr/>
        <p:nvPr/>
      </p:nvGrpSpPr>
      <p:grpSpPr>
        <a:xfrm>
          <a:off x="0" y="0"/>
          <a:ext cx="0" cy="0"/>
          <a:chOff x="0" y="0"/>
          <a:chExt cx="0" cy="0"/>
        </a:xfrm>
      </p:grpSpPr>
      <p:sp>
        <p:nvSpPr>
          <p:cNvPr id="97" name="Google Shape;97;p24"/>
          <p:cNvSpPr/>
          <p:nvPr/>
        </p:nvSpPr>
        <p:spPr>
          <a:xfrm>
            <a:off x="50" y="0"/>
            <a:ext cx="9144000" cy="4524000"/>
          </a:xfrm>
          <a:prstGeom prst="rect">
            <a:avLst/>
          </a:prstGeom>
          <a:solidFill>
            <a:srgbClr val="FBBC0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98" name="Google Shape;98;p24"/>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99" name="Google Shape;99;p24"/>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100" name="Google Shape;100;p24"/>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101" name="Google Shape;101;p24"/>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Core Red">
  <p:cSld name="CUSTOM_1_1_1">
    <p:spTree>
      <p:nvGrpSpPr>
        <p:cNvPr id="1" name="Shape 102"/>
        <p:cNvGrpSpPr/>
        <p:nvPr/>
      </p:nvGrpSpPr>
      <p:grpSpPr>
        <a:xfrm>
          <a:off x="0" y="0"/>
          <a:ext cx="0" cy="0"/>
          <a:chOff x="0" y="0"/>
          <a:chExt cx="0" cy="0"/>
        </a:xfrm>
      </p:grpSpPr>
      <p:sp>
        <p:nvSpPr>
          <p:cNvPr id="103" name="Google Shape;103;p25"/>
          <p:cNvSpPr/>
          <p:nvPr/>
        </p:nvSpPr>
        <p:spPr>
          <a:xfrm>
            <a:off x="50" y="0"/>
            <a:ext cx="9144000" cy="45240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104" name="Google Shape;104;p25"/>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105" name="Google Shape;105;p25"/>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106" name="Google Shape;106;p25"/>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107" name="Google Shape;107;p25"/>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p:cSld name="Blank_1">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10" name="Google Shape;110;p26"/>
          <p:cNvCxnSpPr/>
          <p:nvPr/>
        </p:nvCxnSpPr>
        <p:spPr>
          <a:xfrm rot="10800000">
            <a:off x="559254" y="1427358"/>
            <a:ext cx="0" cy="1869900"/>
          </a:xfrm>
          <a:prstGeom prst="straightConnector1">
            <a:avLst/>
          </a:prstGeom>
          <a:noFill/>
          <a:ln w="25400" cap="flat" cmpd="sng">
            <a:solidFill>
              <a:srgbClr val="FFFFFF"/>
            </a:solidFill>
            <a:prstDash val="solid"/>
            <a:miter lim="400000"/>
            <a:headEnd type="none" w="sm" len="sm"/>
            <a:tailEnd type="none" w="sm" len="sm"/>
          </a:ln>
        </p:spPr>
      </p:cxnSp>
      <p:grpSp>
        <p:nvGrpSpPr>
          <p:cNvPr id="111" name="Google Shape;111;p26"/>
          <p:cNvGrpSpPr/>
          <p:nvPr/>
        </p:nvGrpSpPr>
        <p:grpSpPr>
          <a:xfrm>
            <a:off x="8469122" y="4803781"/>
            <a:ext cx="420491" cy="137010"/>
            <a:chOff x="0" y="0"/>
            <a:chExt cx="2077525" cy="676925"/>
          </a:xfrm>
        </p:grpSpPr>
        <p:sp>
          <p:nvSpPr>
            <p:cNvPr id="112" name="Google Shape;112;p26"/>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3" name="Google Shape;113;p26"/>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4" name="Google Shape;114;p26"/>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5" name="Google Shape;115;p26"/>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6" name="Google Shape;116;p26"/>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7" name="Google Shape;117;p26"/>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18" name="Google Shape;118;p26"/>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Core Blue">
  <p:cSld name="CUSTOM_11">
    <p:spTree>
      <p:nvGrpSpPr>
        <p:cNvPr id="1" name="Shape 119"/>
        <p:cNvGrpSpPr/>
        <p:nvPr/>
      </p:nvGrpSpPr>
      <p:grpSpPr>
        <a:xfrm>
          <a:off x="0" y="0"/>
          <a:ext cx="0" cy="0"/>
          <a:chOff x="0" y="0"/>
          <a:chExt cx="0" cy="0"/>
        </a:xfrm>
      </p:grpSpPr>
      <p:sp>
        <p:nvSpPr>
          <p:cNvPr id="120" name="Google Shape;120;p27"/>
          <p:cNvSpPr/>
          <p:nvPr/>
        </p:nvSpPr>
        <p:spPr>
          <a:xfrm>
            <a:off x="50" y="0"/>
            <a:ext cx="9144000" cy="45240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cxnSp>
        <p:nvCxnSpPr>
          <p:cNvPr id="121" name="Google Shape;121;p27"/>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sp>
        <p:nvSpPr>
          <p:cNvPr id="122" name="Google Shape;122;p27"/>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123" name="Google Shape;123;p27"/>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pic>
        <p:nvPicPr>
          <p:cNvPr id="124" name="Google Shape;124;p27"/>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yout 1">
  <p:cSld name="TITLE_3">
    <p:spTree>
      <p:nvGrpSpPr>
        <p:cNvPr id="1" name="Shape 125"/>
        <p:cNvGrpSpPr/>
        <p:nvPr/>
      </p:nvGrpSpPr>
      <p:grpSpPr>
        <a:xfrm>
          <a:off x="0" y="0"/>
          <a:ext cx="0" cy="0"/>
          <a:chOff x="0" y="0"/>
          <a:chExt cx="0" cy="0"/>
        </a:xfrm>
      </p:grpSpPr>
      <p:sp>
        <p:nvSpPr>
          <p:cNvPr id="126" name="Google Shape;126;p28"/>
          <p:cNvSpPr/>
          <p:nvPr/>
        </p:nvSpPr>
        <p:spPr>
          <a:xfrm>
            <a:off x="159950" y="144750"/>
            <a:ext cx="8823000" cy="48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8"/>
          <p:cNvSpPr txBox="1">
            <a:spLocks noGrp="1"/>
          </p:cNvSpPr>
          <p:nvPr>
            <p:ph type="title"/>
          </p:nvPr>
        </p:nvSpPr>
        <p:spPr>
          <a:xfrm>
            <a:off x="442800" y="266750"/>
            <a:ext cx="8029500" cy="49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666666"/>
                </a:solidFill>
                <a:latin typeface="Roboto Light"/>
                <a:ea typeface="Roboto Light"/>
                <a:cs typeface="Roboto Light"/>
                <a:sym typeface="Robo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8" name="Google Shape;128;p28"/>
          <p:cNvSpPr txBox="1">
            <a:spLocks noGrp="1"/>
          </p:cNvSpPr>
          <p:nvPr>
            <p:ph type="subTitle" idx="1"/>
          </p:nvPr>
        </p:nvSpPr>
        <p:spPr>
          <a:xfrm>
            <a:off x="462301" y="622825"/>
            <a:ext cx="80295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29" name="Google Shape;129;p28"/>
          <p:cNvPicPr preferRelativeResize="0"/>
          <p:nvPr/>
        </p:nvPicPr>
        <p:blipFill>
          <a:blip r:embed="rId2">
            <a:alphaModFix amt="60000"/>
          </a:blip>
          <a:stretch>
            <a:fillRect/>
          </a:stretch>
        </p:blipFill>
        <p:spPr>
          <a:xfrm>
            <a:off x="8683475" y="4662473"/>
            <a:ext cx="215400" cy="215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ody Slide - Red">
  <p:cSld name="TITLE_2_1_1_1">
    <p:spTree>
      <p:nvGrpSpPr>
        <p:cNvPr id="1" name="Shape 130"/>
        <p:cNvGrpSpPr/>
        <p:nvPr/>
      </p:nvGrpSpPr>
      <p:grpSpPr>
        <a:xfrm>
          <a:off x="0" y="0"/>
          <a:ext cx="0" cy="0"/>
          <a:chOff x="0" y="0"/>
          <a:chExt cx="0" cy="0"/>
        </a:xfrm>
      </p:grpSpPr>
      <p:sp>
        <p:nvSpPr>
          <p:cNvPr id="131" name="Google Shape;131;p2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32" name="Google Shape;132;p2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33" name="Google Shape;133;p29"/>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34" name="Google Shape;134;p29"/>
          <p:cNvGrpSpPr/>
          <p:nvPr/>
        </p:nvGrpSpPr>
        <p:grpSpPr>
          <a:xfrm>
            <a:off x="8469122" y="4803781"/>
            <a:ext cx="420491" cy="137010"/>
            <a:chOff x="0" y="0"/>
            <a:chExt cx="2077525" cy="676925"/>
          </a:xfrm>
        </p:grpSpPr>
        <p:sp>
          <p:nvSpPr>
            <p:cNvPr id="135" name="Google Shape;135;p2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6" name="Google Shape;136;p2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7" name="Google Shape;137;p2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8" name="Google Shape;138;p2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9" name="Google Shape;139;p2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0" name="Google Shape;140;p2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ody Slide - Green">
  <p:cSld name="TITLE_2_1_1_2">
    <p:spTree>
      <p:nvGrpSpPr>
        <p:cNvPr id="1" name="Shape 141"/>
        <p:cNvGrpSpPr/>
        <p:nvPr/>
      </p:nvGrpSpPr>
      <p:grpSpPr>
        <a:xfrm>
          <a:off x="0" y="0"/>
          <a:ext cx="0" cy="0"/>
          <a:chOff x="0" y="0"/>
          <a:chExt cx="0" cy="0"/>
        </a:xfrm>
      </p:grpSpPr>
      <p:sp>
        <p:nvSpPr>
          <p:cNvPr id="142" name="Google Shape;142;p30"/>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43" name="Google Shape;143;p3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44" name="Google Shape;144;p30"/>
          <p:cNvSpPr/>
          <p:nvPr/>
        </p:nvSpPr>
        <p:spPr>
          <a:xfrm>
            <a:off x="-22468" y="235365"/>
            <a:ext cx="579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45" name="Google Shape;145;p30"/>
          <p:cNvGrpSpPr/>
          <p:nvPr/>
        </p:nvGrpSpPr>
        <p:grpSpPr>
          <a:xfrm>
            <a:off x="8469122" y="4803781"/>
            <a:ext cx="420491" cy="137010"/>
            <a:chOff x="0" y="0"/>
            <a:chExt cx="2077525" cy="676925"/>
          </a:xfrm>
        </p:grpSpPr>
        <p:sp>
          <p:nvSpPr>
            <p:cNvPr id="146" name="Google Shape;146;p3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7" name="Google Shape;147;p3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8" name="Google Shape;148;p3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9" name="Google Shape;149;p3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0" name="Google Shape;150;p3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1" name="Google Shape;151;p3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ody Slide - Yellow">
  <p:cSld name="TITLE_2_1">
    <p:spTree>
      <p:nvGrpSpPr>
        <p:cNvPr id="1" name="Shape 152"/>
        <p:cNvGrpSpPr/>
        <p:nvPr/>
      </p:nvGrpSpPr>
      <p:grpSpPr>
        <a:xfrm>
          <a:off x="0" y="0"/>
          <a:ext cx="0" cy="0"/>
          <a:chOff x="0" y="0"/>
          <a:chExt cx="0" cy="0"/>
        </a:xfrm>
      </p:grpSpPr>
      <p:sp>
        <p:nvSpPr>
          <p:cNvPr id="153" name="Google Shape;153;p31"/>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54" name="Google Shape;154;p31"/>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55" name="Google Shape;155;p31"/>
          <p:cNvSpPr/>
          <p:nvPr/>
        </p:nvSpPr>
        <p:spPr>
          <a:xfrm>
            <a:off x="-22468" y="235365"/>
            <a:ext cx="57900" cy="4672800"/>
          </a:xfrm>
          <a:prstGeom prst="rect">
            <a:avLst/>
          </a:prstGeom>
          <a:solidFill>
            <a:srgbClr val="FBBC0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56" name="Google Shape;156;p31"/>
          <p:cNvGrpSpPr/>
          <p:nvPr/>
        </p:nvGrpSpPr>
        <p:grpSpPr>
          <a:xfrm>
            <a:off x="8469122" y="4803781"/>
            <a:ext cx="420491" cy="137010"/>
            <a:chOff x="0" y="0"/>
            <a:chExt cx="2077525" cy="676925"/>
          </a:xfrm>
        </p:grpSpPr>
        <p:sp>
          <p:nvSpPr>
            <p:cNvPr id="157" name="Google Shape;157;p3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8" name="Google Shape;158;p3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9" name="Google Shape;159;p3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0" name="Google Shape;160;p3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1" name="Google Shape;161;p3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2" name="Google Shape;162;p3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ayout 2">
  <p:cSld name="TITLE_4">
    <p:spTree>
      <p:nvGrpSpPr>
        <p:cNvPr id="1" name="Shape 163"/>
        <p:cNvGrpSpPr/>
        <p:nvPr/>
      </p:nvGrpSpPr>
      <p:grpSpPr>
        <a:xfrm>
          <a:off x="0" y="0"/>
          <a:ext cx="0" cy="0"/>
          <a:chOff x="0" y="0"/>
          <a:chExt cx="0" cy="0"/>
        </a:xfrm>
      </p:grpSpPr>
      <p:sp>
        <p:nvSpPr>
          <p:cNvPr id="164" name="Google Shape;164;p32"/>
          <p:cNvSpPr/>
          <p:nvPr/>
        </p:nvSpPr>
        <p:spPr>
          <a:xfrm>
            <a:off x="159950" y="144750"/>
            <a:ext cx="8823000" cy="48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6" name="Google Shape;166;p32"/>
          <p:cNvPicPr preferRelativeResize="0"/>
          <p:nvPr/>
        </p:nvPicPr>
        <p:blipFill>
          <a:blip r:embed="rId2">
            <a:alphaModFix amt="60000"/>
          </a:blip>
          <a:stretch>
            <a:fillRect/>
          </a:stretch>
        </p:blipFill>
        <p:spPr>
          <a:xfrm>
            <a:off x="8683475" y="4662473"/>
            <a:ext cx="215400" cy="215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eneral Introduction 2">
  <p:cSld name="BLANK_12">
    <p:spTree>
      <p:nvGrpSpPr>
        <p:cNvPr id="1" name="Shape 167"/>
        <p:cNvGrpSpPr/>
        <p:nvPr/>
      </p:nvGrpSpPr>
      <p:grpSpPr>
        <a:xfrm>
          <a:off x="0" y="0"/>
          <a:ext cx="0" cy="0"/>
          <a:chOff x="0" y="0"/>
          <a:chExt cx="0" cy="0"/>
        </a:xfrm>
      </p:grpSpPr>
      <p:sp>
        <p:nvSpPr>
          <p:cNvPr id="168" name="Google Shape;168;p33"/>
          <p:cNvSpPr txBox="1">
            <a:spLocks noGrp="1"/>
          </p:cNvSpPr>
          <p:nvPr>
            <p:ph type="sldNum" idx="12"/>
          </p:nvPr>
        </p:nvSpPr>
        <p:spPr>
          <a:xfrm>
            <a:off x="8176571" y="4587025"/>
            <a:ext cx="844500" cy="393600"/>
          </a:xfrm>
          <a:prstGeom prst="rect">
            <a:avLst/>
          </a:prstGeom>
        </p:spPr>
        <p:txBody>
          <a:bodyPr spcFirstLastPara="1" wrap="square" lIns="91425" tIns="91425" rIns="91425" bIns="91425" anchor="ctr" anchorCtr="0">
            <a:noAutofit/>
          </a:bodyPr>
          <a:lstStyle>
            <a:lvl1pPr lvl="0" rtl="0">
              <a:buNone/>
              <a:defRPr sz="3000" b="1">
                <a:solidFill>
                  <a:srgbClr val="184082"/>
                </a:solidFill>
                <a:latin typeface="Roboto"/>
                <a:ea typeface="Roboto"/>
                <a:cs typeface="Roboto"/>
                <a:sym typeface="Roboto"/>
              </a:defRPr>
            </a:lvl1pPr>
            <a:lvl2pPr lvl="1" rtl="0">
              <a:buNone/>
              <a:defRPr sz="3000" b="1">
                <a:solidFill>
                  <a:srgbClr val="184082"/>
                </a:solidFill>
                <a:latin typeface="Roboto"/>
                <a:ea typeface="Roboto"/>
                <a:cs typeface="Roboto"/>
                <a:sym typeface="Roboto"/>
              </a:defRPr>
            </a:lvl2pPr>
            <a:lvl3pPr lvl="2" rtl="0">
              <a:buNone/>
              <a:defRPr sz="3000" b="1">
                <a:solidFill>
                  <a:srgbClr val="184082"/>
                </a:solidFill>
                <a:latin typeface="Roboto"/>
                <a:ea typeface="Roboto"/>
                <a:cs typeface="Roboto"/>
                <a:sym typeface="Roboto"/>
              </a:defRPr>
            </a:lvl3pPr>
            <a:lvl4pPr lvl="3" rtl="0">
              <a:buNone/>
              <a:defRPr sz="3000" b="1">
                <a:solidFill>
                  <a:srgbClr val="184082"/>
                </a:solidFill>
                <a:latin typeface="Roboto"/>
                <a:ea typeface="Roboto"/>
                <a:cs typeface="Roboto"/>
                <a:sym typeface="Roboto"/>
              </a:defRPr>
            </a:lvl4pPr>
            <a:lvl5pPr lvl="4" rtl="0">
              <a:buNone/>
              <a:defRPr sz="3000" b="1">
                <a:solidFill>
                  <a:srgbClr val="184082"/>
                </a:solidFill>
                <a:latin typeface="Roboto"/>
                <a:ea typeface="Roboto"/>
                <a:cs typeface="Roboto"/>
                <a:sym typeface="Roboto"/>
              </a:defRPr>
            </a:lvl5pPr>
            <a:lvl6pPr lvl="5" rtl="0">
              <a:buNone/>
              <a:defRPr sz="3000" b="1">
                <a:solidFill>
                  <a:srgbClr val="184082"/>
                </a:solidFill>
                <a:latin typeface="Roboto"/>
                <a:ea typeface="Roboto"/>
                <a:cs typeface="Roboto"/>
                <a:sym typeface="Roboto"/>
              </a:defRPr>
            </a:lvl6pPr>
            <a:lvl7pPr lvl="6" rtl="0">
              <a:buNone/>
              <a:defRPr sz="3000" b="1">
                <a:solidFill>
                  <a:srgbClr val="184082"/>
                </a:solidFill>
                <a:latin typeface="Roboto"/>
                <a:ea typeface="Roboto"/>
                <a:cs typeface="Roboto"/>
                <a:sym typeface="Roboto"/>
              </a:defRPr>
            </a:lvl7pPr>
            <a:lvl8pPr lvl="7" rtl="0">
              <a:buNone/>
              <a:defRPr sz="3000" b="1">
                <a:solidFill>
                  <a:srgbClr val="184082"/>
                </a:solidFill>
                <a:latin typeface="Roboto"/>
                <a:ea typeface="Roboto"/>
                <a:cs typeface="Roboto"/>
                <a:sym typeface="Roboto"/>
              </a:defRPr>
            </a:lvl8pPr>
            <a:lvl9pPr lvl="8" rtl="0">
              <a:buNone/>
              <a:defRPr sz="3000" b="1">
                <a:solidFill>
                  <a:srgbClr val="18408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33"/>
          <p:cNvSpPr txBox="1">
            <a:spLocks noGrp="1"/>
          </p:cNvSpPr>
          <p:nvPr>
            <p:ph type="title"/>
          </p:nvPr>
        </p:nvSpPr>
        <p:spPr>
          <a:xfrm>
            <a:off x="309000" y="184475"/>
            <a:ext cx="8490600" cy="653400"/>
          </a:xfrm>
          <a:prstGeom prst="rect">
            <a:avLst/>
          </a:prstGeom>
          <a:effectLst>
            <a:outerShdw blurRad="57150" dist="19050" dir="5400000" algn="bl" rotWithShape="0">
              <a:srgbClr val="0C274C">
                <a:alpha val="10000"/>
              </a:srgbClr>
            </a:outerShdw>
          </a:effectLst>
        </p:spPr>
        <p:txBody>
          <a:bodyPr spcFirstLastPara="1" wrap="square" lIns="91425" tIns="91425" rIns="91425" bIns="91425" anchor="t" anchorCtr="0">
            <a:noAutofit/>
          </a:bodyPr>
          <a:lstStyle>
            <a:lvl1pPr marL="0" marR="0" lvl="0" indent="0" algn="l" rtl="0">
              <a:lnSpc>
                <a:spcPct val="115000"/>
              </a:lnSpc>
              <a:spcBef>
                <a:spcPts val="0"/>
              </a:spcBef>
              <a:spcAft>
                <a:spcPts val="0"/>
              </a:spcAft>
              <a:buClr>
                <a:srgbClr val="000000"/>
              </a:buClr>
              <a:buSzPts val="1100"/>
              <a:buFont typeface="Arial"/>
              <a:buNone/>
              <a:defRPr sz="3000" b="1">
                <a:solidFill>
                  <a:srgbClr val="094A86"/>
                </a:solidFill>
                <a:latin typeface="Roboto"/>
                <a:ea typeface="Roboto"/>
                <a:cs typeface="Roboto"/>
                <a:sym typeface="Robo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0" name="Google Shape;170;p33"/>
          <p:cNvSpPr txBox="1">
            <a:spLocks noGrp="1"/>
          </p:cNvSpPr>
          <p:nvPr>
            <p:ph type="title" idx="2"/>
          </p:nvPr>
        </p:nvSpPr>
        <p:spPr>
          <a:xfrm>
            <a:off x="309000" y="1442213"/>
            <a:ext cx="8490600" cy="2983500"/>
          </a:xfrm>
          <a:prstGeom prst="rect">
            <a:avLst/>
          </a:prstGeom>
          <a:effectLst>
            <a:outerShdw blurRad="57150" dist="19050" dir="5400000" algn="bl" rotWithShape="0">
              <a:srgbClr val="0C274C">
                <a:alpha val="10000"/>
              </a:srgbClr>
            </a:outerShdw>
          </a:effectLst>
        </p:spPr>
        <p:txBody>
          <a:bodyPr spcFirstLastPara="1" wrap="square" lIns="91425" tIns="91425" rIns="91425" bIns="91425" anchor="t" anchorCtr="0">
            <a:noAutofit/>
          </a:bodyPr>
          <a:lstStyle>
            <a:lvl1pPr marL="0" marR="0" lvl="0" indent="0" algn="just" rtl="0">
              <a:lnSpc>
                <a:spcPct val="115000"/>
              </a:lnSpc>
              <a:spcBef>
                <a:spcPts val="0"/>
              </a:spcBef>
              <a:spcAft>
                <a:spcPts val="0"/>
              </a:spcAft>
              <a:buClr>
                <a:srgbClr val="000000"/>
              </a:buClr>
              <a:buSzPts val="1100"/>
              <a:buFont typeface="Arial"/>
              <a:buNone/>
              <a:defRPr sz="1800">
                <a:solidFill>
                  <a:srgbClr val="094A86"/>
                </a:solidFill>
                <a:latin typeface="Roboto"/>
                <a:ea typeface="Roboto"/>
                <a:cs typeface="Roboto"/>
                <a:sym typeface="Robo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llustration 4">
  <p:cSld name="BLANK_14">
    <p:spTree>
      <p:nvGrpSpPr>
        <p:cNvPr id="1" name="Shape 171"/>
        <p:cNvGrpSpPr/>
        <p:nvPr/>
      </p:nvGrpSpPr>
      <p:grpSpPr>
        <a:xfrm>
          <a:off x="0" y="0"/>
          <a:ext cx="0" cy="0"/>
          <a:chOff x="0" y="0"/>
          <a:chExt cx="0" cy="0"/>
        </a:xfrm>
      </p:grpSpPr>
      <p:sp>
        <p:nvSpPr>
          <p:cNvPr id="172" name="Google Shape;172;p34"/>
          <p:cNvSpPr txBox="1">
            <a:spLocks noGrp="1"/>
          </p:cNvSpPr>
          <p:nvPr>
            <p:ph type="title"/>
          </p:nvPr>
        </p:nvSpPr>
        <p:spPr>
          <a:xfrm>
            <a:off x="431400" y="302775"/>
            <a:ext cx="1882500" cy="1169700"/>
          </a:xfrm>
          <a:prstGeom prst="rect">
            <a:avLst/>
          </a:prstGeom>
          <a:noFill/>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100"/>
              <a:buFont typeface="Arial"/>
              <a:buNone/>
              <a:defRPr sz="3000" b="1">
                <a:solidFill>
                  <a:srgbClr val="094A86"/>
                </a:solidFill>
                <a:latin typeface="Roboto"/>
                <a:ea typeface="Roboto"/>
                <a:cs typeface="Roboto"/>
                <a:sym typeface="Roboto"/>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3" name="Google Shape;173;p34"/>
          <p:cNvSpPr txBox="1">
            <a:spLocks noGrp="1"/>
          </p:cNvSpPr>
          <p:nvPr>
            <p:ph type="title" idx="2"/>
          </p:nvPr>
        </p:nvSpPr>
        <p:spPr>
          <a:xfrm>
            <a:off x="385450" y="3507975"/>
            <a:ext cx="2058900" cy="1169700"/>
          </a:xfrm>
          <a:prstGeom prst="rect">
            <a:avLst/>
          </a:prstGeom>
          <a:noFill/>
        </p:spPr>
        <p:txBody>
          <a:bodyPr spcFirstLastPara="1" wrap="square" lIns="91425" tIns="91425" rIns="91425" bIns="91425" anchor="ctr" anchorCtr="0">
            <a:noAutofit/>
          </a:bodyPr>
          <a:lstStyle>
            <a:lvl1pPr marL="0" marR="0" lvl="0" indent="0" rtl="0">
              <a:lnSpc>
                <a:spcPct val="115000"/>
              </a:lnSpc>
              <a:spcBef>
                <a:spcPts val="0"/>
              </a:spcBef>
              <a:spcAft>
                <a:spcPts val="0"/>
              </a:spcAft>
              <a:buClr>
                <a:srgbClr val="000000"/>
              </a:buClr>
              <a:buSzPts val="1100"/>
              <a:buFont typeface="Arial"/>
              <a:buNone/>
              <a:defRPr sz="1800" b="1">
                <a:solidFill>
                  <a:srgbClr val="EA4496"/>
                </a:solidFill>
                <a:latin typeface="Roboto"/>
                <a:ea typeface="Roboto"/>
                <a:cs typeface="Roboto"/>
                <a:sym typeface="Roboto"/>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4" name="Google Shape;174;p34"/>
          <p:cNvSpPr txBox="1">
            <a:spLocks noGrp="1"/>
          </p:cNvSpPr>
          <p:nvPr>
            <p:ph type="title" idx="3"/>
          </p:nvPr>
        </p:nvSpPr>
        <p:spPr>
          <a:xfrm>
            <a:off x="404550" y="2075325"/>
            <a:ext cx="2058900" cy="1169700"/>
          </a:xfrm>
          <a:prstGeom prst="rect">
            <a:avLst/>
          </a:prstGeom>
          <a:noFill/>
        </p:spPr>
        <p:txBody>
          <a:bodyPr spcFirstLastPara="1" wrap="square" lIns="91425" tIns="91425" rIns="91425" bIns="91425" anchor="t" anchorCtr="0">
            <a:noAutofit/>
          </a:bodyPr>
          <a:lstStyle>
            <a:lvl1pPr marL="0" marR="0" lvl="0" indent="0" algn="l" rtl="0">
              <a:lnSpc>
                <a:spcPct val="115000"/>
              </a:lnSpc>
              <a:spcBef>
                <a:spcPts val="0"/>
              </a:spcBef>
              <a:spcAft>
                <a:spcPts val="0"/>
              </a:spcAft>
              <a:buClr>
                <a:srgbClr val="000000"/>
              </a:buClr>
              <a:buSzPts val="1100"/>
              <a:buFont typeface="Arial"/>
              <a:buNone/>
              <a:defRPr sz="1000">
                <a:solidFill>
                  <a:srgbClr val="094A86"/>
                </a:solidFill>
                <a:latin typeface="Roboto"/>
                <a:ea typeface="Roboto"/>
                <a:cs typeface="Roboto"/>
                <a:sym typeface="Roboto"/>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5" name="Google Shape;175;p34"/>
          <p:cNvSpPr txBox="1">
            <a:spLocks noGrp="1"/>
          </p:cNvSpPr>
          <p:nvPr>
            <p:ph type="title" idx="4"/>
          </p:nvPr>
        </p:nvSpPr>
        <p:spPr>
          <a:xfrm>
            <a:off x="6236250" y="236272"/>
            <a:ext cx="2364900" cy="1169700"/>
          </a:xfrm>
          <a:prstGeom prst="rect">
            <a:avLst/>
          </a:prstGeom>
          <a:noFill/>
        </p:spPr>
        <p:txBody>
          <a:bodyPr spcFirstLastPara="1" wrap="square" lIns="91425" tIns="91425" rIns="91425" bIns="91425" anchor="t" anchorCtr="0">
            <a:noAutofit/>
          </a:bodyPr>
          <a:lstStyle>
            <a:lvl1pPr marL="0" marR="0" lvl="0" indent="0" algn="l" rtl="0">
              <a:lnSpc>
                <a:spcPct val="115000"/>
              </a:lnSpc>
              <a:spcBef>
                <a:spcPts val="0"/>
              </a:spcBef>
              <a:spcAft>
                <a:spcPts val="0"/>
              </a:spcAft>
              <a:buClr>
                <a:srgbClr val="000000"/>
              </a:buClr>
              <a:buSzPts val="1100"/>
              <a:buFont typeface="Arial"/>
              <a:buNone/>
              <a:defRPr sz="1200" b="1">
                <a:solidFill>
                  <a:srgbClr val="094A86"/>
                </a:solidFill>
                <a:latin typeface="Roboto"/>
                <a:ea typeface="Roboto"/>
                <a:cs typeface="Roboto"/>
                <a:sym typeface="Roboto"/>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6" name="Google Shape;176;p34"/>
          <p:cNvSpPr txBox="1">
            <a:spLocks noGrp="1"/>
          </p:cNvSpPr>
          <p:nvPr>
            <p:ph type="title" idx="5"/>
          </p:nvPr>
        </p:nvSpPr>
        <p:spPr>
          <a:xfrm>
            <a:off x="3236627" y="236272"/>
            <a:ext cx="2887500" cy="1169700"/>
          </a:xfrm>
          <a:prstGeom prst="rect">
            <a:avLst/>
          </a:prstGeom>
          <a:noFill/>
        </p:spPr>
        <p:txBody>
          <a:bodyPr spcFirstLastPara="1" wrap="square" lIns="91425" tIns="91425" rIns="91425" bIns="91425" anchor="ctr" anchorCtr="0">
            <a:noAutofit/>
          </a:bodyPr>
          <a:lstStyle>
            <a:lvl1pPr marL="0" marR="0" lvl="0" indent="0" rtl="0">
              <a:lnSpc>
                <a:spcPct val="115000"/>
              </a:lnSpc>
              <a:spcBef>
                <a:spcPts val="0"/>
              </a:spcBef>
              <a:spcAft>
                <a:spcPts val="0"/>
              </a:spcAft>
              <a:buClr>
                <a:srgbClr val="000000"/>
              </a:buClr>
              <a:buSzPts val="1100"/>
              <a:buFont typeface="Arial"/>
              <a:buNone/>
              <a:defRPr sz="1800" b="1">
                <a:solidFill>
                  <a:srgbClr val="094A86"/>
                </a:solidFill>
                <a:latin typeface="Roboto"/>
                <a:ea typeface="Roboto"/>
                <a:cs typeface="Roboto"/>
                <a:sym typeface="Roboto"/>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7" name="Google Shape;177;p34"/>
          <p:cNvSpPr txBox="1">
            <a:spLocks noGrp="1"/>
          </p:cNvSpPr>
          <p:nvPr>
            <p:ph type="sldNum" idx="12"/>
          </p:nvPr>
        </p:nvSpPr>
        <p:spPr>
          <a:xfrm>
            <a:off x="8176571" y="4587025"/>
            <a:ext cx="844500" cy="393600"/>
          </a:xfrm>
          <a:prstGeom prst="rect">
            <a:avLst/>
          </a:prstGeom>
        </p:spPr>
        <p:txBody>
          <a:bodyPr spcFirstLastPara="1" wrap="square" lIns="91425" tIns="91425" rIns="91425" bIns="91425" anchor="ctr" anchorCtr="0">
            <a:noAutofit/>
          </a:bodyPr>
          <a:lstStyle>
            <a:lvl1pPr lvl="0" rtl="0">
              <a:buNone/>
              <a:defRPr sz="3000" b="1">
                <a:solidFill>
                  <a:srgbClr val="184082"/>
                </a:solidFill>
                <a:latin typeface="Roboto"/>
                <a:ea typeface="Roboto"/>
                <a:cs typeface="Roboto"/>
                <a:sym typeface="Roboto"/>
              </a:defRPr>
            </a:lvl1pPr>
            <a:lvl2pPr lvl="1" rtl="0">
              <a:buNone/>
              <a:defRPr sz="3000" b="1">
                <a:solidFill>
                  <a:srgbClr val="184082"/>
                </a:solidFill>
                <a:latin typeface="Roboto"/>
                <a:ea typeface="Roboto"/>
                <a:cs typeface="Roboto"/>
                <a:sym typeface="Roboto"/>
              </a:defRPr>
            </a:lvl2pPr>
            <a:lvl3pPr lvl="2" rtl="0">
              <a:buNone/>
              <a:defRPr sz="3000" b="1">
                <a:solidFill>
                  <a:srgbClr val="184082"/>
                </a:solidFill>
                <a:latin typeface="Roboto"/>
                <a:ea typeface="Roboto"/>
                <a:cs typeface="Roboto"/>
                <a:sym typeface="Roboto"/>
              </a:defRPr>
            </a:lvl3pPr>
            <a:lvl4pPr lvl="3" rtl="0">
              <a:buNone/>
              <a:defRPr sz="3000" b="1">
                <a:solidFill>
                  <a:srgbClr val="184082"/>
                </a:solidFill>
                <a:latin typeface="Roboto"/>
                <a:ea typeface="Roboto"/>
                <a:cs typeface="Roboto"/>
                <a:sym typeface="Roboto"/>
              </a:defRPr>
            </a:lvl4pPr>
            <a:lvl5pPr lvl="4" rtl="0">
              <a:buNone/>
              <a:defRPr sz="3000" b="1">
                <a:solidFill>
                  <a:srgbClr val="184082"/>
                </a:solidFill>
                <a:latin typeface="Roboto"/>
                <a:ea typeface="Roboto"/>
                <a:cs typeface="Roboto"/>
                <a:sym typeface="Roboto"/>
              </a:defRPr>
            </a:lvl5pPr>
            <a:lvl6pPr lvl="5" rtl="0">
              <a:buNone/>
              <a:defRPr sz="3000" b="1">
                <a:solidFill>
                  <a:srgbClr val="184082"/>
                </a:solidFill>
                <a:latin typeface="Roboto"/>
                <a:ea typeface="Roboto"/>
                <a:cs typeface="Roboto"/>
                <a:sym typeface="Roboto"/>
              </a:defRPr>
            </a:lvl6pPr>
            <a:lvl7pPr lvl="6" rtl="0">
              <a:buNone/>
              <a:defRPr sz="3000" b="1">
                <a:solidFill>
                  <a:srgbClr val="184082"/>
                </a:solidFill>
                <a:latin typeface="Roboto"/>
                <a:ea typeface="Roboto"/>
                <a:cs typeface="Roboto"/>
                <a:sym typeface="Roboto"/>
              </a:defRPr>
            </a:lvl7pPr>
            <a:lvl8pPr lvl="7" rtl="0">
              <a:buNone/>
              <a:defRPr sz="3000" b="1">
                <a:solidFill>
                  <a:srgbClr val="184082"/>
                </a:solidFill>
                <a:latin typeface="Roboto"/>
                <a:ea typeface="Roboto"/>
                <a:cs typeface="Roboto"/>
                <a:sym typeface="Roboto"/>
              </a:defRPr>
            </a:lvl8pPr>
            <a:lvl9pPr lvl="8" rtl="0">
              <a:buNone/>
              <a:defRPr sz="3000" b="1">
                <a:solidFill>
                  <a:srgbClr val="18408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78"/>
        <p:cNvGrpSpPr/>
        <p:nvPr/>
      </p:nvGrpSpPr>
      <p:grpSpPr>
        <a:xfrm>
          <a:off x="0" y="0"/>
          <a:ext cx="0" cy="0"/>
          <a:chOff x="0" y="0"/>
          <a:chExt cx="0" cy="0"/>
        </a:xfrm>
      </p:grpSpPr>
      <p:sp>
        <p:nvSpPr>
          <p:cNvPr id="179" name="Google Shape;179;p35"/>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3 Graphic / Wide">
  <p:cSld name="CUSTOM_6_2_1">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685800" y="704725"/>
            <a:ext cx="6858000" cy="1009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182" name="Google Shape;182;p36"/>
          <p:cNvGrpSpPr/>
          <p:nvPr/>
        </p:nvGrpSpPr>
        <p:grpSpPr>
          <a:xfrm>
            <a:off x="409577" y="4433677"/>
            <a:ext cx="2143330" cy="562473"/>
            <a:chOff x="831227" y="1197994"/>
            <a:chExt cx="2449800" cy="642900"/>
          </a:xfrm>
        </p:grpSpPr>
        <p:grpSp>
          <p:nvGrpSpPr>
            <p:cNvPr id="183" name="Google Shape;183;p36"/>
            <p:cNvGrpSpPr/>
            <p:nvPr/>
          </p:nvGrpSpPr>
          <p:grpSpPr>
            <a:xfrm>
              <a:off x="1045677" y="1364131"/>
              <a:ext cx="2028965" cy="317954"/>
              <a:chOff x="1045677" y="1364131"/>
              <a:chExt cx="2028965" cy="317954"/>
            </a:xfrm>
          </p:grpSpPr>
          <p:grpSp>
            <p:nvGrpSpPr>
              <p:cNvPr id="184" name="Google Shape;184;p36"/>
              <p:cNvGrpSpPr/>
              <p:nvPr/>
            </p:nvGrpSpPr>
            <p:grpSpPr>
              <a:xfrm>
                <a:off x="1045677" y="1364131"/>
                <a:ext cx="376033" cy="302438"/>
                <a:chOff x="1045677" y="1364131"/>
                <a:chExt cx="376033" cy="302438"/>
              </a:xfrm>
            </p:grpSpPr>
            <p:sp>
              <p:nvSpPr>
                <p:cNvPr id="185" name="Google Shape;185;p36"/>
                <p:cNvSpPr/>
                <p:nvPr/>
              </p:nvSpPr>
              <p:spPr>
                <a:xfrm>
                  <a:off x="1091608" y="1364131"/>
                  <a:ext cx="239567" cy="1086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6"/>
                <p:cNvSpPr/>
                <p:nvPr/>
              </p:nvSpPr>
              <p:spPr>
                <a:xfrm>
                  <a:off x="1225416" y="1401378"/>
                  <a:ext cx="196293" cy="265087"/>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6"/>
                <p:cNvSpPr/>
                <p:nvPr/>
              </p:nvSpPr>
              <p:spPr>
                <a:xfrm>
                  <a:off x="1087931" y="1597457"/>
                  <a:ext cx="145870" cy="69111"/>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6"/>
                <p:cNvSpPr/>
                <p:nvPr/>
              </p:nvSpPr>
              <p:spPr>
                <a:xfrm>
                  <a:off x="1045677" y="1454048"/>
                  <a:ext cx="190875" cy="190987"/>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36"/>
              <p:cNvGrpSpPr/>
              <p:nvPr/>
            </p:nvGrpSpPr>
            <p:grpSpPr>
              <a:xfrm>
                <a:off x="1532346" y="1409239"/>
                <a:ext cx="1542296" cy="272846"/>
                <a:chOff x="1532346" y="1409239"/>
                <a:chExt cx="1542296" cy="272846"/>
              </a:xfrm>
            </p:grpSpPr>
            <p:sp>
              <p:nvSpPr>
                <p:cNvPr id="190" name="Google Shape;190;p36"/>
                <p:cNvSpPr/>
                <p:nvPr/>
              </p:nvSpPr>
              <p:spPr>
                <a:xfrm>
                  <a:off x="1532346" y="1409239"/>
                  <a:ext cx="837190" cy="272846"/>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36"/>
                <p:cNvGrpSpPr/>
                <p:nvPr/>
              </p:nvGrpSpPr>
              <p:grpSpPr>
                <a:xfrm>
                  <a:off x="2430564" y="1427610"/>
                  <a:ext cx="644078" cy="193336"/>
                  <a:chOff x="2430564" y="1427610"/>
                  <a:chExt cx="644078" cy="193336"/>
                </a:xfrm>
              </p:grpSpPr>
              <p:sp>
                <p:nvSpPr>
                  <p:cNvPr id="192" name="Google Shape;192;p36"/>
                  <p:cNvSpPr/>
                  <p:nvPr/>
                </p:nvSpPr>
                <p:spPr>
                  <a:xfrm>
                    <a:off x="2430564" y="1427610"/>
                    <a:ext cx="169444" cy="193336"/>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6"/>
                  <p:cNvSpPr/>
                  <p:nvPr/>
                </p:nvSpPr>
                <p:spPr>
                  <a:xfrm>
                    <a:off x="2621028" y="1431699"/>
                    <a:ext cx="23797" cy="185055"/>
                  </a:xfrm>
                  <a:custGeom>
                    <a:avLst/>
                    <a:gdLst/>
                    <a:ahLst/>
                    <a:cxnLst/>
                    <a:rect l="l" t="t" r="r" b="b"/>
                    <a:pathLst>
                      <a:path w="2776" h="21587" extrusionOk="0">
                        <a:moveTo>
                          <a:pt x="1" y="0"/>
                        </a:moveTo>
                        <a:lnTo>
                          <a:pt x="1" y="21587"/>
                        </a:lnTo>
                        <a:lnTo>
                          <a:pt x="2775" y="21587"/>
                        </a:lnTo>
                        <a:lnTo>
                          <a:pt x="277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6"/>
                  <p:cNvSpPr/>
                  <p:nvPr/>
                </p:nvSpPr>
                <p:spPr>
                  <a:xfrm>
                    <a:off x="2665228" y="1485997"/>
                    <a:ext cx="130353" cy="134845"/>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6"/>
                  <p:cNvSpPr/>
                  <p:nvPr/>
                </p:nvSpPr>
                <p:spPr>
                  <a:xfrm>
                    <a:off x="2814758" y="1490181"/>
                    <a:ext cx="112291" cy="130662"/>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6"/>
                  <p:cNvSpPr/>
                  <p:nvPr/>
                </p:nvSpPr>
                <p:spPr>
                  <a:xfrm>
                    <a:off x="2947349" y="1431699"/>
                    <a:ext cx="127293" cy="189247"/>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97" name="Google Shape;197;p36"/>
            <p:cNvSpPr/>
            <p:nvPr/>
          </p:nvSpPr>
          <p:spPr>
            <a:xfrm rot="10800000" flipH="1">
              <a:off x="831227" y="1197994"/>
              <a:ext cx="24498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ayout 3">
  <p:cSld name="TITLE_5">
    <p:spTree>
      <p:nvGrpSpPr>
        <p:cNvPr id="1" name="Shape 198"/>
        <p:cNvGrpSpPr/>
        <p:nvPr/>
      </p:nvGrpSpPr>
      <p:grpSpPr>
        <a:xfrm>
          <a:off x="0" y="0"/>
          <a:ext cx="0" cy="0"/>
          <a:chOff x="0" y="0"/>
          <a:chExt cx="0" cy="0"/>
        </a:xfrm>
      </p:grpSpPr>
      <p:sp>
        <p:nvSpPr>
          <p:cNvPr id="199" name="Google Shape;199;p37"/>
          <p:cNvSpPr/>
          <p:nvPr/>
        </p:nvSpPr>
        <p:spPr>
          <a:xfrm>
            <a:off x="159950" y="144750"/>
            <a:ext cx="8823000" cy="48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7"/>
          <p:cNvSpPr txBox="1">
            <a:spLocks noGrp="1"/>
          </p:cNvSpPr>
          <p:nvPr>
            <p:ph type="title"/>
          </p:nvPr>
        </p:nvSpPr>
        <p:spPr>
          <a:xfrm>
            <a:off x="442800" y="266750"/>
            <a:ext cx="8029500" cy="49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666666"/>
                </a:solidFill>
                <a:latin typeface="Roboto Light"/>
                <a:ea typeface="Roboto Light"/>
                <a:cs typeface="Roboto Light"/>
                <a:sym typeface="Robo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1" name="Google Shape;201;p37"/>
          <p:cNvSpPr txBox="1">
            <a:spLocks noGrp="1"/>
          </p:cNvSpPr>
          <p:nvPr>
            <p:ph type="subTitle" idx="1"/>
          </p:nvPr>
        </p:nvSpPr>
        <p:spPr>
          <a:xfrm>
            <a:off x="462301" y="622825"/>
            <a:ext cx="80295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grpSp>
        <p:nvGrpSpPr>
          <p:cNvPr id="202" name="Google Shape;202;p37"/>
          <p:cNvGrpSpPr/>
          <p:nvPr/>
        </p:nvGrpSpPr>
        <p:grpSpPr>
          <a:xfrm>
            <a:off x="8392922" y="4803781"/>
            <a:ext cx="420491" cy="137010"/>
            <a:chOff x="0" y="0"/>
            <a:chExt cx="2077525" cy="676925"/>
          </a:xfrm>
        </p:grpSpPr>
        <p:sp>
          <p:nvSpPr>
            <p:cNvPr id="203" name="Google Shape;203;p3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595959"/>
                </a:solidFill>
              </a:endParaRPr>
            </a:p>
          </p:txBody>
        </p:sp>
        <p:sp>
          <p:nvSpPr>
            <p:cNvPr id="204" name="Google Shape;204;p3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595959"/>
                </a:solidFill>
              </a:endParaRPr>
            </a:p>
          </p:txBody>
        </p:sp>
        <p:sp>
          <p:nvSpPr>
            <p:cNvPr id="205" name="Google Shape;205;p3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595959"/>
                </a:solidFill>
              </a:endParaRPr>
            </a:p>
          </p:txBody>
        </p:sp>
        <p:sp>
          <p:nvSpPr>
            <p:cNvPr id="206" name="Google Shape;206;p3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595959"/>
                </a:solidFill>
              </a:endParaRPr>
            </a:p>
          </p:txBody>
        </p:sp>
        <p:sp>
          <p:nvSpPr>
            <p:cNvPr id="207" name="Google Shape;207;p3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595959"/>
                </a:solidFill>
              </a:endParaRPr>
            </a:p>
          </p:txBody>
        </p:sp>
        <p:sp>
          <p:nvSpPr>
            <p:cNvPr id="208" name="Google Shape;208;p3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595959"/>
                </a:solidFil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09"/>
        <p:cNvGrpSpPr/>
        <p:nvPr/>
      </p:nvGrpSpPr>
      <p:grpSpPr>
        <a:xfrm>
          <a:off x="0" y="0"/>
          <a:ext cx="0" cy="0"/>
          <a:chOff x="0" y="0"/>
          <a:chExt cx="0" cy="0"/>
        </a:xfrm>
      </p:grpSpPr>
      <p:sp>
        <p:nvSpPr>
          <p:cNvPr id="210" name="Google Shape;210;p38"/>
          <p:cNvSpPr/>
          <p:nvPr/>
        </p:nvSpPr>
        <p:spPr>
          <a:xfrm>
            <a:off x="4448925" y="-3725"/>
            <a:ext cx="4695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ody Slide - Basic Text - Blue 1">
  <p:cSld name="TITLE_2_3_2">
    <p:spTree>
      <p:nvGrpSpPr>
        <p:cNvPr id="1" name="Shape 211"/>
        <p:cNvGrpSpPr/>
        <p:nvPr/>
      </p:nvGrpSpPr>
      <p:grpSpPr>
        <a:xfrm>
          <a:off x="0" y="0"/>
          <a:ext cx="0" cy="0"/>
          <a:chOff x="0" y="0"/>
          <a:chExt cx="0" cy="0"/>
        </a:xfrm>
      </p:grpSpPr>
      <p:sp>
        <p:nvSpPr>
          <p:cNvPr id="212" name="Google Shape;212;p3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213" name="Google Shape;213;p3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214" name="Google Shape;214;p39"/>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i="0" u="none" strike="noStrike" cap="none">
              <a:solidFill>
                <a:srgbClr val="1D8E3E"/>
              </a:solidFill>
              <a:latin typeface="Google Sans"/>
              <a:ea typeface="Google Sans"/>
              <a:cs typeface="Google Sans"/>
              <a:sym typeface="Google Sans"/>
            </a:endParaRPr>
          </a:p>
        </p:txBody>
      </p:sp>
      <p:grpSp>
        <p:nvGrpSpPr>
          <p:cNvPr id="215" name="Google Shape;215;p39"/>
          <p:cNvGrpSpPr/>
          <p:nvPr/>
        </p:nvGrpSpPr>
        <p:grpSpPr>
          <a:xfrm>
            <a:off x="8469122" y="4803781"/>
            <a:ext cx="420491" cy="137010"/>
            <a:chOff x="0" y="0"/>
            <a:chExt cx="2077525" cy="676925"/>
          </a:xfrm>
        </p:grpSpPr>
        <p:sp>
          <p:nvSpPr>
            <p:cNvPr id="216" name="Google Shape;216;p3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7" name="Google Shape;217;p3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8" name="Google Shape;218;p3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9" name="Google Shape;219;p3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20" name="Google Shape;220;p3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21" name="Google Shape;221;p3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222" name="Google Shape;222;p39"/>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ody Slide - Basic Text - Blue 1">
  <p:cSld name="TITLE_2_3_2_1">
    <p:spTree>
      <p:nvGrpSpPr>
        <p:cNvPr id="1" name="Shape 223"/>
        <p:cNvGrpSpPr/>
        <p:nvPr/>
      </p:nvGrpSpPr>
      <p:grpSpPr>
        <a:xfrm>
          <a:off x="0" y="0"/>
          <a:ext cx="0" cy="0"/>
          <a:chOff x="0" y="0"/>
          <a:chExt cx="0" cy="0"/>
        </a:xfrm>
      </p:grpSpPr>
      <p:sp>
        <p:nvSpPr>
          <p:cNvPr id="224" name="Google Shape;224;p40"/>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rtl="0">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rtl="0">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225" name="Google Shape;225;p40"/>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Arial"/>
              <a:ea typeface="Arial"/>
              <a:cs typeface="Arial"/>
              <a:sym typeface="Arial"/>
            </a:endParaRPr>
          </a:p>
        </p:txBody>
      </p:sp>
      <p:sp>
        <p:nvSpPr>
          <p:cNvPr id="226" name="Google Shape;226;p4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227" name="Google Shape;227;p40"/>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228" name="Google Shape;228;p40"/>
          <p:cNvGrpSpPr/>
          <p:nvPr/>
        </p:nvGrpSpPr>
        <p:grpSpPr>
          <a:xfrm>
            <a:off x="8469122" y="4803781"/>
            <a:ext cx="420491" cy="137010"/>
            <a:chOff x="0" y="0"/>
            <a:chExt cx="2077525" cy="676925"/>
          </a:xfrm>
        </p:grpSpPr>
        <p:sp>
          <p:nvSpPr>
            <p:cNvPr id="229" name="Google Shape;229;p4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0" name="Google Shape;230;p4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1" name="Google Shape;231;p4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2" name="Google Shape;232;p4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3" name="Google Shape;233;p4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4" name="Google Shape;234;p4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235" name="Google Shape;235;p40"/>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Arial"/>
                <a:ea typeface="Arial"/>
                <a:cs typeface="Arial"/>
                <a:sym typeface="Arial"/>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yout 4">
  <p:cSld name="TITLE_6">
    <p:spTree>
      <p:nvGrpSpPr>
        <p:cNvPr id="1" name="Shape 23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2_Title + photo 4">
  <p:cSld name="CUSTOM_1_4">
    <p:spTree>
      <p:nvGrpSpPr>
        <p:cNvPr id="1" name="Shape 237"/>
        <p:cNvGrpSpPr/>
        <p:nvPr/>
      </p:nvGrpSpPr>
      <p:grpSpPr>
        <a:xfrm>
          <a:off x="0" y="0"/>
          <a:ext cx="0" cy="0"/>
          <a:chOff x="0" y="0"/>
          <a:chExt cx="0" cy="0"/>
        </a:xfrm>
      </p:grpSpPr>
      <p:pic>
        <p:nvPicPr>
          <p:cNvPr id="238" name="Google Shape;238;p42"/>
          <p:cNvPicPr preferRelativeResize="0"/>
          <p:nvPr/>
        </p:nvPicPr>
        <p:blipFill rotWithShape="1">
          <a:blip r:embed="rId2">
            <a:alphaModFix/>
          </a:blip>
          <a:srcRect l="3489" r="-407"/>
          <a:stretch/>
        </p:blipFill>
        <p:spPr>
          <a:xfrm>
            <a:off x="3098325" y="0"/>
            <a:ext cx="5658951" cy="3116125"/>
          </a:xfrm>
          <a:prstGeom prst="rect">
            <a:avLst/>
          </a:prstGeom>
          <a:noFill/>
          <a:ln>
            <a:noFill/>
          </a:ln>
        </p:spPr>
      </p:pic>
      <p:grpSp>
        <p:nvGrpSpPr>
          <p:cNvPr id="239" name="Google Shape;239;p42"/>
          <p:cNvGrpSpPr/>
          <p:nvPr/>
        </p:nvGrpSpPr>
        <p:grpSpPr>
          <a:xfrm>
            <a:off x="522212" y="1321429"/>
            <a:ext cx="479498" cy="385684"/>
            <a:chOff x="6294751" y="783425"/>
            <a:chExt cx="5020925" cy="4038575"/>
          </a:xfrm>
        </p:grpSpPr>
        <p:sp>
          <p:nvSpPr>
            <p:cNvPr id="240" name="Google Shape;240;p42"/>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2"/>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2"/>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2"/>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42"/>
          <p:cNvGrpSpPr/>
          <p:nvPr/>
        </p:nvGrpSpPr>
        <p:grpSpPr>
          <a:xfrm>
            <a:off x="761948" y="4603434"/>
            <a:ext cx="1190118" cy="210542"/>
            <a:chOff x="990623" y="4603434"/>
            <a:chExt cx="1190118" cy="210542"/>
          </a:xfrm>
        </p:grpSpPr>
        <p:sp>
          <p:nvSpPr>
            <p:cNvPr id="245" name="Google Shape;245;p42"/>
            <p:cNvSpPr/>
            <p:nvPr/>
          </p:nvSpPr>
          <p:spPr>
            <a:xfrm>
              <a:off x="990623"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2"/>
            <p:cNvSpPr/>
            <p:nvPr/>
          </p:nvSpPr>
          <p:spPr>
            <a:xfrm>
              <a:off x="1683736"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2"/>
            <p:cNvSpPr/>
            <p:nvPr/>
          </p:nvSpPr>
          <p:spPr>
            <a:xfrm>
              <a:off x="1830708"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2"/>
            <p:cNvSpPr/>
            <p:nvPr/>
          </p:nvSpPr>
          <p:spPr>
            <a:xfrm>
              <a:off x="1864815"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2"/>
            <p:cNvSpPr/>
            <p:nvPr/>
          </p:nvSpPr>
          <p:spPr>
            <a:xfrm>
              <a:off x="1980201"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2"/>
            <p:cNvSpPr/>
            <p:nvPr/>
          </p:nvSpPr>
          <p:spPr>
            <a:xfrm>
              <a:off x="2082515"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42"/>
          <p:cNvSpPr txBox="1">
            <a:spLocks noGrp="1"/>
          </p:cNvSpPr>
          <p:nvPr>
            <p:ph type="title"/>
          </p:nvPr>
        </p:nvSpPr>
        <p:spPr>
          <a:xfrm>
            <a:off x="761950" y="2219400"/>
            <a:ext cx="3174900" cy="176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4_Break + image 4">
  <p:cSld name="CUSTOM_2_4_4">
    <p:spTree>
      <p:nvGrpSpPr>
        <p:cNvPr id="1" name="Shape 252"/>
        <p:cNvGrpSpPr/>
        <p:nvPr/>
      </p:nvGrpSpPr>
      <p:grpSpPr>
        <a:xfrm>
          <a:off x="0" y="0"/>
          <a:ext cx="0" cy="0"/>
          <a:chOff x="0" y="0"/>
          <a:chExt cx="0" cy="0"/>
        </a:xfrm>
      </p:grpSpPr>
      <p:sp>
        <p:nvSpPr>
          <p:cNvPr id="253" name="Google Shape;253;p43"/>
          <p:cNvSpPr txBox="1">
            <a:spLocks noGrp="1"/>
          </p:cNvSpPr>
          <p:nvPr>
            <p:ph type="title"/>
          </p:nvPr>
        </p:nvSpPr>
        <p:spPr>
          <a:xfrm>
            <a:off x="761950" y="809375"/>
            <a:ext cx="3175200" cy="17625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grpSp>
        <p:nvGrpSpPr>
          <p:cNvPr id="254" name="Google Shape;254;p43"/>
          <p:cNvGrpSpPr/>
          <p:nvPr/>
        </p:nvGrpSpPr>
        <p:grpSpPr>
          <a:xfrm>
            <a:off x="614120" y="4568626"/>
            <a:ext cx="1565658" cy="245350"/>
            <a:chOff x="614120" y="4568626"/>
            <a:chExt cx="1565658" cy="245350"/>
          </a:xfrm>
        </p:grpSpPr>
        <p:grpSp>
          <p:nvGrpSpPr>
            <p:cNvPr id="255" name="Google Shape;255;p43"/>
            <p:cNvGrpSpPr/>
            <p:nvPr/>
          </p:nvGrpSpPr>
          <p:grpSpPr>
            <a:xfrm>
              <a:off x="614120" y="4568626"/>
              <a:ext cx="290167" cy="233377"/>
              <a:chOff x="614120" y="4568626"/>
              <a:chExt cx="290167" cy="233377"/>
            </a:xfrm>
          </p:grpSpPr>
          <p:sp>
            <p:nvSpPr>
              <p:cNvPr id="256" name="Google Shape;256;p43"/>
              <p:cNvSpPr/>
              <p:nvPr/>
            </p:nvSpPr>
            <p:spPr>
              <a:xfrm>
                <a:off x="649563" y="4568626"/>
                <a:ext cx="184863" cy="838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3"/>
              <p:cNvSpPr/>
              <p:nvPr/>
            </p:nvSpPr>
            <p:spPr>
              <a:xfrm>
                <a:off x="752817" y="4597368"/>
                <a:ext cx="151470" cy="204556"/>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3"/>
              <p:cNvSpPr/>
              <p:nvPr/>
            </p:nvSpPr>
            <p:spPr>
              <a:xfrm>
                <a:off x="646726" y="4748673"/>
                <a:ext cx="112561" cy="53330"/>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3"/>
              <p:cNvSpPr/>
              <p:nvPr/>
            </p:nvSpPr>
            <p:spPr>
              <a:xfrm>
                <a:off x="614120" y="4638010"/>
                <a:ext cx="147290" cy="147376"/>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43"/>
            <p:cNvGrpSpPr/>
            <p:nvPr/>
          </p:nvGrpSpPr>
          <p:grpSpPr>
            <a:xfrm>
              <a:off x="989660" y="4603434"/>
              <a:ext cx="1190118" cy="210542"/>
              <a:chOff x="989660" y="4603434"/>
              <a:chExt cx="1190118" cy="210542"/>
            </a:xfrm>
          </p:grpSpPr>
          <p:sp>
            <p:nvSpPr>
              <p:cNvPr id="261" name="Google Shape;261;p43"/>
              <p:cNvSpPr/>
              <p:nvPr/>
            </p:nvSpPr>
            <p:spPr>
              <a:xfrm>
                <a:off x="989660"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43"/>
              <p:cNvGrpSpPr/>
              <p:nvPr/>
            </p:nvGrpSpPr>
            <p:grpSpPr>
              <a:xfrm>
                <a:off x="1682774" y="4617610"/>
                <a:ext cx="497005" cy="149188"/>
                <a:chOff x="1682774" y="4617610"/>
                <a:chExt cx="497005" cy="149188"/>
              </a:xfrm>
            </p:grpSpPr>
            <p:sp>
              <p:nvSpPr>
                <p:cNvPr id="263" name="Google Shape;263;p43"/>
                <p:cNvSpPr/>
                <p:nvPr/>
              </p:nvSpPr>
              <p:spPr>
                <a:xfrm>
                  <a:off x="1682774"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3"/>
                <p:cNvSpPr/>
                <p:nvPr/>
              </p:nvSpPr>
              <p:spPr>
                <a:xfrm>
                  <a:off x="1829746"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3"/>
                <p:cNvSpPr/>
                <p:nvPr/>
              </p:nvSpPr>
              <p:spPr>
                <a:xfrm>
                  <a:off x="1863853"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3"/>
                <p:cNvSpPr/>
                <p:nvPr/>
              </p:nvSpPr>
              <p:spPr>
                <a:xfrm>
                  <a:off x="1979238"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3"/>
                <p:cNvSpPr/>
                <p:nvPr/>
              </p:nvSpPr>
              <p:spPr>
                <a:xfrm>
                  <a:off x="2081552"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68" name="Google Shape;268;p43"/>
          <p:cNvSpPr/>
          <p:nvPr/>
        </p:nvSpPr>
        <p:spPr>
          <a:xfrm>
            <a:off x="3727600" y="-799350"/>
            <a:ext cx="6742200" cy="6742200"/>
          </a:xfrm>
          <a:prstGeom prst="ellipse">
            <a:avLst/>
          </a:pr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3"/>
          <p:cNvSpPr txBox="1"/>
          <p:nvPr/>
        </p:nvSpPr>
        <p:spPr>
          <a:xfrm>
            <a:off x="3124250" y="1514525"/>
            <a:ext cx="6472800" cy="3633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800"/>
              </a:spcAft>
              <a:buNone/>
            </a:pPr>
            <a:r>
              <a:rPr lang="en" sz="40000">
                <a:solidFill>
                  <a:srgbClr val="FFFFFF"/>
                </a:solidFill>
                <a:latin typeface="Google Sans"/>
                <a:ea typeface="Google Sans"/>
                <a:cs typeface="Google Sans"/>
                <a:sym typeface="Google Sans"/>
              </a:rPr>
              <a:t>04</a:t>
            </a:r>
            <a:endParaRPr sz="40000">
              <a:solidFill>
                <a:srgbClr val="FFFFFF"/>
              </a:solidFill>
              <a:latin typeface="Google Sans"/>
              <a:ea typeface="Google Sans"/>
              <a:cs typeface="Google Sans"/>
              <a:sym typeface="Google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pecial gray">
  <p:cSld name="Special gray">
    <p:bg>
      <p:bgPr>
        <a:solidFill>
          <a:srgbClr val="2B2B2B"/>
        </a:solidFill>
        <a:effectLst/>
      </p:bgPr>
    </p:bg>
    <p:spTree>
      <p:nvGrpSpPr>
        <p:cNvPr id="1" name="Shape 270"/>
        <p:cNvGrpSpPr/>
        <p:nvPr/>
      </p:nvGrpSpPr>
      <p:grpSpPr>
        <a:xfrm>
          <a:off x="0" y="0"/>
          <a:ext cx="0" cy="0"/>
          <a:chOff x="0" y="0"/>
          <a:chExt cx="0" cy="0"/>
        </a:xfrm>
      </p:grpSpPr>
      <p:sp>
        <p:nvSpPr>
          <p:cNvPr id="271" name="Google Shape;271;p44"/>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a:solidFill>
                  <a:schemeClr val="lt1"/>
                </a:solidFill>
                <a:latin typeface="Trebuchet MS"/>
                <a:ea typeface="Trebuchet MS"/>
                <a:cs typeface="Trebuchet MS"/>
                <a:sym typeface="Trebuchet MS"/>
              </a:rPr>
              <a:t>‹#›</a:t>
            </a:fld>
            <a:endParaRPr sz="800">
              <a:solidFill>
                <a:schemeClr val="lt1"/>
              </a:solidFill>
              <a:latin typeface="Trebuchet MS"/>
              <a:ea typeface="Trebuchet MS"/>
              <a:cs typeface="Trebuchet MS"/>
              <a:sym typeface="Trebuchet MS"/>
            </a:endParaRPr>
          </a:p>
        </p:txBody>
      </p:sp>
      <p:sp>
        <p:nvSpPr>
          <p:cNvPr id="272" name="Google Shape;272;p4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spcBef>
                <a:spcPts val="0"/>
              </a:spcBef>
              <a:spcAft>
                <a:spcPts val="0"/>
              </a:spcAft>
              <a:buSzPts val="1400"/>
              <a:buNone/>
              <a:defRPr>
                <a:solidFill>
                  <a:schemeClr val="lt1"/>
                </a:solidFill>
                <a:latin typeface="Trebuchet MS"/>
                <a:ea typeface="Trebuchet MS"/>
                <a:cs typeface="Trebuchet MS"/>
                <a:sym typeface="Trebuchet M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p44"/>
          <p:cNvSpPr txBox="1">
            <a:spLocks noGrp="1"/>
          </p:cNvSpPr>
          <p:nvPr>
            <p:ph type="title"/>
          </p:nvPr>
        </p:nvSpPr>
        <p:spPr>
          <a:xfrm>
            <a:off x="472500" y="467100"/>
            <a:ext cx="8199900" cy="353100"/>
          </a:xfrm>
          <a:prstGeom prst="rect">
            <a:avLst/>
          </a:prstGeom>
          <a:solidFill>
            <a:srgbClr val="2C2C2C"/>
          </a:solidFill>
          <a:ln>
            <a:noFill/>
          </a:ln>
        </p:spPr>
        <p:txBody>
          <a:bodyPr spcFirstLastPara="1" wrap="square" lIns="0" tIns="0" rIns="0" bIns="0" anchor="t" anchorCtr="0">
            <a:spAutoFit/>
          </a:bodyPr>
          <a:lstStyle>
            <a:lvl1pPr lvl="0" algn="l" rtl="0">
              <a:lnSpc>
                <a:spcPct val="90000"/>
              </a:lnSpc>
              <a:spcBef>
                <a:spcPts val="0"/>
              </a:spcBef>
              <a:spcAft>
                <a:spcPts val="0"/>
              </a:spcAft>
              <a:buClr>
                <a:schemeClr val="lt1"/>
              </a:buClr>
              <a:buSzPts val="2600"/>
              <a:buFont typeface="Trebuchet MS"/>
              <a:buNone/>
              <a:defRPr sz="2600">
                <a:solidFill>
                  <a:schemeClr val="lt1"/>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D. Special gray">
  <p:cSld name="D. Special gray">
    <p:bg>
      <p:bgPr>
        <a:solidFill>
          <a:srgbClr val="2B2B2B"/>
        </a:solidFill>
        <a:effectLst/>
      </p:bgPr>
    </p:bg>
    <p:spTree>
      <p:nvGrpSpPr>
        <p:cNvPr id="1" name="Shape 274"/>
        <p:cNvGrpSpPr/>
        <p:nvPr/>
      </p:nvGrpSpPr>
      <p:grpSpPr>
        <a:xfrm>
          <a:off x="0" y="0"/>
          <a:ext cx="0" cy="0"/>
          <a:chOff x="0" y="0"/>
          <a:chExt cx="0" cy="0"/>
        </a:xfrm>
      </p:grpSpPr>
      <p:sp>
        <p:nvSpPr>
          <p:cNvPr id="275" name="Google Shape;275;p45"/>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276" name="Google Shape;276;p4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7" name="Google Shape;277;p45"/>
          <p:cNvSpPr txBox="1">
            <a:spLocks noGrp="1"/>
          </p:cNvSpPr>
          <p:nvPr>
            <p:ph type="title"/>
          </p:nvPr>
        </p:nvSpPr>
        <p:spPr>
          <a:xfrm>
            <a:off x="472500" y="467100"/>
            <a:ext cx="81999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lt1"/>
              </a:buClr>
              <a:buSzPts val="1800"/>
              <a:buFont typeface="Trebuchet MS"/>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 Title slide">
  <p:cSld name="CUSTOM">
    <p:spTree>
      <p:nvGrpSpPr>
        <p:cNvPr id="1" name="Shape 280"/>
        <p:cNvGrpSpPr/>
        <p:nvPr/>
      </p:nvGrpSpPr>
      <p:grpSpPr>
        <a:xfrm>
          <a:off x="0" y="0"/>
          <a:ext cx="0" cy="0"/>
          <a:chOff x="0" y="0"/>
          <a:chExt cx="0" cy="0"/>
        </a:xfrm>
      </p:grpSpPr>
      <p:sp>
        <p:nvSpPr>
          <p:cNvPr id="281" name="Google Shape;281;p47"/>
          <p:cNvSpPr/>
          <p:nvPr/>
        </p:nvSpPr>
        <p:spPr>
          <a:xfrm>
            <a:off x="0" y="0"/>
            <a:ext cx="91440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2" name="Google Shape;282;p47"/>
          <p:cNvPicPr preferRelativeResize="0"/>
          <p:nvPr/>
        </p:nvPicPr>
        <p:blipFill>
          <a:blip r:embed="rId2">
            <a:alphaModFix/>
          </a:blip>
          <a:stretch>
            <a:fillRect/>
          </a:stretch>
        </p:blipFill>
        <p:spPr>
          <a:xfrm>
            <a:off x="0" y="2825485"/>
            <a:ext cx="9144000" cy="2318004"/>
          </a:xfrm>
          <a:prstGeom prst="rect">
            <a:avLst/>
          </a:prstGeom>
          <a:noFill/>
          <a:ln>
            <a:noFill/>
          </a:ln>
        </p:spPr>
      </p:pic>
      <p:sp>
        <p:nvSpPr>
          <p:cNvPr id="283" name="Google Shape;283;p47"/>
          <p:cNvSpPr txBox="1">
            <a:spLocks noGrp="1"/>
          </p:cNvSpPr>
          <p:nvPr>
            <p:ph type="title"/>
          </p:nvPr>
        </p:nvSpPr>
        <p:spPr>
          <a:xfrm>
            <a:off x="2096025" y="2994100"/>
            <a:ext cx="4851300" cy="603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Font typeface="Montserrat"/>
              <a:buNone/>
              <a:defRPr>
                <a:latin typeface="Montserrat"/>
                <a:ea typeface="Montserrat"/>
                <a:cs typeface="Montserrat"/>
                <a:sym typeface="Montserrat"/>
              </a:defRPr>
            </a:lvl1pPr>
            <a:lvl2pPr lvl="1" algn="ctr" rtl="0">
              <a:spcBef>
                <a:spcPts val="0"/>
              </a:spcBef>
              <a:spcAft>
                <a:spcPts val="0"/>
              </a:spcAft>
              <a:buSzPts val="1600"/>
              <a:buFont typeface="Montserrat"/>
              <a:buNone/>
              <a:defRPr sz="1600">
                <a:latin typeface="Montserrat"/>
                <a:ea typeface="Montserrat"/>
                <a:cs typeface="Montserrat"/>
                <a:sym typeface="Montserrat"/>
              </a:defRPr>
            </a:lvl2pPr>
            <a:lvl3pPr lvl="2" algn="ctr" rtl="0">
              <a:spcBef>
                <a:spcPts val="0"/>
              </a:spcBef>
              <a:spcAft>
                <a:spcPts val="0"/>
              </a:spcAft>
              <a:buSzPts val="1600"/>
              <a:buFont typeface="Montserrat"/>
              <a:buNone/>
              <a:defRPr sz="1600">
                <a:latin typeface="Montserrat"/>
                <a:ea typeface="Montserrat"/>
                <a:cs typeface="Montserrat"/>
                <a:sym typeface="Montserrat"/>
              </a:defRPr>
            </a:lvl3pPr>
            <a:lvl4pPr lvl="3" algn="ctr" rtl="0">
              <a:spcBef>
                <a:spcPts val="0"/>
              </a:spcBef>
              <a:spcAft>
                <a:spcPts val="0"/>
              </a:spcAft>
              <a:buSzPts val="1600"/>
              <a:buFont typeface="Montserrat"/>
              <a:buNone/>
              <a:defRPr sz="1600">
                <a:latin typeface="Montserrat"/>
                <a:ea typeface="Montserrat"/>
                <a:cs typeface="Montserrat"/>
                <a:sym typeface="Montserrat"/>
              </a:defRPr>
            </a:lvl4pPr>
            <a:lvl5pPr lvl="4" algn="ctr" rtl="0">
              <a:spcBef>
                <a:spcPts val="0"/>
              </a:spcBef>
              <a:spcAft>
                <a:spcPts val="0"/>
              </a:spcAft>
              <a:buSzPts val="1600"/>
              <a:buFont typeface="Montserrat"/>
              <a:buNone/>
              <a:defRPr sz="1600">
                <a:latin typeface="Montserrat"/>
                <a:ea typeface="Montserrat"/>
                <a:cs typeface="Montserrat"/>
                <a:sym typeface="Montserrat"/>
              </a:defRPr>
            </a:lvl5pPr>
            <a:lvl6pPr lvl="5" algn="ctr" rtl="0">
              <a:spcBef>
                <a:spcPts val="0"/>
              </a:spcBef>
              <a:spcAft>
                <a:spcPts val="0"/>
              </a:spcAft>
              <a:buSzPts val="1600"/>
              <a:buFont typeface="Montserrat"/>
              <a:buNone/>
              <a:defRPr sz="1600">
                <a:latin typeface="Montserrat"/>
                <a:ea typeface="Montserrat"/>
                <a:cs typeface="Montserrat"/>
                <a:sym typeface="Montserrat"/>
              </a:defRPr>
            </a:lvl6pPr>
            <a:lvl7pPr lvl="6" algn="ctr" rtl="0">
              <a:spcBef>
                <a:spcPts val="0"/>
              </a:spcBef>
              <a:spcAft>
                <a:spcPts val="0"/>
              </a:spcAft>
              <a:buSzPts val="1600"/>
              <a:buFont typeface="Montserrat"/>
              <a:buNone/>
              <a:defRPr sz="1600">
                <a:latin typeface="Montserrat"/>
                <a:ea typeface="Montserrat"/>
                <a:cs typeface="Montserrat"/>
                <a:sym typeface="Montserrat"/>
              </a:defRPr>
            </a:lvl7pPr>
            <a:lvl8pPr lvl="7" algn="ctr" rtl="0">
              <a:spcBef>
                <a:spcPts val="0"/>
              </a:spcBef>
              <a:spcAft>
                <a:spcPts val="0"/>
              </a:spcAft>
              <a:buSzPts val="1600"/>
              <a:buFont typeface="Montserrat"/>
              <a:buNone/>
              <a:defRPr sz="1600">
                <a:latin typeface="Montserrat"/>
                <a:ea typeface="Montserrat"/>
                <a:cs typeface="Montserrat"/>
                <a:sym typeface="Montserrat"/>
              </a:defRPr>
            </a:lvl8pPr>
            <a:lvl9pPr lvl="8" algn="ctr" rtl="0">
              <a:spcBef>
                <a:spcPts val="0"/>
              </a:spcBef>
              <a:spcAft>
                <a:spcPts val="0"/>
              </a:spcAft>
              <a:buSzPts val="1600"/>
              <a:buFont typeface="Montserrat"/>
              <a:buNone/>
              <a:defRPr sz="1600">
                <a:latin typeface="Montserrat"/>
                <a:ea typeface="Montserrat"/>
                <a:cs typeface="Montserrat"/>
                <a:sym typeface="Montserrat"/>
              </a:defRPr>
            </a:lvl9pPr>
          </a:lstStyle>
          <a:p>
            <a:endParaRPr/>
          </a:p>
        </p:txBody>
      </p:sp>
      <p:sp>
        <p:nvSpPr>
          <p:cNvPr id="284" name="Google Shape;284;p47"/>
          <p:cNvSpPr txBox="1">
            <a:spLocks noGrp="1"/>
          </p:cNvSpPr>
          <p:nvPr>
            <p:ph type="title" idx="2"/>
          </p:nvPr>
        </p:nvSpPr>
        <p:spPr>
          <a:xfrm>
            <a:off x="3194475" y="4293614"/>
            <a:ext cx="2654400" cy="150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algn="ctr" rtl="0">
              <a:spcBef>
                <a:spcPts val="0"/>
              </a:spcBef>
              <a:spcAft>
                <a:spcPts val="0"/>
              </a:spcAft>
              <a:buSzPts val="1600"/>
              <a:buFont typeface="Montserrat"/>
              <a:buNone/>
              <a:defRPr sz="1600" b="1">
                <a:latin typeface="Montserrat"/>
                <a:ea typeface="Montserrat"/>
                <a:cs typeface="Montserrat"/>
                <a:sym typeface="Montserrat"/>
              </a:defRPr>
            </a:lvl2pPr>
            <a:lvl3pPr lvl="2" algn="ctr" rtl="0">
              <a:spcBef>
                <a:spcPts val="0"/>
              </a:spcBef>
              <a:spcAft>
                <a:spcPts val="0"/>
              </a:spcAft>
              <a:buSzPts val="1600"/>
              <a:buFont typeface="Montserrat"/>
              <a:buNone/>
              <a:defRPr sz="1600" b="1">
                <a:latin typeface="Montserrat"/>
                <a:ea typeface="Montserrat"/>
                <a:cs typeface="Montserrat"/>
                <a:sym typeface="Montserrat"/>
              </a:defRPr>
            </a:lvl3pPr>
            <a:lvl4pPr lvl="3" algn="ctr" rtl="0">
              <a:spcBef>
                <a:spcPts val="0"/>
              </a:spcBef>
              <a:spcAft>
                <a:spcPts val="0"/>
              </a:spcAft>
              <a:buSzPts val="1600"/>
              <a:buFont typeface="Montserrat"/>
              <a:buNone/>
              <a:defRPr sz="1600" b="1">
                <a:latin typeface="Montserrat"/>
                <a:ea typeface="Montserrat"/>
                <a:cs typeface="Montserrat"/>
                <a:sym typeface="Montserrat"/>
              </a:defRPr>
            </a:lvl4pPr>
            <a:lvl5pPr lvl="4" algn="ctr" rtl="0">
              <a:spcBef>
                <a:spcPts val="0"/>
              </a:spcBef>
              <a:spcAft>
                <a:spcPts val="0"/>
              </a:spcAft>
              <a:buSzPts val="1600"/>
              <a:buFont typeface="Montserrat"/>
              <a:buNone/>
              <a:defRPr sz="1600" b="1">
                <a:latin typeface="Montserrat"/>
                <a:ea typeface="Montserrat"/>
                <a:cs typeface="Montserrat"/>
                <a:sym typeface="Montserrat"/>
              </a:defRPr>
            </a:lvl5pPr>
            <a:lvl6pPr lvl="5" algn="ctr" rtl="0">
              <a:spcBef>
                <a:spcPts val="0"/>
              </a:spcBef>
              <a:spcAft>
                <a:spcPts val="0"/>
              </a:spcAft>
              <a:buSzPts val="1600"/>
              <a:buFont typeface="Montserrat"/>
              <a:buNone/>
              <a:defRPr sz="1600" b="1">
                <a:latin typeface="Montserrat"/>
                <a:ea typeface="Montserrat"/>
                <a:cs typeface="Montserrat"/>
                <a:sym typeface="Montserrat"/>
              </a:defRPr>
            </a:lvl6pPr>
            <a:lvl7pPr lvl="6" algn="ctr" rtl="0">
              <a:spcBef>
                <a:spcPts val="0"/>
              </a:spcBef>
              <a:spcAft>
                <a:spcPts val="0"/>
              </a:spcAft>
              <a:buSzPts val="1600"/>
              <a:buFont typeface="Montserrat"/>
              <a:buNone/>
              <a:defRPr sz="1600" b="1">
                <a:latin typeface="Montserrat"/>
                <a:ea typeface="Montserrat"/>
                <a:cs typeface="Montserrat"/>
                <a:sym typeface="Montserrat"/>
              </a:defRPr>
            </a:lvl7pPr>
            <a:lvl8pPr lvl="7" algn="ctr" rtl="0">
              <a:spcBef>
                <a:spcPts val="0"/>
              </a:spcBef>
              <a:spcAft>
                <a:spcPts val="0"/>
              </a:spcAft>
              <a:buSzPts val="1600"/>
              <a:buFont typeface="Montserrat"/>
              <a:buNone/>
              <a:defRPr sz="1600" b="1">
                <a:latin typeface="Montserrat"/>
                <a:ea typeface="Montserrat"/>
                <a:cs typeface="Montserrat"/>
                <a:sym typeface="Montserrat"/>
              </a:defRPr>
            </a:lvl8pPr>
            <a:lvl9pPr lvl="8" algn="ctr" rtl="0">
              <a:spcBef>
                <a:spcPts val="0"/>
              </a:spcBef>
              <a:spcAft>
                <a:spcPts val="0"/>
              </a:spcAft>
              <a:buSzPts val="1600"/>
              <a:buFont typeface="Montserrat"/>
              <a:buNone/>
              <a:defRPr sz="1600" b="1">
                <a:latin typeface="Montserrat"/>
                <a:ea typeface="Montserrat"/>
                <a:cs typeface="Montserrat"/>
                <a:sym typeface="Montserrat"/>
              </a:defRPr>
            </a:lvl9pPr>
          </a:lstStyle>
          <a:p>
            <a:endParaRPr/>
          </a:p>
        </p:txBody>
      </p:sp>
      <p:sp>
        <p:nvSpPr>
          <p:cNvPr id="285" name="Google Shape;285;p47"/>
          <p:cNvSpPr txBox="1">
            <a:spLocks noGrp="1"/>
          </p:cNvSpPr>
          <p:nvPr>
            <p:ph type="title" idx="3"/>
          </p:nvPr>
        </p:nvSpPr>
        <p:spPr>
          <a:xfrm>
            <a:off x="3194475" y="4458389"/>
            <a:ext cx="2654400" cy="150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algn="ctr" rtl="0">
              <a:spcBef>
                <a:spcPts val="0"/>
              </a:spcBef>
              <a:spcAft>
                <a:spcPts val="0"/>
              </a:spcAft>
              <a:buSzPts val="1600"/>
              <a:buFont typeface="Montserrat"/>
              <a:buNone/>
              <a:defRPr sz="1600">
                <a:latin typeface="Montserrat"/>
                <a:ea typeface="Montserrat"/>
                <a:cs typeface="Montserrat"/>
                <a:sym typeface="Montserrat"/>
              </a:defRPr>
            </a:lvl2pPr>
            <a:lvl3pPr lvl="2" algn="ctr" rtl="0">
              <a:spcBef>
                <a:spcPts val="0"/>
              </a:spcBef>
              <a:spcAft>
                <a:spcPts val="0"/>
              </a:spcAft>
              <a:buSzPts val="1600"/>
              <a:buFont typeface="Montserrat"/>
              <a:buNone/>
              <a:defRPr sz="1600">
                <a:latin typeface="Montserrat"/>
                <a:ea typeface="Montserrat"/>
                <a:cs typeface="Montserrat"/>
                <a:sym typeface="Montserrat"/>
              </a:defRPr>
            </a:lvl3pPr>
            <a:lvl4pPr lvl="3" algn="ctr" rtl="0">
              <a:spcBef>
                <a:spcPts val="0"/>
              </a:spcBef>
              <a:spcAft>
                <a:spcPts val="0"/>
              </a:spcAft>
              <a:buSzPts val="1600"/>
              <a:buFont typeface="Montserrat"/>
              <a:buNone/>
              <a:defRPr sz="1600">
                <a:latin typeface="Montserrat"/>
                <a:ea typeface="Montserrat"/>
                <a:cs typeface="Montserrat"/>
                <a:sym typeface="Montserrat"/>
              </a:defRPr>
            </a:lvl4pPr>
            <a:lvl5pPr lvl="4" algn="ctr" rtl="0">
              <a:spcBef>
                <a:spcPts val="0"/>
              </a:spcBef>
              <a:spcAft>
                <a:spcPts val="0"/>
              </a:spcAft>
              <a:buSzPts val="1600"/>
              <a:buFont typeface="Montserrat"/>
              <a:buNone/>
              <a:defRPr sz="1600">
                <a:latin typeface="Montserrat"/>
                <a:ea typeface="Montserrat"/>
                <a:cs typeface="Montserrat"/>
                <a:sym typeface="Montserrat"/>
              </a:defRPr>
            </a:lvl5pPr>
            <a:lvl6pPr lvl="5" algn="ctr" rtl="0">
              <a:spcBef>
                <a:spcPts val="0"/>
              </a:spcBef>
              <a:spcAft>
                <a:spcPts val="0"/>
              </a:spcAft>
              <a:buSzPts val="1600"/>
              <a:buFont typeface="Montserrat"/>
              <a:buNone/>
              <a:defRPr sz="1600">
                <a:latin typeface="Montserrat"/>
                <a:ea typeface="Montserrat"/>
                <a:cs typeface="Montserrat"/>
                <a:sym typeface="Montserrat"/>
              </a:defRPr>
            </a:lvl6pPr>
            <a:lvl7pPr lvl="6" algn="ctr" rtl="0">
              <a:spcBef>
                <a:spcPts val="0"/>
              </a:spcBef>
              <a:spcAft>
                <a:spcPts val="0"/>
              </a:spcAft>
              <a:buSzPts val="1600"/>
              <a:buFont typeface="Montserrat"/>
              <a:buNone/>
              <a:defRPr sz="1600">
                <a:latin typeface="Montserrat"/>
                <a:ea typeface="Montserrat"/>
                <a:cs typeface="Montserrat"/>
                <a:sym typeface="Montserrat"/>
              </a:defRPr>
            </a:lvl7pPr>
            <a:lvl8pPr lvl="7" algn="ctr" rtl="0">
              <a:spcBef>
                <a:spcPts val="0"/>
              </a:spcBef>
              <a:spcAft>
                <a:spcPts val="0"/>
              </a:spcAft>
              <a:buSzPts val="1600"/>
              <a:buFont typeface="Montserrat"/>
              <a:buNone/>
              <a:defRPr sz="1600">
                <a:latin typeface="Montserrat"/>
                <a:ea typeface="Montserrat"/>
                <a:cs typeface="Montserrat"/>
                <a:sym typeface="Montserrat"/>
              </a:defRPr>
            </a:lvl8pPr>
            <a:lvl9pPr lvl="8" algn="ctr" rtl="0">
              <a:spcBef>
                <a:spcPts val="0"/>
              </a:spcBef>
              <a:spcAft>
                <a:spcPts val="0"/>
              </a:spcAft>
              <a:buSzPts val="1600"/>
              <a:buFont typeface="Montserrat"/>
              <a:buNone/>
              <a:defRPr sz="1600">
                <a:latin typeface="Montserrat"/>
                <a:ea typeface="Montserrat"/>
                <a:cs typeface="Montserrat"/>
                <a:sym typeface="Montserrat"/>
              </a:defRPr>
            </a:lvl9pPr>
          </a:lstStyle>
          <a:p>
            <a:endParaRPr/>
          </a:p>
        </p:txBody>
      </p:sp>
      <p:grpSp>
        <p:nvGrpSpPr>
          <p:cNvPr id="286" name="Google Shape;286;p47"/>
          <p:cNvGrpSpPr/>
          <p:nvPr/>
        </p:nvGrpSpPr>
        <p:grpSpPr>
          <a:xfrm>
            <a:off x="1170432" y="1353312"/>
            <a:ext cx="6583647" cy="1025152"/>
            <a:chOff x="709613" y="1055688"/>
            <a:chExt cx="7931149" cy="1233488"/>
          </a:xfrm>
        </p:grpSpPr>
        <p:sp>
          <p:nvSpPr>
            <p:cNvPr id="287" name="Google Shape;287;p47"/>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47"/>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47"/>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47"/>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47"/>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47"/>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47"/>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47"/>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47"/>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47"/>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47"/>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47"/>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47"/>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47"/>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47"/>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47"/>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47"/>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47"/>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47"/>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47"/>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47"/>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47"/>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47"/>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47"/>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47"/>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47"/>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47"/>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47"/>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47"/>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47"/>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47"/>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47"/>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47"/>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47"/>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47"/>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47"/>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47"/>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47"/>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47"/>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47"/>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47"/>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47"/>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47"/>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47"/>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47"/>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47"/>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47"/>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47"/>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47"/>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47"/>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47"/>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47"/>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47"/>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47"/>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47"/>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47"/>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47"/>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47"/>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47"/>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47"/>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47"/>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47"/>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47"/>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47"/>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47"/>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47"/>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47"/>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47"/>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47"/>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47"/>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47"/>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47"/>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47"/>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47"/>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47"/>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47"/>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47"/>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47"/>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47"/>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47"/>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47"/>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47"/>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47"/>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47"/>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47"/>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47"/>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47"/>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47"/>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47"/>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47"/>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47"/>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47"/>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47"/>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47"/>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47"/>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47"/>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47"/>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47"/>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47"/>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47"/>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47"/>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47"/>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47"/>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47"/>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47"/>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47"/>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47"/>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47"/>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47"/>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47"/>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47"/>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47"/>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7"/>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47"/>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47"/>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47"/>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47"/>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47"/>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47"/>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47"/>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47"/>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47"/>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47"/>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47"/>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47"/>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47"/>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7"/>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7"/>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7"/>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47"/>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47"/>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47"/>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47"/>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47"/>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47"/>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47"/>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7"/>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7"/>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7"/>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7"/>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47"/>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47"/>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47"/>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47"/>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47"/>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47"/>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47"/>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47"/>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47"/>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47"/>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47"/>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47"/>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47"/>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47"/>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47"/>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47"/>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47"/>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47"/>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7"/>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47"/>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47"/>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7"/>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7"/>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7"/>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7"/>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7"/>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7"/>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7"/>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7"/>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7"/>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7"/>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7"/>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7"/>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7"/>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7"/>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7"/>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7"/>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7"/>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7"/>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7"/>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7"/>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7"/>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7"/>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7"/>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7"/>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7"/>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7"/>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7"/>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7"/>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47"/>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47"/>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7"/>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47"/>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47"/>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47"/>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7"/>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7"/>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7"/>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7"/>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7"/>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47"/>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47"/>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7"/>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7"/>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7"/>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47"/>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47"/>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47"/>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47"/>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47"/>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47"/>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47"/>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47"/>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47"/>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47"/>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47"/>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47"/>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47"/>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47"/>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506" name="Google Shape;506;p47"/>
          <p:cNvPicPr preferRelativeResize="0"/>
          <p:nvPr/>
        </p:nvPicPr>
        <p:blipFill>
          <a:blip r:embed="rId3">
            <a:alphaModFix/>
          </a:blip>
          <a:stretch>
            <a:fillRect/>
          </a:stretch>
        </p:blipFill>
        <p:spPr>
          <a:xfrm>
            <a:off x="956982" y="524875"/>
            <a:ext cx="1428398" cy="746926"/>
          </a:xfrm>
          <a:prstGeom prst="rect">
            <a:avLst/>
          </a:prstGeom>
          <a:noFill/>
          <a:ln>
            <a:noFill/>
          </a:ln>
        </p:spPr>
      </p:pic>
      <p:sp>
        <p:nvSpPr>
          <p:cNvPr id="507" name="Google Shape;507;p47"/>
          <p:cNvSpPr txBox="1"/>
          <p:nvPr/>
        </p:nvSpPr>
        <p:spPr>
          <a:xfrm>
            <a:off x="292600" y="4890750"/>
            <a:ext cx="8646600" cy="193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400" tIns="91425" rIns="91425" bIns="91425" anchor="ctr" anchorCtr="0">
            <a:noAutofit/>
          </a:bodyPr>
          <a:lstStyle/>
          <a:p>
            <a:pPr marL="0" lvl="0" indent="0" algn="ctr" rtl="0">
              <a:spcBef>
                <a:spcPts val="0"/>
              </a:spcBef>
              <a:spcAft>
                <a:spcPts val="0"/>
              </a:spcAft>
              <a:buNone/>
            </a:pPr>
            <a:r>
              <a:rPr lang="en" sz="700" i="1">
                <a:solidFill>
                  <a:srgbClr val="464646"/>
                </a:solidFill>
                <a:latin typeface="Montserrat ExtraLight"/>
                <a:ea typeface="Montserrat ExtraLight"/>
                <a:cs typeface="Montserrat ExtraLight"/>
                <a:sym typeface="Montserrat ExtraLight"/>
              </a:rPr>
              <a:t>This document is property of Carrefour Group:  any modification and/or distribution outside the Carrefour Group is strictly prohibited without the authorization of the owner</a:t>
            </a:r>
            <a:endParaRPr sz="700">
              <a:solidFill>
                <a:srgbClr val="464646"/>
              </a:solidFill>
              <a:latin typeface="Montserrat ExtraLight"/>
              <a:ea typeface="Montserrat ExtraLight"/>
              <a:cs typeface="Montserrat ExtraLight"/>
              <a:sym typeface="Montserrat ExtraLight"/>
            </a:endParaRPr>
          </a:p>
        </p:txBody>
      </p:sp>
      <p:sp>
        <p:nvSpPr>
          <p:cNvPr id="508" name="Google Shape;508;p47"/>
          <p:cNvSpPr txBox="1"/>
          <p:nvPr/>
        </p:nvSpPr>
        <p:spPr>
          <a:xfrm>
            <a:off x="291675" y="4890750"/>
            <a:ext cx="859800" cy="1935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rgbClr val="38761D"/>
                </a:solidFill>
                <a:latin typeface="Verdana"/>
                <a:ea typeface="Verdana"/>
                <a:cs typeface="Verdana"/>
                <a:sym typeface="Verdana"/>
              </a:rPr>
              <a:t>PUBLIC</a:t>
            </a:r>
            <a:endParaRPr sz="600" b="1">
              <a:solidFill>
                <a:srgbClr val="6AA84F"/>
              </a:solidFill>
              <a:latin typeface="Verdana"/>
              <a:ea typeface="Verdana"/>
              <a:cs typeface="Verdana"/>
              <a:sym typeface="Verdan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2 Agenda / contents slide">
  <p:cSld name="CUSTOM_2">
    <p:spTree>
      <p:nvGrpSpPr>
        <p:cNvPr id="1" name="Shape 509"/>
        <p:cNvGrpSpPr/>
        <p:nvPr/>
      </p:nvGrpSpPr>
      <p:grpSpPr>
        <a:xfrm>
          <a:off x="0" y="0"/>
          <a:ext cx="0" cy="0"/>
          <a:chOff x="0" y="0"/>
          <a:chExt cx="0" cy="0"/>
        </a:xfrm>
      </p:grpSpPr>
      <p:sp>
        <p:nvSpPr>
          <p:cNvPr id="510" name="Google Shape;510;p48"/>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511" name="Google Shape;511;p48"/>
          <p:cNvSpPr txBox="1"/>
          <p:nvPr/>
        </p:nvSpPr>
        <p:spPr>
          <a:xfrm>
            <a:off x="753650" y="811401"/>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1</a:t>
            </a:r>
            <a:endParaRPr sz="6000">
              <a:solidFill>
                <a:schemeClr val="accent1"/>
              </a:solidFill>
              <a:latin typeface="Montserrat"/>
              <a:ea typeface="Montserrat"/>
              <a:cs typeface="Montserrat"/>
              <a:sym typeface="Montserrat"/>
            </a:endParaRPr>
          </a:p>
        </p:txBody>
      </p:sp>
      <p:sp>
        <p:nvSpPr>
          <p:cNvPr id="512" name="Google Shape;512;p48"/>
          <p:cNvSpPr txBox="1"/>
          <p:nvPr/>
        </p:nvSpPr>
        <p:spPr>
          <a:xfrm>
            <a:off x="2867700" y="811401"/>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2</a:t>
            </a:r>
            <a:endParaRPr sz="6000">
              <a:solidFill>
                <a:schemeClr val="accent1"/>
              </a:solidFill>
              <a:latin typeface="Montserrat"/>
              <a:ea typeface="Montserrat"/>
              <a:cs typeface="Montserrat"/>
              <a:sym typeface="Montserrat"/>
            </a:endParaRPr>
          </a:p>
        </p:txBody>
      </p:sp>
      <p:sp>
        <p:nvSpPr>
          <p:cNvPr id="513" name="Google Shape;513;p48"/>
          <p:cNvSpPr txBox="1"/>
          <p:nvPr/>
        </p:nvSpPr>
        <p:spPr>
          <a:xfrm>
            <a:off x="4981750" y="811401"/>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3</a:t>
            </a:r>
            <a:endParaRPr sz="6000">
              <a:solidFill>
                <a:schemeClr val="accent1"/>
              </a:solidFill>
              <a:latin typeface="Montserrat"/>
              <a:ea typeface="Montserrat"/>
              <a:cs typeface="Montserrat"/>
              <a:sym typeface="Montserrat"/>
            </a:endParaRPr>
          </a:p>
        </p:txBody>
      </p:sp>
      <p:sp>
        <p:nvSpPr>
          <p:cNvPr id="514" name="Google Shape;514;p48"/>
          <p:cNvSpPr txBox="1"/>
          <p:nvPr/>
        </p:nvSpPr>
        <p:spPr>
          <a:xfrm>
            <a:off x="7095800" y="811401"/>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4</a:t>
            </a:r>
            <a:endParaRPr sz="6000">
              <a:solidFill>
                <a:schemeClr val="accent1"/>
              </a:solidFill>
              <a:latin typeface="Montserrat"/>
              <a:ea typeface="Montserrat"/>
              <a:cs typeface="Montserrat"/>
              <a:sym typeface="Montserrat"/>
            </a:endParaRPr>
          </a:p>
        </p:txBody>
      </p:sp>
      <p:sp>
        <p:nvSpPr>
          <p:cNvPr id="515" name="Google Shape;515;p48"/>
          <p:cNvSpPr txBox="1"/>
          <p:nvPr/>
        </p:nvSpPr>
        <p:spPr>
          <a:xfrm>
            <a:off x="753650" y="2752376"/>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5</a:t>
            </a:r>
            <a:endParaRPr sz="6000">
              <a:solidFill>
                <a:schemeClr val="accent1"/>
              </a:solidFill>
              <a:latin typeface="Montserrat"/>
              <a:ea typeface="Montserrat"/>
              <a:cs typeface="Montserrat"/>
              <a:sym typeface="Montserrat"/>
            </a:endParaRPr>
          </a:p>
        </p:txBody>
      </p:sp>
      <p:sp>
        <p:nvSpPr>
          <p:cNvPr id="516" name="Google Shape;516;p48"/>
          <p:cNvSpPr txBox="1"/>
          <p:nvPr/>
        </p:nvSpPr>
        <p:spPr>
          <a:xfrm>
            <a:off x="2867700" y="2752376"/>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6</a:t>
            </a:r>
            <a:endParaRPr sz="6000">
              <a:solidFill>
                <a:schemeClr val="accent1"/>
              </a:solidFill>
              <a:latin typeface="Montserrat"/>
              <a:ea typeface="Montserrat"/>
              <a:cs typeface="Montserrat"/>
              <a:sym typeface="Montserrat"/>
            </a:endParaRPr>
          </a:p>
        </p:txBody>
      </p:sp>
      <p:sp>
        <p:nvSpPr>
          <p:cNvPr id="517" name="Google Shape;517;p48"/>
          <p:cNvSpPr txBox="1"/>
          <p:nvPr/>
        </p:nvSpPr>
        <p:spPr>
          <a:xfrm>
            <a:off x="4981750" y="2752376"/>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7</a:t>
            </a:r>
            <a:endParaRPr sz="6000">
              <a:solidFill>
                <a:schemeClr val="accent1"/>
              </a:solidFill>
              <a:latin typeface="Montserrat"/>
              <a:ea typeface="Montserrat"/>
              <a:cs typeface="Montserrat"/>
              <a:sym typeface="Montserrat"/>
            </a:endParaRPr>
          </a:p>
        </p:txBody>
      </p:sp>
      <p:sp>
        <p:nvSpPr>
          <p:cNvPr id="518" name="Google Shape;518;p48"/>
          <p:cNvSpPr txBox="1"/>
          <p:nvPr/>
        </p:nvSpPr>
        <p:spPr>
          <a:xfrm>
            <a:off x="7095800" y="2752376"/>
            <a:ext cx="1168800" cy="92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6000">
                <a:solidFill>
                  <a:schemeClr val="accent1"/>
                </a:solidFill>
                <a:latin typeface="Montserrat"/>
                <a:ea typeface="Montserrat"/>
                <a:cs typeface="Montserrat"/>
                <a:sym typeface="Montserrat"/>
              </a:rPr>
              <a:t>8</a:t>
            </a:r>
            <a:endParaRPr sz="6000">
              <a:solidFill>
                <a:schemeClr val="accent1"/>
              </a:solidFill>
              <a:latin typeface="Montserrat"/>
              <a:ea typeface="Montserrat"/>
              <a:cs typeface="Montserrat"/>
              <a:sym typeface="Montserrat"/>
            </a:endParaRPr>
          </a:p>
        </p:txBody>
      </p:sp>
      <p:sp>
        <p:nvSpPr>
          <p:cNvPr id="519" name="Google Shape;519;p48"/>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520" name="Google Shape;520;p48"/>
          <p:cNvSpPr txBox="1">
            <a:spLocks noGrp="1"/>
          </p:cNvSpPr>
          <p:nvPr>
            <p:ph type="title"/>
          </p:nvPr>
        </p:nvSpPr>
        <p:spPr>
          <a:xfrm>
            <a:off x="624275" y="1754926"/>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1" name="Google Shape;521;p48"/>
          <p:cNvSpPr txBox="1">
            <a:spLocks noGrp="1"/>
          </p:cNvSpPr>
          <p:nvPr>
            <p:ph type="title" idx="2"/>
          </p:nvPr>
        </p:nvSpPr>
        <p:spPr>
          <a:xfrm>
            <a:off x="2724915" y="1754926"/>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2" name="Google Shape;522;p48"/>
          <p:cNvSpPr txBox="1">
            <a:spLocks noGrp="1"/>
          </p:cNvSpPr>
          <p:nvPr>
            <p:ph type="title" idx="3"/>
          </p:nvPr>
        </p:nvSpPr>
        <p:spPr>
          <a:xfrm>
            <a:off x="4853021" y="1754926"/>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3" name="Google Shape;523;p48"/>
          <p:cNvSpPr txBox="1">
            <a:spLocks noGrp="1"/>
          </p:cNvSpPr>
          <p:nvPr>
            <p:ph type="title" idx="4"/>
          </p:nvPr>
        </p:nvSpPr>
        <p:spPr>
          <a:xfrm>
            <a:off x="6967400" y="1754926"/>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4" name="Google Shape;524;p48"/>
          <p:cNvSpPr txBox="1">
            <a:spLocks noGrp="1"/>
          </p:cNvSpPr>
          <p:nvPr>
            <p:ph type="title" idx="5"/>
          </p:nvPr>
        </p:nvSpPr>
        <p:spPr>
          <a:xfrm>
            <a:off x="624275" y="3678478"/>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5" name="Google Shape;525;p48"/>
          <p:cNvSpPr txBox="1">
            <a:spLocks noGrp="1"/>
          </p:cNvSpPr>
          <p:nvPr>
            <p:ph type="title" idx="6"/>
          </p:nvPr>
        </p:nvSpPr>
        <p:spPr>
          <a:xfrm>
            <a:off x="2724915" y="3678478"/>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6" name="Google Shape;526;p48"/>
          <p:cNvSpPr txBox="1">
            <a:spLocks noGrp="1"/>
          </p:cNvSpPr>
          <p:nvPr>
            <p:ph type="title" idx="7"/>
          </p:nvPr>
        </p:nvSpPr>
        <p:spPr>
          <a:xfrm>
            <a:off x="4853021" y="3678478"/>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7" name="Google Shape;527;p48"/>
          <p:cNvSpPr txBox="1">
            <a:spLocks noGrp="1"/>
          </p:cNvSpPr>
          <p:nvPr>
            <p:ph type="title" idx="8"/>
          </p:nvPr>
        </p:nvSpPr>
        <p:spPr>
          <a:xfrm>
            <a:off x="6967400" y="3678478"/>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a:latin typeface="Montserrat"/>
                <a:ea typeface="Montserrat"/>
                <a:cs typeface="Montserrat"/>
                <a:sym typeface="Montserrat"/>
              </a:defRPr>
            </a:lvl1pPr>
            <a:lvl2pPr lvl="1" rtl="0">
              <a:spcBef>
                <a:spcPts val="0"/>
              </a:spcBef>
              <a:spcAft>
                <a:spcPts val="0"/>
              </a:spcAft>
              <a:buSzPts val="1000"/>
              <a:buFont typeface="Montserrat"/>
              <a:buNone/>
              <a:defRPr sz="1000">
                <a:latin typeface="Montserrat"/>
                <a:ea typeface="Montserrat"/>
                <a:cs typeface="Montserrat"/>
                <a:sym typeface="Montserrat"/>
              </a:defRPr>
            </a:lvl2pPr>
            <a:lvl3pPr lvl="2" rtl="0">
              <a:spcBef>
                <a:spcPts val="0"/>
              </a:spcBef>
              <a:spcAft>
                <a:spcPts val="0"/>
              </a:spcAft>
              <a:buSzPts val="1000"/>
              <a:buFont typeface="Montserrat"/>
              <a:buNone/>
              <a:defRPr sz="1000">
                <a:latin typeface="Montserrat"/>
                <a:ea typeface="Montserrat"/>
                <a:cs typeface="Montserrat"/>
                <a:sym typeface="Montserrat"/>
              </a:defRPr>
            </a:lvl3pPr>
            <a:lvl4pPr lvl="3" rtl="0">
              <a:spcBef>
                <a:spcPts val="0"/>
              </a:spcBef>
              <a:spcAft>
                <a:spcPts val="0"/>
              </a:spcAft>
              <a:buSzPts val="1000"/>
              <a:buFont typeface="Montserrat"/>
              <a:buNone/>
              <a:defRPr sz="1000">
                <a:latin typeface="Montserrat"/>
                <a:ea typeface="Montserrat"/>
                <a:cs typeface="Montserrat"/>
                <a:sym typeface="Montserrat"/>
              </a:defRPr>
            </a:lvl4pPr>
            <a:lvl5pPr lvl="4" rtl="0">
              <a:spcBef>
                <a:spcPts val="0"/>
              </a:spcBef>
              <a:spcAft>
                <a:spcPts val="0"/>
              </a:spcAft>
              <a:buSzPts val="1000"/>
              <a:buFont typeface="Montserrat"/>
              <a:buNone/>
              <a:defRPr sz="1000">
                <a:latin typeface="Montserrat"/>
                <a:ea typeface="Montserrat"/>
                <a:cs typeface="Montserrat"/>
                <a:sym typeface="Montserrat"/>
              </a:defRPr>
            </a:lvl5pPr>
            <a:lvl6pPr lvl="5" rtl="0">
              <a:spcBef>
                <a:spcPts val="0"/>
              </a:spcBef>
              <a:spcAft>
                <a:spcPts val="0"/>
              </a:spcAft>
              <a:buSzPts val="1000"/>
              <a:buFont typeface="Montserrat"/>
              <a:buNone/>
              <a:defRPr sz="1000">
                <a:latin typeface="Montserrat"/>
                <a:ea typeface="Montserrat"/>
                <a:cs typeface="Montserrat"/>
                <a:sym typeface="Montserrat"/>
              </a:defRPr>
            </a:lvl6pPr>
            <a:lvl7pPr lvl="6" rtl="0">
              <a:spcBef>
                <a:spcPts val="0"/>
              </a:spcBef>
              <a:spcAft>
                <a:spcPts val="0"/>
              </a:spcAft>
              <a:buSzPts val="1000"/>
              <a:buFont typeface="Montserrat"/>
              <a:buNone/>
              <a:defRPr sz="1000">
                <a:latin typeface="Montserrat"/>
                <a:ea typeface="Montserrat"/>
                <a:cs typeface="Montserrat"/>
                <a:sym typeface="Montserrat"/>
              </a:defRPr>
            </a:lvl7pPr>
            <a:lvl8pPr lvl="7" rtl="0">
              <a:spcBef>
                <a:spcPts val="0"/>
              </a:spcBef>
              <a:spcAft>
                <a:spcPts val="0"/>
              </a:spcAft>
              <a:buSzPts val="1000"/>
              <a:buFont typeface="Montserrat"/>
              <a:buNone/>
              <a:defRPr sz="1000">
                <a:latin typeface="Montserrat"/>
                <a:ea typeface="Montserrat"/>
                <a:cs typeface="Montserrat"/>
                <a:sym typeface="Montserrat"/>
              </a:defRPr>
            </a:lvl8pPr>
            <a:lvl9pPr lvl="8" rtl="0">
              <a:spcBef>
                <a:spcPts val="0"/>
              </a:spcBef>
              <a:spcAft>
                <a:spcPts val="0"/>
              </a:spcAft>
              <a:buSzPts val="1000"/>
              <a:buFont typeface="Montserrat"/>
              <a:buNone/>
              <a:defRPr sz="1000">
                <a:latin typeface="Montserrat"/>
                <a:ea typeface="Montserrat"/>
                <a:cs typeface="Montserrat"/>
                <a:sym typeface="Montserrat"/>
              </a:defRPr>
            </a:lvl9pPr>
          </a:lstStyle>
          <a:p>
            <a:endParaRPr/>
          </a:p>
        </p:txBody>
      </p:sp>
      <p:sp>
        <p:nvSpPr>
          <p:cNvPr id="528" name="Google Shape;528;p48"/>
          <p:cNvSpPr txBox="1">
            <a:spLocks noGrp="1"/>
          </p:cNvSpPr>
          <p:nvPr>
            <p:ph type="title" idx="9"/>
          </p:nvPr>
        </p:nvSpPr>
        <p:spPr>
          <a:xfrm>
            <a:off x="624275" y="2289001"/>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29" name="Google Shape;529;p48"/>
          <p:cNvSpPr txBox="1">
            <a:spLocks noGrp="1"/>
          </p:cNvSpPr>
          <p:nvPr>
            <p:ph type="title" idx="13"/>
          </p:nvPr>
        </p:nvSpPr>
        <p:spPr>
          <a:xfrm>
            <a:off x="2724915" y="2289001"/>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0" name="Google Shape;530;p48"/>
          <p:cNvSpPr txBox="1">
            <a:spLocks noGrp="1"/>
          </p:cNvSpPr>
          <p:nvPr>
            <p:ph type="title" idx="14"/>
          </p:nvPr>
        </p:nvSpPr>
        <p:spPr>
          <a:xfrm>
            <a:off x="4853021" y="2289001"/>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1" name="Google Shape;531;p48"/>
          <p:cNvSpPr txBox="1">
            <a:spLocks noGrp="1"/>
          </p:cNvSpPr>
          <p:nvPr>
            <p:ph type="title" idx="15"/>
          </p:nvPr>
        </p:nvSpPr>
        <p:spPr>
          <a:xfrm>
            <a:off x="6967400" y="2289001"/>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2" name="Google Shape;532;p48"/>
          <p:cNvSpPr txBox="1">
            <a:spLocks noGrp="1"/>
          </p:cNvSpPr>
          <p:nvPr>
            <p:ph type="title" idx="16"/>
          </p:nvPr>
        </p:nvSpPr>
        <p:spPr>
          <a:xfrm>
            <a:off x="624275" y="4212553"/>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3" name="Google Shape;533;p48"/>
          <p:cNvSpPr txBox="1">
            <a:spLocks noGrp="1"/>
          </p:cNvSpPr>
          <p:nvPr>
            <p:ph type="title" idx="17"/>
          </p:nvPr>
        </p:nvSpPr>
        <p:spPr>
          <a:xfrm>
            <a:off x="2724915" y="4212553"/>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4" name="Google Shape;534;p48"/>
          <p:cNvSpPr txBox="1">
            <a:spLocks noGrp="1"/>
          </p:cNvSpPr>
          <p:nvPr>
            <p:ph type="title" idx="18"/>
          </p:nvPr>
        </p:nvSpPr>
        <p:spPr>
          <a:xfrm>
            <a:off x="4853021" y="4212553"/>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5" name="Google Shape;535;p48"/>
          <p:cNvSpPr txBox="1">
            <a:spLocks noGrp="1"/>
          </p:cNvSpPr>
          <p:nvPr>
            <p:ph type="title" idx="19"/>
          </p:nvPr>
        </p:nvSpPr>
        <p:spPr>
          <a:xfrm>
            <a:off x="6967400" y="4212553"/>
            <a:ext cx="1423200" cy="4995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Font typeface="Montserrat"/>
              <a:buNone/>
              <a:defRPr sz="1000" b="1">
                <a:latin typeface="Montserrat"/>
                <a:ea typeface="Montserrat"/>
                <a:cs typeface="Montserrat"/>
                <a:sym typeface="Montserrat"/>
              </a:defRPr>
            </a:lvl1pPr>
            <a:lvl2pPr lvl="1" rtl="0">
              <a:spcBef>
                <a:spcPts val="0"/>
              </a:spcBef>
              <a:spcAft>
                <a:spcPts val="0"/>
              </a:spcAft>
              <a:buSzPts val="1000"/>
              <a:buFont typeface="Montserrat"/>
              <a:buNone/>
              <a:defRPr sz="1000" b="1">
                <a:latin typeface="Montserrat"/>
                <a:ea typeface="Montserrat"/>
                <a:cs typeface="Montserrat"/>
                <a:sym typeface="Montserrat"/>
              </a:defRPr>
            </a:lvl2pPr>
            <a:lvl3pPr lvl="2" rtl="0">
              <a:spcBef>
                <a:spcPts val="0"/>
              </a:spcBef>
              <a:spcAft>
                <a:spcPts val="0"/>
              </a:spcAft>
              <a:buSzPts val="1000"/>
              <a:buFont typeface="Montserrat"/>
              <a:buNone/>
              <a:defRPr sz="1000" b="1">
                <a:latin typeface="Montserrat"/>
                <a:ea typeface="Montserrat"/>
                <a:cs typeface="Montserrat"/>
                <a:sym typeface="Montserrat"/>
              </a:defRPr>
            </a:lvl3pPr>
            <a:lvl4pPr lvl="3" rtl="0">
              <a:spcBef>
                <a:spcPts val="0"/>
              </a:spcBef>
              <a:spcAft>
                <a:spcPts val="0"/>
              </a:spcAft>
              <a:buSzPts val="1000"/>
              <a:buFont typeface="Montserrat"/>
              <a:buNone/>
              <a:defRPr sz="1000" b="1">
                <a:latin typeface="Montserrat"/>
                <a:ea typeface="Montserrat"/>
                <a:cs typeface="Montserrat"/>
                <a:sym typeface="Montserrat"/>
              </a:defRPr>
            </a:lvl4pPr>
            <a:lvl5pPr lvl="4" rtl="0">
              <a:spcBef>
                <a:spcPts val="0"/>
              </a:spcBef>
              <a:spcAft>
                <a:spcPts val="0"/>
              </a:spcAft>
              <a:buSzPts val="1000"/>
              <a:buFont typeface="Montserrat"/>
              <a:buNone/>
              <a:defRPr sz="1000" b="1">
                <a:latin typeface="Montserrat"/>
                <a:ea typeface="Montserrat"/>
                <a:cs typeface="Montserrat"/>
                <a:sym typeface="Montserrat"/>
              </a:defRPr>
            </a:lvl5pPr>
            <a:lvl6pPr lvl="5" rtl="0">
              <a:spcBef>
                <a:spcPts val="0"/>
              </a:spcBef>
              <a:spcAft>
                <a:spcPts val="0"/>
              </a:spcAft>
              <a:buSzPts val="1000"/>
              <a:buFont typeface="Montserrat"/>
              <a:buNone/>
              <a:defRPr sz="1000" b="1">
                <a:latin typeface="Montserrat"/>
                <a:ea typeface="Montserrat"/>
                <a:cs typeface="Montserrat"/>
                <a:sym typeface="Montserrat"/>
              </a:defRPr>
            </a:lvl6pPr>
            <a:lvl7pPr lvl="6" rtl="0">
              <a:spcBef>
                <a:spcPts val="0"/>
              </a:spcBef>
              <a:spcAft>
                <a:spcPts val="0"/>
              </a:spcAft>
              <a:buSzPts val="1000"/>
              <a:buFont typeface="Montserrat"/>
              <a:buNone/>
              <a:defRPr sz="1000" b="1">
                <a:latin typeface="Montserrat"/>
                <a:ea typeface="Montserrat"/>
                <a:cs typeface="Montserrat"/>
                <a:sym typeface="Montserrat"/>
              </a:defRPr>
            </a:lvl7pPr>
            <a:lvl8pPr lvl="7" rtl="0">
              <a:spcBef>
                <a:spcPts val="0"/>
              </a:spcBef>
              <a:spcAft>
                <a:spcPts val="0"/>
              </a:spcAft>
              <a:buSzPts val="1000"/>
              <a:buFont typeface="Montserrat"/>
              <a:buNone/>
              <a:defRPr sz="1000" b="1">
                <a:latin typeface="Montserrat"/>
                <a:ea typeface="Montserrat"/>
                <a:cs typeface="Montserrat"/>
                <a:sym typeface="Montserrat"/>
              </a:defRPr>
            </a:lvl8pPr>
            <a:lvl9pPr lvl="8" rtl="0">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536" name="Google Shape;536;p48"/>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537" name="Google Shape;537;p48"/>
          <p:cNvSpPr txBox="1">
            <a:spLocks noGrp="1"/>
          </p:cNvSpPr>
          <p:nvPr>
            <p:ph type="title" idx="20"/>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cxnSp>
        <p:nvCxnSpPr>
          <p:cNvPr id="538" name="Google Shape;538;p48"/>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grpSp>
        <p:nvGrpSpPr>
          <p:cNvPr id="539" name="Google Shape;539;p48"/>
          <p:cNvGrpSpPr/>
          <p:nvPr/>
        </p:nvGrpSpPr>
        <p:grpSpPr>
          <a:xfrm>
            <a:off x="7982830" y="4910328"/>
            <a:ext cx="1005670" cy="164547"/>
            <a:chOff x="709613" y="1055688"/>
            <a:chExt cx="7931149" cy="1233488"/>
          </a:xfrm>
        </p:grpSpPr>
        <p:sp>
          <p:nvSpPr>
            <p:cNvPr id="540" name="Google Shape;540;p48"/>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48"/>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48"/>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48"/>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48"/>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48"/>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48"/>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48"/>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48"/>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48"/>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48"/>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48"/>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48"/>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48"/>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48"/>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48"/>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48"/>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48"/>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48"/>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48"/>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48"/>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48"/>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48"/>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48"/>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48"/>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48"/>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48"/>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48"/>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48"/>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48"/>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48"/>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48"/>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48"/>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48"/>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48"/>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48"/>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48"/>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48"/>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48"/>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48"/>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48"/>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48"/>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48"/>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48"/>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48"/>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48"/>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48"/>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48"/>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48"/>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48"/>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48"/>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48"/>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48"/>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48"/>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48"/>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48"/>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48"/>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48"/>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48"/>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48"/>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48"/>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48"/>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48"/>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48"/>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48"/>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48"/>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48"/>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48"/>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48"/>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48"/>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48"/>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48"/>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48"/>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48"/>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48"/>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48"/>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48"/>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48"/>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48"/>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48"/>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48"/>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48"/>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48"/>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48"/>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48"/>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48"/>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48"/>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48"/>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48"/>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48"/>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48"/>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48"/>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48"/>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48"/>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48"/>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48"/>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48"/>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48"/>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48"/>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48"/>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48"/>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48"/>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48"/>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48"/>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48"/>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48"/>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48"/>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48"/>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48"/>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48"/>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48"/>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48"/>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48"/>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48"/>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48"/>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48"/>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48"/>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48"/>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48"/>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48"/>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48"/>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48"/>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48"/>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48"/>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48"/>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48"/>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48"/>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48"/>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48"/>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48"/>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48"/>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48"/>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48"/>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48"/>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48"/>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48"/>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48"/>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48"/>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48"/>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48"/>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48"/>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48"/>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48"/>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48"/>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48"/>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48"/>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48"/>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48"/>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48"/>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48"/>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48"/>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48"/>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48"/>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48"/>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48"/>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48"/>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48"/>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48"/>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48"/>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48"/>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48"/>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48"/>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48"/>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48"/>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48"/>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48"/>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48"/>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48"/>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48"/>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48"/>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48"/>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48"/>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48"/>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48"/>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48"/>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48"/>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48"/>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48"/>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48"/>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48"/>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48"/>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48"/>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48"/>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48"/>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48"/>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48"/>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48"/>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48"/>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48"/>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48"/>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48"/>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48"/>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48"/>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48"/>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48"/>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48"/>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48"/>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48"/>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48"/>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48"/>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48"/>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48"/>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48"/>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48"/>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48"/>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48"/>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48"/>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48"/>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48"/>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48"/>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48"/>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48"/>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48"/>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48"/>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48"/>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48"/>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48"/>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48"/>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48"/>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9" name="Google Shape;759;p48"/>
          <p:cNvSpPr txBox="1"/>
          <p:nvPr/>
        </p:nvSpPr>
        <p:spPr>
          <a:xfrm>
            <a:off x="291675" y="4890750"/>
            <a:ext cx="859800" cy="1935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rgbClr val="38761D"/>
                </a:solidFill>
                <a:latin typeface="Verdana"/>
                <a:ea typeface="Verdana"/>
                <a:cs typeface="Verdana"/>
                <a:sym typeface="Verdana"/>
              </a:rPr>
              <a:t>PUBLIC</a:t>
            </a:r>
            <a:endParaRPr sz="600" b="1">
              <a:solidFill>
                <a:srgbClr val="6AA84F"/>
              </a:solidFill>
              <a:latin typeface="Verdana"/>
              <a:ea typeface="Verdana"/>
              <a:cs typeface="Verdana"/>
              <a:sym typeface="Verdan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3 Standard slide">
  <p:cSld name="TITLE_12">
    <p:spTree>
      <p:nvGrpSpPr>
        <p:cNvPr id="1" name="Shape 760"/>
        <p:cNvGrpSpPr/>
        <p:nvPr/>
      </p:nvGrpSpPr>
      <p:grpSpPr>
        <a:xfrm>
          <a:off x="0" y="0"/>
          <a:ext cx="0" cy="0"/>
          <a:chOff x="0" y="0"/>
          <a:chExt cx="0" cy="0"/>
        </a:xfrm>
      </p:grpSpPr>
      <p:sp>
        <p:nvSpPr>
          <p:cNvPr id="761" name="Google Shape;761;p49"/>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762" name="Google Shape;762;p49"/>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763" name="Google Shape;763;p49"/>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764" name="Google Shape;764;p49"/>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765" name="Google Shape;765;p49"/>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766" name="Google Shape;766;p49"/>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767" name="Google Shape;767;p49"/>
          <p:cNvSpPr txBox="1">
            <a:spLocks noGrp="1"/>
          </p:cNvSpPr>
          <p:nvPr>
            <p:ph type="title" idx="3"/>
          </p:nvPr>
        </p:nvSpPr>
        <p:spPr>
          <a:xfrm>
            <a:off x="1271024" y="4826000"/>
            <a:ext cx="65802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768" name="Google Shape;768;p49"/>
          <p:cNvSpPr txBox="1">
            <a:spLocks noGrp="1"/>
          </p:cNvSpPr>
          <p:nvPr>
            <p:ph type="title" idx="4"/>
          </p:nvPr>
        </p:nvSpPr>
        <p:spPr>
          <a:xfrm>
            <a:off x="1271024" y="5045825"/>
            <a:ext cx="65802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769" name="Google Shape;769;p49"/>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grpSp>
        <p:nvGrpSpPr>
          <p:cNvPr id="770" name="Google Shape;770;p49"/>
          <p:cNvGrpSpPr/>
          <p:nvPr/>
        </p:nvGrpSpPr>
        <p:grpSpPr>
          <a:xfrm>
            <a:off x="7982830" y="4910328"/>
            <a:ext cx="1005670" cy="164547"/>
            <a:chOff x="709613" y="1055688"/>
            <a:chExt cx="7931149" cy="1233488"/>
          </a:xfrm>
        </p:grpSpPr>
        <p:sp>
          <p:nvSpPr>
            <p:cNvPr id="771" name="Google Shape;771;p49"/>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49"/>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49"/>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49"/>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49"/>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49"/>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49"/>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49"/>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49"/>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49"/>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49"/>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49"/>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49"/>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49"/>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49"/>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49"/>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49"/>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49"/>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49"/>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49"/>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49"/>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49"/>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49"/>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49"/>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49"/>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49"/>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49"/>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49"/>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49"/>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49"/>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49"/>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49"/>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49"/>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49"/>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49"/>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49"/>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49"/>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49"/>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49"/>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49"/>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49"/>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49"/>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49"/>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49"/>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49"/>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49"/>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49"/>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49"/>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49"/>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49"/>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49"/>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49"/>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49"/>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49"/>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49"/>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49"/>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49"/>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49"/>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49"/>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49"/>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49"/>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49"/>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49"/>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49"/>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49"/>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49"/>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49"/>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49"/>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49"/>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49"/>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49"/>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49"/>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49"/>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49"/>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49"/>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49"/>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49"/>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49"/>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49"/>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49"/>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49"/>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49"/>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49"/>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49"/>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49"/>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49"/>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49"/>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49"/>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49"/>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49"/>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49"/>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49"/>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49"/>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49"/>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49"/>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49"/>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49"/>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49"/>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49"/>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49"/>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49"/>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49"/>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49"/>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49"/>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49"/>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49"/>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49"/>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49"/>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49"/>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49"/>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49"/>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49"/>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49"/>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49"/>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49"/>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49"/>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49"/>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49"/>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49"/>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49"/>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49"/>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49"/>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49"/>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49"/>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49"/>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49"/>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49"/>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49"/>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49"/>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49"/>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49"/>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49"/>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49"/>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49"/>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49"/>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49"/>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49"/>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49"/>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49"/>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49"/>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49"/>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49"/>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49"/>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49"/>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49"/>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49"/>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49"/>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49"/>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49"/>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49"/>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49"/>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49"/>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49"/>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49"/>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49"/>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49"/>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49"/>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49"/>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49"/>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49"/>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49"/>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49"/>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49"/>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49"/>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49"/>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49"/>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49"/>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49"/>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49"/>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49"/>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49"/>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49"/>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49"/>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49"/>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49"/>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49"/>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49"/>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49"/>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49"/>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49"/>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49"/>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49"/>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49"/>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49"/>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49"/>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49"/>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49"/>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49"/>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49"/>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49"/>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49"/>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49"/>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49"/>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49"/>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49"/>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49"/>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49"/>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49"/>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49"/>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49"/>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49"/>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49"/>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49"/>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49"/>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49"/>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49"/>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49"/>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49"/>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49"/>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49"/>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49"/>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49"/>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49"/>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49"/>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49"/>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49"/>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49"/>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49"/>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49"/>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90" name="Google Shape;990;p49"/>
          <p:cNvSpPr txBox="1"/>
          <p:nvPr/>
        </p:nvSpPr>
        <p:spPr>
          <a:xfrm>
            <a:off x="291675" y="4890750"/>
            <a:ext cx="859800" cy="1935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rgbClr val="38761D"/>
                </a:solidFill>
                <a:latin typeface="Verdana"/>
                <a:ea typeface="Verdana"/>
                <a:cs typeface="Verdana"/>
                <a:sym typeface="Verdana"/>
              </a:rPr>
              <a:t>PUBLIC</a:t>
            </a:r>
            <a:endParaRPr sz="600" b="1">
              <a:solidFill>
                <a:srgbClr val="6AA84F"/>
              </a:solidFill>
              <a:latin typeface="Verdana"/>
              <a:ea typeface="Verdana"/>
              <a:cs typeface="Verdana"/>
              <a:sym typeface="Verdan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4 Section title 1">
  <p:cSld name="CUSTOM_24_1">
    <p:spTree>
      <p:nvGrpSpPr>
        <p:cNvPr id="1" name="Shape 991"/>
        <p:cNvGrpSpPr/>
        <p:nvPr/>
      </p:nvGrpSpPr>
      <p:grpSpPr>
        <a:xfrm>
          <a:off x="0" y="0"/>
          <a:ext cx="0" cy="0"/>
          <a:chOff x="0" y="0"/>
          <a:chExt cx="0" cy="0"/>
        </a:xfrm>
      </p:grpSpPr>
      <p:sp>
        <p:nvSpPr>
          <p:cNvPr id="992" name="Google Shape;992;p50"/>
          <p:cNvSpPr txBox="1">
            <a:spLocks noGrp="1"/>
          </p:cNvSpPr>
          <p:nvPr>
            <p:ph type="sldNum" idx="12"/>
          </p:nvPr>
        </p:nvSpPr>
        <p:spPr>
          <a:xfrm>
            <a:off x="8508208" y="474416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sp>
        <p:nvSpPr>
          <p:cNvPr id="993" name="Google Shape;993;p50"/>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994" name="Google Shape;994;p50"/>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1</a:t>
            </a:r>
            <a:endParaRPr sz="20000">
              <a:solidFill>
                <a:srgbClr val="FFFFFF"/>
              </a:solidFill>
              <a:latin typeface="Montserrat"/>
              <a:ea typeface="Montserrat"/>
              <a:cs typeface="Montserrat"/>
              <a:sym typeface="Montserrat"/>
            </a:endParaRPr>
          </a:p>
        </p:txBody>
      </p:sp>
      <p:sp>
        <p:nvSpPr>
          <p:cNvPr id="995" name="Google Shape;995;p50"/>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996" name="Google Shape;996;p50"/>
          <p:cNvSpPr txBox="1"/>
          <p:nvPr/>
        </p:nvSpPr>
        <p:spPr>
          <a:xfrm>
            <a:off x="753650" y="11848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1</a:t>
            </a:r>
            <a:endParaRPr sz="20000">
              <a:solidFill>
                <a:srgbClr val="FFFFFF"/>
              </a:solidFill>
              <a:latin typeface="Montserrat"/>
              <a:ea typeface="Montserrat"/>
              <a:cs typeface="Montserrat"/>
              <a:sym typeface="Montserrat"/>
            </a:endParaRPr>
          </a:p>
        </p:txBody>
      </p:sp>
      <p:sp>
        <p:nvSpPr>
          <p:cNvPr id="997" name="Google Shape;997;p50"/>
          <p:cNvSpPr txBox="1">
            <a:spLocks noGrp="1"/>
          </p:cNvSpPr>
          <p:nvPr>
            <p:ph type="title" idx="2"/>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grpSp>
        <p:nvGrpSpPr>
          <p:cNvPr id="998" name="Google Shape;998;p50"/>
          <p:cNvGrpSpPr/>
          <p:nvPr/>
        </p:nvGrpSpPr>
        <p:grpSpPr>
          <a:xfrm>
            <a:off x="2075688" y="4636008"/>
            <a:ext cx="2313516" cy="379421"/>
            <a:chOff x="709613" y="1055688"/>
            <a:chExt cx="7931149" cy="1233488"/>
          </a:xfrm>
        </p:grpSpPr>
        <p:sp>
          <p:nvSpPr>
            <p:cNvPr id="999" name="Google Shape;999;p50"/>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50"/>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50"/>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50"/>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50"/>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50"/>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50"/>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50"/>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50"/>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50"/>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50"/>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50"/>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50"/>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50"/>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50"/>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50"/>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50"/>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50"/>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50"/>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50"/>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50"/>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50"/>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50"/>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50"/>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50"/>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50"/>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50"/>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50"/>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50"/>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50"/>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50"/>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50"/>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50"/>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50"/>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50"/>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50"/>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50"/>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50"/>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50"/>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50"/>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50"/>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50"/>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50"/>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50"/>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50"/>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50"/>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50"/>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50"/>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50"/>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50"/>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50"/>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50"/>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50"/>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50"/>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50"/>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50"/>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50"/>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50"/>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50"/>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50"/>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50"/>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50"/>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50"/>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50"/>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50"/>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50"/>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50"/>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50"/>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50"/>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50"/>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50"/>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50"/>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50"/>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50"/>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50"/>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50"/>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50"/>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50"/>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50"/>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50"/>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50"/>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50"/>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50"/>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50"/>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50"/>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50"/>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50"/>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50"/>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50"/>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50"/>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50"/>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50"/>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50"/>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50"/>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50"/>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50"/>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50"/>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50"/>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50"/>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50"/>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50"/>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50"/>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50"/>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50"/>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50"/>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50"/>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50"/>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50"/>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50"/>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50"/>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50"/>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50"/>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50"/>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50"/>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50"/>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50"/>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50"/>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50"/>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50"/>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50"/>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50"/>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50"/>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50"/>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50"/>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50"/>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50"/>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50"/>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50"/>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50"/>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50"/>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50"/>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50"/>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50"/>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50"/>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50"/>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50"/>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50"/>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50"/>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50"/>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50"/>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50"/>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50"/>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50"/>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50"/>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50"/>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50"/>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50"/>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50"/>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50"/>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50"/>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50"/>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50"/>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50"/>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50"/>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50"/>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50"/>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50"/>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50"/>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50"/>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50"/>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50"/>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50"/>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50"/>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50"/>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50"/>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50"/>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50"/>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50"/>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50"/>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50"/>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50"/>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50"/>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50"/>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50"/>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50"/>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50"/>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50"/>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50"/>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50"/>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50"/>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50"/>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50"/>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50"/>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50"/>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50"/>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50"/>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50"/>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50"/>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50"/>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50"/>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50"/>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50"/>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50"/>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50"/>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50"/>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50"/>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50"/>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50"/>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50"/>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50"/>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50"/>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50"/>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50"/>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50"/>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50"/>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50"/>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50"/>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50"/>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50"/>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50"/>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50"/>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50"/>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50"/>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50"/>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50"/>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50"/>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50"/>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50"/>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50"/>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218" name="Google Shape;1218;p50"/>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5 Section title 2">
  <p:cSld name="CUSTOM_24_1_1">
    <p:spTree>
      <p:nvGrpSpPr>
        <p:cNvPr id="1" name="Shape 1219"/>
        <p:cNvGrpSpPr/>
        <p:nvPr/>
      </p:nvGrpSpPr>
      <p:grpSpPr>
        <a:xfrm>
          <a:off x="0" y="0"/>
          <a:ext cx="0" cy="0"/>
          <a:chOff x="0" y="0"/>
          <a:chExt cx="0" cy="0"/>
        </a:xfrm>
      </p:grpSpPr>
      <p:sp>
        <p:nvSpPr>
          <p:cNvPr id="1220" name="Google Shape;1220;p51"/>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1221" name="Google Shape;1221;p51"/>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1222" name="Google Shape;1222;p51"/>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2</a:t>
            </a:r>
            <a:endParaRPr sz="20000">
              <a:solidFill>
                <a:srgbClr val="FFFFFF"/>
              </a:solidFill>
              <a:latin typeface="Montserrat"/>
              <a:ea typeface="Montserrat"/>
              <a:cs typeface="Montserrat"/>
              <a:sym typeface="Montserrat"/>
            </a:endParaRPr>
          </a:p>
        </p:txBody>
      </p:sp>
      <p:grpSp>
        <p:nvGrpSpPr>
          <p:cNvPr id="1223" name="Google Shape;1223;p51"/>
          <p:cNvGrpSpPr/>
          <p:nvPr/>
        </p:nvGrpSpPr>
        <p:grpSpPr>
          <a:xfrm>
            <a:off x="2075688" y="4636008"/>
            <a:ext cx="2313516" cy="379421"/>
            <a:chOff x="709613" y="1055688"/>
            <a:chExt cx="7931149" cy="1233488"/>
          </a:xfrm>
        </p:grpSpPr>
        <p:sp>
          <p:nvSpPr>
            <p:cNvPr id="1224" name="Google Shape;1224;p51"/>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51"/>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51"/>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51"/>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51"/>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51"/>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51"/>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51"/>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51"/>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51"/>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51"/>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51"/>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51"/>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51"/>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51"/>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51"/>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51"/>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51"/>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51"/>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51"/>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51"/>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51"/>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51"/>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51"/>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51"/>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51"/>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51"/>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51"/>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51"/>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51"/>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51"/>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51"/>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51"/>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51"/>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51"/>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51"/>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51"/>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51"/>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51"/>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51"/>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51"/>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51"/>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51"/>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51"/>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51"/>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51"/>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51"/>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51"/>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51"/>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51"/>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51"/>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51"/>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51"/>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51"/>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51"/>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51"/>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51"/>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51"/>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51"/>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51"/>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51"/>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51"/>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51"/>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51"/>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51"/>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51"/>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51"/>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51"/>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51"/>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51"/>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51"/>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51"/>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51"/>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51"/>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51"/>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51"/>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51"/>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51"/>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51"/>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51"/>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51"/>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51"/>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51"/>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51"/>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51"/>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51"/>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51"/>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51"/>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51"/>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51"/>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51"/>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51"/>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51"/>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51"/>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51"/>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51"/>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51"/>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51"/>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51"/>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51"/>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51"/>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51"/>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51"/>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51"/>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51"/>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51"/>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51"/>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51"/>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51"/>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51"/>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51"/>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51"/>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51"/>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51"/>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51"/>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51"/>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51"/>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51"/>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51"/>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51"/>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51"/>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51"/>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51"/>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51"/>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51"/>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51"/>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51"/>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51"/>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51"/>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51"/>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51"/>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51"/>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51"/>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51"/>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51"/>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51"/>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51"/>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51"/>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51"/>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51"/>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51"/>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51"/>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51"/>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51"/>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51"/>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51"/>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51"/>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51"/>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51"/>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51"/>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51"/>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51"/>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51"/>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51"/>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51"/>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51"/>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51"/>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51"/>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51"/>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51"/>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51"/>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51"/>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51"/>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51"/>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51"/>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51"/>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51"/>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51"/>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51"/>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51"/>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51"/>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51"/>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51"/>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51"/>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51"/>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51"/>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51"/>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51"/>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51"/>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51"/>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51"/>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51"/>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51"/>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51"/>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51"/>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51"/>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51"/>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51"/>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2" name="Google Shape;1412;p51"/>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51"/>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51"/>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51"/>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51"/>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51"/>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51"/>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51"/>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51"/>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51"/>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51"/>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51"/>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51"/>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5" name="Google Shape;1425;p51"/>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51"/>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7" name="Google Shape;1427;p51"/>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8" name="Google Shape;1428;p51"/>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51"/>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51"/>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51"/>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51"/>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51"/>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51"/>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51"/>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51"/>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51"/>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8" name="Google Shape;1438;p51"/>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51"/>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0" name="Google Shape;1440;p51"/>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1" name="Google Shape;1441;p51"/>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51"/>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443" name="Google Shape;1443;p51"/>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6 Section title 3">
  <p:cSld name="CUSTOM_24_1_1_1">
    <p:spTree>
      <p:nvGrpSpPr>
        <p:cNvPr id="1" name="Shape 1444"/>
        <p:cNvGrpSpPr/>
        <p:nvPr/>
      </p:nvGrpSpPr>
      <p:grpSpPr>
        <a:xfrm>
          <a:off x="0" y="0"/>
          <a:ext cx="0" cy="0"/>
          <a:chOff x="0" y="0"/>
          <a:chExt cx="0" cy="0"/>
        </a:xfrm>
      </p:grpSpPr>
      <p:sp>
        <p:nvSpPr>
          <p:cNvPr id="1445" name="Google Shape;1445;p52"/>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1446" name="Google Shape;1446;p52"/>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1447" name="Google Shape;1447;p52"/>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3</a:t>
            </a:r>
            <a:endParaRPr sz="20000">
              <a:solidFill>
                <a:srgbClr val="FFFFFF"/>
              </a:solidFill>
              <a:latin typeface="Montserrat"/>
              <a:ea typeface="Montserrat"/>
              <a:cs typeface="Montserrat"/>
              <a:sym typeface="Montserrat"/>
            </a:endParaRPr>
          </a:p>
        </p:txBody>
      </p:sp>
      <p:grpSp>
        <p:nvGrpSpPr>
          <p:cNvPr id="1448" name="Google Shape;1448;p52"/>
          <p:cNvGrpSpPr/>
          <p:nvPr/>
        </p:nvGrpSpPr>
        <p:grpSpPr>
          <a:xfrm>
            <a:off x="2075688" y="4636008"/>
            <a:ext cx="2313516" cy="379421"/>
            <a:chOff x="709613" y="1055688"/>
            <a:chExt cx="7931149" cy="1233488"/>
          </a:xfrm>
        </p:grpSpPr>
        <p:sp>
          <p:nvSpPr>
            <p:cNvPr id="1449" name="Google Shape;1449;p52"/>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0" name="Google Shape;1450;p52"/>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1" name="Google Shape;1451;p52"/>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2" name="Google Shape;1452;p52"/>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3" name="Google Shape;1453;p52"/>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4" name="Google Shape;1454;p52"/>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52"/>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52"/>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52"/>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8" name="Google Shape;1458;p52"/>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9" name="Google Shape;1459;p52"/>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0" name="Google Shape;1460;p52"/>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1" name="Google Shape;1461;p52"/>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2" name="Google Shape;1462;p52"/>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3" name="Google Shape;1463;p52"/>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4" name="Google Shape;1464;p52"/>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5" name="Google Shape;1465;p52"/>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6" name="Google Shape;1466;p52"/>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7" name="Google Shape;1467;p52"/>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8" name="Google Shape;1468;p52"/>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9" name="Google Shape;1469;p52"/>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0" name="Google Shape;1470;p52"/>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52"/>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52"/>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3" name="Google Shape;1473;p52"/>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4" name="Google Shape;1474;p52"/>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5" name="Google Shape;1475;p52"/>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6" name="Google Shape;1476;p52"/>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7" name="Google Shape;1477;p52"/>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8" name="Google Shape;1478;p52"/>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52"/>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52"/>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52"/>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2" name="Google Shape;1482;p52"/>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3" name="Google Shape;1483;p52"/>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52"/>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52"/>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52"/>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7" name="Google Shape;1487;p52"/>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8" name="Google Shape;1488;p52"/>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52"/>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52"/>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52"/>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52"/>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52"/>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4" name="Google Shape;1494;p52"/>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5" name="Google Shape;1495;p52"/>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52"/>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52"/>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52"/>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9" name="Google Shape;1499;p52"/>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0" name="Google Shape;1500;p52"/>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1" name="Google Shape;1501;p52"/>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2" name="Google Shape;1502;p52"/>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3" name="Google Shape;1503;p52"/>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4" name="Google Shape;1504;p52"/>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52"/>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52"/>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7" name="Google Shape;1507;p52"/>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8" name="Google Shape;1508;p52"/>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9" name="Google Shape;1509;p52"/>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0" name="Google Shape;1510;p52"/>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1" name="Google Shape;1511;p52"/>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2" name="Google Shape;1512;p52"/>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3" name="Google Shape;1513;p52"/>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4" name="Google Shape;1514;p52"/>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52"/>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52"/>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7" name="Google Shape;1517;p52"/>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8" name="Google Shape;1518;p52"/>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9" name="Google Shape;1519;p52"/>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0" name="Google Shape;1520;p52"/>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1" name="Google Shape;1521;p52"/>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2" name="Google Shape;1522;p52"/>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3" name="Google Shape;1523;p52"/>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52"/>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52"/>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52"/>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7" name="Google Shape;1527;p52"/>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8" name="Google Shape;1528;p52"/>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9" name="Google Shape;1529;p52"/>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52"/>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52"/>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2" name="Google Shape;1532;p52"/>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3" name="Google Shape;1533;p52"/>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4" name="Google Shape;1534;p52"/>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52"/>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52"/>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7" name="Google Shape;1537;p52"/>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8" name="Google Shape;1538;p52"/>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9" name="Google Shape;1539;p52"/>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0" name="Google Shape;1540;p52"/>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1" name="Google Shape;1541;p52"/>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2" name="Google Shape;1542;p52"/>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3" name="Google Shape;1543;p52"/>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4" name="Google Shape;1544;p52"/>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52"/>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52"/>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52"/>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8" name="Google Shape;1548;p52"/>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9" name="Google Shape;1549;p52"/>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0" name="Google Shape;1550;p52"/>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52"/>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52"/>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52"/>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52"/>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52"/>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6" name="Google Shape;1556;p52"/>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7" name="Google Shape;1557;p52"/>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8" name="Google Shape;1558;p52"/>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9" name="Google Shape;1559;p52"/>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0" name="Google Shape;1560;p52"/>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1" name="Google Shape;1561;p52"/>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2" name="Google Shape;1562;p52"/>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3" name="Google Shape;1563;p52"/>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52"/>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52"/>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52"/>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7" name="Google Shape;1567;p52"/>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8" name="Google Shape;1568;p52"/>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9" name="Google Shape;1569;p52"/>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0" name="Google Shape;1570;p52"/>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1" name="Google Shape;1571;p52"/>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2" name="Google Shape;1572;p52"/>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3" name="Google Shape;1573;p52"/>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4" name="Google Shape;1574;p52"/>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5" name="Google Shape;1575;p52"/>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6" name="Google Shape;1576;p52"/>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7" name="Google Shape;1577;p52"/>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8" name="Google Shape;1578;p52"/>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9" name="Google Shape;1579;p52"/>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0" name="Google Shape;1580;p52"/>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1" name="Google Shape;1581;p52"/>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2" name="Google Shape;1582;p52"/>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3" name="Google Shape;1583;p52"/>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52"/>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52"/>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6" name="Google Shape;1586;p52"/>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7" name="Google Shape;1587;p52"/>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8" name="Google Shape;1588;p52"/>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9" name="Google Shape;1589;p52"/>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0" name="Google Shape;1590;p52"/>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1" name="Google Shape;1591;p52"/>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2" name="Google Shape;1592;p52"/>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3" name="Google Shape;1593;p52"/>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4" name="Google Shape;1594;p52"/>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5" name="Google Shape;1595;p52"/>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6" name="Google Shape;1596;p52"/>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7" name="Google Shape;1597;p52"/>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8" name="Google Shape;1598;p52"/>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52"/>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52"/>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52"/>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2" name="Google Shape;1602;p52"/>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3" name="Google Shape;1603;p52"/>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52"/>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52"/>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52"/>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7" name="Google Shape;1607;p52"/>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8" name="Google Shape;1608;p52"/>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9" name="Google Shape;1609;p52"/>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0" name="Google Shape;1610;p52"/>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1" name="Google Shape;1611;p52"/>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2" name="Google Shape;1612;p52"/>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3" name="Google Shape;1613;p52"/>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4" name="Google Shape;1614;p52"/>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5" name="Google Shape;1615;p52"/>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6" name="Google Shape;1616;p52"/>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7" name="Google Shape;1617;p52"/>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52"/>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52"/>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52"/>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52"/>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52"/>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52"/>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52"/>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5" name="Google Shape;1625;p52"/>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6" name="Google Shape;1626;p52"/>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7" name="Google Shape;1627;p52"/>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8" name="Google Shape;1628;p52"/>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9" name="Google Shape;1629;p52"/>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52"/>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52"/>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52"/>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3" name="Google Shape;1633;p52"/>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52"/>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52"/>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52"/>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52"/>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52"/>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52"/>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52"/>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52"/>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52"/>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52"/>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52"/>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52"/>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52"/>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7" name="Google Shape;1647;p52"/>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8" name="Google Shape;1648;p52"/>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52"/>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52"/>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52"/>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52"/>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52"/>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52"/>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52"/>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52"/>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52"/>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8" name="Google Shape;1658;p52"/>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52"/>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52"/>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52"/>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52"/>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3" name="Google Shape;1663;p52"/>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4" name="Google Shape;1664;p52"/>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5" name="Google Shape;1665;p52"/>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52"/>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52"/>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668" name="Google Shape;1668;p52"/>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7 Section title 4">
  <p:cSld name="CUSTOM_24_1_2">
    <p:spTree>
      <p:nvGrpSpPr>
        <p:cNvPr id="1" name="Shape 1669"/>
        <p:cNvGrpSpPr/>
        <p:nvPr/>
      </p:nvGrpSpPr>
      <p:grpSpPr>
        <a:xfrm>
          <a:off x="0" y="0"/>
          <a:ext cx="0" cy="0"/>
          <a:chOff x="0" y="0"/>
          <a:chExt cx="0" cy="0"/>
        </a:xfrm>
      </p:grpSpPr>
      <p:sp>
        <p:nvSpPr>
          <p:cNvPr id="1670" name="Google Shape;1670;p53"/>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1671" name="Google Shape;1671;p53"/>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1672" name="Google Shape;1672;p53"/>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4</a:t>
            </a:r>
            <a:endParaRPr sz="20000">
              <a:solidFill>
                <a:srgbClr val="FFFFFF"/>
              </a:solidFill>
              <a:latin typeface="Montserrat"/>
              <a:ea typeface="Montserrat"/>
              <a:cs typeface="Montserrat"/>
              <a:sym typeface="Montserrat"/>
            </a:endParaRPr>
          </a:p>
        </p:txBody>
      </p:sp>
      <p:grpSp>
        <p:nvGrpSpPr>
          <p:cNvPr id="1673" name="Google Shape;1673;p53"/>
          <p:cNvGrpSpPr/>
          <p:nvPr/>
        </p:nvGrpSpPr>
        <p:grpSpPr>
          <a:xfrm>
            <a:off x="2075688" y="4636008"/>
            <a:ext cx="2313516" cy="379421"/>
            <a:chOff x="709613" y="1055688"/>
            <a:chExt cx="7931149" cy="1233488"/>
          </a:xfrm>
        </p:grpSpPr>
        <p:sp>
          <p:nvSpPr>
            <p:cNvPr id="1674" name="Google Shape;1674;p53"/>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5" name="Google Shape;1675;p53"/>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6" name="Google Shape;1676;p53"/>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7" name="Google Shape;1677;p53"/>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53"/>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53"/>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53"/>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53"/>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53"/>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3" name="Google Shape;1683;p53"/>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4" name="Google Shape;1684;p53"/>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5" name="Google Shape;1685;p53"/>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53"/>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53"/>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8" name="Google Shape;1688;p53"/>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9" name="Google Shape;1689;p53"/>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0" name="Google Shape;1690;p53"/>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53"/>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53"/>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53"/>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53"/>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53"/>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53"/>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53"/>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8" name="Google Shape;1698;p53"/>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9" name="Google Shape;1699;p53"/>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0" name="Google Shape;1700;p53"/>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1" name="Google Shape;1701;p53"/>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2" name="Google Shape;1702;p53"/>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53"/>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53"/>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53"/>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53"/>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53"/>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53"/>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53"/>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0" name="Google Shape;1710;p53"/>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53"/>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53"/>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3" name="Google Shape;1713;p53"/>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4" name="Google Shape;1714;p53"/>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53"/>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53"/>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53"/>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53"/>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53"/>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53"/>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53"/>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2" name="Google Shape;1722;p53"/>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53"/>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4" name="Google Shape;1724;p53"/>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53"/>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53"/>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53"/>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53"/>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9" name="Google Shape;1729;p53"/>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0" name="Google Shape;1730;p53"/>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53"/>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53"/>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53"/>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53"/>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5" name="Google Shape;1735;p53"/>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6" name="Google Shape;1736;p53"/>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53"/>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53"/>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53"/>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53"/>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53"/>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53"/>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53"/>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53"/>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53"/>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6" name="Google Shape;1746;p53"/>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7" name="Google Shape;1747;p53"/>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8" name="Google Shape;1748;p53"/>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9" name="Google Shape;1749;p53"/>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53"/>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53"/>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2" name="Google Shape;1752;p53"/>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3" name="Google Shape;1753;p53"/>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53"/>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53"/>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53"/>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53"/>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53"/>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53"/>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53"/>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53"/>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53"/>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53"/>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53"/>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53"/>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53"/>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53"/>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53"/>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53"/>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53"/>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53"/>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53"/>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53"/>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53"/>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53"/>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53"/>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7" name="Google Shape;1777;p53"/>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8" name="Google Shape;1778;p53"/>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9" name="Google Shape;1779;p53"/>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0" name="Google Shape;1780;p53"/>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1" name="Google Shape;1781;p53"/>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2" name="Google Shape;1782;p53"/>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53"/>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53"/>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53"/>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6" name="Google Shape;1786;p53"/>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7" name="Google Shape;1787;p53"/>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53"/>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53"/>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0" name="Google Shape;1790;p53"/>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1" name="Google Shape;1791;p53"/>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2" name="Google Shape;1792;p53"/>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53"/>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4" name="Google Shape;1794;p53"/>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5" name="Google Shape;1795;p53"/>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6" name="Google Shape;1796;p53"/>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7" name="Google Shape;1797;p53"/>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53"/>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9" name="Google Shape;1799;p53"/>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53"/>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53"/>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2" name="Google Shape;1802;p53"/>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3" name="Google Shape;1803;p53"/>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53"/>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53"/>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53"/>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53"/>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53"/>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53"/>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53"/>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53"/>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53"/>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53"/>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53"/>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53"/>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53"/>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7" name="Google Shape;1817;p53"/>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8" name="Google Shape;1818;p53"/>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9" name="Google Shape;1819;p53"/>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0" name="Google Shape;1820;p53"/>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1" name="Google Shape;1821;p53"/>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2" name="Google Shape;1822;p53"/>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3" name="Google Shape;1823;p53"/>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4" name="Google Shape;1824;p53"/>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5" name="Google Shape;1825;p53"/>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6" name="Google Shape;1826;p53"/>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53"/>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8" name="Google Shape;1828;p53"/>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9" name="Google Shape;1829;p53"/>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0" name="Google Shape;1830;p53"/>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1" name="Google Shape;1831;p53"/>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2" name="Google Shape;1832;p53"/>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3" name="Google Shape;1833;p53"/>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4" name="Google Shape;1834;p53"/>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5" name="Google Shape;1835;p53"/>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6" name="Google Shape;1836;p53"/>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7" name="Google Shape;1837;p53"/>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8" name="Google Shape;1838;p53"/>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9" name="Google Shape;1839;p53"/>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0" name="Google Shape;1840;p53"/>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1" name="Google Shape;1841;p53"/>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2" name="Google Shape;1842;p53"/>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53"/>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4" name="Google Shape;1844;p53"/>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5" name="Google Shape;1845;p53"/>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6" name="Google Shape;1846;p53"/>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7" name="Google Shape;1847;p53"/>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53"/>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53"/>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0" name="Google Shape;1850;p53"/>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1" name="Google Shape;1851;p53"/>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2" name="Google Shape;1852;p53"/>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3" name="Google Shape;1853;p53"/>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53"/>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5" name="Google Shape;1855;p53"/>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6" name="Google Shape;1856;p53"/>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7" name="Google Shape;1857;p53"/>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8" name="Google Shape;1858;p53"/>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9" name="Google Shape;1859;p53"/>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0" name="Google Shape;1860;p53"/>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1" name="Google Shape;1861;p53"/>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2" name="Google Shape;1862;p53"/>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3" name="Google Shape;1863;p53"/>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4" name="Google Shape;1864;p53"/>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5" name="Google Shape;1865;p53"/>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6" name="Google Shape;1866;p53"/>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53"/>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8" name="Google Shape;1868;p53"/>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9" name="Google Shape;1869;p53"/>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53"/>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1" name="Google Shape;1871;p53"/>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2" name="Google Shape;1872;p53"/>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3" name="Google Shape;1873;p53"/>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4" name="Google Shape;1874;p53"/>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53"/>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53"/>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53"/>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8" name="Google Shape;1878;p53"/>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9" name="Google Shape;1879;p53"/>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880;p53"/>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881;p53"/>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882;p53"/>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883;p53"/>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884;p53"/>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5" name="Google Shape;1885;p53"/>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6" name="Google Shape;1886;p53"/>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7" name="Google Shape;1887;p53"/>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8" name="Google Shape;1888;p53"/>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9" name="Google Shape;1889;p53"/>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0" name="Google Shape;1890;p53"/>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1" name="Google Shape;1891;p53"/>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2" name="Google Shape;1892;p53"/>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893" name="Google Shape;1893;p53"/>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8 Section title 5">
  <p:cSld name="CUSTOM_24_1_1_2">
    <p:spTree>
      <p:nvGrpSpPr>
        <p:cNvPr id="1" name="Shape 1894"/>
        <p:cNvGrpSpPr/>
        <p:nvPr/>
      </p:nvGrpSpPr>
      <p:grpSpPr>
        <a:xfrm>
          <a:off x="0" y="0"/>
          <a:ext cx="0" cy="0"/>
          <a:chOff x="0" y="0"/>
          <a:chExt cx="0" cy="0"/>
        </a:xfrm>
      </p:grpSpPr>
      <p:sp>
        <p:nvSpPr>
          <p:cNvPr id="1895" name="Google Shape;1895;p54"/>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1896" name="Google Shape;1896;p54"/>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1897" name="Google Shape;1897;p54"/>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5</a:t>
            </a:r>
            <a:endParaRPr sz="20000">
              <a:solidFill>
                <a:srgbClr val="FFFFFF"/>
              </a:solidFill>
              <a:latin typeface="Montserrat"/>
              <a:ea typeface="Montserrat"/>
              <a:cs typeface="Montserrat"/>
              <a:sym typeface="Montserrat"/>
            </a:endParaRPr>
          </a:p>
        </p:txBody>
      </p:sp>
      <p:grpSp>
        <p:nvGrpSpPr>
          <p:cNvPr id="1898" name="Google Shape;1898;p54"/>
          <p:cNvGrpSpPr/>
          <p:nvPr/>
        </p:nvGrpSpPr>
        <p:grpSpPr>
          <a:xfrm>
            <a:off x="2075688" y="4636008"/>
            <a:ext cx="2313516" cy="379421"/>
            <a:chOff x="709613" y="1055688"/>
            <a:chExt cx="7931149" cy="1233488"/>
          </a:xfrm>
        </p:grpSpPr>
        <p:sp>
          <p:nvSpPr>
            <p:cNvPr id="1899" name="Google Shape;1899;p54"/>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0" name="Google Shape;1900;p54"/>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1" name="Google Shape;1901;p54"/>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2" name="Google Shape;1902;p54"/>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3" name="Google Shape;1903;p54"/>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4" name="Google Shape;1904;p54"/>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905;p54"/>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6" name="Google Shape;1906;p54"/>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907;p54"/>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54"/>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54"/>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0" name="Google Shape;1910;p54"/>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1" name="Google Shape;1911;p54"/>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54"/>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54"/>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54"/>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5" name="Google Shape;1915;p54"/>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6" name="Google Shape;1916;p54"/>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7" name="Google Shape;1917;p54"/>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8" name="Google Shape;1918;p54"/>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9" name="Google Shape;1919;p54"/>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0" name="Google Shape;1920;p54"/>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54"/>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54"/>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3" name="Google Shape;1923;p54"/>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4" name="Google Shape;1924;p54"/>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5" name="Google Shape;1925;p54"/>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6" name="Google Shape;1926;p54"/>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7" name="Google Shape;1927;p54"/>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8" name="Google Shape;1928;p54"/>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9" name="Google Shape;1929;p54"/>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0" name="Google Shape;1930;p54"/>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1" name="Google Shape;1931;p54"/>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2" name="Google Shape;1932;p54"/>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3" name="Google Shape;1933;p54"/>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54"/>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54"/>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54"/>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54"/>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54"/>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54"/>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54"/>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54"/>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54"/>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54"/>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54"/>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54"/>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54"/>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54"/>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54"/>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54"/>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54"/>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54"/>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54"/>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54"/>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54"/>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54"/>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6" name="Google Shape;1956;p54"/>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54"/>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8" name="Google Shape;1958;p54"/>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9" name="Google Shape;1959;p54"/>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0" name="Google Shape;1960;p54"/>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1" name="Google Shape;1961;p54"/>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54"/>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54"/>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4" name="Google Shape;1964;p54"/>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5" name="Google Shape;1965;p54"/>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6" name="Google Shape;1966;p54"/>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7" name="Google Shape;1967;p54"/>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8" name="Google Shape;1968;p54"/>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9" name="Google Shape;1969;p54"/>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0" name="Google Shape;1970;p54"/>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1" name="Google Shape;1971;p54"/>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2" name="Google Shape;1972;p54"/>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3" name="Google Shape;1973;p54"/>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4" name="Google Shape;1974;p54"/>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5" name="Google Shape;1975;p54"/>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6" name="Google Shape;1976;p54"/>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7" name="Google Shape;1977;p54"/>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8" name="Google Shape;1978;p54"/>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54"/>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54"/>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54"/>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54"/>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54"/>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54"/>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54"/>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54"/>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54"/>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54"/>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54"/>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54"/>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1" name="Google Shape;1991;p54"/>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2" name="Google Shape;1992;p54"/>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54"/>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54"/>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54"/>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54"/>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54"/>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54"/>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54"/>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54"/>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54"/>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54"/>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3" name="Google Shape;2003;p54"/>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4" name="Google Shape;2004;p54"/>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5" name="Google Shape;2005;p54"/>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6" name="Google Shape;2006;p54"/>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54"/>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8" name="Google Shape;2008;p54"/>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9" name="Google Shape;2009;p54"/>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54"/>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54"/>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2" name="Google Shape;2012;p54"/>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3" name="Google Shape;2013;p54"/>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54"/>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54"/>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54"/>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54"/>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54"/>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9" name="Google Shape;2019;p54"/>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0" name="Google Shape;2020;p54"/>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1" name="Google Shape;2021;p54"/>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2" name="Google Shape;2022;p54"/>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3" name="Google Shape;2023;p54"/>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4" name="Google Shape;2024;p54"/>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54"/>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54"/>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54"/>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54"/>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54"/>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54"/>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54"/>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54"/>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54"/>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54"/>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54"/>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54"/>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54"/>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54"/>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9" name="Google Shape;2039;p54"/>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54"/>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54"/>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54"/>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54"/>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54"/>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54"/>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54"/>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54"/>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8" name="Google Shape;2048;p54"/>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9" name="Google Shape;2049;p54"/>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0" name="Google Shape;2050;p54"/>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1" name="Google Shape;2051;p54"/>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2" name="Google Shape;2052;p54"/>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3" name="Google Shape;2053;p54"/>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4" name="Google Shape;2054;p54"/>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54"/>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6" name="Google Shape;2056;p54"/>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7" name="Google Shape;2057;p54"/>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8" name="Google Shape;2058;p54"/>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9" name="Google Shape;2059;p54"/>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0" name="Google Shape;2060;p54"/>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54"/>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54"/>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54"/>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54"/>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5" name="Google Shape;2065;p54"/>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6" name="Google Shape;2066;p54"/>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54"/>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54"/>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54"/>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54"/>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54"/>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54"/>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54"/>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54"/>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54"/>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54"/>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54"/>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54"/>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9" name="Google Shape;2079;p54"/>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54"/>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54"/>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54"/>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54"/>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54"/>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54"/>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54"/>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54"/>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8" name="Google Shape;2088;p54"/>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9" name="Google Shape;2089;p54"/>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0" name="Google Shape;2090;p54"/>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54"/>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54"/>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54"/>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54"/>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54"/>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54"/>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54"/>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54"/>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54"/>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54"/>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54"/>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54"/>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54"/>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54"/>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54"/>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54"/>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54"/>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54"/>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54"/>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54"/>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54"/>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54"/>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54"/>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54"/>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54"/>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54"/>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54"/>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118" name="Google Shape;2118;p54"/>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9 Section title 6">
  <p:cSld name="CUSTOM_24_1_1_1_1">
    <p:spTree>
      <p:nvGrpSpPr>
        <p:cNvPr id="1" name="Shape 2119"/>
        <p:cNvGrpSpPr/>
        <p:nvPr/>
      </p:nvGrpSpPr>
      <p:grpSpPr>
        <a:xfrm>
          <a:off x="0" y="0"/>
          <a:ext cx="0" cy="0"/>
          <a:chOff x="0" y="0"/>
          <a:chExt cx="0" cy="0"/>
        </a:xfrm>
      </p:grpSpPr>
      <p:sp>
        <p:nvSpPr>
          <p:cNvPr id="2120" name="Google Shape;2120;p55"/>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2121" name="Google Shape;2121;p55"/>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2122" name="Google Shape;2122;p55"/>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6</a:t>
            </a:r>
            <a:endParaRPr sz="20000">
              <a:solidFill>
                <a:srgbClr val="FFFFFF"/>
              </a:solidFill>
              <a:latin typeface="Montserrat"/>
              <a:ea typeface="Montserrat"/>
              <a:cs typeface="Montserrat"/>
              <a:sym typeface="Montserrat"/>
            </a:endParaRPr>
          </a:p>
        </p:txBody>
      </p:sp>
      <p:grpSp>
        <p:nvGrpSpPr>
          <p:cNvPr id="2123" name="Google Shape;2123;p55"/>
          <p:cNvGrpSpPr/>
          <p:nvPr/>
        </p:nvGrpSpPr>
        <p:grpSpPr>
          <a:xfrm>
            <a:off x="2075688" y="4636008"/>
            <a:ext cx="2313516" cy="379421"/>
            <a:chOff x="709613" y="1055688"/>
            <a:chExt cx="7931149" cy="1233488"/>
          </a:xfrm>
        </p:grpSpPr>
        <p:sp>
          <p:nvSpPr>
            <p:cNvPr id="2124" name="Google Shape;2124;p55"/>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55"/>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55"/>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55"/>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55"/>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55"/>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55"/>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1" name="Google Shape;2131;p55"/>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2" name="Google Shape;2132;p55"/>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2133;p55"/>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2134;p55"/>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55"/>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55"/>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55"/>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55"/>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55"/>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55"/>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55"/>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2" name="Google Shape;2142;p55"/>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55"/>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4" name="Google Shape;2144;p55"/>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5" name="Google Shape;2145;p55"/>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6" name="Google Shape;2146;p55"/>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55"/>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55"/>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9" name="Google Shape;2149;p55"/>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55"/>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55"/>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55"/>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55"/>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55"/>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55"/>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55"/>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55"/>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8" name="Google Shape;2158;p55"/>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55"/>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55"/>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1" name="Google Shape;2161;p55"/>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2" name="Google Shape;2162;p55"/>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3" name="Google Shape;2163;p55"/>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55"/>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55"/>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55"/>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55"/>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55"/>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55"/>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55"/>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55"/>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55"/>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55"/>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55"/>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55"/>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55"/>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55"/>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55"/>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55"/>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55"/>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55"/>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55"/>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55"/>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55"/>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55"/>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55"/>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55"/>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8" name="Google Shape;2188;p55"/>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55"/>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55"/>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55"/>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55"/>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55"/>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55"/>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55"/>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55"/>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55"/>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55"/>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55"/>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55"/>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55"/>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55"/>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55"/>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55"/>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55"/>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55"/>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55"/>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55"/>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55"/>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55"/>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55"/>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55"/>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55"/>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55"/>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55"/>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55"/>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55"/>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55"/>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55"/>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55"/>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55"/>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55"/>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55"/>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55"/>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55"/>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55"/>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55"/>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55"/>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55"/>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55"/>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55"/>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55"/>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55"/>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55"/>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55"/>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55"/>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55"/>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55"/>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55"/>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55"/>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55"/>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55"/>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55"/>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55"/>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55"/>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55"/>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55"/>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55"/>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55"/>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55"/>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55"/>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55"/>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55"/>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55"/>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55"/>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55"/>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55"/>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55"/>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55"/>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55"/>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55"/>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55"/>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55"/>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55"/>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55"/>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55"/>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55"/>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55"/>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55"/>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55"/>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55"/>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55"/>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55"/>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55"/>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55"/>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55"/>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55"/>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55"/>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55"/>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280;p55"/>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1" name="Google Shape;2281;p55"/>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2" name="Google Shape;2282;p55"/>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3" name="Google Shape;2283;p55"/>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4" name="Google Shape;2284;p55"/>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285;p55"/>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6" name="Google Shape;2286;p55"/>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7" name="Google Shape;2287;p55"/>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8" name="Google Shape;2288;p55"/>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9" name="Google Shape;2289;p55"/>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55"/>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55"/>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55"/>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55"/>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55"/>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55"/>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55"/>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7" name="Google Shape;2297;p55"/>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8" name="Google Shape;2298;p55"/>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9" name="Google Shape;2299;p55"/>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0" name="Google Shape;2300;p55"/>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1" name="Google Shape;2301;p55"/>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2" name="Google Shape;2302;p55"/>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3" name="Google Shape;2303;p55"/>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4" name="Google Shape;2304;p55"/>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55"/>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55"/>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55"/>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55"/>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55"/>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55"/>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55"/>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2" name="Google Shape;2312;p55"/>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3" name="Google Shape;2313;p55"/>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4" name="Google Shape;2314;p55"/>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5" name="Google Shape;2315;p55"/>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6" name="Google Shape;2316;p55"/>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7" name="Google Shape;2317;p55"/>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8" name="Google Shape;2318;p55"/>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9" name="Google Shape;2319;p55"/>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0" name="Google Shape;2320;p55"/>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1" name="Google Shape;2321;p55"/>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55"/>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55"/>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55"/>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55"/>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55"/>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55"/>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55"/>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9" name="Google Shape;2329;p55"/>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0" name="Google Shape;2330;p55"/>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1" name="Google Shape;2331;p55"/>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2" name="Google Shape;2332;p55"/>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3" name="Google Shape;2333;p55"/>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4" name="Google Shape;2334;p55"/>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5" name="Google Shape;2335;p55"/>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6" name="Google Shape;2336;p55"/>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7" name="Google Shape;2337;p55"/>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8" name="Google Shape;2338;p55"/>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9" name="Google Shape;2339;p55"/>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0" name="Google Shape;2340;p55"/>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1" name="Google Shape;2341;p55"/>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2" name="Google Shape;2342;p55"/>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343" name="Google Shape;2343;p55"/>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7">
  <p:cSld name="CUSTOM_24_1_1_1_1_1">
    <p:spTree>
      <p:nvGrpSpPr>
        <p:cNvPr id="1" name="Shape 2344"/>
        <p:cNvGrpSpPr/>
        <p:nvPr/>
      </p:nvGrpSpPr>
      <p:grpSpPr>
        <a:xfrm>
          <a:off x="0" y="0"/>
          <a:ext cx="0" cy="0"/>
          <a:chOff x="0" y="0"/>
          <a:chExt cx="0" cy="0"/>
        </a:xfrm>
      </p:grpSpPr>
      <p:sp>
        <p:nvSpPr>
          <p:cNvPr id="2345" name="Google Shape;2345;p56"/>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2346" name="Google Shape;2346;p56"/>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2347" name="Google Shape;2347;p56"/>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7</a:t>
            </a:r>
            <a:endParaRPr sz="20000">
              <a:solidFill>
                <a:srgbClr val="FFFFFF"/>
              </a:solidFill>
              <a:latin typeface="Montserrat"/>
              <a:ea typeface="Montserrat"/>
              <a:cs typeface="Montserrat"/>
              <a:sym typeface="Montserrat"/>
            </a:endParaRPr>
          </a:p>
        </p:txBody>
      </p:sp>
      <p:grpSp>
        <p:nvGrpSpPr>
          <p:cNvPr id="2348" name="Google Shape;2348;p56"/>
          <p:cNvGrpSpPr/>
          <p:nvPr/>
        </p:nvGrpSpPr>
        <p:grpSpPr>
          <a:xfrm>
            <a:off x="2075688" y="4636008"/>
            <a:ext cx="2313516" cy="379421"/>
            <a:chOff x="709613" y="1055688"/>
            <a:chExt cx="7931149" cy="1233488"/>
          </a:xfrm>
        </p:grpSpPr>
        <p:sp>
          <p:nvSpPr>
            <p:cNvPr id="2349" name="Google Shape;2349;p56"/>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0" name="Google Shape;2350;p56"/>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1" name="Google Shape;2351;p56"/>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2" name="Google Shape;2352;p56"/>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3" name="Google Shape;2353;p56"/>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4" name="Google Shape;2354;p56"/>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5" name="Google Shape;2355;p56"/>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6" name="Google Shape;2356;p56"/>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7" name="Google Shape;2357;p56"/>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8" name="Google Shape;2358;p56"/>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9" name="Google Shape;2359;p56"/>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0" name="Google Shape;2360;p56"/>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1" name="Google Shape;2361;p56"/>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2" name="Google Shape;2362;p56"/>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3" name="Google Shape;2363;p56"/>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4" name="Google Shape;2364;p56"/>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5" name="Google Shape;2365;p56"/>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6" name="Google Shape;2366;p56"/>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7" name="Google Shape;2367;p56"/>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8" name="Google Shape;2368;p56"/>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9" name="Google Shape;2369;p56"/>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0" name="Google Shape;2370;p56"/>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1" name="Google Shape;2371;p56"/>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2" name="Google Shape;2372;p56"/>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3" name="Google Shape;2373;p56"/>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4" name="Google Shape;2374;p56"/>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5" name="Google Shape;2375;p56"/>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6" name="Google Shape;2376;p56"/>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7" name="Google Shape;2377;p56"/>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8" name="Google Shape;2378;p56"/>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9" name="Google Shape;2379;p56"/>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0" name="Google Shape;2380;p56"/>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1" name="Google Shape;2381;p56"/>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2" name="Google Shape;2382;p56"/>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3" name="Google Shape;2383;p56"/>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4" name="Google Shape;2384;p56"/>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5" name="Google Shape;2385;p56"/>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6" name="Google Shape;2386;p56"/>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7" name="Google Shape;2387;p56"/>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8" name="Google Shape;2388;p56"/>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9" name="Google Shape;2389;p56"/>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0" name="Google Shape;2390;p56"/>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1" name="Google Shape;2391;p56"/>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2" name="Google Shape;2392;p56"/>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3" name="Google Shape;2393;p56"/>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4" name="Google Shape;2394;p56"/>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5" name="Google Shape;2395;p56"/>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6" name="Google Shape;2396;p56"/>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7" name="Google Shape;2397;p56"/>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8" name="Google Shape;2398;p56"/>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9" name="Google Shape;2399;p56"/>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0" name="Google Shape;2400;p56"/>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1" name="Google Shape;2401;p56"/>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2" name="Google Shape;2402;p56"/>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3" name="Google Shape;2403;p56"/>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4" name="Google Shape;2404;p56"/>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5" name="Google Shape;2405;p56"/>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6" name="Google Shape;2406;p56"/>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7" name="Google Shape;2407;p56"/>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8" name="Google Shape;2408;p56"/>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9" name="Google Shape;2409;p56"/>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0" name="Google Shape;2410;p56"/>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1" name="Google Shape;2411;p56"/>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2" name="Google Shape;2412;p56"/>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3" name="Google Shape;2413;p56"/>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4" name="Google Shape;2414;p56"/>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5" name="Google Shape;2415;p56"/>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6" name="Google Shape;2416;p56"/>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7" name="Google Shape;2417;p56"/>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8" name="Google Shape;2418;p56"/>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9" name="Google Shape;2419;p56"/>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0" name="Google Shape;2420;p56"/>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1" name="Google Shape;2421;p56"/>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2" name="Google Shape;2422;p56"/>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3" name="Google Shape;2423;p56"/>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4" name="Google Shape;2424;p56"/>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5" name="Google Shape;2425;p56"/>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6" name="Google Shape;2426;p56"/>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7" name="Google Shape;2427;p56"/>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8" name="Google Shape;2428;p56"/>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9" name="Google Shape;2429;p56"/>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0" name="Google Shape;2430;p56"/>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1" name="Google Shape;2431;p56"/>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2" name="Google Shape;2432;p56"/>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3" name="Google Shape;2433;p56"/>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4" name="Google Shape;2434;p56"/>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5" name="Google Shape;2435;p56"/>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6" name="Google Shape;2436;p56"/>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7" name="Google Shape;2437;p56"/>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8" name="Google Shape;2438;p56"/>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9" name="Google Shape;2439;p56"/>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0" name="Google Shape;2440;p56"/>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1" name="Google Shape;2441;p56"/>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2" name="Google Shape;2442;p56"/>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3" name="Google Shape;2443;p56"/>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4" name="Google Shape;2444;p56"/>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2445;p56"/>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2446;p56"/>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2447;p56"/>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2448;p56"/>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2449;p56"/>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2450;p56"/>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2451;p56"/>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2" name="Google Shape;2452;p56"/>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3" name="Google Shape;2453;p56"/>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4" name="Google Shape;2454;p56"/>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5" name="Google Shape;2455;p56"/>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6" name="Google Shape;2456;p56"/>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7" name="Google Shape;2457;p56"/>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8" name="Google Shape;2458;p56"/>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9" name="Google Shape;2459;p56"/>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0" name="Google Shape;2460;p56"/>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1" name="Google Shape;2461;p56"/>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2" name="Google Shape;2462;p56"/>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3" name="Google Shape;2463;p56"/>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4" name="Google Shape;2464;p56"/>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5" name="Google Shape;2465;p56"/>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6" name="Google Shape;2466;p56"/>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7" name="Google Shape;2467;p56"/>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8" name="Google Shape;2468;p56"/>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2469;p56"/>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2470;p56"/>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2471;p56"/>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2" name="Google Shape;2472;p56"/>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3" name="Google Shape;2473;p56"/>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4" name="Google Shape;2474;p56"/>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5" name="Google Shape;2475;p56"/>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6" name="Google Shape;2476;p56"/>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7" name="Google Shape;2477;p56"/>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8" name="Google Shape;2478;p56"/>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9" name="Google Shape;2479;p56"/>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0" name="Google Shape;2480;p56"/>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1" name="Google Shape;2481;p56"/>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2" name="Google Shape;2482;p56"/>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3" name="Google Shape;2483;p56"/>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4" name="Google Shape;2484;p56"/>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5" name="Google Shape;2485;p56"/>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6" name="Google Shape;2486;p56"/>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7" name="Google Shape;2487;p56"/>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8" name="Google Shape;2488;p56"/>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9" name="Google Shape;2489;p56"/>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0" name="Google Shape;2490;p56"/>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1" name="Google Shape;2491;p56"/>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2" name="Google Shape;2492;p56"/>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3" name="Google Shape;2493;p56"/>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4" name="Google Shape;2494;p56"/>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5" name="Google Shape;2495;p56"/>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6" name="Google Shape;2496;p56"/>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2497;p56"/>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8" name="Google Shape;2498;p56"/>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9" name="Google Shape;2499;p56"/>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2500;p56"/>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2501;p56"/>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2502;p56"/>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2503;p56"/>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2504;p56"/>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2505;p56"/>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2506;p56"/>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2507;p56"/>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2508;p56"/>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2509;p56"/>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2510;p56"/>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2511;p56"/>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2512;p56"/>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2513;p56"/>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2514;p56"/>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2515;p56"/>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2516;p56"/>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2517;p56"/>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2518;p56"/>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2519;p56"/>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2520;p56"/>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2521;p56"/>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2522;p56"/>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2523;p56"/>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2524;p56"/>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5" name="Google Shape;2525;p56"/>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6" name="Google Shape;2526;p56"/>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7" name="Google Shape;2527;p56"/>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8" name="Google Shape;2528;p56"/>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9" name="Google Shape;2529;p56"/>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0" name="Google Shape;2530;p56"/>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1" name="Google Shape;2531;p56"/>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2" name="Google Shape;2532;p56"/>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3" name="Google Shape;2533;p56"/>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4" name="Google Shape;2534;p56"/>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5" name="Google Shape;2535;p56"/>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6" name="Google Shape;2536;p56"/>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7" name="Google Shape;2537;p56"/>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2538;p56"/>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9" name="Google Shape;2539;p56"/>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0" name="Google Shape;2540;p56"/>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1" name="Google Shape;2541;p56"/>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2" name="Google Shape;2542;p56"/>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3" name="Google Shape;2543;p56"/>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4" name="Google Shape;2544;p56"/>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2545;p56"/>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2546;p56"/>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2547;p56"/>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2548;p56"/>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9" name="Google Shape;2549;p56"/>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0" name="Google Shape;2550;p56"/>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2551;p56"/>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2552;p56"/>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2553;p56"/>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2554;p56"/>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2555;p56"/>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2556;p56"/>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7" name="Google Shape;2557;p56"/>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8" name="Google Shape;2558;p56"/>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56"/>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56"/>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56"/>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56"/>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56"/>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56"/>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56"/>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56"/>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56"/>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568" name="Google Shape;2568;p56"/>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0 Section title 8">
  <p:cSld name="CUSTOM_24_1_1_1_1_1_1">
    <p:spTree>
      <p:nvGrpSpPr>
        <p:cNvPr id="1" name="Shape 2569"/>
        <p:cNvGrpSpPr/>
        <p:nvPr/>
      </p:nvGrpSpPr>
      <p:grpSpPr>
        <a:xfrm>
          <a:off x="0" y="0"/>
          <a:ext cx="0" cy="0"/>
          <a:chOff x="0" y="0"/>
          <a:chExt cx="0" cy="0"/>
        </a:xfrm>
      </p:grpSpPr>
      <p:sp>
        <p:nvSpPr>
          <p:cNvPr id="2570" name="Google Shape;2570;p57"/>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2571" name="Google Shape;2571;p57"/>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2572" name="Google Shape;2572;p57"/>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8</a:t>
            </a:r>
            <a:endParaRPr sz="20000">
              <a:solidFill>
                <a:srgbClr val="FFFFFF"/>
              </a:solidFill>
              <a:latin typeface="Montserrat"/>
              <a:ea typeface="Montserrat"/>
              <a:cs typeface="Montserrat"/>
              <a:sym typeface="Montserrat"/>
            </a:endParaRPr>
          </a:p>
        </p:txBody>
      </p:sp>
      <p:grpSp>
        <p:nvGrpSpPr>
          <p:cNvPr id="2573" name="Google Shape;2573;p57"/>
          <p:cNvGrpSpPr/>
          <p:nvPr/>
        </p:nvGrpSpPr>
        <p:grpSpPr>
          <a:xfrm>
            <a:off x="2075688" y="4636008"/>
            <a:ext cx="2313516" cy="379421"/>
            <a:chOff x="709613" y="1055688"/>
            <a:chExt cx="7931149" cy="1233488"/>
          </a:xfrm>
        </p:grpSpPr>
        <p:sp>
          <p:nvSpPr>
            <p:cNvPr id="2574" name="Google Shape;2574;p57"/>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57"/>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57"/>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57"/>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57"/>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57"/>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57"/>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57"/>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57"/>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57"/>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57"/>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57"/>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57"/>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57"/>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57"/>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57"/>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57"/>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57"/>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57"/>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57"/>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57"/>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57"/>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57"/>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57"/>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57"/>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57"/>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57"/>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57"/>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57"/>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57"/>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57"/>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57"/>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57"/>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57"/>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57"/>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57"/>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57"/>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57"/>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57"/>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57"/>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57"/>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57"/>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2616;p57"/>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2617;p57"/>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57"/>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57"/>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2620;p57"/>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2621;p57"/>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57"/>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57"/>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57"/>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5" name="Google Shape;2625;p57"/>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6" name="Google Shape;2626;p57"/>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7" name="Google Shape;2627;p57"/>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8" name="Google Shape;2628;p57"/>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9" name="Google Shape;2629;p57"/>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0" name="Google Shape;2630;p57"/>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1" name="Google Shape;2631;p57"/>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2" name="Google Shape;2632;p57"/>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3" name="Google Shape;2633;p57"/>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4" name="Google Shape;2634;p57"/>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5" name="Google Shape;2635;p57"/>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6" name="Google Shape;2636;p57"/>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7" name="Google Shape;2637;p57"/>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8" name="Google Shape;2638;p57"/>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9" name="Google Shape;2639;p57"/>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0" name="Google Shape;2640;p57"/>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1" name="Google Shape;2641;p57"/>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2" name="Google Shape;2642;p57"/>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3" name="Google Shape;2643;p57"/>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4" name="Google Shape;2644;p57"/>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5" name="Google Shape;2645;p57"/>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6" name="Google Shape;2646;p57"/>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7" name="Google Shape;2647;p57"/>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8" name="Google Shape;2648;p57"/>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9" name="Google Shape;2649;p57"/>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0" name="Google Shape;2650;p57"/>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1" name="Google Shape;2651;p57"/>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2" name="Google Shape;2652;p57"/>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3" name="Google Shape;2653;p57"/>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4" name="Google Shape;2654;p57"/>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5" name="Google Shape;2655;p57"/>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6" name="Google Shape;2656;p57"/>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7" name="Google Shape;2657;p57"/>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8" name="Google Shape;2658;p57"/>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9" name="Google Shape;2659;p57"/>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0" name="Google Shape;2660;p57"/>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1" name="Google Shape;2661;p57"/>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2" name="Google Shape;2662;p57"/>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3" name="Google Shape;2663;p57"/>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4" name="Google Shape;2664;p57"/>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5" name="Google Shape;2665;p57"/>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6" name="Google Shape;2666;p57"/>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7" name="Google Shape;2667;p57"/>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8" name="Google Shape;2668;p57"/>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9" name="Google Shape;2669;p57"/>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0" name="Google Shape;2670;p57"/>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1" name="Google Shape;2671;p57"/>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2" name="Google Shape;2672;p57"/>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3" name="Google Shape;2673;p57"/>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4" name="Google Shape;2674;p57"/>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5" name="Google Shape;2675;p57"/>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6" name="Google Shape;2676;p57"/>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7" name="Google Shape;2677;p57"/>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8" name="Google Shape;2678;p57"/>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9" name="Google Shape;2679;p57"/>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0" name="Google Shape;2680;p57"/>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1" name="Google Shape;2681;p57"/>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2" name="Google Shape;2682;p57"/>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3" name="Google Shape;2683;p57"/>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4" name="Google Shape;2684;p57"/>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5" name="Google Shape;2685;p57"/>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6" name="Google Shape;2686;p57"/>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7" name="Google Shape;2687;p57"/>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8" name="Google Shape;2688;p57"/>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9" name="Google Shape;2689;p57"/>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0" name="Google Shape;2690;p57"/>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1" name="Google Shape;2691;p57"/>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2" name="Google Shape;2692;p57"/>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3" name="Google Shape;2693;p57"/>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4" name="Google Shape;2694;p57"/>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5" name="Google Shape;2695;p57"/>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6" name="Google Shape;2696;p57"/>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7" name="Google Shape;2697;p57"/>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8" name="Google Shape;2698;p57"/>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9" name="Google Shape;2699;p57"/>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0" name="Google Shape;2700;p57"/>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1" name="Google Shape;2701;p57"/>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2" name="Google Shape;2702;p57"/>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3" name="Google Shape;2703;p57"/>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4" name="Google Shape;2704;p57"/>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5" name="Google Shape;2705;p57"/>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6" name="Google Shape;2706;p57"/>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7" name="Google Shape;2707;p57"/>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8" name="Google Shape;2708;p57"/>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9" name="Google Shape;2709;p57"/>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0" name="Google Shape;2710;p57"/>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1" name="Google Shape;2711;p57"/>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2" name="Google Shape;2712;p57"/>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3" name="Google Shape;2713;p57"/>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4" name="Google Shape;2714;p57"/>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5" name="Google Shape;2715;p57"/>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6" name="Google Shape;2716;p57"/>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7" name="Google Shape;2717;p57"/>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8" name="Google Shape;2718;p57"/>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9" name="Google Shape;2719;p57"/>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0" name="Google Shape;2720;p57"/>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1" name="Google Shape;2721;p57"/>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2" name="Google Shape;2722;p57"/>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3" name="Google Shape;2723;p57"/>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4" name="Google Shape;2724;p57"/>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5" name="Google Shape;2725;p57"/>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6" name="Google Shape;2726;p57"/>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7" name="Google Shape;2727;p57"/>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8" name="Google Shape;2728;p57"/>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9" name="Google Shape;2729;p57"/>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0" name="Google Shape;2730;p57"/>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1" name="Google Shape;2731;p57"/>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2" name="Google Shape;2732;p57"/>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3" name="Google Shape;2733;p57"/>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4" name="Google Shape;2734;p57"/>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5" name="Google Shape;2735;p57"/>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6" name="Google Shape;2736;p57"/>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7" name="Google Shape;2737;p57"/>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8" name="Google Shape;2738;p57"/>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9" name="Google Shape;2739;p57"/>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740;p57"/>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741;p57"/>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742;p57"/>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743;p57"/>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744;p57"/>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745;p57"/>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746;p57"/>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7" name="Google Shape;2747;p57"/>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8" name="Google Shape;2748;p57"/>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9" name="Google Shape;2749;p57"/>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0" name="Google Shape;2750;p57"/>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751;p57"/>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52;p57"/>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53;p57"/>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54;p57"/>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5" name="Google Shape;2755;p57"/>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6" name="Google Shape;2756;p57"/>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7" name="Google Shape;2757;p57"/>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8" name="Google Shape;2758;p57"/>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9" name="Google Shape;2759;p57"/>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0" name="Google Shape;2760;p57"/>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761;p57"/>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2" name="Google Shape;2762;p57"/>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3" name="Google Shape;2763;p57"/>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4" name="Google Shape;2764;p57"/>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765;p57"/>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766;p57"/>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767;p57"/>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768;p57"/>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769;p57"/>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770;p57"/>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1" name="Google Shape;2771;p57"/>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2" name="Google Shape;2772;p57"/>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773;p57"/>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774;p57"/>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775;p57"/>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776;p57"/>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777;p57"/>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778;p57"/>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779;p57"/>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780;p57"/>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781;p57"/>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782;p57"/>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783;p57"/>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784;p57"/>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5" name="Google Shape;2785;p57"/>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6" name="Google Shape;2786;p57"/>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7" name="Google Shape;2787;p57"/>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8" name="Google Shape;2788;p57"/>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9" name="Google Shape;2789;p57"/>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0" name="Google Shape;2790;p57"/>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1" name="Google Shape;2791;p57"/>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2" name="Google Shape;2792;p57"/>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793" name="Google Shape;2793;p57"/>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1 Empty slide">
  <p:cSld name="TITLE_11">
    <p:spTree>
      <p:nvGrpSpPr>
        <p:cNvPr id="1" name="Shape 2794"/>
        <p:cNvGrpSpPr/>
        <p:nvPr/>
      </p:nvGrpSpPr>
      <p:grpSpPr>
        <a:xfrm>
          <a:off x="0" y="0"/>
          <a:ext cx="0" cy="0"/>
          <a:chOff x="0" y="0"/>
          <a:chExt cx="0" cy="0"/>
        </a:xfrm>
      </p:grpSpPr>
      <p:sp>
        <p:nvSpPr>
          <p:cNvPr id="2795" name="Google Shape;2795;p58"/>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grpSp>
        <p:nvGrpSpPr>
          <p:cNvPr id="2796" name="Google Shape;2796;p58"/>
          <p:cNvGrpSpPr/>
          <p:nvPr/>
        </p:nvGrpSpPr>
        <p:grpSpPr>
          <a:xfrm>
            <a:off x="7982830" y="4910328"/>
            <a:ext cx="1005670" cy="164547"/>
            <a:chOff x="709613" y="1055688"/>
            <a:chExt cx="7931149" cy="1233488"/>
          </a:xfrm>
        </p:grpSpPr>
        <p:sp>
          <p:nvSpPr>
            <p:cNvPr id="2797" name="Google Shape;2797;p58"/>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8" name="Google Shape;2798;p58"/>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799;p58"/>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800;p58"/>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801;p58"/>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802;p58"/>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803;p58"/>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804;p58"/>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805;p58"/>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806;p58"/>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807;p58"/>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808;p58"/>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809;p58"/>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810;p58"/>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811;p58"/>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812;p58"/>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813;p58"/>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814;p58"/>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815;p58"/>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816;p58"/>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2817;p58"/>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818;p58"/>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9" name="Google Shape;2819;p58"/>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0" name="Google Shape;2820;p58"/>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821;p58"/>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822;p58"/>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2823;p58"/>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2824;p58"/>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2825;p58"/>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2826;p58"/>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2827;p58"/>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2828;p58"/>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9" name="Google Shape;2829;p58"/>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0" name="Google Shape;2830;p58"/>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1" name="Google Shape;2831;p58"/>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2" name="Google Shape;2832;p58"/>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3" name="Google Shape;2833;p58"/>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4" name="Google Shape;2834;p58"/>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5" name="Google Shape;2835;p58"/>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6" name="Google Shape;2836;p58"/>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7" name="Google Shape;2837;p58"/>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8" name="Google Shape;2838;p58"/>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9" name="Google Shape;2839;p58"/>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0" name="Google Shape;2840;p58"/>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1" name="Google Shape;2841;p58"/>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2" name="Google Shape;2842;p58"/>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843;p58"/>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844;p58"/>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5" name="Google Shape;2845;p58"/>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6" name="Google Shape;2846;p58"/>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2847;p58"/>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2848;p58"/>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2849;p58"/>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0" name="Google Shape;2850;p58"/>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2851;p58"/>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2852;p58"/>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2853;p58"/>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4" name="Google Shape;2854;p58"/>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5" name="Google Shape;2855;p58"/>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2856;p58"/>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2857;p58"/>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2858;p58"/>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2859;p58"/>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0" name="Google Shape;2860;p58"/>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1" name="Google Shape;2861;p58"/>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2862;p58"/>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3" name="Google Shape;2863;p58"/>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2864;p58"/>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5" name="Google Shape;2865;p58"/>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6" name="Google Shape;2866;p58"/>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7" name="Google Shape;2867;p58"/>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8" name="Google Shape;2868;p58"/>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9" name="Google Shape;2869;p58"/>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0" name="Google Shape;2870;p58"/>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1" name="Google Shape;2871;p58"/>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2" name="Google Shape;2872;p58"/>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3" name="Google Shape;2873;p58"/>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4" name="Google Shape;2874;p58"/>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5" name="Google Shape;2875;p58"/>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6" name="Google Shape;2876;p58"/>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7" name="Google Shape;2877;p58"/>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8" name="Google Shape;2878;p58"/>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9" name="Google Shape;2879;p58"/>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0" name="Google Shape;2880;p58"/>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1" name="Google Shape;2881;p58"/>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2" name="Google Shape;2882;p58"/>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3" name="Google Shape;2883;p58"/>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4" name="Google Shape;2884;p58"/>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5" name="Google Shape;2885;p58"/>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6" name="Google Shape;2886;p58"/>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887;p58"/>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8" name="Google Shape;2888;p58"/>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9" name="Google Shape;2889;p58"/>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0" name="Google Shape;2890;p58"/>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1" name="Google Shape;2891;p58"/>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2" name="Google Shape;2892;p58"/>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3" name="Google Shape;2893;p58"/>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4" name="Google Shape;2894;p58"/>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5" name="Google Shape;2895;p58"/>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896;p58"/>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897;p58"/>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898;p58"/>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899;p58"/>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900;p58"/>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901;p58"/>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902;p58"/>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3" name="Google Shape;2903;p58"/>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904;p58"/>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905;p58"/>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906;p58"/>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7" name="Google Shape;2907;p58"/>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908;p58"/>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909;p58"/>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910;p58"/>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911;p58"/>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2" name="Google Shape;2912;p58"/>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3" name="Google Shape;2913;p58"/>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4" name="Google Shape;2914;p58"/>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915;p58"/>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6" name="Google Shape;2916;p58"/>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917;p58"/>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8" name="Google Shape;2918;p58"/>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919;p58"/>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920;p58"/>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921;p58"/>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922;p58"/>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3" name="Google Shape;2923;p58"/>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924;p58"/>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925;p58"/>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926;p58"/>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927;p58"/>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8" name="Google Shape;2928;p58"/>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9" name="Google Shape;2929;p58"/>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0" name="Google Shape;2930;p58"/>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1" name="Google Shape;2931;p58"/>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932;p58"/>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3" name="Google Shape;2933;p58"/>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934;p58"/>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935;p58"/>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936;p58"/>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937;p58"/>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8" name="Google Shape;2938;p58"/>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9" name="Google Shape;2939;p58"/>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940;p58"/>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941;p58"/>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2" name="Google Shape;2942;p58"/>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3" name="Google Shape;2943;p58"/>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944;p58"/>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5" name="Google Shape;2945;p58"/>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6" name="Google Shape;2946;p58"/>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7" name="Google Shape;2947;p58"/>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948;p58"/>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949;p58"/>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950;p58"/>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1" name="Google Shape;2951;p58"/>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952;p58"/>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3" name="Google Shape;2953;p58"/>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954;p58"/>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955;p58"/>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6" name="Google Shape;2956;p58"/>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7" name="Google Shape;2957;p58"/>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958;p58"/>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9" name="Google Shape;2959;p58"/>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960;p58"/>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961;p58"/>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962;p58"/>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3" name="Google Shape;2963;p58"/>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4" name="Google Shape;2964;p58"/>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5" name="Google Shape;2965;p58"/>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966;p58"/>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7" name="Google Shape;2967;p58"/>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968;p58"/>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9" name="Google Shape;2969;p58"/>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0" name="Google Shape;2970;p58"/>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1" name="Google Shape;2971;p58"/>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2" name="Google Shape;2972;p58"/>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973;p58"/>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974;p58"/>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975;p58"/>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976;p58"/>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7" name="Google Shape;2977;p58"/>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978;p58"/>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9" name="Google Shape;2979;p58"/>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0" name="Google Shape;2980;p58"/>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981;p58"/>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982;p58"/>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983;p58"/>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984;p58"/>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985;p58"/>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986;p58"/>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7" name="Google Shape;2987;p58"/>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988;p58"/>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9" name="Google Shape;2989;p58"/>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990;p58"/>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991;p58"/>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992;p58"/>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993;p58"/>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994;p58"/>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995;p58"/>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996;p58"/>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997;p58"/>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998;p58"/>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999;p58"/>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0" name="Google Shape;3000;p58"/>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1" name="Google Shape;3001;p58"/>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2" name="Google Shape;3002;p58"/>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3" name="Google Shape;3003;p58"/>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4" name="Google Shape;3004;p58"/>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5" name="Google Shape;3005;p58"/>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6" name="Google Shape;3006;p58"/>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7" name="Google Shape;3007;p58"/>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8" name="Google Shape;3008;p58"/>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9" name="Google Shape;3009;p58"/>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0" name="Google Shape;3010;p58"/>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1" name="Google Shape;3011;p58"/>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2" name="Google Shape;3012;p58"/>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3" name="Google Shape;3013;p58"/>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4" name="Google Shape;3014;p58"/>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5" name="Google Shape;3015;p58"/>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16" name="Google Shape;3016;p58"/>
          <p:cNvSpPr txBox="1"/>
          <p:nvPr/>
        </p:nvSpPr>
        <p:spPr>
          <a:xfrm>
            <a:off x="291675" y="4890750"/>
            <a:ext cx="859800" cy="1935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rgbClr val="38761D"/>
                </a:solidFill>
                <a:latin typeface="Verdana"/>
                <a:ea typeface="Verdana"/>
                <a:cs typeface="Verdana"/>
                <a:sym typeface="Verdana"/>
              </a:rPr>
              <a:t>PUBLIC</a:t>
            </a:r>
            <a:endParaRPr sz="600" b="1">
              <a:solidFill>
                <a:srgbClr val="6AA84F"/>
              </a:solidFill>
              <a:latin typeface="Verdana"/>
              <a:ea typeface="Verdana"/>
              <a:cs typeface="Verdana"/>
              <a:sym typeface="Verdan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1 Empty slide 1">
  <p:cSld name="TITLE_11_1">
    <p:spTree>
      <p:nvGrpSpPr>
        <p:cNvPr id="1" name="Shape 3017"/>
        <p:cNvGrpSpPr/>
        <p:nvPr/>
      </p:nvGrpSpPr>
      <p:grpSpPr>
        <a:xfrm>
          <a:off x="0" y="0"/>
          <a:ext cx="0" cy="0"/>
          <a:chOff x="0" y="0"/>
          <a:chExt cx="0" cy="0"/>
        </a:xfrm>
      </p:grpSpPr>
      <p:pic>
        <p:nvPicPr>
          <p:cNvPr id="3018" name="Google Shape;3018;p59"/>
          <p:cNvPicPr preferRelativeResize="0"/>
          <p:nvPr/>
        </p:nvPicPr>
        <p:blipFill rotWithShape="1">
          <a:blip r:embed="rId2">
            <a:alphaModFix/>
          </a:blip>
          <a:srcRect r="14478"/>
          <a:stretch/>
        </p:blipFill>
        <p:spPr>
          <a:xfrm>
            <a:off x="0" y="2825475"/>
            <a:ext cx="7819800" cy="2318026"/>
          </a:xfrm>
          <a:prstGeom prst="rect">
            <a:avLst/>
          </a:prstGeom>
          <a:noFill/>
          <a:ln>
            <a:noFill/>
          </a:ln>
        </p:spPr>
      </p:pic>
      <p:sp>
        <p:nvSpPr>
          <p:cNvPr id="3019" name="Google Shape;3019;p59"/>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grpSp>
        <p:nvGrpSpPr>
          <p:cNvPr id="3020" name="Google Shape;3020;p59"/>
          <p:cNvGrpSpPr/>
          <p:nvPr/>
        </p:nvGrpSpPr>
        <p:grpSpPr>
          <a:xfrm>
            <a:off x="7982830" y="4910328"/>
            <a:ext cx="1005670" cy="164547"/>
            <a:chOff x="709613" y="1055688"/>
            <a:chExt cx="7931149" cy="1233488"/>
          </a:xfrm>
        </p:grpSpPr>
        <p:sp>
          <p:nvSpPr>
            <p:cNvPr id="3021" name="Google Shape;3021;p59"/>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2" name="Google Shape;3022;p59"/>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3" name="Google Shape;3023;p59"/>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4" name="Google Shape;3024;p59"/>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5" name="Google Shape;3025;p59"/>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6" name="Google Shape;3026;p59"/>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7" name="Google Shape;3027;p59"/>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8" name="Google Shape;3028;p59"/>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9" name="Google Shape;3029;p59"/>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0" name="Google Shape;3030;p59"/>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1" name="Google Shape;3031;p59"/>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2" name="Google Shape;3032;p59"/>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3" name="Google Shape;3033;p59"/>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4" name="Google Shape;3034;p59"/>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5" name="Google Shape;3035;p59"/>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6" name="Google Shape;3036;p59"/>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7" name="Google Shape;3037;p59"/>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8" name="Google Shape;3038;p59"/>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9" name="Google Shape;3039;p59"/>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0" name="Google Shape;3040;p59"/>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1" name="Google Shape;3041;p59"/>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2" name="Google Shape;3042;p59"/>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3" name="Google Shape;3043;p59"/>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4" name="Google Shape;3044;p59"/>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5" name="Google Shape;3045;p59"/>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6" name="Google Shape;3046;p59"/>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7" name="Google Shape;3047;p59"/>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8" name="Google Shape;3048;p59"/>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9" name="Google Shape;3049;p59"/>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0" name="Google Shape;3050;p59"/>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1" name="Google Shape;3051;p59"/>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2" name="Google Shape;3052;p59"/>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3" name="Google Shape;3053;p59"/>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4" name="Google Shape;3054;p59"/>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5" name="Google Shape;3055;p59"/>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6" name="Google Shape;3056;p59"/>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7" name="Google Shape;3057;p59"/>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8" name="Google Shape;3058;p59"/>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9" name="Google Shape;3059;p59"/>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0" name="Google Shape;3060;p59"/>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1" name="Google Shape;3061;p59"/>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2" name="Google Shape;3062;p59"/>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3" name="Google Shape;3063;p59"/>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4" name="Google Shape;3064;p59"/>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5" name="Google Shape;3065;p59"/>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6" name="Google Shape;3066;p59"/>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7" name="Google Shape;3067;p59"/>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8" name="Google Shape;3068;p59"/>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9" name="Google Shape;3069;p59"/>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0" name="Google Shape;3070;p59"/>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1" name="Google Shape;3071;p59"/>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2" name="Google Shape;3072;p59"/>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3" name="Google Shape;3073;p59"/>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4" name="Google Shape;3074;p59"/>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5" name="Google Shape;3075;p59"/>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6" name="Google Shape;3076;p59"/>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7" name="Google Shape;3077;p59"/>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8" name="Google Shape;3078;p59"/>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9" name="Google Shape;3079;p59"/>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0" name="Google Shape;3080;p59"/>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1" name="Google Shape;3081;p59"/>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2" name="Google Shape;3082;p59"/>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3" name="Google Shape;3083;p59"/>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4" name="Google Shape;3084;p59"/>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5" name="Google Shape;3085;p59"/>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6" name="Google Shape;3086;p59"/>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7" name="Google Shape;3087;p59"/>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8" name="Google Shape;3088;p59"/>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9" name="Google Shape;3089;p59"/>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0" name="Google Shape;3090;p59"/>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1" name="Google Shape;3091;p59"/>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2" name="Google Shape;3092;p59"/>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3" name="Google Shape;3093;p59"/>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4" name="Google Shape;3094;p59"/>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5" name="Google Shape;3095;p59"/>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6" name="Google Shape;3096;p59"/>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7" name="Google Shape;3097;p59"/>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8" name="Google Shape;3098;p59"/>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9" name="Google Shape;3099;p59"/>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0" name="Google Shape;3100;p59"/>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1" name="Google Shape;3101;p59"/>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2" name="Google Shape;3102;p59"/>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3" name="Google Shape;3103;p59"/>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4" name="Google Shape;3104;p59"/>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5" name="Google Shape;3105;p59"/>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6" name="Google Shape;3106;p59"/>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7" name="Google Shape;3107;p59"/>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8" name="Google Shape;3108;p59"/>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9" name="Google Shape;3109;p59"/>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0" name="Google Shape;3110;p59"/>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1" name="Google Shape;3111;p59"/>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2" name="Google Shape;3112;p59"/>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3" name="Google Shape;3113;p59"/>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4" name="Google Shape;3114;p59"/>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5" name="Google Shape;3115;p59"/>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6" name="Google Shape;3116;p59"/>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7" name="Google Shape;3117;p59"/>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8" name="Google Shape;3118;p59"/>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9" name="Google Shape;3119;p59"/>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0" name="Google Shape;3120;p59"/>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1" name="Google Shape;3121;p59"/>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2" name="Google Shape;3122;p59"/>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3" name="Google Shape;3123;p59"/>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4" name="Google Shape;3124;p59"/>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5" name="Google Shape;3125;p59"/>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6" name="Google Shape;3126;p59"/>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7" name="Google Shape;3127;p59"/>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8" name="Google Shape;3128;p59"/>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9" name="Google Shape;3129;p59"/>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0" name="Google Shape;3130;p59"/>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1" name="Google Shape;3131;p59"/>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2" name="Google Shape;3132;p59"/>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3" name="Google Shape;3133;p59"/>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4" name="Google Shape;3134;p59"/>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5" name="Google Shape;3135;p59"/>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6" name="Google Shape;3136;p59"/>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7" name="Google Shape;3137;p59"/>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8" name="Google Shape;3138;p59"/>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9" name="Google Shape;3139;p59"/>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0" name="Google Shape;3140;p59"/>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1" name="Google Shape;3141;p59"/>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2" name="Google Shape;3142;p59"/>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3" name="Google Shape;3143;p59"/>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4" name="Google Shape;3144;p59"/>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5" name="Google Shape;3145;p59"/>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6" name="Google Shape;3146;p59"/>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7" name="Google Shape;3147;p59"/>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8" name="Google Shape;3148;p59"/>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9" name="Google Shape;3149;p59"/>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0" name="Google Shape;3150;p59"/>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1" name="Google Shape;3151;p59"/>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2" name="Google Shape;3152;p59"/>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3" name="Google Shape;3153;p59"/>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4" name="Google Shape;3154;p59"/>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5" name="Google Shape;3155;p59"/>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6" name="Google Shape;3156;p59"/>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7" name="Google Shape;3157;p59"/>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8" name="Google Shape;3158;p59"/>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9" name="Google Shape;3159;p59"/>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0" name="Google Shape;3160;p59"/>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1" name="Google Shape;3161;p59"/>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2" name="Google Shape;3162;p59"/>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3" name="Google Shape;3163;p59"/>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4" name="Google Shape;3164;p59"/>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5" name="Google Shape;3165;p59"/>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6" name="Google Shape;3166;p59"/>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7" name="Google Shape;3167;p59"/>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8" name="Google Shape;3168;p59"/>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9" name="Google Shape;3169;p59"/>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0" name="Google Shape;3170;p59"/>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1" name="Google Shape;3171;p59"/>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2" name="Google Shape;3172;p59"/>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3" name="Google Shape;3173;p59"/>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4" name="Google Shape;3174;p59"/>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5" name="Google Shape;3175;p59"/>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6" name="Google Shape;3176;p59"/>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7" name="Google Shape;3177;p59"/>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8" name="Google Shape;3178;p59"/>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9" name="Google Shape;3179;p59"/>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0" name="Google Shape;3180;p59"/>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1" name="Google Shape;3181;p59"/>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2" name="Google Shape;3182;p59"/>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3" name="Google Shape;3183;p59"/>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4" name="Google Shape;3184;p59"/>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5" name="Google Shape;3185;p59"/>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6" name="Google Shape;3186;p59"/>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7" name="Google Shape;3187;p59"/>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8" name="Google Shape;3188;p59"/>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9" name="Google Shape;3189;p59"/>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0" name="Google Shape;3190;p59"/>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1" name="Google Shape;3191;p59"/>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2" name="Google Shape;3192;p59"/>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3" name="Google Shape;3193;p59"/>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4" name="Google Shape;3194;p59"/>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5" name="Google Shape;3195;p59"/>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6" name="Google Shape;3196;p59"/>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7" name="Google Shape;3197;p59"/>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8" name="Google Shape;3198;p59"/>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9" name="Google Shape;3199;p59"/>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0" name="Google Shape;3200;p59"/>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1" name="Google Shape;3201;p59"/>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2" name="Google Shape;3202;p59"/>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3" name="Google Shape;3203;p59"/>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4" name="Google Shape;3204;p59"/>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5" name="Google Shape;3205;p59"/>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6" name="Google Shape;3206;p59"/>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7" name="Google Shape;3207;p59"/>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8" name="Google Shape;3208;p59"/>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9" name="Google Shape;3209;p59"/>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0" name="Google Shape;3210;p59"/>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1" name="Google Shape;3211;p59"/>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2" name="Google Shape;3212;p59"/>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3" name="Google Shape;3213;p59"/>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4" name="Google Shape;3214;p59"/>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5" name="Google Shape;3215;p59"/>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6" name="Google Shape;3216;p59"/>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7" name="Google Shape;3217;p59"/>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8" name="Google Shape;3218;p59"/>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9" name="Google Shape;3219;p59"/>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0" name="Google Shape;3220;p59"/>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1" name="Google Shape;3221;p59"/>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2" name="Google Shape;3222;p59"/>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3" name="Google Shape;3223;p59"/>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4" name="Google Shape;3224;p59"/>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5" name="Google Shape;3225;p59"/>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6" name="Google Shape;3226;p59"/>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7" name="Google Shape;3227;p59"/>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8" name="Google Shape;3228;p59"/>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9" name="Google Shape;3229;p59"/>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0" name="Google Shape;3230;p59"/>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1" name="Google Shape;3231;p59"/>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2" name="Google Shape;3232;p59"/>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3" name="Google Shape;3233;p59"/>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4" name="Google Shape;3234;p59"/>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5" name="Google Shape;3235;p59"/>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6" name="Google Shape;3236;p59"/>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7" name="Google Shape;3237;p59"/>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8" name="Google Shape;3238;p59"/>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9" name="Google Shape;3239;p59"/>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40" name="Google Shape;3240;p59"/>
          <p:cNvSpPr txBox="1"/>
          <p:nvPr/>
        </p:nvSpPr>
        <p:spPr>
          <a:xfrm>
            <a:off x="291675" y="4890750"/>
            <a:ext cx="859800" cy="1935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rgbClr val="38761D"/>
                </a:solidFill>
                <a:latin typeface="Verdana"/>
                <a:ea typeface="Verdana"/>
                <a:cs typeface="Verdana"/>
                <a:sym typeface="Verdana"/>
              </a:rPr>
              <a:t>PUBLIC</a:t>
            </a:r>
            <a:endParaRPr sz="600" b="1">
              <a:solidFill>
                <a:srgbClr val="6AA84F"/>
              </a:solidFill>
              <a:latin typeface="Verdana"/>
              <a:ea typeface="Verdana"/>
              <a:cs typeface="Verdana"/>
              <a:sym typeface="Verdana"/>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2 Back-up / WIP separator">
  <p:cSld name="TITLE_12_1">
    <p:bg>
      <p:bgPr>
        <a:solidFill>
          <a:schemeClr val="dk1"/>
        </a:solidFill>
        <a:effectLst/>
      </p:bgPr>
    </p:bg>
    <p:spTree>
      <p:nvGrpSpPr>
        <p:cNvPr id="1" name="Shape 3241"/>
        <p:cNvGrpSpPr/>
        <p:nvPr/>
      </p:nvGrpSpPr>
      <p:grpSpPr>
        <a:xfrm>
          <a:off x="0" y="0"/>
          <a:ext cx="0" cy="0"/>
          <a:chOff x="0" y="0"/>
          <a:chExt cx="0" cy="0"/>
        </a:xfrm>
      </p:grpSpPr>
      <p:sp>
        <p:nvSpPr>
          <p:cNvPr id="3242" name="Google Shape;3242;p60"/>
          <p:cNvSpPr/>
          <p:nvPr/>
        </p:nvSpPr>
        <p:spPr>
          <a:xfrm>
            <a:off x="0" y="0"/>
            <a:ext cx="9144000" cy="67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3243" name="Google Shape;3243;p60"/>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rgbClr val="FFFFFF"/>
                </a:solidFill>
                <a:latin typeface="Montserrat"/>
                <a:ea typeface="Montserrat"/>
                <a:cs typeface="Montserrat"/>
                <a:sym typeface="Montserrat"/>
              </a:defRPr>
            </a:lvl1pPr>
            <a:lvl2pPr lvl="1" rtl="0">
              <a:spcBef>
                <a:spcPts val="0"/>
              </a:spcBef>
              <a:spcAft>
                <a:spcPts val="0"/>
              </a:spcAft>
              <a:buNone/>
              <a:defRPr sz="1200" b="1">
                <a:solidFill>
                  <a:srgbClr val="FFFFFF"/>
                </a:solidFill>
                <a:latin typeface="Montserrat"/>
                <a:ea typeface="Montserrat"/>
                <a:cs typeface="Montserrat"/>
                <a:sym typeface="Montserrat"/>
              </a:defRPr>
            </a:lvl2pPr>
            <a:lvl3pPr lvl="2" rtl="0">
              <a:spcBef>
                <a:spcPts val="0"/>
              </a:spcBef>
              <a:spcAft>
                <a:spcPts val="0"/>
              </a:spcAft>
              <a:buNone/>
              <a:defRPr sz="1200" b="1">
                <a:solidFill>
                  <a:srgbClr val="FFFFFF"/>
                </a:solidFill>
                <a:latin typeface="Montserrat"/>
                <a:ea typeface="Montserrat"/>
                <a:cs typeface="Montserrat"/>
                <a:sym typeface="Montserrat"/>
              </a:defRPr>
            </a:lvl3pPr>
            <a:lvl4pPr lvl="3" rtl="0">
              <a:spcBef>
                <a:spcPts val="0"/>
              </a:spcBef>
              <a:spcAft>
                <a:spcPts val="0"/>
              </a:spcAft>
              <a:buNone/>
              <a:defRPr sz="1200" b="1">
                <a:solidFill>
                  <a:srgbClr val="FFFFFF"/>
                </a:solidFill>
                <a:latin typeface="Montserrat"/>
                <a:ea typeface="Montserrat"/>
                <a:cs typeface="Montserrat"/>
                <a:sym typeface="Montserrat"/>
              </a:defRPr>
            </a:lvl4pPr>
            <a:lvl5pPr lvl="4" rtl="0">
              <a:spcBef>
                <a:spcPts val="0"/>
              </a:spcBef>
              <a:spcAft>
                <a:spcPts val="0"/>
              </a:spcAft>
              <a:buNone/>
              <a:defRPr sz="1200" b="1">
                <a:solidFill>
                  <a:srgbClr val="FFFFFF"/>
                </a:solidFill>
                <a:latin typeface="Montserrat"/>
                <a:ea typeface="Montserrat"/>
                <a:cs typeface="Montserrat"/>
                <a:sym typeface="Montserrat"/>
              </a:defRPr>
            </a:lvl5pPr>
            <a:lvl6pPr lvl="5" rtl="0">
              <a:spcBef>
                <a:spcPts val="0"/>
              </a:spcBef>
              <a:spcAft>
                <a:spcPts val="0"/>
              </a:spcAft>
              <a:buNone/>
              <a:defRPr sz="1200" b="1">
                <a:solidFill>
                  <a:srgbClr val="FFFFFF"/>
                </a:solidFill>
                <a:latin typeface="Montserrat"/>
                <a:ea typeface="Montserrat"/>
                <a:cs typeface="Montserrat"/>
                <a:sym typeface="Montserrat"/>
              </a:defRPr>
            </a:lvl6pPr>
            <a:lvl7pPr lvl="6" rtl="0">
              <a:spcBef>
                <a:spcPts val="0"/>
              </a:spcBef>
              <a:spcAft>
                <a:spcPts val="0"/>
              </a:spcAft>
              <a:buNone/>
              <a:defRPr sz="1200" b="1">
                <a:solidFill>
                  <a:srgbClr val="FFFFFF"/>
                </a:solidFill>
                <a:latin typeface="Montserrat"/>
                <a:ea typeface="Montserrat"/>
                <a:cs typeface="Montserrat"/>
                <a:sym typeface="Montserrat"/>
              </a:defRPr>
            </a:lvl7pPr>
            <a:lvl8pPr lvl="7" rtl="0">
              <a:spcBef>
                <a:spcPts val="0"/>
              </a:spcBef>
              <a:spcAft>
                <a:spcPts val="0"/>
              </a:spcAft>
              <a:buNone/>
              <a:defRPr sz="1200" b="1">
                <a:solidFill>
                  <a:srgbClr val="FFFFFF"/>
                </a:solidFill>
                <a:latin typeface="Montserrat"/>
                <a:ea typeface="Montserrat"/>
                <a:cs typeface="Montserrat"/>
                <a:sym typeface="Montserrat"/>
              </a:defRPr>
            </a:lvl8pPr>
            <a:lvl9pPr lvl="8" rtl="0">
              <a:spcBef>
                <a:spcPts val="0"/>
              </a:spcBef>
              <a:spcAft>
                <a:spcPts val="0"/>
              </a:spcAft>
              <a:buNone/>
              <a:defRPr sz="1200" b="1">
                <a:solidFill>
                  <a:srgbClr val="FFFFFF"/>
                </a:solidFill>
                <a:latin typeface="Montserrat"/>
                <a:ea typeface="Montserrat"/>
                <a:cs typeface="Montserrat"/>
                <a:sym typeface="Montserrat"/>
              </a:defRPr>
            </a:lvl9pPr>
          </a:lstStyle>
          <a:p>
            <a:endParaRPr/>
          </a:p>
        </p:txBody>
      </p:sp>
      <p:cxnSp>
        <p:nvCxnSpPr>
          <p:cNvPr id="3244" name="Google Shape;3244;p60"/>
          <p:cNvCxnSpPr/>
          <p:nvPr/>
        </p:nvCxnSpPr>
        <p:spPr>
          <a:xfrm>
            <a:off x="440325" y="157884"/>
            <a:ext cx="0" cy="468900"/>
          </a:xfrm>
          <a:prstGeom prst="straightConnector1">
            <a:avLst/>
          </a:prstGeom>
          <a:noFill/>
          <a:ln w="76200" cap="flat" cmpd="sng">
            <a:solidFill>
              <a:srgbClr val="FFFFFF"/>
            </a:solidFill>
            <a:prstDash val="solid"/>
            <a:round/>
            <a:headEnd type="none" w="med" len="med"/>
            <a:tailEnd type="none" w="med" len="med"/>
          </a:ln>
        </p:spPr>
      </p:cxnSp>
      <p:grpSp>
        <p:nvGrpSpPr>
          <p:cNvPr id="3245" name="Google Shape;3245;p60"/>
          <p:cNvGrpSpPr/>
          <p:nvPr/>
        </p:nvGrpSpPr>
        <p:grpSpPr>
          <a:xfrm>
            <a:off x="7982830" y="4910328"/>
            <a:ext cx="1005670" cy="164547"/>
            <a:chOff x="709613" y="1055688"/>
            <a:chExt cx="7931149" cy="1233488"/>
          </a:xfrm>
        </p:grpSpPr>
        <p:sp>
          <p:nvSpPr>
            <p:cNvPr id="3246" name="Google Shape;3246;p60"/>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7" name="Google Shape;3247;p60"/>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8" name="Google Shape;3248;p60"/>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9" name="Google Shape;3249;p60"/>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0" name="Google Shape;3250;p60"/>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1" name="Google Shape;3251;p60"/>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2" name="Google Shape;3252;p60"/>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3" name="Google Shape;3253;p60"/>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4" name="Google Shape;3254;p60"/>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5" name="Google Shape;3255;p60"/>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6" name="Google Shape;3256;p60"/>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7" name="Google Shape;3257;p60"/>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8" name="Google Shape;3258;p60"/>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9" name="Google Shape;3259;p60"/>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0" name="Google Shape;3260;p60"/>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1" name="Google Shape;3261;p60"/>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2" name="Google Shape;3262;p60"/>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3" name="Google Shape;3263;p60"/>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4" name="Google Shape;3264;p60"/>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5" name="Google Shape;3265;p60"/>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6" name="Google Shape;3266;p60"/>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7" name="Google Shape;3267;p60"/>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8" name="Google Shape;3268;p60"/>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9" name="Google Shape;3269;p60"/>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0" name="Google Shape;3270;p60"/>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1" name="Google Shape;3271;p60"/>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2" name="Google Shape;3272;p60"/>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3" name="Google Shape;3273;p60"/>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4" name="Google Shape;3274;p60"/>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5" name="Google Shape;3275;p60"/>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6" name="Google Shape;3276;p60"/>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7" name="Google Shape;3277;p60"/>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8" name="Google Shape;3278;p60"/>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9" name="Google Shape;3279;p60"/>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0" name="Google Shape;3280;p60"/>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1" name="Google Shape;3281;p60"/>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2" name="Google Shape;3282;p60"/>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3" name="Google Shape;3283;p60"/>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4" name="Google Shape;3284;p60"/>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5" name="Google Shape;3285;p60"/>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6" name="Google Shape;3286;p60"/>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7" name="Google Shape;3287;p60"/>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8" name="Google Shape;3288;p60"/>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9" name="Google Shape;3289;p60"/>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0" name="Google Shape;3290;p60"/>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1" name="Google Shape;3291;p60"/>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2" name="Google Shape;3292;p60"/>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3" name="Google Shape;3293;p60"/>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4" name="Google Shape;3294;p60"/>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5" name="Google Shape;3295;p60"/>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6" name="Google Shape;3296;p60"/>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7" name="Google Shape;3297;p60"/>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8" name="Google Shape;3298;p60"/>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9" name="Google Shape;3299;p60"/>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0" name="Google Shape;3300;p60"/>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1" name="Google Shape;3301;p60"/>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2" name="Google Shape;3302;p60"/>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3" name="Google Shape;3303;p60"/>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4" name="Google Shape;3304;p60"/>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5" name="Google Shape;3305;p60"/>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6" name="Google Shape;3306;p60"/>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7" name="Google Shape;3307;p60"/>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8" name="Google Shape;3308;p60"/>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9" name="Google Shape;3309;p60"/>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0" name="Google Shape;3310;p60"/>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1" name="Google Shape;3311;p60"/>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2" name="Google Shape;3312;p60"/>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3" name="Google Shape;3313;p60"/>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4" name="Google Shape;3314;p60"/>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5" name="Google Shape;3315;p60"/>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6" name="Google Shape;3316;p60"/>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7" name="Google Shape;3317;p60"/>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8" name="Google Shape;3318;p60"/>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9" name="Google Shape;3319;p60"/>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0" name="Google Shape;3320;p60"/>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1" name="Google Shape;3321;p60"/>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2" name="Google Shape;3322;p60"/>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3" name="Google Shape;3323;p60"/>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4" name="Google Shape;3324;p60"/>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5" name="Google Shape;3325;p60"/>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6" name="Google Shape;3326;p60"/>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7" name="Google Shape;3327;p60"/>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8" name="Google Shape;3328;p60"/>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9" name="Google Shape;3329;p60"/>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0" name="Google Shape;3330;p60"/>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1" name="Google Shape;3331;p60"/>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2" name="Google Shape;3332;p60"/>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3" name="Google Shape;3333;p60"/>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4" name="Google Shape;3334;p60"/>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5" name="Google Shape;3335;p60"/>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6" name="Google Shape;3336;p60"/>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7" name="Google Shape;3337;p60"/>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8" name="Google Shape;3338;p60"/>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9" name="Google Shape;3339;p60"/>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0" name="Google Shape;3340;p60"/>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1" name="Google Shape;3341;p60"/>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2" name="Google Shape;3342;p60"/>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3" name="Google Shape;3343;p60"/>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4" name="Google Shape;3344;p60"/>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5" name="Google Shape;3345;p60"/>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6" name="Google Shape;3346;p60"/>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7" name="Google Shape;3347;p60"/>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8" name="Google Shape;3348;p60"/>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9" name="Google Shape;3349;p60"/>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0" name="Google Shape;3350;p60"/>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1" name="Google Shape;3351;p60"/>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2" name="Google Shape;3352;p60"/>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3" name="Google Shape;3353;p60"/>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4" name="Google Shape;3354;p60"/>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5" name="Google Shape;3355;p60"/>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6" name="Google Shape;3356;p60"/>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7" name="Google Shape;3357;p60"/>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8" name="Google Shape;3358;p60"/>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9" name="Google Shape;3359;p60"/>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0" name="Google Shape;3360;p60"/>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1" name="Google Shape;3361;p60"/>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2" name="Google Shape;3362;p60"/>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3" name="Google Shape;3363;p60"/>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4" name="Google Shape;3364;p60"/>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5" name="Google Shape;3365;p60"/>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6" name="Google Shape;3366;p60"/>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7" name="Google Shape;3367;p60"/>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8" name="Google Shape;3368;p60"/>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9" name="Google Shape;3369;p60"/>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0" name="Google Shape;3370;p60"/>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1" name="Google Shape;3371;p60"/>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2" name="Google Shape;3372;p60"/>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3" name="Google Shape;3373;p60"/>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4" name="Google Shape;3374;p60"/>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5" name="Google Shape;3375;p60"/>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6" name="Google Shape;3376;p60"/>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7" name="Google Shape;3377;p60"/>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8" name="Google Shape;3378;p60"/>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9" name="Google Shape;3379;p60"/>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0" name="Google Shape;3380;p60"/>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1" name="Google Shape;3381;p60"/>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2" name="Google Shape;3382;p60"/>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3" name="Google Shape;3383;p60"/>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4" name="Google Shape;3384;p60"/>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5" name="Google Shape;3385;p60"/>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6" name="Google Shape;3386;p60"/>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7" name="Google Shape;3387;p60"/>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8" name="Google Shape;3388;p60"/>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9" name="Google Shape;3389;p60"/>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0" name="Google Shape;3390;p60"/>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1" name="Google Shape;3391;p60"/>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2" name="Google Shape;3392;p60"/>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3" name="Google Shape;3393;p60"/>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4" name="Google Shape;3394;p60"/>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5" name="Google Shape;3395;p60"/>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6" name="Google Shape;3396;p60"/>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7" name="Google Shape;3397;p60"/>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8" name="Google Shape;3398;p60"/>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9" name="Google Shape;3399;p60"/>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0" name="Google Shape;3400;p60"/>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1" name="Google Shape;3401;p60"/>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2" name="Google Shape;3402;p60"/>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3" name="Google Shape;3403;p60"/>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4" name="Google Shape;3404;p60"/>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5" name="Google Shape;3405;p60"/>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6" name="Google Shape;3406;p60"/>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7" name="Google Shape;3407;p60"/>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8" name="Google Shape;3408;p60"/>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9" name="Google Shape;3409;p60"/>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0" name="Google Shape;3410;p60"/>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1" name="Google Shape;3411;p60"/>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2" name="Google Shape;3412;p60"/>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3" name="Google Shape;3413;p60"/>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4" name="Google Shape;3414;p60"/>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5" name="Google Shape;3415;p60"/>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6" name="Google Shape;3416;p60"/>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7" name="Google Shape;3417;p60"/>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8" name="Google Shape;3418;p60"/>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9" name="Google Shape;3419;p60"/>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0" name="Google Shape;3420;p60"/>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1" name="Google Shape;3421;p60"/>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2" name="Google Shape;3422;p60"/>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3" name="Google Shape;3423;p60"/>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4" name="Google Shape;3424;p60"/>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5" name="Google Shape;3425;p60"/>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6" name="Google Shape;3426;p60"/>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7" name="Google Shape;3427;p60"/>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8" name="Google Shape;3428;p60"/>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9" name="Google Shape;3429;p60"/>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0" name="Google Shape;3430;p60"/>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1" name="Google Shape;3431;p60"/>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2" name="Google Shape;3432;p60"/>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3" name="Google Shape;3433;p60"/>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4" name="Google Shape;3434;p60"/>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5" name="Google Shape;3435;p60"/>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6" name="Google Shape;3436;p60"/>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7" name="Google Shape;3437;p60"/>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8" name="Google Shape;3438;p60"/>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9" name="Google Shape;3439;p60"/>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0" name="Google Shape;3440;p60"/>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1" name="Google Shape;3441;p60"/>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2" name="Google Shape;3442;p60"/>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3" name="Google Shape;3443;p60"/>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4" name="Google Shape;3444;p60"/>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5" name="Google Shape;3445;p60"/>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6" name="Google Shape;3446;p60"/>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7" name="Google Shape;3447;p60"/>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8" name="Google Shape;3448;p60"/>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9" name="Google Shape;3449;p60"/>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0" name="Google Shape;3450;p60"/>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1" name="Google Shape;3451;p60"/>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2" name="Google Shape;3452;p60"/>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3" name="Google Shape;3453;p60"/>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4" name="Google Shape;3454;p60"/>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5" name="Google Shape;3455;p60"/>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456;p60"/>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457;p60"/>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8" name="Google Shape;3458;p60"/>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9" name="Google Shape;3459;p60"/>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0" name="Google Shape;3460;p60"/>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1" name="Google Shape;3461;p60"/>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2" name="Google Shape;3462;p60"/>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3" name="Google Shape;3463;p60"/>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4" name="Google Shape;3464;p60"/>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65" name="Google Shape;3465;p60"/>
          <p:cNvSpPr txBox="1"/>
          <p:nvPr/>
        </p:nvSpPr>
        <p:spPr>
          <a:xfrm>
            <a:off x="291675" y="4890750"/>
            <a:ext cx="859800" cy="1935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rgbClr val="38761D"/>
                </a:solidFill>
                <a:latin typeface="Verdana"/>
                <a:ea typeface="Verdana"/>
                <a:cs typeface="Verdana"/>
                <a:sym typeface="Verdana"/>
              </a:rPr>
              <a:t>PUBLIC</a:t>
            </a:r>
            <a:endParaRPr sz="600" b="1">
              <a:solidFill>
                <a:srgbClr val="6AA84F"/>
              </a:solidFill>
              <a:latin typeface="Verdana"/>
              <a:ea typeface="Verdana"/>
              <a:cs typeface="Verdana"/>
              <a:sym typeface="Verdana"/>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3 Final slide">
  <p:cSld name="CUSTOM_1">
    <p:spTree>
      <p:nvGrpSpPr>
        <p:cNvPr id="1" name="Shape 3466"/>
        <p:cNvGrpSpPr/>
        <p:nvPr/>
      </p:nvGrpSpPr>
      <p:grpSpPr>
        <a:xfrm>
          <a:off x="0" y="0"/>
          <a:ext cx="0" cy="0"/>
          <a:chOff x="0" y="0"/>
          <a:chExt cx="0" cy="0"/>
        </a:xfrm>
      </p:grpSpPr>
      <p:sp>
        <p:nvSpPr>
          <p:cNvPr id="3467" name="Google Shape;3467;p6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468" name="Google Shape;3468;p61"/>
          <p:cNvGrpSpPr/>
          <p:nvPr/>
        </p:nvGrpSpPr>
        <p:grpSpPr>
          <a:xfrm>
            <a:off x="7054217" y="507751"/>
            <a:ext cx="1284138" cy="851014"/>
            <a:chOff x="7621787" y="6800620"/>
            <a:chExt cx="3044424" cy="2017577"/>
          </a:xfrm>
        </p:grpSpPr>
        <p:sp>
          <p:nvSpPr>
            <p:cNvPr id="3469" name="Google Shape;3469;p61"/>
            <p:cNvSpPr/>
            <p:nvPr/>
          </p:nvSpPr>
          <p:spPr>
            <a:xfrm>
              <a:off x="7621787" y="6860978"/>
              <a:ext cx="927894" cy="1896861"/>
            </a:xfrm>
            <a:custGeom>
              <a:avLst/>
              <a:gdLst/>
              <a:ahLst/>
              <a:cxnLst/>
              <a:rect l="l" t="t" r="r" b="b"/>
              <a:pathLst>
                <a:path w="1153" h="2357" extrusionOk="0">
                  <a:moveTo>
                    <a:pt x="1118" y="9"/>
                  </a:moveTo>
                  <a:cubicBezTo>
                    <a:pt x="1125" y="3"/>
                    <a:pt x="1131" y="0"/>
                    <a:pt x="1137" y="0"/>
                  </a:cubicBezTo>
                  <a:cubicBezTo>
                    <a:pt x="1147" y="0"/>
                    <a:pt x="1153" y="9"/>
                    <a:pt x="1153" y="19"/>
                  </a:cubicBezTo>
                  <a:cubicBezTo>
                    <a:pt x="1153" y="26"/>
                    <a:pt x="1150" y="33"/>
                    <a:pt x="1144" y="39"/>
                  </a:cubicBezTo>
                  <a:cubicBezTo>
                    <a:pt x="901" y="340"/>
                    <a:pt x="725" y="693"/>
                    <a:pt x="725" y="1182"/>
                  </a:cubicBezTo>
                  <a:cubicBezTo>
                    <a:pt x="725" y="1671"/>
                    <a:pt x="901" y="2017"/>
                    <a:pt x="1144" y="2319"/>
                  </a:cubicBezTo>
                  <a:cubicBezTo>
                    <a:pt x="1150" y="2325"/>
                    <a:pt x="1153" y="2332"/>
                    <a:pt x="1153" y="2338"/>
                  </a:cubicBezTo>
                  <a:cubicBezTo>
                    <a:pt x="1153" y="2348"/>
                    <a:pt x="1147" y="2357"/>
                    <a:pt x="1137" y="2357"/>
                  </a:cubicBezTo>
                  <a:cubicBezTo>
                    <a:pt x="1131" y="2357"/>
                    <a:pt x="1125" y="2355"/>
                    <a:pt x="1118" y="2348"/>
                  </a:cubicBezTo>
                  <a:lnTo>
                    <a:pt x="84" y="1348"/>
                  </a:lnTo>
                  <a:cubicBezTo>
                    <a:pt x="33" y="1304"/>
                    <a:pt x="0" y="1252"/>
                    <a:pt x="0" y="1179"/>
                  </a:cubicBezTo>
                  <a:cubicBezTo>
                    <a:pt x="0" y="1105"/>
                    <a:pt x="33" y="1054"/>
                    <a:pt x="84" y="1010"/>
                  </a:cubicBezTo>
                  <a:lnTo>
                    <a:pt x="1118" y="9"/>
                  </a:lnTo>
                  <a:close/>
                </a:path>
              </a:pathLst>
            </a:custGeom>
            <a:solidFill>
              <a:srgbClr val="FFFFFF"/>
            </a:solidFill>
            <a:ln>
              <a:noFill/>
            </a:ln>
          </p:spPr>
          <p:txBody>
            <a:bodyPr spcFirstLastPara="1" wrap="square" lIns="182850" tIns="91400" rIns="182850" bIns="91400" anchor="t"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470" name="Google Shape;3470;p61"/>
            <p:cNvSpPr/>
            <p:nvPr/>
          </p:nvSpPr>
          <p:spPr>
            <a:xfrm>
              <a:off x="8708218" y="6800620"/>
              <a:ext cx="1957993" cy="2017577"/>
            </a:xfrm>
            <a:custGeom>
              <a:avLst/>
              <a:gdLst/>
              <a:ahLst/>
              <a:cxnLst/>
              <a:rect l="l" t="t" r="r" b="b"/>
              <a:pathLst>
                <a:path w="2433" h="2507" extrusionOk="0">
                  <a:moveTo>
                    <a:pt x="563" y="0"/>
                  </a:moveTo>
                  <a:cubicBezTo>
                    <a:pt x="158" y="0"/>
                    <a:pt x="0" y="573"/>
                    <a:pt x="0" y="1257"/>
                  </a:cubicBezTo>
                  <a:cubicBezTo>
                    <a:pt x="0" y="1941"/>
                    <a:pt x="158" y="2507"/>
                    <a:pt x="563" y="2507"/>
                  </a:cubicBezTo>
                  <a:cubicBezTo>
                    <a:pt x="806" y="2507"/>
                    <a:pt x="1013" y="2365"/>
                    <a:pt x="1014" y="2248"/>
                  </a:cubicBezTo>
                  <a:cubicBezTo>
                    <a:pt x="1014" y="2223"/>
                    <a:pt x="1004" y="2198"/>
                    <a:pt x="983" y="2177"/>
                  </a:cubicBezTo>
                  <a:cubicBezTo>
                    <a:pt x="868" y="2065"/>
                    <a:pt x="822" y="1954"/>
                    <a:pt x="822" y="1856"/>
                  </a:cubicBezTo>
                  <a:cubicBezTo>
                    <a:pt x="821" y="1669"/>
                    <a:pt x="984" y="1529"/>
                    <a:pt x="1134" y="1529"/>
                  </a:cubicBezTo>
                  <a:cubicBezTo>
                    <a:pt x="1340" y="1529"/>
                    <a:pt x="1461" y="1691"/>
                    <a:pt x="1461" y="1901"/>
                  </a:cubicBezTo>
                  <a:cubicBezTo>
                    <a:pt x="1461" y="2099"/>
                    <a:pt x="1376" y="2265"/>
                    <a:pt x="1284" y="2397"/>
                  </a:cubicBezTo>
                  <a:cubicBezTo>
                    <a:pt x="1281" y="2403"/>
                    <a:pt x="1279" y="2409"/>
                    <a:pt x="1279" y="2414"/>
                  </a:cubicBezTo>
                  <a:cubicBezTo>
                    <a:pt x="1279" y="2424"/>
                    <a:pt x="1285" y="2433"/>
                    <a:pt x="1294" y="2433"/>
                  </a:cubicBezTo>
                  <a:cubicBezTo>
                    <a:pt x="1300" y="2433"/>
                    <a:pt x="1307" y="2430"/>
                    <a:pt x="1314" y="2423"/>
                  </a:cubicBezTo>
                  <a:lnTo>
                    <a:pt x="2348" y="1423"/>
                  </a:lnTo>
                  <a:cubicBezTo>
                    <a:pt x="2400" y="1379"/>
                    <a:pt x="2433" y="1327"/>
                    <a:pt x="2433" y="1254"/>
                  </a:cubicBezTo>
                  <a:cubicBezTo>
                    <a:pt x="2433" y="1180"/>
                    <a:pt x="2400" y="1129"/>
                    <a:pt x="2348" y="1085"/>
                  </a:cubicBezTo>
                  <a:lnTo>
                    <a:pt x="1314" y="84"/>
                  </a:lnTo>
                  <a:cubicBezTo>
                    <a:pt x="1307" y="77"/>
                    <a:pt x="1300" y="74"/>
                    <a:pt x="1294" y="74"/>
                  </a:cubicBezTo>
                  <a:cubicBezTo>
                    <a:pt x="1285" y="74"/>
                    <a:pt x="1279" y="83"/>
                    <a:pt x="1279" y="93"/>
                  </a:cubicBezTo>
                  <a:cubicBezTo>
                    <a:pt x="1279" y="99"/>
                    <a:pt x="1281" y="105"/>
                    <a:pt x="1284" y="110"/>
                  </a:cubicBezTo>
                  <a:cubicBezTo>
                    <a:pt x="1376" y="242"/>
                    <a:pt x="1461" y="408"/>
                    <a:pt x="1461" y="607"/>
                  </a:cubicBezTo>
                  <a:cubicBezTo>
                    <a:pt x="1461" y="816"/>
                    <a:pt x="1340" y="978"/>
                    <a:pt x="1134" y="978"/>
                  </a:cubicBezTo>
                  <a:cubicBezTo>
                    <a:pt x="984" y="978"/>
                    <a:pt x="821" y="839"/>
                    <a:pt x="822" y="651"/>
                  </a:cubicBezTo>
                  <a:cubicBezTo>
                    <a:pt x="822" y="553"/>
                    <a:pt x="868" y="442"/>
                    <a:pt x="983" y="331"/>
                  </a:cubicBezTo>
                  <a:cubicBezTo>
                    <a:pt x="1004" y="309"/>
                    <a:pt x="1014" y="285"/>
                    <a:pt x="1014" y="259"/>
                  </a:cubicBezTo>
                  <a:cubicBezTo>
                    <a:pt x="1013" y="142"/>
                    <a:pt x="806" y="0"/>
                    <a:pt x="563" y="0"/>
                  </a:cubicBezTo>
                  <a:close/>
                </a:path>
              </a:pathLst>
            </a:custGeom>
            <a:solidFill>
              <a:srgbClr val="FFFFFF"/>
            </a:solidFill>
            <a:ln>
              <a:noFill/>
            </a:ln>
          </p:spPr>
          <p:txBody>
            <a:bodyPr spcFirstLastPara="1" wrap="square" lIns="182850" tIns="91400" rIns="182850" bIns="91400" anchor="t"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pic>
        <p:nvPicPr>
          <p:cNvPr id="3471" name="Google Shape;3471;p61"/>
          <p:cNvPicPr preferRelativeResize="0"/>
          <p:nvPr/>
        </p:nvPicPr>
        <p:blipFill>
          <a:blip r:embed="rId2">
            <a:alphaModFix/>
          </a:blip>
          <a:stretch>
            <a:fillRect/>
          </a:stretch>
        </p:blipFill>
        <p:spPr>
          <a:xfrm>
            <a:off x="48075" y="2491750"/>
            <a:ext cx="8839200" cy="2651760"/>
          </a:xfrm>
          <a:prstGeom prst="rect">
            <a:avLst/>
          </a:prstGeom>
          <a:noFill/>
          <a:ln>
            <a:noFill/>
          </a:ln>
        </p:spPr>
      </p:pic>
      <p:grpSp>
        <p:nvGrpSpPr>
          <p:cNvPr id="3472" name="Google Shape;3472;p61"/>
          <p:cNvGrpSpPr/>
          <p:nvPr/>
        </p:nvGrpSpPr>
        <p:grpSpPr>
          <a:xfrm>
            <a:off x="450457" y="531885"/>
            <a:ext cx="5155247" cy="802754"/>
            <a:chOff x="709613" y="1055688"/>
            <a:chExt cx="7931149" cy="1233488"/>
          </a:xfrm>
        </p:grpSpPr>
        <p:sp>
          <p:nvSpPr>
            <p:cNvPr id="3473" name="Google Shape;3473;p61"/>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4" name="Google Shape;3474;p61"/>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5" name="Google Shape;3475;p61"/>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6" name="Google Shape;3476;p61"/>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7" name="Google Shape;3477;p61"/>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8" name="Google Shape;3478;p61"/>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9" name="Google Shape;3479;p61"/>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0" name="Google Shape;3480;p61"/>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1" name="Google Shape;3481;p61"/>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2" name="Google Shape;3482;p61"/>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3" name="Google Shape;3483;p61"/>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4" name="Google Shape;3484;p61"/>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5" name="Google Shape;3485;p61"/>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6" name="Google Shape;3486;p61"/>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7" name="Google Shape;3487;p61"/>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8" name="Google Shape;3488;p61"/>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9" name="Google Shape;3489;p61"/>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0" name="Google Shape;3490;p61"/>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1" name="Google Shape;3491;p61"/>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2" name="Google Shape;3492;p61"/>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3" name="Google Shape;3493;p61"/>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4" name="Google Shape;3494;p61"/>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5" name="Google Shape;3495;p61"/>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6" name="Google Shape;3496;p61"/>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7" name="Google Shape;3497;p61"/>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8" name="Google Shape;3498;p61"/>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9" name="Google Shape;3499;p61"/>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0" name="Google Shape;3500;p61"/>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1" name="Google Shape;3501;p61"/>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2" name="Google Shape;3502;p61"/>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3" name="Google Shape;3503;p61"/>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4" name="Google Shape;3504;p61"/>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5" name="Google Shape;3505;p61"/>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6" name="Google Shape;3506;p61"/>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7" name="Google Shape;3507;p61"/>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8" name="Google Shape;3508;p61"/>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9" name="Google Shape;3509;p61"/>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0" name="Google Shape;3510;p61"/>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1" name="Google Shape;3511;p61"/>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2" name="Google Shape;3512;p61"/>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3" name="Google Shape;3513;p61"/>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4" name="Google Shape;3514;p61"/>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5" name="Google Shape;3515;p61"/>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6" name="Google Shape;3516;p61"/>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7" name="Google Shape;3517;p61"/>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8" name="Google Shape;3518;p61"/>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9" name="Google Shape;3519;p61"/>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0" name="Google Shape;3520;p61"/>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1" name="Google Shape;3521;p61"/>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2" name="Google Shape;3522;p61"/>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3" name="Google Shape;3523;p61"/>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4" name="Google Shape;3524;p61"/>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5" name="Google Shape;3525;p61"/>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6" name="Google Shape;3526;p61"/>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7" name="Google Shape;3527;p61"/>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8" name="Google Shape;3528;p61"/>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9" name="Google Shape;3529;p61"/>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0" name="Google Shape;3530;p61"/>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1" name="Google Shape;3531;p61"/>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2" name="Google Shape;3532;p61"/>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3" name="Google Shape;3533;p61"/>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4" name="Google Shape;3534;p61"/>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5" name="Google Shape;3535;p61"/>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6" name="Google Shape;3536;p61"/>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7" name="Google Shape;3537;p61"/>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8" name="Google Shape;3538;p61"/>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9" name="Google Shape;3539;p61"/>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0" name="Google Shape;3540;p61"/>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1" name="Google Shape;3541;p61"/>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2" name="Google Shape;3542;p61"/>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3" name="Google Shape;3543;p61"/>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4" name="Google Shape;3544;p61"/>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5" name="Google Shape;3545;p61"/>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6" name="Google Shape;3546;p61"/>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7" name="Google Shape;3547;p61"/>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8" name="Google Shape;3548;p61"/>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9" name="Google Shape;3549;p61"/>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0" name="Google Shape;3550;p61"/>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1" name="Google Shape;3551;p61"/>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2" name="Google Shape;3552;p61"/>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3" name="Google Shape;3553;p61"/>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4" name="Google Shape;3554;p61"/>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5" name="Google Shape;3555;p61"/>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6" name="Google Shape;3556;p61"/>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7" name="Google Shape;3557;p61"/>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8" name="Google Shape;3558;p61"/>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9" name="Google Shape;3559;p61"/>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0" name="Google Shape;3560;p61"/>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1" name="Google Shape;3561;p61"/>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2" name="Google Shape;3562;p61"/>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3" name="Google Shape;3563;p61"/>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4" name="Google Shape;3564;p61"/>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5" name="Google Shape;3565;p61"/>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6" name="Google Shape;3566;p61"/>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7" name="Google Shape;3567;p61"/>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8" name="Google Shape;3568;p61"/>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9" name="Google Shape;3569;p61"/>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0" name="Google Shape;3570;p61"/>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1" name="Google Shape;3571;p61"/>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2" name="Google Shape;3572;p61"/>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3" name="Google Shape;3573;p61"/>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4" name="Google Shape;3574;p61"/>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5" name="Google Shape;3575;p61"/>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6" name="Google Shape;3576;p61"/>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7" name="Google Shape;3577;p61"/>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8" name="Google Shape;3578;p61"/>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9" name="Google Shape;3579;p61"/>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0" name="Google Shape;3580;p61"/>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1" name="Google Shape;3581;p61"/>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2" name="Google Shape;3582;p61"/>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3" name="Google Shape;3583;p61"/>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4" name="Google Shape;3584;p61"/>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5" name="Google Shape;3585;p61"/>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6" name="Google Shape;3586;p61"/>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7" name="Google Shape;3587;p61"/>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8" name="Google Shape;3588;p61"/>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9" name="Google Shape;3589;p61"/>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0" name="Google Shape;3590;p61"/>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1" name="Google Shape;3591;p61"/>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2" name="Google Shape;3592;p61"/>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3" name="Google Shape;3593;p61"/>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4" name="Google Shape;3594;p61"/>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5" name="Google Shape;3595;p61"/>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6" name="Google Shape;3596;p61"/>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7" name="Google Shape;3597;p61"/>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8" name="Google Shape;3598;p61"/>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9" name="Google Shape;3599;p61"/>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0" name="Google Shape;3600;p61"/>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1" name="Google Shape;3601;p61"/>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2" name="Google Shape;3602;p61"/>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3" name="Google Shape;3603;p61"/>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4" name="Google Shape;3604;p61"/>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5" name="Google Shape;3605;p61"/>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6" name="Google Shape;3606;p61"/>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7" name="Google Shape;3607;p61"/>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8" name="Google Shape;3608;p61"/>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9" name="Google Shape;3609;p61"/>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0" name="Google Shape;3610;p61"/>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1" name="Google Shape;3611;p61"/>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2" name="Google Shape;3612;p61"/>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3" name="Google Shape;3613;p61"/>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4" name="Google Shape;3614;p61"/>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5" name="Google Shape;3615;p61"/>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6" name="Google Shape;3616;p61"/>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7" name="Google Shape;3617;p61"/>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8" name="Google Shape;3618;p61"/>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9" name="Google Shape;3619;p61"/>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0" name="Google Shape;3620;p61"/>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1" name="Google Shape;3621;p61"/>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2" name="Google Shape;3622;p61"/>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3" name="Google Shape;3623;p61"/>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4" name="Google Shape;3624;p61"/>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5" name="Google Shape;3625;p61"/>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6" name="Google Shape;3626;p61"/>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7" name="Google Shape;3627;p61"/>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8" name="Google Shape;3628;p61"/>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9" name="Google Shape;3629;p61"/>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0" name="Google Shape;3630;p61"/>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1" name="Google Shape;3631;p61"/>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2" name="Google Shape;3632;p61"/>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3" name="Google Shape;3633;p61"/>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4" name="Google Shape;3634;p61"/>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5" name="Google Shape;3635;p61"/>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6" name="Google Shape;3636;p61"/>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7" name="Google Shape;3637;p61"/>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8" name="Google Shape;3638;p61"/>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9" name="Google Shape;3639;p61"/>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0" name="Google Shape;3640;p61"/>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1" name="Google Shape;3641;p61"/>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2" name="Google Shape;3642;p61"/>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3" name="Google Shape;3643;p61"/>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4" name="Google Shape;3644;p61"/>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5" name="Google Shape;3645;p61"/>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6" name="Google Shape;3646;p61"/>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7" name="Google Shape;3647;p61"/>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8" name="Google Shape;3648;p61"/>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9" name="Google Shape;3649;p61"/>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0" name="Google Shape;3650;p61"/>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1" name="Google Shape;3651;p61"/>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2" name="Google Shape;3652;p61"/>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3" name="Google Shape;3653;p61"/>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4" name="Google Shape;3654;p61"/>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5" name="Google Shape;3655;p61"/>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6" name="Google Shape;3656;p61"/>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7" name="Google Shape;3657;p61"/>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8" name="Google Shape;3658;p61"/>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9" name="Google Shape;3659;p61"/>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0" name="Google Shape;3660;p61"/>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1" name="Google Shape;3661;p61"/>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2" name="Google Shape;3662;p61"/>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3" name="Google Shape;3663;p61"/>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4" name="Google Shape;3664;p61"/>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5" name="Google Shape;3665;p61"/>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6" name="Google Shape;3666;p61"/>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7" name="Google Shape;3667;p61"/>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8" name="Google Shape;3668;p61"/>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9" name="Google Shape;3669;p61"/>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0" name="Google Shape;3670;p61"/>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1" name="Google Shape;3671;p61"/>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2" name="Google Shape;3672;p61"/>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3" name="Google Shape;3673;p61"/>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4" name="Google Shape;3674;p61"/>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5" name="Google Shape;3675;p61"/>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6" name="Google Shape;3676;p61"/>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7" name="Google Shape;3677;p61"/>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8" name="Google Shape;3678;p61"/>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9" name="Google Shape;3679;p61"/>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0" name="Google Shape;3680;p61"/>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1" name="Google Shape;3681;p61"/>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2" name="Google Shape;3682;p61"/>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3" name="Google Shape;3683;p61"/>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4" name="Google Shape;3684;p61"/>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5" name="Google Shape;3685;p61"/>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6" name="Google Shape;3686;p61"/>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7" name="Google Shape;3687;p61"/>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8" name="Google Shape;3688;p61"/>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9" name="Google Shape;3689;p61"/>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0" name="Google Shape;3690;p61"/>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1" name="Google Shape;3691;p61"/>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562">
          <p15:clr>
            <a:srgbClr val="FA7B17"/>
          </p15:clr>
        </p15:guide>
        <p15:guide id="2" orient="horz" pos="335">
          <p15:clr>
            <a:srgbClr val="FA7B17"/>
          </p15:clr>
        </p15:guide>
        <p15:guide id="3" orient="horz" pos="841">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p:cSld name="CUSTOM_4">
    <p:spTree>
      <p:nvGrpSpPr>
        <p:cNvPr id="1" name="Shape 3692"/>
        <p:cNvGrpSpPr/>
        <p:nvPr/>
      </p:nvGrpSpPr>
      <p:grpSpPr>
        <a:xfrm>
          <a:off x="0" y="0"/>
          <a:ext cx="0" cy="0"/>
          <a:chOff x="0" y="0"/>
          <a:chExt cx="0" cy="0"/>
        </a:xfrm>
      </p:grpSpPr>
      <p:sp>
        <p:nvSpPr>
          <p:cNvPr id="3693" name="Google Shape;3693;p62"/>
          <p:cNvSpPr txBox="1"/>
          <p:nvPr/>
        </p:nvSpPr>
        <p:spPr>
          <a:xfrm>
            <a:off x="7404935" y="4875830"/>
            <a:ext cx="1300200" cy="79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800">
                <a:solidFill>
                  <a:schemeClr val="dk1"/>
                </a:solidFill>
                <a:latin typeface="Google Sans"/>
                <a:ea typeface="Google Sans"/>
                <a:cs typeface="Google Sans"/>
                <a:sym typeface="Google Sans"/>
              </a:rPr>
              <a:t>0</a:t>
            </a: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
        <p:nvSpPr>
          <p:cNvPr id="3694" name="Google Shape;3694;p62"/>
          <p:cNvSpPr txBox="1"/>
          <p:nvPr/>
        </p:nvSpPr>
        <p:spPr>
          <a:xfrm>
            <a:off x="455317" y="4875830"/>
            <a:ext cx="1300200" cy="79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a:solidFill>
                  <a:schemeClr val="dk1"/>
                </a:solidFill>
                <a:latin typeface="Google Sans"/>
                <a:ea typeface="Google Sans"/>
                <a:cs typeface="Google Sans"/>
                <a:sym typeface="Google Sans"/>
              </a:rPr>
              <a:t>Google Cloud Next ‘23</a:t>
            </a:r>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1">
  <p:cSld name="CUSTOM_2_3_2_3">
    <p:spTree>
      <p:nvGrpSpPr>
        <p:cNvPr id="1" name="Shape 3695"/>
        <p:cNvGrpSpPr/>
        <p:nvPr/>
      </p:nvGrpSpPr>
      <p:grpSpPr>
        <a:xfrm>
          <a:off x="0" y="0"/>
          <a:ext cx="0" cy="0"/>
          <a:chOff x="0" y="0"/>
          <a:chExt cx="0" cy="0"/>
        </a:xfrm>
      </p:grpSpPr>
      <p:sp>
        <p:nvSpPr>
          <p:cNvPr id="3696" name="Google Shape;3696;p63"/>
          <p:cNvSpPr txBox="1"/>
          <p:nvPr/>
        </p:nvSpPr>
        <p:spPr>
          <a:xfrm>
            <a:off x="7404935" y="4875830"/>
            <a:ext cx="1300200" cy="79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800">
                <a:solidFill>
                  <a:schemeClr val="dk1"/>
                </a:solidFill>
                <a:latin typeface="Google Sans"/>
                <a:ea typeface="Google Sans"/>
                <a:cs typeface="Google Sans"/>
                <a:sym typeface="Google Sans"/>
              </a:rPr>
              <a:t>0</a:t>
            </a: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
        <p:nvSpPr>
          <p:cNvPr id="3697" name="Google Shape;3697;p63"/>
          <p:cNvSpPr txBox="1"/>
          <p:nvPr/>
        </p:nvSpPr>
        <p:spPr>
          <a:xfrm>
            <a:off x="455317" y="4875830"/>
            <a:ext cx="1300200" cy="79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a:solidFill>
                  <a:schemeClr val="dk1"/>
                </a:solidFill>
                <a:latin typeface="Google Sans"/>
                <a:ea typeface="Google Sans"/>
                <a:cs typeface="Google Sans"/>
                <a:sym typeface="Google Sans"/>
              </a:rPr>
              <a:t>Google Cloud Next ‘23</a:t>
            </a:r>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3 Simple slide">
  <p:cSld name="TITLE_12_9_2">
    <p:spTree>
      <p:nvGrpSpPr>
        <p:cNvPr id="1" name="Shape 3698"/>
        <p:cNvGrpSpPr/>
        <p:nvPr/>
      </p:nvGrpSpPr>
      <p:grpSpPr>
        <a:xfrm>
          <a:off x="0" y="0"/>
          <a:ext cx="0" cy="0"/>
          <a:chOff x="0" y="0"/>
          <a:chExt cx="0" cy="0"/>
        </a:xfrm>
      </p:grpSpPr>
      <p:sp>
        <p:nvSpPr>
          <p:cNvPr id="3699" name="Google Shape;3699;p64"/>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00" name="Google Shape;3700;p64"/>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01" name="Google Shape;3701;p64"/>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9pPr>
          </a:lstStyle>
          <a:p>
            <a:endParaRPr/>
          </a:p>
        </p:txBody>
      </p:sp>
      <p:cxnSp>
        <p:nvCxnSpPr>
          <p:cNvPr id="3702" name="Google Shape;3702;p64"/>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3703" name="Google Shape;3703;p64"/>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pic>
        <p:nvPicPr>
          <p:cNvPr id="3704" name="Google Shape;3704;p64"/>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3 Simple slide 1">
  <p:cSld name="TITLE_12_9_2_1">
    <p:spTree>
      <p:nvGrpSpPr>
        <p:cNvPr id="1" name="Shape 3705"/>
        <p:cNvGrpSpPr/>
        <p:nvPr/>
      </p:nvGrpSpPr>
      <p:grpSpPr>
        <a:xfrm>
          <a:off x="0" y="0"/>
          <a:ext cx="0" cy="0"/>
          <a:chOff x="0" y="0"/>
          <a:chExt cx="0" cy="0"/>
        </a:xfrm>
      </p:grpSpPr>
      <p:sp>
        <p:nvSpPr>
          <p:cNvPr id="3706" name="Google Shape;3706;p65"/>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07" name="Google Shape;3707;p65"/>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08" name="Google Shape;3708;p65"/>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9pPr>
          </a:lstStyle>
          <a:p>
            <a:endParaRPr/>
          </a:p>
        </p:txBody>
      </p:sp>
      <p:cxnSp>
        <p:nvCxnSpPr>
          <p:cNvPr id="3709" name="Google Shape;3709;p65"/>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3710" name="Google Shape;3710;p65"/>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pic>
        <p:nvPicPr>
          <p:cNvPr id="3711" name="Google Shape;3711;p65"/>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3 Standard slide 4 1">
  <p:cSld name="TITLE_12_5_1">
    <p:spTree>
      <p:nvGrpSpPr>
        <p:cNvPr id="1" name="Shape 3712"/>
        <p:cNvGrpSpPr/>
        <p:nvPr/>
      </p:nvGrpSpPr>
      <p:grpSpPr>
        <a:xfrm>
          <a:off x="0" y="0"/>
          <a:ext cx="0" cy="0"/>
          <a:chOff x="0" y="0"/>
          <a:chExt cx="0" cy="0"/>
        </a:xfrm>
      </p:grpSpPr>
      <p:sp>
        <p:nvSpPr>
          <p:cNvPr id="3713" name="Google Shape;3713;p66"/>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14" name="Google Shape;3714;p66"/>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15" name="Google Shape;3715;p66"/>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9pPr>
          </a:lstStyle>
          <a:p>
            <a:endParaRPr/>
          </a:p>
        </p:txBody>
      </p:sp>
      <p:sp>
        <p:nvSpPr>
          <p:cNvPr id="3716" name="Google Shape;3716;p66"/>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endParaRPr/>
          </a:p>
        </p:txBody>
      </p:sp>
      <p:cxnSp>
        <p:nvCxnSpPr>
          <p:cNvPr id="3717" name="Google Shape;3717;p66"/>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3718" name="Google Shape;3718;p66"/>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3719" name="Google Shape;3719;p66"/>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700"/>
              <a:buFont typeface="Montserrat"/>
              <a:buNone/>
              <a:defRPr sz="7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3720" name="Google Shape;3720;p66"/>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700"/>
              <a:buFont typeface="Montserrat"/>
              <a:buNone/>
              <a:defRPr sz="7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3721" name="Google Shape;3721;p66"/>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accent4"/>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9pPr>
          </a:lstStyle>
          <a:p>
            <a:endParaRPr/>
          </a:p>
        </p:txBody>
      </p:sp>
      <p:pic>
        <p:nvPicPr>
          <p:cNvPr id="3722" name="Google Shape;3722;p66"/>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3 Simple slide 2">
  <p:cSld name="TITLE_12_9_2_2">
    <p:spTree>
      <p:nvGrpSpPr>
        <p:cNvPr id="1" name="Shape 3723"/>
        <p:cNvGrpSpPr/>
        <p:nvPr/>
      </p:nvGrpSpPr>
      <p:grpSpPr>
        <a:xfrm>
          <a:off x="0" y="0"/>
          <a:ext cx="0" cy="0"/>
          <a:chOff x="0" y="0"/>
          <a:chExt cx="0" cy="0"/>
        </a:xfrm>
      </p:grpSpPr>
      <p:sp>
        <p:nvSpPr>
          <p:cNvPr id="3724" name="Google Shape;3724;p67"/>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25" name="Google Shape;3725;p67"/>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26" name="Google Shape;3726;p67"/>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9pPr>
          </a:lstStyle>
          <a:p>
            <a:endParaRPr/>
          </a:p>
        </p:txBody>
      </p:sp>
      <p:cxnSp>
        <p:nvCxnSpPr>
          <p:cNvPr id="3727" name="Google Shape;3727;p67"/>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3728" name="Google Shape;3728;p67"/>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pic>
        <p:nvPicPr>
          <p:cNvPr id="3729" name="Google Shape;3729;p67"/>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Items 2">
  <p:cSld name="CUSTOM_8_2_2">
    <p:spTree>
      <p:nvGrpSpPr>
        <p:cNvPr id="1" name="Shape 3730"/>
        <p:cNvGrpSpPr/>
        <p:nvPr/>
      </p:nvGrpSpPr>
      <p:grpSpPr>
        <a:xfrm>
          <a:off x="0" y="0"/>
          <a:ext cx="0" cy="0"/>
          <a:chOff x="0" y="0"/>
          <a:chExt cx="0" cy="0"/>
        </a:xfrm>
      </p:grpSpPr>
      <p:sp>
        <p:nvSpPr>
          <p:cNvPr id="3731" name="Google Shape;3731;p68"/>
          <p:cNvSpPr txBox="1">
            <a:spLocks noGrp="1"/>
          </p:cNvSpPr>
          <p:nvPr>
            <p:ph type="body" idx="1"/>
          </p:nvPr>
        </p:nvSpPr>
        <p:spPr>
          <a:xfrm>
            <a:off x="461050" y="2281697"/>
            <a:ext cx="3584400" cy="1330500"/>
          </a:xfrm>
          <a:prstGeom prst="rect">
            <a:avLst/>
          </a:prstGeom>
        </p:spPr>
        <p:txBody>
          <a:bodyPr spcFirstLastPara="1" wrap="square" lIns="0" tIns="0" rIns="91425" bIns="0" anchor="t" anchorCtr="0">
            <a:noAutofit/>
          </a:bodyPr>
          <a:lstStyle>
            <a:lvl1pPr marL="457200" lvl="0" indent="-317500" rtl="0">
              <a:lnSpc>
                <a:spcPct val="150000"/>
              </a:lnSpc>
              <a:spcBef>
                <a:spcPts val="0"/>
              </a:spcBef>
              <a:spcAft>
                <a:spcPts val="0"/>
              </a:spcAft>
              <a:buSzPts val="1400"/>
              <a:buChar char="▪"/>
              <a:defRPr/>
            </a:lvl1pPr>
            <a:lvl2pPr marL="914400" lvl="1" indent="-317500" rtl="0">
              <a:lnSpc>
                <a:spcPct val="150000"/>
              </a:lnSpc>
              <a:spcBef>
                <a:spcPts val="1000"/>
              </a:spcBef>
              <a:spcAft>
                <a:spcPts val="0"/>
              </a:spcAft>
              <a:buSzPts val="1400"/>
              <a:buChar char="⎼"/>
              <a:defRPr/>
            </a:lvl2pPr>
            <a:lvl3pPr marL="1371600" lvl="2" indent="-317500" rtl="0">
              <a:lnSpc>
                <a:spcPct val="150000"/>
              </a:lnSpc>
              <a:spcBef>
                <a:spcPts val="1000"/>
              </a:spcBef>
              <a:spcAft>
                <a:spcPts val="0"/>
              </a:spcAft>
              <a:buSzPts val="1400"/>
              <a:buChar char="○"/>
              <a:defRPr/>
            </a:lvl3pPr>
            <a:lvl4pPr marL="1828800" lvl="3" indent="-317500" rtl="0">
              <a:lnSpc>
                <a:spcPct val="150000"/>
              </a:lnSpc>
              <a:spcBef>
                <a:spcPts val="1000"/>
              </a:spcBef>
              <a:spcAft>
                <a:spcPts val="0"/>
              </a:spcAft>
              <a:buSzPts val="1400"/>
              <a:buChar char="●"/>
              <a:defRPr/>
            </a:lvl4pPr>
            <a:lvl5pPr marL="2286000" lvl="4" indent="-317500" rtl="0">
              <a:lnSpc>
                <a:spcPct val="150000"/>
              </a:lnSpc>
              <a:spcBef>
                <a:spcPts val="1000"/>
              </a:spcBef>
              <a:spcAft>
                <a:spcPts val="0"/>
              </a:spcAft>
              <a:buSzPts val="1400"/>
              <a:buChar char="○"/>
              <a:defRPr/>
            </a:lvl5pPr>
            <a:lvl6pPr marL="2743200" lvl="5" indent="-317500" rtl="0">
              <a:lnSpc>
                <a:spcPct val="150000"/>
              </a:lnSpc>
              <a:spcBef>
                <a:spcPts val="1000"/>
              </a:spcBef>
              <a:spcAft>
                <a:spcPts val="0"/>
              </a:spcAft>
              <a:buSzPts val="1400"/>
              <a:buChar char="■"/>
              <a:defRPr/>
            </a:lvl6pPr>
            <a:lvl7pPr marL="3200400" lvl="6" indent="-317500" rtl="0">
              <a:lnSpc>
                <a:spcPct val="150000"/>
              </a:lnSpc>
              <a:spcBef>
                <a:spcPts val="1000"/>
              </a:spcBef>
              <a:spcAft>
                <a:spcPts val="0"/>
              </a:spcAft>
              <a:buSzPts val="1400"/>
              <a:buChar char="●"/>
              <a:defRPr/>
            </a:lvl7pPr>
            <a:lvl8pPr marL="3657600" lvl="7" indent="-317500" rtl="0">
              <a:lnSpc>
                <a:spcPct val="150000"/>
              </a:lnSpc>
              <a:spcBef>
                <a:spcPts val="1000"/>
              </a:spcBef>
              <a:spcAft>
                <a:spcPts val="0"/>
              </a:spcAft>
              <a:buSzPts val="1400"/>
              <a:buChar char="○"/>
              <a:defRPr/>
            </a:lvl8pPr>
            <a:lvl9pPr marL="4114800" lvl="8" indent="-317500" rtl="0">
              <a:lnSpc>
                <a:spcPct val="150000"/>
              </a:lnSpc>
              <a:spcBef>
                <a:spcPts val="1000"/>
              </a:spcBef>
              <a:spcAft>
                <a:spcPts val="1000"/>
              </a:spcAft>
              <a:buSzPts val="1400"/>
              <a:buChar char="■"/>
              <a:defRPr/>
            </a:lvl9pPr>
          </a:lstStyle>
          <a:p>
            <a:endParaRPr/>
          </a:p>
        </p:txBody>
      </p:sp>
      <p:sp>
        <p:nvSpPr>
          <p:cNvPr id="3732" name="Google Shape;3732;p68"/>
          <p:cNvSpPr txBox="1">
            <a:spLocks noGrp="1"/>
          </p:cNvSpPr>
          <p:nvPr>
            <p:ph type="title"/>
          </p:nvPr>
        </p:nvSpPr>
        <p:spPr>
          <a:xfrm>
            <a:off x="457200" y="457200"/>
            <a:ext cx="5459100" cy="5943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SzPts val="2000"/>
              <a:buNone/>
              <a:defRPr sz="2000"/>
            </a:lvl1pPr>
            <a:lvl2pPr lvl="1" rtl="0">
              <a:lnSpc>
                <a:spcPct val="90000"/>
              </a:lnSpc>
              <a:spcBef>
                <a:spcPts val="0"/>
              </a:spcBef>
              <a:spcAft>
                <a:spcPts val="0"/>
              </a:spcAft>
              <a:buSzPts val="2000"/>
              <a:buNone/>
              <a:defRPr sz="2000">
                <a:latin typeface="Google Sans"/>
                <a:ea typeface="Google Sans"/>
                <a:cs typeface="Google Sans"/>
                <a:sym typeface="Google Sans"/>
              </a:defRPr>
            </a:lvl2pPr>
            <a:lvl3pPr lvl="2" rtl="0">
              <a:lnSpc>
                <a:spcPct val="90000"/>
              </a:lnSpc>
              <a:spcBef>
                <a:spcPts val="0"/>
              </a:spcBef>
              <a:spcAft>
                <a:spcPts val="0"/>
              </a:spcAft>
              <a:buSzPts val="2000"/>
              <a:buNone/>
              <a:defRPr sz="2000">
                <a:latin typeface="Google Sans"/>
                <a:ea typeface="Google Sans"/>
                <a:cs typeface="Google Sans"/>
                <a:sym typeface="Google Sans"/>
              </a:defRPr>
            </a:lvl3pPr>
            <a:lvl4pPr lvl="3" rtl="0">
              <a:lnSpc>
                <a:spcPct val="90000"/>
              </a:lnSpc>
              <a:spcBef>
                <a:spcPts val="0"/>
              </a:spcBef>
              <a:spcAft>
                <a:spcPts val="0"/>
              </a:spcAft>
              <a:buSzPts val="2000"/>
              <a:buNone/>
              <a:defRPr sz="2000">
                <a:latin typeface="Google Sans"/>
                <a:ea typeface="Google Sans"/>
                <a:cs typeface="Google Sans"/>
                <a:sym typeface="Google Sans"/>
              </a:defRPr>
            </a:lvl4pPr>
            <a:lvl5pPr lvl="4" rtl="0">
              <a:lnSpc>
                <a:spcPct val="90000"/>
              </a:lnSpc>
              <a:spcBef>
                <a:spcPts val="0"/>
              </a:spcBef>
              <a:spcAft>
                <a:spcPts val="0"/>
              </a:spcAft>
              <a:buSzPts val="2000"/>
              <a:buNone/>
              <a:defRPr sz="2000">
                <a:latin typeface="Google Sans"/>
                <a:ea typeface="Google Sans"/>
                <a:cs typeface="Google Sans"/>
                <a:sym typeface="Google Sans"/>
              </a:defRPr>
            </a:lvl5pPr>
            <a:lvl6pPr lvl="5" rtl="0">
              <a:lnSpc>
                <a:spcPct val="90000"/>
              </a:lnSpc>
              <a:spcBef>
                <a:spcPts val="0"/>
              </a:spcBef>
              <a:spcAft>
                <a:spcPts val="0"/>
              </a:spcAft>
              <a:buSzPts val="2000"/>
              <a:buNone/>
              <a:defRPr sz="2000">
                <a:latin typeface="Google Sans"/>
                <a:ea typeface="Google Sans"/>
                <a:cs typeface="Google Sans"/>
                <a:sym typeface="Google Sans"/>
              </a:defRPr>
            </a:lvl6pPr>
            <a:lvl7pPr lvl="6" rtl="0">
              <a:lnSpc>
                <a:spcPct val="90000"/>
              </a:lnSpc>
              <a:spcBef>
                <a:spcPts val="0"/>
              </a:spcBef>
              <a:spcAft>
                <a:spcPts val="0"/>
              </a:spcAft>
              <a:buSzPts val="2000"/>
              <a:buNone/>
              <a:defRPr sz="2000">
                <a:latin typeface="Google Sans"/>
                <a:ea typeface="Google Sans"/>
                <a:cs typeface="Google Sans"/>
                <a:sym typeface="Google Sans"/>
              </a:defRPr>
            </a:lvl7pPr>
            <a:lvl8pPr lvl="7" rtl="0">
              <a:lnSpc>
                <a:spcPct val="90000"/>
              </a:lnSpc>
              <a:spcBef>
                <a:spcPts val="0"/>
              </a:spcBef>
              <a:spcAft>
                <a:spcPts val="0"/>
              </a:spcAft>
              <a:buSzPts val="2000"/>
              <a:buNone/>
              <a:defRPr sz="2000">
                <a:latin typeface="Google Sans"/>
                <a:ea typeface="Google Sans"/>
                <a:cs typeface="Google Sans"/>
                <a:sym typeface="Google Sans"/>
              </a:defRPr>
            </a:lvl8pPr>
            <a:lvl9pPr lvl="8" rtl="0">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3733" name="Google Shape;3733;p68"/>
          <p:cNvSpPr txBox="1">
            <a:spLocks noGrp="1"/>
          </p:cNvSpPr>
          <p:nvPr>
            <p:ph type="body" idx="2"/>
          </p:nvPr>
        </p:nvSpPr>
        <p:spPr>
          <a:xfrm>
            <a:off x="4610125" y="2281697"/>
            <a:ext cx="3584400" cy="1330500"/>
          </a:xfrm>
          <a:prstGeom prst="rect">
            <a:avLst/>
          </a:prstGeom>
        </p:spPr>
        <p:txBody>
          <a:bodyPr spcFirstLastPara="1" wrap="square" lIns="0" tIns="0" rIns="91425" bIns="0" anchor="t" anchorCtr="0">
            <a:noAutofit/>
          </a:bodyPr>
          <a:lstStyle>
            <a:lvl1pPr marL="457200" lvl="0" indent="-317500" rtl="0">
              <a:lnSpc>
                <a:spcPct val="150000"/>
              </a:lnSpc>
              <a:spcBef>
                <a:spcPts val="0"/>
              </a:spcBef>
              <a:spcAft>
                <a:spcPts val="0"/>
              </a:spcAft>
              <a:buSzPts val="1400"/>
              <a:buChar char="▪"/>
              <a:defRPr/>
            </a:lvl1pPr>
            <a:lvl2pPr marL="914400" lvl="1" indent="-317500" rtl="0">
              <a:lnSpc>
                <a:spcPct val="150000"/>
              </a:lnSpc>
              <a:spcBef>
                <a:spcPts val="1000"/>
              </a:spcBef>
              <a:spcAft>
                <a:spcPts val="0"/>
              </a:spcAft>
              <a:buSzPts val="1400"/>
              <a:buChar char="⎼"/>
              <a:defRPr/>
            </a:lvl2pPr>
            <a:lvl3pPr marL="1371600" lvl="2" indent="-317500" rtl="0">
              <a:lnSpc>
                <a:spcPct val="150000"/>
              </a:lnSpc>
              <a:spcBef>
                <a:spcPts val="1000"/>
              </a:spcBef>
              <a:spcAft>
                <a:spcPts val="0"/>
              </a:spcAft>
              <a:buSzPts val="1400"/>
              <a:buChar char="○"/>
              <a:defRPr/>
            </a:lvl3pPr>
            <a:lvl4pPr marL="1828800" lvl="3" indent="-317500" rtl="0">
              <a:lnSpc>
                <a:spcPct val="150000"/>
              </a:lnSpc>
              <a:spcBef>
                <a:spcPts val="1000"/>
              </a:spcBef>
              <a:spcAft>
                <a:spcPts val="0"/>
              </a:spcAft>
              <a:buSzPts val="1400"/>
              <a:buChar char="●"/>
              <a:defRPr/>
            </a:lvl4pPr>
            <a:lvl5pPr marL="2286000" lvl="4" indent="-317500" rtl="0">
              <a:lnSpc>
                <a:spcPct val="150000"/>
              </a:lnSpc>
              <a:spcBef>
                <a:spcPts val="1000"/>
              </a:spcBef>
              <a:spcAft>
                <a:spcPts val="0"/>
              </a:spcAft>
              <a:buSzPts val="1400"/>
              <a:buChar char="○"/>
              <a:defRPr/>
            </a:lvl5pPr>
            <a:lvl6pPr marL="2743200" lvl="5" indent="-317500" rtl="0">
              <a:lnSpc>
                <a:spcPct val="150000"/>
              </a:lnSpc>
              <a:spcBef>
                <a:spcPts val="1000"/>
              </a:spcBef>
              <a:spcAft>
                <a:spcPts val="0"/>
              </a:spcAft>
              <a:buSzPts val="1400"/>
              <a:buChar char="■"/>
              <a:defRPr/>
            </a:lvl6pPr>
            <a:lvl7pPr marL="3200400" lvl="6" indent="-317500" rtl="0">
              <a:lnSpc>
                <a:spcPct val="150000"/>
              </a:lnSpc>
              <a:spcBef>
                <a:spcPts val="1000"/>
              </a:spcBef>
              <a:spcAft>
                <a:spcPts val="0"/>
              </a:spcAft>
              <a:buSzPts val="1400"/>
              <a:buChar char="●"/>
              <a:defRPr/>
            </a:lvl7pPr>
            <a:lvl8pPr marL="3657600" lvl="7" indent="-317500" rtl="0">
              <a:lnSpc>
                <a:spcPct val="150000"/>
              </a:lnSpc>
              <a:spcBef>
                <a:spcPts val="1000"/>
              </a:spcBef>
              <a:spcAft>
                <a:spcPts val="0"/>
              </a:spcAft>
              <a:buSzPts val="1400"/>
              <a:buChar char="○"/>
              <a:defRPr/>
            </a:lvl8pPr>
            <a:lvl9pPr marL="4114800" lvl="8" indent="-317500" rtl="0">
              <a:lnSpc>
                <a:spcPct val="150000"/>
              </a:lnSpc>
              <a:spcBef>
                <a:spcPts val="1000"/>
              </a:spcBef>
              <a:spcAft>
                <a:spcPts val="1000"/>
              </a:spcAft>
              <a:buSzPts val="1400"/>
              <a:buChar char="■"/>
              <a:defRPr/>
            </a:lvl9pPr>
          </a:lstStyle>
          <a:p>
            <a:endParaRPr/>
          </a:p>
        </p:txBody>
      </p:sp>
      <p:sp>
        <p:nvSpPr>
          <p:cNvPr id="3734" name="Google Shape;3734;p68"/>
          <p:cNvSpPr txBox="1">
            <a:spLocks noGrp="1"/>
          </p:cNvSpPr>
          <p:nvPr>
            <p:ph type="subTitle" idx="3"/>
          </p:nvPr>
        </p:nvSpPr>
        <p:spPr>
          <a:xfrm>
            <a:off x="457175" y="1535351"/>
            <a:ext cx="3531000" cy="245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600"/>
              <a:buNone/>
              <a:defRPr sz="1400" b="1">
                <a:solidFill>
                  <a:srgbClr val="4285F4"/>
                </a:solidFill>
              </a:defRPr>
            </a:lvl1pPr>
            <a:lvl2pPr lvl="1" rtl="0">
              <a:lnSpc>
                <a:spcPct val="100000"/>
              </a:lnSpc>
              <a:spcBef>
                <a:spcPts val="1800"/>
              </a:spcBef>
              <a:spcAft>
                <a:spcPts val="0"/>
              </a:spcAft>
              <a:buClr>
                <a:schemeClr val="lt1"/>
              </a:buClr>
              <a:buSzPts val="1600"/>
              <a:buNone/>
              <a:defRPr sz="1600">
                <a:solidFill>
                  <a:schemeClr val="lt1"/>
                </a:solidFill>
              </a:defRPr>
            </a:lvl2pPr>
            <a:lvl3pPr lvl="2" rtl="0">
              <a:lnSpc>
                <a:spcPct val="100000"/>
              </a:lnSpc>
              <a:spcBef>
                <a:spcPts val="1800"/>
              </a:spcBef>
              <a:spcAft>
                <a:spcPts val="0"/>
              </a:spcAft>
              <a:buClr>
                <a:schemeClr val="lt1"/>
              </a:buClr>
              <a:buSzPts val="1600"/>
              <a:buNone/>
              <a:defRPr sz="1600">
                <a:solidFill>
                  <a:schemeClr val="lt1"/>
                </a:solidFill>
              </a:defRPr>
            </a:lvl3pPr>
            <a:lvl4pPr lvl="3" rtl="0">
              <a:lnSpc>
                <a:spcPct val="100000"/>
              </a:lnSpc>
              <a:spcBef>
                <a:spcPts val="1800"/>
              </a:spcBef>
              <a:spcAft>
                <a:spcPts val="0"/>
              </a:spcAft>
              <a:buClr>
                <a:schemeClr val="lt1"/>
              </a:buClr>
              <a:buSzPts val="1600"/>
              <a:buNone/>
              <a:defRPr sz="1600">
                <a:solidFill>
                  <a:schemeClr val="lt1"/>
                </a:solidFill>
              </a:defRPr>
            </a:lvl4pPr>
            <a:lvl5pPr lvl="4" rtl="0">
              <a:lnSpc>
                <a:spcPct val="100000"/>
              </a:lnSpc>
              <a:spcBef>
                <a:spcPts val="1800"/>
              </a:spcBef>
              <a:spcAft>
                <a:spcPts val="0"/>
              </a:spcAft>
              <a:buClr>
                <a:schemeClr val="lt1"/>
              </a:buClr>
              <a:buSzPts val="1600"/>
              <a:buNone/>
              <a:defRPr sz="1600">
                <a:solidFill>
                  <a:schemeClr val="lt1"/>
                </a:solidFill>
              </a:defRPr>
            </a:lvl5pPr>
            <a:lvl6pPr lvl="5" rtl="0">
              <a:lnSpc>
                <a:spcPct val="100000"/>
              </a:lnSpc>
              <a:spcBef>
                <a:spcPts val="1800"/>
              </a:spcBef>
              <a:spcAft>
                <a:spcPts val="0"/>
              </a:spcAft>
              <a:buClr>
                <a:schemeClr val="lt1"/>
              </a:buClr>
              <a:buSzPts val="1600"/>
              <a:buNone/>
              <a:defRPr sz="1600">
                <a:solidFill>
                  <a:schemeClr val="lt1"/>
                </a:solidFill>
              </a:defRPr>
            </a:lvl6pPr>
            <a:lvl7pPr lvl="6" rtl="0">
              <a:lnSpc>
                <a:spcPct val="100000"/>
              </a:lnSpc>
              <a:spcBef>
                <a:spcPts val="1800"/>
              </a:spcBef>
              <a:spcAft>
                <a:spcPts val="0"/>
              </a:spcAft>
              <a:buClr>
                <a:schemeClr val="lt1"/>
              </a:buClr>
              <a:buSzPts val="1600"/>
              <a:buNone/>
              <a:defRPr sz="1600">
                <a:solidFill>
                  <a:schemeClr val="lt1"/>
                </a:solidFill>
              </a:defRPr>
            </a:lvl7pPr>
            <a:lvl8pPr lvl="7" rtl="0">
              <a:lnSpc>
                <a:spcPct val="100000"/>
              </a:lnSpc>
              <a:spcBef>
                <a:spcPts val="1800"/>
              </a:spcBef>
              <a:spcAft>
                <a:spcPts val="0"/>
              </a:spcAft>
              <a:buClr>
                <a:schemeClr val="lt1"/>
              </a:buClr>
              <a:buSzPts val="1600"/>
              <a:buNone/>
              <a:defRPr sz="1600">
                <a:solidFill>
                  <a:schemeClr val="lt1"/>
                </a:solidFill>
              </a:defRPr>
            </a:lvl8pPr>
            <a:lvl9pPr lvl="8" rtl="0">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3735" name="Google Shape;3735;p68"/>
          <p:cNvSpPr txBox="1">
            <a:spLocks noGrp="1"/>
          </p:cNvSpPr>
          <p:nvPr>
            <p:ph type="subTitle" idx="4"/>
          </p:nvPr>
        </p:nvSpPr>
        <p:spPr>
          <a:xfrm>
            <a:off x="4610125" y="1535351"/>
            <a:ext cx="3531000" cy="245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600"/>
              <a:buNone/>
              <a:defRPr sz="1400" b="1">
                <a:solidFill>
                  <a:srgbClr val="4285F4"/>
                </a:solidFill>
              </a:defRPr>
            </a:lvl1pPr>
            <a:lvl2pPr lvl="1" rtl="0">
              <a:lnSpc>
                <a:spcPct val="100000"/>
              </a:lnSpc>
              <a:spcBef>
                <a:spcPts val="1800"/>
              </a:spcBef>
              <a:spcAft>
                <a:spcPts val="0"/>
              </a:spcAft>
              <a:buClr>
                <a:schemeClr val="lt1"/>
              </a:buClr>
              <a:buSzPts val="1600"/>
              <a:buNone/>
              <a:defRPr sz="1600">
                <a:solidFill>
                  <a:schemeClr val="lt1"/>
                </a:solidFill>
              </a:defRPr>
            </a:lvl2pPr>
            <a:lvl3pPr lvl="2" rtl="0">
              <a:lnSpc>
                <a:spcPct val="100000"/>
              </a:lnSpc>
              <a:spcBef>
                <a:spcPts val="1800"/>
              </a:spcBef>
              <a:spcAft>
                <a:spcPts val="0"/>
              </a:spcAft>
              <a:buClr>
                <a:schemeClr val="lt1"/>
              </a:buClr>
              <a:buSzPts val="1600"/>
              <a:buNone/>
              <a:defRPr sz="1600">
                <a:solidFill>
                  <a:schemeClr val="lt1"/>
                </a:solidFill>
              </a:defRPr>
            </a:lvl3pPr>
            <a:lvl4pPr lvl="3" rtl="0">
              <a:lnSpc>
                <a:spcPct val="100000"/>
              </a:lnSpc>
              <a:spcBef>
                <a:spcPts val="1800"/>
              </a:spcBef>
              <a:spcAft>
                <a:spcPts val="0"/>
              </a:spcAft>
              <a:buClr>
                <a:schemeClr val="lt1"/>
              </a:buClr>
              <a:buSzPts val="1600"/>
              <a:buNone/>
              <a:defRPr sz="1600">
                <a:solidFill>
                  <a:schemeClr val="lt1"/>
                </a:solidFill>
              </a:defRPr>
            </a:lvl4pPr>
            <a:lvl5pPr lvl="4" rtl="0">
              <a:lnSpc>
                <a:spcPct val="100000"/>
              </a:lnSpc>
              <a:spcBef>
                <a:spcPts val="1800"/>
              </a:spcBef>
              <a:spcAft>
                <a:spcPts val="0"/>
              </a:spcAft>
              <a:buClr>
                <a:schemeClr val="lt1"/>
              </a:buClr>
              <a:buSzPts val="1600"/>
              <a:buNone/>
              <a:defRPr sz="1600">
                <a:solidFill>
                  <a:schemeClr val="lt1"/>
                </a:solidFill>
              </a:defRPr>
            </a:lvl5pPr>
            <a:lvl6pPr lvl="5" rtl="0">
              <a:lnSpc>
                <a:spcPct val="100000"/>
              </a:lnSpc>
              <a:spcBef>
                <a:spcPts val="1800"/>
              </a:spcBef>
              <a:spcAft>
                <a:spcPts val="0"/>
              </a:spcAft>
              <a:buClr>
                <a:schemeClr val="lt1"/>
              </a:buClr>
              <a:buSzPts val="1600"/>
              <a:buNone/>
              <a:defRPr sz="1600">
                <a:solidFill>
                  <a:schemeClr val="lt1"/>
                </a:solidFill>
              </a:defRPr>
            </a:lvl6pPr>
            <a:lvl7pPr lvl="6" rtl="0">
              <a:lnSpc>
                <a:spcPct val="100000"/>
              </a:lnSpc>
              <a:spcBef>
                <a:spcPts val="1800"/>
              </a:spcBef>
              <a:spcAft>
                <a:spcPts val="0"/>
              </a:spcAft>
              <a:buClr>
                <a:schemeClr val="lt1"/>
              </a:buClr>
              <a:buSzPts val="1600"/>
              <a:buNone/>
              <a:defRPr sz="1600">
                <a:solidFill>
                  <a:schemeClr val="lt1"/>
                </a:solidFill>
              </a:defRPr>
            </a:lvl7pPr>
            <a:lvl8pPr lvl="7" rtl="0">
              <a:lnSpc>
                <a:spcPct val="100000"/>
              </a:lnSpc>
              <a:spcBef>
                <a:spcPts val="1800"/>
              </a:spcBef>
              <a:spcAft>
                <a:spcPts val="0"/>
              </a:spcAft>
              <a:buClr>
                <a:schemeClr val="lt1"/>
              </a:buClr>
              <a:buSzPts val="1600"/>
              <a:buNone/>
              <a:defRPr sz="1600">
                <a:solidFill>
                  <a:schemeClr val="lt1"/>
                </a:solidFill>
              </a:defRPr>
            </a:lvl8pPr>
            <a:lvl9pPr lvl="8" rtl="0">
              <a:lnSpc>
                <a:spcPct val="100000"/>
              </a:lnSpc>
              <a:spcBef>
                <a:spcPts val="1800"/>
              </a:spcBef>
              <a:spcAft>
                <a:spcPts val="1800"/>
              </a:spcAft>
              <a:buClr>
                <a:schemeClr val="lt1"/>
              </a:buClr>
              <a:buSzPts val="1600"/>
              <a:buNone/>
              <a:defRPr sz="1600">
                <a:solidFill>
                  <a:schemeClr val="lt1"/>
                </a:solidFill>
              </a:defRPr>
            </a:lvl9pPr>
          </a:lstStyle>
          <a:p>
            <a:endParaRPr/>
          </a:p>
        </p:txBody>
      </p:sp>
      <p:pic>
        <p:nvPicPr>
          <p:cNvPr id="3736" name="Google Shape;3736;p68"/>
          <p:cNvPicPr preferRelativeResize="0"/>
          <p:nvPr/>
        </p:nvPicPr>
        <p:blipFill>
          <a:blip r:embed="rId2">
            <a:alphaModFix/>
          </a:blip>
          <a:stretch>
            <a:fillRect/>
          </a:stretch>
        </p:blipFill>
        <p:spPr>
          <a:xfrm>
            <a:off x="8027650" y="4862779"/>
            <a:ext cx="659356" cy="11536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Generic">
  <p:cSld name="CUSTOM_8_2_1_1_1_1_1_2_1_1_1">
    <p:spTree>
      <p:nvGrpSpPr>
        <p:cNvPr id="1" name="Shape 3737"/>
        <p:cNvGrpSpPr/>
        <p:nvPr/>
      </p:nvGrpSpPr>
      <p:grpSpPr>
        <a:xfrm>
          <a:off x="0" y="0"/>
          <a:ext cx="0" cy="0"/>
          <a:chOff x="0" y="0"/>
          <a:chExt cx="0" cy="0"/>
        </a:xfrm>
      </p:grpSpPr>
      <p:pic>
        <p:nvPicPr>
          <p:cNvPr id="3738" name="Google Shape;3738;p69"/>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3739" name="Google Shape;3739;p69"/>
          <p:cNvSpPr txBox="1">
            <a:spLocks noGrp="1"/>
          </p:cNvSpPr>
          <p:nvPr>
            <p:ph type="title"/>
          </p:nvPr>
        </p:nvSpPr>
        <p:spPr>
          <a:xfrm>
            <a:off x="457200" y="598300"/>
            <a:ext cx="5459100" cy="4167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SzPts val="2000"/>
              <a:buNone/>
              <a:defRPr sz="2000"/>
            </a:lvl1pPr>
            <a:lvl2pPr lvl="1" rtl="0">
              <a:lnSpc>
                <a:spcPct val="90000"/>
              </a:lnSpc>
              <a:spcBef>
                <a:spcPts val="0"/>
              </a:spcBef>
              <a:spcAft>
                <a:spcPts val="0"/>
              </a:spcAft>
              <a:buSzPts val="2000"/>
              <a:buNone/>
              <a:defRPr sz="2000">
                <a:latin typeface="Google Sans"/>
                <a:ea typeface="Google Sans"/>
                <a:cs typeface="Google Sans"/>
                <a:sym typeface="Google Sans"/>
              </a:defRPr>
            </a:lvl2pPr>
            <a:lvl3pPr lvl="2" rtl="0">
              <a:lnSpc>
                <a:spcPct val="90000"/>
              </a:lnSpc>
              <a:spcBef>
                <a:spcPts val="0"/>
              </a:spcBef>
              <a:spcAft>
                <a:spcPts val="0"/>
              </a:spcAft>
              <a:buSzPts val="2000"/>
              <a:buNone/>
              <a:defRPr sz="2000">
                <a:latin typeface="Google Sans"/>
                <a:ea typeface="Google Sans"/>
                <a:cs typeface="Google Sans"/>
                <a:sym typeface="Google Sans"/>
              </a:defRPr>
            </a:lvl3pPr>
            <a:lvl4pPr lvl="3" rtl="0">
              <a:lnSpc>
                <a:spcPct val="90000"/>
              </a:lnSpc>
              <a:spcBef>
                <a:spcPts val="0"/>
              </a:spcBef>
              <a:spcAft>
                <a:spcPts val="0"/>
              </a:spcAft>
              <a:buSzPts val="2000"/>
              <a:buNone/>
              <a:defRPr sz="2000">
                <a:latin typeface="Google Sans"/>
                <a:ea typeface="Google Sans"/>
                <a:cs typeface="Google Sans"/>
                <a:sym typeface="Google Sans"/>
              </a:defRPr>
            </a:lvl4pPr>
            <a:lvl5pPr lvl="4" rtl="0">
              <a:lnSpc>
                <a:spcPct val="90000"/>
              </a:lnSpc>
              <a:spcBef>
                <a:spcPts val="0"/>
              </a:spcBef>
              <a:spcAft>
                <a:spcPts val="0"/>
              </a:spcAft>
              <a:buSzPts val="2000"/>
              <a:buNone/>
              <a:defRPr sz="2000">
                <a:latin typeface="Google Sans"/>
                <a:ea typeface="Google Sans"/>
                <a:cs typeface="Google Sans"/>
                <a:sym typeface="Google Sans"/>
              </a:defRPr>
            </a:lvl5pPr>
            <a:lvl6pPr lvl="5" rtl="0">
              <a:lnSpc>
                <a:spcPct val="90000"/>
              </a:lnSpc>
              <a:spcBef>
                <a:spcPts val="0"/>
              </a:spcBef>
              <a:spcAft>
                <a:spcPts val="0"/>
              </a:spcAft>
              <a:buSzPts val="2000"/>
              <a:buNone/>
              <a:defRPr sz="2000">
                <a:latin typeface="Google Sans"/>
                <a:ea typeface="Google Sans"/>
                <a:cs typeface="Google Sans"/>
                <a:sym typeface="Google Sans"/>
              </a:defRPr>
            </a:lvl6pPr>
            <a:lvl7pPr lvl="6" rtl="0">
              <a:lnSpc>
                <a:spcPct val="90000"/>
              </a:lnSpc>
              <a:spcBef>
                <a:spcPts val="0"/>
              </a:spcBef>
              <a:spcAft>
                <a:spcPts val="0"/>
              </a:spcAft>
              <a:buSzPts val="2000"/>
              <a:buNone/>
              <a:defRPr sz="2000">
                <a:latin typeface="Google Sans"/>
                <a:ea typeface="Google Sans"/>
                <a:cs typeface="Google Sans"/>
                <a:sym typeface="Google Sans"/>
              </a:defRPr>
            </a:lvl7pPr>
            <a:lvl8pPr lvl="7" rtl="0">
              <a:lnSpc>
                <a:spcPct val="90000"/>
              </a:lnSpc>
              <a:spcBef>
                <a:spcPts val="0"/>
              </a:spcBef>
              <a:spcAft>
                <a:spcPts val="0"/>
              </a:spcAft>
              <a:buSzPts val="2000"/>
              <a:buNone/>
              <a:defRPr sz="2000">
                <a:latin typeface="Google Sans"/>
                <a:ea typeface="Google Sans"/>
                <a:cs typeface="Google Sans"/>
                <a:sym typeface="Google Sans"/>
              </a:defRPr>
            </a:lvl8pPr>
            <a:lvl9pPr lvl="8" rtl="0">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3 Standard slide 5">
  <p:cSld name="TITLE_12_10">
    <p:spTree>
      <p:nvGrpSpPr>
        <p:cNvPr id="1" name="Shape 3740"/>
        <p:cNvGrpSpPr/>
        <p:nvPr/>
      </p:nvGrpSpPr>
      <p:grpSpPr>
        <a:xfrm>
          <a:off x="0" y="0"/>
          <a:ext cx="0" cy="0"/>
          <a:chOff x="0" y="0"/>
          <a:chExt cx="0" cy="0"/>
        </a:xfrm>
      </p:grpSpPr>
      <p:sp>
        <p:nvSpPr>
          <p:cNvPr id="3741" name="Google Shape;3741;p70"/>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3742" name="Google Shape;3742;p70"/>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3743" name="Google Shape;3743;p70"/>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3744" name="Google Shape;3744;p70"/>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3745" name="Google Shape;3745;p70"/>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3746" name="Google Shape;3746;p70"/>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3747" name="Google Shape;3747;p70"/>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3748" name="Google Shape;3748;p70"/>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3749" name="Google Shape;3749;p70"/>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pic>
        <p:nvPicPr>
          <p:cNvPr id="3750" name="Google Shape;3750;p70"/>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 Standard page 1 1">
  <p:cSld name="Standard page_1_1">
    <p:spTree>
      <p:nvGrpSpPr>
        <p:cNvPr id="1" name="Shape 3751"/>
        <p:cNvGrpSpPr/>
        <p:nvPr/>
      </p:nvGrpSpPr>
      <p:grpSpPr>
        <a:xfrm>
          <a:off x="0" y="0"/>
          <a:ext cx="0" cy="0"/>
          <a:chOff x="0" y="0"/>
          <a:chExt cx="0" cy="0"/>
        </a:xfrm>
      </p:grpSpPr>
      <p:grpSp>
        <p:nvGrpSpPr>
          <p:cNvPr id="3752" name="Google Shape;3752;p71"/>
          <p:cNvGrpSpPr/>
          <p:nvPr/>
        </p:nvGrpSpPr>
        <p:grpSpPr>
          <a:xfrm>
            <a:off x="526215" y="4800452"/>
            <a:ext cx="7858771" cy="42526"/>
            <a:chOff x="2844800" y="1038225"/>
            <a:chExt cx="3465525" cy="71400"/>
          </a:xfrm>
        </p:grpSpPr>
        <p:sp>
          <p:nvSpPr>
            <p:cNvPr id="3753" name="Google Shape;3753;p71"/>
            <p:cNvSpPr/>
            <p:nvPr/>
          </p:nvSpPr>
          <p:spPr>
            <a:xfrm>
              <a:off x="2844800" y="1038225"/>
              <a:ext cx="1730400" cy="71400"/>
            </a:xfrm>
            <a:custGeom>
              <a:avLst/>
              <a:gdLst/>
              <a:ahLst/>
              <a:cxnLst/>
              <a:rect l="l" t="t" r="r" b="b"/>
              <a:pathLst>
                <a:path w="120000" h="120000" extrusionOk="0">
                  <a:moveTo>
                    <a:pt x="120000" y="56470"/>
                  </a:moveTo>
                  <a:lnTo>
                    <a:pt x="120000" y="56470"/>
                  </a:lnTo>
                  <a:cubicBezTo>
                    <a:pt x="120000" y="91764"/>
                    <a:pt x="119469" y="120000"/>
                    <a:pt x="118807" y="120000"/>
                  </a:cubicBezTo>
                  <a:lnTo>
                    <a:pt x="1126" y="120000"/>
                  </a:lnTo>
                  <a:cubicBezTo>
                    <a:pt x="463" y="120000"/>
                    <a:pt x="0" y="91764"/>
                    <a:pt x="0" y="56470"/>
                  </a:cubicBezTo>
                  <a:cubicBezTo>
                    <a:pt x="0" y="24705"/>
                    <a:pt x="463" y="0"/>
                    <a:pt x="1126" y="0"/>
                  </a:cubicBezTo>
                  <a:lnTo>
                    <a:pt x="118807" y="0"/>
                  </a:lnTo>
                  <a:cubicBezTo>
                    <a:pt x="119469" y="0"/>
                    <a:pt x="120000" y="24705"/>
                    <a:pt x="120000"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sp>
          <p:nvSpPr>
            <p:cNvPr id="3754" name="Google Shape;3754;p71"/>
            <p:cNvSpPr/>
            <p:nvPr/>
          </p:nvSpPr>
          <p:spPr>
            <a:xfrm>
              <a:off x="4606925" y="1038225"/>
              <a:ext cx="1703400" cy="71400"/>
            </a:xfrm>
            <a:custGeom>
              <a:avLst/>
              <a:gdLst/>
              <a:ahLst/>
              <a:cxnLst/>
              <a:rect l="l" t="t" r="r" b="b"/>
              <a:pathLst>
                <a:path w="120000" h="120000" extrusionOk="0">
                  <a:moveTo>
                    <a:pt x="119999" y="56470"/>
                  </a:moveTo>
                  <a:lnTo>
                    <a:pt x="119999" y="56470"/>
                  </a:lnTo>
                  <a:cubicBezTo>
                    <a:pt x="119999" y="91764"/>
                    <a:pt x="119461" y="120000"/>
                    <a:pt x="118856" y="120000"/>
                  </a:cubicBezTo>
                  <a:lnTo>
                    <a:pt x="134" y="120000"/>
                  </a:lnTo>
                  <a:cubicBezTo>
                    <a:pt x="134" y="120000"/>
                    <a:pt x="67" y="116470"/>
                    <a:pt x="0" y="116470"/>
                  </a:cubicBezTo>
                  <a:cubicBezTo>
                    <a:pt x="201" y="98823"/>
                    <a:pt x="269" y="81176"/>
                    <a:pt x="269" y="56470"/>
                  </a:cubicBezTo>
                  <a:cubicBezTo>
                    <a:pt x="269" y="35294"/>
                    <a:pt x="201" y="21176"/>
                    <a:pt x="0" y="3529"/>
                  </a:cubicBezTo>
                  <a:cubicBezTo>
                    <a:pt x="67" y="3529"/>
                    <a:pt x="134" y="0"/>
                    <a:pt x="134" y="0"/>
                  </a:cubicBezTo>
                  <a:lnTo>
                    <a:pt x="118856" y="0"/>
                  </a:lnTo>
                  <a:cubicBezTo>
                    <a:pt x="119461" y="0"/>
                    <a:pt x="119999" y="24705"/>
                    <a:pt x="119999"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grpSp>
      <p:sp>
        <p:nvSpPr>
          <p:cNvPr id="3755" name="Google Shape;3755;p71"/>
          <p:cNvSpPr txBox="1"/>
          <p:nvPr/>
        </p:nvSpPr>
        <p:spPr>
          <a:xfrm>
            <a:off x="12526" y="4834364"/>
            <a:ext cx="366000" cy="138600"/>
          </a:xfrm>
          <a:prstGeom prst="rect">
            <a:avLst/>
          </a:prstGeom>
          <a:noFill/>
          <a:ln>
            <a:noFill/>
          </a:ln>
        </p:spPr>
        <p:txBody>
          <a:bodyPr spcFirstLastPara="1" wrap="square" lIns="0" tIns="0" rIns="0" bIns="0" anchor="t" anchorCtr="0">
            <a:noAutofit/>
          </a:bodyPr>
          <a:lstStyle/>
          <a:p>
            <a:pPr marL="11112" marR="0" lvl="0" indent="0" algn="ctr" rtl="0">
              <a:lnSpc>
                <a:spcPct val="100000"/>
              </a:lnSpc>
              <a:spcBef>
                <a:spcPts val="0"/>
              </a:spcBef>
              <a:spcAft>
                <a:spcPts val="0"/>
              </a:spcAft>
              <a:buClr>
                <a:srgbClr val="000000"/>
              </a:buClr>
              <a:buSzPts val="900"/>
              <a:buFont typeface="Arial"/>
              <a:buNone/>
            </a:pPr>
            <a:fld id="{00000000-1234-1234-1234-123412341234}" type="slidenum">
              <a:rPr lang="en" sz="900" b="1" i="0" u="none" strike="noStrike" cap="none">
                <a:solidFill>
                  <a:schemeClr val="dk1"/>
                </a:solidFill>
                <a:latin typeface="Verdana"/>
                <a:ea typeface="Verdana"/>
                <a:cs typeface="Verdana"/>
                <a:sym typeface="Verdana"/>
              </a:rPr>
              <a:t>‹#›</a:t>
            </a:fld>
            <a:endParaRPr sz="900" b="1" i="0" u="none" strike="noStrike" cap="none">
              <a:solidFill>
                <a:schemeClr val="dk1"/>
              </a:solidFill>
              <a:latin typeface="Verdana"/>
              <a:ea typeface="Verdana"/>
              <a:cs typeface="Verdana"/>
              <a:sym typeface="Verdana"/>
            </a:endParaRPr>
          </a:p>
        </p:txBody>
      </p:sp>
      <p:sp>
        <p:nvSpPr>
          <p:cNvPr id="3756" name="Google Shape;3756;p71"/>
          <p:cNvSpPr txBox="1">
            <a:spLocks noGrp="1"/>
          </p:cNvSpPr>
          <p:nvPr>
            <p:ph type="title"/>
          </p:nvPr>
        </p:nvSpPr>
        <p:spPr>
          <a:xfrm>
            <a:off x="539750" y="222440"/>
            <a:ext cx="8100900" cy="246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200"/>
              <a:buFont typeface="Arial"/>
              <a:buNone/>
              <a:defRPr sz="140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3757" name="Google Shape;3757;p71"/>
          <p:cNvGrpSpPr/>
          <p:nvPr/>
        </p:nvGrpSpPr>
        <p:grpSpPr>
          <a:xfrm>
            <a:off x="519140" y="741752"/>
            <a:ext cx="2951934" cy="46774"/>
            <a:chOff x="2844800" y="1038225"/>
            <a:chExt cx="3465525" cy="71400"/>
          </a:xfrm>
        </p:grpSpPr>
        <p:sp>
          <p:nvSpPr>
            <p:cNvPr id="3758" name="Google Shape;3758;p71"/>
            <p:cNvSpPr/>
            <p:nvPr/>
          </p:nvSpPr>
          <p:spPr>
            <a:xfrm>
              <a:off x="2844800" y="1038225"/>
              <a:ext cx="1730400" cy="71400"/>
            </a:xfrm>
            <a:custGeom>
              <a:avLst/>
              <a:gdLst/>
              <a:ahLst/>
              <a:cxnLst/>
              <a:rect l="l" t="t" r="r" b="b"/>
              <a:pathLst>
                <a:path w="120000" h="120000" extrusionOk="0">
                  <a:moveTo>
                    <a:pt x="120000" y="56470"/>
                  </a:moveTo>
                  <a:lnTo>
                    <a:pt x="120000" y="56470"/>
                  </a:lnTo>
                  <a:cubicBezTo>
                    <a:pt x="120000" y="91764"/>
                    <a:pt x="119469" y="120000"/>
                    <a:pt x="118807" y="120000"/>
                  </a:cubicBezTo>
                  <a:lnTo>
                    <a:pt x="1126" y="120000"/>
                  </a:lnTo>
                  <a:cubicBezTo>
                    <a:pt x="463" y="120000"/>
                    <a:pt x="0" y="91764"/>
                    <a:pt x="0" y="56470"/>
                  </a:cubicBezTo>
                  <a:cubicBezTo>
                    <a:pt x="0" y="24705"/>
                    <a:pt x="463" y="0"/>
                    <a:pt x="1126" y="0"/>
                  </a:cubicBezTo>
                  <a:lnTo>
                    <a:pt x="118807" y="0"/>
                  </a:lnTo>
                  <a:cubicBezTo>
                    <a:pt x="119469" y="0"/>
                    <a:pt x="120000" y="24705"/>
                    <a:pt x="120000"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sp>
          <p:nvSpPr>
            <p:cNvPr id="3759" name="Google Shape;3759;p71"/>
            <p:cNvSpPr/>
            <p:nvPr/>
          </p:nvSpPr>
          <p:spPr>
            <a:xfrm>
              <a:off x="4606925" y="1038225"/>
              <a:ext cx="1703400" cy="71400"/>
            </a:xfrm>
            <a:custGeom>
              <a:avLst/>
              <a:gdLst/>
              <a:ahLst/>
              <a:cxnLst/>
              <a:rect l="l" t="t" r="r" b="b"/>
              <a:pathLst>
                <a:path w="120000" h="120000" extrusionOk="0">
                  <a:moveTo>
                    <a:pt x="119999" y="56470"/>
                  </a:moveTo>
                  <a:lnTo>
                    <a:pt x="119999" y="56470"/>
                  </a:lnTo>
                  <a:cubicBezTo>
                    <a:pt x="119999" y="91764"/>
                    <a:pt x="119461" y="120000"/>
                    <a:pt x="118856" y="120000"/>
                  </a:cubicBezTo>
                  <a:lnTo>
                    <a:pt x="134" y="120000"/>
                  </a:lnTo>
                  <a:cubicBezTo>
                    <a:pt x="134" y="120000"/>
                    <a:pt x="67" y="116470"/>
                    <a:pt x="0" y="116470"/>
                  </a:cubicBezTo>
                  <a:cubicBezTo>
                    <a:pt x="201" y="98823"/>
                    <a:pt x="269" y="81176"/>
                    <a:pt x="269" y="56470"/>
                  </a:cubicBezTo>
                  <a:cubicBezTo>
                    <a:pt x="269" y="35294"/>
                    <a:pt x="201" y="21176"/>
                    <a:pt x="0" y="3529"/>
                  </a:cubicBezTo>
                  <a:cubicBezTo>
                    <a:pt x="67" y="3529"/>
                    <a:pt x="134" y="0"/>
                    <a:pt x="134" y="0"/>
                  </a:cubicBezTo>
                  <a:lnTo>
                    <a:pt x="118856" y="0"/>
                  </a:lnTo>
                  <a:cubicBezTo>
                    <a:pt x="119461" y="0"/>
                    <a:pt x="119999" y="24705"/>
                    <a:pt x="119999" y="564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Verdana"/>
                <a:ea typeface="Verdana"/>
                <a:cs typeface="Verdana"/>
                <a:sym typeface="Verdana"/>
              </a:endParaRPr>
            </a:p>
          </p:txBody>
        </p:sp>
      </p:grpSp>
      <p:sp>
        <p:nvSpPr>
          <p:cNvPr id="3760" name="Google Shape;3760;p71"/>
          <p:cNvSpPr txBox="1">
            <a:spLocks noGrp="1"/>
          </p:cNvSpPr>
          <p:nvPr>
            <p:ph type="body" idx="1"/>
          </p:nvPr>
        </p:nvSpPr>
        <p:spPr>
          <a:xfrm>
            <a:off x="539749" y="4821508"/>
            <a:ext cx="7589400" cy="138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85750" algn="l" rtl="0">
              <a:lnSpc>
                <a:spcPct val="100000"/>
              </a:lnSpc>
              <a:spcBef>
                <a:spcPts val="0"/>
              </a:spcBef>
              <a:spcAft>
                <a:spcPts val="0"/>
              </a:spcAft>
              <a:buClr>
                <a:srgbClr val="000000"/>
              </a:buClr>
              <a:buSzPts val="900"/>
              <a:buFont typeface="Noto Sans Symbols"/>
              <a:buChar char="▪"/>
              <a:defRPr sz="900" b="0" i="0" u="none" strike="noStrike" cap="none">
                <a:solidFill>
                  <a:schemeClr val="dk1"/>
                </a:solidFill>
                <a:latin typeface="Verdana"/>
                <a:ea typeface="Verdana"/>
                <a:cs typeface="Verdana"/>
                <a:sym typeface="Verdana"/>
              </a:defRPr>
            </a:lvl3pPr>
            <a:lvl4pPr marL="1828800" marR="0" lvl="3" indent="-285750" algn="l" rtl="0">
              <a:lnSpc>
                <a:spcPct val="100000"/>
              </a:lnSpc>
              <a:spcBef>
                <a:spcPts val="0"/>
              </a:spcBef>
              <a:spcAft>
                <a:spcPts val="0"/>
              </a:spcAft>
              <a:buClr>
                <a:srgbClr val="000000"/>
              </a:buClr>
              <a:buSzPts val="900"/>
              <a:buFont typeface="Noto Sans Symbols"/>
              <a:buChar char="⎼"/>
              <a:defRPr sz="900" b="0" i="0" u="none" strike="noStrike" cap="none">
                <a:solidFill>
                  <a:schemeClr val="dk1"/>
                </a:solidFill>
                <a:latin typeface="Verdana"/>
                <a:ea typeface="Verdana"/>
                <a:cs typeface="Verdana"/>
                <a:sym typeface="Verdana"/>
              </a:defRPr>
            </a:lvl4pPr>
            <a:lvl5pPr marL="2286000" marR="0" lvl="4" indent="-285750" algn="l" rtl="0">
              <a:lnSpc>
                <a:spcPct val="100000"/>
              </a:lnSpc>
              <a:spcBef>
                <a:spcPts val="0"/>
              </a:spcBef>
              <a:spcAft>
                <a:spcPts val="0"/>
              </a:spcAft>
              <a:buClr>
                <a:srgbClr val="000000"/>
              </a:buClr>
              <a:buSzPts val="900"/>
              <a:buFont typeface="Courier New"/>
              <a:buChar char="o"/>
              <a:defRPr sz="900" b="0" i="0" u="none" strike="noStrike" cap="none">
                <a:solidFill>
                  <a:schemeClr val="dk1"/>
                </a:solidFill>
                <a:latin typeface="Verdana"/>
                <a:ea typeface="Verdana"/>
                <a:cs typeface="Verdana"/>
                <a:sym typeface="Verdana"/>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61" name="Google Shape;3761;p71"/>
          <p:cNvSpPr txBox="1">
            <a:spLocks noGrp="1"/>
          </p:cNvSpPr>
          <p:nvPr>
            <p:ph type="body" idx="2"/>
          </p:nvPr>
        </p:nvSpPr>
        <p:spPr>
          <a:xfrm>
            <a:off x="539749" y="4976759"/>
            <a:ext cx="7589400" cy="138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62" name="Google Shape;3762;p71"/>
          <p:cNvSpPr txBox="1">
            <a:spLocks noGrp="1"/>
          </p:cNvSpPr>
          <p:nvPr>
            <p:ph type="body" idx="3"/>
          </p:nvPr>
        </p:nvSpPr>
        <p:spPr>
          <a:xfrm>
            <a:off x="539749" y="18307"/>
            <a:ext cx="8100900" cy="184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Noto Sans Symbols"/>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Noto Sans Symbols"/>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Courier New"/>
              <a:buChar char="o"/>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spTree>
      <p:nvGrpSpPr>
        <p:cNvPr id="1" name="Shape 3763"/>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3 Standard slide 2">
  <p:cSld name="TITLE_12_2">
    <p:spTree>
      <p:nvGrpSpPr>
        <p:cNvPr id="1" name="Shape 3764"/>
        <p:cNvGrpSpPr/>
        <p:nvPr/>
      </p:nvGrpSpPr>
      <p:grpSpPr>
        <a:xfrm>
          <a:off x="0" y="0"/>
          <a:ext cx="0" cy="0"/>
          <a:chOff x="0" y="0"/>
          <a:chExt cx="0" cy="0"/>
        </a:xfrm>
      </p:grpSpPr>
      <p:sp>
        <p:nvSpPr>
          <p:cNvPr id="3765" name="Google Shape;3765;p73"/>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66" name="Google Shape;3766;p73"/>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3767" name="Google Shape;3767;p73"/>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b="1" i="0" u="none" strike="noStrike" cap="none">
                <a:solidFill>
                  <a:srgbClr val="000000"/>
                </a:solidFill>
                <a:latin typeface="Montserrat"/>
                <a:ea typeface="Montserrat"/>
                <a:cs typeface="Montserrat"/>
                <a:sym typeface="Montserrat"/>
              </a:defRPr>
            </a:lvl9pPr>
          </a:lstStyle>
          <a:p>
            <a:endParaRPr/>
          </a:p>
        </p:txBody>
      </p:sp>
      <p:sp>
        <p:nvSpPr>
          <p:cNvPr id="3768" name="Google Shape;3768;p73"/>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endParaRPr/>
          </a:p>
        </p:txBody>
      </p:sp>
      <p:cxnSp>
        <p:nvCxnSpPr>
          <p:cNvPr id="3769" name="Google Shape;3769;p73"/>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3770" name="Google Shape;3770;p73"/>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pic>
        <p:nvPicPr>
          <p:cNvPr id="3771" name="Google Shape;3771;p73"/>
          <p:cNvPicPr preferRelativeResize="0"/>
          <p:nvPr/>
        </p:nvPicPr>
        <p:blipFill rotWithShape="1">
          <a:blip r:embed="rId2">
            <a:alphaModFix/>
          </a:blip>
          <a:srcRect/>
          <a:stretch/>
        </p:blipFill>
        <p:spPr>
          <a:xfrm>
            <a:off x="8774772" y="4875294"/>
            <a:ext cx="320875" cy="230974"/>
          </a:xfrm>
          <a:prstGeom prst="rect">
            <a:avLst/>
          </a:prstGeom>
          <a:noFill/>
          <a:ln>
            <a:noFill/>
          </a:ln>
        </p:spPr>
      </p:pic>
      <p:sp>
        <p:nvSpPr>
          <p:cNvPr id="3772" name="Google Shape;3772;p73"/>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700"/>
              <a:buFont typeface="Montserrat"/>
              <a:buNone/>
              <a:defRPr sz="7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3773" name="Google Shape;3773;p73"/>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700"/>
              <a:buFont typeface="Montserrat"/>
              <a:buNone/>
              <a:defRPr sz="7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3774" name="Google Shape;3774;p73"/>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accent4"/>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000"/>
              <a:buFont typeface="Arial"/>
              <a:buNone/>
              <a:defRPr sz="1000" b="1" i="0" u="none" strike="noStrike" cap="none">
                <a:solidFill>
                  <a:srgbClr val="000000"/>
                </a:solidFill>
                <a:latin typeface="Montserrat"/>
                <a:ea typeface="Montserrat"/>
                <a:cs typeface="Montserrat"/>
                <a:sym typeface="Montserrat"/>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775"/>
        <p:cNvGrpSpPr/>
        <p:nvPr/>
      </p:nvGrpSpPr>
      <p:grpSpPr>
        <a:xfrm>
          <a:off x="0" y="0"/>
          <a:ext cx="0" cy="0"/>
          <a:chOff x="0" y="0"/>
          <a:chExt cx="0" cy="0"/>
        </a:xfrm>
      </p:grpSpPr>
      <p:pic>
        <p:nvPicPr>
          <p:cNvPr id="3776" name="Google Shape;3776;p74"/>
          <p:cNvPicPr preferRelativeResize="0"/>
          <p:nvPr/>
        </p:nvPicPr>
        <p:blipFill rotWithShape="1">
          <a:blip r:embed="rId2">
            <a:alphaModFix/>
          </a:blip>
          <a:srcRect l="3407" r="63150"/>
          <a:stretch/>
        </p:blipFill>
        <p:spPr>
          <a:xfrm>
            <a:off x="0" y="0"/>
            <a:ext cx="9143999" cy="5143505"/>
          </a:xfrm>
          <a:prstGeom prst="rect">
            <a:avLst/>
          </a:prstGeom>
          <a:noFill/>
          <a:ln>
            <a:noFill/>
          </a:ln>
        </p:spPr>
      </p:pic>
      <p:sp>
        <p:nvSpPr>
          <p:cNvPr id="3777" name="Google Shape;3777;p74"/>
          <p:cNvSpPr txBox="1">
            <a:spLocks noGrp="1"/>
          </p:cNvSpPr>
          <p:nvPr>
            <p:ph type="sldNum" idx="12"/>
          </p:nvPr>
        </p:nvSpPr>
        <p:spPr>
          <a:xfrm>
            <a:off x="7038693" y="4767507"/>
            <a:ext cx="2057400" cy="273600"/>
          </a:xfrm>
          <a:prstGeom prst="rect">
            <a:avLst/>
          </a:prstGeom>
          <a:noFill/>
          <a:ln>
            <a:noFill/>
          </a:ln>
        </p:spPr>
        <p:txBody>
          <a:bodyPr spcFirstLastPara="1" wrap="square" lIns="29025" tIns="14500" rIns="29025" bIns="14500" anchor="ctr" anchorCtr="0">
            <a:noAutofit/>
          </a:bodyPr>
          <a:lstStyle>
            <a:lvl1pPr marL="0" lvl="0" indent="0" algn="r" rtl="0">
              <a:spcBef>
                <a:spcPts val="0"/>
              </a:spcBef>
              <a:buNone/>
              <a:defRPr sz="1300">
                <a:solidFill>
                  <a:schemeClr val="lt1"/>
                </a:solidFill>
                <a:latin typeface="Montserrat"/>
                <a:ea typeface="Montserrat"/>
                <a:cs typeface="Montserrat"/>
                <a:sym typeface="Montserrat"/>
              </a:defRPr>
            </a:lvl1pPr>
            <a:lvl2pPr marL="0" lvl="1" indent="0" algn="r" rtl="0">
              <a:spcBef>
                <a:spcPts val="0"/>
              </a:spcBef>
              <a:buNone/>
              <a:defRPr sz="1300">
                <a:solidFill>
                  <a:schemeClr val="lt1"/>
                </a:solidFill>
                <a:latin typeface="Montserrat"/>
                <a:ea typeface="Montserrat"/>
                <a:cs typeface="Montserrat"/>
                <a:sym typeface="Montserrat"/>
              </a:defRPr>
            </a:lvl2pPr>
            <a:lvl3pPr marL="0" lvl="2" indent="0" algn="r" rtl="0">
              <a:spcBef>
                <a:spcPts val="0"/>
              </a:spcBef>
              <a:buNone/>
              <a:defRPr sz="1300">
                <a:solidFill>
                  <a:schemeClr val="lt1"/>
                </a:solidFill>
                <a:latin typeface="Montserrat"/>
                <a:ea typeface="Montserrat"/>
                <a:cs typeface="Montserrat"/>
                <a:sym typeface="Montserrat"/>
              </a:defRPr>
            </a:lvl3pPr>
            <a:lvl4pPr marL="0" lvl="3" indent="0" algn="r" rtl="0">
              <a:spcBef>
                <a:spcPts val="0"/>
              </a:spcBef>
              <a:buNone/>
              <a:defRPr sz="1300">
                <a:solidFill>
                  <a:schemeClr val="lt1"/>
                </a:solidFill>
                <a:latin typeface="Montserrat"/>
                <a:ea typeface="Montserrat"/>
                <a:cs typeface="Montserrat"/>
                <a:sym typeface="Montserrat"/>
              </a:defRPr>
            </a:lvl4pPr>
            <a:lvl5pPr marL="0" lvl="4" indent="0" algn="r" rtl="0">
              <a:spcBef>
                <a:spcPts val="0"/>
              </a:spcBef>
              <a:buNone/>
              <a:defRPr sz="1300">
                <a:solidFill>
                  <a:schemeClr val="lt1"/>
                </a:solidFill>
                <a:latin typeface="Montserrat"/>
                <a:ea typeface="Montserrat"/>
                <a:cs typeface="Montserrat"/>
                <a:sym typeface="Montserrat"/>
              </a:defRPr>
            </a:lvl5pPr>
            <a:lvl6pPr marL="0" lvl="5" indent="0" algn="r" rtl="0">
              <a:spcBef>
                <a:spcPts val="0"/>
              </a:spcBef>
              <a:buNone/>
              <a:defRPr sz="1300">
                <a:solidFill>
                  <a:schemeClr val="lt1"/>
                </a:solidFill>
                <a:latin typeface="Montserrat"/>
                <a:ea typeface="Montserrat"/>
                <a:cs typeface="Montserrat"/>
                <a:sym typeface="Montserrat"/>
              </a:defRPr>
            </a:lvl6pPr>
            <a:lvl7pPr marL="0" lvl="6" indent="0" algn="r" rtl="0">
              <a:spcBef>
                <a:spcPts val="0"/>
              </a:spcBef>
              <a:buNone/>
              <a:defRPr sz="1300">
                <a:solidFill>
                  <a:schemeClr val="lt1"/>
                </a:solidFill>
                <a:latin typeface="Montserrat"/>
                <a:ea typeface="Montserrat"/>
                <a:cs typeface="Montserrat"/>
                <a:sym typeface="Montserrat"/>
              </a:defRPr>
            </a:lvl7pPr>
            <a:lvl8pPr marL="0" lvl="7" indent="0" algn="r" rtl="0">
              <a:spcBef>
                <a:spcPts val="0"/>
              </a:spcBef>
              <a:buNone/>
              <a:defRPr sz="1300">
                <a:solidFill>
                  <a:schemeClr val="lt1"/>
                </a:solidFill>
                <a:latin typeface="Montserrat"/>
                <a:ea typeface="Montserrat"/>
                <a:cs typeface="Montserrat"/>
                <a:sym typeface="Montserrat"/>
              </a:defRPr>
            </a:lvl8pPr>
            <a:lvl9pPr marL="0" lvl="8" indent="0" algn="r" rtl="0">
              <a:spcBef>
                <a:spcPts val="0"/>
              </a:spcBef>
              <a:buNone/>
              <a:defRPr sz="13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3 Standard slide 13">
  <p:cSld name="TITLE_12_13">
    <p:spTree>
      <p:nvGrpSpPr>
        <p:cNvPr id="1" name="Shape 3778"/>
        <p:cNvGrpSpPr/>
        <p:nvPr/>
      </p:nvGrpSpPr>
      <p:grpSpPr>
        <a:xfrm>
          <a:off x="0" y="0"/>
          <a:ext cx="0" cy="0"/>
          <a:chOff x="0" y="0"/>
          <a:chExt cx="0" cy="0"/>
        </a:xfrm>
      </p:grpSpPr>
      <p:sp>
        <p:nvSpPr>
          <p:cNvPr id="3779" name="Google Shape;3779;p75"/>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3780" name="Google Shape;3780;p75"/>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3781" name="Google Shape;3781;p75"/>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3782" name="Google Shape;3782;p75"/>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3783" name="Google Shape;3783;p75"/>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3784" name="Google Shape;3784;p75"/>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3785" name="Google Shape;3785;p75"/>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3786" name="Google Shape;3786;p75"/>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3787" name="Google Shape;3787;p75"/>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grpSp>
        <p:nvGrpSpPr>
          <p:cNvPr id="3788" name="Google Shape;3788;p75"/>
          <p:cNvGrpSpPr/>
          <p:nvPr/>
        </p:nvGrpSpPr>
        <p:grpSpPr>
          <a:xfrm>
            <a:off x="7982830" y="4910328"/>
            <a:ext cx="1005670" cy="164547"/>
            <a:chOff x="709613" y="1055688"/>
            <a:chExt cx="7931149" cy="1233488"/>
          </a:xfrm>
        </p:grpSpPr>
        <p:sp>
          <p:nvSpPr>
            <p:cNvPr id="3789" name="Google Shape;3789;p75"/>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0" name="Google Shape;3790;p75"/>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1" name="Google Shape;3791;p75"/>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2" name="Google Shape;3792;p75"/>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3" name="Google Shape;3793;p75"/>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4" name="Google Shape;3794;p75"/>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5" name="Google Shape;3795;p75"/>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6" name="Google Shape;3796;p75"/>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7" name="Google Shape;3797;p75"/>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8" name="Google Shape;3798;p75"/>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9" name="Google Shape;3799;p75"/>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0" name="Google Shape;3800;p75"/>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1" name="Google Shape;3801;p75"/>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2" name="Google Shape;3802;p75"/>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3" name="Google Shape;3803;p75"/>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4" name="Google Shape;3804;p75"/>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5" name="Google Shape;3805;p75"/>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6" name="Google Shape;3806;p75"/>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7" name="Google Shape;3807;p75"/>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8" name="Google Shape;3808;p75"/>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9" name="Google Shape;3809;p75"/>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0" name="Google Shape;3810;p75"/>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1" name="Google Shape;3811;p75"/>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2" name="Google Shape;3812;p75"/>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3" name="Google Shape;3813;p75"/>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4" name="Google Shape;3814;p75"/>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5" name="Google Shape;3815;p75"/>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6" name="Google Shape;3816;p75"/>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7" name="Google Shape;3817;p75"/>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8" name="Google Shape;3818;p75"/>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9" name="Google Shape;3819;p75"/>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0" name="Google Shape;3820;p75"/>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1" name="Google Shape;3821;p75"/>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2" name="Google Shape;3822;p75"/>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3" name="Google Shape;3823;p75"/>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4" name="Google Shape;3824;p75"/>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5" name="Google Shape;3825;p75"/>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6" name="Google Shape;3826;p75"/>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7" name="Google Shape;3827;p75"/>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8" name="Google Shape;3828;p75"/>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9" name="Google Shape;3829;p75"/>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0" name="Google Shape;3830;p75"/>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1" name="Google Shape;3831;p75"/>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2" name="Google Shape;3832;p75"/>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3" name="Google Shape;3833;p75"/>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4" name="Google Shape;3834;p75"/>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5" name="Google Shape;3835;p75"/>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6" name="Google Shape;3836;p75"/>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7" name="Google Shape;3837;p75"/>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8" name="Google Shape;3838;p75"/>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9" name="Google Shape;3839;p75"/>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0" name="Google Shape;3840;p75"/>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1" name="Google Shape;3841;p75"/>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2" name="Google Shape;3842;p75"/>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3" name="Google Shape;3843;p75"/>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4" name="Google Shape;3844;p75"/>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5" name="Google Shape;3845;p75"/>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6" name="Google Shape;3846;p75"/>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7" name="Google Shape;3847;p75"/>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8" name="Google Shape;3848;p75"/>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9" name="Google Shape;3849;p75"/>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0" name="Google Shape;3850;p75"/>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1" name="Google Shape;3851;p75"/>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2" name="Google Shape;3852;p75"/>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3" name="Google Shape;3853;p75"/>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4" name="Google Shape;3854;p75"/>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5" name="Google Shape;3855;p75"/>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6" name="Google Shape;3856;p75"/>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7" name="Google Shape;3857;p75"/>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8" name="Google Shape;3858;p75"/>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9" name="Google Shape;3859;p75"/>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0" name="Google Shape;3860;p75"/>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1" name="Google Shape;3861;p75"/>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2" name="Google Shape;3862;p75"/>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3" name="Google Shape;3863;p75"/>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4" name="Google Shape;3864;p75"/>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5" name="Google Shape;3865;p75"/>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6" name="Google Shape;3866;p75"/>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7" name="Google Shape;3867;p75"/>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8" name="Google Shape;3868;p75"/>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9" name="Google Shape;3869;p75"/>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0" name="Google Shape;3870;p75"/>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1" name="Google Shape;3871;p75"/>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2" name="Google Shape;3872;p75"/>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3" name="Google Shape;3873;p75"/>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4" name="Google Shape;3874;p75"/>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5" name="Google Shape;3875;p75"/>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6" name="Google Shape;3876;p75"/>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7" name="Google Shape;3877;p75"/>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8" name="Google Shape;3878;p75"/>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9" name="Google Shape;3879;p75"/>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0" name="Google Shape;3880;p75"/>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1" name="Google Shape;3881;p75"/>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2" name="Google Shape;3882;p75"/>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3" name="Google Shape;3883;p75"/>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4" name="Google Shape;3884;p75"/>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5" name="Google Shape;3885;p75"/>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6" name="Google Shape;3886;p75"/>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7" name="Google Shape;3887;p75"/>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8" name="Google Shape;3888;p75"/>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9" name="Google Shape;3889;p75"/>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0" name="Google Shape;3890;p75"/>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1" name="Google Shape;3891;p75"/>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2" name="Google Shape;3892;p75"/>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3" name="Google Shape;3893;p75"/>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4" name="Google Shape;3894;p75"/>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5" name="Google Shape;3895;p75"/>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6" name="Google Shape;3896;p75"/>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7" name="Google Shape;3897;p75"/>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8" name="Google Shape;3898;p75"/>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9" name="Google Shape;3899;p75"/>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0" name="Google Shape;3900;p75"/>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1" name="Google Shape;3901;p75"/>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2" name="Google Shape;3902;p75"/>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3" name="Google Shape;3903;p75"/>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4" name="Google Shape;3904;p75"/>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5" name="Google Shape;3905;p75"/>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6" name="Google Shape;3906;p75"/>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7" name="Google Shape;3907;p75"/>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8" name="Google Shape;3908;p75"/>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9" name="Google Shape;3909;p75"/>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0" name="Google Shape;3910;p75"/>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1" name="Google Shape;3911;p75"/>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2" name="Google Shape;3912;p75"/>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3" name="Google Shape;3913;p75"/>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4" name="Google Shape;3914;p75"/>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5" name="Google Shape;3915;p75"/>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6" name="Google Shape;3916;p75"/>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7" name="Google Shape;3917;p75"/>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8" name="Google Shape;3918;p75"/>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9" name="Google Shape;3919;p75"/>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0" name="Google Shape;3920;p75"/>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1" name="Google Shape;3921;p75"/>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2" name="Google Shape;3922;p75"/>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3" name="Google Shape;3923;p75"/>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4" name="Google Shape;3924;p75"/>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5" name="Google Shape;3925;p75"/>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6" name="Google Shape;3926;p75"/>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7" name="Google Shape;3927;p75"/>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8" name="Google Shape;3928;p75"/>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9" name="Google Shape;3929;p75"/>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0" name="Google Shape;3930;p75"/>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1" name="Google Shape;3931;p75"/>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2" name="Google Shape;3932;p75"/>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3" name="Google Shape;3933;p75"/>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4" name="Google Shape;3934;p75"/>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5" name="Google Shape;3935;p75"/>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6" name="Google Shape;3936;p75"/>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7" name="Google Shape;3937;p75"/>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8" name="Google Shape;3938;p75"/>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9" name="Google Shape;3939;p75"/>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0" name="Google Shape;3940;p75"/>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1" name="Google Shape;3941;p75"/>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2" name="Google Shape;3942;p75"/>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3" name="Google Shape;3943;p75"/>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4" name="Google Shape;3944;p75"/>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5" name="Google Shape;3945;p75"/>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6" name="Google Shape;3946;p75"/>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7" name="Google Shape;3947;p75"/>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8" name="Google Shape;3948;p75"/>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9" name="Google Shape;3949;p75"/>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0" name="Google Shape;3950;p75"/>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1" name="Google Shape;3951;p75"/>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2" name="Google Shape;3952;p75"/>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3" name="Google Shape;3953;p75"/>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4" name="Google Shape;3954;p75"/>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5" name="Google Shape;3955;p75"/>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6" name="Google Shape;3956;p75"/>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7" name="Google Shape;3957;p75"/>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8" name="Google Shape;3958;p75"/>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9" name="Google Shape;3959;p75"/>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0" name="Google Shape;3960;p75"/>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1" name="Google Shape;3961;p75"/>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2" name="Google Shape;3962;p75"/>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3" name="Google Shape;3963;p75"/>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4" name="Google Shape;3964;p75"/>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5" name="Google Shape;3965;p75"/>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6" name="Google Shape;3966;p75"/>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7" name="Google Shape;3967;p75"/>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8" name="Google Shape;3968;p75"/>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9" name="Google Shape;3969;p75"/>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0" name="Google Shape;3970;p75"/>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1" name="Google Shape;3971;p75"/>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2" name="Google Shape;3972;p75"/>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3" name="Google Shape;3973;p75"/>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4" name="Google Shape;3974;p75"/>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5" name="Google Shape;3975;p75"/>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6" name="Google Shape;3976;p75"/>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7" name="Google Shape;3977;p75"/>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8" name="Google Shape;3978;p75"/>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9" name="Google Shape;3979;p75"/>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0" name="Google Shape;3980;p75"/>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1" name="Google Shape;3981;p75"/>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2" name="Google Shape;3982;p75"/>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3" name="Google Shape;3983;p75"/>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4" name="Google Shape;3984;p75"/>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5" name="Google Shape;3985;p75"/>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6" name="Google Shape;3986;p75"/>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7" name="Google Shape;3987;p75"/>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8" name="Google Shape;3988;p75"/>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9" name="Google Shape;3989;p75"/>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0" name="Google Shape;3990;p75"/>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1" name="Google Shape;3991;p75"/>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2" name="Google Shape;3992;p75"/>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3" name="Google Shape;3993;p75"/>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4" name="Google Shape;3994;p75"/>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5" name="Google Shape;3995;p75"/>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6" name="Google Shape;3996;p75"/>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7" name="Google Shape;3997;p75"/>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8" name="Google Shape;3998;p75"/>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9" name="Google Shape;3999;p75"/>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0" name="Google Shape;4000;p75"/>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1" name="Google Shape;4001;p75"/>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2" name="Google Shape;4002;p75"/>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3" name="Google Shape;4003;p75"/>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4" name="Google Shape;4004;p75"/>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5" name="Google Shape;4005;p75"/>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6" name="Google Shape;4006;p75"/>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7" name="Google Shape;4007;p75"/>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5 Section title 2 2">
  <p:cSld name="CUSTOM_24_1_1_3">
    <p:spTree>
      <p:nvGrpSpPr>
        <p:cNvPr id="1" name="Shape 4008"/>
        <p:cNvGrpSpPr/>
        <p:nvPr/>
      </p:nvGrpSpPr>
      <p:grpSpPr>
        <a:xfrm>
          <a:off x="0" y="0"/>
          <a:ext cx="0" cy="0"/>
          <a:chOff x="0" y="0"/>
          <a:chExt cx="0" cy="0"/>
        </a:xfrm>
      </p:grpSpPr>
      <p:sp>
        <p:nvSpPr>
          <p:cNvPr id="4009" name="Google Shape;4009;p76"/>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4010" name="Google Shape;4010;p76"/>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4011" name="Google Shape;4011;p76"/>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2</a:t>
            </a:r>
            <a:endParaRPr sz="20000">
              <a:solidFill>
                <a:srgbClr val="FFFFFF"/>
              </a:solidFill>
              <a:latin typeface="Montserrat"/>
              <a:ea typeface="Montserrat"/>
              <a:cs typeface="Montserrat"/>
              <a:sym typeface="Montserrat"/>
            </a:endParaRPr>
          </a:p>
        </p:txBody>
      </p:sp>
      <p:grpSp>
        <p:nvGrpSpPr>
          <p:cNvPr id="4012" name="Google Shape;4012;p76"/>
          <p:cNvGrpSpPr/>
          <p:nvPr/>
        </p:nvGrpSpPr>
        <p:grpSpPr>
          <a:xfrm>
            <a:off x="2075688" y="4636008"/>
            <a:ext cx="2313516" cy="379421"/>
            <a:chOff x="709613" y="1055688"/>
            <a:chExt cx="7931149" cy="1233488"/>
          </a:xfrm>
        </p:grpSpPr>
        <p:sp>
          <p:nvSpPr>
            <p:cNvPr id="4013" name="Google Shape;4013;p76"/>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4" name="Google Shape;4014;p76"/>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5" name="Google Shape;4015;p76"/>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6" name="Google Shape;4016;p76"/>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7" name="Google Shape;4017;p76"/>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8" name="Google Shape;4018;p76"/>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9" name="Google Shape;4019;p76"/>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0" name="Google Shape;4020;p76"/>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1" name="Google Shape;4021;p76"/>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2" name="Google Shape;4022;p76"/>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3" name="Google Shape;4023;p76"/>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4" name="Google Shape;4024;p76"/>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5" name="Google Shape;4025;p76"/>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6" name="Google Shape;4026;p76"/>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7" name="Google Shape;4027;p76"/>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8" name="Google Shape;4028;p76"/>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9" name="Google Shape;4029;p76"/>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0" name="Google Shape;4030;p76"/>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1" name="Google Shape;4031;p76"/>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2" name="Google Shape;4032;p76"/>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3" name="Google Shape;4033;p76"/>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4" name="Google Shape;4034;p76"/>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5" name="Google Shape;4035;p76"/>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6" name="Google Shape;4036;p76"/>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7" name="Google Shape;4037;p76"/>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8" name="Google Shape;4038;p76"/>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9" name="Google Shape;4039;p76"/>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0" name="Google Shape;4040;p76"/>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1" name="Google Shape;4041;p76"/>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2" name="Google Shape;4042;p76"/>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3" name="Google Shape;4043;p76"/>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4" name="Google Shape;4044;p76"/>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5" name="Google Shape;4045;p76"/>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6" name="Google Shape;4046;p76"/>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7" name="Google Shape;4047;p76"/>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8" name="Google Shape;4048;p76"/>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9" name="Google Shape;4049;p76"/>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0" name="Google Shape;4050;p76"/>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1" name="Google Shape;4051;p76"/>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2" name="Google Shape;4052;p76"/>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3" name="Google Shape;4053;p76"/>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4" name="Google Shape;4054;p76"/>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5" name="Google Shape;4055;p76"/>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6" name="Google Shape;4056;p76"/>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7" name="Google Shape;4057;p76"/>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8" name="Google Shape;4058;p76"/>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9" name="Google Shape;4059;p76"/>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0" name="Google Shape;4060;p76"/>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1" name="Google Shape;4061;p76"/>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2" name="Google Shape;4062;p76"/>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3" name="Google Shape;4063;p76"/>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4" name="Google Shape;4064;p76"/>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5" name="Google Shape;4065;p76"/>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6" name="Google Shape;4066;p76"/>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7" name="Google Shape;4067;p76"/>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8" name="Google Shape;4068;p76"/>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9" name="Google Shape;4069;p76"/>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0" name="Google Shape;4070;p76"/>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1" name="Google Shape;4071;p76"/>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2" name="Google Shape;4072;p76"/>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3" name="Google Shape;4073;p76"/>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4" name="Google Shape;4074;p76"/>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5" name="Google Shape;4075;p76"/>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6" name="Google Shape;4076;p76"/>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7" name="Google Shape;4077;p76"/>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8" name="Google Shape;4078;p76"/>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9" name="Google Shape;4079;p76"/>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0" name="Google Shape;4080;p76"/>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1" name="Google Shape;4081;p76"/>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2" name="Google Shape;4082;p76"/>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3" name="Google Shape;4083;p76"/>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4" name="Google Shape;4084;p76"/>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5" name="Google Shape;4085;p76"/>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6" name="Google Shape;4086;p76"/>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7" name="Google Shape;4087;p76"/>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8" name="Google Shape;4088;p76"/>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9" name="Google Shape;4089;p76"/>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0" name="Google Shape;4090;p76"/>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1" name="Google Shape;4091;p76"/>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2" name="Google Shape;4092;p76"/>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3" name="Google Shape;4093;p76"/>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4" name="Google Shape;4094;p76"/>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5" name="Google Shape;4095;p76"/>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6" name="Google Shape;4096;p76"/>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7" name="Google Shape;4097;p76"/>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8" name="Google Shape;4098;p76"/>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9" name="Google Shape;4099;p76"/>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0" name="Google Shape;4100;p76"/>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1" name="Google Shape;4101;p76"/>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2" name="Google Shape;4102;p76"/>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3" name="Google Shape;4103;p76"/>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4" name="Google Shape;4104;p76"/>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5" name="Google Shape;4105;p76"/>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6" name="Google Shape;4106;p76"/>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7" name="Google Shape;4107;p76"/>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8" name="Google Shape;4108;p76"/>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9" name="Google Shape;4109;p76"/>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0" name="Google Shape;4110;p76"/>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1" name="Google Shape;4111;p76"/>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2" name="Google Shape;4112;p76"/>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3" name="Google Shape;4113;p76"/>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4" name="Google Shape;4114;p76"/>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5" name="Google Shape;4115;p76"/>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6" name="Google Shape;4116;p76"/>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7" name="Google Shape;4117;p76"/>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8" name="Google Shape;4118;p76"/>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9" name="Google Shape;4119;p76"/>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0" name="Google Shape;4120;p76"/>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1" name="Google Shape;4121;p76"/>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2" name="Google Shape;4122;p76"/>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3" name="Google Shape;4123;p76"/>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4" name="Google Shape;4124;p76"/>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5" name="Google Shape;4125;p76"/>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6" name="Google Shape;4126;p76"/>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7" name="Google Shape;4127;p76"/>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8" name="Google Shape;4128;p76"/>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9" name="Google Shape;4129;p76"/>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0" name="Google Shape;4130;p76"/>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1" name="Google Shape;4131;p76"/>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2" name="Google Shape;4132;p76"/>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3" name="Google Shape;4133;p76"/>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4" name="Google Shape;4134;p76"/>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5" name="Google Shape;4135;p76"/>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6" name="Google Shape;4136;p76"/>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7" name="Google Shape;4137;p76"/>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8" name="Google Shape;4138;p76"/>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9" name="Google Shape;4139;p76"/>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0" name="Google Shape;4140;p76"/>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1" name="Google Shape;4141;p76"/>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2" name="Google Shape;4142;p76"/>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3" name="Google Shape;4143;p76"/>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4" name="Google Shape;4144;p76"/>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5" name="Google Shape;4145;p76"/>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6" name="Google Shape;4146;p76"/>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7" name="Google Shape;4147;p76"/>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8" name="Google Shape;4148;p76"/>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9" name="Google Shape;4149;p76"/>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0" name="Google Shape;4150;p76"/>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1" name="Google Shape;4151;p76"/>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2" name="Google Shape;4152;p76"/>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3" name="Google Shape;4153;p76"/>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4" name="Google Shape;4154;p76"/>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5" name="Google Shape;4155;p76"/>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6" name="Google Shape;4156;p76"/>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7" name="Google Shape;4157;p76"/>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8" name="Google Shape;4158;p76"/>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9" name="Google Shape;4159;p76"/>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0" name="Google Shape;4160;p76"/>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1" name="Google Shape;4161;p76"/>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2" name="Google Shape;4162;p76"/>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3" name="Google Shape;4163;p76"/>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4" name="Google Shape;4164;p76"/>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5" name="Google Shape;4165;p76"/>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6" name="Google Shape;4166;p76"/>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7" name="Google Shape;4167;p76"/>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8" name="Google Shape;4168;p76"/>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9" name="Google Shape;4169;p76"/>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0" name="Google Shape;4170;p76"/>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1" name="Google Shape;4171;p76"/>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2" name="Google Shape;4172;p76"/>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3" name="Google Shape;4173;p76"/>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4" name="Google Shape;4174;p76"/>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5" name="Google Shape;4175;p76"/>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6" name="Google Shape;4176;p76"/>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7" name="Google Shape;4177;p76"/>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8" name="Google Shape;4178;p76"/>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9" name="Google Shape;4179;p76"/>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0" name="Google Shape;4180;p76"/>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1" name="Google Shape;4181;p76"/>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2" name="Google Shape;4182;p76"/>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3" name="Google Shape;4183;p76"/>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4" name="Google Shape;4184;p76"/>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5" name="Google Shape;4185;p76"/>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6" name="Google Shape;4186;p76"/>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7" name="Google Shape;4187;p76"/>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8" name="Google Shape;4188;p76"/>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9" name="Google Shape;4189;p76"/>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0" name="Google Shape;4190;p76"/>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1" name="Google Shape;4191;p76"/>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2" name="Google Shape;4192;p76"/>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3" name="Google Shape;4193;p76"/>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4" name="Google Shape;4194;p76"/>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5" name="Google Shape;4195;p76"/>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6" name="Google Shape;4196;p76"/>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7" name="Google Shape;4197;p76"/>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8" name="Google Shape;4198;p76"/>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9" name="Google Shape;4199;p76"/>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0" name="Google Shape;4200;p76"/>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1" name="Google Shape;4201;p76"/>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2" name="Google Shape;4202;p76"/>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3" name="Google Shape;4203;p76"/>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4" name="Google Shape;4204;p76"/>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5" name="Google Shape;4205;p76"/>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6" name="Google Shape;4206;p76"/>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7" name="Google Shape;4207;p76"/>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8" name="Google Shape;4208;p76"/>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76"/>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0" name="Google Shape;4210;p76"/>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1" name="Google Shape;4211;p76"/>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2" name="Google Shape;4212;p76"/>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3" name="Google Shape;4213;p76"/>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4" name="Google Shape;4214;p76"/>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5" name="Google Shape;4215;p76"/>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6" name="Google Shape;4216;p76"/>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7" name="Google Shape;4217;p76"/>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8" name="Google Shape;4218;p76"/>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9" name="Google Shape;4219;p76"/>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0" name="Google Shape;4220;p76"/>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1" name="Google Shape;4221;p76"/>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2" name="Google Shape;4222;p76"/>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3" name="Google Shape;4223;p76"/>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4" name="Google Shape;4224;p76"/>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5" name="Google Shape;4225;p76"/>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6" name="Google Shape;4226;p76"/>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7" name="Google Shape;4227;p76"/>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8" name="Google Shape;4228;p76"/>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9" name="Google Shape;4229;p76"/>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0" name="Google Shape;4230;p76"/>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1" name="Google Shape;4231;p76"/>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232" name="Google Shape;4232;p76"/>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3 Standard slide 16">
  <p:cSld name="TITLE_12_16">
    <p:spTree>
      <p:nvGrpSpPr>
        <p:cNvPr id="1" name="Shape 4233"/>
        <p:cNvGrpSpPr/>
        <p:nvPr/>
      </p:nvGrpSpPr>
      <p:grpSpPr>
        <a:xfrm>
          <a:off x="0" y="0"/>
          <a:ext cx="0" cy="0"/>
          <a:chOff x="0" y="0"/>
          <a:chExt cx="0" cy="0"/>
        </a:xfrm>
      </p:grpSpPr>
      <p:sp>
        <p:nvSpPr>
          <p:cNvPr id="4234" name="Google Shape;4234;p77"/>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235" name="Google Shape;4235;p77"/>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236" name="Google Shape;4236;p77"/>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4237" name="Google Shape;4237;p77"/>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4238" name="Google Shape;4238;p77"/>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239" name="Google Shape;4239;p77"/>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240" name="Google Shape;4240;p77"/>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241" name="Google Shape;4241;p77"/>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242" name="Google Shape;4242;p77"/>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pic>
        <p:nvPicPr>
          <p:cNvPr id="4243" name="Google Shape;4243;p77"/>
          <p:cNvPicPr preferRelativeResize="0"/>
          <p:nvPr/>
        </p:nvPicPr>
        <p:blipFill>
          <a:blip r:embed="rId2">
            <a:alphaModFix/>
          </a:blip>
          <a:stretch>
            <a:fillRect/>
          </a:stretch>
        </p:blipFill>
        <p:spPr>
          <a:xfrm>
            <a:off x="8792468" y="4850433"/>
            <a:ext cx="290700" cy="28235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6 Section title 3 1">
  <p:cSld name="CUSTOM_24_1_1_1_2">
    <p:spTree>
      <p:nvGrpSpPr>
        <p:cNvPr id="1" name="Shape 4244"/>
        <p:cNvGrpSpPr/>
        <p:nvPr/>
      </p:nvGrpSpPr>
      <p:grpSpPr>
        <a:xfrm>
          <a:off x="0" y="0"/>
          <a:ext cx="0" cy="0"/>
          <a:chOff x="0" y="0"/>
          <a:chExt cx="0" cy="0"/>
        </a:xfrm>
      </p:grpSpPr>
      <p:sp>
        <p:nvSpPr>
          <p:cNvPr id="4245" name="Google Shape;4245;p78"/>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4246" name="Google Shape;4246;p78"/>
          <p:cNvSpPr txBox="1">
            <a:spLocks noGrp="1"/>
          </p:cNvSpPr>
          <p:nvPr>
            <p:ph type="title"/>
          </p:nvPr>
        </p:nvSpPr>
        <p:spPr>
          <a:xfrm>
            <a:off x="219650" y="192225"/>
            <a:ext cx="4077900" cy="3159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b="1">
                <a:solidFill>
                  <a:srgbClr val="FFFFFF"/>
                </a:solidFill>
                <a:latin typeface="Montserrat"/>
                <a:ea typeface="Montserrat"/>
                <a:cs typeface="Montserrat"/>
                <a:sym typeface="Montserrat"/>
              </a:defRPr>
            </a:lvl9pPr>
          </a:lstStyle>
          <a:p>
            <a:endParaRPr/>
          </a:p>
        </p:txBody>
      </p:sp>
      <p:sp>
        <p:nvSpPr>
          <p:cNvPr id="4247" name="Google Shape;4247;p78"/>
          <p:cNvSpPr txBox="1"/>
          <p:nvPr/>
        </p:nvSpPr>
        <p:spPr>
          <a:xfrm>
            <a:off x="601250" y="1032450"/>
            <a:ext cx="3006900" cy="307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0">
                <a:solidFill>
                  <a:srgbClr val="FFFFFF"/>
                </a:solidFill>
                <a:latin typeface="Montserrat"/>
                <a:ea typeface="Montserrat"/>
                <a:cs typeface="Montserrat"/>
                <a:sym typeface="Montserrat"/>
              </a:rPr>
              <a:t>3</a:t>
            </a:r>
            <a:endParaRPr sz="20000">
              <a:solidFill>
                <a:srgbClr val="FFFFFF"/>
              </a:solidFill>
              <a:latin typeface="Montserrat"/>
              <a:ea typeface="Montserrat"/>
              <a:cs typeface="Montserrat"/>
              <a:sym typeface="Montserrat"/>
            </a:endParaRPr>
          </a:p>
        </p:txBody>
      </p:sp>
      <p:grpSp>
        <p:nvGrpSpPr>
          <p:cNvPr id="4248" name="Google Shape;4248;p78"/>
          <p:cNvGrpSpPr/>
          <p:nvPr/>
        </p:nvGrpSpPr>
        <p:grpSpPr>
          <a:xfrm>
            <a:off x="2075688" y="4636008"/>
            <a:ext cx="2313516" cy="379421"/>
            <a:chOff x="709613" y="1055688"/>
            <a:chExt cx="7931149" cy="1233488"/>
          </a:xfrm>
        </p:grpSpPr>
        <p:sp>
          <p:nvSpPr>
            <p:cNvPr id="4249" name="Google Shape;4249;p78"/>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0" name="Google Shape;4250;p78"/>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1" name="Google Shape;4251;p78"/>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2" name="Google Shape;4252;p78"/>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3" name="Google Shape;4253;p78"/>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4" name="Google Shape;4254;p78"/>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5" name="Google Shape;4255;p78"/>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6" name="Google Shape;4256;p78"/>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7" name="Google Shape;4257;p78"/>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8" name="Google Shape;4258;p78"/>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9" name="Google Shape;4259;p78"/>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0" name="Google Shape;4260;p78"/>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1" name="Google Shape;4261;p78"/>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2" name="Google Shape;4262;p78"/>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3" name="Google Shape;4263;p78"/>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4" name="Google Shape;4264;p78"/>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5" name="Google Shape;4265;p78"/>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6" name="Google Shape;4266;p78"/>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7" name="Google Shape;4267;p78"/>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8" name="Google Shape;4268;p78"/>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9" name="Google Shape;4269;p78"/>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0" name="Google Shape;4270;p78"/>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1" name="Google Shape;4271;p78"/>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2" name="Google Shape;4272;p78"/>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3" name="Google Shape;4273;p78"/>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4" name="Google Shape;4274;p78"/>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5" name="Google Shape;4275;p78"/>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6" name="Google Shape;4276;p78"/>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7" name="Google Shape;4277;p78"/>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8" name="Google Shape;4278;p78"/>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9" name="Google Shape;4279;p78"/>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0" name="Google Shape;4280;p78"/>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1" name="Google Shape;4281;p78"/>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2" name="Google Shape;4282;p78"/>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3" name="Google Shape;4283;p78"/>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4" name="Google Shape;4284;p78"/>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5" name="Google Shape;4285;p78"/>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6" name="Google Shape;4286;p78"/>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7" name="Google Shape;4287;p78"/>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8" name="Google Shape;4288;p78"/>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9" name="Google Shape;4289;p78"/>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0" name="Google Shape;4290;p78"/>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1" name="Google Shape;4291;p78"/>
            <p:cNvSpPr/>
            <p:nvPr/>
          </p:nvSpPr>
          <p:spPr>
            <a:xfrm>
              <a:off x="4337051" y="1557338"/>
              <a:ext cx="304800" cy="618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2" name="Google Shape;4292;p78"/>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3" name="Google Shape;4293;p78"/>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4" name="Google Shape;4294;p78"/>
            <p:cNvSpPr/>
            <p:nvPr/>
          </p:nvSpPr>
          <p:spPr>
            <a:xfrm>
              <a:off x="147320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5" name="Google Shape;4295;p78"/>
            <p:cNvSpPr/>
            <p:nvPr/>
          </p:nvSpPr>
          <p:spPr>
            <a:xfrm>
              <a:off x="2584451" y="1069975"/>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6" name="Google Shape;4296;p78"/>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7" name="Google Shape;4297;p78"/>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8" name="Google Shape;4298;p78"/>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9" name="Google Shape;4299;p78"/>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0" name="Google Shape;4300;p78"/>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1" name="Google Shape;4301;p78"/>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2" name="Google Shape;4302;p78"/>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3" name="Google Shape;4303;p78"/>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4" name="Google Shape;4304;p78"/>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5" name="Google Shape;4305;p78"/>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6" name="Google Shape;4306;p78"/>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7" name="Google Shape;4307;p78"/>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8" name="Google Shape;4308;p78"/>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9" name="Google Shape;4309;p78"/>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0" name="Google Shape;4310;p78"/>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1" name="Google Shape;4311;p78"/>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2" name="Google Shape;4312;p78"/>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3" name="Google Shape;4313;p78"/>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4" name="Google Shape;4314;p78"/>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5" name="Google Shape;4315;p78"/>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6" name="Google Shape;4316;p78"/>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7" name="Google Shape;4317;p78"/>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8" name="Google Shape;4318;p78"/>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9" name="Google Shape;4319;p78"/>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0" name="Google Shape;4320;p78"/>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1" name="Google Shape;4321;p78"/>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2" name="Google Shape;4322;p78"/>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3" name="Google Shape;4323;p78"/>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4" name="Google Shape;4324;p78"/>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5" name="Google Shape;4325;p78"/>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6" name="Google Shape;4326;p78"/>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7" name="Google Shape;4327;p78"/>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8" name="Google Shape;4328;p78"/>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9" name="Google Shape;4329;p78"/>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0" name="Google Shape;4330;p78"/>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1" name="Google Shape;4331;p78"/>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2" name="Google Shape;4332;p78"/>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3" name="Google Shape;4333;p78"/>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4" name="Google Shape;4334;p78"/>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5" name="Google Shape;4335;p78"/>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6" name="Google Shape;4336;p78"/>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7" name="Google Shape;4337;p78"/>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8" name="Google Shape;4338;p78"/>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9" name="Google Shape;4339;p78"/>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0" name="Google Shape;4340;p78"/>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1" name="Google Shape;4341;p78"/>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2" name="Google Shape;4342;p78"/>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3" name="Google Shape;4343;p78"/>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4" name="Google Shape;4344;p78"/>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5" name="Google Shape;4345;p78"/>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6" name="Google Shape;4346;p78"/>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7" name="Google Shape;4347;p78"/>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8" name="Google Shape;4348;p78"/>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9" name="Google Shape;4349;p78"/>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0" name="Google Shape;4350;p78"/>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1" name="Google Shape;4351;p78"/>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2" name="Google Shape;4352;p78"/>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3" name="Google Shape;4353;p78"/>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4" name="Google Shape;4354;p78"/>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5" name="Google Shape;4355;p78"/>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6" name="Google Shape;4356;p78"/>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7" name="Google Shape;4357;p78"/>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8" name="Google Shape;4358;p78"/>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9" name="Google Shape;4359;p78"/>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0" name="Google Shape;4360;p78"/>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1" name="Google Shape;4361;p78"/>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2" name="Google Shape;4362;p78"/>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3" name="Google Shape;4363;p78"/>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4" name="Google Shape;4364;p78"/>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5" name="Google Shape;4365;p78"/>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6" name="Google Shape;4366;p78"/>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7" name="Google Shape;4367;p78"/>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8" name="Google Shape;4368;p78"/>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9" name="Google Shape;4369;p78"/>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0" name="Google Shape;4370;p78"/>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1" name="Google Shape;4371;p78"/>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2" name="Google Shape;4372;p78"/>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3" name="Google Shape;4373;p78"/>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4" name="Google Shape;4374;p78"/>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5" name="Google Shape;4375;p78"/>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6" name="Google Shape;4376;p78"/>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7" name="Google Shape;4377;p78"/>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8" name="Google Shape;4378;p78"/>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9" name="Google Shape;4379;p78"/>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0" name="Google Shape;4380;p78"/>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1" name="Google Shape;4381;p78"/>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2" name="Google Shape;4382;p78"/>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3" name="Google Shape;4383;p78"/>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4" name="Google Shape;4384;p78"/>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5" name="Google Shape;4385;p78"/>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6" name="Google Shape;4386;p78"/>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7" name="Google Shape;4387;p78"/>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8" name="Google Shape;4388;p78"/>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9" name="Google Shape;4389;p78"/>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0" name="Google Shape;4390;p78"/>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1" name="Google Shape;4391;p78"/>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2" name="Google Shape;4392;p78"/>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3" name="Google Shape;4393;p78"/>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4" name="Google Shape;4394;p78"/>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5" name="Google Shape;4395;p78"/>
            <p:cNvSpPr/>
            <p:nvPr/>
          </p:nvSpPr>
          <p:spPr>
            <a:xfrm>
              <a:off x="7886701" y="1068388"/>
              <a:ext cx="69900" cy="54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6" name="Google Shape;4396;p78"/>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7" name="Google Shape;4397;p78"/>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8" name="Google Shape;4398;p78"/>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9" name="Google Shape;4399;p78"/>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0" name="Google Shape;4400;p78"/>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1" name="Google Shape;4401;p78"/>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2" name="Google Shape;4402;p78"/>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3" name="Google Shape;4403;p78"/>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4" name="Google Shape;4404;p78"/>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5" name="Google Shape;4405;p78"/>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6" name="Google Shape;4406;p78"/>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7" name="Google Shape;4407;p78"/>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8" name="Google Shape;4408;p78"/>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9" name="Google Shape;4409;p78"/>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0" name="Google Shape;4410;p78"/>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1" name="Google Shape;4411;p78"/>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2" name="Google Shape;4412;p78"/>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3" name="Google Shape;4413;p78"/>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4" name="Google Shape;4414;p78"/>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5" name="Google Shape;4415;p78"/>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6" name="Google Shape;4416;p78"/>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7" name="Google Shape;4417;p78"/>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8" name="Google Shape;4418;p78"/>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9" name="Google Shape;4419;p78"/>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0" name="Google Shape;4420;p78"/>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1" name="Google Shape;4421;p78"/>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2" name="Google Shape;4422;p78"/>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3" name="Google Shape;4423;p78"/>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4" name="Google Shape;4424;p78"/>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5" name="Google Shape;4425;p78"/>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6" name="Google Shape;4426;p78"/>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7" name="Google Shape;4427;p78"/>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8" name="Google Shape;4428;p78"/>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9" name="Google Shape;4429;p78"/>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0" name="Google Shape;4430;p78"/>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1" name="Google Shape;4431;p78"/>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2" name="Google Shape;4432;p78"/>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3" name="Google Shape;4433;p78"/>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4" name="Google Shape;4434;p78"/>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5" name="Google Shape;4435;p78"/>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6" name="Google Shape;4436;p78"/>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7" name="Google Shape;4437;p78"/>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8" name="Google Shape;4438;p78"/>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9" name="Google Shape;4439;p78"/>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0" name="Google Shape;4440;p78"/>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1" name="Google Shape;4441;p78"/>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2" name="Google Shape;4442;p78"/>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3" name="Google Shape;4443;p78"/>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4" name="Google Shape;4444;p78"/>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5" name="Google Shape;4445;p78"/>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6" name="Google Shape;4446;p78"/>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7" name="Google Shape;4447;p78"/>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8" name="Google Shape;4448;p78"/>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9" name="Google Shape;4449;p78"/>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0" name="Google Shape;4450;p78"/>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1" name="Google Shape;4451;p78"/>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2" name="Google Shape;4452;p78"/>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3" name="Google Shape;4453;p78"/>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4" name="Google Shape;4454;p78"/>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5" name="Google Shape;4455;p78"/>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6" name="Google Shape;4456;p78"/>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7" name="Google Shape;4457;p78"/>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8" name="Google Shape;4458;p78"/>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9" name="Google Shape;4459;p78"/>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0" name="Google Shape;4460;p78"/>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1" name="Google Shape;4461;p78"/>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2" name="Google Shape;4462;p78"/>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3" name="Google Shape;4463;p78"/>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4" name="Google Shape;4464;p78"/>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5" name="Google Shape;4465;p78"/>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6" name="Google Shape;4466;p78"/>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7" name="Google Shape;4467;p78"/>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468" name="Google Shape;4468;p78"/>
          <p:cNvPicPr preferRelativeResize="0"/>
          <p:nvPr/>
        </p:nvPicPr>
        <p:blipFill rotWithShape="1">
          <a:blip r:embed="rId2">
            <a:alphaModFix/>
          </a:blip>
          <a:srcRect l="17805" t="39" r="22745" b="49"/>
          <a:stretch/>
        </p:blipFill>
        <p:spPr>
          <a:xfrm>
            <a:off x="4572003" y="2288"/>
            <a:ext cx="4581146" cy="51389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3 Standard slide 5 1">
  <p:cSld name="TITLE_12_10_1">
    <p:spTree>
      <p:nvGrpSpPr>
        <p:cNvPr id="1" name="Shape 4469"/>
        <p:cNvGrpSpPr/>
        <p:nvPr/>
      </p:nvGrpSpPr>
      <p:grpSpPr>
        <a:xfrm>
          <a:off x="0" y="0"/>
          <a:ext cx="0" cy="0"/>
          <a:chOff x="0" y="0"/>
          <a:chExt cx="0" cy="0"/>
        </a:xfrm>
      </p:grpSpPr>
      <p:sp>
        <p:nvSpPr>
          <p:cNvPr id="4470" name="Google Shape;4470;p79"/>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471" name="Google Shape;4471;p79"/>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472" name="Google Shape;4472;p79"/>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4473" name="Google Shape;4473;p79"/>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4474" name="Google Shape;4474;p79"/>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475" name="Google Shape;4475;p79"/>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476" name="Google Shape;4476;p79"/>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477" name="Google Shape;4477;p79"/>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478" name="Google Shape;4478;p79"/>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pic>
        <p:nvPicPr>
          <p:cNvPr id="4479" name="Google Shape;4479;p79"/>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3 Standard slide 19">
  <p:cSld name="TITLE_12_24">
    <p:spTree>
      <p:nvGrpSpPr>
        <p:cNvPr id="1" name="Shape 4480"/>
        <p:cNvGrpSpPr/>
        <p:nvPr/>
      </p:nvGrpSpPr>
      <p:grpSpPr>
        <a:xfrm>
          <a:off x="0" y="0"/>
          <a:ext cx="0" cy="0"/>
          <a:chOff x="0" y="0"/>
          <a:chExt cx="0" cy="0"/>
        </a:xfrm>
      </p:grpSpPr>
      <p:sp>
        <p:nvSpPr>
          <p:cNvPr id="4481" name="Google Shape;4481;p80"/>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482" name="Google Shape;4482;p80"/>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483" name="Google Shape;4483;p80"/>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cxnSp>
        <p:nvCxnSpPr>
          <p:cNvPr id="4484" name="Google Shape;4484;p80"/>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485" name="Google Shape;4485;p80"/>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486" name="Google Shape;4486;p80"/>
          <p:cNvSpPr/>
          <p:nvPr/>
        </p:nvSpPr>
        <p:spPr>
          <a:xfrm>
            <a:off x="8831034" y="4834863"/>
            <a:ext cx="290701" cy="305278"/>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3 Standard slide 17">
  <p:cSld name="TITLE_12_17">
    <p:spTree>
      <p:nvGrpSpPr>
        <p:cNvPr id="1" name="Shape 4487"/>
        <p:cNvGrpSpPr/>
        <p:nvPr/>
      </p:nvGrpSpPr>
      <p:grpSpPr>
        <a:xfrm>
          <a:off x="0" y="0"/>
          <a:ext cx="0" cy="0"/>
          <a:chOff x="0" y="0"/>
          <a:chExt cx="0" cy="0"/>
        </a:xfrm>
      </p:grpSpPr>
      <p:sp>
        <p:nvSpPr>
          <p:cNvPr id="4488" name="Google Shape;4488;p81"/>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489" name="Google Shape;4489;p81"/>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490" name="Google Shape;4490;p81"/>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4491" name="Google Shape;4491;p81"/>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4492" name="Google Shape;4492;p81"/>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493" name="Google Shape;4493;p81"/>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494" name="Google Shape;4494;p81"/>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495" name="Google Shape;4495;p81"/>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496" name="Google Shape;4496;p81"/>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grpSp>
        <p:nvGrpSpPr>
          <p:cNvPr id="4497" name="Google Shape;4497;p81"/>
          <p:cNvGrpSpPr/>
          <p:nvPr/>
        </p:nvGrpSpPr>
        <p:grpSpPr>
          <a:xfrm>
            <a:off x="7982830" y="4910328"/>
            <a:ext cx="1005670" cy="164547"/>
            <a:chOff x="709613" y="1055688"/>
            <a:chExt cx="7931149" cy="1233488"/>
          </a:xfrm>
        </p:grpSpPr>
        <p:sp>
          <p:nvSpPr>
            <p:cNvPr id="4498" name="Google Shape;4498;p81"/>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9" name="Google Shape;4499;p81"/>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0" name="Google Shape;4500;p81"/>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1" name="Google Shape;4501;p81"/>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2" name="Google Shape;4502;p81"/>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3" name="Google Shape;4503;p81"/>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4" name="Google Shape;4504;p81"/>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5" name="Google Shape;4505;p81"/>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6" name="Google Shape;4506;p81"/>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7" name="Google Shape;4507;p81"/>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8" name="Google Shape;4508;p81"/>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9" name="Google Shape;4509;p81"/>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0" name="Google Shape;4510;p81"/>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1" name="Google Shape;4511;p81"/>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2" name="Google Shape;4512;p81"/>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3" name="Google Shape;4513;p81"/>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4" name="Google Shape;4514;p81"/>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5" name="Google Shape;4515;p81"/>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6" name="Google Shape;4516;p81"/>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7" name="Google Shape;4517;p81"/>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8" name="Google Shape;4518;p81"/>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9" name="Google Shape;4519;p81"/>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0" name="Google Shape;4520;p81"/>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1" name="Google Shape;4521;p81"/>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2" name="Google Shape;4522;p81"/>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3" name="Google Shape;4523;p81"/>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4" name="Google Shape;4524;p81"/>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5" name="Google Shape;4525;p81"/>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6" name="Google Shape;4526;p81"/>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7" name="Google Shape;4527;p81"/>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8" name="Google Shape;4528;p81"/>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9" name="Google Shape;4529;p81"/>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0" name="Google Shape;4530;p81"/>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1" name="Google Shape;4531;p81"/>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2" name="Google Shape;4532;p81"/>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3" name="Google Shape;4533;p81"/>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4" name="Google Shape;4534;p81"/>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5" name="Google Shape;4535;p81"/>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6" name="Google Shape;4536;p81"/>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7" name="Google Shape;4537;p81"/>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8" name="Google Shape;4538;p81"/>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9" name="Google Shape;4539;p81"/>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0" name="Google Shape;4540;p81"/>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1" name="Google Shape;4541;p81"/>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2" name="Google Shape;4542;p81"/>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3" name="Google Shape;4543;p81"/>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4" name="Google Shape;4544;p81"/>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5" name="Google Shape;4545;p81"/>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6" name="Google Shape;4546;p81"/>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7" name="Google Shape;4547;p81"/>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8" name="Google Shape;4548;p81"/>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9" name="Google Shape;4549;p81"/>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0" name="Google Shape;4550;p81"/>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1" name="Google Shape;4551;p81"/>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2" name="Google Shape;4552;p81"/>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3" name="Google Shape;4553;p81"/>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4" name="Google Shape;4554;p81"/>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5" name="Google Shape;4555;p81"/>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6" name="Google Shape;4556;p81"/>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7" name="Google Shape;4557;p81"/>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8" name="Google Shape;4558;p81"/>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9" name="Google Shape;4559;p81"/>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0" name="Google Shape;4560;p81"/>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1" name="Google Shape;4561;p81"/>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2" name="Google Shape;4562;p81"/>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3" name="Google Shape;4563;p81"/>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4" name="Google Shape;4564;p81"/>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5" name="Google Shape;4565;p81"/>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6" name="Google Shape;4566;p81"/>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7" name="Google Shape;4567;p81"/>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8" name="Google Shape;4568;p81"/>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9" name="Google Shape;4569;p81"/>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0" name="Google Shape;4570;p81"/>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1" name="Google Shape;4571;p81"/>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2" name="Google Shape;4572;p81"/>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3" name="Google Shape;4573;p81"/>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4" name="Google Shape;4574;p81"/>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5" name="Google Shape;4575;p81"/>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6" name="Google Shape;4576;p81"/>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7" name="Google Shape;4577;p81"/>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8" name="Google Shape;4578;p81"/>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9" name="Google Shape;4579;p81"/>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0" name="Google Shape;4580;p81"/>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1" name="Google Shape;4581;p81"/>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2" name="Google Shape;4582;p81"/>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3" name="Google Shape;4583;p81"/>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4" name="Google Shape;4584;p81"/>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5" name="Google Shape;4585;p81"/>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6" name="Google Shape;4586;p81"/>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7" name="Google Shape;4587;p81"/>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8" name="Google Shape;4588;p81"/>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9" name="Google Shape;4589;p81"/>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0" name="Google Shape;4590;p81"/>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1" name="Google Shape;4591;p81"/>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2" name="Google Shape;4592;p81"/>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3" name="Google Shape;4593;p81"/>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4" name="Google Shape;4594;p81"/>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5" name="Google Shape;4595;p81"/>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6" name="Google Shape;4596;p81"/>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7" name="Google Shape;4597;p81"/>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8" name="Google Shape;4598;p81"/>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9" name="Google Shape;4599;p81"/>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0" name="Google Shape;4600;p81"/>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1" name="Google Shape;4601;p81"/>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2" name="Google Shape;4602;p81"/>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3" name="Google Shape;4603;p81"/>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4" name="Google Shape;4604;p81"/>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5" name="Google Shape;4605;p81"/>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6" name="Google Shape;4606;p81"/>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7" name="Google Shape;4607;p81"/>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8" name="Google Shape;4608;p81"/>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9" name="Google Shape;4609;p81"/>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0" name="Google Shape;4610;p81"/>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1" name="Google Shape;4611;p81"/>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2" name="Google Shape;4612;p81"/>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3" name="Google Shape;4613;p81"/>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4" name="Google Shape;4614;p81"/>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5" name="Google Shape;4615;p81"/>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6" name="Google Shape;4616;p81"/>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7" name="Google Shape;4617;p81"/>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8" name="Google Shape;4618;p81"/>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9" name="Google Shape;4619;p81"/>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0" name="Google Shape;4620;p81"/>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1" name="Google Shape;4621;p81"/>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2" name="Google Shape;4622;p81"/>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3" name="Google Shape;4623;p81"/>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4" name="Google Shape;4624;p81"/>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5" name="Google Shape;4625;p81"/>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6" name="Google Shape;4626;p81"/>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7" name="Google Shape;4627;p81"/>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8" name="Google Shape;4628;p81"/>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9" name="Google Shape;4629;p81"/>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0" name="Google Shape;4630;p81"/>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1" name="Google Shape;4631;p81"/>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2" name="Google Shape;4632;p81"/>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3" name="Google Shape;4633;p81"/>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4" name="Google Shape;4634;p81"/>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5" name="Google Shape;4635;p81"/>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6" name="Google Shape;4636;p81"/>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7" name="Google Shape;4637;p81"/>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8" name="Google Shape;4638;p81"/>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9" name="Google Shape;4639;p81"/>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0" name="Google Shape;4640;p81"/>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1" name="Google Shape;4641;p81"/>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2" name="Google Shape;4642;p81"/>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3" name="Google Shape;4643;p81"/>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4" name="Google Shape;4644;p81"/>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5" name="Google Shape;4645;p81"/>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6" name="Google Shape;4646;p81"/>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7" name="Google Shape;4647;p81"/>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8" name="Google Shape;4648;p81"/>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9" name="Google Shape;4649;p81"/>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0" name="Google Shape;4650;p81"/>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1" name="Google Shape;4651;p81"/>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2" name="Google Shape;4652;p81"/>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3" name="Google Shape;4653;p81"/>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4" name="Google Shape;4654;p81"/>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5" name="Google Shape;4655;p81"/>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6" name="Google Shape;4656;p81"/>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7" name="Google Shape;4657;p81"/>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8" name="Google Shape;4658;p81"/>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9" name="Google Shape;4659;p81"/>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0" name="Google Shape;4660;p81"/>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1" name="Google Shape;4661;p81"/>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2" name="Google Shape;4662;p81"/>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3" name="Google Shape;4663;p81"/>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4" name="Google Shape;4664;p81"/>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5" name="Google Shape;4665;p81"/>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6" name="Google Shape;4666;p81"/>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7" name="Google Shape;4667;p81"/>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8" name="Google Shape;4668;p81"/>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9" name="Google Shape;4669;p81"/>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0" name="Google Shape;4670;p81"/>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1" name="Google Shape;4671;p81"/>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2" name="Google Shape;4672;p81"/>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3" name="Google Shape;4673;p81"/>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4" name="Google Shape;4674;p81"/>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5" name="Google Shape;4675;p81"/>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6" name="Google Shape;4676;p81"/>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7" name="Google Shape;4677;p81"/>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8" name="Google Shape;4678;p81"/>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9" name="Google Shape;4679;p81"/>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0" name="Google Shape;4680;p81"/>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1" name="Google Shape;4681;p81"/>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2" name="Google Shape;4682;p81"/>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3" name="Google Shape;4683;p81"/>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4" name="Google Shape;4684;p81"/>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5" name="Google Shape;4685;p81"/>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6" name="Google Shape;4686;p81"/>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7" name="Google Shape;4687;p81"/>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8" name="Google Shape;4688;p81"/>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9" name="Google Shape;4689;p81"/>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0" name="Google Shape;4690;p81"/>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1" name="Google Shape;4691;p81"/>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2" name="Google Shape;4692;p81"/>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3" name="Google Shape;4693;p81"/>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4" name="Google Shape;4694;p81"/>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5" name="Google Shape;4695;p81"/>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6" name="Google Shape;4696;p81"/>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7" name="Google Shape;4697;p81"/>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8" name="Google Shape;4698;p81"/>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9" name="Google Shape;4699;p81"/>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0" name="Google Shape;4700;p81"/>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1" name="Google Shape;4701;p81"/>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2" name="Google Shape;4702;p81"/>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3" name="Google Shape;4703;p81"/>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4" name="Google Shape;4704;p81"/>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5" name="Google Shape;4705;p81"/>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6" name="Google Shape;4706;p81"/>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7" name="Google Shape;4707;p81"/>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8" name="Google Shape;4708;p81"/>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9" name="Google Shape;4709;p81"/>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0" name="Google Shape;4710;p81"/>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1" name="Google Shape;4711;p81"/>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2" name="Google Shape;4712;p81"/>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3" name="Google Shape;4713;p81"/>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4" name="Google Shape;4714;p81"/>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5" name="Google Shape;4715;p81"/>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6" name="Google Shape;4716;p81"/>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3 Standard slide 1">
  <p:cSld name="TITLE_12_18">
    <p:spTree>
      <p:nvGrpSpPr>
        <p:cNvPr id="1" name="Shape 4717"/>
        <p:cNvGrpSpPr/>
        <p:nvPr/>
      </p:nvGrpSpPr>
      <p:grpSpPr>
        <a:xfrm>
          <a:off x="0" y="0"/>
          <a:ext cx="0" cy="0"/>
          <a:chOff x="0" y="0"/>
          <a:chExt cx="0" cy="0"/>
        </a:xfrm>
      </p:grpSpPr>
      <p:sp>
        <p:nvSpPr>
          <p:cNvPr id="4718" name="Google Shape;4718;p82"/>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719" name="Google Shape;4719;p82"/>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720" name="Google Shape;4720;p82"/>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4721" name="Google Shape;4721;p82"/>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4722" name="Google Shape;4722;p82"/>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723" name="Google Shape;4723;p82"/>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724" name="Google Shape;4724;p82"/>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725" name="Google Shape;4725;p82"/>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726" name="Google Shape;4726;p82"/>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pic>
        <p:nvPicPr>
          <p:cNvPr id="4727" name="Google Shape;4727;p82"/>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3 Standard slide 14">
  <p:cSld name="TITLE_12_14">
    <p:spTree>
      <p:nvGrpSpPr>
        <p:cNvPr id="1" name="Shape 4728"/>
        <p:cNvGrpSpPr/>
        <p:nvPr/>
      </p:nvGrpSpPr>
      <p:grpSpPr>
        <a:xfrm>
          <a:off x="0" y="0"/>
          <a:ext cx="0" cy="0"/>
          <a:chOff x="0" y="0"/>
          <a:chExt cx="0" cy="0"/>
        </a:xfrm>
      </p:grpSpPr>
      <p:sp>
        <p:nvSpPr>
          <p:cNvPr id="4729" name="Google Shape;4729;p83"/>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730" name="Google Shape;4730;p83"/>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731" name="Google Shape;4731;p83"/>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4732" name="Google Shape;4732;p83"/>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4733" name="Google Shape;4733;p83"/>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734" name="Google Shape;4734;p83"/>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735" name="Google Shape;4735;p83"/>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736" name="Google Shape;4736;p83"/>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737" name="Google Shape;4737;p83"/>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grpSp>
        <p:nvGrpSpPr>
          <p:cNvPr id="4738" name="Google Shape;4738;p83"/>
          <p:cNvGrpSpPr/>
          <p:nvPr/>
        </p:nvGrpSpPr>
        <p:grpSpPr>
          <a:xfrm>
            <a:off x="7982830" y="4910328"/>
            <a:ext cx="1005670" cy="164547"/>
            <a:chOff x="709613" y="1055688"/>
            <a:chExt cx="7931149" cy="1233488"/>
          </a:xfrm>
        </p:grpSpPr>
        <p:sp>
          <p:nvSpPr>
            <p:cNvPr id="4739" name="Google Shape;4739;p83"/>
            <p:cNvSpPr/>
            <p:nvPr/>
          </p:nvSpPr>
          <p:spPr>
            <a:xfrm>
              <a:off x="7500938" y="1436688"/>
              <a:ext cx="41275" cy="41275"/>
            </a:xfrm>
            <a:custGeom>
              <a:avLst/>
              <a:gdLst/>
              <a:ahLst/>
              <a:cxnLst/>
              <a:rect l="l" t="t" r="r" b="b"/>
              <a:pathLst>
                <a:path w="128" h="130" extrusionOk="0">
                  <a:moveTo>
                    <a:pt x="4" y="89"/>
                  </a:moveTo>
                  <a:lnTo>
                    <a:pt x="9" y="101"/>
                  </a:lnTo>
                  <a:lnTo>
                    <a:pt x="27" y="119"/>
                  </a:lnTo>
                  <a:lnTo>
                    <a:pt x="49" y="129"/>
                  </a:lnTo>
                  <a:lnTo>
                    <a:pt x="74" y="130"/>
                  </a:lnTo>
                  <a:lnTo>
                    <a:pt x="87" y="126"/>
                  </a:lnTo>
                  <a:lnTo>
                    <a:pt x="99" y="120"/>
                  </a:lnTo>
                  <a:lnTo>
                    <a:pt x="117" y="103"/>
                  </a:lnTo>
                  <a:lnTo>
                    <a:pt x="127" y="80"/>
                  </a:lnTo>
                  <a:lnTo>
                    <a:pt x="128" y="55"/>
                  </a:lnTo>
                  <a:lnTo>
                    <a:pt x="124" y="41"/>
                  </a:lnTo>
                  <a:lnTo>
                    <a:pt x="118" y="29"/>
                  </a:lnTo>
                  <a:lnTo>
                    <a:pt x="101" y="11"/>
                  </a:lnTo>
                  <a:lnTo>
                    <a:pt x="78" y="1"/>
                  </a:lnTo>
                  <a:lnTo>
                    <a:pt x="53" y="0"/>
                  </a:lnTo>
                  <a:lnTo>
                    <a:pt x="41" y="4"/>
                  </a:lnTo>
                  <a:lnTo>
                    <a:pt x="29" y="10"/>
                  </a:lnTo>
                  <a:lnTo>
                    <a:pt x="11" y="27"/>
                  </a:lnTo>
                  <a:lnTo>
                    <a:pt x="1" y="51"/>
                  </a:lnTo>
                  <a:lnTo>
                    <a:pt x="0" y="76"/>
                  </a:lnTo>
                  <a:lnTo>
                    <a:pt x="4" y="8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0" name="Google Shape;4740;p83"/>
            <p:cNvSpPr/>
            <p:nvPr/>
          </p:nvSpPr>
          <p:spPr>
            <a:xfrm>
              <a:off x="7556501" y="1447801"/>
              <a:ext cx="12700" cy="12700"/>
            </a:xfrm>
            <a:custGeom>
              <a:avLst/>
              <a:gdLst/>
              <a:ahLst/>
              <a:cxnLst/>
              <a:rect l="l" t="t" r="r" b="b"/>
              <a:pathLst>
                <a:path w="36" h="37" extrusionOk="0">
                  <a:moveTo>
                    <a:pt x="2" y="25"/>
                  </a:moveTo>
                  <a:lnTo>
                    <a:pt x="5" y="32"/>
                  </a:lnTo>
                  <a:lnTo>
                    <a:pt x="18" y="37"/>
                  </a:lnTo>
                  <a:lnTo>
                    <a:pt x="25" y="36"/>
                  </a:lnTo>
                  <a:lnTo>
                    <a:pt x="31" y="32"/>
                  </a:lnTo>
                  <a:lnTo>
                    <a:pt x="36" y="20"/>
                  </a:lnTo>
                  <a:lnTo>
                    <a:pt x="35" y="13"/>
                  </a:lnTo>
                  <a:lnTo>
                    <a:pt x="31" y="5"/>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1" name="Google Shape;4741;p83"/>
            <p:cNvSpPr/>
            <p:nvPr/>
          </p:nvSpPr>
          <p:spPr>
            <a:xfrm>
              <a:off x="7531101" y="1411288"/>
              <a:ext cx="11112" cy="11112"/>
            </a:xfrm>
            <a:custGeom>
              <a:avLst/>
              <a:gdLst/>
              <a:ahLst/>
              <a:cxnLst/>
              <a:rect l="l" t="t" r="r" b="b"/>
              <a:pathLst>
                <a:path w="36" h="36" extrusionOk="0">
                  <a:moveTo>
                    <a:pt x="2" y="25"/>
                  </a:moveTo>
                  <a:lnTo>
                    <a:pt x="5" y="31"/>
                  </a:lnTo>
                  <a:lnTo>
                    <a:pt x="17" y="36"/>
                  </a:lnTo>
                  <a:lnTo>
                    <a:pt x="24"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2" name="Google Shape;4742;p83"/>
            <p:cNvSpPr/>
            <p:nvPr/>
          </p:nvSpPr>
          <p:spPr>
            <a:xfrm>
              <a:off x="7478713" y="1438276"/>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5"/>
                  </a:lnTo>
                  <a:lnTo>
                    <a:pt x="19" y="0"/>
                  </a:lnTo>
                  <a:lnTo>
                    <a:pt x="12" y="2"/>
                  </a:lnTo>
                  <a:lnTo>
                    <a:pt x="5"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3" name="Google Shape;4743;p83"/>
            <p:cNvSpPr/>
            <p:nvPr/>
          </p:nvSpPr>
          <p:spPr>
            <a:xfrm>
              <a:off x="7500938" y="1352551"/>
              <a:ext cx="11112" cy="12700"/>
            </a:xfrm>
            <a:custGeom>
              <a:avLst/>
              <a:gdLst/>
              <a:ahLst/>
              <a:cxnLst/>
              <a:rect l="l" t="t" r="r" b="b"/>
              <a:pathLst>
                <a:path w="36" h="38" extrusionOk="0">
                  <a:moveTo>
                    <a:pt x="1" y="25"/>
                  </a:moveTo>
                  <a:lnTo>
                    <a:pt x="5" y="32"/>
                  </a:lnTo>
                  <a:lnTo>
                    <a:pt x="17" y="38"/>
                  </a:lnTo>
                  <a:lnTo>
                    <a:pt x="24" y="36"/>
                  </a:lnTo>
                  <a:lnTo>
                    <a:pt x="30" y="33"/>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4" name="Google Shape;4744;p83"/>
            <p:cNvSpPr/>
            <p:nvPr/>
          </p:nvSpPr>
          <p:spPr>
            <a:xfrm>
              <a:off x="7461251" y="1370013"/>
              <a:ext cx="11112" cy="12700"/>
            </a:xfrm>
            <a:custGeom>
              <a:avLst/>
              <a:gdLst/>
              <a:ahLst/>
              <a:cxnLst/>
              <a:rect l="l" t="t" r="r" b="b"/>
              <a:pathLst>
                <a:path w="37" h="36" extrusionOk="0">
                  <a:moveTo>
                    <a:pt x="2" y="24"/>
                  </a:moveTo>
                  <a:lnTo>
                    <a:pt x="5" y="30"/>
                  </a:lnTo>
                  <a:lnTo>
                    <a:pt x="18" y="36"/>
                  </a:lnTo>
                  <a:lnTo>
                    <a:pt x="25" y="34"/>
                  </a:lnTo>
                  <a:lnTo>
                    <a:pt x="32" y="31"/>
                  </a:lnTo>
                  <a:lnTo>
                    <a:pt x="37" y="18"/>
                  </a:lnTo>
                  <a:lnTo>
                    <a:pt x="35" y="11"/>
                  </a:lnTo>
                  <a:lnTo>
                    <a:pt x="32" y="5"/>
                  </a:lnTo>
                  <a:lnTo>
                    <a:pt x="20"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5" name="Google Shape;4745;p83"/>
            <p:cNvSpPr/>
            <p:nvPr/>
          </p:nvSpPr>
          <p:spPr>
            <a:xfrm>
              <a:off x="7466013" y="1409701"/>
              <a:ext cx="11112" cy="11112"/>
            </a:xfrm>
            <a:custGeom>
              <a:avLst/>
              <a:gdLst/>
              <a:ahLst/>
              <a:cxnLst/>
              <a:rect l="l" t="t" r="r" b="b"/>
              <a:pathLst>
                <a:path w="37" h="36" extrusionOk="0">
                  <a:moveTo>
                    <a:pt x="1" y="24"/>
                  </a:moveTo>
                  <a:lnTo>
                    <a:pt x="6" y="30"/>
                  </a:lnTo>
                  <a:lnTo>
                    <a:pt x="18" y="36"/>
                  </a:lnTo>
                  <a:lnTo>
                    <a:pt x="25" y="34"/>
                  </a:lnTo>
                  <a:lnTo>
                    <a:pt x="31" y="31"/>
                  </a:lnTo>
                  <a:lnTo>
                    <a:pt x="37" y="18"/>
                  </a:lnTo>
                  <a:lnTo>
                    <a:pt x="35" y="11"/>
                  </a:lnTo>
                  <a:lnTo>
                    <a:pt x="32" y="5"/>
                  </a:lnTo>
                  <a:lnTo>
                    <a:pt x="19" y="0"/>
                  </a:lnTo>
                  <a:lnTo>
                    <a:pt x="12" y="1"/>
                  </a:lnTo>
                  <a:lnTo>
                    <a:pt x="6"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6" name="Google Shape;4746;p83"/>
            <p:cNvSpPr/>
            <p:nvPr/>
          </p:nvSpPr>
          <p:spPr>
            <a:xfrm>
              <a:off x="7505701" y="1374776"/>
              <a:ext cx="11112" cy="12700"/>
            </a:xfrm>
            <a:custGeom>
              <a:avLst/>
              <a:gdLst/>
              <a:ahLst/>
              <a:cxnLst/>
              <a:rect l="l" t="t" r="r" b="b"/>
              <a:pathLst>
                <a:path w="36" h="37" extrusionOk="0">
                  <a:moveTo>
                    <a:pt x="2" y="25"/>
                  </a:moveTo>
                  <a:lnTo>
                    <a:pt x="5" y="31"/>
                  </a:lnTo>
                  <a:lnTo>
                    <a:pt x="17" y="37"/>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7" name="Google Shape;4747;p83"/>
            <p:cNvSpPr/>
            <p:nvPr/>
          </p:nvSpPr>
          <p:spPr>
            <a:xfrm>
              <a:off x="7491413" y="1319213"/>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8" name="Google Shape;4748;p83"/>
            <p:cNvSpPr/>
            <p:nvPr/>
          </p:nvSpPr>
          <p:spPr>
            <a:xfrm>
              <a:off x="7453313" y="1301751"/>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1"/>
                  </a:lnTo>
                  <a:lnTo>
                    <a:pt x="31" y="5"/>
                  </a:lnTo>
                  <a:lnTo>
                    <a:pt x="18" y="0"/>
                  </a:lnTo>
                  <a:lnTo>
                    <a:pt x="12"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9" name="Google Shape;4749;p83"/>
            <p:cNvSpPr/>
            <p:nvPr/>
          </p:nvSpPr>
          <p:spPr>
            <a:xfrm>
              <a:off x="7445376" y="1265238"/>
              <a:ext cx="11112" cy="11112"/>
            </a:xfrm>
            <a:custGeom>
              <a:avLst/>
              <a:gdLst/>
              <a:ahLst/>
              <a:cxnLst/>
              <a:rect l="l" t="t" r="r" b="b"/>
              <a:pathLst>
                <a:path w="36" h="37" extrusionOk="0">
                  <a:moveTo>
                    <a:pt x="2" y="24"/>
                  </a:moveTo>
                  <a:lnTo>
                    <a:pt x="5" y="31"/>
                  </a:lnTo>
                  <a:lnTo>
                    <a:pt x="17" y="37"/>
                  </a:lnTo>
                  <a:lnTo>
                    <a:pt x="24" y="35"/>
                  </a:lnTo>
                  <a:lnTo>
                    <a:pt x="31" y="32"/>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0" name="Google Shape;4750;p83"/>
            <p:cNvSpPr/>
            <p:nvPr/>
          </p:nvSpPr>
          <p:spPr>
            <a:xfrm>
              <a:off x="7431088" y="1239838"/>
              <a:ext cx="12700" cy="11112"/>
            </a:xfrm>
            <a:custGeom>
              <a:avLst/>
              <a:gdLst/>
              <a:ahLst/>
              <a:cxnLst/>
              <a:rect l="l" t="t" r="r" b="b"/>
              <a:pathLst>
                <a:path w="36" h="36" extrusionOk="0">
                  <a:moveTo>
                    <a:pt x="2" y="24"/>
                  </a:moveTo>
                  <a:lnTo>
                    <a:pt x="5" y="30"/>
                  </a:lnTo>
                  <a:lnTo>
                    <a:pt x="18" y="36"/>
                  </a:lnTo>
                  <a:lnTo>
                    <a:pt x="25" y="34"/>
                  </a:lnTo>
                  <a:lnTo>
                    <a:pt x="31" y="31"/>
                  </a:lnTo>
                  <a:lnTo>
                    <a:pt x="36" y="18"/>
                  </a:lnTo>
                  <a:lnTo>
                    <a:pt x="35"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1" name="Google Shape;4751;p83"/>
            <p:cNvSpPr/>
            <p:nvPr/>
          </p:nvSpPr>
          <p:spPr>
            <a:xfrm>
              <a:off x="7412038" y="1209676"/>
              <a:ext cx="11112" cy="11112"/>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2" name="Google Shape;4752;p83"/>
            <p:cNvSpPr/>
            <p:nvPr/>
          </p:nvSpPr>
          <p:spPr>
            <a:xfrm>
              <a:off x="7435851" y="1177926"/>
              <a:ext cx="11112" cy="11112"/>
            </a:xfrm>
            <a:custGeom>
              <a:avLst/>
              <a:gdLst/>
              <a:ahLst/>
              <a:cxnLst/>
              <a:rect l="l" t="t" r="r" b="b"/>
              <a:pathLst>
                <a:path w="36" h="37" extrusionOk="0">
                  <a:moveTo>
                    <a:pt x="1" y="24"/>
                  </a:moveTo>
                  <a:lnTo>
                    <a:pt x="5" y="32"/>
                  </a:lnTo>
                  <a:lnTo>
                    <a:pt x="17" y="37"/>
                  </a:lnTo>
                  <a:lnTo>
                    <a:pt x="24" y="35"/>
                  </a:lnTo>
                  <a:lnTo>
                    <a:pt x="30" y="32"/>
                  </a:lnTo>
                  <a:lnTo>
                    <a:pt x="36" y="19"/>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3" name="Google Shape;4753;p83"/>
            <p:cNvSpPr/>
            <p:nvPr/>
          </p:nvSpPr>
          <p:spPr>
            <a:xfrm>
              <a:off x="7410451" y="1165226"/>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4" name="Google Shape;4754;p83"/>
            <p:cNvSpPr/>
            <p:nvPr/>
          </p:nvSpPr>
          <p:spPr>
            <a:xfrm>
              <a:off x="7427913" y="1146176"/>
              <a:ext cx="12700" cy="11112"/>
            </a:xfrm>
            <a:custGeom>
              <a:avLst/>
              <a:gdLst/>
              <a:ahLst/>
              <a:cxnLst/>
              <a:rect l="l" t="t" r="r" b="b"/>
              <a:pathLst>
                <a:path w="36" h="37" extrusionOk="0">
                  <a:moveTo>
                    <a:pt x="1" y="25"/>
                  </a:moveTo>
                  <a:lnTo>
                    <a:pt x="5" y="31"/>
                  </a:lnTo>
                  <a:lnTo>
                    <a:pt x="17" y="37"/>
                  </a:lnTo>
                  <a:lnTo>
                    <a:pt x="24" y="35"/>
                  </a:lnTo>
                  <a:lnTo>
                    <a:pt x="30" y="32"/>
                  </a:lnTo>
                  <a:lnTo>
                    <a:pt x="36" y="19"/>
                  </a:lnTo>
                  <a:lnTo>
                    <a:pt x="34" y="12"/>
                  </a:lnTo>
                  <a:lnTo>
                    <a:pt x="31" y="6"/>
                  </a:lnTo>
                  <a:lnTo>
                    <a:pt x="18" y="0"/>
                  </a:lnTo>
                  <a:lnTo>
                    <a:pt x="11" y="2"/>
                  </a:lnTo>
                  <a:lnTo>
                    <a:pt x="5" y="6"/>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5" name="Google Shape;4755;p83"/>
            <p:cNvSpPr/>
            <p:nvPr/>
          </p:nvSpPr>
          <p:spPr>
            <a:xfrm>
              <a:off x="7408863" y="1135063"/>
              <a:ext cx="12700" cy="11112"/>
            </a:xfrm>
            <a:custGeom>
              <a:avLst/>
              <a:gdLst/>
              <a:ahLst/>
              <a:cxnLst/>
              <a:rect l="l" t="t" r="r" b="b"/>
              <a:pathLst>
                <a:path w="36" h="37" extrusionOk="0">
                  <a:moveTo>
                    <a:pt x="2" y="25"/>
                  </a:moveTo>
                  <a:lnTo>
                    <a:pt x="5" y="31"/>
                  </a:lnTo>
                  <a:lnTo>
                    <a:pt x="17" y="37"/>
                  </a:lnTo>
                  <a:lnTo>
                    <a:pt x="24" y="35"/>
                  </a:lnTo>
                  <a:lnTo>
                    <a:pt x="30" y="32"/>
                  </a:lnTo>
                  <a:lnTo>
                    <a:pt x="36" y="19"/>
                  </a:lnTo>
                  <a:lnTo>
                    <a:pt x="34" y="12"/>
                  </a:lnTo>
                  <a:lnTo>
                    <a:pt x="31" y="6"/>
                  </a:lnTo>
                  <a:lnTo>
                    <a:pt x="18" y="0"/>
                  </a:lnTo>
                  <a:lnTo>
                    <a:pt x="12" y="2"/>
                  </a:lnTo>
                  <a:lnTo>
                    <a:pt x="5"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6" name="Google Shape;4756;p83"/>
            <p:cNvSpPr/>
            <p:nvPr/>
          </p:nvSpPr>
          <p:spPr>
            <a:xfrm>
              <a:off x="7396163" y="1103313"/>
              <a:ext cx="11112" cy="12700"/>
            </a:xfrm>
            <a:custGeom>
              <a:avLst/>
              <a:gdLst/>
              <a:ahLst/>
              <a:cxnLst/>
              <a:rect l="l" t="t" r="r" b="b"/>
              <a:pathLst>
                <a:path w="36" h="36" extrusionOk="0">
                  <a:moveTo>
                    <a:pt x="2" y="24"/>
                  </a:moveTo>
                  <a:lnTo>
                    <a:pt x="5" y="30"/>
                  </a:lnTo>
                  <a:lnTo>
                    <a:pt x="18" y="36"/>
                  </a:lnTo>
                  <a:lnTo>
                    <a:pt x="25" y="34"/>
                  </a:lnTo>
                  <a:lnTo>
                    <a:pt x="31" y="31"/>
                  </a:lnTo>
                  <a:lnTo>
                    <a:pt x="36" y="18"/>
                  </a:lnTo>
                  <a:lnTo>
                    <a:pt x="35"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7" name="Google Shape;4757;p83"/>
            <p:cNvSpPr/>
            <p:nvPr/>
          </p:nvSpPr>
          <p:spPr>
            <a:xfrm>
              <a:off x="7383463" y="1079500"/>
              <a:ext cx="11112" cy="11112"/>
            </a:xfrm>
            <a:custGeom>
              <a:avLst/>
              <a:gdLst/>
              <a:ahLst/>
              <a:cxnLst/>
              <a:rect l="l" t="t" r="r" b="b"/>
              <a:pathLst>
                <a:path w="36" h="36" extrusionOk="0">
                  <a:moveTo>
                    <a:pt x="1" y="24"/>
                  </a:moveTo>
                  <a:lnTo>
                    <a:pt x="5" y="30"/>
                  </a:lnTo>
                  <a:lnTo>
                    <a:pt x="17" y="36"/>
                  </a:lnTo>
                  <a:lnTo>
                    <a:pt x="24" y="34"/>
                  </a:lnTo>
                  <a:lnTo>
                    <a:pt x="30" y="31"/>
                  </a:lnTo>
                  <a:lnTo>
                    <a:pt x="36" y="18"/>
                  </a:lnTo>
                  <a:lnTo>
                    <a:pt x="34" y="12"/>
                  </a:lnTo>
                  <a:lnTo>
                    <a:pt x="31" y="5"/>
                  </a:lnTo>
                  <a:lnTo>
                    <a:pt x="18" y="0"/>
                  </a:lnTo>
                  <a:lnTo>
                    <a:pt x="11" y="1"/>
                  </a:lnTo>
                  <a:lnTo>
                    <a:pt x="5" y="5"/>
                  </a:lnTo>
                  <a:lnTo>
                    <a:pt x="0" y="17"/>
                  </a:lnTo>
                  <a:lnTo>
                    <a:pt x="1"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8" name="Google Shape;4758;p83"/>
            <p:cNvSpPr/>
            <p:nvPr/>
          </p:nvSpPr>
          <p:spPr>
            <a:xfrm>
              <a:off x="7366001" y="1123950"/>
              <a:ext cx="11112" cy="11112"/>
            </a:xfrm>
            <a:custGeom>
              <a:avLst/>
              <a:gdLst/>
              <a:ahLst/>
              <a:cxnLst/>
              <a:rect l="l" t="t" r="r" b="b"/>
              <a:pathLst>
                <a:path w="36" h="36" extrusionOk="0">
                  <a:moveTo>
                    <a:pt x="2" y="25"/>
                  </a:moveTo>
                  <a:lnTo>
                    <a:pt x="5" y="31"/>
                  </a:lnTo>
                  <a:lnTo>
                    <a:pt x="18" y="36"/>
                  </a:lnTo>
                  <a:lnTo>
                    <a:pt x="25" y="35"/>
                  </a:lnTo>
                  <a:lnTo>
                    <a:pt x="31" y="31"/>
                  </a:lnTo>
                  <a:lnTo>
                    <a:pt x="36" y="19"/>
                  </a:lnTo>
                  <a:lnTo>
                    <a:pt x="35" y="12"/>
                  </a:lnTo>
                  <a:lnTo>
                    <a:pt x="31" y="6"/>
                  </a:lnTo>
                  <a:lnTo>
                    <a:pt x="19" y="0"/>
                  </a:lnTo>
                  <a:lnTo>
                    <a:pt x="12" y="2"/>
                  </a:lnTo>
                  <a:lnTo>
                    <a:pt x="6"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9" name="Google Shape;4759;p83"/>
            <p:cNvSpPr/>
            <p:nvPr/>
          </p:nvSpPr>
          <p:spPr>
            <a:xfrm>
              <a:off x="7419976" y="109696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3"/>
                  </a:lnTo>
                  <a:lnTo>
                    <a:pt x="30" y="7"/>
                  </a:lnTo>
                  <a:lnTo>
                    <a:pt x="18" y="0"/>
                  </a:lnTo>
                  <a:lnTo>
                    <a:pt x="11" y="3"/>
                  </a:lnTo>
                  <a:lnTo>
                    <a:pt x="5" y="6"/>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0" name="Google Shape;4760;p83"/>
            <p:cNvSpPr/>
            <p:nvPr/>
          </p:nvSpPr>
          <p:spPr>
            <a:xfrm>
              <a:off x="7483476" y="1282701"/>
              <a:ext cx="11112" cy="11112"/>
            </a:xfrm>
            <a:custGeom>
              <a:avLst/>
              <a:gdLst/>
              <a:ahLst/>
              <a:cxnLst/>
              <a:rect l="l" t="t" r="r" b="b"/>
              <a:pathLst>
                <a:path w="36" h="36" extrusionOk="0">
                  <a:moveTo>
                    <a:pt x="2" y="25"/>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1" name="Google Shape;4761;p83"/>
            <p:cNvSpPr/>
            <p:nvPr/>
          </p:nvSpPr>
          <p:spPr>
            <a:xfrm>
              <a:off x="7508876" y="1481138"/>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1"/>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2" name="Google Shape;4762;p83"/>
            <p:cNvSpPr/>
            <p:nvPr/>
          </p:nvSpPr>
          <p:spPr>
            <a:xfrm>
              <a:off x="7545388" y="1503363"/>
              <a:ext cx="11112" cy="12700"/>
            </a:xfrm>
            <a:custGeom>
              <a:avLst/>
              <a:gdLst/>
              <a:ahLst/>
              <a:cxnLst/>
              <a:rect l="l" t="t" r="r" b="b"/>
              <a:pathLst>
                <a:path w="36" h="37" extrusionOk="0">
                  <a:moveTo>
                    <a:pt x="2" y="25"/>
                  </a:moveTo>
                  <a:lnTo>
                    <a:pt x="5" y="31"/>
                  </a:lnTo>
                  <a:lnTo>
                    <a:pt x="18" y="37"/>
                  </a:lnTo>
                  <a:lnTo>
                    <a:pt x="25" y="35"/>
                  </a:lnTo>
                  <a:lnTo>
                    <a:pt x="31" y="32"/>
                  </a:lnTo>
                  <a:lnTo>
                    <a:pt x="36" y="19"/>
                  </a:lnTo>
                  <a:lnTo>
                    <a:pt x="35" y="12"/>
                  </a:lnTo>
                  <a:lnTo>
                    <a:pt x="31" y="6"/>
                  </a:lnTo>
                  <a:lnTo>
                    <a:pt x="19" y="0"/>
                  </a:lnTo>
                  <a:lnTo>
                    <a:pt x="12" y="2"/>
                  </a:lnTo>
                  <a:lnTo>
                    <a:pt x="6" y="6"/>
                  </a:lnTo>
                  <a:lnTo>
                    <a:pt x="0" y="18"/>
                  </a:lnTo>
                  <a:lnTo>
                    <a:pt x="2"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3" name="Google Shape;4763;p83"/>
            <p:cNvSpPr/>
            <p:nvPr/>
          </p:nvSpPr>
          <p:spPr>
            <a:xfrm>
              <a:off x="7529513" y="1536701"/>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3"/>
                  </a:lnTo>
                  <a:lnTo>
                    <a:pt x="31" y="6"/>
                  </a:lnTo>
                  <a:lnTo>
                    <a:pt x="18"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4" name="Google Shape;4764;p83"/>
            <p:cNvSpPr/>
            <p:nvPr/>
          </p:nvSpPr>
          <p:spPr>
            <a:xfrm>
              <a:off x="7548563" y="1549401"/>
              <a:ext cx="11112" cy="11112"/>
            </a:xfrm>
            <a:custGeom>
              <a:avLst/>
              <a:gdLst/>
              <a:ahLst/>
              <a:cxnLst/>
              <a:rect l="l" t="t" r="r" b="b"/>
              <a:pathLst>
                <a:path w="36" h="36" extrusionOk="0">
                  <a:moveTo>
                    <a:pt x="2" y="24"/>
                  </a:moveTo>
                  <a:lnTo>
                    <a:pt x="5" y="30"/>
                  </a:lnTo>
                  <a:lnTo>
                    <a:pt x="17" y="36"/>
                  </a:lnTo>
                  <a:lnTo>
                    <a:pt x="24" y="34"/>
                  </a:lnTo>
                  <a:lnTo>
                    <a:pt x="31" y="31"/>
                  </a:lnTo>
                  <a:lnTo>
                    <a:pt x="36" y="18"/>
                  </a:lnTo>
                  <a:lnTo>
                    <a:pt x="34" y="12"/>
                  </a:lnTo>
                  <a:lnTo>
                    <a:pt x="31" y="5"/>
                  </a:lnTo>
                  <a:lnTo>
                    <a:pt x="19" y="0"/>
                  </a:lnTo>
                  <a:lnTo>
                    <a:pt x="12" y="1"/>
                  </a:lnTo>
                  <a:lnTo>
                    <a:pt x="6" y="5"/>
                  </a:lnTo>
                  <a:lnTo>
                    <a:pt x="0" y="17"/>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5" name="Google Shape;4765;p83"/>
            <p:cNvSpPr/>
            <p:nvPr/>
          </p:nvSpPr>
          <p:spPr>
            <a:xfrm>
              <a:off x="7589838" y="1566863"/>
              <a:ext cx="11112" cy="11112"/>
            </a:xfrm>
            <a:custGeom>
              <a:avLst/>
              <a:gdLst/>
              <a:ahLst/>
              <a:cxnLst/>
              <a:rect l="l" t="t" r="r" b="b"/>
              <a:pathLst>
                <a:path w="36" h="36" extrusionOk="0">
                  <a:moveTo>
                    <a:pt x="2" y="24"/>
                  </a:moveTo>
                  <a:lnTo>
                    <a:pt x="5" y="31"/>
                  </a:lnTo>
                  <a:lnTo>
                    <a:pt x="17" y="36"/>
                  </a:lnTo>
                  <a:lnTo>
                    <a:pt x="24" y="35"/>
                  </a:lnTo>
                  <a:lnTo>
                    <a:pt x="30" y="31"/>
                  </a:lnTo>
                  <a:lnTo>
                    <a:pt x="36" y="19"/>
                  </a:lnTo>
                  <a:lnTo>
                    <a:pt x="34" y="12"/>
                  </a:lnTo>
                  <a:lnTo>
                    <a:pt x="31" y="6"/>
                  </a:lnTo>
                  <a:lnTo>
                    <a:pt x="19" y="0"/>
                  </a:lnTo>
                  <a:lnTo>
                    <a:pt x="12" y="2"/>
                  </a:lnTo>
                  <a:lnTo>
                    <a:pt x="5" y="5"/>
                  </a:lnTo>
                  <a:lnTo>
                    <a:pt x="0" y="18"/>
                  </a:lnTo>
                  <a:lnTo>
                    <a:pt x="2" y="2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6" name="Google Shape;4766;p83"/>
            <p:cNvSpPr/>
            <p:nvPr/>
          </p:nvSpPr>
          <p:spPr>
            <a:xfrm>
              <a:off x="7588251" y="1622426"/>
              <a:ext cx="11112" cy="11112"/>
            </a:xfrm>
            <a:custGeom>
              <a:avLst/>
              <a:gdLst/>
              <a:ahLst/>
              <a:cxnLst/>
              <a:rect l="l" t="t" r="r" b="b"/>
              <a:pathLst>
                <a:path w="36" h="37" extrusionOk="0">
                  <a:moveTo>
                    <a:pt x="2" y="26"/>
                  </a:moveTo>
                  <a:lnTo>
                    <a:pt x="5" y="32"/>
                  </a:lnTo>
                  <a:lnTo>
                    <a:pt x="17" y="37"/>
                  </a:lnTo>
                  <a:lnTo>
                    <a:pt x="24" y="36"/>
                  </a:lnTo>
                  <a:lnTo>
                    <a:pt x="30" y="32"/>
                  </a:lnTo>
                  <a:lnTo>
                    <a:pt x="36" y="20"/>
                  </a:lnTo>
                  <a:lnTo>
                    <a:pt x="34" y="12"/>
                  </a:lnTo>
                  <a:lnTo>
                    <a:pt x="31" y="6"/>
                  </a:lnTo>
                  <a:lnTo>
                    <a:pt x="19" y="0"/>
                  </a:lnTo>
                  <a:lnTo>
                    <a:pt x="12" y="2"/>
                  </a:lnTo>
                  <a:lnTo>
                    <a:pt x="5" y="5"/>
                  </a:lnTo>
                  <a:lnTo>
                    <a:pt x="0" y="19"/>
                  </a:lnTo>
                  <a:lnTo>
                    <a:pt x="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7" name="Google Shape;4767;p83"/>
            <p:cNvSpPr/>
            <p:nvPr/>
          </p:nvSpPr>
          <p:spPr>
            <a:xfrm>
              <a:off x="7599363" y="1584326"/>
              <a:ext cx="11112" cy="11112"/>
            </a:xfrm>
            <a:custGeom>
              <a:avLst/>
              <a:gdLst/>
              <a:ahLst/>
              <a:cxnLst/>
              <a:rect l="l" t="t" r="r" b="b"/>
              <a:pathLst>
                <a:path w="36" h="36" extrusionOk="0">
                  <a:moveTo>
                    <a:pt x="1" y="25"/>
                  </a:moveTo>
                  <a:lnTo>
                    <a:pt x="5" y="31"/>
                  </a:lnTo>
                  <a:lnTo>
                    <a:pt x="17" y="36"/>
                  </a:lnTo>
                  <a:lnTo>
                    <a:pt x="24" y="35"/>
                  </a:lnTo>
                  <a:lnTo>
                    <a:pt x="30" y="31"/>
                  </a:lnTo>
                  <a:lnTo>
                    <a:pt x="36" y="19"/>
                  </a:lnTo>
                  <a:lnTo>
                    <a:pt x="34" y="12"/>
                  </a:lnTo>
                  <a:lnTo>
                    <a:pt x="31" y="6"/>
                  </a:lnTo>
                  <a:lnTo>
                    <a:pt x="18" y="0"/>
                  </a:lnTo>
                  <a:lnTo>
                    <a:pt x="11" y="2"/>
                  </a:lnTo>
                  <a:lnTo>
                    <a:pt x="5" y="5"/>
                  </a:lnTo>
                  <a:lnTo>
                    <a:pt x="0" y="18"/>
                  </a:lnTo>
                  <a:lnTo>
                    <a:pt x="1" y="2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8" name="Google Shape;4768;p83"/>
            <p:cNvSpPr/>
            <p:nvPr/>
          </p:nvSpPr>
          <p:spPr>
            <a:xfrm>
              <a:off x="7578726" y="1535113"/>
              <a:ext cx="12700" cy="11113"/>
            </a:xfrm>
            <a:custGeom>
              <a:avLst/>
              <a:gdLst/>
              <a:ahLst/>
              <a:cxnLst/>
              <a:rect l="l" t="t" r="r" b="b"/>
              <a:pathLst>
                <a:path w="36" h="38" extrusionOk="0">
                  <a:moveTo>
                    <a:pt x="1" y="26"/>
                  </a:moveTo>
                  <a:lnTo>
                    <a:pt x="5" y="32"/>
                  </a:lnTo>
                  <a:lnTo>
                    <a:pt x="17" y="38"/>
                  </a:lnTo>
                  <a:lnTo>
                    <a:pt x="24" y="36"/>
                  </a:lnTo>
                  <a:lnTo>
                    <a:pt x="30" y="32"/>
                  </a:lnTo>
                  <a:lnTo>
                    <a:pt x="36" y="20"/>
                  </a:lnTo>
                  <a:lnTo>
                    <a:pt x="34" y="12"/>
                  </a:lnTo>
                  <a:lnTo>
                    <a:pt x="30" y="6"/>
                  </a:lnTo>
                  <a:lnTo>
                    <a:pt x="18" y="0"/>
                  </a:lnTo>
                  <a:lnTo>
                    <a:pt x="11" y="2"/>
                  </a:lnTo>
                  <a:lnTo>
                    <a:pt x="5" y="5"/>
                  </a:lnTo>
                  <a:lnTo>
                    <a:pt x="0" y="19"/>
                  </a:lnTo>
                  <a:lnTo>
                    <a:pt x="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9" name="Google Shape;4769;p83"/>
            <p:cNvSpPr/>
            <p:nvPr/>
          </p:nvSpPr>
          <p:spPr>
            <a:xfrm>
              <a:off x="7561263" y="1487488"/>
              <a:ext cx="20637" cy="20638"/>
            </a:xfrm>
            <a:custGeom>
              <a:avLst/>
              <a:gdLst/>
              <a:ahLst/>
              <a:cxnLst/>
              <a:rect l="l" t="t" r="r" b="b"/>
              <a:pathLst>
                <a:path w="64" h="65" extrusionOk="0">
                  <a:moveTo>
                    <a:pt x="2" y="44"/>
                  </a:moveTo>
                  <a:lnTo>
                    <a:pt x="4" y="50"/>
                  </a:lnTo>
                  <a:lnTo>
                    <a:pt x="13" y="59"/>
                  </a:lnTo>
                  <a:lnTo>
                    <a:pt x="24" y="64"/>
                  </a:lnTo>
                  <a:lnTo>
                    <a:pt x="37" y="65"/>
                  </a:lnTo>
                  <a:lnTo>
                    <a:pt x="43" y="63"/>
                  </a:lnTo>
                  <a:lnTo>
                    <a:pt x="49" y="60"/>
                  </a:lnTo>
                  <a:lnTo>
                    <a:pt x="59" y="51"/>
                  </a:lnTo>
                  <a:lnTo>
                    <a:pt x="64" y="40"/>
                  </a:lnTo>
                  <a:lnTo>
                    <a:pt x="64" y="27"/>
                  </a:lnTo>
                  <a:lnTo>
                    <a:pt x="63" y="21"/>
                  </a:lnTo>
                  <a:lnTo>
                    <a:pt x="60" y="15"/>
                  </a:lnTo>
                  <a:lnTo>
                    <a:pt x="50" y="6"/>
                  </a:lnTo>
                  <a:lnTo>
                    <a:pt x="39" y="1"/>
                  </a:lnTo>
                  <a:lnTo>
                    <a:pt x="26"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0" name="Google Shape;4770;p83"/>
            <p:cNvSpPr/>
            <p:nvPr/>
          </p:nvSpPr>
          <p:spPr>
            <a:xfrm>
              <a:off x="7494588" y="1401763"/>
              <a:ext cx="20637" cy="20638"/>
            </a:xfrm>
            <a:custGeom>
              <a:avLst/>
              <a:gdLst/>
              <a:ahLst/>
              <a:cxnLst/>
              <a:rect l="l" t="t" r="r" b="b"/>
              <a:pathLst>
                <a:path w="64" h="65" extrusionOk="0">
                  <a:moveTo>
                    <a:pt x="2" y="44"/>
                  </a:moveTo>
                  <a:lnTo>
                    <a:pt x="5" y="50"/>
                  </a:lnTo>
                  <a:lnTo>
                    <a:pt x="14" y="59"/>
                  </a:lnTo>
                  <a:lnTo>
                    <a:pt x="25" y="64"/>
                  </a:lnTo>
                  <a:lnTo>
                    <a:pt x="37" y="65"/>
                  </a:lnTo>
                  <a:lnTo>
                    <a:pt x="44" y="63"/>
                  </a:lnTo>
                  <a:lnTo>
                    <a:pt x="50" y="60"/>
                  </a:lnTo>
                  <a:lnTo>
                    <a:pt x="59" y="51"/>
                  </a:lnTo>
                  <a:lnTo>
                    <a:pt x="64" y="40"/>
                  </a:lnTo>
                  <a:lnTo>
                    <a:pt x="64" y="27"/>
                  </a:lnTo>
                  <a:lnTo>
                    <a:pt x="62" y="21"/>
                  </a:lnTo>
                  <a:lnTo>
                    <a:pt x="59" y="15"/>
                  </a:lnTo>
                  <a:lnTo>
                    <a:pt x="51"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1" name="Google Shape;4771;p83"/>
            <p:cNvSpPr/>
            <p:nvPr/>
          </p:nvSpPr>
          <p:spPr>
            <a:xfrm>
              <a:off x="7450138" y="1335088"/>
              <a:ext cx="20638" cy="20638"/>
            </a:xfrm>
            <a:custGeom>
              <a:avLst/>
              <a:gdLst/>
              <a:ahLst/>
              <a:cxnLst/>
              <a:rect l="l" t="t" r="r" b="b"/>
              <a:pathLst>
                <a:path w="65" h="65" extrusionOk="0">
                  <a:moveTo>
                    <a:pt x="2" y="44"/>
                  </a:moveTo>
                  <a:lnTo>
                    <a:pt x="5" y="50"/>
                  </a:lnTo>
                  <a:lnTo>
                    <a:pt x="13" y="59"/>
                  </a:lnTo>
                  <a:lnTo>
                    <a:pt x="25" y="64"/>
                  </a:lnTo>
                  <a:lnTo>
                    <a:pt x="37" y="65"/>
                  </a:lnTo>
                  <a:lnTo>
                    <a:pt x="44" y="63"/>
                  </a:lnTo>
                  <a:lnTo>
                    <a:pt x="49" y="60"/>
                  </a:lnTo>
                  <a:lnTo>
                    <a:pt x="59" y="51"/>
                  </a:lnTo>
                  <a:lnTo>
                    <a:pt x="64" y="40"/>
                  </a:lnTo>
                  <a:lnTo>
                    <a:pt x="65" y="27"/>
                  </a:lnTo>
                  <a:lnTo>
                    <a:pt x="63" y="21"/>
                  </a:lnTo>
                  <a:lnTo>
                    <a:pt x="60" y="15"/>
                  </a:lnTo>
                  <a:lnTo>
                    <a:pt x="50" y="6"/>
                  </a:lnTo>
                  <a:lnTo>
                    <a:pt x="39" y="1"/>
                  </a:lnTo>
                  <a:lnTo>
                    <a:pt x="27" y="0"/>
                  </a:lnTo>
                  <a:lnTo>
                    <a:pt x="20" y="2"/>
                  </a:lnTo>
                  <a:lnTo>
                    <a:pt x="14" y="5"/>
                  </a:lnTo>
                  <a:lnTo>
                    <a:pt x="5" y="14"/>
                  </a:lnTo>
                  <a:lnTo>
                    <a:pt x="0"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2" name="Google Shape;4772;p83"/>
            <p:cNvSpPr/>
            <p:nvPr/>
          </p:nvSpPr>
          <p:spPr>
            <a:xfrm>
              <a:off x="7466013" y="1265238"/>
              <a:ext cx="20637" cy="20638"/>
            </a:xfrm>
            <a:custGeom>
              <a:avLst/>
              <a:gdLst/>
              <a:ahLst/>
              <a:cxnLst/>
              <a:rect l="l" t="t" r="r" b="b"/>
              <a:pathLst>
                <a:path w="64" h="66" extrusionOk="0">
                  <a:moveTo>
                    <a:pt x="3" y="45"/>
                  </a:moveTo>
                  <a:lnTo>
                    <a:pt x="5" y="51"/>
                  </a:lnTo>
                  <a:lnTo>
                    <a:pt x="14" y="60"/>
                  </a:lnTo>
                  <a:lnTo>
                    <a:pt x="25" y="65"/>
                  </a:lnTo>
                  <a:lnTo>
                    <a:pt x="38" y="66"/>
                  </a:lnTo>
                  <a:lnTo>
                    <a:pt x="44" y="64"/>
                  </a:lnTo>
                  <a:lnTo>
                    <a:pt x="50" y="61"/>
                  </a:lnTo>
                  <a:lnTo>
                    <a:pt x="59" y="52"/>
                  </a:lnTo>
                  <a:lnTo>
                    <a:pt x="64" y="41"/>
                  </a:lnTo>
                  <a:lnTo>
                    <a:pt x="64" y="28"/>
                  </a:lnTo>
                  <a:lnTo>
                    <a:pt x="63" y="21"/>
                  </a:lnTo>
                  <a:lnTo>
                    <a:pt x="60" y="15"/>
                  </a:lnTo>
                  <a:lnTo>
                    <a:pt x="51" y="6"/>
                  </a:lnTo>
                  <a:lnTo>
                    <a:pt x="40" y="1"/>
                  </a:lnTo>
                  <a:lnTo>
                    <a:pt x="27" y="0"/>
                  </a:lnTo>
                  <a:lnTo>
                    <a:pt x="21" y="2"/>
                  </a:lnTo>
                  <a:lnTo>
                    <a:pt x="15" y="5"/>
                  </a:lnTo>
                  <a:lnTo>
                    <a:pt x="6" y="14"/>
                  </a:lnTo>
                  <a:lnTo>
                    <a:pt x="0" y="25"/>
                  </a:lnTo>
                  <a:lnTo>
                    <a:pt x="0" y="39"/>
                  </a:lnTo>
                  <a:lnTo>
                    <a:pt x="3"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3" name="Google Shape;4773;p83"/>
            <p:cNvSpPr/>
            <p:nvPr/>
          </p:nvSpPr>
          <p:spPr>
            <a:xfrm>
              <a:off x="7451726" y="1209676"/>
              <a:ext cx="20638" cy="20638"/>
            </a:xfrm>
            <a:custGeom>
              <a:avLst/>
              <a:gdLst/>
              <a:ahLst/>
              <a:cxnLst/>
              <a:rect l="l" t="t" r="r" b="b"/>
              <a:pathLst>
                <a:path w="65" h="65" extrusionOk="0">
                  <a:moveTo>
                    <a:pt x="2" y="44"/>
                  </a:moveTo>
                  <a:lnTo>
                    <a:pt x="5" y="50"/>
                  </a:lnTo>
                  <a:lnTo>
                    <a:pt x="14" y="59"/>
                  </a:lnTo>
                  <a:lnTo>
                    <a:pt x="25" y="64"/>
                  </a:lnTo>
                  <a:lnTo>
                    <a:pt x="37" y="65"/>
                  </a:lnTo>
                  <a:lnTo>
                    <a:pt x="44" y="63"/>
                  </a:lnTo>
                  <a:lnTo>
                    <a:pt x="51" y="60"/>
                  </a:lnTo>
                  <a:lnTo>
                    <a:pt x="60" y="51"/>
                  </a:lnTo>
                  <a:lnTo>
                    <a:pt x="65" y="40"/>
                  </a:lnTo>
                  <a:lnTo>
                    <a:pt x="65" y="27"/>
                  </a:lnTo>
                  <a:lnTo>
                    <a:pt x="63" y="21"/>
                  </a:lnTo>
                  <a:lnTo>
                    <a:pt x="60" y="15"/>
                  </a:lnTo>
                  <a:lnTo>
                    <a:pt x="52" y="6"/>
                  </a:lnTo>
                  <a:lnTo>
                    <a:pt x="39" y="1"/>
                  </a:lnTo>
                  <a:lnTo>
                    <a:pt x="27" y="0"/>
                  </a:lnTo>
                  <a:lnTo>
                    <a:pt x="21" y="2"/>
                  </a:lnTo>
                  <a:lnTo>
                    <a:pt x="15" y="5"/>
                  </a:lnTo>
                  <a:lnTo>
                    <a:pt x="6" y="14"/>
                  </a:lnTo>
                  <a:lnTo>
                    <a:pt x="1" y="25"/>
                  </a:lnTo>
                  <a:lnTo>
                    <a:pt x="0" y="38"/>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4" name="Google Shape;4774;p83"/>
            <p:cNvSpPr/>
            <p:nvPr/>
          </p:nvSpPr>
          <p:spPr>
            <a:xfrm>
              <a:off x="7419976" y="1260476"/>
              <a:ext cx="17463" cy="15875"/>
            </a:xfrm>
            <a:custGeom>
              <a:avLst/>
              <a:gdLst/>
              <a:ahLst/>
              <a:cxnLst/>
              <a:rect l="l" t="t" r="r" b="b"/>
              <a:pathLst>
                <a:path w="52" h="53" extrusionOk="0">
                  <a:moveTo>
                    <a:pt x="3" y="35"/>
                  </a:moveTo>
                  <a:lnTo>
                    <a:pt x="8" y="45"/>
                  </a:lnTo>
                  <a:lnTo>
                    <a:pt x="26" y="53"/>
                  </a:lnTo>
                  <a:lnTo>
                    <a:pt x="36" y="50"/>
                  </a:lnTo>
                  <a:lnTo>
                    <a:pt x="45" y="45"/>
                  </a:lnTo>
                  <a:lnTo>
                    <a:pt x="52" y="27"/>
                  </a:lnTo>
                  <a:lnTo>
                    <a:pt x="50" y="17"/>
                  </a:lnTo>
                  <a:lnTo>
                    <a:pt x="45" y="7"/>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5" name="Google Shape;4775;p83"/>
            <p:cNvSpPr/>
            <p:nvPr/>
          </p:nvSpPr>
          <p:spPr>
            <a:xfrm>
              <a:off x="7402513" y="1073150"/>
              <a:ext cx="15875" cy="17463"/>
            </a:xfrm>
            <a:custGeom>
              <a:avLst/>
              <a:gdLst/>
              <a:ahLst/>
              <a:cxnLst/>
              <a:rect l="l" t="t" r="r" b="b"/>
              <a:pathLst>
                <a:path w="52" h="52" extrusionOk="0">
                  <a:moveTo>
                    <a:pt x="3" y="35"/>
                  </a:moveTo>
                  <a:lnTo>
                    <a:pt x="8" y="44"/>
                  </a:lnTo>
                  <a:lnTo>
                    <a:pt x="26" y="52"/>
                  </a:lnTo>
                  <a:lnTo>
                    <a:pt x="36" y="50"/>
                  </a:lnTo>
                  <a:lnTo>
                    <a:pt x="44" y="45"/>
                  </a:lnTo>
                  <a:lnTo>
                    <a:pt x="52" y="27"/>
                  </a:lnTo>
                  <a:lnTo>
                    <a:pt x="50" y="17"/>
                  </a:lnTo>
                  <a:lnTo>
                    <a:pt x="45" y="8"/>
                  </a:lnTo>
                  <a:lnTo>
                    <a:pt x="27" y="0"/>
                  </a:lnTo>
                  <a:lnTo>
                    <a:pt x="17" y="2"/>
                  </a:lnTo>
                  <a:lnTo>
                    <a:pt x="8" y="7"/>
                  </a:lnTo>
                  <a:lnTo>
                    <a:pt x="0" y="25"/>
                  </a:lnTo>
                  <a:lnTo>
                    <a:pt x="3"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6" name="Google Shape;4776;p83"/>
            <p:cNvSpPr/>
            <p:nvPr/>
          </p:nvSpPr>
          <p:spPr>
            <a:xfrm>
              <a:off x="7394576" y="1173163"/>
              <a:ext cx="20637" cy="20638"/>
            </a:xfrm>
            <a:custGeom>
              <a:avLst/>
              <a:gdLst/>
              <a:ahLst/>
              <a:cxnLst/>
              <a:rect l="l" t="t" r="r" b="b"/>
              <a:pathLst>
                <a:path w="64" h="65" extrusionOk="0">
                  <a:moveTo>
                    <a:pt x="2" y="45"/>
                  </a:moveTo>
                  <a:lnTo>
                    <a:pt x="5" y="51"/>
                  </a:lnTo>
                  <a:lnTo>
                    <a:pt x="13" y="60"/>
                  </a:lnTo>
                  <a:lnTo>
                    <a:pt x="24" y="65"/>
                  </a:lnTo>
                  <a:lnTo>
                    <a:pt x="37" y="65"/>
                  </a:lnTo>
                  <a:lnTo>
                    <a:pt x="43" y="63"/>
                  </a:lnTo>
                  <a:lnTo>
                    <a:pt x="49" y="61"/>
                  </a:lnTo>
                  <a:lnTo>
                    <a:pt x="58" y="52"/>
                  </a:lnTo>
                  <a:lnTo>
                    <a:pt x="63" y="41"/>
                  </a:lnTo>
                  <a:lnTo>
                    <a:pt x="64" y="27"/>
                  </a:lnTo>
                  <a:lnTo>
                    <a:pt x="62" y="21"/>
                  </a:lnTo>
                  <a:lnTo>
                    <a:pt x="59" y="15"/>
                  </a:lnTo>
                  <a:lnTo>
                    <a:pt x="50" y="6"/>
                  </a:lnTo>
                  <a:lnTo>
                    <a:pt x="39" y="1"/>
                  </a:lnTo>
                  <a:lnTo>
                    <a:pt x="27" y="0"/>
                  </a:lnTo>
                  <a:lnTo>
                    <a:pt x="20" y="2"/>
                  </a:lnTo>
                  <a:lnTo>
                    <a:pt x="14" y="5"/>
                  </a:lnTo>
                  <a:lnTo>
                    <a:pt x="5" y="14"/>
                  </a:lnTo>
                  <a:lnTo>
                    <a:pt x="0" y="25"/>
                  </a:lnTo>
                  <a:lnTo>
                    <a:pt x="0" y="39"/>
                  </a:lnTo>
                  <a:lnTo>
                    <a:pt x="2" y="4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7" name="Google Shape;4777;p83"/>
            <p:cNvSpPr/>
            <p:nvPr/>
          </p:nvSpPr>
          <p:spPr>
            <a:xfrm>
              <a:off x="7340601" y="1082675"/>
              <a:ext cx="20638" cy="20638"/>
            </a:xfrm>
            <a:custGeom>
              <a:avLst/>
              <a:gdLst/>
              <a:ahLst/>
              <a:cxnLst/>
              <a:rect l="l" t="t" r="r" b="b"/>
              <a:pathLst>
                <a:path w="65" h="65" extrusionOk="0">
                  <a:moveTo>
                    <a:pt x="2" y="43"/>
                  </a:moveTo>
                  <a:lnTo>
                    <a:pt x="5" y="50"/>
                  </a:lnTo>
                  <a:lnTo>
                    <a:pt x="13" y="59"/>
                  </a:lnTo>
                  <a:lnTo>
                    <a:pt x="25" y="64"/>
                  </a:lnTo>
                  <a:lnTo>
                    <a:pt x="37" y="65"/>
                  </a:lnTo>
                  <a:lnTo>
                    <a:pt x="45" y="63"/>
                  </a:lnTo>
                  <a:lnTo>
                    <a:pt x="50" y="60"/>
                  </a:lnTo>
                  <a:lnTo>
                    <a:pt x="60" y="51"/>
                  </a:lnTo>
                  <a:lnTo>
                    <a:pt x="65" y="39"/>
                  </a:lnTo>
                  <a:lnTo>
                    <a:pt x="65" y="26"/>
                  </a:lnTo>
                  <a:lnTo>
                    <a:pt x="63" y="20"/>
                  </a:lnTo>
                  <a:lnTo>
                    <a:pt x="60" y="14"/>
                  </a:lnTo>
                  <a:lnTo>
                    <a:pt x="52" y="5"/>
                  </a:lnTo>
                  <a:lnTo>
                    <a:pt x="39" y="0"/>
                  </a:lnTo>
                  <a:lnTo>
                    <a:pt x="27" y="0"/>
                  </a:lnTo>
                  <a:lnTo>
                    <a:pt x="20" y="1"/>
                  </a:lnTo>
                  <a:lnTo>
                    <a:pt x="14" y="4"/>
                  </a:lnTo>
                  <a:lnTo>
                    <a:pt x="5" y="13"/>
                  </a:lnTo>
                  <a:lnTo>
                    <a:pt x="0" y="24"/>
                  </a:lnTo>
                  <a:lnTo>
                    <a:pt x="0" y="37"/>
                  </a:lnTo>
                  <a:lnTo>
                    <a:pt x="2" y="4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8" name="Google Shape;4778;p83"/>
            <p:cNvSpPr/>
            <p:nvPr/>
          </p:nvSpPr>
          <p:spPr>
            <a:xfrm>
              <a:off x="7380288" y="1136651"/>
              <a:ext cx="20637" cy="20637"/>
            </a:xfrm>
            <a:custGeom>
              <a:avLst/>
              <a:gdLst/>
              <a:ahLst/>
              <a:cxnLst/>
              <a:rect l="l" t="t" r="r" b="b"/>
              <a:pathLst>
                <a:path w="64" h="64" extrusionOk="0">
                  <a:moveTo>
                    <a:pt x="2" y="44"/>
                  </a:moveTo>
                  <a:lnTo>
                    <a:pt x="4" y="50"/>
                  </a:lnTo>
                  <a:lnTo>
                    <a:pt x="13" y="59"/>
                  </a:lnTo>
                  <a:lnTo>
                    <a:pt x="24" y="64"/>
                  </a:lnTo>
                  <a:lnTo>
                    <a:pt x="37" y="64"/>
                  </a:lnTo>
                  <a:lnTo>
                    <a:pt x="43" y="62"/>
                  </a:lnTo>
                  <a:lnTo>
                    <a:pt x="49" y="59"/>
                  </a:lnTo>
                  <a:lnTo>
                    <a:pt x="58" y="51"/>
                  </a:lnTo>
                  <a:lnTo>
                    <a:pt x="63" y="39"/>
                  </a:lnTo>
                  <a:lnTo>
                    <a:pt x="64" y="27"/>
                  </a:lnTo>
                  <a:lnTo>
                    <a:pt x="62" y="20"/>
                  </a:lnTo>
                  <a:lnTo>
                    <a:pt x="59" y="14"/>
                  </a:lnTo>
                  <a:lnTo>
                    <a:pt x="50" y="5"/>
                  </a:lnTo>
                  <a:lnTo>
                    <a:pt x="39" y="0"/>
                  </a:lnTo>
                  <a:lnTo>
                    <a:pt x="26"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9" name="Google Shape;4779;p83"/>
            <p:cNvSpPr/>
            <p:nvPr/>
          </p:nvSpPr>
          <p:spPr>
            <a:xfrm>
              <a:off x="7551738" y="1568451"/>
              <a:ext cx="20637" cy="20637"/>
            </a:xfrm>
            <a:custGeom>
              <a:avLst/>
              <a:gdLst/>
              <a:ahLst/>
              <a:cxnLst/>
              <a:rect l="l" t="t" r="r" b="b"/>
              <a:pathLst>
                <a:path w="64" h="64" extrusionOk="0">
                  <a:moveTo>
                    <a:pt x="2" y="44"/>
                  </a:moveTo>
                  <a:lnTo>
                    <a:pt x="5" y="50"/>
                  </a:lnTo>
                  <a:lnTo>
                    <a:pt x="13" y="59"/>
                  </a:lnTo>
                  <a:lnTo>
                    <a:pt x="25" y="64"/>
                  </a:lnTo>
                  <a:lnTo>
                    <a:pt x="37" y="64"/>
                  </a:lnTo>
                  <a:lnTo>
                    <a:pt x="43" y="62"/>
                  </a:lnTo>
                  <a:lnTo>
                    <a:pt x="49" y="59"/>
                  </a:lnTo>
                  <a:lnTo>
                    <a:pt x="58" y="51"/>
                  </a:lnTo>
                  <a:lnTo>
                    <a:pt x="63" y="39"/>
                  </a:lnTo>
                  <a:lnTo>
                    <a:pt x="64" y="27"/>
                  </a:lnTo>
                  <a:lnTo>
                    <a:pt x="62" y="20"/>
                  </a:lnTo>
                  <a:lnTo>
                    <a:pt x="59" y="14"/>
                  </a:lnTo>
                  <a:lnTo>
                    <a:pt x="50" y="5"/>
                  </a:lnTo>
                  <a:lnTo>
                    <a:pt x="39" y="0"/>
                  </a:lnTo>
                  <a:lnTo>
                    <a:pt x="27" y="0"/>
                  </a:lnTo>
                  <a:lnTo>
                    <a:pt x="20" y="2"/>
                  </a:lnTo>
                  <a:lnTo>
                    <a:pt x="14" y="5"/>
                  </a:lnTo>
                  <a:lnTo>
                    <a:pt x="5" y="13"/>
                  </a:lnTo>
                  <a:lnTo>
                    <a:pt x="0" y="25"/>
                  </a:lnTo>
                  <a:lnTo>
                    <a:pt x="0" y="37"/>
                  </a:lnTo>
                  <a:lnTo>
                    <a:pt x="2" y="4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0" name="Google Shape;4780;p83"/>
            <p:cNvSpPr/>
            <p:nvPr/>
          </p:nvSpPr>
          <p:spPr>
            <a:xfrm>
              <a:off x="7127876" y="1090613"/>
              <a:ext cx="363539" cy="527050"/>
            </a:xfrm>
            <a:custGeom>
              <a:avLst/>
              <a:gdLst/>
              <a:ahLst/>
              <a:cxnLst/>
              <a:rect l="l" t="t" r="r" b="b"/>
              <a:pathLst>
                <a:path w="1147" h="1663" extrusionOk="0">
                  <a:moveTo>
                    <a:pt x="676" y="0"/>
                  </a:moveTo>
                  <a:lnTo>
                    <a:pt x="0" y="1663"/>
                  </a:lnTo>
                  <a:lnTo>
                    <a:pt x="232" y="1663"/>
                  </a:lnTo>
                  <a:lnTo>
                    <a:pt x="434" y="1157"/>
                  </a:lnTo>
                  <a:lnTo>
                    <a:pt x="1147" y="1157"/>
                  </a:lnTo>
                  <a:lnTo>
                    <a:pt x="1077" y="986"/>
                  </a:lnTo>
                  <a:lnTo>
                    <a:pt x="477" y="986"/>
                  </a:lnTo>
                  <a:lnTo>
                    <a:pt x="774" y="241"/>
                  </a:lnTo>
                  <a:lnTo>
                    <a:pt x="676"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1" name="Google Shape;4781;p83"/>
            <p:cNvSpPr/>
            <p:nvPr/>
          </p:nvSpPr>
          <p:spPr>
            <a:xfrm>
              <a:off x="4337051" y="1557338"/>
              <a:ext cx="304800" cy="618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2" name="Google Shape;4782;p83"/>
            <p:cNvSpPr/>
            <p:nvPr/>
          </p:nvSpPr>
          <p:spPr>
            <a:xfrm>
              <a:off x="812800" y="1069975"/>
              <a:ext cx="382588" cy="549277"/>
            </a:xfrm>
            <a:custGeom>
              <a:avLst/>
              <a:gdLst/>
              <a:ahLst/>
              <a:cxnLst/>
              <a:rect l="l" t="t" r="r" b="b"/>
              <a:pathLst>
                <a:path w="1202" h="1731" extrusionOk="0">
                  <a:moveTo>
                    <a:pt x="0" y="1731"/>
                  </a:moveTo>
                  <a:lnTo>
                    <a:pt x="372" y="1731"/>
                  </a:lnTo>
                  <a:lnTo>
                    <a:pt x="419" y="1730"/>
                  </a:lnTo>
                  <a:lnTo>
                    <a:pt x="509" y="1722"/>
                  </a:lnTo>
                  <a:lnTo>
                    <a:pt x="594" y="1707"/>
                  </a:lnTo>
                  <a:lnTo>
                    <a:pt x="675" y="1684"/>
                  </a:lnTo>
                  <a:lnTo>
                    <a:pt x="713" y="1670"/>
                  </a:lnTo>
                  <a:lnTo>
                    <a:pt x="751" y="1653"/>
                  </a:lnTo>
                  <a:lnTo>
                    <a:pt x="823" y="1616"/>
                  </a:lnTo>
                  <a:lnTo>
                    <a:pt x="889" y="1572"/>
                  </a:lnTo>
                  <a:lnTo>
                    <a:pt x="949" y="1522"/>
                  </a:lnTo>
                  <a:lnTo>
                    <a:pt x="977" y="1495"/>
                  </a:lnTo>
                  <a:lnTo>
                    <a:pt x="1004" y="1465"/>
                  </a:lnTo>
                  <a:lnTo>
                    <a:pt x="1051" y="1402"/>
                  </a:lnTo>
                  <a:lnTo>
                    <a:pt x="1093" y="1334"/>
                  </a:lnTo>
                  <a:lnTo>
                    <a:pt x="1128" y="1261"/>
                  </a:lnTo>
                  <a:lnTo>
                    <a:pt x="1143" y="1222"/>
                  </a:lnTo>
                  <a:lnTo>
                    <a:pt x="1157" y="1180"/>
                  </a:lnTo>
                  <a:lnTo>
                    <a:pt x="1179" y="1096"/>
                  </a:lnTo>
                  <a:lnTo>
                    <a:pt x="1194" y="1006"/>
                  </a:lnTo>
                  <a:lnTo>
                    <a:pt x="1201" y="912"/>
                  </a:lnTo>
                  <a:lnTo>
                    <a:pt x="1202" y="863"/>
                  </a:lnTo>
                  <a:lnTo>
                    <a:pt x="1202" y="819"/>
                  </a:lnTo>
                  <a:lnTo>
                    <a:pt x="1195" y="733"/>
                  </a:lnTo>
                  <a:lnTo>
                    <a:pt x="1181" y="649"/>
                  </a:lnTo>
                  <a:lnTo>
                    <a:pt x="1161" y="568"/>
                  </a:lnTo>
                  <a:lnTo>
                    <a:pt x="1148" y="529"/>
                  </a:lnTo>
                  <a:lnTo>
                    <a:pt x="1135" y="490"/>
                  </a:lnTo>
                  <a:lnTo>
                    <a:pt x="1103" y="416"/>
                  </a:lnTo>
                  <a:lnTo>
                    <a:pt x="1064" y="346"/>
                  </a:lnTo>
                  <a:lnTo>
                    <a:pt x="1019" y="283"/>
                  </a:lnTo>
                  <a:lnTo>
                    <a:pt x="994" y="253"/>
                  </a:lnTo>
                  <a:lnTo>
                    <a:pt x="967" y="225"/>
                  </a:lnTo>
                  <a:lnTo>
                    <a:pt x="909" y="173"/>
                  </a:lnTo>
                  <a:lnTo>
                    <a:pt x="844" y="126"/>
                  </a:lnTo>
                  <a:lnTo>
                    <a:pt x="771" y="86"/>
                  </a:lnTo>
                  <a:lnTo>
                    <a:pt x="732" y="68"/>
                  </a:lnTo>
                  <a:lnTo>
                    <a:pt x="693" y="52"/>
                  </a:lnTo>
                  <a:lnTo>
                    <a:pt x="610" y="26"/>
                  </a:lnTo>
                  <a:lnTo>
                    <a:pt x="520" y="9"/>
                  </a:lnTo>
                  <a:lnTo>
                    <a:pt x="423" y="0"/>
                  </a:lnTo>
                  <a:lnTo>
                    <a:pt x="372" y="0"/>
                  </a:lnTo>
                  <a:lnTo>
                    <a:pt x="0" y="0"/>
                  </a:lnTo>
                  <a:lnTo>
                    <a:pt x="0" y="195"/>
                  </a:lnTo>
                  <a:lnTo>
                    <a:pt x="372" y="195"/>
                  </a:lnTo>
                  <a:lnTo>
                    <a:pt x="408" y="196"/>
                  </a:lnTo>
                  <a:lnTo>
                    <a:pt x="478" y="202"/>
                  </a:lnTo>
                  <a:lnTo>
                    <a:pt x="542" y="215"/>
                  </a:lnTo>
                  <a:lnTo>
                    <a:pt x="603" y="234"/>
                  </a:lnTo>
                  <a:lnTo>
                    <a:pt x="631" y="246"/>
                  </a:lnTo>
                  <a:lnTo>
                    <a:pt x="659" y="259"/>
                  </a:lnTo>
                  <a:lnTo>
                    <a:pt x="711" y="288"/>
                  </a:lnTo>
                  <a:lnTo>
                    <a:pt x="759" y="322"/>
                  </a:lnTo>
                  <a:lnTo>
                    <a:pt x="802" y="361"/>
                  </a:lnTo>
                  <a:lnTo>
                    <a:pt x="822" y="383"/>
                  </a:lnTo>
                  <a:lnTo>
                    <a:pt x="842" y="405"/>
                  </a:lnTo>
                  <a:lnTo>
                    <a:pt x="877" y="454"/>
                  </a:lnTo>
                  <a:lnTo>
                    <a:pt x="906" y="507"/>
                  </a:lnTo>
                  <a:lnTo>
                    <a:pt x="931" y="564"/>
                  </a:lnTo>
                  <a:lnTo>
                    <a:pt x="941" y="595"/>
                  </a:lnTo>
                  <a:lnTo>
                    <a:pt x="951" y="625"/>
                  </a:lnTo>
                  <a:lnTo>
                    <a:pt x="966" y="690"/>
                  </a:lnTo>
                  <a:lnTo>
                    <a:pt x="976" y="757"/>
                  </a:lnTo>
                  <a:lnTo>
                    <a:pt x="981" y="827"/>
                  </a:lnTo>
                  <a:lnTo>
                    <a:pt x="982" y="863"/>
                  </a:lnTo>
                  <a:lnTo>
                    <a:pt x="981" y="898"/>
                  </a:lnTo>
                  <a:lnTo>
                    <a:pt x="976" y="969"/>
                  </a:lnTo>
                  <a:lnTo>
                    <a:pt x="966" y="1035"/>
                  </a:lnTo>
                  <a:lnTo>
                    <a:pt x="951" y="1100"/>
                  </a:lnTo>
                  <a:lnTo>
                    <a:pt x="941" y="1131"/>
                  </a:lnTo>
                  <a:lnTo>
                    <a:pt x="931" y="1161"/>
                  </a:lnTo>
                  <a:lnTo>
                    <a:pt x="907" y="1219"/>
                  </a:lnTo>
                  <a:lnTo>
                    <a:pt x="878" y="1272"/>
                  </a:lnTo>
                  <a:lnTo>
                    <a:pt x="844" y="1320"/>
                  </a:lnTo>
                  <a:lnTo>
                    <a:pt x="824" y="1343"/>
                  </a:lnTo>
                  <a:lnTo>
                    <a:pt x="805" y="1365"/>
                  </a:lnTo>
                  <a:lnTo>
                    <a:pt x="762" y="1405"/>
                  </a:lnTo>
                  <a:lnTo>
                    <a:pt x="715" y="1441"/>
                  </a:lnTo>
                  <a:lnTo>
                    <a:pt x="662" y="1471"/>
                  </a:lnTo>
                  <a:lnTo>
                    <a:pt x="634" y="1485"/>
                  </a:lnTo>
                  <a:lnTo>
                    <a:pt x="605" y="1497"/>
                  </a:lnTo>
                  <a:lnTo>
                    <a:pt x="544" y="1517"/>
                  </a:lnTo>
                  <a:lnTo>
                    <a:pt x="479" y="1529"/>
                  </a:lnTo>
                  <a:lnTo>
                    <a:pt x="409" y="1536"/>
                  </a:lnTo>
                  <a:lnTo>
                    <a:pt x="372" y="1536"/>
                  </a:lnTo>
                  <a:lnTo>
                    <a:pt x="0" y="1536"/>
                  </a:lnTo>
                  <a:lnTo>
                    <a:pt x="0" y="173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3" name="Google Shape;4783;p83"/>
            <p:cNvSpPr/>
            <p:nvPr/>
          </p:nvSpPr>
          <p:spPr>
            <a:xfrm>
              <a:off x="1819276" y="1065213"/>
              <a:ext cx="477838" cy="557213"/>
            </a:xfrm>
            <a:custGeom>
              <a:avLst/>
              <a:gdLst/>
              <a:ahLst/>
              <a:cxnLst/>
              <a:rect l="l" t="t" r="r" b="b"/>
              <a:pathLst>
                <a:path w="1505" h="1755" extrusionOk="0">
                  <a:moveTo>
                    <a:pt x="800" y="1755"/>
                  </a:moveTo>
                  <a:lnTo>
                    <a:pt x="836" y="1754"/>
                  </a:lnTo>
                  <a:lnTo>
                    <a:pt x="909" y="1746"/>
                  </a:lnTo>
                  <a:lnTo>
                    <a:pt x="978" y="1731"/>
                  </a:lnTo>
                  <a:lnTo>
                    <a:pt x="1045" y="1708"/>
                  </a:lnTo>
                  <a:lnTo>
                    <a:pt x="1110" y="1677"/>
                  </a:lnTo>
                  <a:lnTo>
                    <a:pt x="1173" y="1639"/>
                  </a:lnTo>
                  <a:lnTo>
                    <a:pt x="1235" y="1593"/>
                  </a:lnTo>
                  <a:lnTo>
                    <a:pt x="1294" y="1539"/>
                  </a:lnTo>
                  <a:lnTo>
                    <a:pt x="1322" y="1509"/>
                  </a:lnTo>
                  <a:lnTo>
                    <a:pt x="1322" y="1743"/>
                  </a:lnTo>
                  <a:lnTo>
                    <a:pt x="1505" y="1743"/>
                  </a:lnTo>
                  <a:lnTo>
                    <a:pt x="1505" y="1058"/>
                  </a:lnTo>
                  <a:lnTo>
                    <a:pt x="1322" y="1058"/>
                  </a:lnTo>
                  <a:lnTo>
                    <a:pt x="1322" y="1285"/>
                  </a:lnTo>
                  <a:lnTo>
                    <a:pt x="1294" y="1318"/>
                  </a:lnTo>
                  <a:lnTo>
                    <a:pt x="1236" y="1378"/>
                  </a:lnTo>
                  <a:lnTo>
                    <a:pt x="1176" y="1429"/>
                  </a:lnTo>
                  <a:lnTo>
                    <a:pt x="1115" y="1471"/>
                  </a:lnTo>
                  <a:lnTo>
                    <a:pt x="1052" y="1506"/>
                  </a:lnTo>
                  <a:lnTo>
                    <a:pt x="987" y="1532"/>
                  </a:lnTo>
                  <a:lnTo>
                    <a:pt x="920" y="1549"/>
                  </a:lnTo>
                  <a:lnTo>
                    <a:pt x="852" y="1557"/>
                  </a:lnTo>
                  <a:lnTo>
                    <a:pt x="816" y="1558"/>
                  </a:lnTo>
                  <a:lnTo>
                    <a:pt x="785" y="1557"/>
                  </a:lnTo>
                  <a:lnTo>
                    <a:pt x="723" y="1551"/>
                  </a:lnTo>
                  <a:lnTo>
                    <a:pt x="664" y="1537"/>
                  </a:lnTo>
                  <a:lnTo>
                    <a:pt x="608" y="1517"/>
                  </a:lnTo>
                  <a:lnTo>
                    <a:pt x="580" y="1504"/>
                  </a:lnTo>
                  <a:lnTo>
                    <a:pt x="553" y="1491"/>
                  </a:lnTo>
                  <a:lnTo>
                    <a:pt x="503" y="1458"/>
                  </a:lnTo>
                  <a:lnTo>
                    <a:pt x="455" y="1422"/>
                  </a:lnTo>
                  <a:lnTo>
                    <a:pt x="411" y="1380"/>
                  </a:lnTo>
                  <a:lnTo>
                    <a:pt x="391" y="1358"/>
                  </a:lnTo>
                  <a:lnTo>
                    <a:pt x="372" y="1334"/>
                  </a:lnTo>
                  <a:lnTo>
                    <a:pt x="336" y="1283"/>
                  </a:lnTo>
                  <a:lnTo>
                    <a:pt x="305" y="1229"/>
                  </a:lnTo>
                  <a:lnTo>
                    <a:pt x="278" y="1171"/>
                  </a:lnTo>
                  <a:lnTo>
                    <a:pt x="266" y="1140"/>
                  </a:lnTo>
                  <a:lnTo>
                    <a:pt x="255" y="1109"/>
                  </a:lnTo>
                  <a:lnTo>
                    <a:pt x="238" y="1046"/>
                  </a:lnTo>
                  <a:lnTo>
                    <a:pt x="226" y="980"/>
                  </a:lnTo>
                  <a:lnTo>
                    <a:pt x="221" y="912"/>
                  </a:lnTo>
                  <a:lnTo>
                    <a:pt x="220" y="877"/>
                  </a:lnTo>
                  <a:lnTo>
                    <a:pt x="221" y="844"/>
                  </a:lnTo>
                  <a:lnTo>
                    <a:pt x="226" y="780"/>
                  </a:lnTo>
                  <a:lnTo>
                    <a:pt x="236" y="717"/>
                  </a:lnTo>
                  <a:lnTo>
                    <a:pt x="251" y="655"/>
                  </a:lnTo>
                  <a:lnTo>
                    <a:pt x="261" y="624"/>
                  </a:lnTo>
                  <a:lnTo>
                    <a:pt x="272" y="593"/>
                  </a:lnTo>
                  <a:lnTo>
                    <a:pt x="296" y="535"/>
                  </a:lnTo>
                  <a:lnTo>
                    <a:pt x="325" y="481"/>
                  </a:lnTo>
                  <a:lnTo>
                    <a:pt x="358" y="431"/>
                  </a:lnTo>
                  <a:lnTo>
                    <a:pt x="377" y="407"/>
                  </a:lnTo>
                  <a:lnTo>
                    <a:pt x="396" y="384"/>
                  </a:lnTo>
                  <a:lnTo>
                    <a:pt x="437" y="341"/>
                  </a:lnTo>
                  <a:lnTo>
                    <a:pt x="482" y="303"/>
                  </a:lnTo>
                  <a:lnTo>
                    <a:pt x="532" y="270"/>
                  </a:lnTo>
                  <a:lnTo>
                    <a:pt x="559" y="256"/>
                  </a:lnTo>
                  <a:lnTo>
                    <a:pt x="585" y="242"/>
                  </a:lnTo>
                  <a:lnTo>
                    <a:pt x="641" y="220"/>
                  </a:lnTo>
                  <a:lnTo>
                    <a:pt x="700" y="205"/>
                  </a:lnTo>
                  <a:lnTo>
                    <a:pt x="762" y="198"/>
                  </a:lnTo>
                  <a:lnTo>
                    <a:pt x="795" y="197"/>
                  </a:lnTo>
                  <a:lnTo>
                    <a:pt x="834" y="198"/>
                  </a:lnTo>
                  <a:lnTo>
                    <a:pt x="911" y="207"/>
                  </a:lnTo>
                  <a:lnTo>
                    <a:pt x="983" y="225"/>
                  </a:lnTo>
                  <a:lnTo>
                    <a:pt x="1050" y="253"/>
                  </a:lnTo>
                  <a:lnTo>
                    <a:pt x="1083" y="270"/>
                  </a:lnTo>
                  <a:lnTo>
                    <a:pt x="1114" y="289"/>
                  </a:lnTo>
                  <a:lnTo>
                    <a:pt x="1172" y="335"/>
                  </a:lnTo>
                  <a:lnTo>
                    <a:pt x="1224" y="392"/>
                  </a:lnTo>
                  <a:lnTo>
                    <a:pt x="1269" y="458"/>
                  </a:lnTo>
                  <a:lnTo>
                    <a:pt x="1289" y="495"/>
                  </a:lnTo>
                  <a:lnTo>
                    <a:pt x="1455" y="378"/>
                  </a:lnTo>
                  <a:lnTo>
                    <a:pt x="1433" y="336"/>
                  </a:lnTo>
                  <a:lnTo>
                    <a:pt x="1381" y="260"/>
                  </a:lnTo>
                  <a:lnTo>
                    <a:pt x="1320" y="192"/>
                  </a:lnTo>
                  <a:lnTo>
                    <a:pt x="1249" y="132"/>
                  </a:lnTo>
                  <a:lnTo>
                    <a:pt x="1209" y="105"/>
                  </a:lnTo>
                  <a:lnTo>
                    <a:pt x="1167" y="79"/>
                  </a:lnTo>
                  <a:lnTo>
                    <a:pt x="1077" y="40"/>
                  </a:lnTo>
                  <a:lnTo>
                    <a:pt x="975" y="14"/>
                  </a:lnTo>
                  <a:lnTo>
                    <a:pt x="862" y="1"/>
                  </a:lnTo>
                  <a:lnTo>
                    <a:pt x="800" y="0"/>
                  </a:lnTo>
                  <a:lnTo>
                    <a:pt x="757" y="0"/>
                  </a:lnTo>
                  <a:lnTo>
                    <a:pt x="675" y="9"/>
                  </a:lnTo>
                  <a:lnTo>
                    <a:pt x="595" y="27"/>
                  </a:lnTo>
                  <a:lnTo>
                    <a:pt x="518" y="53"/>
                  </a:lnTo>
                  <a:lnTo>
                    <a:pt x="480" y="70"/>
                  </a:lnTo>
                  <a:lnTo>
                    <a:pt x="444" y="88"/>
                  </a:lnTo>
                  <a:lnTo>
                    <a:pt x="376" y="131"/>
                  </a:lnTo>
                  <a:lnTo>
                    <a:pt x="312" y="179"/>
                  </a:lnTo>
                  <a:lnTo>
                    <a:pt x="254" y="233"/>
                  </a:lnTo>
                  <a:lnTo>
                    <a:pt x="227" y="263"/>
                  </a:lnTo>
                  <a:lnTo>
                    <a:pt x="201" y="293"/>
                  </a:lnTo>
                  <a:lnTo>
                    <a:pt x="154" y="358"/>
                  </a:lnTo>
                  <a:lnTo>
                    <a:pt x="111" y="428"/>
                  </a:lnTo>
                  <a:lnTo>
                    <a:pt x="76" y="502"/>
                  </a:lnTo>
                  <a:lnTo>
                    <a:pt x="60" y="541"/>
                  </a:lnTo>
                  <a:lnTo>
                    <a:pt x="46" y="580"/>
                  </a:lnTo>
                  <a:lnTo>
                    <a:pt x="23" y="661"/>
                  </a:lnTo>
                  <a:lnTo>
                    <a:pt x="8" y="744"/>
                  </a:lnTo>
                  <a:lnTo>
                    <a:pt x="0" y="829"/>
                  </a:lnTo>
                  <a:lnTo>
                    <a:pt x="0" y="872"/>
                  </a:lnTo>
                  <a:lnTo>
                    <a:pt x="0" y="914"/>
                  </a:lnTo>
                  <a:lnTo>
                    <a:pt x="8" y="998"/>
                  </a:lnTo>
                  <a:lnTo>
                    <a:pt x="23" y="1079"/>
                  </a:lnTo>
                  <a:lnTo>
                    <a:pt x="46" y="1159"/>
                  </a:lnTo>
                  <a:lnTo>
                    <a:pt x="60" y="1199"/>
                  </a:lnTo>
                  <a:lnTo>
                    <a:pt x="76" y="1239"/>
                  </a:lnTo>
                  <a:lnTo>
                    <a:pt x="113" y="1314"/>
                  </a:lnTo>
                  <a:lnTo>
                    <a:pt x="156" y="1384"/>
                  </a:lnTo>
                  <a:lnTo>
                    <a:pt x="204" y="1450"/>
                  </a:lnTo>
                  <a:lnTo>
                    <a:pt x="230" y="1482"/>
                  </a:lnTo>
                  <a:lnTo>
                    <a:pt x="257" y="1512"/>
                  </a:lnTo>
                  <a:lnTo>
                    <a:pt x="315" y="1567"/>
                  </a:lnTo>
                  <a:lnTo>
                    <a:pt x="377" y="1617"/>
                  </a:lnTo>
                  <a:lnTo>
                    <a:pt x="445" y="1660"/>
                  </a:lnTo>
                  <a:lnTo>
                    <a:pt x="480" y="1679"/>
                  </a:lnTo>
                  <a:lnTo>
                    <a:pt x="518" y="1697"/>
                  </a:lnTo>
                  <a:lnTo>
                    <a:pt x="595" y="1726"/>
                  </a:lnTo>
                  <a:lnTo>
                    <a:pt x="675" y="1744"/>
                  </a:lnTo>
                  <a:lnTo>
                    <a:pt x="757" y="1754"/>
                  </a:lnTo>
                  <a:lnTo>
                    <a:pt x="800" y="175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4" name="Google Shape;4784;p83"/>
            <p:cNvSpPr/>
            <p:nvPr/>
          </p:nvSpPr>
          <p:spPr>
            <a:xfrm>
              <a:off x="147320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5" name="Google Shape;4785;p83"/>
            <p:cNvSpPr/>
            <p:nvPr/>
          </p:nvSpPr>
          <p:spPr>
            <a:xfrm>
              <a:off x="2584451" y="1069975"/>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6" name="Google Shape;4786;p83"/>
            <p:cNvSpPr/>
            <p:nvPr/>
          </p:nvSpPr>
          <p:spPr>
            <a:xfrm>
              <a:off x="2913063" y="1069975"/>
              <a:ext cx="446088" cy="549277"/>
            </a:xfrm>
            <a:custGeom>
              <a:avLst/>
              <a:gdLst/>
              <a:ahLst/>
              <a:cxnLst/>
              <a:rect l="l" t="t" r="r" b="b"/>
              <a:pathLst>
                <a:path w="1402" h="1731" extrusionOk="0">
                  <a:moveTo>
                    <a:pt x="810" y="195"/>
                  </a:moveTo>
                  <a:lnTo>
                    <a:pt x="1402" y="195"/>
                  </a:lnTo>
                  <a:lnTo>
                    <a:pt x="1402" y="0"/>
                  </a:lnTo>
                  <a:lnTo>
                    <a:pt x="0" y="0"/>
                  </a:lnTo>
                  <a:lnTo>
                    <a:pt x="0" y="195"/>
                  </a:lnTo>
                  <a:lnTo>
                    <a:pt x="593" y="195"/>
                  </a:lnTo>
                  <a:lnTo>
                    <a:pt x="593" y="1731"/>
                  </a:lnTo>
                  <a:lnTo>
                    <a:pt x="810" y="1731"/>
                  </a:lnTo>
                  <a:lnTo>
                    <a:pt x="810"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7" name="Google Shape;4787;p83"/>
            <p:cNvSpPr/>
            <p:nvPr/>
          </p:nvSpPr>
          <p:spPr>
            <a:xfrm>
              <a:off x="3509963" y="1069975"/>
              <a:ext cx="503236" cy="549277"/>
            </a:xfrm>
            <a:custGeom>
              <a:avLst/>
              <a:gdLst/>
              <a:ahLst/>
              <a:cxnLst/>
              <a:rect l="l" t="t" r="r" b="b"/>
              <a:pathLst>
                <a:path w="1589" h="1731" extrusionOk="0">
                  <a:moveTo>
                    <a:pt x="704" y="0"/>
                  </a:moveTo>
                  <a:lnTo>
                    <a:pt x="888" y="0"/>
                  </a:lnTo>
                  <a:lnTo>
                    <a:pt x="1589" y="1731"/>
                  </a:lnTo>
                  <a:lnTo>
                    <a:pt x="1357" y="1731"/>
                  </a:lnTo>
                  <a:lnTo>
                    <a:pt x="1153" y="1224"/>
                  </a:lnTo>
                  <a:lnTo>
                    <a:pt x="433" y="1224"/>
                  </a:lnTo>
                  <a:lnTo>
                    <a:pt x="233" y="1731"/>
                  </a:lnTo>
                  <a:lnTo>
                    <a:pt x="0" y="1731"/>
                  </a:lnTo>
                  <a:lnTo>
                    <a:pt x="704" y="0"/>
                  </a:lnTo>
                  <a:close/>
                  <a:moveTo>
                    <a:pt x="1105" y="1053"/>
                  </a:moveTo>
                  <a:lnTo>
                    <a:pt x="796" y="253"/>
                  </a:lnTo>
                  <a:lnTo>
                    <a:pt x="477" y="1053"/>
                  </a:lnTo>
                  <a:lnTo>
                    <a:pt x="1105" y="105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8" name="Google Shape;4788;p83"/>
            <p:cNvSpPr/>
            <p:nvPr/>
          </p:nvSpPr>
          <p:spPr>
            <a:xfrm>
              <a:off x="758826" y="1466851"/>
              <a:ext cx="42862" cy="42862"/>
            </a:xfrm>
            <a:custGeom>
              <a:avLst/>
              <a:gdLst/>
              <a:ahLst/>
              <a:cxnLst/>
              <a:rect l="l" t="t" r="r" b="b"/>
              <a:pathLst>
                <a:path w="136" h="138" extrusionOk="0">
                  <a:moveTo>
                    <a:pt x="136" y="69"/>
                  </a:moveTo>
                  <a:lnTo>
                    <a:pt x="136" y="83"/>
                  </a:lnTo>
                  <a:lnTo>
                    <a:pt x="125" y="108"/>
                  </a:lnTo>
                  <a:lnTo>
                    <a:pt x="107" y="126"/>
                  </a:lnTo>
                  <a:lnTo>
                    <a:pt x="82" y="137"/>
                  </a:lnTo>
                  <a:lnTo>
                    <a:pt x="68" y="138"/>
                  </a:lnTo>
                  <a:lnTo>
                    <a:pt x="54" y="137"/>
                  </a:lnTo>
                  <a:lnTo>
                    <a:pt x="30" y="126"/>
                  </a:lnTo>
                  <a:lnTo>
                    <a:pt x="12" y="108"/>
                  </a:lnTo>
                  <a:lnTo>
                    <a:pt x="1" y="83"/>
                  </a:lnTo>
                  <a:lnTo>
                    <a:pt x="0" y="69"/>
                  </a:lnTo>
                  <a:lnTo>
                    <a:pt x="1" y="55"/>
                  </a:lnTo>
                  <a:lnTo>
                    <a:pt x="12" y="30"/>
                  </a:lnTo>
                  <a:lnTo>
                    <a:pt x="30" y="12"/>
                  </a:lnTo>
                  <a:lnTo>
                    <a:pt x="54" y="1"/>
                  </a:lnTo>
                  <a:lnTo>
                    <a:pt x="68" y="0"/>
                  </a:lnTo>
                  <a:lnTo>
                    <a:pt x="82" y="1"/>
                  </a:lnTo>
                  <a:lnTo>
                    <a:pt x="107" y="12"/>
                  </a:lnTo>
                  <a:lnTo>
                    <a:pt x="125" y="30"/>
                  </a:lnTo>
                  <a:lnTo>
                    <a:pt x="136"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9" name="Google Shape;4789;p83"/>
            <p:cNvSpPr/>
            <p:nvPr/>
          </p:nvSpPr>
          <p:spPr>
            <a:xfrm>
              <a:off x="777876" y="1612901"/>
              <a:ext cx="22225" cy="22225"/>
            </a:xfrm>
            <a:custGeom>
              <a:avLst/>
              <a:gdLst/>
              <a:ahLst/>
              <a:cxnLst/>
              <a:rect l="l" t="t" r="r" b="b"/>
              <a:pathLst>
                <a:path w="68" h="70" extrusionOk="0">
                  <a:moveTo>
                    <a:pt x="68" y="34"/>
                  </a:moveTo>
                  <a:lnTo>
                    <a:pt x="68" y="41"/>
                  </a:lnTo>
                  <a:lnTo>
                    <a:pt x="63" y="55"/>
                  </a:lnTo>
                  <a:lnTo>
                    <a:pt x="53"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0" name="Google Shape;4790;p83"/>
            <p:cNvSpPr/>
            <p:nvPr/>
          </p:nvSpPr>
          <p:spPr>
            <a:xfrm>
              <a:off x="738188" y="1539876"/>
              <a:ext cx="22225" cy="22225"/>
            </a:xfrm>
            <a:custGeom>
              <a:avLst/>
              <a:gdLst/>
              <a:ahLst/>
              <a:cxnLst/>
              <a:rect l="l" t="t" r="r" b="b"/>
              <a:pathLst>
                <a:path w="69" h="69" extrusionOk="0">
                  <a:moveTo>
                    <a:pt x="69" y="35"/>
                  </a:moveTo>
                  <a:lnTo>
                    <a:pt x="69" y="42"/>
                  </a:lnTo>
                  <a:lnTo>
                    <a:pt x="64" y="54"/>
                  </a:lnTo>
                  <a:lnTo>
                    <a:pt x="55" y="63"/>
                  </a:lnTo>
                  <a:lnTo>
                    <a:pt x="42" y="68"/>
                  </a:lnTo>
                  <a:lnTo>
                    <a:pt x="35" y="69"/>
                  </a:lnTo>
                  <a:lnTo>
                    <a:pt x="28" y="68"/>
                  </a:lnTo>
                  <a:lnTo>
                    <a:pt x="16" y="63"/>
                  </a:lnTo>
                  <a:lnTo>
                    <a:pt x="7" y="54"/>
                  </a:lnTo>
                  <a:lnTo>
                    <a:pt x="1" y="42"/>
                  </a:lnTo>
                  <a:lnTo>
                    <a:pt x="0" y="35"/>
                  </a:lnTo>
                  <a:lnTo>
                    <a:pt x="1" y="28"/>
                  </a:lnTo>
                  <a:lnTo>
                    <a:pt x="7" y="15"/>
                  </a:lnTo>
                  <a:lnTo>
                    <a:pt x="16" y="6"/>
                  </a:lnTo>
                  <a:lnTo>
                    <a:pt x="28" y="1"/>
                  </a:lnTo>
                  <a:lnTo>
                    <a:pt x="35" y="0"/>
                  </a:lnTo>
                  <a:lnTo>
                    <a:pt x="42" y="1"/>
                  </a:lnTo>
                  <a:lnTo>
                    <a:pt x="55"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1" name="Google Shape;4791;p83"/>
            <p:cNvSpPr/>
            <p:nvPr/>
          </p:nvSpPr>
          <p:spPr>
            <a:xfrm>
              <a:off x="771526" y="1420813"/>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4" y="63"/>
                  </a:lnTo>
                  <a:lnTo>
                    <a:pt x="5" y="53"/>
                  </a:lnTo>
                  <a:lnTo>
                    <a:pt x="0" y="41"/>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2" name="Google Shape;4792;p83"/>
            <p:cNvSpPr/>
            <p:nvPr/>
          </p:nvSpPr>
          <p:spPr>
            <a:xfrm>
              <a:off x="785813" y="1339851"/>
              <a:ext cx="20637" cy="22225"/>
            </a:xfrm>
            <a:custGeom>
              <a:avLst/>
              <a:gdLst/>
              <a:ahLst/>
              <a:cxnLst/>
              <a:rect l="l" t="t" r="r" b="b"/>
              <a:pathLst>
                <a:path w="68" h="70" extrusionOk="0">
                  <a:moveTo>
                    <a:pt x="68" y="35"/>
                  </a:moveTo>
                  <a:lnTo>
                    <a:pt x="67" y="41"/>
                  </a:lnTo>
                  <a:lnTo>
                    <a:pt x="62" y="54"/>
                  </a:lnTo>
                  <a:lnTo>
                    <a:pt x="53" y="63"/>
                  </a:lnTo>
                  <a:lnTo>
                    <a:pt x="41" y="69"/>
                  </a:lnTo>
                  <a:lnTo>
                    <a:pt x="34" y="70"/>
                  </a:lnTo>
                  <a:lnTo>
                    <a:pt x="27" y="69"/>
                  </a:lnTo>
                  <a:lnTo>
                    <a:pt x="15" y="63"/>
                  </a:lnTo>
                  <a:lnTo>
                    <a:pt x="5" y="54"/>
                  </a:lnTo>
                  <a:lnTo>
                    <a:pt x="0" y="41"/>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3" name="Google Shape;4793;p83"/>
            <p:cNvSpPr/>
            <p:nvPr/>
          </p:nvSpPr>
          <p:spPr>
            <a:xfrm>
              <a:off x="731838" y="1220788"/>
              <a:ext cx="22225" cy="22225"/>
            </a:xfrm>
            <a:custGeom>
              <a:avLst/>
              <a:gdLst/>
              <a:ahLst/>
              <a:cxnLst/>
              <a:rect l="l" t="t" r="r" b="b"/>
              <a:pathLst>
                <a:path w="69" h="68" extrusionOk="0">
                  <a:moveTo>
                    <a:pt x="69" y="34"/>
                  </a:moveTo>
                  <a:lnTo>
                    <a:pt x="68" y="41"/>
                  </a:lnTo>
                  <a:lnTo>
                    <a:pt x="63" y="53"/>
                  </a:lnTo>
                  <a:lnTo>
                    <a:pt x="54" y="63"/>
                  </a:lnTo>
                  <a:lnTo>
                    <a:pt x="42" y="68"/>
                  </a:lnTo>
                  <a:lnTo>
                    <a:pt x="35" y="68"/>
                  </a:lnTo>
                  <a:lnTo>
                    <a:pt x="28" y="68"/>
                  </a:lnTo>
                  <a:lnTo>
                    <a:pt x="15" y="63"/>
                  </a:lnTo>
                  <a:lnTo>
                    <a:pt x="5" y="53"/>
                  </a:lnTo>
                  <a:lnTo>
                    <a:pt x="0" y="41"/>
                  </a:lnTo>
                  <a:lnTo>
                    <a:pt x="0" y="34"/>
                  </a:lnTo>
                  <a:lnTo>
                    <a:pt x="0" y="27"/>
                  </a:lnTo>
                  <a:lnTo>
                    <a:pt x="5" y="15"/>
                  </a:lnTo>
                  <a:lnTo>
                    <a:pt x="15" y="5"/>
                  </a:lnTo>
                  <a:lnTo>
                    <a:pt x="28" y="0"/>
                  </a:lnTo>
                  <a:lnTo>
                    <a:pt x="35" y="0"/>
                  </a:lnTo>
                  <a:lnTo>
                    <a:pt x="42" y="0"/>
                  </a:lnTo>
                  <a:lnTo>
                    <a:pt x="54" y="5"/>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4" name="Google Shape;4794;p83"/>
            <p:cNvSpPr/>
            <p:nvPr/>
          </p:nvSpPr>
          <p:spPr>
            <a:xfrm>
              <a:off x="771526" y="11684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4" y="64"/>
                  </a:lnTo>
                  <a:lnTo>
                    <a:pt x="5" y="55"/>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5" name="Google Shape;4795;p83"/>
            <p:cNvSpPr/>
            <p:nvPr/>
          </p:nvSpPr>
          <p:spPr>
            <a:xfrm>
              <a:off x="777876" y="1122363"/>
              <a:ext cx="22225" cy="20637"/>
            </a:xfrm>
            <a:custGeom>
              <a:avLst/>
              <a:gdLst/>
              <a:ahLst/>
              <a:cxnLst/>
              <a:rect l="l" t="t" r="r" b="b"/>
              <a:pathLst>
                <a:path w="68" h="68" extrusionOk="0">
                  <a:moveTo>
                    <a:pt x="68" y="34"/>
                  </a:moveTo>
                  <a:lnTo>
                    <a:pt x="68" y="41"/>
                  </a:lnTo>
                  <a:lnTo>
                    <a:pt x="63" y="53"/>
                  </a:lnTo>
                  <a:lnTo>
                    <a:pt x="53" y="63"/>
                  </a:lnTo>
                  <a:lnTo>
                    <a:pt x="41" y="68"/>
                  </a:lnTo>
                  <a:lnTo>
                    <a:pt x="34" y="68"/>
                  </a:lnTo>
                  <a:lnTo>
                    <a:pt x="27" y="68"/>
                  </a:lnTo>
                  <a:lnTo>
                    <a:pt x="15" y="63"/>
                  </a:lnTo>
                  <a:lnTo>
                    <a:pt x="6" y="53"/>
                  </a:lnTo>
                  <a:lnTo>
                    <a:pt x="1" y="41"/>
                  </a:lnTo>
                  <a:lnTo>
                    <a:pt x="0" y="34"/>
                  </a:lnTo>
                  <a:lnTo>
                    <a:pt x="1" y="27"/>
                  </a:lnTo>
                  <a:lnTo>
                    <a:pt x="6" y="15"/>
                  </a:lnTo>
                  <a:lnTo>
                    <a:pt x="15" y="5"/>
                  </a:lnTo>
                  <a:lnTo>
                    <a:pt x="27" y="0"/>
                  </a:lnTo>
                  <a:lnTo>
                    <a:pt x="34" y="0"/>
                  </a:lnTo>
                  <a:lnTo>
                    <a:pt x="41" y="0"/>
                  </a:lnTo>
                  <a:lnTo>
                    <a:pt x="53" y="5"/>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6" name="Google Shape;4796;p83"/>
            <p:cNvSpPr/>
            <p:nvPr/>
          </p:nvSpPr>
          <p:spPr>
            <a:xfrm>
              <a:off x="731838" y="1068388"/>
              <a:ext cx="22225" cy="22225"/>
            </a:xfrm>
            <a:custGeom>
              <a:avLst/>
              <a:gdLst/>
              <a:ahLst/>
              <a:cxnLst/>
              <a:rect l="l" t="t" r="r" b="b"/>
              <a:pathLst>
                <a:path w="69" h="69" extrusionOk="0">
                  <a:moveTo>
                    <a:pt x="69" y="35"/>
                  </a:moveTo>
                  <a:lnTo>
                    <a:pt x="68" y="42"/>
                  </a:lnTo>
                  <a:lnTo>
                    <a:pt x="63" y="54"/>
                  </a:lnTo>
                  <a:lnTo>
                    <a:pt x="54" y="63"/>
                  </a:lnTo>
                  <a:lnTo>
                    <a:pt x="42" y="68"/>
                  </a:lnTo>
                  <a:lnTo>
                    <a:pt x="35" y="69"/>
                  </a:lnTo>
                  <a:lnTo>
                    <a:pt x="28" y="68"/>
                  </a:lnTo>
                  <a:lnTo>
                    <a:pt x="15" y="63"/>
                  </a:lnTo>
                  <a:lnTo>
                    <a:pt x="5" y="54"/>
                  </a:lnTo>
                  <a:lnTo>
                    <a:pt x="0" y="42"/>
                  </a:lnTo>
                  <a:lnTo>
                    <a:pt x="0" y="35"/>
                  </a:lnTo>
                  <a:lnTo>
                    <a:pt x="0" y="28"/>
                  </a:lnTo>
                  <a:lnTo>
                    <a:pt x="5" y="15"/>
                  </a:lnTo>
                  <a:lnTo>
                    <a:pt x="15" y="6"/>
                  </a:lnTo>
                  <a:lnTo>
                    <a:pt x="28" y="1"/>
                  </a:lnTo>
                  <a:lnTo>
                    <a:pt x="35" y="0"/>
                  </a:lnTo>
                  <a:lnTo>
                    <a:pt x="42" y="1"/>
                  </a:lnTo>
                  <a:lnTo>
                    <a:pt x="54" y="6"/>
                  </a:lnTo>
                  <a:lnTo>
                    <a:pt x="63" y="15"/>
                  </a:lnTo>
                  <a:lnTo>
                    <a:pt x="68"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7" name="Google Shape;4797;p83"/>
            <p:cNvSpPr/>
            <p:nvPr/>
          </p:nvSpPr>
          <p:spPr>
            <a:xfrm>
              <a:off x="765176" y="1082675"/>
              <a:ext cx="22225" cy="22225"/>
            </a:xfrm>
            <a:custGeom>
              <a:avLst/>
              <a:gdLst/>
              <a:ahLst/>
              <a:cxnLst/>
              <a:rect l="l" t="t" r="r" b="b"/>
              <a:pathLst>
                <a:path w="68" h="70" extrusionOk="0">
                  <a:moveTo>
                    <a:pt x="68" y="34"/>
                  </a:moveTo>
                  <a:lnTo>
                    <a:pt x="68" y="41"/>
                  </a:lnTo>
                  <a:lnTo>
                    <a:pt x="62" y="55"/>
                  </a:lnTo>
                  <a:lnTo>
                    <a:pt x="53" y="64"/>
                  </a:lnTo>
                  <a:lnTo>
                    <a:pt x="41" y="69"/>
                  </a:lnTo>
                  <a:lnTo>
                    <a:pt x="34" y="70"/>
                  </a:lnTo>
                  <a:lnTo>
                    <a:pt x="27" y="69"/>
                  </a:lnTo>
                  <a:lnTo>
                    <a:pt x="15" y="64"/>
                  </a:lnTo>
                  <a:lnTo>
                    <a:pt x="6" y="55"/>
                  </a:lnTo>
                  <a:lnTo>
                    <a:pt x="0" y="41"/>
                  </a:lnTo>
                  <a:lnTo>
                    <a:pt x="0" y="34"/>
                  </a:lnTo>
                  <a:lnTo>
                    <a:pt x="0" y="27"/>
                  </a:lnTo>
                  <a:lnTo>
                    <a:pt x="6" y="15"/>
                  </a:lnTo>
                  <a:lnTo>
                    <a:pt x="15" y="6"/>
                  </a:lnTo>
                  <a:lnTo>
                    <a:pt x="27" y="0"/>
                  </a:lnTo>
                  <a:lnTo>
                    <a:pt x="34" y="0"/>
                  </a:lnTo>
                  <a:lnTo>
                    <a:pt x="41" y="0"/>
                  </a:lnTo>
                  <a:lnTo>
                    <a:pt x="53" y="6"/>
                  </a:lnTo>
                  <a:lnTo>
                    <a:pt x="62"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8" name="Google Shape;4798;p83"/>
            <p:cNvSpPr/>
            <p:nvPr/>
          </p:nvSpPr>
          <p:spPr>
            <a:xfrm>
              <a:off x="785813" y="1068388"/>
              <a:ext cx="15875" cy="17463"/>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9" name="Google Shape;4799;p83"/>
            <p:cNvSpPr/>
            <p:nvPr/>
          </p:nvSpPr>
          <p:spPr>
            <a:xfrm>
              <a:off x="785813" y="1260476"/>
              <a:ext cx="15875" cy="17463"/>
            </a:xfrm>
            <a:custGeom>
              <a:avLst/>
              <a:gdLst/>
              <a:ahLst/>
              <a:cxnLst/>
              <a:rect l="l" t="t" r="r" b="b"/>
              <a:pathLst>
                <a:path w="51" h="53" extrusionOk="0">
                  <a:moveTo>
                    <a:pt x="51" y="26"/>
                  </a:moveTo>
                  <a:lnTo>
                    <a:pt x="50" y="36"/>
                  </a:lnTo>
                  <a:lnTo>
                    <a:pt x="36" y="51"/>
                  </a:lnTo>
                  <a:lnTo>
                    <a:pt x="26" y="53"/>
                  </a:lnTo>
                  <a:lnTo>
                    <a:pt x="15" y="51"/>
                  </a:lnTo>
                  <a:lnTo>
                    <a:pt x="1" y="36"/>
                  </a:lnTo>
                  <a:lnTo>
                    <a:pt x="0" y="26"/>
                  </a:lnTo>
                  <a:lnTo>
                    <a:pt x="1" y="15"/>
                  </a:lnTo>
                  <a:lnTo>
                    <a:pt x="15" y="1"/>
                  </a:lnTo>
                  <a:lnTo>
                    <a:pt x="26"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0" name="Google Shape;4800;p83"/>
            <p:cNvSpPr/>
            <p:nvPr/>
          </p:nvSpPr>
          <p:spPr>
            <a:xfrm>
              <a:off x="4287838" y="1228726"/>
              <a:ext cx="44450" cy="42863"/>
            </a:xfrm>
            <a:custGeom>
              <a:avLst/>
              <a:gdLst/>
              <a:ahLst/>
              <a:cxnLst/>
              <a:rect l="l" t="t" r="r" b="b"/>
              <a:pathLst>
                <a:path w="137" h="137" extrusionOk="0">
                  <a:moveTo>
                    <a:pt x="137" y="68"/>
                  </a:moveTo>
                  <a:lnTo>
                    <a:pt x="136" y="82"/>
                  </a:lnTo>
                  <a:lnTo>
                    <a:pt x="124"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0"/>
                  </a:lnTo>
                  <a:lnTo>
                    <a:pt x="68" y="0"/>
                  </a:lnTo>
                  <a:lnTo>
                    <a:pt x="82" y="0"/>
                  </a:lnTo>
                  <a:lnTo>
                    <a:pt x="106" y="11"/>
                  </a:lnTo>
                  <a:lnTo>
                    <a:pt x="124" y="30"/>
                  </a:lnTo>
                  <a:lnTo>
                    <a:pt x="136" y="54"/>
                  </a:lnTo>
                  <a:lnTo>
                    <a:pt x="137"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1" name="Google Shape;4801;p83"/>
            <p:cNvSpPr/>
            <p:nvPr/>
          </p:nvSpPr>
          <p:spPr>
            <a:xfrm>
              <a:off x="4287838" y="1506538"/>
              <a:ext cx="44450" cy="44450"/>
            </a:xfrm>
            <a:custGeom>
              <a:avLst/>
              <a:gdLst/>
              <a:ahLst/>
              <a:cxnLst/>
              <a:rect l="l" t="t" r="r" b="b"/>
              <a:pathLst>
                <a:path w="137" h="139" extrusionOk="0">
                  <a:moveTo>
                    <a:pt x="137" y="69"/>
                  </a:moveTo>
                  <a:lnTo>
                    <a:pt x="136" y="83"/>
                  </a:lnTo>
                  <a:lnTo>
                    <a:pt x="124" y="109"/>
                  </a:lnTo>
                  <a:lnTo>
                    <a:pt x="106" y="127"/>
                  </a:lnTo>
                  <a:lnTo>
                    <a:pt x="82" y="138"/>
                  </a:lnTo>
                  <a:lnTo>
                    <a:pt x="68" y="139"/>
                  </a:lnTo>
                  <a:lnTo>
                    <a:pt x="54" y="138"/>
                  </a:lnTo>
                  <a:lnTo>
                    <a:pt x="29" y="127"/>
                  </a:lnTo>
                  <a:lnTo>
                    <a:pt x="11" y="109"/>
                  </a:lnTo>
                  <a:lnTo>
                    <a:pt x="1" y="83"/>
                  </a:lnTo>
                  <a:lnTo>
                    <a:pt x="0" y="69"/>
                  </a:lnTo>
                  <a:lnTo>
                    <a:pt x="1" y="55"/>
                  </a:lnTo>
                  <a:lnTo>
                    <a:pt x="11" y="30"/>
                  </a:lnTo>
                  <a:lnTo>
                    <a:pt x="29" y="12"/>
                  </a:lnTo>
                  <a:lnTo>
                    <a:pt x="54" y="1"/>
                  </a:lnTo>
                  <a:lnTo>
                    <a:pt x="68" y="0"/>
                  </a:lnTo>
                  <a:lnTo>
                    <a:pt x="82" y="1"/>
                  </a:lnTo>
                  <a:lnTo>
                    <a:pt x="106" y="12"/>
                  </a:lnTo>
                  <a:lnTo>
                    <a:pt x="124" y="30"/>
                  </a:lnTo>
                  <a:lnTo>
                    <a:pt x="136" y="55"/>
                  </a:lnTo>
                  <a:lnTo>
                    <a:pt x="137"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2" name="Google Shape;4802;p83"/>
            <p:cNvSpPr/>
            <p:nvPr/>
          </p:nvSpPr>
          <p:spPr>
            <a:xfrm>
              <a:off x="4268788" y="1260476"/>
              <a:ext cx="11112" cy="12700"/>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3" name="Google Shape;4803;p83"/>
            <p:cNvSpPr/>
            <p:nvPr/>
          </p:nvSpPr>
          <p:spPr>
            <a:xfrm>
              <a:off x="4275138" y="1214438"/>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4" name="Google Shape;4804;p83"/>
            <p:cNvSpPr/>
            <p:nvPr/>
          </p:nvSpPr>
          <p:spPr>
            <a:xfrm>
              <a:off x="4268788" y="1181101"/>
              <a:ext cx="11112" cy="12700"/>
            </a:xfrm>
            <a:custGeom>
              <a:avLst/>
              <a:gdLst/>
              <a:ahLst/>
              <a:cxnLst/>
              <a:rect l="l" t="t" r="r" b="b"/>
              <a:pathLst>
                <a:path w="37" h="38" extrusionOk="0">
                  <a:moveTo>
                    <a:pt x="37" y="20"/>
                  </a:moveTo>
                  <a:lnTo>
                    <a:pt x="36" y="27"/>
                  </a:lnTo>
                  <a:lnTo>
                    <a:pt x="26" y="37"/>
                  </a:lnTo>
                  <a:lnTo>
                    <a:pt x="18" y="38"/>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5" name="Google Shape;4805;p83"/>
            <p:cNvSpPr/>
            <p:nvPr/>
          </p:nvSpPr>
          <p:spPr>
            <a:xfrm>
              <a:off x="4321176" y="1208088"/>
              <a:ext cx="11113" cy="12700"/>
            </a:xfrm>
            <a:custGeom>
              <a:avLst/>
              <a:gdLst/>
              <a:ahLst/>
              <a:cxnLst/>
              <a:rect l="l" t="t" r="r" b="b"/>
              <a:pathLst>
                <a:path w="38" h="38" extrusionOk="0">
                  <a:moveTo>
                    <a:pt x="38" y="19"/>
                  </a:moveTo>
                  <a:lnTo>
                    <a:pt x="37" y="26"/>
                  </a:lnTo>
                  <a:lnTo>
                    <a:pt x="27" y="37"/>
                  </a:lnTo>
                  <a:lnTo>
                    <a:pt x="18" y="38"/>
                  </a:lnTo>
                  <a:lnTo>
                    <a:pt x="11" y="37"/>
                  </a:lnTo>
                  <a:lnTo>
                    <a:pt x="1" y="26"/>
                  </a:lnTo>
                  <a:lnTo>
                    <a:pt x="0" y="19"/>
                  </a:lnTo>
                  <a:lnTo>
                    <a:pt x="1" y="11"/>
                  </a:lnTo>
                  <a:lnTo>
                    <a:pt x="11" y="1"/>
                  </a:lnTo>
                  <a:lnTo>
                    <a:pt x="18"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6" name="Google Shape;4806;p83"/>
            <p:cNvSpPr/>
            <p:nvPr/>
          </p:nvSpPr>
          <p:spPr>
            <a:xfrm>
              <a:off x="4281488" y="1141413"/>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7" name="Google Shape;4807;p83"/>
            <p:cNvSpPr/>
            <p:nvPr/>
          </p:nvSpPr>
          <p:spPr>
            <a:xfrm>
              <a:off x="4300538" y="1135063"/>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8" name="Google Shape;4808;p83"/>
            <p:cNvSpPr/>
            <p:nvPr/>
          </p:nvSpPr>
          <p:spPr>
            <a:xfrm>
              <a:off x="4262438" y="1128713"/>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9" name="Google Shape;4809;p83"/>
            <p:cNvSpPr/>
            <p:nvPr/>
          </p:nvSpPr>
          <p:spPr>
            <a:xfrm>
              <a:off x="4275138" y="1108075"/>
              <a:ext cx="11112" cy="12700"/>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0" name="Google Shape;4810;p83"/>
            <p:cNvSpPr/>
            <p:nvPr/>
          </p:nvSpPr>
          <p:spPr>
            <a:xfrm>
              <a:off x="4287838" y="1082675"/>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1" name="Google Shape;4811;p83"/>
            <p:cNvSpPr/>
            <p:nvPr/>
          </p:nvSpPr>
          <p:spPr>
            <a:xfrm>
              <a:off x="4306888" y="1074738"/>
              <a:ext cx="12700" cy="12700"/>
            </a:xfrm>
            <a:custGeom>
              <a:avLst/>
              <a:gdLst/>
              <a:ahLst/>
              <a:cxnLst/>
              <a:rect l="l" t="t" r="r" b="b"/>
              <a:pathLst>
                <a:path w="38" h="38" extrusionOk="0">
                  <a:moveTo>
                    <a:pt x="38" y="19"/>
                  </a:moveTo>
                  <a:lnTo>
                    <a:pt x="37" y="26"/>
                  </a:lnTo>
                  <a:lnTo>
                    <a:pt x="26" y="36"/>
                  </a:lnTo>
                  <a:lnTo>
                    <a:pt x="19" y="38"/>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2" name="Google Shape;4812;p83"/>
            <p:cNvSpPr/>
            <p:nvPr/>
          </p:nvSpPr>
          <p:spPr>
            <a:xfrm>
              <a:off x="4321176" y="1062038"/>
              <a:ext cx="11113" cy="12700"/>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2"/>
                  </a:lnTo>
                  <a:lnTo>
                    <a:pt x="18" y="0"/>
                  </a:lnTo>
                  <a:lnTo>
                    <a:pt x="27" y="2"/>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3" name="Google Shape;4813;p83"/>
            <p:cNvSpPr/>
            <p:nvPr/>
          </p:nvSpPr>
          <p:spPr>
            <a:xfrm>
              <a:off x="4287838" y="1055688"/>
              <a:ext cx="12700"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4" name="Google Shape;4814;p83"/>
            <p:cNvSpPr/>
            <p:nvPr/>
          </p:nvSpPr>
          <p:spPr>
            <a:xfrm>
              <a:off x="4268788" y="1068388"/>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5" name="Google Shape;4815;p83"/>
            <p:cNvSpPr/>
            <p:nvPr/>
          </p:nvSpPr>
          <p:spPr>
            <a:xfrm>
              <a:off x="4314825" y="12874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6" name="Google Shape;4816;p83"/>
            <p:cNvSpPr/>
            <p:nvPr/>
          </p:nvSpPr>
          <p:spPr>
            <a:xfrm>
              <a:off x="4294188" y="1308101"/>
              <a:ext cx="12700"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7" name="Google Shape;4817;p83"/>
            <p:cNvSpPr/>
            <p:nvPr/>
          </p:nvSpPr>
          <p:spPr>
            <a:xfrm>
              <a:off x="4327525" y="1333501"/>
              <a:ext cx="12700" cy="12700"/>
            </a:xfrm>
            <a:custGeom>
              <a:avLst/>
              <a:gdLst/>
              <a:ahLst/>
              <a:cxnLst/>
              <a:rect l="l" t="t" r="r" b="b"/>
              <a:pathLst>
                <a:path w="39" h="38" extrusionOk="0">
                  <a:moveTo>
                    <a:pt x="39" y="19"/>
                  </a:moveTo>
                  <a:lnTo>
                    <a:pt x="37" y="27"/>
                  </a:lnTo>
                  <a:lnTo>
                    <a:pt x="27" y="37"/>
                  </a:lnTo>
                  <a:lnTo>
                    <a:pt x="20" y="38"/>
                  </a:lnTo>
                  <a:lnTo>
                    <a:pt x="12" y="37"/>
                  </a:lnTo>
                  <a:lnTo>
                    <a:pt x="1" y="27"/>
                  </a:lnTo>
                  <a:lnTo>
                    <a:pt x="0" y="19"/>
                  </a:lnTo>
                  <a:lnTo>
                    <a:pt x="1" y="12"/>
                  </a:lnTo>
                  <a:lnTo>
                    <a:pt x="12" y="1"/>
                  </a:lnTo>
                  <a:lnTo>
                    <a:pt x="20" y="0"/>
                  </a:lnTo>
                  <a:lnTo>
                    <a:pt x="27" y="1"/>
                  </a:lnTo>
                  <a:lnTo>
                    <a:pt x="37" y="12"/>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8" name="Google Shape;4818;p83"/>
            <p:cNvSpPr/>
            <p:nvPr/>
          </p:nvSpPr>
          <p:spPr>
            <a:xfrm>
              <a:off x="4306888" y="1354138"/>
              <a:ext cx="12700" cy="11113"/>
            </a:xfrm>
            <a:custGeom>
              <a:avLst/>
              <a:gdLst/>
              <a:ahLst/>
              <a:cxnLst/>
              <a:rect l="l" t="t" r="r" b="b"/>
              <a:pathLst>
                <a:path w="38" h="38" extrusionOk="0">
                  <a:moveTo>
                    <a:pt x="38" y="18"/>
                  </a:moveTo>
                  <a:lnTo>
                    <a:pt x="37" y="27"/>
                  </a:lnTo>
                  <a:lnTo>
                    <a:pt x="26" y="37"/>
                  </a:lnTo>
                  <a:lnTo>
                    <a:pt x="19" y="38"/>
                  </a:lnTo>
                  <a:lnTo>
                    <a:pt x="12" y="37"/>
                  </a:lnTo>
                  <a:lnTo>
                    <a:pt x="2" y="27"/>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9" name="Google Shape;4819;p83"/>
            <p:cNvSpPr/>
            <p:nvPr/>
          </p:nvSpPr>
          <p:spPr>
            <a:xfrm>
              <a:off x="4287838" y="1360488"/>
              <a:ext cx="12700"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0" name="Google Shape;4820;p83"/>
            <p:cNvSpPr/>
            <p:nvPr/>
          </p:nvSpPr>
          <p:spPr>
            <a:xfrm>
              <a:off x="4275138" y="1387476"/>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1" name="Google Shape;4821;p83"/>
            <p:cNvSpPr/>
            <p:nvPr/>
          </p:nvSpPr>
          <p:spPr>
            <a:xfrm>
              <a:off x="4306888" y="1412876"/>
              <a:ext cx="12700" cy="12700"/>
            </a:xfrm>
            <a:custGeom>
              <a:avLst/>
              <a:gdLst/>
              <a:ahLst/>
              <a:cxnLst/>
              <a:rect l="l" t="t" r="r" b="b"/>
              <a:pathLst>
                <a:path w="38" h="37" extrusionOk="0">
                  <a:moveTo>
                    <a:pt x="38" y="19"/>
                  </a:moveTo>
                  <a:lnTo>
                    <a:pt x="37" y="26"/>
                  </a:lnTo>
                  <a:lnTo>
                    <a:pt x="26" y="36"/>
                  </a:lnTo>
                  <a:lnTo>
                    <a:pt x="19" y="37"/>
                  </a:lnTo>
                  <a:lnTo>
                    <a:pt x="12" y="36"/>
                  </a:lnTo>
                  <a:lnTo>
                    <a:pt x="2" y="26"/>
                  </a:lnTo>
                  <a:lnTo>
                    <a:pt x="0" y="19"/>
                  </a:lnTo>
                  <a:lnTo>
                    <a:pt x="2"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2" name="Google Shape;4822;p83"/>
            <p:cNvSpPr/>
            <p:nvPr/>
          </p:nvSpPr>
          <p:spPr>
            <a:xfrm>
              <a:off x="4281488" y="1420813"/>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3" name="Google Shape;4823;p83"/>
            <p:cNvSpPr/>
            <p:nvPr/>
          </p:nvSpPr>
          <p:spPr>
            <a:xfrm>
              <a:off x="4333876" y="1439863"/>
              <a:ext cx="12700" cy="12700"/>
            </a:xfrm>
            <a:custGeom>
              <a:avLst/>
              <a:gdLst/>
              <a:ahLst/>
              <a:cxnLst/>
              <a:rect l="l" t="t" r="r" b="b"/>
              <a:pathLst>
                <a:path w="37" h="39" extrusionOk="0">
                  <a:moveTo>
                    <a:pt x="37" y="19"/>
                  </a:moveTo>
                  <a:lnTo>
                    <a:pt x="36" y="26"/>
                  </a:lnTo>
                  <a:lnTo>
                    <a:pt x="26" y="38"/>
                  </a:lnTo>
                  <a:lnTo>
                    <a:pt x="19" y="39"/>
                  </a:lnTo>
                  <a:lnTo>
                    <a:pt x="11" y="38"/>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4" name="Google Shape;4824;p83"/>
            <p:cNvSpPr/>
            <p:nvPr/>
          </p:nvSpPr>
          <p:spPr>
            <a:xfrm>
              <a:off x="4268788" y="1460501"/>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5" name="Google Shape;4825;p83"/>
            <p:cNvSpPr/>
            <p:nvPr/>
          </p:nvSpPr>
          <p:spPr>
            <a:xfrm>
              <a:off x="4275138" y="1485901"/>
              <a:ext cx="11112"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6" name="Google Shape;4826;p83"/>
            <p:cNvSpPr/>
            <p:nvPr/>
          </p:nvSpPr>
          <p:spPr>
            <a:xfrm>
              <a:off x="4321176" y="1493838"/>
              <a:ext cx="11113"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7" name="Google Shape;4827;p83"/>
            <p:cNvSpPr/>
            <p:nvPr/>
          </p:nvSpPr>
          <p:spPr>
            <a:xfrm>
              <a:off x="4262438" y="1539876"/>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8" name="Google Shape;4828;p83"/>
            <p:cNvSpPr/>
            <p:nvPr/>
          </p:nvSpPr>
          <p:spPr>
            <a:xfrm>
              <a:off x="4306888" y="1558926"/>
              <a:ext cx="12700" cy="12700"/>
            </a:xfrm>
            <a:custGeom>
              <a:avLst/>
              <a:gdLst/>
              <a:ahLst/>
              <a:cxnLst/>
              <a:rect l="l" t="t" r="r" b="b"/>
              <a:pathLst>
                <a:path w="38" h="37" extrusionOk="0">
                  <a:moveTo>
                    <a:pt x="38" y="18"/>
                  </a:moveTo>
                  <a:lnTo>
                    <a:pt x="37" y="26"/>
                  </a:lnTo>
                  <a:lnTo>
                    <a:pt x="26" y="36"/>
                  </a:lnTo>
                  <a:lnTo>
                    <a:pt x="19" y="37"/>
                  </a:lnTo>
                  <a:lnTo>
                    <a:pt x="12" y="36"/>
                  </a:lnTo>
                  <a:lnTo>
                    <a:pt x="2" y="26"/>
                  </a:lnTo>
                  <a:lnTo>
                    <a:pt x="0" y="18"/>
                  </a:lnTo>
                  <a:lnTo>
                    <a:pt x="2"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9" name="Google Shape;4829;p83"/>
            <p:cNvSpPr/>
            <p:nvPr/>
          </p:nvSpPr>
          <p:spPr>
            <a:xfrm>
              <a:off x="4333876" y="1558926"/>
              <a:ext cx="12700"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0" name="Google Shape;4830;p83"/>
            <p:cNvSpPr/>
            <p:nvPr/>
          </p:nvSpPr>
          <p:spPr>
            <a:xfrm>
              <a:off x="4294188" y="1585913"/>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1" name="Google Shape;4831;p83"/>
            <p:cNvSpPr/>
            <p:nvPr/>
          </p:nvSpPr>
          <p:spPr>
            <a:xfrm>
              <a:off x="4275138" y="1612901"/>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2" name="Google Shape;4832;p83"/>
            <p:cNvSpPr/>
            <p:nvPr/>
          </p:nvSpPr>
          <p:spPr>
            <a:xfrm>
              <a:off x="4327525" y="1612901"/>
              <a:ext cx="12700" cy="11113"/>
            </a:xfrm>
            <a:custGeom>
              <a:avLst/>
              <a:gdLst/>
              <a:ahLst/>
              <a:cxnLst/>
              <a:rect l="l" t="t" r="r" b="b"/>
              <a:pathLst>
                <a:path w="39" h="38" extrusionOk="0">
                  <a:moveTo>
                    <a:pt x="39" y="19"/>
                  </a:moveTo>
                  <a:lnTo>
                    <a:pt x="37" y="26"/>
                  </a:lnTo>
                  <a:lnTo>
                    <a:pt x="27" y="36"/>
                  </a:lnTo>
                  <a:lnTo>
                    <a:pt x="20" y="38"/>
                  </a:lnTo>
                  <a:lnTo>
                    <a:pt x="12" y="36"/>
                  </a:lnTo>
                  <a:lnTo>
                    <a:pt x="1" y="26"/>
                  </a:lnTo>
                  <a:lnTo>
                    <a:pt x="0" y="19"/>
                  </a:lnTo>
                  <a:lnTo>
                    <a:pt x="1" y="11"/>
                  </a:lnTo>
                  <a:lnTo>
                    <a:pt x="12" y="1"/>
                  </a:lnTo>
                  <a:lnTo>
                    <a:pt x="20" y="0"/>
                  </a:lnTo>
                  <a:lnTo>
                    <a:pt x="27" y="1"/>
                  </a:lnTo>
                  <a:lnTo>
                    <a:pt x="37" y="11"/>
                  </a:lnTo>
                  <a:lnTo>
                    <a:pt x="39"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3" name="Google Shape;4833;p83"/>
            <p:cNvSpPr/>
            <p:nvPr/>
          </p:nvSpPr>
          <p:spPr>
            <a:xfrm>
              <a:off x="4268788" y="1347788"/>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4" name="Google Shape;4834;p83"/>
            <p:cNvSpPr/>
            <p:nvPr/>
          </p:nvSpPr>
          <p:spPr>
            <a:xfrm>
              <a:off x="4268788" y="1300163"/>
              <a:ext cx="20637" cy="22225"/>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4" y="63"/>
                  </a:lnTo>
                  <a:lnTo>
                    <a:pt x="5" y="54"/>
                  </a:lnTo>
                  <a:lnTo>
                    <a:pt x="0" y="42"/>
                  </a:lnTo>
                  <a:lnTo>
                    <a:pt x="0" y="35"/>
                  </a:lnTo>
                  <a:lnTo>
                    <a:pt x="0" y="28"/>
                  </a:lnTo>
                  <a:lnTo>
                    <a:pt x="5" y="15"/>
                  </a:lnTo>
                  <a:lnTo>
                    <a:pt x="14"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5" name="Google Shape;4835;p83"/>
            <p:cNvSpPr/>
            <p:nvPr/>
          </p:nvSpPr>
          <p:spPr>
            <a:xfrm>
              <a:off x="4306888" y="1314451"/>
              <a:ext cx="22225" cy="22225"/>
            </a:xfrm>
            <a:custGeom>
              <a:avLst/>
              <a:gdLst/>
              <a:ahLst/>
              <a:cxnLst/>
              <a:rect l="l" t="t" r="r" b="b"/>
              <a:pathLst>
                <a:path w="70" h="69" extrusionOk="0">
                  <a:moveTo>
                    <a:pt x="70" y="34"/>
                  </a:moveTo>
                  <a:lnTo>
                    <a:pt x="69" y="41"/>
                  </a:lnTo>
                  <a:lnTo>
                    <a:pt x="63" y="54"/>
                  </a:lnTo>
                  <a:lnTo>
                    <a:pt x="54" y="63"/>
                  </a:lnTo>
                  <a:lnTo>
                    <a:pt x="41" y="68"/>
                  </a:lnTo>
                  <a:lnTo>
                    <a:pt x="35" y="69"/>
                  </a:lnTo>
                  <a:lnTo>
                    <a:pt x="28" y="68"/>
                  </a:lnTo>
                  <a:lnTo>
                    <a:pt x="15" y="63"/>
                  </a:lnTo>
                  <a:lnTo>
                    <a:pt x="6" y="54"/>
                  </a:lnTo>
                  <a:lnTo>
                    <a:pt x="1" y="41"/>
                  </a:lnTo>
                  <a:lnTo>
                    <a:pt x="0" y="34"/>
                  </a:lnTo>
                  <a:lnTo>
                    <a:pt x="1" y="27"/>
                  </a:lnTo>
                  <a:lnTo>
                    <a:pt x="6" y="15"/>
                  </a:lnTo>
                  <a:lnTo>
                    <a:pt x="15" y="6"/>
                  </a:lnTo>
                  <a:lnTo>
                    <a:pt x="28" y="0"/>
                  </a:lnTo>
                  <a:lnTo>
                    <a:pt x="35" y="0"/>
                  </a:lnTo>
                  <a:lnTo>
                    <a:pt x="41" y="0"/>
                  </a:lnTo>
                  <a:lnTo>
                    <a:pt x="54" y="6"/>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6" name="Google Shape;4836;p83"/>
            <p:cNvSpPr/>
            <p:nvPr/>
          </p:nvSpPr>
          <p:spPr>
            <a:xfrm>
              <a:off x="4300538" y="1181101"/>
              <a:ext cx="22225" cy="22225"/>
            </a:xfrm>
            <a:custGeom>
              <a:avLst/>
              <a:gdLst/>
              <a:ahLst/>
              <a:cxnLst/>
              <a:rect l="l" t="t" r="r" b="b"/>
              <a:pathLst>
                <a:path w="68" h="70" extrusionOk="0">
                  <a:moveTo>
                    <a:pt x="68" y="35"/>
                  </a:moveTo>
                  <a:lnTo>
                    <a:pt x="67" y="42"/>
                  </a:lnTo>
                  <a:lnTo>
                    <a:pt x="62" y="55"/>
                  </a:lnTo>
                  <a:lnTo>
                    <a:pt x="53" y="64"/>
                  </a:lnTo>
                  <a:lnTo>
                    <a:pt x="41" y="69"/>
                  </a:lnTo>
                  <a:lnTo>
                    <a:pt x="34" y="70"/>
                  </a:lnTo>
                  <a:lnTo>
                    <a:pt x="27" y="69"/>
                  </a:lnTo>
                  <a:lnTo>
                    <a:pt x="15" y="64"/>
                  </a:lnTo>
                  <a:lnTo>
                    <a:pt x="5" y="55"/>
                  </a:lnTo>
                  <a:lnTo>
                    <a:pt x="0" y="42"/>
                  </a:lnTo>
                  <a:lnTo>
                    <a:pt x="0" y="35"/>
                  </a:lnTo>
                  <a:lnTo>
                    <a:pt x="0" y="28"/>
                  </a:lnTo>
                  <a:lnTo>
                    <a:pt x="5" y="16"/>
                  </a:lnTo>
                  <a:lnTo>
                    <a:pt x="15" y="6"/>
                  </a:lnTo>
                  <a:lnTo>
                    <a:pt x="27" y="0"/>
                  </a:lnTo>
                  <a:lnTo>
                    <a:pt x="34" y="0"/>
                  </a:lnTo>
                  <a:lnTo>
                    <a:pt x="41" y="0"/>
                  </a:lnTo>
                  <a:lnTo>
                    <a:pt x="53" y="6"/>
                  </a:lnTo>
                  <a:lnTo>
                    <a:pt x="62" y="16"/>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7" name="Google Shape;4837;p83"/>
            <p:cNvSpPr/>
            <p:nvPr/>
          </p:nvSpPr>
          <p:spPr>
            <a:xfrm>
              <a:off x="4314826" y="1101725"/>
              <a:ext cx="20638" cy="22225"/>
            </a:xfrm>
            <a:custGeom>
              <a:avLst/>
              <a:gdLst/>
              <a:ahLst/>
              <a:cxnLst/>
              <a:rect l="l" t="t" r="r" b="b"/>
              <a:pathLst>
                <a:path w="69" h="69" extrusionOk="0">
                  <a:moveTo>
                    <a:pt x="69" y="35"/>
                  </a:moveTo>
                  <a:lnTo>
                    <a:pt x="69" y="42"/>
                  </a:lnTo>
                  <a:lnTo>
                    <a:pt x="64" y="54"/>
                  </a:lnTo>
                  <a:lnTo>
                    <a:pt x="54" y="63"/>
                  </a:lnTo>
                  <a:lnTo>
                    <a:pt x="41" y="68"/>
                  </a:lnTo>
                  <a:lnTo>
                    <a:pt x="34" y="69"/>
                  </a:lnTo>
                  <a:lnTo>
                    <a:pt x="27" y="68"/>
                  </a:lnTo>
                  <a:lnTo>
                    <a:pt x="15" y="63"/>
                  </a:lnTo>
                  <a:lnTo>
                    <a:pt x="6" y="54"/>
                  </a:lnTo>
                  <a:lnTo>
                    <a:pt x="1" y="42"/>
                  </a:lnTo>
                  <a:lnTo>
                    <a:pt x="0" y="35"/>
                  </a:lnTo>
                  <a:lnTo>
                    <a:pt x="1" y="28"/>
                  </a:lnTo>
                  <a:lnTo>
                    <a:pt x="6" y="15"/>
                  </a:lnTo>
                  <a:lnTo>
                    <a:pt x="15" y="6"/>
                  </a:lnTo>
                  <a:lnTo>
                    <a:pt x="27" y="1"/>
                  </a:lnTo>
                  <a:lnTo>
                    <a:pt x="34" y="0"/>
                  </a:lnTo>
                  <a:lnTo>
                    <a:pt x="41" y="1"/>
                  </a:lnTo>
                  <a:lnTo>
                    <a:pt x="54" y="6"/>
                  </a:lnTo>
                  <a:lnTo>
                    <a:pt x="64" y="15"/>
                  </a:lnTo>
                  <a:lnTo>
                    <a:pt x="69" y="28"/>
                  </a:lnTo>
                  <a:lnTo>
                    <a:pt x="69"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8" name="Google Shape;4838;p83"/>
            <p:cNvSpPr/>
            <p:nvPr/>
          </p:nvSpPr>
          <p:spPr>
            <a:xfrm>
              <a:off x="4314826" y="1381126"/>
              <a:ext cx="20638" cy="20638"/>
            </a:xfrm>
            <a:custGeom>
              <a:avLst/>
              <a:gdLst/>
              <a:ahLst/>
              <a:cxnLst/>
              <a:rect l="l" t="t" r="r" b="b"/>
              <a:pathLst>
                <a:path w="69" h="69" extrusionOk="0">
                  <a:moveTo>
                    <a:pt x="69" y="34"/>
                  </a:moveTo>
                  <a:lnTo>
                    <a:pt x="69" y="41"/>
                  </a:lnTo>
                  <a:lnTo>
                    <a:pt x="64" y="54"/>
                  </a:lnTo>
                  <a:lnTo>
                    <a:pt x="54"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4" y="6"/>
                  </a:lnTo>
                  <a:lnTo>
                    <a:pt x="64"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9" name="Google Shape;4839;p83"/>
            <p:cNvSpPr/>
            <p:nvPr/>
          </p:nvSpPr>
          <p:spPr>
            <a:xfrm>
              <a:off x="4300538" y="1460501"/>
              <a:ext cx="22225" cy="20637"/>
            </a:xfrm>
            <a:custGeom>
              <a:avLst/>
              <a:gdLst/>
              <a:ahLst/>
              <a:cxnLst/>
              <a:rect l="l" t="t" r="r" b="b"/>
              <a:pathLst>
                <a:path w="68" h="68" extrusionOk="0">
                  <a:moveTo>
                    <a:pt x="68" y="34"/>
                  </a:moveTo>
                  <a:lnTo>
                    <a:pt x="67" y="41"/>
                  </a:lnTo>
                  <a:lnTo>
                    <a:pt x="62" y="53"/>
                  </a:lnTo>
                  <a:lnTo>
                    <a:pt x="53" y="63"/>
                  </a:lnTo>
                  <a:lnTo>
                    <a:pt x="41" y="68"/>
                  </a:lnTo>
                  <a:lnTo>
                    <a:pt x="34" y="68"/>
                  </a:lnTo>
                  <a:lnTo>
                    <a:pt x="27" y="68"/>
                  </a:lnTo>
                  <a:lnTo>
                    <a:pt x="15" y="63"/>
                  </a:lnTo>
                  <a:lnTo>
                    <a:pt x="5" y="53"/>
                  </a:lnTo>
                  <a:lnTo>
                    <a:pt x="0" y="41"/>
                  </a:lnTo>
                  <a:lnTo>
                    <a:pt x="0" y="34"/>
                  </a:lnTo>
                  <a:lnTo>
                    <a:pt x="0" y="27"/>
                  </a:lnTo>
                  <a:lnTo>
                    <a:pt x="5" y="15"/>
                  </a:lnTo>
                  <a:lnTo>
                    <a:pt x="15"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0" name="Google Shape;4840;p83"/>
            <p:cNvSpPr/>
            <p:nvPr/>
          </p:nvSpPr>
          <p:spPr>
            <a:xfrm>
              <a:off x="4268788" y="1579563"/>
              <a:ext cx="20637" cy="22225"/>
            </a:xfrm>
            <a:custGeom>
              <a:avLst/>
              <a:gdLst/>
              <a:ahLst/>
              <a:cxnLst/>
              <a:rect l="l" t="t" r="r" b="b"/>
              <a:pathLst>
                <a:path w="68" h="69" extrusionOk="0">
                  <a:moveTo>
                    <a:pt x="68" y="34"/>
                  </a:moveTo>
                  <a:lnTo>
                    <a:pt x="67" y="41"/>
                  </a:lnTo>
                  <a:lnTo>
                    <a:pt x="62" y="54"/>
                  </a:lnTo>
                  <a:lnTo>
                    <a:pt x="53" y="63"/>
                  </a:lnTo>
                  <a:lnTo>
                    <a:pt x="41" y="68"/>
                  </a:lnTo>
                  <a:lnTo>
                    <a:pt x="34" y="69"/>
                  </a:lnTo>
                  <a:lnTo>
                    <a:pt x="27" y="68"/>
                  </a:lnTo>
                  <a:lnTo>
                    <a:pt x="14" y="63"/>
                  </a:lnTo>
                  <a:lnTo>
                    <a:pt x="5" y="54"/>
                  </a:lnTo>
                  <a:lnTo>
                    <a:pt x="0" y="41"/>
                  </a:lnTo>
                  <a:lnTo>
                    <a:pt x="0" y="34"/>
                  </a:lnTo>
                  <a:lnTo>
                    <a:pt x="0" y="27"/>
                  </a:lnTo>
                  <a:lnTo>
                    <a:pt x="5" y="15"/>
                  </a:lnTo>
                  <a:lnTo>
                    <a:pt x="14" y="6"/>
                  </a:lnTo>
                  <a:lnTo>
                    <a:pt x="27" y="1"/>
                  </a:lnTo>
                  <a:lnTo>
                    <a:pt x="34" y="0"/>
                  </a:lnTo>
                  <a:lnTo>
                    <a:pt x="41" y="1"/>
                  </a:lnTo>
                  <a:lnTo>
                    <a:pt x="53" y="6"/>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1" name="Google Shape;4841;p83"/>
            <p:cNvSpPr/>
            <p:nvPr/>
          </p:nvSpPr>
          <p:spPr>
            <a:xfrm>
              <a:off x="4306888" y="1592263"/>
              <a:ext cx="22225" cy="22225"/>
            </a:xfrm>
            <a:custGeom>
              <a:avLst/>
              <a:gdLst/>
              <a:ahLst/>
              <a:cxnLst/>
              <a:rect l="l" t="t" r="r" b="b"/>
              <a:pathLst>
                <a:path w="70" h="68" extrusionOk="0">
                  <a:moveTo>
                    <a:pt x="70" y="34"/>
                  </a:moveTo>
                  <a:lnTo>
                    <a:pt x="69" y="41"/>
                  </a:lnTo>
                  <a:lnTo>
                    <a:pt x="63" y="53"/>
                  </a:lnTo>
                  <a:lnTo>
                    <a:pt x="54" y="63"/>
                  </a:lnTo>
                  <a:lnTo>
                    <a:pt x="41" y="68"/>
                  </a:lnTo>
                  <a:lnTo>
                    <a:pt x="35" y="68"/>
                  </a:lnTo>
                  <a:lnTo>
                    <a:pt x="28" y="68"/>
                  </a:lnTo>
                  <a:lnTo>
                    <a:pt x="15" y="63"/>
                  </a:lnTo>
                  <a:lnTo>
                    <a:pt x="6" y="53"/>
                  </a:lnTo>
                  <a:lnTo>
                    <a:pt x="1" y="41"/>
                  </a:lnTo>
                  <a:lnTo>
                    <a:pt x="0" y="34"/>
                  </a:lnTo>
                  <a:lnTo>
                    <a:pt x="1" y="27"/>
                  </a:lnTo>
                  <a:lnTo>
                    <a:pt x="6" y="15"/>
                  </a:lnTo>
                  <a:lnTo>
                    <a:pt x="15" y="5"/>
                  </a:lnTo>
                  <a:lnTo>
                    <a:pt x="28" y="0"/>
                  </a:lnTo>
                  <a:lnTo>
                    <a:pt x="35" y="0"/>
                  </a:lnTo>
                  <a:lnTo>
                    <a:pt x="41" y="0"/>
                  </a:lnTo>
                  <a:lnTo>
                    <a:pt x="54" y="5"/>
                  </a:lnTo>
                  <a:lnTo>
                    <a:pt x="63"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2" name="Google Shape;4842;p83"/>
            <p:cNvSpPr/>
            <p:nvPr/>
          </p:nvSpPr>
          <p:spPr>
            <a:xfrm>
              <a:off x="746125" y="1592263"/>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3" name="Google Shape;4843;p83"/>
            <p:cNvSpPr/>
            <p:nvPr/>
          </p:nvSpPr>
          <p:spPr>
            <a:xfrm>
              <a:off x="746125" y="1646238"/>
              <a:ext cx="11112" cy="11113"/>
            </a:xfrm>
            <a:custGeom>
              <a:avLst/>
              <a:gdLst/>
              <a:ahLst/>
              <a:cxnLst/>
              <a:rect l="l" t="t" r="r" b="b"/>
              <a:pathLst>
                <a:path w="37" h="38" extrusionOk="0">
                  <a:moveTo>
                    <a:pt x="37" y="19"/>
                  </a:moveTo>
                  <a:lnTo>
                    <a:pt x="36" y="26"/>
                  </a:lnTo>
                  <a:lnTo>
                    <a:pt x="26" y="36"/>
                  </a:lnTo>
                  <a:lnTo>
                    <a:pt x="19" y="38"/>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4" name="Google Shape;4844;p83"/>
            <p:cNvSpPr/>
            <p:nvPr/>
          </p:nvSpPr>
          <p:spPr>
            <a:xfrm>
              <a:off x="771526" y="1685926"/>
              <a:ext cx="12700"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5" name="Google Shape;4845;p83"/>
            <p:cNvSpPr/>
            <p:nvPr/>
          </p:nvSpPr>
          <p:spPr>
            <a:xfrm>
              <a:off x="798513" y="1573213"/>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6" name="Google Shape;4846;p83"/>
            <p:cNvSpPr/>
            <p:nvPr/>
          </p:nvSpPr>
          <p:spPr>
            <a:xfrm>
              <a:off x="771526" y="155257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7" name="Google Shape;4847;p83"/>
            <p:cNvSpPr/>
            <p:nvPr/>
          </p:nvSpPr>
          <p:spPr>
            <a:xfrm>
              <a:off x="731838" y="1500188"/>
              <a:ext cx="12700" cy="11113"/>
            </a:xfrm>
            <a:custGeom>
              <a:avLst/>
              <a:gdLst/>
              <a:ahLst/>
              <a:cxnLst/>
              <a:rect l="l" t="t" r="r" b="b"/>
              <a:pathLst>
                <a:path w="38" h="38" extrusionOk="0">
                  <a:moveTo>
                    <a:pt x="38" y="19"/>
                  </a:moveTo>
                  <a:lnTo>
                    <a:pt x="37" y="27"/>
                  </a:lnTo>
                  <a:lnTo>
                    <a:pt x="27" y="37"/>
                  </a:lnTo>
                  <a:lnTo>
                    <a:pt x="18" y="38"/>
                  </a:lnTo>
                  <a:lnTo>
                    <a:pt x="11" y="37"/>
                  </a:lnTo>
                  <a:lnTo>
                    <a:pt x="1" y="27"/>
                  </a:lnTo>
                  <a:lnTo>
                    <a:pt x="0" y="19"/>
                  </a:lnTo>
                  <a:lnTo>
                    <a:pt x="1" y="12"/>
                  </a:lnTo>
                  <a:lnTo>
                    <a:pt x="11" y="1"/>
                  </a:lnTo>
                  <a:lnTo>
                    <a:pt x="18"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8" name="Google Shape;4848;p83"/>
            <p:cNvSpPr/>
            <p:nvPr/>
          </p:nvSpPr>
          <p:spPr>
            <a:xfrm>
              <a:off x="2271713" y="13366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9" name="Google Shape;4849;p83"/>
            <p:cNvSpPr/>
            <p:nvPr/>
          </p:nvSpPr>
          <p:spPr>
            <a:xfrm>
              <a:off x="2219325" y="1390651"/>
              <a:ext cx="22225" cy="20638"/>
            </a:xfrm>
            <a:custGeom>
              <a:avLst/>
              <a:gdLst/>
              <a:ahLst/>
              <a:cxnLst/>
              <a:rect l="l" t="t" r="r" b="b"/>
              <a:pathLst>
                <a:path w="68" h="69" extrusionOk="0">
                  <a:moveTo>
                    <a:pt x="68" y="35"/>
                  </a:moveTo>
                  <a:lnTo>
                    <a:pt x="68" y="42"/>
                  </a:lnTo>
                  <a:lnTo>
                    <a:pt x="63" y="54"/>
                  </a:lnTo>
                  <a:lnTo>
                    <a:pt x="53" y="63"/>
                  </a:lnTo>
                  <a:lnTo>
                    <a:pt x="41" y="69"/>
                  </a:lnTo>
                  <a:lnTo>
                    <a:pt x="34" y="69"/>
                  </a:lnTo>
                  <a:lnTo>
                    <a:pt x="27" y="69"/>
                  </a:lnTo>
                  <a:lnTo>
                    <a:pt x="15" y="63"/>
                  </a:lnTo>
                  <a:lnTo>
                    <a:pt x="6" y="54"/>
                  </a:lnTo>
                  <a:lnTo>
                    <a:pt x="1" y="42"/>
                  </a:lnTo>
                  <a:lnTo>
                    <a:pt x="0" y="35"/>
                  </a:lnTo>
                  <a:lnTo>
                    <a:pt x="1" y="28"/>
                  </a:lnTo>
                  <a:lnTo>
                    <a:pt x="6" y="15"/>
                  </a:lnTo>
                  <a:lnTo>
                    <a:pt x="15" y="6"/>
                  </a:lnTo>
                  <a:lnTo>
                    <a:pt x="27" y="1"/>
                  </a:lnTo>
                  <a:lnTo>
                    <a:pt x="34" y="0"/>
                  </a:lnTo>
                  <a:lnTo>
                    <a:pt x="41" y="1"/>
                  </a:lnTo>
                  <a:lnTo>
                    <a:pt x="53" y="6"/>
                  </a:lnTo>
                  <a:lnTo>
                    <a:pt x="63" y="15"/>
                  </a:lnTo>
                  <a:lnTo>
                    <a:pt x="68"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0" name="Google Shape;4850;p83"/>
            <p:cNvSpPr/>
            <p:nvPr/>
          </p:nvSpPr>
          <p:spPr>
            <a:xfrm>
              <a:off x="2120900" y="1350963"/>
              <a:ext cx="22225" cy="20638"/>
            </a:xfrm>
            <a:custGeom>
              <a:avLst/>
              <a:gdLst/>
              <a:ahLst/>
              <a:cxnLst/>
              <a:rect l="l" t="t" r="r" b="b"/>
              <a:pathLst>
                <a:path w="68" h="69" extrusionOk="0">
                  <a:moveTo>
                    <a:pt x="68" y="34"/>
                  </a:moveTo>
                  <a:lnTo>
                    <a:pt x="67" y="42"/>
                  </a:lnTo>
                  <a:lnTo>
                    <a:pt x="62" y="54"/>
                  </a:lnTo>
                  <a:lnTo>
                    <a:pt x="53" y="64"/>
                  </a:lnTo>
                  <a:lnTo>
                    <a:pt x="41" y="69"/>
                  </a:lnTo>
                  <a:lnTo>
                    <a:pt x="34" y="69"/>
                  </a:lnTo>
                  <a:lnTo>
                    <a:pt x="27" y="69"/>
                  </a:lnTo>
                  <a:lnTo>
                    <a:pt x="14" y="64"/>
                  </a:lnTo>
                  <a:lnTo>
                    <a:pt x="5" y="54"/>
                  </a:lnTo>
                  <a:lnTo>
                    <a:pt x="0" y="42"/>
                  </a:lnTo>
                  <a:lnTo>
                    <a:pt x="0" y="34"/>
                  </a:lnTo>
                  <a:lnTo>
                    <a:pt x="0" y="27"/>
                  </a:lnTo>
                  <a:lnTo>
                    <a:pt x="5" y="15"/>
                  </a:lnTo>
                  <a:lnTo>
                    <a:pt x="14" y="5"/>
                  </a:lnTo>
                  <a:lnTo>
                    <a:pt x="27" y="0"/>
                  </a:lnTo>
                  <a:lnTo>
                    <a:pt x="34" y="0"/>
                  </a:lnTo>
                  <a:lnTo>
                    <a:pt x="41" y="0"/>
                  </a:lnTo>
                  <a:lnTo>
                    <a:pt x="53" y="5"/>
                  </a:lnTo>
                  <a:lnTo>
                    <a:pt x="62" y="15"/>
                  </a:lnTo>
                  <a:lnTo>
                    <a:pt x="67"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1" name="Google Shape;4851;p83"/>
            <p:cNvSpPr/>
            <p:nvPr/>
          </p:nvSpPr>
          <p:spPr>
            <a:xfrm>
              <a:off x="2173288" y="1390651"/>
              <a:ext cx="22225" cy="20638"/>
            </a:xfrm>
            <a:custGeom>
              <a:avLst/>
              <a:gdLst/>
              <a:ahLst/>
              <a:cxnLst/>
              <a:rect l="l" t="t" r="r" b="b"/>
              <a:pathLst>
                <a:path w="68" h="69" extrusionOk="0">
                  <a:moveTo>
                    <a:pt x="68" y="35"/>
                  </a:moveTo>
                  <a:lnTo>
                    <a:pt x="67" y="42"/>
                  </a:lnTo>
                  <a:lnTo>
                    <a:pt x="62" y="54"/>
                  </a:lnTo>
                  <a:lnTo>
                    <a:pt x="53" y="63"/>
                  </a:lnTo>
                  <a:lnTo>
                    <a:pt x="41" y="69"/>
                  </a:lnTo>
                  <a:lnTo>
                    <a:pt x="34" y="69"/>
                  </a:lnTo>
                  <a:lnTo>
                    <a:pt x="27" y="69"/>
                  </a:lnTo>
                  <a:lnTo>
                    <a:pt x="15" y="63"/>
                  </a:lnTo>
                  <a:lnTo>
                    <a:pt x="5" y="54"/>
                  </a:lnTo>
                  <a:lnTo>
                    <a:pt x="0" y="42"/>
                  </a:lnTo>
                  <a:lnTo>
                    <a:pt x="0" y="35"/>
                  </a:lnTo>
                  <a:lnTo>
                    <a:pt x="0" y="28"/>
                  </a:lnTo>
                  <a:lnTo>
                    <a:pt x="5" y="15"/>
                  </a:lnTo>
                  <a:lnTo>
                    <a:pt x="15" y="6"/>
                  </a:lnTo>
                  <a:lnTo>
                    <a:pt x="27" y="1"/>
                  </a:lnTo>
                  <a:lnTo>
                    <a:pt x="34" y="0"/>
                  </a:lnTo>
                  <a:lnTo>
                    <a:pt x="41" y="1"/>
                  </a:lnTo>
                  <a:lnTo>
                    <a:pt x="53" y="6"/>
                  </a:lnTo>
                  <a:lnTo>
                    <a:pt x="62" y="15"/>
                  </a:lnTo>
                  <a:lnTo>
                    <a:pt x="67" y="28"/>
                  </a:lnTo>
                  <a:lnTo>
                    <a:pt x="68"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2" name="Google Shape;4852;p83"/>
            <p:cNvSpPr/>
            <p:nvPr/>
          </p:nvSpPr>
          <p:spPr>
            <a:xfrm>
              <a:off x="2089150" y="1403351"/>
              <a:ext cx="15875" cy="15875"/>
            </a:xfrm>
            <a:custGeom>
              <a:avLst/>
              <a:gdLst/>
              <a:ahLst/>
              <a:cxnLst/>
              <a:rect l="l" t="t" r="r" b="b"/>
              <a:pathLst>
                <a:path w="52" h="52" extrusionOk="0">
                  <a:moveTo>
                    <a:pt x="52" y="26"/>
                  </a:moveTo>
                  <a:lnTo>
                    <a:pt x="50" y="36"/>
                  </a:lnTo>
                  <a:lnTo>
                    <a:pt x="36" y="51"/>
                  </a:lnTo>
                  <a:lnTo>
                    <a:pt x="26" y="52"/>
                  </a:lnTo>
                  <a:lnTo>
                    <a:pt x="16" y="51"/>
                  </a:lnTo>
                  <a:lnTo>
                    <a:pt x="2" y="36"/>
                  </a:lnTo>
                  <a:lnTo>
                    <a:pt x="0" y="26"/>
                  </a:lnTo>
                  <a:lnTo>
                    <a:pt x="2" y="16"/>
                  </a:lnTo>
                  <a:lnTo>
                    <a:pt x="16" y="1"/>
                  </a:lnTo>
                  <a:lnTo>
                    <a:pt x="26" y="0"/>
                  </a:lnTo>
                  <a:lnTo>
                    <a:pt x="36" y="1"/>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3" name="Google Shape;4853;p83"/>
            <p:cNvSpPr/>
            <p:nvPr/>
          </p:nvSpPr>
          <p:spPr>
            <a:xfrm>
              <a:off x="2279650" y="1397001"/>
              <a:ext cx="15875" cy="15875"/>
            </a:xfrm>
            <a:custGeom>
              <a:avLst/>
              <a:gdLst/>
              <a:ahLst/>
              <a:cxnLst/>
              <a:rect l="l" t="t" r="r" b="b"/>
              <a:pathLst>
                <a:path w="51" h="52" extrusionOk="0">
                  <a:moveTo>
                    <a:pt x="51" y="26"/>
                  </a:moveTo>
                  <a:lnTo>
                    <a:pt x="50" y="37"/>
                  </a:lnTo>
                  <a:lnTo>
                    <a:pt x="36" y="51"/>
                  </a:lnTo>
                  <a:lnTo>
                    <a:pt x="26" y="52"/>
                  </a:lnTo>
                  <a:lnTo>
                    <a:pt x="15" y="51"/>
                  </a:lnTo>
                  <a:lnTo>
                    <a:pt x="1" y="37"/>
                  </a:lnTo>
                  <a:lnTo>
                    <a:pt x="0" y="26"/>
                  </a:lnTo>
                  <a:lnTo>
                    <a:pt x="1" y="16"/>
                  </a:lnTo>
                  <a:lnTo>
                    <a:pt x="15" y="2"/>
                  </a:lnTo>
                  <a:lnTo>
                    <a:pt x="26" y="0"/>
                  </a:lnTo>
                  <a:lnTo>
                    <a:pt x="36" y="2"/>
                  </a:lnTo>
                  <a:lnTo>
                    <a:pt x="50" y="16"/>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4" name="Google Shape;4854;p83"/>
            <p:cNvSpPr/>
            <p:nvPr/>
          </p:nvSpPr>
          <p:spPr>
            <a:xfrm>
              <a:off x="2246313" y="139065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5" name="Google Shape;4855;p83"/>
            <p:cNvSpPr/>
            <p:nvPr/>
          </p:nvSpPr>
          <p:spPr>
            <a:xfrm>
              <a:off x="2265363" y="1370013"/>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6" name="Google Shape;4856;p83"/>
            <p:cNvSpPr/>
            <p:nvPr/>
          </p:nvSpPr>
          <p:spPr>
            <a:xfrm>
              <a:off x="2246313" y="1343026"/>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7" name="Google Shape;4857;p83"/>
            <p:cNvSpPr/>
            <p:nvPr/>
          </p:nvSpPr>
          <p:spPr>
            <a:xfrm>
              <a:off x="2219326" y="1370013"/>
              <a:ext cx="12700" cy="12700"/>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8" name="Google Shape;4858;p83"/>
            <p:cNvSpPr/>
            <p:nvPr/>
          </p:nvSpPr>
          <p:spPr>
            <a:xfrm>
              <a:off x="2206626" y="1343026"/>
              <a:ext cx="12700"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9" name="Google Shape;4859;p83"/>
            <p:cNvSpPr/>
            <p:nvPr/>
          </p:nvSpPr>
          <p:spPr>
            <a:xfrm>
              <a:off x="2193926" y="1376363"/>
              <a:ext cx="11113" cy="12700"/>
            </a:xfrm>
            <a:custGeom>
              <a:avLst/>
              <a:gdLst/>
              <a:ahLst/>
              <a:cxnLst/>
              <a:rect l="l" t="t" r="r" b="b"/>
              <a:pathLst>
                <a:path w="38" h="37" extrusionOk="0">
                  <a:moveTo>
                    <a:pt x="38" y="19"/>
                  </a:moveTo>
                  <a:lnTo>
                    <a:pt x="37" y="26"/>
                  </a:lnTo>
                  <a:lnTo>
                    <a:pt x="27" y="36"/>
                  </a:lnTo>
                  <a:lnTo>
                    <a:pt x="19" y="37"/>
                  </a:lnTo>
                  <a:lnTo>
                    <a:pt x="11" y="36"/>
                  </a:lnTo>
                  <a:lnTo>
                    <a:pt x="1" y="26"/>
                  </a:lnTo>
                  <a:lnTo>
                    <a:pt x="0" y="19"/>
                  </a:lnTo>
                  <a:lnTo>
                    <a:pt x="1" y="11"/>
                  </a:lnTo>
                  <a:lnTo>
                    <a:pt x="11" y="1"/>
                  </a:lnTo>
                  <a:lnTo>
                    <a:pt x="19"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0" name="Google Shape;4860;p83"/>
            <p:cNvSpPr/>
            <p:nvPr/>
          </p:nvSpPr>
          <p:spPr>
            <a:xfrm>
              <a:off x="2173288" y="1357313"/>
              <a:ext cx="12700" cy="11112"/>
            </a:xfrm>
            <a:custGeom>
              <a:avLst/>
              <a:gdLst/>
              <a:ahLst/>
              <a:cxnLst/>
              <a:rect l="l" t="t" r="r" b="b"/>
              <a:pathLst>
                <a:path w="37" h="39" extrusionOk="0">
                  <a:moveTo>
                    <a:pt x="37" y="20"/>
                  </a:moveTo>
                  <a:lnTo>
                    <a:pt x="36" y="28"/>
                  </a:lnTo>
                  <a:lnTo>
                    <a:pt x="26" y="38"/>
                  </a:lnTo>
                  <a:lnTo>
                    <a:pt x="18" y="39"/>
                  </a:lnTo>
                  <a:lnTo>
                    <a:pt x="11" y="38"/>
                  </a:lnTo>
                  <a:lnTo>
                    <a:pt x="1" y="28"/>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1" name="Google Shape;4861;p83"/>
            <p:cNvSpPr/>
            <p:nvPr/>
          </p:nvSpPr>
          <p:spPr>
            <a:xfrm>
              <a:off x="2147888" y="1397001"/>
              <a:ext cx="11112" cy="11113"/>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2" name="Google Shape;4862;p83"/>
            <p:cNvSpPr/>
            <p:nvPr/>
          </p:nvSpPr>
          <p:spPr>
            <a:xfrm>
              <a:off x="2108201" y="1390651"/>
              <a:ext cx="11112" cy="11113"/>
            </a:xfrm>
            <a:custGeom>
              <a:avLst/>
              <a:gdLst/>
              <a:ahLst/>
              <a:cxnLst/>
              <a:rect l="l" t="t" r="r" b="b"/>
              <a:pathLst>
                <a:path w="37" h="38" extrusionOk="0">
                  <a:moveTo>
                    <a:pt x="37" y="19"/>
                  </a:moveTo>
                  <a:lnTo>
                    <a:pt x="36" y="27"/>
                  </a:lnTo>
                  <a:lnTo>
                    <a:pt x="26" y="37"/>
                  </a:lnTo>
                  <a:lnTo>
                    <a:pt x="19" y="38"/>
                  </a:lnTo>
                  <a:lnTo>
                    <a:pt x="11" y="37"/>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3" name="Google Shape;4863;p83"/>
            <p:cNvSpPr/>
            <p:nvPr/>
          </p:nvSpPr>
          <p:spPr>
            <a:xfrm>
              <a:off x="2081213" y="1390651"/>
              <a:ext cx="12700" cy="11113"/>
            </a:xfrm>
            <a:custGeom>
              <a:avLst/>
              <a:gdLst/>
              <a:ahLst/>
              <a:cxnLst/>
              <a:rect l="l" t="t" r="r" b="b"/>
              <a:pathLst>
                <a:path w="38" h="38" extrusionOk="0">
                  <a:moveTo>
                    <a:pt x="38" y="19"/>
                  </a:moveTo>
                  <a:lnTo>
                    <a:pt x="37" y="27"/>
                  </a:lnTo>
                  <a:lnTo>
                    <a:pt x="27" y="37"/>
                  </a:lnTo>
                  <a:lnTo>
                    <a:pt x="19" y="38"/>
                  </a:lnTo>
                  <a:lnTo>
                    <a:pt x="11" y="37"/>
                  </a:lnTo>
                  <a:lnTo>
                    <a:pt x="1" y="27"/>
                  </a:lnTo>
                  <a:lnTo>
                    <a:pt x="0" y="19"/>
                  </a:lnTo>
                  <a:lnTo>
                    <a:pt x="1" y="12"/>
                  </a:lnTo>
                  <a:lnTo>
                    <a:pt x="11" y="1"/>
                  </a:lnTo>
                  <a:lnTo>
                    <a:pt x="19" y="0"/>
                  </a:lnTo>
                  <a:lnTo>
                    <a:pt x="27"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4" name="Google Shape;4864;p83"/>
            <p:cNvSpPr/>
            <p:nvPr/>
          </p:nvSpPr>
          <p:spPr>
            <a:xfrm>
              <a:off x="2095501" y="1350963"/>
              <a:ext cx="11112" cy="11113"/>
            </a:xfrm>
            <a:custGeom>
              <a:avLst/>
              <a:gdLst/>
              <a:ahLst/>
              <a:cxnLst/>
              <a:rect l="l" t="t" r="r" b="b"/>
              <a:pathLst>
                <a:path w="37" h="38" extrusionOk="0">
                  <a:moveTo>
                    <a:pt x="37" y="18"/>
                  </a:moveTo>
                  <a:lnTo>
                    <a:pt x="36" y="26"/>
                  </a:lnTo>
                  <a:lnTo>
                    <a:pt x="26" y="36"/>
                  </a:lnTo>
                  <a:lnTo>
                    <a:pt x="19" y="38"/>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5" name="Google Shape;4865;p83"/>
            <p:cNvSpPr/>
            <p:nvPr/>
          </p:nvSpPr>
          <p:spPr>
            <a:xfrm>
              <a:off x="746125" y="1454151"/>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6" name="Google Shape;4866;p83"/>
            <p:cNvSpPr/>
            <p:nvPr/>
          </p:nvSpPr>
          <p:spPr>
            <a:xfrm>
              <a:off x="738188" y="1412876"/>
              <a:ext cx="12700" cy="12700"/>
            </a:xfrm>
            <a:custGeom>
              <a:avLst/>
              <a:gdLst/>
              <a:ahLst/>
              <a:cxnLst/>
              <a:rect l="l" t="t" r="r" b="b"/>
              <a:pathLst>
                <a:path w="38" h="37" extrusionOk="0">
                  <a:moveTo>
                    <a:pt x="38" y="19"/>
                  </a:moveTo>
                  <a:lnTo>
                    <a:pt x="37" y="26"/>
                  </a:lnTo>
                  <a:lnTo>
                    <a:pt x="27" y="36"/>
                  </a:lnTo>
                  <a:lnTo>
                    <a:pt x="20" y="37"/>
                  </a:lnTo>
                  <a:lnTo>
                    <a:pt x="12" y="36"/>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7" name="Google Shape;4867;p83"/>
            <p:cNvSpPr/>
            <p:nvPr/>
          </p:nvSpPr>
          <p:spPr>
            <a:xfrm>
              <a:off x="792163" y="1393826"/>
              <a:ext cx="11113" cy="11112"/>
            </a:xfrm>
            <a:custGeom>
              <a:avLst/>
              <a:gdLst/>
              <a:ahLst/>
              <a:cxnLst/>
              <a:rect l="l" t="t" r="r" b="b"/>
              <a:pathLst>
                <a:path w="38" h="37" extrusionOk="0">
                  <a:moveTo>
                    <a:pt x="38" y="18"/>
                  </a:moveTo>
                  <a:lnTo>
                    <a:pt x="37" y="26"/>
                  </a:lnTo>
                  <a:lnTo>
                    <a:pt x="26" y="36"/>
                  </a:lnTo>
                  <a:lnTo>
                    <a:pt x="19" y="37"/>
                  </a:lnTo>
                  <a:lnTo>
                    <a:pt x="12" y="36"/>
                  </a:lnTo>
                  <a:lnTo>
                    <a:pt x="1" y="26"/>
                  </a:lnTo>
                  <a:lnTo>
                    <a:pt x="0" y="18"/>
                  </a:lnTo>
                  <a:lnTo>
                    <a:pt x="1" y="11"/>
                  </a:lnTo>
                  <a:lnTo>
                    <a:pt x="12" y="1"/>
                  </a:lnTo>
                  <a:lnTo>
                    <a:pt x="19" y="0"/>
                  </a:lnTo>
                  <a:lnTo>
                    <a:pt x="26"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8" name="Google Shape;4868;p83"/>
            <p:cNvSpPr/>
            <p:nvPr/>
          </p:nvSpPr>
          <p:spPr>
            <a:xfrm>
              <a:off x="752475" y="1381126"/>
              <a:ext cx="11112" cy="11112"/>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9" name="Google Shape;4869;p83"/>
            <p:cNvSpPr/>
            <p:nvPr/>
          </p:nvSpPr>
          <p:spPr>
            <a:xfrm>
              <a:off x="746125" y="1347788"/>
              <a:ext cx="11112"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0" name="Google Shape;4870;p83"/>
            <p:cNvSpPr/>
            <p:nvPr/>
          </p:nvSpPr>
          <p:spPr>
            <a:xfrm>
              <a:off x="777876" y="1314451"/>
              <a:ext cx="12700" cy="11112"/>
            </a:xfrm>
            <a:custGeom>
              <a:avLst/>
              <a:gdLst/>
              <a:ahLst/>
              <a:cxnLst/>
              <a:rect l="l" t="t" r="r" b="b"/>
              <a:pathLst>
                <a:path w="37" h="37" extrusionOk="0">
                  <a:moveTo>
                    <a:pt x="37" y="19"/>
                  </a:moveTo>
                  <a:lnTo>
                    <a:pt x="36" y="26"/>
                  </a:lnTo>
                  <a:lnTo>
                    <a:pt x="26" y="36"/>
                  </a:lnTo>
                  <a:lnTo>
                    <a:pt x="19" y="37"/>
                  </a:lnTo>
                  <a:lnTo>
                    <a:pt x="11" y="36"/>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1" name="Google Shape;4871;p83"/>
            <p:cNvSpPr/>
            <p:nvPr/>
          </p:nvSpPr>
          <p:spPr>
            <a:xfrm>
              <a:off x="738188" y="1308101"/>
              <a:ext cx="12700" cy="11113"/>
            </a:xfrm>
            <a:custGeom>
              <a:avLst/>
              <a:gdLst/>
              <a:ahLst/>
              <a:cxnLst/>
              <a:rect l="l" t="t" r="r" b="b"/>
              <a:pathLst>
                <a:path w="38" h="38" extrusionOk="0">
                  <a:moveTo>
                    <a:pt x="38" y="19"/>
                  </a:moveTo>
                  <a:lnTo>
                    <a:pt x="37" y="26"/>
                  </a:lnTo>
                  <a:lnTo>
                    <a:pt x="27" y="37"/>
                  </a:lnTo>
                  <a:lnTo>
                    <a:pt x="20" y="38"/>
                  </a:lnTo>
                  <a:lnTo>
                    <a:pt x="12" y="37"/>
                  </a:lnTo>
                  <a:lnTo>
                    <a:pt x="1" y="26"/>
                  </a:lnTo>
                  <a:lnTo>
                    <a:pt x="0" y="19"/>
                  </a:lnTo>
                  <a:lnTo>
                    <a:pt x="1" y="11"/>
                  </a:lnTo>
                  <a:lnTo>
                    <a:pt x="12" y="1"/>
                  </a:lnTo>
                  <a:lnTo>
                    <a:pt x="20" y="0"/>
                  </a:lnTo>
                  <a:lnTo>
                    <a:pt x="27"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2" name="Google Shape;4872;p83"/>
            <p:cNvSpPr/>
            <p:nvPr/>
          </p:nvSpPr>
          <p:spPr>
            <a:xfrm>
              <a:off x="731838" y="1266826"/>
              <a:ext cx="12700" cy="12700"/>
            </a:xfrm>
            <a:custGeom>
              <a:avLst/>
              <a:gdLst/>
              <a:ahLst/>
              <a:cxnLst/>
              <a:rect l="l" t="t" r="r" b="b"/>
              <a:pathLst>
                <a:path w="38" h="39" extrusionOk="0">
                  <a:moveTo>
                    <a:pt x="38" y="20"/>
                  </a:moveTo>
                  <a:lnTo>
                    <a:pt x="37" y="28"/>
                  </a:lnTo>
                  <a:lnTo>
                    <a:pt x="27" y="38"/>
                  </a:lnTo>
                  <a:lnTo>
                    <a:pt x="18" y="39"/>
                  </a:lnTo>
                  <a:lnTo>
                    <a:pt x="11" y="38"/>
                  </a:lnTo>
                  <a:lnTo>
                    <a:pt x="1" y="28"/>
                  </a:lnTo>
                  <a:lnTo>
                    <a:pt x="0" y="20"/>
                  </a:lnTo>
                  <a:lnTo>
                    <a:pt x="1" y="12"/>
                  </a:lnTo>
                  <a:lnTo>
                    <a:pt x="11" y="1"/>
                  </a:lnTo>
                  <a:lnTo>
                    <a:pt x="18" y="0"/>
                  </a:lnTo>
                  <a:lnTo>
                    <a:pt x="27" y="1"/>
                  </a:lnTo>
                  <a:lnTo>
                    <a:pt x="37" y="12"/>
                  </a:lnTo>
                  <a:lnTo>
                    <a:pt x="38"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3" name="Google Shape;4873;p83"/>
            <p:cNvSpPr/>
            <p:nvPr/>
          </p:nvSpPr>
          <p:spPr>
            <a:xfrm>
              <a:off x="771526" y="1274763"/>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4" name="Google Shape;4874;p83"/>
            <p:cNvSpPr/>
            <p:nvPr/>
          </p:nvSpPr>
          <p:spPr>
            <a:xfrm>
              <a:off x="771526" y="1241426"/>
              <a:ext cx="12700" cy="11113"/>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5" name="Google Shape;4875;p83"/>
            <p:cNvSpPr/>
            <p:nvPr/>
          </p:nvSpPr>
          <p:spPr>
            <a:xfrm>
              <a:off x="785813" y="1208088"/>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6" name="Google Shape;4876;p83"/>
            <p:cNvSpPr/>
            <p:nvPr/>
          </p:nvSpPr>
          <p:spPr>
            <a:xfrm>
              <a:off x="746125" y="1181101"/>
              <a:ext cx="11112" cy="12700"/>
            </a:xfrm>
            <a:custGeom>
              <a:avLst/>
              <a:gdLst/>
              <a:ahLst/>
              <a:cxnLst/>
              <a:rect l="l" t="t" r="r" b="b"/>
              <a:pathLst>
                <a:path w="37" h="38" extrusionOk="0">
                  <a:moveTo>
                    <a:pt x="37" y="20"/>
                  </a:moveTo>
                  <a:lnTo>
                    <a:pt x="36" y="27"/>
                  </a:lnTo>
                  <a:lnTo>
                    <a:pt x="26" y="37"/>
                  </a:lnTo>
                  <a:lnTo>
                    <a:pt x="19" y="38"/>
                  </a:lnTo>
                  <a:lnTo>
                    <a:pt x="11" y="37"/>
                  </a:lnTo>
                  <a:lnTo>
                    <a:pt x="1" y="27"/>
                  </a:lnTo>
                  <a:lnTo>
                    <a:pt x="0" y="20"/>
                  </a:lnTo>
                  <a:lnTo>
                    <a:pt x="1" y="11"/>
                  </a:lnTo>
                  <a:lnTo>
                    <a:pt x="11" y="1"/>
                  </a:lnTo>
                  <a:lnTo>
                    <a:pt x="19"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7" name="Google Shape;4877;p83"/>
            <p:cNvSpPr/>
            <p:nvPr/>
          </p:nvSpPr>
          <p:spPr>
            <a:xfrm>
              <a:off x="758825" y="1162051"/>
              <a:ext cx="11112" cy="11112"/>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8" name="Google Shape;4878;p83"/>
            <p:cNvSpPr/>
            <p:nvPr/>
          </p:nvSpPr>
          <p:spPr>
            <a:xfrm>
              <a:off x="731838" y="1155701"/>
              <a:ext cx="12700" cy="11112"/>
            </a:xfrm>
            <a:custGeom>
              <a:avLst/>
              <a:gdLst/>
              <a:ahLst/>
              <a:cxnLst/>
              <a:rect l="l" t="t" r="r" b="b"/>
              <a:pathLst>
                <a:path w="38" h="37" extrusionOk="0">
                  <a:moveTo>
                    <a:pt x="38" y="18"/>
                  </a:moveTo>
                  <a:lnTo>
                    <a:pt x="37" y="26"/>
                  </a:lnTo>
                  <a:lnTo>
                    <a:pt x="27" y="36"/>
                  </a:lnTo>
                  <a:lnTo>
                    <a:pt x="18" y="37"/>
                  </a:lnTo>
                  <a:lnTo>
                    <a:pt x="11" y="36"/>
                  </a:lnTo>
                  <a:lnTo>
                    <a:pt x="1" y="26"/>
                  </a:lnTo>
                  <a:lnTo>
                    <a:pt x="0" y="18"/>
                  </a:lnTo>
                  <a:lnTo>
                    <a:pt x="1" y="11"/>
                  </a:lnTo>
                  <a:lnTo>
                    <a:pt x="11" y="1"/>
                  </a:lnTo>
                  <a:lnTo>
                    <a:pt x="18" y="0"/>
                  </a:lnTo>
                  <a:lnTo>
                    <a:pt x="27" y="1"/>
                  </a:lnTo>
                  <a:lnTo>
                    <a:pt x="37"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9" name="Google Shape;4879;p83"/>
            <p:cNvSpPr/>
            <p:nvPr/>
          </p:nvSpPr>
          <p:spPr>
            <a:xfrm>
              <a:off x="752475" y="1128713"/>
              <a:ext cx="11112" cy="11112"/>
            </a:xfrm>
            <a:custGeom>
              <a:avLst/>
              <a:gdLst/>
              <a:ahLst/>
              <a:cxnLst/>
              <a:rect l="l" t="t" r="r" b="b"/>
              <a:pathLst>
                <a:path w="37" h="37" extrusionOk="0">
                  <a:moveTo>
                    <a:pt x="37" y="18"/>
                  </a:moveTo>
                  <a:lnTo>
                    <a:pt x="36" y="26"/>
                  </a:lnTo>
                  <a:lnTo>
                    <a:pt x="26" y="36"/>
                  </a:lnTo>
                  <a:lnTo>
                    <a:pt x="18" y="37"/>
                  </a:lnTo>
                  <a:lnTo>
                    <a:pt x="11" y="36"/>
                  </a:lnTo>
                  <a:lnTo>
                    <a:pt x="1" y="26"/>
                  </a:lnTo>
                  <a:lnTo>
                    <a:pt x="0" y="18"/>
                  </a:lnTo>
                  <a:lnTo>
                    <a:pt x="1" y="11"/>
                  </a:lnTo>
                  <a:lnTo>
                    <a:pt x="11" y="1"/>
                  </a:lnTo>
                  <a:lnTo>
                    <a:pt x="18"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0" name="Google Shape;4880;p83"/>
            <p:cNvSpPr/>
            <p:nvPr/>
          </p:nvSpPr>
          <p:spPr>
            <a:xfrm>
              <a:off x="792163" y="1108075"/>
              <a:ext cx="11113" cy="12700"/>
            </a:xfrm>
            <a:custGeom>
              <a:avLst/>
              <a:gdLst/>
              <a:ahLst/>
              <a:cxnLst/>
              <a:rect l="l" t="t" r="r" b="b"/>
              <a:pathLst>
                <a:path w="38" h="38" extrusionOk="0">
                  <a:moveTo>
                    <a:pt x="38" y="19"/>
                  </a:moveTo>
                  <a:lnTo>
                    <a:pt x="37" y="26"/>
                  </a:lnTo>
                  <a:lnTo>
                    <a:pt x="26" y="36"/>
                  </a:lnTo>
                  <a:lnTo>
                    <a:pt x="19" y="38"/>
                  </a:lnTo>
                  <a:lnTo>
                    <a:pt x="12" y="36"/>
                  </a:lnTo>
                  <a:lnTo>
                    <a:pt x="1" y="26"/>
                  </a:lnTo>
                  <a:lnTo>
                    <a:pt x="0" y="19"/>
                  </a:lnTo>
                  <a:lnTo>
                    <a:pt x="1" y="11"/>
                  </a:lnTo>
                  <a:lnTo>
                    <a:pt x="12" y="1"/>
                  </a:lnTo>
                  <a:lnTo>
                    <a:pt x="19" y="0"/>
                  </a:lnTo>
                  <a:lnTo>
                    <a:pt x="26" y="1"/>
                  </a:lnTo>
                  <a:lnTo>
                    <a:pt x="37" y="11"/>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1" name="Google Shape;4881;p83"/>
            <p:cNvSpPr/>
            <p:nvPr/>
          </p:nvSpPr>
          <p:spPr>
            <a:xfrm>
              <a:off x="752475" y="1101725"/>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2" name="Google Shape;4882;p83"/>
            <p:cNvSpPr/>
            <p:nvPr/>
          </p:nvSpPr>
          <p:spPr>
            <a:xfrm>
              <a:off x="5251451" y="1068388"/>
              <a:ext cx="415925" cy="549275"/>
            </a:xfrm>
            <a:custGeom>
              <a:avLst/>
              <a:gdLst/>
              <a:ahLst/>
              <a:cxnLst/>
              <a:rect l="l" t="t" r="r" b="b"/>
              <a:pathLst>
                <a:path w="1310" h="1730" extrusionOk="0">
                  <a:moveTo>
                    <a:pt x="0" y="0"/>
                  </a:moveTo>
                  <a:lnTo>
                    <a:pt x="0" y="1730"/>
                  </a:lnTo>
                  <a:lnTo>
                    <a:pt x="217" y="1730"/>
                  </a:lnTo>
                  <a:lnTo>
                    <a:pt x="217" y="1109"/>
                  </a:lnTo>
                  <a:lnTo>
                    <a:pt x="672" y="1109"/>
                  </a:lnTo>
                  <a:lnTo>
                    <a:pt x="1064" y="1730"/>
                  </a:lnTo>
                  <a:lnTo>
                    <a:pt x="1310" y="1730"/>
                  </a:lnTo>
                  <a:lnTo>
                    <a:pt x="894" y="1068"/>
                  </a:lnTo>
                  <a:lnTo>
                    <a:pt x="934" y="1055"/>
                  </a:lnTo>
                  <a:lnTo>
                    <a:pt x="1009" y="1020"/>
                  </a:lnTo>
                  <a:lnTo>
                    <a:pt x="1042" y="997"/>
                  </a:lnTo>
                  <a:lnTo>
                    <a:pt x="1075" y="972"/>
                  </a:lnTo>
                  <a:lnTo>
                    <a:pt x="1132" y="913"/>
                  </a:lnTo>
                  <a:lnTo>
                    <a:pt x="1156" y="879"/>
                  </a:lnTo>
                  <a:lnTo>
                    <a:pt x="1179" y="845"/>
                  </a:lnTo>
                  <a:lnTo>
                    <a:pt x="1215" y="770"/>
                  </a:lnTo>
                  <a:lnTo>
                    <a:pt x="1228" y="729"/>
                  </a:lnTo>
                  <a:lnTo>
                    <a:pt x="1240" y="686"/>
                  </a:lnTo>
                  <a:lnTo>
                    <a:pt x="1253" y="598"/>
                  </a:lnTo>
                  <a:lnTo>
                    <a:pt x="1254" y="553"/>
                  </a:lnTo>
                  <a:lnTo>
                    <a:pt x="1254" y="528"/>
                  </a:lnTo>
                  <a:lnTo>
                    <a:pt x="1249" y="477"/>
                  </a:lnTo>
                  <a:lnTo>
                    <a:pt x="1239" y="427"/>
                  </a:lnTo>
                  <a:lnTo>
                    <a:pt x="1225" y="378"/>
                  </a:lnTo>
                  <a:lnTo>
                    <a:pt x="1216" y="353"/>
                  </a:lnTo>
                  <a:lnTo>
                    <a:pt x="1206" y="328"/>
                  </a:lnTo>
                  <a:lnTo>
                    <a:pt x="1183" y="281"/>
                  </a:lnTo>
                  <a:lnTo>
                    <a:pt x="1155" y="237"/>
                  </a:lnTo>
                  <a:lnTo>
                    <a:pt x="1124" y="195"/>
                  </a:lnTo>
                  <a:lnTo>
                    <a:pt x="1107" y="175"/>
                  </a:lnTo>
                  <a:lnTo>
                    <a:pt x="1090" y="156"/>
                  </a:lnTo>
                  <a:lnTo>
                    <a:pt x="1053" y="120"/>
                  </a:lnTo>
                  <a:lnTo>
                    <a:pt x="1012" y="88"/>
                  </a:lnTo>
                  <a:lnTo>
                    <a:pt x="966" y="60"/>
                  </a:lnTo>
                  <a:lnTo>
                    <a:pt x="942" y="48"/>
                  </a:lnTo>
                  <a:lnTo>
                    <a:pt x="919" y="36"/>
                  </a:lnTo>
                  <a:lnTo>
                    <a:pt x="869" y="18"/>
                  </a:lnTo>
                  <a:lnTo>
                    <a:pt x="817" y="6"/>
                  </a:lnTo>
                  <a:lnTo>
                    <a:pt x="763" y="0"/>
                  </a:lnTo>
                  <a:lnTo>
                    <a:pt x="735" y="0"/>
                  </a:lnTo>
                  <a:lnTo>
                    <a:pt x="0" y="0"/>
                  </a:lnTo>
                  <a:close/>
                  <a:moveTo>
                    <a:pt x="737" y="913"/>
                  </a:moveTo>
                  <a:lnTo>
                    <a:pt x="217" y="913"/>
                  </a:lnTo>
                  <a:lnTo>
                    <a:pt x="217" y="195"/>
                  </a:lnTo>
                  <a:lnTo>
                    <a:pt x="723" y="195"/>
                  </a:lnTo>
                  <a:lnTo>
                    <a:pt x="754" y="196"/>
                  </a:lnTo>
                  <a:lnTo>
                    <a:pt x="813" y="211"/>
                  </a:lnTo>
                  <a:lnTo>
                    <a:pt x="841" y="224"/>
                  </a:lnTo>
                  <a:lnTo>
                    <a:pt x="869" y="238"/>
                  </a:lnTo>
                  <a:lnTo>
                    <a:pt x="919" y="277"/>
                  </a:lnTo>
                  <a:lnTo>
                    <a:pt x="940" y="302"/>
                  </a:lnTo>
                  <a:lnTo>
                    <a:pt x="961" y="327"/>
                  </a:lnTo>
                  <a:lnTo>
                    <a:pt x="996" y="385"/>
                  </a:lnTo>
                  <a:lnTo>
                    <a:pt x="1009" y="417"/>
                  </a:lnTo>
                  <a:lnTo>
                    <a:pt x="1021" y="449"/>
                  </a:lnTo>
                  <a:lnTo>
                    <a:pt x="1034" y="517"/>
                  </a:lnTo>
                  <a:lnTo>
                    <a:pt x="1035" y="553"/>
                  </a:lnTo>
                  <a:lnTo>
                    <a:pt x="1034" y="588"/>
                  </a:lnTo>
                  <a:lnTo>
                    <a:pt x="1023" y="657"/>
                  </a:lnTo>
                  <a:lnTo>
                    <a:pt x="1013" y="690"/>
                  </a:lnTo>
                  <a:lnTo>
                    <a:pt x="1002" y="722"/>
                  </a:lnTo>
                  <a:lnTo>
                    <a:pt x="971" y="780"/>
                  </a:lnTo>
                  <a:lnTo>
                    <a:pt x="952" y="807"/>
                  </a:lnTo>
                  <a:lnTo>
                    <a:pt x="932" y="830"/>
                  </a:lnTo>
                  <a:lnTo>
                    <a:pt x="885" y="869"/>
                  </a:lnTo>
                  <a:lnTo>
                    <a:pt x="858" y="884"/>
                  </a:lnTo>
                  <a:lnTo>
                    <a:pt x="831" y="898"/>
                  </a:lnTo>
                  <a:lnTo>
                    <a:pt x="771" y="912"/>
                  </a:lnTo>
                  <a:lnTo>
                    <a:pt x="737" y="91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3" name="Google Shape;4883;p83"/>
            <p:cNvSpPr/>
            <p:nvPr/>
          </p:nvSpPr>
          <p:spPr>
            <a:xfrm>
              <a:off x="5937251" y="1068388"/>
              <a:ext cx="369888" cy="549275"/>
            </a:xfrm>
            <a:custGeom>
              <a:avLst/>
              <a:gdLst/>
              <a:ahLst/>
              <a:cxnLst/>
              <a:rect l="l" t="t" r="r" b="b"/>
              <a:pathLst>
                <a:path w="1165" h="1730" extrusionOk="0">
                  <a:moveTo>
                    <a:pt x="1165" y="1730"/>
                  </a:moveTo>
                  <a:lnTo>
                    <a:pt x="1165" y="1536"/>
                  </a:lnTo>
                  <a:lnTo>
                    <a:pt x="217" y="1536"/>
                  </a:lnTo>
                  <a:lnTo>
                    <a:pt x="217" y="939"/>
                  </a:lnTo>
                  <a:lnTo>
                    <a:pt x="1023" y="939"/>
                  </a:lnTo>
                  <a:lnTo>
                    <a:pt x="1023" y="756"/>
                  </a:lnTo>
                  <a:lnTo>
                    <a:pt x="217" y="756"/>
                  </a:lnTo>
                  <a:lnTo>
                    <a:pt x="217" y="195"/>
                  </a:lnTo>
                  <a:lnTo>
                    <a:pt x="1144" y="195"/>
                  </a:lnTo>
                  <a:lnTo>
                    <a:pt x="1144" y="0"/>
                  </a:lnTo>
                  <a:lnTo>
                    <a:pt x="0" y="0"/>
                  </a:lnTo>
                  <a:lnTo>
                    <a:pt x="0" y="1730"/>
                  </a:lnTo>
                  <a:lnTo>
                    <a:pt x="1165"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4" name="Google Shape;4884;p83"/>
            <p:cNvSpPr/>
            <p:nvPr/>
          </p:nvSpPr>
          <p:spPr>
            <a:xfrm>
              <a:off x="6532563" y="1068388"/>
              <a:ext cx="444501" cy="549275"/>
            </a:xfrm>
            <a:custGeom>
              <a:avLst/>
              <a:gdLst/>
              <a:ahLst/>
              <a:cxnLst/>
              <a:rect l="l" t="t" r="r" b="b"/>
              <a:pathLst>
                <a:path w="1402" h="1730" extrusionOk="0">
                  <a:moveTo>
                    <a:pt x="1402" y="195"/>
                  </a:moveTo>
                  <a:lnTo>
                    <a:pt x="809" y="195"/>
                  </a:lnTo>
                  <a:lnTo>
                    <a:pt x="809" y="1730"/>
                  </a:lnTo>
                  <a:lnTo>
                    <a:pt x="592" y="1730"/>
                  </a:lnTo>
                  <a:lnTo>
                    <a:pt x="592" y="195"/>
                  </a:lnTo>
                  <a:lnTo>
                    <a:pt x="0" y="195"/>
                  </a:lnTo>
                  <a:lnTo>
                    <a:pt x="0" y="0"/>
                  </a:lnTo>
                  <a:lnTo>
                    <a:pt x="1402" y="0"/>
                  </a:lnTo>
                  <a:lnTo>
                    <a:pt x="1402" y="19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5" name="Google Shape;4885;p83"/>
            <p:cNvSpPr/>
            <p:nvPr/>
          </p:nvSpPr>
          <p:spPr>
            <a:xfrm>
              <a:off x="7886701" y="1068388"/>
              <a:ext cx="69900" cy="549300"/>
            </a:xfrm>
            <a:prstGeom prst="rect">
              <a:avLst/>
            </a:pr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6" name="Google Shape;4886;p83"/>
            <p:cNvSpPr/>
            <p:nvPr/>
          </p:nvSpPr>
          <p:spPr>
            <a:xfrm>
              <a:off x="8267701" y="1068388"/>
              <a:ext cx="373062" cy="549275"/>
            </a:xfrm>
            <a:custGeom>
              <a:avLst/>
              <a:gdLst/>
              <a:ahLst/>
              <a:cxnLst/>
              <a:rect l="l" t="t" r="r" b="b"/>
              <a:pathLst>
                <a:path w="1174" h="1730" extrusionOk="0">
                  <a:moveTo>
                    <a:pt x="0" y="1730"/>
                  </a:moveTo>
                  <a:lnTo>
                    <a:pt x="0" y="0"/>
                  </a:lnTo>
                  <a:lnTo>
                    <a:pt x="217" y="0"/>
                  </a:lnTo>
                  <a:lnTo>
                    <a:pt x="217" y="1536"/>
                  </a:lnTo>
                  <a:lnTo>
                    <a:pt x="1174" y="1536"/>
                  </a:lnTo>
                  <a:lnTo>
                    <a:pt x="1174" y="1730"/>
                  </a:lnTo>
                  <a:lnTo>
                    <a:pt x="0" y="173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7" name="Google Shape;4887;p83"/>
            <p:cNvSpPr/>
            <p:nvPr/>
          </p:nvSpPr>
          <p:spPr>
            <a:xfrm>
              <a:off x="1408113" y="1719263"/>
              <a:ext cx="515938" cy="555625"/>
            </a:xfrm>
            <a:custGeom>
              <a:avLst/>
              <a:gdLst/>
              <a:ahLst/>
              <a:cxnLst/>
              <a:rect l="l" t="t" r="r" b="b"/>
              <a:pathLst>
                <a:path w="1627" h="1752" extrusionOk="0">
                  <a:moveTo>
                    <a:pt x="813" y="1752"/>
                  </a:moveTo>
                  <a:lnTo>
                    <a:pt x="768" y="1751"/>
                  </a:lnTo>
                  <a:lnTo>
                    <a:pt x="680" y="1742"/>
                  </a:lnTo>
                  <a:lnTo>
                    <a:pt x="598" y="1724"/>
                  </a:lnTo>
                  <a:lnTo>
                    <a:pt x="519" y="1697"/>
                  </a:lnTo>
                  <a:lnTo>
                    <a:pt x="482" y="1679"/>
                  </a:lnTo>
                  <a:lnTo>
                    <a:pt x="445" y="1660"/>
                  </a:lnTo>
                  <a:lnTo>
                    <a:pt x="376" y="1617"/>
                  </a:lnTo>
                  <a:lnTo>
                    <a:pt x="311" y="1568"/>
                  </a:lnTo>
                  <a:lnTo>
                    <a:pt x="252" y="1512"/>
                  </a:lnTo>
                  <a:lnTo>
                    <a:pt x="224" y="1482"/>
                  </a:lnTo>
                  <a:lnTo>
                    <a:pt x="198" y="1450"/>
                  </a:lnTo>
                  <a:lnTo>
                    <a:pt x="151" y="1382"/>
                  </a:lnTo>
                  <a:lnTo>
                    <a:pt x="109" y="1312"/>
                  </a:lnTo>
                  <a:lnTo>
                    <a:pt x="74" y="1238"/>
                  </a:lnTo>
                  <a:lnTo>
                    <a:pt x="59" y="1200"/>
                  </a:lnTo>
                  <a:lnTo>
                    <a:pt x="45" y="1160"/>
                  </a:lnTo>
                  <a:lnTo>
                    <a:pt x="23" y="1079"/>
                  </a:lnTo>
                  <a:lnTo>
                    <a:pt x="8" y="999"/>
                  </a:lnTo>
                  <a:lnTo>
                    <a:pt x="0" y="917"/>
                  </a:lnTo>
                  <a:lnTo>
                    <a:pt x="0" y="876"/>
                  </a:lnTo>
                  <a:lnTo>
                    <a:pt x="0" y="833"/>
                  </a:lnTo>
                  <a:lnTo>
                    <a:pt x="8" y="748"/>
                  </a:lnTo>
                  <a:lnTo>
                    <a:pt x="24" y="666"/>
                  </a:lnTo>
                  <a:lnTo>
                    <a:pt x="47" y="587"/>
                  </a:lnTo>
                  <a:lnTo>
                    <a:pt x="61" y="548"/>
                  </a:lnTo>
                  <a:lnTo>
                    <a:pt x="78" y="508"/>
                  </a:lnTo>
                  <a:lnTo>
                    <a:pt x="115" y="433"/>
                  </a:lnTo>
                  <a:lnTo>
                    <a:pt x="158" y="364"/>
                  </a:lnTo>
                  <a:lnTo>
                    <a:pt x="207" y="299"/>
                  </a:lnTo>
                  <a:lnTo>
                    <a:pt x="234" y="267"/>
                  </a:lnTo>
                  <a:lnTo>
                    <a:pt x="262" y="237"/>
                  </a:lnTo>
                  <a:lnTo>
                    <a:pt x="322" y="181"/>
                  </a:lnTo>
                  <a:lnTo>
                    <a:pt x="388" y="133"/>
                  </a:lnTo>
                  <a:lnTo>
                    <a:pt x="458" y="91"/>
                  </a:lnTo>
                  <a:lnTo>
                    <a:pt x="494" y="73"/>
                  </a:lnTo>
                  <a:lnTo>
                    <a:pt x="531" y="55"/>
                  </a:lnTo>
                  <a:lnTo>
                    <a:pt x="609" y="28"/>
                  </a:lnTo>
                  <a:lnTo>
                    <a:pt x="689" y="10"/>
                  </a:lnTo>
                  <a:lnTo>
                    <a:pt x="774" y="1"/>
                  </a:lnTo>
                  <a:lnTo>
                    <a:pt x="818" y="0"/>
                  </a:lnTo>
                  <a:lnTo>
                    <a:pt x="863" y="1"/>
                  </a:lnTo>
                  <a:lnTo>
                    <a:pt x="949" y="10"/>
                  </a:lnTo>
                  <a:lnTo>
                    <a:pt x="1032" y="29"/>
                  </a:lnTo>
                  <a:lnTo>
                    <a:pt x="1111" y="57"/>
                  </a:lnTo>
                  <a:lnTo>
                    <a:pt x="1148" y="75"/>
                  </a:lnTo>
                  <a:lnTo>
                    <a:pt x="1185" y="95"/>
                  </a:lnTo>
                  <a:lnTo>
                    <a:pt x="1254" y="139"/>
                  </a:lnTo>
                  <a:lnTo>
                    <a:pt x="1317" y="189"/>
                  </a:lnTo>
                  <a:lnTo>
                    <a:pt x="1376" y="246"/>
                  </a:lnTo>
                  <a:lnTo>
                    <a:pt x="1403" y="278"/>
                  </a:lnTo>
                  <a:lnTo>
                    <a:pt x="1430" y="309"/>
                  </a:lnTo>
                  <a:lnTo>
                    <a:pt x="1478" y="376"/>
                  </a:lnTo>
                  <a:lnTo>
                    <a:pt x="1519" y="446"/>
                  </a:lnTo>
                  <a:lnTo>
                    <a:pt x="1554" y="520"/>
                  </a:lnTo>
                  <a:lnTo>
                    <a:pt x="1569" y="560"/>
                  </a:lnTo>
                  <a:lnTo>
                    <a:pt x="1583" y="599"/>
                  </a:lnTo>
                  <a:lnTo>
                    <a:pt x="1605" y="677"/>
                  </a:lnTo>
                  <a:lnTo>
                    <a:pt x="1619" y="757"/>
                  </a:lnTo>
                  <a:lnTo>
                    <a:pt x="1627" y="838"/>
                  </a:lnTo>
                  <a:lnTo>
                    <a:pt x="1627" y="879"/>
                  </a:lnTo>
                  <a:lnTo>
                    <a:pt x="1627" y="921"/>
                  </a:lnTo>
                  <a:lnTo>
                    <a:pt x="1619" y="1006"/>
                  </a:lnTo>
                  <a:lnTo>
                    <a:pt x="1604" y="1088"/>
                  </a:lnTo>
                  <a:lnTo>
                    <a:pt x="1581" y="1170"/>
                  </a:lnTo>
                  <a:lnTo>
                    <a:pt x="1567" y="1209"/>
                  </a:lnTo>
                  <a:lnTo>
                    <a:pt x="1551" y="1248"/>
                  </a:lnTo>
                  <a:lnTo>
                    <a:pt x="1514" y="1321"/>
                  </a:lnTo>
                  <a:lnTo>
                    <a:pt x="1471" y="1392"/>
                  </a:lnTo>
                  <a:lnTo>
                    <a:pt x="1421" y="1458"/>
                  </a:lnTo>
                  <a:lnTo>
                    <a:pt x="1393" y="1489"/>
                  </a:lnTo>
                  <a:lnTo>
                    <a:pt x="1366" y="1519"/>
                  </a:lnTo>
                  <a:lnTo>
                    <a:pt x="1306" y="1573"/>
                  </a:lnTo>
                  <a:lnTo>
                    <a:pt x="1242" y="1621"/>
                  </a:lnTo>
                  <a:lnTo>
                    <a:pt x="1173" y="1664"/>
                  </a:lnTo>
                  <a:lnTo>
                    <a:pt x="1136" y="1682"/>
                  </a:lnTo>
                  <a:lnTo>
                    <a:pt x="1099" y="1699"/>
                  </a:lnTo>
                  <a:lnTo>
                    <a:pt x="1021" y="1725"/>
                  </a:lnTo>
                  <a:lnTo>
                    <a:pt x="940" y="1743"/>
                  </a:lnTo>
                  <a:lnTo>
                    <a:pt x="856" y="1751"/>
                  </a:lnTo>
                  <a:lnTo>
                    <a:pt x="813" y="1752"/>
                  </a:lnTo>
                  <a:close/>
                  <a:moveTo>
                    <a:pt x="222" y="876"/>
                  </a:moveTo>
                  <a:lnTo>
                    <a:pt x="222" y="909"/>
                  </a:lnTo>
                  <a:lnTo>
                    <a:pt x="227" y="973"/>
                  </a:lnTo>
                  <a:lnTo>
                    <a:pt x="237" y="1037"/>
                  </a:lnTo>
                  <a:lnTo>
                    <a:pt x="253" y="1100"/>
                  </a:lnTo>
                  <a:lnTo>
                    <a:pt x="263" y="1132"/>
                  </a:lnTo>
                  <a:lnTo>
                    <a:pt x="274" y="1162"/>
                  </a:lnTo>
                  <a:lnTo>
                    <a:pt x="300" y="1219"/>
                  </a:lnTo>
                  <a:lnTo>
                    <a:pt x="330" y="1273"/>
                  </a:lnTo>
                  <a:lnTo>
                    <a:pt x="365" y="1324"/>
                  </a:lnTo>
                  <a:lnTo>
                    <a:pt x="385" y="1348"/>
                  </a:lnTo>
                  <a:lnTo>
                    <a:pt x="405" y="1371"/>
                  </a:lnTo>
                  <a:lnTo>
                    <a:pt x="447" y="1414"/>
                  </a:lnTo>
                  <a:lnTo>
                    <a:pt x="494" y="1452"/>
                  </a:lnTo>
                  <a:lnTo>
                    <a:pt x="545" y="1485"/>
                  </a:lnTo>
                  <a:lnTo>
                    <a:pt x="572" y="1499"/>
                  </a:lnTo>
                  <a:lnTo>
                    <a:pt x="599" y="1512"/>
                  </a:lnTo>
                  <a:lnTo>
                    <a:pt x="657" y="1533"/>
                  </a:lnTo>
                  <a:lnTo>
                    <a:pt x="717" y="1547"/>
                  </a:lnTo>
                  <a:lnTo>
                    <a:pt x="782" y="1554"/>
                  </a:lnTo>
                  <a:lnTo>
                    <a:pt x="815" y="1555"/>
                  </a:lnTo>
                  <a:lnTo>
                    <a:pt x="849" y="1554"/>
                  </a:lnTo>
                  <a:lnTo>
                    <a:pt x="915" y="1547"/>
                  </a:lnTo>
                  <a:lnTo>
                    <a:pt x="977" y="1532"/>
                  </a:lnTo>
                  <a:lnTo>
                    <a:pt x="1035" y="1510"/>
                  </a:lnTo>
                  <a:lnTo>
                    <a:pt x="1063" y="1497"/>
                  </a:lnTo>
                  <a:lnTo>
                    <a:pt x="1091" y="1482"/>
                  </a:lnTo>
                  <a:lnTo>
                    <a:pt x="1141" y="1448"/>
                  </a:lnTo>
                  <a:lnTo>
                    <a:pt x="1187" y="1409"/>
                  </a:lnTo>
                  <a:lnTo>
                    <a:pt x="1229" y="1364"/>
                  </a:lnTo>
                  <a:lnTo>
                    <a:pt x="1248" y="1340"/>
                  </a:lnTo>
                  <a:lnTo>
                    <a:pt x="1267" y="1316"/>
                  </a:lnTo>
                  <a:lnTo>
                    <a:pt x="1301" y="1264"/>
                  </a:lnTo>
                  <a:lnTo>
                    <a:pt x="1330" y="1210"/>
                  </a:lnTo>
                  <a:lnTo>
                    <a:pt x="1354" y="1152"/>
                  </a:lnTo>
                  <a:lnTo>
                    <a:pt x="1364" y="1122"/>
                  </a:lnTo>
                  <a:lnTo>
                    <a:pt x="1374" y="1091"/>
                  </a:lnTo>
                  <a:lnTo>
                    <a:pt x="1390" y="1030"/>
                  </a:lnTo>
                  <a:lnTo>
                    <a:pt x="1400" y="969"/>
                  </a:lnTo>
                  <a:lnTo>
                    <a:pt x="1405" y="907"/>
                  </a:lnTo>
                  <a:lnTo>
                    <a:pt x="1406" y="876"/>
                  </a:lnTo>
                  <a:lnTo>
                    <a:pt x="1405" y="843"/>
                  </a:lnTo>
                  <a:lnTo>
                    <a:pt x="1400" y="778"/>
                  </a:lnTo>
                  <a:lnTo>
                    <a:pt x="1389" y="715"/>
                  </a:lnTo>
                  <a:lnTo>
                    <a:pt x="1372" y="653"/>
                  </a:lnTo>
                  <a:lnTo>
                    <a:pt x="1362" y="623"/>
                  </a:lnTo>
                  <a:lnTo>
                    <a:pt x="1351" y="593"/>
                  </a:lnTo>
                  <a:lnTo>
                    <a:pt x="1326" y="535"/>
                  </a:lnTo>
                  <a:lnTo>
                    <a:pt x="1295" y="481"/>
                  </a:lnTo>
                  <a:lnTo>
                    <a:pt x="1260" y="430"/>
                  </a:lnTo>
                  <a:lnTo>
                    <a:pt x="1241" y="406"/>
                  </a:lnTo>
                  <a:lnTo>
                    <a:pt x="1221" y="382"/>
                  </a:lnTo>
                  <a:lnTo>
                    <a:pt x="1178" y="339"/>
                  </a:lnTo>
                  <a:lnTo>
                    <a:pt x="1131" y="302"/>
                  </a:lnTo>
                  <a:lnTo>
                    <a:pt x="1081" y="270"/>
                  </a:lnTo>
                  <a:lnTo>
                    <a:pt x="1053" y="255"/>
                  </a:lnTo>
                  <a:lnTo>
                    <a:pt x="1026" y="241"/>
                  </a:lnTo>
                  <a:lnTo>
                    <a:pt x="970" y="220"/>
                  </a:lnTo>
                  <a:lnTo>
                    <a:pt x="910" y="207"/>
                  </a:lnTo>
                  <a:lnTo>
                    <a:pt x="848" y="200"/>
                  </a:lnTo>
                  <a:lnTo>
                    <a:pt x="815" y="199"/>
                  </a:lnTo>
                  <a:lnTo>
                    <a:pt x="781" y="200"/>
                  </a:lnTo>
                  <a:lnTo>
                    <a:pt x="715" y="207"/>
                  </a:lnTo>
                  <a:lnTo>
                    <a:pt x="653" y="221"/>
                  </a:lnTo>
                  <a:lnTo>
                    <a:pt x="594" y="243"/>
                  </a:lnTo>
                  <a:lnTo>
                    <a:pt x="567" y="257"/>
                  </a:lnTo>
                  <a:lnTo>
                    <a:pt x="540" y="273"/>
                  </a:lnTo>
                  <a:lnTo>
                    <a:pt x="489" y="306"/>
                  </a:lnTo>
                  <a:lnTo>
                    <a:pt x="443" y="344"/>
                  </a:lnTo>
                  <a:lnTo>
                    <a:pt x="400" y="387"/>
                  </a:lnTo>
                  <a:lnTo>
                    <a:pt x="380" y="411"/>
                  </a:lnTo>
                  <a:lnTo>
                    <a:pt x="361" y="435"/>
                  </a:lnTo>
                  <a:lnTo>
                    <a:pt x="327" y="487"/>
                  </a:lnTo>
                  <a:lnTo>
                    <a:pt x="298" y="542"/>
                  </a:lnTo>
                  <a:lnTo>
                    <a:pt x="273" y="600"/>
                  </a:lnTo>
                  <a:lnTo>
                    <a:pt x="263" y="630"/>
                  </a:lnTo>
                  <a:lnTo>
                    <a:pt x="253" y="660"/>
                  </a:lnTo>
                  <a:lnTo>
                    <a:pt x="237" y="720"/>
                  </a:lnTo>
                  <a:lnTo>
                    <a:pt x="227" y="782"/>
                  </a:lnTo>
                  <a:lnTo>
                    <a:pt x="222" y="845"/>
                  </a:lnTo>
                  <a:lnTo>
                    <a:pt x="222" y="87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8" name="Google Shape;4888;p83"/>
            <p:cNvSpPr/>
            <p:nvPr/>
          </p:nvSpPr>
          <p:spPr>
            <a:xfrm>
              <a:off x="2198688" y="1722438"/>
              <a:ext cx="542926" cy="549275"/>
            </a:xfrm>
            <a:custGeom>
              <a:avLst/>
              <a:gdLst/>
              <a:ahLst/>
              <a:cxnLst/>
              <a:rect l="l" t="t" r="r" b="b"/>
              <a:pathLst>
                <a:path w="1711" h="1728" extrusionOk="0">
                  <a:moveTo>
                    <a:pt x="1493" y="1728"/>
                  </a:moveTo>
                  <a:lnTo>
                    <a:pt x="1493" y="409"/>
                  </a:lnTo>
                  <a:lnTo>
                    <a:pt x="924" y="1424"/>
                  </a:lnTo>
                  <a:lnTo>
                    <a:pt x="790" y="1424"/>
                  </a:lnTo>
                  <a:lnTo>
                    <a:pt x="218" y="409"/>
                  </a:lnTo>
                  <a:lnTo>
                    <a:pt x="218" y="1728"/>
                  </a:lnTo>
                  <a:lnTo>
                    <a:pt x="0" y="1728"/>
                  </a:lnTo>
                  <a:lnTo>
                    <a:pt x="0" y="0"/>
                  </a:lnTo>
                  <a:lnTo>
                    <a:pt x="231" y="0"/>
                  </a:lnTo>
                  <a:lnTo>
                    <a:pt x="856" y="1122"/>
                  </a:lnTo>
                  <a:lnTo>
                    <a:pt x="1483" y="0"/>
                  </a:lnTo>
                  <a:lnTo>
                    <a:pt x="1711" y="0"/>
                  </a:lnTo>
                  <a:lnTo>
                    <a:pt x="1711" y="1728"/>
                  </a:lnTo>
                  <a:lnTo>
                    <a:pt x="1493" y="172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9" name="Google Shape;4889;p83"/>
            <p:cNvSpPr/>
            <p:nvPr/>
          </p:nvSpPr>
          <p:spPr>
            <a:xfrm>
              <a:off x="3613150" y="1722438"/>
              <a:ext cx="506414" cy="549275"/>
            </a:xfrm>
            <a:custGeom>
              <a:avLst/>
              <a:gdLst/>
              <a:ahLst/>
              <a:cxnLst/>
              <a:rect l="l" t="t" r="r" b="b"/>
              <a:pathLst>
                <a:path w="1598" h="1728" extrusionOk="0">
                  <a:moveTo>
                    <a:pt x="708" y="0"/>
                  </a:moveTo>
                  <a:lnTo>
                    <a:pt x="893" y="0"/>
                  </a:lnTo>
                  <a:lnTo>
                    <a:pt x="1598" y="1728"/>
                  </a:lnTo>
                  <a:lnTo>
                    <a:pt x="1364" y="1728"/>
                  </a:lnTo>
                  <a:lnTo>
                    <a:pt x="1160" y="1222"/>
                  </a:lnTo>
                  <a:lnTo>
                    <a:pt x="435" y="1222"/>
                  </a:lnTo>
                  <a:lnTo>
                    <a:pt x="234" y="1728"/>
                  </a:lnTo>
                  <a:lnTo>
                    <a:pt x="0" y="1728"/>
                  </a:lnTo>
                  <a:lnTo>
                    <a:pt x="708" y="0"/>
                  </a:lnTo>
                  <a:close/>
                  <a:moveTo>
                    <a:pt x="1111" y="1051"/>
                  </a:moveTo>
                  <a:lnTo>
                    <a:pt x="800" y="252"/>
                  </a:lnTo>
                  <a:lnTo>
                    <a:pt x="479" y="1051"/>
                  </a:lnTo>
                  <a:lnTo>
                    <a:pt x="1111" y="1051"/>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0" name="Google Shape;4890;p83"/>
            <p:cNvSpPr/>
            <p:nvPr/>
          </p:nvSpPr>
          <p:spPr>
            <a:xfrm>
              <a:off x="4370388" y="1722438"/>
              <a:ext cx="463550" cy="549275"/>
            </a:xfrm>
            <a:custGeom>
              <a:avLst/>
              <a:gdLst/>
              <a:ahLst/>
              <a:cxnLst/>
              <a:rect l="l" t="t" r="r" b="b"/>
              <a:pathLst>
                <a:path w="1459" h="1728" extrusionOk="0">
                  <a:moveTo>
                    <a:pt x="219" y="404"/>
                  </a:moveTo>
                  <a:lnTo>
                    <a:pt x="219" y="1728"/>
                  </a:lnTo>
                  <a:lnTo>
                    <a:pt x="0" y="1728"/>
                  </a:lnTo>
                  <a:lnTo>
                    <a:pt x="0" y="0"/>
                  </a:lnTo>
                  <a:lnTo>
                    <a:pt x="184" y="0"/>
                  </a:lnTo>
                  <a:lnTo>
                    <a:pt x="1240" y="1350"/>
                  </a:lnTo>
                  <a:lnTo>
                    <a:pt x="1240" y="3"/>
                  </a:lnTo>
                  <a:lnTo>
                    <a:pt x="1459" y="3"/>
                  </a:lnTo>
                  <a:lnTo>
                    <a:pt x="1459" y="1728"/>
                  </a:lnTo>
                  <a:lnTo>
                    <a:pt x="1259" y="1728"/>
                  </a:lnTo>
                  <a:lnTo>
                    <a:pt x="219" y="40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1" name="Google Shape;4891;p83"/>
            <p:cNvSpPr/>
            <p:nvPr/>
          </p:nvSpPr>
          <p:spPr>
            <a:xfrm>
              <a:off x="5086351" y="1722438"/>
              <a:ext cx="485775" cy="549275"/>
            </a:xfrm>
            <a:custGeom>
              <a:avLst/>
              <a:gdLst/>
              <a:ahLst/>
              <a:cxnLst/>
              <a:rect l="l" t="t" r="r" b="b"/>
              <a:pathLst>
                <a:path w="1530" h="1728" extrusionOk="0">
                  <a:moveTo>
                    <a:pt x="241" y="0"/>
                  </a:moveTo>
                  <a:lnTo>
                    <a:pt x="764" y="901"/>
                  </a:lnTo>
                  <a:lnTo>
                    <a:pt x="1292" y="0"/>
                  </a:lnTo>
                  <a:lnTo>
                    <a:pt x="1530" y="0"/>
                  </a:lnTo>
                  <a:lnTo>
                    <a:pt x="874" y="1098"/>
                  </a:lnTo>
                  <a:lnTo>
                    <a:pt x="874" y="1728"/>
                  </a:lnTo>
                  <a:lnTo>
                    <a:pt x="654" y="1728"/>
                  </a:lnTo>
                  <a:lnTo>
                    <a:pt x="654" y="1092"/>
                  </a:lnTo>
                  <a:lnTo>
                    <a:pt x="0" y="0"/>
                  </a:lnTo>
                  <a:lnTo>
                    <a:pt x="241" y="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2" name="Google Shape;4892;p83"/>
            <p:cNvSpPr/>
            <p:nvPr/>
          </p:nvSpPr>
          <p:spPr>
            <a:xfrm>
              <a:off x="3062288" y="2073276"/>
              <a:ext cx="42863" cy="44450"/>
            </a:xfrm>
            <a:custGeom>
              <a:avLst/>
              <a:gdLst/>
              <a:ahLst/>
              <a:cxnLst/>
              <a:rect l="l" t="t" r="r" b="b"/>
              <a:pathLst>
                <a:path w="137" h="137" extrusionOk="0">
                  <a:moveTo>
                    <a:pt x="0" y="69"/>
                  </a:moveTo>
                  <a:lnTo>
                    <a:pt x="1" y="55"/>
                  </a:lnTo>
                  <a:lnTo>
                    <a:pt x="11" y="30"/>
                  </a:lnTo>
                  <a:lnTo>
                    <a:pt x="30" y="11"/>
                  </a:lnTo>
                  <a:lnTo>
                    <a:pt x="54" y="1"/>
                  </a:lnTo>
                  <a:lnTo>
                    <a:pt x="68" y="0"/>
                  </a:lnTo>
                  <a:lnTo>
                    <a:pt x="82" y="1"/>
                  </a:lnTo>
                  <a:lnTo>
                    <a:pt x="107" y="11"/>
                  </a:lnTo>
                  <a:lnTo>
                    <a:pt x="126" y="30"/>
                  </a:lnTo>
                  <a:lnTo>
                    <a:pt x="136" y="55"/>
                  </a:lnTo>
                  <a:lnTo>
                    <a:pt x="137" y="69"/>
                  </a:lnTo>
                  <a:lnTo>
                    <a:pt x="136" y="82"/>
                  </a:lnTo>
                  <a:lnTo>
                    <a:pt x="126" y="107"/>
                  </a:lnTo>
                  <a:lnTo>
                    <a:pt x="107" y="126"/>
                  </a:lnTo>
                  <a:lnTo>
                    <a:pt x="82" y="136"/>
                  </a:lnTo>
                  <a:lnTo>
                    <a:pt x="68" y="137"/>
                  </a:lnTo>
                  <a:lnTo>
                    <a:pt x="54" y="136"/>
                  </a:lnTo>
                  <a:lnTo>
                    <a:pt x="30" y="126"/>
                  </a:lnTo>
                  <a:lnTo>
                    <a:pt x="11" y="107"/>
                  </a:lnTo>
                  <a:lnTo>
                    <a:pt x="1" y="82"/>
                  </a:lnTo>
                  <a:lnTo>
                    <a:pt x="0"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3" name="Google Shape;4893;p83"/>
            <p:cNvSpPr/>
            <p:nvPr/>
          </p:nvSpPr>
          <p:spPr>
            <a:xfrm>
              <a:off x="3062288" y="1795463"/>
              <a:ext cx="42863" cy="42862"/>
            </a:xfrm>
            <a:custGeom>
              <a:avLst/>
              <a:gdLst/>
              <a:ahLst/>
              <a:cxnLst/>
              <a:rect l="l" t="t" r="r" b="b"/>
              <a:pathLst>
                <a:path w="137" h="138" extrusionOk="0">
                  <a:moveTo>
                    <a:pt x="0" y="70"/>
                  </a:moveTo>
                  <a:lnTo>
                    <a:pt x="1" y="56"/>
                  </a:lnTo>
                  <a:lnTo>
                    <a:pt x="11" y="31"/>
                  </a:lnTo>
                  <a:lnTo>
                    <a:pt x="30" y="12"/>
                  </a:lnTo>
                  <a:lnTo>
                    <a:pt x="54" y="1"/>
                  </a:lnTo>
                  <a:lnTo>
                    <a:pt x="68" y="0"/>
                  </a:lnTo>
                  <a:lnTo>
                    <a:pt x="82" y="1"/>
                  </a:lnTo>
                  <a:lnTo>
                    <a:pt x="107" y="12"/>
                  </a:lnTo>
                  <a:lnTo>
                    <a:pt x="126" y="31"/>
                  </a:lnTo>
                  <a:lnTo>
                    <a:pt x="136" y="56"/>
                  </a:lnTo>
                  <a:lnTo>
                    <a:pt x="137" y="70"/>
                  </a:lnTo>
                  <a:lnTo>
                    <a:pt x="136" y="84"/>
                  </a:lnTo>
                  <a:lnTo>
                    <a:pt x="126" y="108"/>
                  </a:lnTo>
                  <a:lnTo>
                    <a:pt x="107" y="127"/>
                  </a:lnTo>
                  <a:lnTo>
                    <a:pt x="82" y="137"/>
                  </a:lnTo>
                  <a:lnTo>
                    <a:pt x="68" y="138"/>
                  </a:lnTo>
                  <a:lnTo>
                    <a:pt x="54" y="137"/>
                  </a:lnTo>
                  <a:lnTo>
                    <a:pt x="30" y="127"/>
                  </a:lnTo>
                  <a:lnTo>
                    <a:pt x="11" y="108"/>
                  </a:lnTo>
                  <a:lnTo>
                    <a:pt x="1" y="84"/>
                  </a:lnTo>
                  <a:lnTo>
                    <a:pt x="0"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4" name="Google Shape;4894;p83"/>
            <p:cNvSpPr/>
            <p:nvPr/>
          </p:nvSpPr>
          <p:spPr>
            <a:xfrm>
              <a:off x="3113088" y="2071688"/>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5" name="Google Shape;4895;p83"/>
            <p:cNvSpPr/>
            <p:nvPr/>
          </p:nvSpPr>
          <p:spPr>
            <a:xfrm>
              <a:off x="3106738" y="2117726"/>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6" name="Google Shape;4896;p83"/>
            <p:cNvSpPr/>
            <p:nvPr/>
          </p:nvSpPr>
          <p:spPr>
            <a:xfrm>
              <a:off x="3113088" y="2151063"/>
              <a:ext cx="12700" cy="12700"/>
            </a:xfrm>
            <a:custGeom>
              <a:avLst/>
              <a:gdLst/>
              <a:ahLst/>
              <a:cxnLst/>
              <a:rect l="l" t="t" r="r" b="b"/>
              <a:pathLst>
                <a:path w="37" h="39" extrusionOk="0">
                  <a:moveTo>
                    <a:pt x="0" y="19"/>
                  </a:moveTo>
                  <a:lnTo>
                    <a:pt x="1" y="12"/>
                  </a:lnTo>
                  <a:lnTo>
                    <a:pt x="11" y="1"/>
                  </a:lnTo>
                  <a:lnTo>
                    <a:pt x="18" y="0"/>
                  </a:lnTo>
                  <a:lnTo>
                    <a:pt x="26" y="1"/>
                  </a:lnTo>
                  <a:lnTo>
                    <a:pt x="36" y="12"/>
                  </a:lnTo>
                  <a:lnTo>
                    <a:pt x="37" y="19"/>
                  </a:lnTo>
                  <a:lnTo>
                    <a:pt x="36" y="28"/>
                  </a:lnTo>
                  <a:lnTo>
                    <a:pt x="26" y="38"/>
                  </a:lnTo>
                  <a:lnTo>
                    <a:pt x="18" y="39"/>
                  </a:lnTo>
                  <a:lnTo>
                    <a:pt x="11" y="38"/>
                  </a:lnTo>
                  <a:lnTo>
                    <a:pt x="1" y="28"/>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7" name="Google Shape;4897;p83"/>
            <p:cNvSpPr/>
            <p:nvPr/>
          </p:nvSpPr>
          <p:spPr>
            <a:xfrm>
              <a:off x="3060701" y="2125663"/>
              <a:ext cx="12700" cy="11113"/>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8" name="Google Shape;4898;p83"/>
            <p:cNvSpPr/>
            <p:nvPr/>
          </p:nvSpPr>
          <p:spPr>
            <a:xfrm>
              <a:off x="3100388" y="2190751"/>
              <a:ext cx="12700" cy="12700"/>
            </a:xfrm>
            <a:custGeom>
              <a:avLst/>
              <a:gdLst/>
              <a:ahLst/>
              <a:cxnLst/>
              <a:rect l="l" t="t" r="r" b="b"/>
              <a:pathLst>
                <a:path w="37" h="38" extrusionOk="0">
                  <a:moveTo>
                    <a:pt x="0" y="19"/>
                  </a:moveTo>
                  <a:lnTo>
                    <a:pt x="1" y="11"/>
                  </a:lnTo>
                  <a:lnTo>
                    <a:pt x="11" y="1"/>
                  </a:lnTo>
                  <a:lnTo>
                    <a:pt x="18" y="0"/>
                  </a:lnTo>
                  <a:lnTo>
                    <a:pt x="26" y="1"/>
                  </a:lnTo>
                  <a:lnTo>
                    <a:pt x="36" y="11"/>
                  </a:lnTo>
                  <a:lnTo>
                    <a:pt x="37" y="19"/>
                  </a:lnTo>
                  <a:lnTo>
                    <a:pt x="36" y="26"/>
                  </a:lnTo>
                  <a:lnTo>
                    <a:pt x="26" y="37"/>
                  </a:lnTo>
                  <a:lnTo>
                    <a:pt x="18"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9" name="Google Shape;4899;p83"/>
            <p:cNvSpPr/>
            <p:nvPr/>
          </p:nvSpPr>
          <p:spPr>
            <a:xfrm>
              <a:off x="3081338" y="2198688"/>
              <a:ext cx="11112" cy="11112"/>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0" name="Google Shape;4900;p83"/>
            <p:cNvSpPr/>
            <p:nvPr/>
          </p:nvSpPr>
          <p:spPr>
            <a:xfrm>
              <a:off x="3060701" y="2173288"/>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1" name="Google Shape;4901;p83"/>
            <p:cNvSpPr/>
            <p:nvPr/>
          </p:nvSpPr>
          <p:spPr>
            <a:xfrm>
              <a:off x="3106738" y="22240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2" name="Google Shape;4902;p83"/>
            <p:cNvSpPr/>
            <p:nvPr/>
          </p:nvSpPr>
          <p:spPr>
            <a:xfrm>
              <a:off x="3094038" y="2251076"/>
              <a:ext cx="11113" cy="12700"/>
            </a:xfrm>
            <a:custGeom>
              <a:avLst/>
              <a:gdLst/>
              <a:ahLst/>
              <a:cxnLst/>
              <a:rect l="l" t="t" r="r" b="b"/>
              <a:pathLst>
                <a:path w="38" h="38" extrusionOk="0">
                  <a:moveTo>
                    <a:pt x="0" y="19"/>
                  </a:moveTo>
                  <a:lnTo>
                    <a:pt x="1" y="12"/>
                  </a:lnTo>
                  <a:lnTo>
                    <a:pt x="12" y="1"/>
                  </a:lnTo>
                  <a:lnTo>
                    <a:pt x="20" y="0"/>
                  </a:lnTo>
                  <a:lnTo>
                    <a:pt x="27" y="1"/>
                  </a:lnTo>
                  <a:lnTo>
                    <a:pt x="37" y="12"/>
                  </a:lnTo>
                  <a:lnTo>
                    <a:pt x="38" y="19"/>
                  </a:lnTo>
                  <a:lnTo>
                    <a:pt x="37" y="27"/>
                  </a:lnTo>
                  <a:lnTo>
                    <a:pt x="27" y="37"/>
                  </a:lnTo>
                  <a:lnTo>
                    <a:pt x="20"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3" name="Google Shape;4903;p83"/>
            <p:cNvSpPr/>
            <p:nvPr/>
          </p:nvSpPr>
          <p:spPr>
            <a:xfrm>
              <a:off x="3073401" y="2257426"/>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4" name="Google Shape;4904;p83"/>
            <p:cNvSpPr/>
            <p:nvPr/>
          </p:nvSpPr>
          <p:spPr>
            <a:xfrm>
              <a:off x="3060701" y="2271713"/>
              <a:ext cx="12700" cy="11112"/>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5" name="Google Shape;4905;p83"/>
            <p:cNvSpPr/>
            <p:nvPr/>
          </p:nvSpPr>
          <p:spPr>
            <a:xfrm>
              <a:off x="3094038" y="2278063"/>
              <a:ext cx="11113" cy="11112"/>
            </a:xfrm>
            <a:custGeom>
              <a:avLst/>
              <a:gdLst/>
              <a:ahLst/>
              <a:cxnLst/>
              <a:rect l="l" t="t" r="r" b="b"/>
              <a:pathLst>
                <a:path w="38" h="37" extrusionOk="0">
                  <a:moveTo>
                    <a:pt x="0" y="18"/>
                  </a:moveTo>
                  <a:lnTo>
                    <a:pt x="1" y="11"/>
                  </a:lnTo>
                  <a:lnTo>
                    <a:pt x="12" y="1"/>
                  </a:lnTo>
                  <a:lnTo>
                    <a:pt x="20" y="0"/>
                  </a:lnTo>
                  <a:lnTo>
                    <a:pt x="27" y="1"/>
                  </a:lnTo>
                  <a:lnTo>
                    <a:pt x="37" y="11"/>
                  </a:lnTo>
                  <a:lnTo>
                    <a:pt x="38" y="18"/>
                  </a:lnTo>
                  <a:lnTo>
                    <a:pt x="37" y="26"/>
                  </a:lnTo>
                  <a:lnTo>
                    <a:pt x="27" y="36"/>
                  </a:lnTo>
                  <a:lnTo>
                    <a:pt x="20"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6" name="Google Shape;4906;p83"/>
            <p:cNvSpPr/>
            <p:nvPr/>
          </p:nvSpPr>
          <p:spPr>
            <a:xfrm>
              <a:off x="3113088" y="2263776"/>
              <a:ext cx="12700" cy="12700"/>
            </a:xfrm>
            <a:custGeom>
              <a:avLst/>
              <a:gdLst/>
              <a:ahLst/>
              <a:cxnLst/>
              <a:rect l="l" t="t" r="r" b="b"/>
              <a:pathLst>
                <a:path w="37" h="37" extrusionOk="0">
                  <a:moveTo>
                    <a:pt x="0" y="19"/>
                  </a:moveTo>
                  <a:lnTo>
                    <a:pt x="1" y="11"/>
                  </a:lnTo>
                  <a:lnTo>
                    <a:pt x="11" y="1"/>
                  </a:lnTo>
                  <a:lnTo>
                    <a:pt x="18" y="0"/>
                  </a:lnTo>
                  <a:lnTo>
                    <a:pt x="26" y="1"/>
                  </a:lnTo>
                  <a:lnTo>
                    <a:pt x="36" y="11"/>
                  </a:lnTo>
                  <a:lnTo>
                    <a:pt x="37" y="19"/>
                  </a:lnTo>
                  <a:lnTo>
                    <a:pt x="36" y="26"/>
                  </a:lnTo>
                  <a:lnTo>
                    <a:pt x="26" y="36"/>
                  </a:lnTo>
                  <a:lnTo>
                    <a:pt x="18"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7" name="Google Shape;4907;p83"/>
            <p:cNvSpPr/>
            <p:nvPr/>
          </p:nvSpPr>
          <p:spPr>
            <a:xfrm>
              <a:off x="3067050" y="2044701"/>
              <a:ext cx="12700" cy="12700"/>
            </a:xfrm>
            <a:custGeom>
              <a:avLst/>
              <a:gdLst/>
              <a:ahLst/>
              <a:cxnLst/>
              <a:rect l="l" t="t" r="r" b="b"/>
              <a:pathLst>
                <a:path w="38" h="38" extrusionOk="0">
                  <a:moveTo>
                    <a:pt x="0" y="19"/>
                  </a:moveTo>
                  <a:lnTo>
                    <a:pt x="1" y="12"/>
                  </a:lnTo>
                  <a:lnTo>
                    <a:pt x="12" y="2"/>
                  </a:lnTo>
                  <a:lnTo>
                    <a:pt x="19" y="0"/>
                  </a:lnTo>
                  <a:lnTo>
                    <a:pt x="26" y="2"/>
                  </a:lnTo>
                  <a:lnTo>
                    <a:pt x="36" y="12"/>
                  </a:lnTo>
                  <a:lnTo>
                    <a:pt x="38" y="19"/>
                  </a:lnTo>
                  <a:lnTo>
                    <a:pt x="36" y="27"/>
                  </a:lnTo>
                  <a:lnTo>
                    <a:pt x="26" y="37"/>
                  </a:lnTo>
                  <a:lnTo>
                    <a:pt x="19" y="38"/>
                  </a:lnTo>
                  <a:lnTo>
                    <a:pt x="12"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8" name="Google Shape;4908;p83"/>
            <p:cNvSpPr/>
            <p:nvPr/>
          </p:nvSpPr>
          <p:spPr>
            <a:xfrm>
              <a:off x="3095626" y="2022476"/>
              <a:ext cx="11112" cy="11112"/>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9" name="Google Shape;4909;p83"/>
            <p:cNvSpPr/>
            <p:nvPr/>
          </p:nvSpPr>
          <p:spPr>
            <a:xfrm>
              <a:off x="3054351" y="1998663"/>
              <a:ext cx="11112" cy="12700"/>
            </a:xfrm>
            <a:custGeom>
              <a:avLst/>
              <a:gdLst/>
              <a:ahLst/>
              <a:cxnLst/>
              <a:rect l="l" t="t" r="r" b="b"/>
              <a:pathLst>
                <a:path w="37" h="37" extrusionOk="0">
                  <a:moveTo>
                    <a:pt x="0" y="19"/>
                  </a:moveTo>
                  <a:lnTo>
                    <a:pt x="1" y="11"/>
                  </a:lnTo>
                  <a:lnTo>
                    <a:pt x="11" y="1"/>
                  </a:lnTo>
                  <a:lnTo>
                    <a:pt x="19" y="0"/>
                  </a:lnTo>
                  <a:lnTo>
                    <a:pt x="26" y="1"/>
                  </a:lnTo>
                  <a:lnTo>
                    <a:pt x="36" y="11"/>
                  </a:lnTo>
                  <a:lnTo>
                    <a:pt x="37" y="19"/>
                  </a:lnTo>
                  <a:lnTo>
                    <a:pt x="36" y="26"/>
                  </a:lnTo>
                  <a:lnTo>
                    <a:pt x="26" y="36"/>
                  </a:lnTo>
                  <a:lnTo>
                    <a:pt x="19" y="37"/>
                  </a:lnTo>
                  <a:lnTo>
                    <a:pt x="11" y="36"/>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0" name="Google Shape;4910;p83"/>
            <p:cNvSpPr/>
            <p:nvPr/>
          </p:nvSpPr>
          <p:spPr>
            <a:xfrm>
              <a:off x="3073401" y="1979613"/>
              <a:ext cx="12700" cy="11112"/>
            </a:xfrm>
            <a:custGeom>
              <a:avLst/>
              <a:gdLst/>
              <a:ahLst/>
              <a:cxnLst/>
              <a:rect l="l" t="t" r="r" b="b"/>
              <a:pathLst>
                <a:path w="37" h="39" extrusionOk="0">
                  <a:moveTo>
                    <a:pt x="0" y="20"/>
                  </a:moveTo>
                  <a:lnTo>
                    <a:pt x="1" y="13"/>
                  </a:lnTo>
                  <a:lnTo>
                    <a:pt x="11" y="2"/>
                  </a:lnTo>
                  <a:lnTo>
                    <a:pt x="19" y="0"/>
                  </a:lnTo>
                  <a:lnTo>
                    <a:pt x="26" y="2"/>
                  </a:lnTo>
                  <a:lnTo>
                    <a:pt x="36" y="13"/>
                  </a:lnTo>
                  <a:lnTo>
                    <a:pt x="37" y="20"/>
                  </a:lnTo>
                  <a:lnTo>
                    <a:pt x="36" y="28"/>
                  </a:lnTo>
                  <a:lnTo>
                    <a:pt x="26" y="38"/>
                  </a:lnTo>
                  <a:lnTo>
                    <a:pt x="19" y="39"/>
                  </a:lnTo>
                  <a:lnTo>
                    <a:pt x="11" y="38"/>
                  </a:lnTo>
                  <a:lnTo>
                    <a:pt x="1" y="28"/>
                  </a:lnTo>
                  <a:lnTo>
                    <a:pt x="0"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1" name="Google Shape;4911;p83"/>
            <p:cNvSpPr/>
            <p:nvPr/>
          </p:nvSpPr>
          <p:spPr>
            <a:xfrm>
              <a:off x="3094038" y="1973263"/>
              <a:ext cx="11113" cy="11113"/>
            </a:xfrm>
            <a:custGeom>
              <a:avLst/>
              <a:gdLst/>
              <a:ahLst/>
              <a:cxnLst/>
              <a:rect l="l" t="t" r="r" b="b"/>
              <a:pathLst>
                <a:path w="38" h="38" extrusionOk="0">
                  <a:moveTo>
                    <a:pt x="0" y="18"/>
                  </a:moveTo>
                  <a:lnTo>
                    <a:pt x="1" y="11"/>
                  </a:lnTo>
                  <a:lnTo>
                    <a:pt x="12" y="1"/>
                  </a:lnTo>
                  <a:lnTo>
                    <a:pt x="20" y="0"/>
                  </a:lnTo>
                  <a:lnTo>
                    <a:pt x="27" y="1"/>
                  </a:lnTo>
                  <a:lnTo>
                    <a:pt x="37" y="11"/>
                  </a:lnTo>
                  <a:lnTo>
                    <a:pt x="38" y="18"/>
                  </a:lnTo>
                  <a:lnTo>
                    <a:pt x="37" y="26"/>
                  </a:lnTo>
                  <a:lnTo>
                    <a:pt x="27" y="37"/>
                  </a:lnTo>
                  <a:lnTo>
                    <a:pt x="20" y="38"/>
                  </a:lnTo>
                  <a:lnTo>
                    <a:pt x="12"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2" name="Google Shape;4912;p83"/>
            <p:cNvSpPr/>
            <p:nvPr/>
          </p:nvSpPr>
          <p:spPr>
            <a:xfrm>
              <a:off x="3106738" y="1946276"/>
              <a:ext cx="12700" cy="11113"/>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3" name="Google Shape;4913;p83"/>
            <p:cNvSpPr/>
            <p:nvPr/>
          </p:nvSpPr>
          <p:spPr>
            <a:xfrm>
              <a:off x="3073401" y="1919288"/>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4" name="Google Shape;4914;p83"/>
            <p:cNvSpPr/>
            <p:nvPr/>
          </p:nvSpPr>
          <p:spPr>
            <a:xfrm>
              <a:off x="3100388" y="1912938"/>
              <a:ext cx="12700" cy="12700"/>
            </a:xfrm>
            <a:custGeom>
              <a:avLst/>
              <a:gdLst/>
              <a:ahLst/>
              <a:cxnLst/>
              <a:rect l="l" t="t" r="r" b="b"/>
              <a:pathLst>
                <a:path w="37" h="38" extrusionOk="0">
                  <a:moveTo>
                    <a:pt x="0" y="19"/>
                  </a:moveTo>
                  <a:lnTo>
                    <a:pt x="1" y="12"/>
                  </a:lnTo>
                  <a:lnTo>
                    <a:pt x="11" y="1"/>
                  </a:lnTo>
                  <a:lnTo>
                    <a:pt x="18" y="0"/>
                  </a:lnTo>
                  <a:lnTo>
                    <a:pt x="26" y="1"/>
                  </a:lnTo>
                  <a:lnTo>
                    <a:pt x="36" y="12"/>
                  </a:lnTo>
                  <a:lnTo>
                    <a:pt x="37" y="19"/>
                  </a:lnTo>
                  <a:lnTo>
                    <a:pt x="36" y="27"/>
                  </a:lnTo>
                  <a:lnTo>
                    <a:pt x="26" y="37"/>
                  </a:lnTo>
                  <a:lnTo>
                    <a:pt x="18"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5" name="Google Shape;4915;p83"/>
            <p:cNvSpPr/>
            <p:nvPr/>
          </p:nvSpPr>
          <p:spPr>
            <a:xfrm>
              <a:off x="3048001" y="1893888"/>
              <a:ext cx="11113" cy="11112"/>
            </a:xfrm>
            <a:custGeom>
              <a:avLst/>
              <a:gdLst/>
              <a:ahLst/>
              <a:cxnLst/>
              <a:rect l="l" t="t" r="r" b="b"/>
              <a:pathLst>
                <a:path w="38" h="37" extrusionOk="0">
                  <a:moveTo>
                    <a:pt x="0" y="19"/>
                  </a:moveTo>
                  <a:lnTo>
                    <a:pt x="2" y="11"/>
                  </a:lnTo>
                  <a:lnTo>
                    <a:pt x="12" y="1"/>
                  </a:lnTo>
                  <a:lnTo>
                    <a:pt x="19" y="0"/>
                  </a:lnTo>
                  <a:lnTo>
                    <a:pt x="27" y="1"/>
                  </a:lnTo>
                  <a:lnTo>
                    <a:pt x="37" y="11"/>
                  </a:lnTo>
                  <a:lnTo>
                    <a:pt x="38" y="19"/>
                  </a:lnTo>
                  <a:lnTo>
                    <a:pt x="37" y="26"/>
                  </a:lnTo>
                  <a:lnTo>
                    <a:pt x="27" y="36"/>
                  </a:lnTo>
                  <a:lnTo>
                    <a:pt x="19" y="37"/>
                  </a:lnTo>
                  <a:lnTo>
                    <a:pt x="12" y="36"/>
                  </a:lnTo>
                  <a:lnTo>
                    <a:pt x="2"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6" name="Google Shape;4916;p83"/>
            <p:cNvSpPr/>
            <p:nvPr/>
          </p:nvSpPr>
          <p:spPr>
            <a:xfrm>
              <a:off x="3105151" y="1881188"/>
              <a:ext cx="12700" cy="12700"/>
            </a:xfrm>
            <a:custGeom>
              <a:avLst/>
              <a:gdLst/>
              <a:ahLst/>
              <a:cxnLst/>
              <a:rect l="l" t="t" r="r" b="b"/>
              <a:pathLst>
                <a:path w="37" h="38" extrusionOk="0">
                  <a:moveTo>
                    <a:pt x="0" y="18"/>
                  </a:moveTo>
                  <a:lnTo>
                    <a:pt x="1" y="11"/>
                  </a:lnTo>
                  <a:lnTo>
                    <a:pt x="11" y="1"/>
                  </a:lnTo>
                  <a:lnTo>
                    <a:pt x="18" y="0"/>
                  </a:lnTo>
                  <a:lnTo>
                    <a:pt x="26" y="1"/>
                  </a:lnTo>
                  <a:lnTo>
                    <a:pt x="36" y="11"/>
                  </a:lnTo>
                  <a:lnTo>
                    <a:pt x="37" y="18"/>
                  </a:lnTo>
                  <a:lnTo>
                    <a:pt x="36" y="26"/>
                  </a:lnTo>
                  <a:lnTo>
                    <a:pt x="26" y="37"/>
                  </a:lnTo>
                  <a:lnTo>
                    <a:pt x="18" y="38"/>
                  </a:lnTo>
                  <a:lnTo>
                    <a:pt x="11" y="37"/>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7" name="Google Shape;4917;p83"/>
            <p:cNvSpPr/>
            <p:nvPr/>
          </p:nvSpPr>
          <p:spPr>
            <a:xfrm>
              <a:off x="3106738" y="1846263"/>
              <a:ext cx="12700" cy="12700"/>
            </a:xfrm>
            <a:custGeom>
              <a:avLst/>
              <a:gdLst/>
              <a:ahLst/>
              <a:cxnLst/>
              <a:rect l="l" t="t" r="r" b="b"/>
              <a:pathLst>
                <a:path w="37" h="38" extrusionOk="0">
                  <a:moveTo>
                    <a:pt x="0" y="19"/>
                  </a:moveTo>
                  <a:lnTo>
                    <a:pt x="1" y="12"/>
                  </a:lnTo>
                  <a:lnTo>
                    <a:pt x="11" y="1"/>
                  </a:lnTo>
                  <a:lnTo>
                    <a:pt x="19" y="0"/>
                  </a:lnTo>
                  <a:lnTo>
                    <a:pt x="26" y="1"/>
                  </a:lnTo>
                  <a:lnTo>
                    <a:pt x="36" y="12"/>
                  </a:lnTo>
                  <a:lnTo>
                    <a:pt x="37" y="19"/>
                  </a:lnTo>
                  <a:lnTo>
                    <a:pt x="36" y="27"/>
                  </a:lnTo>
                  <a:lnTo>
                    <a:pt x="26"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8" name="Google Shape;4918;p83"/>
            <p:cNvSpPr/>
            <p:nvPr/>
          </p:nvSpPr>
          <p:spPr>
            <a:xfrm>
              <a:off x="3060701" y="1839913"/>
              <a:ext cx="12700" cy="12700"/>
            </a:xfrm>
            <a:custGeom>
              <a:avLst/>
              <a:gdLst/>
              <a:ahLst/>
              <a:cxnLst/>
              <a:rect l="l" t="t" r="r" b="b"/>
              <a:pathLst>
                <a:path w="37" h="37" extrusionOk="0">
                  <a:moveTo>
                    <a:pt x="0" y="18"/>
                  </a:moveTo>
                  <a:lnTo>
                    <a:pt x="1" y="11"/>
                  </a:lnTo>
                  <a:lnTo>
                    <a:pt x="11" y="1"/>
                  </a:lnTo>
                  <a:lnTo>
                    <a:pt x="18" y="0"/>
                  </a:lnTo>
                  <a:lnTo>
                    <a:pt x="26" y="1"/>
                  </a:lnTo>
                  <a:lnTo>
                    <a:pt x="36" y="11"/>
                  </a:lnTo>
                  <a:lnTo>
                    <a:pt x="37" y="18"/>
                  </a:lnTo>
                  <a:lnTo>
                    <a:pt x="36" y="26"/>
                  </a:lnTo>
                  <a:lnTo>
                    <a:pt x="26" y="36"/>
                  </a:lnTo>
                  <a:lnTo>
                    <a:pt x="18"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9" name="Google Shape;4919;p83"/>
            <p:cNvSpPr/>
            <p:nvPr/>
          </p:nvSpPr>
          <p:spPr>
            <a:xfrm>
              <a:off x="3108326" y="1781176"/>
              <a:ext cx="11112"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0" name="Google Shape;4920;p83"/>
            <p:cNvSpPr/>
            <p:nvPr/>
          </p:nvSpPr>
          <p:spPr>
            <a:xfrm>
              <a:off x="3073401" y="1773238"/>
              <a:ext cx="12700" cy="12700"/>
            </a:xfrm>
            <a:custGeom>
              <a:avLst/>
              <a:gdLst/>
              <a:ahLst/>
              <a:cxnLst/>
              <a:rect l="l" t="t" r="r" b="b"/>
              <a:pathLst>
                <a:path w="37" h="37" extrusionOk="0">
                  <a:moveTo>
                    <a:pt x="0" y="18"/>
                  </a:moveTo>
                  <a:lnTo>
                    <a:pt x="1" y="11"/>
                  </a:lnTo>
                  <a:lnTo>
                    <a:pt x="11" y="1"/>
                  </a:lnTo>
                  <a:lnTo>
                    <a:pt x="19" y="0"/>
                  </a:lnTo>
                  <a:lnTo>
                    <a:pt x="26" y="1"/>
                  </a:lnTo>
                  <a:lnTo>
                    <a:pt x="36" y="11"/>
                  </a:lnTo>
                  <a:lnTo>
                    <a:pt x="37" y="18"/>
                  </a:lnTo>
                  <a:lnTo>
                    <a:pt x="36" y="26"/>
                  </a:lnTo>
                  <a:lnTo>
                    <a:pt x="26" y="36"/>
                  </a:lnTo>
                  <a:lnTo>
                    <a:pt x="19" y="37"/>
                  </a:lnTo>
                  <a:lnTo>
                    <a:pt x="11"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1" name="Google Shape;4921;p83"/>
            <p:cNvSpPr/>
            <p:nvPr/>
          </p:nvSpPr>
          <p:spPr>
            <a:xfrm>
              <a:off x="3048001" y="1773238"/>
              <a:ext cx="11113" cy="12700"/>
            </a:xfrm>
            <a:custGeom>
              <a:avLst/>
              <a:gdLst/>
              <a:ahLst/>
              <a:cxnLst/>
              <a:rect l="l" t="t" r="r" b="b"/>
              <a:pathLst>
                <a:path w="38" h="37" extrusionOk="0">
                  <a:moveTo>
                    <a:pt x="0" y="18"/>
                  </a:moveTo>
                  <a:lnTo>
                    <a:pt x="2" y="11"/>
                  </a:lnTo>
                  <a:lnTo>
                    <a:pt x="12" y="1"/>
                  </a:lnTo>
                  <a:lnTo>
                    <a:pt x="19" y="0"/>
                  </a:lnTo>
                  <a:lnTo>
                    <a:pt x="27" y="1"/>
                  </a:lnTo>
                  <a:lnTo>
                    <a:pt x="37" y="11"/>
                  </a:lnTo>
                  <a:lnTo>
                    <a:pt x="38" y="18"/>
                  </a:lnTo>
                  <a:lnTo>
                    <a:pt x="37" y="26"/>
                  </a:lnTo>
                  <a:lnTo>
                    <a:pt x="27" y="36"/>
                  </a:lnTo>
                  <a:lnTo>
                    <a:pt x="19" y="37"/>
                  </a:lnTo>
                  <a:lnTo>
                    <a:pt x="12" y="36"/>
                  </a:lnTo>
                  <a:lnTo>
                    <a:pt x="2"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2" name="Google Shape;4922;p83"/>
            <p:cNvSpPr/>
            <p:nvPr/>
          </p:nvSpPr>
          <p:spPr>
            <a:xfrm>
              <a:off x="3087688" y="1747838"/>
              <a:ext cx="11113" cy="11113"/>
            </a:xfrm>
            <a:custGeom>
              <a:avLst/>
              <a:gdLst/>
              <a:ahLst/>
              <a:cxnLst/>
              <a:rect l="l" t="t" r="r" b="b"/>
              <a:pathLst>
                <a:path w="38" h="38" extrusionOk="0">
                  <a:moveTo>
                    <a:pt x="0" y="19"/>
                  </a:moveTo>
                  <a:lnTo>
                    <a:pt x="1" y="12"/>
                  </a:lnTo>
                  <a:lnTo>
                    <a:pt x="11" y="1"/>
                  </a:lnTo>
                  <a:lnTo>
                    <a:pt x="19" y="0"/>
                  </a:lnTo>
                  <a:lnTo>
                    <a:pt x="27" y="1"/>
                  </a:lnTo>
                  <a:lnTo>
                    <a:pt x="37" y="12"/>
                  </a:lnTo>
                  <a:lnTo>
                    <a:pt x="38" y="19"/>
                  </a:lnTo>
                  <a:lnTo>
                    <a:pt x="37" y="27"/>
                  </a:lnTo>
                  <a:lnTo>
                    <a:pt x="27" y="37"/>
                  </a:lnTo>
                  <a:lnTo>
                    <a:pt x="19" y="38"/>
                  </a:lnTo>
                  <a:lnTo>
                    <a:pt x="11" y="37"/>
                  </a:lnTo>
                  <a:lnTo>
                    <a:pt x="1" y="27"/>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3" name="Google Shape;4923;p83"/>
            <p:cNvSpPr/>
            <p:nvPr/>
          </p:nvSpPr>
          <p:spPr>
            <a:xfrm>
              <a:off x="3106738" y="1720851"/>
              <a:ext cx="12700"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4" name="Google Shape;4924;p83"/>
            <p:cNvSpPr/>
            <p:nvPr/>
          </p:nvSpPr>
          <p:spPr>
            <a:xfrm>
              <a:off x="3054351" y="1720851"/>
              <a:ext cx="11112" cy="12700"/>
            </a:xfrm>
            <a:custGeom>
              <a:avLst/>
              <a:gdLst/>
              <a:ahLst/>
              <a:cxnLst/>
              <a:rect l="l" t="t" r="r" b="b"/>
              <a:pathLst>
                <a:path w="37" h="38" extrusionOk="0">
                  <a:moveTo>
                    <a:pt x="0" y="19"/>
                  </a:moveTo>
                  <a:lnTo>
                    <a:pt x="1" y="11"/>
                  </a:lnTo>
                  <a:lnTo>
                    <a:pt x="11" y="1"/>
                  </a:lnTo>
                  <a:lnTo>
                    <a:pt x="19" y="0"/>
                  </a:lnTo>
                  <a:lnTo>
                    <a:pt x="26" y="1"/>
                  </a:lnTo>
                  <a:lnTo>
                    <a:pt x="36" y="11"/>
                  </a:lnTo>
                  <a:lnTo>
                    <a:pt x="37" y="19"/>
                  </a:lnTo>
                  <a:lnTo>
                    <a:pt x="36" y="26"/>
                  </a:lnTo>
                  <a:lnTo>
                    <a:pt x="26" y="37"/>
                  </a:lnTo>
                  <a:lnTo>
                    <a:pt x="19" y="38"/>
                  </a:lnTo>
                  <a:lnTo>
                    <a:pt x="11" y="37"/>
                  </a:lnTo>
                  <a:lnTo>
                    <a:pt x="1" y="26"/>
                  </a:lnTo>
                  <a:lnTo>
                    <a:pt x="0"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5" name="Google Shape;4925;p83"/>
            <p:cNvSpPr/>
            <p:nvPr/>
          </p:nvSpPr>
          <p:spPr>
            <a:xfrm>
              <a:off x="3109913" y="1998663"/>
              <a:ext cx="11113" cy="11112"/>
            </a:xfrm>
            <a:custGeom>
              <a:avLst/>
              <a:gdLst/>
              <a:ahLst/>
              <a:cxnLst/>
              <a:rect l="l" t="t" r="r" b="b"/>
              <a:pathLst>
                <a:path w="38" h="37" extrusionOk="0">
                  <a:moveTo>
                    <a:pt x="0" y="18"/>
                  </a:moveTo>
                  <a:lnTo>
                    <a:pt x="1" y="11"/>
                  </a:lnTo>
                  <a:lnTo>
                    <a:pt x="12" y="1"/>
                  </a:lnTo>
                  <a:lnTo>
                    <a:pt x="19" y="0"/>
                  </a:lnTo>
                  <a:lnTo>
                    <a:pt x="26" y="1"/>
                  </a:lnTo>
                  <a:lnTo>
                    <a:pt x="37" y="11"/>
                  </a:lnTo>
                  <a:lnTo>
                    <a:pt x="38" y="18"/>
                  </a:lnTo>
                  <a:lnTo>
                    <a:pt x="37" y="26"/>
                  </a:lnTo>
                  <a:lnTo>
                    <a:pt x="26" y="36"/>
                  </a:lnTo>
                  <a:lnTo>
                    <a:pt x="19" y="37"/>
                  </a:lnTo>
                  <a:lnTo>
                    <a:pt x="12" y="36"/>
                  </a:lnTo>
                  <a:lnTo>
                    <a:pt x="1" y="26"/>
                  </a:lnTo>
                  <a:lnTo>
                    <a:pt x="0"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6" name="Google Shape;4926;p83"/>
            <p:cNvSpPr/>
            <p:nvPr/>
          </p:nvSpPr>
          <p:spPr>
            <a:xfrm>
              <a:off x="3103563" y="2038351"/>
              <a:ext cx="22225" cy="22225"/>
            </a:xfrm>
            <a:custGeom>
              <a:avLst/>
              <a:gdLst/>
              <a:ahLst/>
              <a:cxnLst/>
              <a:rect l="l" t="t" r="r" b="b"/>
              <a:pathLst>
                <a:path w="68" h="68" extrusionOk="0">
                  <a:moveTo>
                    <a:pt x="0" y="34"/>
                  </a:moveTo>
                  <a:lnTo>
                    <a:pt x="0" y="27"/>
                  </a:lnTo>
                  <a:lnTo>
                    <a:pt x="6" y="15"/>
                  </a:lnTo>
                  <a:lnTo>
                    <a:pt x="15" y="5"/>
                  </a:lnTo>
                  <a:lnTo>
                    <a:pt x="27" y="0"/>
                  </a:lnTo>
                  <a:lnTo>
                    <a:pt x="34" y="0"/>
                  </a:lnTo>
                  <a:lnTo>
                    <a:pt x="41" y="0"/>
                  </a:lnTo>
                  <a:lnTo>
                    <a:pt x="53" y="5"/>
                  </a:lnTo>
                  <a:lnTo>
                    <a:pt x="62" y="15"/>
                  </a:lnTo>
                  <a:lnTo>
                    <a:pt x="68" y="27"/>
                  </a:lnTo>
                  <a:lnTo>
                    <a:pt x="68" y="34"/>
                  </a:lnTo>
                  <a:lnTo>
                    <a:pt x="68" y="41"/>
                  </a:lnTo>
                  <a:lnTo>
                    <a:pt x="62" y="53"/>
                  </a:lnTo>
                  <a:lnTo>
                    <a:pt x="53" y="63"/>
                  </a:lnTo>
                  <a:lnTo>
                    <a:pt x="41" y="68"/>
                  </a:lnTo>
                  <a:lnTo>
                    <a:pt x="34" y="68"/>
                  </a:lnTo>
                  <a:lnTo>
                    <a:pt x="27" y="68"/>
                  </a:lnTo>
                  <a:lnTo>
                    <a:pt x="15" y="63"/>
                  </a:lnTo>
                  <a:lnTo>
                    <a:pt x="6" y="53"/>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7" name="Google Shape;4927;p83"/>
            <p:cNvSpPr/>
            <p:nvPr/>
          </p:nvSpPr>
          <p:spPr>
            <a:xfrm>
              <a:off x="3063875" y="2009776"/>
              <a:ext cx="22225" cy="20638"/>
            </a:xfrm>
            <a:custGeom>
              <a:avLst/>
              <a:gdLst/>
              <a:ahLst/>
              <a:cxnLst/>
              <a:rect l="l" t="t" r="r" b="b"/>
              <a:pathLst>
                <a:path w="68" h="69" extrusionOk="0">
                  <a:moveTo>
                    <a:pt x="0" y="34"/>
                  </a:moveTo>
                  <a:lnTo>
                    <a:pt x="1" y="27"/>
                  </a:lnTo>
                  <a:lnTo>
                    <a:pt x="6" y="15"/>
                  </a:lnTo>
                  <a:lnTo>
                    <a:pt x="15" y="6"/>
                  </a:lnTo>
                  <a:lnTo>
                    <a:pt x="27" y="1"/>
                  </a:lnTo>
                  <a:lnTo>
                    <a:pt x="34" y="0"/>
                  </a:lnTo>
                  <a:lnTo>
                    <a:pt x="41" y="1"/>
                  </a:lnTo>
                  <a:lnTo>
                    <a:pt x="53" y="6"/>
                  </a:lnTo>
                  <a:lnTo>
                    <a:pt x="63" y="15"/>
                  </a:lnTo>
                  <a:lnTo>
                    <a:pt x="68" y="27"/>
                  </a:lnTo>
                  <a:lnTo>
                    <a:pt x="68" y="34"/>
                  </a:lnTo>
                  <a:lnTo>
                    <a:pt x="68" y="41"/>
                  </a:lnTo>
                  <a:lnTo>
                    <a:pt x="63" y="54"/>
                  </a:lnTo>
                  <a:lnTo>
                    <a:pt x="53" y="63"/>
                  </a:lnTo>
                  <a:lnTo>
                    <a:pt x="41" y="68"/>
                  </a:lnTo>
                  <a:lnTo>
                    <a:pt x="34" y="69"/>
                  </a:lnTo>
                  <a:lnTo>
                    <a:pt x="27"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8" name="Google Shape;4928;p83"/>
            <p:cNvSpPr/>
            <p:nvPr/>
          </p:nvSpPr>
          <p:spPr>
            <a:xfrm>
              <a:off x="3070225" y="2141538"/>
              <a:ext cx="22225" cy="22225"/>
            </a:xfrm>
            <a:custGeom>
              <a:avLst/>
              <a:gdLst/>
              <a:ahLst/>
              <a:cxnLst/>
              <a:rect l="l" t="t" r="r" b="b"/>
              <a:pathLst>
                <a:path w="68" h="70" extrusionOk="0">
                  <a:moveTo>
                    <a:pt x="0" y="34"/>
                  </a:moveTo>
                  <a:lnTo>
                    <a:pt x="0" y="27"/>
                  </a:lnTo>
                  <a:lnTo>
                    <a:pt x="5" y="15"/>
                  </a:lnTo>
                  <a:lnTo>
                    <a:pt x="15" y="6"/>
                  </a:lnTo>
                  <a:lnTo>
                    <a:pt x="27" y="1"/>
                  </a:lnTo>
                  <a:lnTo>
                    <a:pt x="34" y="0"/>
                  </a:lnTo>
                  <a:lnTo>
                    <a:pt x="41" y="1"/>
                  </a:lnTo>
                  <a:lnTo>
                    <a:pt x="53" y="6"/>
                  </a:lnTo>
                  <a:lnTo>
                    <a:pt x="62" y="15"/>
                  </a:lnTo>
                  <a:lnTo>
                    <a:pt x="67" y="27"/>
                  </a:lnTo>
                  <a:lnTo>
                    <a:pt x="68" y="34"/>
                  </a:lnTo>
                  <a:lnTo>
                    <a:pt x="67" y="41"/>
                  </a:lnTo>
                  <a:lnTo>
                    <a:pt x="62" y="55"/>
                  </a:lnTo>
                  <a:lnTo>
                    <a:pt x="53" y="64"/>
                  </a:lnTo>
                  <a:lnTo>
                    <a:pt x="41" y="69"/>
                  </a:lnTo>
                  <a:lnTo>
                    <a:pt x="34" y="70"/>
                  </a:lnTo>
                  <a:lnTo>
                    <a:pt x="27" y="69"/>
                  </a:lnTo>
                  <a:lnTo>
                    <a:pt x="15" y="64"/>
                  </a:lnTo>
                  <a:lnTo>
                    <a:pt x="5" y="55"/>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9" name="Google Shape;4929;p83"/>
            <p:cNvSpPr/>
            <p:nvPr/>
          </p:nvSpPr>
          <p:spPr>
            <a:xfrm>
              <a:off x="3057525" y="2220913"/>
              <a:ext cx="22225" cy="22225"/>
            </a:xfrm>
            <a:custGeom>
              <a:avLst/>
              <a:gdLst/>
              <a:ahLst/>
              <a:cxnLst/>
              <a:rect l="l" t="t" r="r" b="b"/>
              <a:pathLst>
                <a:path w="69" h="68" extrusionOk="0">
                  <a:moveTo>
                    <a:pt x="0" y="34"/>
                  </a:moveTo>
                  <a:lnTo>
                    <a:pt x="1" y="27"/>
                  </a:lnTo>
                  <a:lnTo>
                    <a:pt x="6" y="15"/>
                  </a:lnTo>
                  <a:lnTo>
                    <a:pt x="15" y="5"/>
                  </a:lnTo>
                  <a:lnTo>
                    <a:pt x="28" y="0"/>
                  </a:lnTo>
                  <a:lnTo>
                    <a:pt x="34" y="0"/>
                  </a:lnTo>
                  <a:lnTo>
                    <a:pt x="41" y="0"/>
                  </a:lnTo>
                  <a:lnTo>
                    <a:pt x="54" y="5"/>
                  </a:lnTo>
                  <a:lnTo>
                    <a:pt x="63" y="15"/>
                  </a:lnTo>
                  <a:lnTo>
                    <a:pt x="68" y="27"/>
                  </a:lnTo>
                  <a:lnTo>
                    <a:pt x="69" y="34"/>
                  </a:lnTo>
                  <a:lnTo>
                    <a:pt x="68" y="41"/>
                  </a:lnTo>
                  <a:lnTo>
                    <a:pt x="63" y="53"/>
                  </a:lnTo>
                  <a:lnTo>
                    <a:pt x="54" y="63"/>
                  </a:lnTo>
                  <a:lnTo>
                    <a:pt x="41" y="68"/>
                  </a:lnTo>
                  <a:lnTo>
                    <a:pt x="34" y="68"/>
                  </a:lnTo>
                  <a:lnTo>
                    <a:pt x="28" y="68"/>
                  </a:lnTo>
                  <a:lnTo>
                    <a:pt x="15" y="63"/>
                  </a:lnTo>
                  <a:lnTo>
                    <a:pt x="6" y="53"/>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0" name="Google Shape;4930;p83"/>
            <p:cNvSpPr/>
            <p:nvPr/>
          </p:nvSpPr>
          <p:spPr>
            <a:xfrm>
              <a:off x="3057525" y="1943101"/>
              <a:ext cx="22225" cy="22225"/>
            </a:xfrm>
            <a:custGeom>
              <a:avLst/>
              <a:gdLst/>
              <a:ahLst/>
              <a:cxnLst/>
              <a:rect l="l" t="t" r="r" b="b"/>
              <a:pathLst>
                <a:path w="69" h="69" extrusionOk="0">
                  <a:moveTo>
                    <a:pt x="0" y="34"/>
                  </a:moveTo>
                  <a:lnTo>
                    <a:pt x="1" y="27"/>
                  </a:lnTo>
                  <a:lnTo>
                    <a:pt x="6" y="15"/>
                  </a:lnTo>
                  <a:lnTo>
                    <a:pt x="15" y="6"/>
                  </a:lnTo>
                  <a:lnTo>
                    <a:pt x="28" y="1"/>
                  </a:lnTo>
                  <a:lnTo>
                    <a:pt x="34" y="0"/>
                  </a:lnTo>
                  <a:lnTo>
                    <a:pt x="41" y="1"/>
                  </a:lnTo>
                  <a:lnTo>
                    <a:pt x="54" y="6"/>
                  </a:lnTo>
                  <a:lnTo>
                    <a:pt x="63" y="15"/>
                  </a:lnTo>
                  <a:lnTo>
                    <a:pt x="68" y="27"/>
                  </a:lnTo>
                  <a:lnTo>
                    <a:pt x="69" y="34"/>
                  </a:lnTo>
                  <a:lnTo>
                    <a:pt x="68" y="41"/>
                  </a:lnTo>
                  <a:lnTo>
                    <a:pt x="63" y="54"/>
                  </a:lnTo>
                  <a:lnTo>
                    <a:pt x="54" y="63"/>
                  </a:lnTo>
                  <a:lnTo>
                    <a:pt x="41" y="68"/>
                  </a:lnTo>
                  <a:lnTo>
                    <a:pt x="34" y="69"/>
                  </a:lnTo>
                  <a:lnTo>
                    <a:pt x="28" y="68"/>
                  </a:lnTo>
                  <a:lnTo>
                    <a:pt x="15" y="63"/>
                  </a:lnTo>
                  <a:lnTo>
                    <a:pt x="6" y="54"/>
                  </a:lnTo>
                  <a:lnTo>
                    <a:pt x="1"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1" name="Google Shape;4931;p83"/>
            <p:cNvSpPr/>
            <p:nvPr/>
          </p:nvSpPr>
          <p:spPr>
            <a:xfrm>
              <a:off x="3070225" y="1863726"/>
              <a:ext cx="22225" cy="20638"/>
            </a:xfrm>
            <a:custGeom>
              <a:avLst/>
              <a:gdLst/>
              <a:ahLst/>
              <a:cxnLst/>
              <a:rect l="l" t="t" r="r" b="b"/>
              <a:pathLst>
                <a:path w="68" h="69" extrusionOk="0">
                  <a:moveTo>
                    <a:pt x="0" y="35"/>
                  </a:moveTo>
                  <a:lnTo>
                    <a:pt x="0" y="28"/>
                  </a:lnTo>
                  <a:lnTo>
                    <a:pt x="5" y="15"/>
                  </a:lnTo>
                  <a:lnTo>
                    <a:pt x="15" y="6"/>
                  </a:lnTo>
                  <a:lnTo>
                    <a:pt x="27" y="1"/>
                  </a:lnTo>
                  <a:lnTo>
                    <a:pt x="34" y="0"/>
                  </a:lnTo>
                  <a:lnTo>
                    <a:pt x="41" y="1"/>
                  </a:lnTo>
                  <a:lnTo>
                    <a:pt x="53" y="6"/>
                  </a:lnTo>
                  <a:lnTo>
                    <a:pt x="62" y="15"/>
                  </a:lnTo>
                  <a:lnTo>
                    <a:pt x="67" y="28"/>
                  </a:lnTo>
                  <a:lnTo>
                    <a:pt x="68" y="35"/>
                  </a:lnTo>
                  <a:lnTo>
                    <a:pt x="67" y="42"/>
                  </a:lnTo>
                  <a:lnTo>
                    <a:pt x="62" y="54"/>
                  </a:lnTo>
                  <a:lnTo>
                    <a:pt x="53" y="63"/>
                  </a:lnTo>
                  <a:lnTo>
                    <a:pt x="41" y="69"/>
                  </a:lnTo>
                  <a:lnTo>
                    <a:pt x="34" y="69"/>
                  </a:lnTo>
                  <a:lnTo>
                    <a:pt x="27" y="69"/>
                  </a:lnTo>
                  <a:lnTo>
                    <a:pt x="15" y="63"/>
                  </a:lnTo>
                  <a:lnTo>
                    <a:pt x="5" y="54"/>
                  </a:lnTo>
                  <a:lnTo>
                    <a:pt x="0"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2" name="Google Shape;4932;p83"/>
            <p:cNvSpPr/>
            <p:nvPr/>
          </p:nvSpPr>
          <p:spPr>
            <a:xfrm>
              <a:off x="3103563" y="1744663"/>
              <a:ext cx="22225" cy="20638"/>
            </a:xfrm>
            <a:custGeom>
              <a:avLst/>
              <a:gdLst/>
              <a:ahLst/>
              <a:cxnLst/>
              <a:rect l="l" t="t" r="r" b="b"/>
              <a:pathLst>
                <a:path w="68" h="69" extrusionOk="0">
                  <a:moveTo>
                    <a:pt x="0" y="34"/>
                  </a:moveTo>
                  <a:lnTo>
                    <a:pt x="0" y="27"/>
                  </a:lnTo>
                  <a:lnTo>
                    <a:pt x="6" y="15"/>
                  </a:lnTo>
                  <a:lnTo>
                    <a:pt x="15" y="6"/>
                  </a:lnTo>
                  <a:lnTo>
                    <a:pt x="27" y="0"/>
                  </a:lnTo>
                  <a:lnTo>
                    <a:pt x="34" y="0"/>
                  </a:lnTo>
                  <a:lnTo>
                    <a:pt x="41" y="0"/>
                  </a:lnTo>
                  <a:lnTo>
                    <a:pt x="53" y="6"/>
                  </a:lnTo>
                  <a:lnTo>
                    <a:pt x="62" y="15"/>
                  </a:lnTo>
                  <a:lnTo>
                    <a:pt x="68" y="27"/>
                  </a:lnTo>
                  <a:lnTo>
                    <a:pt x="68" y="34"/>
                  </a:lnTo>
                  <a:lnTo>
                    <a:pt x="68" y="41"/>
                  </a:lnTo>
                  <a:lnTo>
                    <a:pt x="62" y="54"/>
                  </a:lnTo>
                  <a:lnTo>
                    <a:pt x="53" y="63"/>
                  </a:lnTo>
                  <a:lnTo>
                    <a:pt x="41" y="68"/>
                  </a:lnTo>
                  <a:lnTo>
                    <a:pt x="34" y="69"/>
                  </a:lnTo>
                  <a:lnTo>
                    <a:pt x="27" y="68"/>
                  </a:lnTo>
                  <a:lnTo>
                    <a:pt x="15" y="63"/>
                  </a:lnTo>
                  <a:lnTo>
                    <a:pt x="6" y="54"/>
                  </a:lnTo>
                  <a:lnTo>
                    <a:pt x="0" y="41"/>
                  </a:lnTo>
                  <a:lnTo>
                    <a:pt x="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3" name="Google Shape;4933;p83"/>
            <p:cNvSpPr/>
            <p:nvPr/>
          </p:nvSpPr>
          <p:spPr>
            <a:xfrm>
              <a:off x="3063875" y="1730376"/>
              <a:ext cx="22225" cy="22225"/>
            </a:xfrm>
            <a:custGeom>
              <a:avLst/>
              <a:gdLst/>
              <a:ahLst/>
              <a:cxnLst/>
              <a:rect l="l" t="t" r="r" b="b"/>
              <a:pathLst>
                <a:path w="68" h="69" extrusionOk="0">
                  <a:moveTo>
                    <a:pt x="0" y="35"/>
                  </a:moveTo>
                  <a:lnTo>
                    <a:pt x="1" y="28"/>
                  </a:lnTo>
                  <a:lnTo>
                    <a:pt x="6" y="15"/>
                  </a:lnTo>
                  <a:lnTo>
                    <a:pt x="15" y="6"/>
                  </a:lnTo>
                  <a:lnTo>
                    <a:pt x="27" y="1"/>
                  </a:lnTo>
                  <a:lnTo>
                    <a:pt x="34" y="0"/>
                  </a:lnTo>
                  <a:lnTo>
                    <a:pt x="41" y="1"/>
                  </a:lnTo>
                  <a:lnTo>
                    <a:pt x="53" y="6"/>
                  </a:lnTo>
                  <a:lnTo>
                    <a:pt x="63" y="15"/>
                  </a:lnTo>
                  <a:lnTo>
                    <a:pt x="68" y="28"/>
                  </a:lnTo>
                  <a:lnTo>
                    <a:pt x="68" y="35"/>
                  </a:lnTo>
                  <a:lnTo>
                    <a:pt x="68" y="42"/>
                  </a:lnTo>
                  <a:lnTo>
                    <a:pt x="63" y="54"/>
                  </a:lnTo>
                  <a:lnTo>
                    <a:pt x="53" y="63"/>
                  </a:lnTo>
                  <a:lnTo>
                    <a:pt x="41" y="69"/>
                  </a:lnTo>
                  <a:lnTo>
                    <a:pt x="34" y="69"/>
                  </a:lnTo>
                  <a:lnTo>
                    <a:pt x="27" y="69"/>
                  </a:lnTo>
                  <a:lnTo>
                    <a:pt x="15" y="63"/>
                  </a:lnTo>
                  <a:lnTo>
                    <a:pt x="6" y="54"/>
                  </a:lnTo>
                  <a:lnTo>
                    <a:pt x="1" y="42"/>
                  </a:lnTo>
                  <a:lnTo>
                    <a:pt x="0" y="35"/>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4" name="Google Shape;4934;p83"/>
            <p:cNvSpPr/>
            <p:nvPr/>
          </p:nvSpPr>
          <p:spPr>
            <a:xfrm>
              <a:off x="3121025" y="1722438"/>
              <a:ext cx="325437" cy="352424"/>
            </a:xfrm>
            <a:custGeom>
              <a:avLst/>
              <a:gdLst/>
              <a:ahLst/>
              <a:cxnLst/>
              <a:rect l="l" t="t" r="r" b="b"/>
              <a:pathLst>
                <a:path w="1024" h="1108" extrusionOk="0">
                  <a:moveTo>
                    <a:pt x="0" y="1108"/>
                  </a:moveTo>
                  <a:lnTo>
                    <a:pt x="515" y="1108"/>
                  </a:lnTo>
                  <a:lnTo>
                    <a:pt x="553" y="1107"/>
                  </a:lnTo>
                  <a:lnTo>
                    <a:pt x="625" y="1097"/>
                  </a:lnTo>
                  <a:lnTo>
                    <a:pt x="692" y="1077"/>
                  </a:lnTo>
                  <a:lnTo>
                    <a:pt x="754" y="1048"/>
                  </a:lnTo>
                  <a:lnTo>
                    <a:pt x="783" y="1029"/>
                  </a:lnTo>
                  <a:lnTo>
                    <a:pt x="810" y="1009"/>
                  </a:lnTo>
                  <a:lnTo>
                    <a:pt x="861" y="963"/>
                  </a:lnTo>
                  <a:lnTo>
                    <a:pt x="905" y="911"/>
                  </a:lnTo>
                  <a:lnTo>
                    <a:pt x="943" y="854"/>
                  </a:lnTo>
                  <a:lnTo>
                    <a:pt x="960" y="823"/>
                  </a:lnTo>
                  <a:lnTo>
                    <a:pt x="975" y="790"/>
                  </a:lnTo>
                  <a:lnTo>
                    <a:pt x="999" y="724"/>
                  </a:lnTo>
                  <a:lnTo>
                    <a:pt x="1015" y="657"/>
                  </a:lnTo>
                  <a:lnTo>
                    <a:pt x="1023" y="588"/>
                  </a:lnTo>
                  <a:lnTo>
                    <a:pt x="1024" y="553"/>
                  </a:lnTo>
                  <a:lnTo>
                    <a:pt x="1023" y="526"/>
                  </a:lnTo>
                  <a:lnTo>
                    <a:pt x="1018" y="476"/>
                  </a:lnTo>
                  <a:lnTo>
                    <a:pt x="1009" y="426"/>
                  </a:lnTo>
                  <a:lnTo>
                    <a:pt x="994" y="377"/>
                  </a:lnTo>
                  <a:lnTo>
                    <a:pt x="985" y="353"/>
                  </a:lnTo>
                  <a:lnTo>
                    <a:pt x="974" y="328"/>
                  </a:lnTo>
                  <a:lnTo>
                    <a:pt x="950" y="281"/>
                  </a:lnTo>
                  <a:lnTo>
                    <a:pt x="923" y="236"/>
                  </a:lnTo>
                  <a:lnTo>
                    <a:pt x="892" y="194"/>
                  </a:lnTo>
                  <a:lnTo>
                    <a:pt x="875" y="175"/>
                  </a:lnTo>
                  <a:lnTo>
                    <a:pt x="857" y="155"/>
                  </a:lnTo>
                  <a:lnTo>
                    <a:pt x="819" y="119"/>
                  </a:lnTo>
                  <a:lnTo>
                    <a:pt x="777" y="88"/>
                  </a:lnTo>
                  <a:lnTo>
                    <a:pt x="733" y="61"/>
                  </a:lnTo>
                  <a:lnTo>
                    <a:pt x="710" y="49"/>
                  </a:lnTo>
                  <a:lnTo>
                    <a:pt x="686" y="37"/>
                  </a:lnTo>
                  <a:lnTo>
                    <a:pt x="636" y="19"/>
                  </a:lnTo>
                  <a:lnTo>
                    <a:pt x="583" y="7"/>
                  </a:lnTo>
                  <a:lnTo>
                    <a:pt x="529" y="1"/>
                  </a:lnTo>
                  <a:lnTo>
                    <a:pt x="500" y="0"/>
                  </a:lnTo>
                  <a:lnTo>
                    <a:pt x="0" y="0"/>
                  </a:lnTo>
                  <a:lnTo>
                    <a:pt x="0" y="194"/>
                  </a:lnTo>
                  <a:lnTo>
                    <a:pt x="488" y="194"/>
                  </a:lnTo>
                  <a:lnTo>
                    <a:pt x="509" y="195"/>
                  </a:lnTo>
                  <a:lnTo>
                    <a:pt x="550" y="200"/>
                  </a:lnTo>
                  <a:lnTo>
                    <a:pt x="589" y="212"/>
                  </a:lnTo>
                  <a:lnTo>
                    <a:pt x="627" y="229"/>
                  </a:lnTo>
                  <a:lnTo>
                    <a:pt x="644" y="240"/>
                  </a:lnTo>
                  <a:lnTo>
                    <a:pt x="662" y="252"/>
                  </a:lnTo>
                  <a:lnTo>
                    <a:pt x="693" y="281"/>
                  </a:lnTo>
                  <a:lnTo>
                    <a:pt x="722" y="313"/>
                  </a:lnTo>
                  <a:lnTo>
                    <a:pt x="747" y="350"/>
                  </a:lnTo>
                  <a:lnTo>
                    <a:pt x="758" y="370"/>
                  </a:lnTo>
                  <a:lnTo>
                    <a:pt x="769" y="390"/>
                  </a:lnTo>
                  <a:lnTo>
                    <a:pt x="785" y="433"/>
                  </a:lnTo>
                  <a:lnTo>
                    <a:pt x="796" y="478"/>
                  </a:lnTo>
                  <a:lnTo>
                    <a:pt x="801" y="526"/>
                  </a:lnTo>
                  <a:lnTo>
                    <a:pt x="802" y="553"/>
                  </a:lnTo>
                  <a:lnTo>
                    <a:pt x="802" y="577"/>
                  </a:lnTo>
                  <a:lnTo>
                    <a:pt x="797" y="623"/>
                  </a:lnTo>
                  <a:lnTo>
                    <a:pt x="787" y="668"/>
                  </a:lnTo>
                  <a:lnTo>
                    <a:pt x="772" y="711"/>
                  </a:lnTo>
                  <a:lnTo>
                    <a:pt x="763" y="732"/>
                  </a:lnTo>
                  <a:lnTo>
                    <a:pt x="754" y="752"/>
                  </a:lnTo>
                  <a:lnTo>
                    <a:pt x="732" y="789"/>
                  </a:lnTo>
                  <a:lnTo>
                    <a:pt x="706" y="823"/>
                  </a:lnTo>
                  <a:lnTo>
                    <a:pt x="675" y="852"/>
                  </a:lnTo>
                  <a:lnTo>
                    <a:pt x="659" y="864"/>
                  </a:lnTo>
                  <a:lnTo>
                    <a:pt x="642" y="876"/>
                  </a:lnTo>
                  <a:lnTo>
                    <a:pt x="605" y="894"/>
                  </a:lnTo>
                  <a:lnTo>
                    <a:pt x="567" y="906"/>
                  </a:lnTo>
                  <a:lnTo>
                    <a:pt x="525" y="912"/>
                  </a:lnTo>
                  <a:lnTo>
                    <a:pt x="503" y="913"/>
                  </a:lnTo>
                  <a:lnTo>
                    <a:pt x="0" y="913"/>
                  </a:lnTo>
                  <a:lnTo>
                    <a:pt x="0" y="110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5" name="Google Shape;4935;p83"/>
            <p:cNvSpPr/>
            <p:nvPr/>
          </p:nvSpPr>
          <p:spPr>
            <a:xfrm>
              <a:off x="709613" y="1719263"/>
              <a:ext cx="461963" cy="531814"/>
            </a:xfrm>
            <a:custGeom>
              <a:avLst/>
              <a:gdLst/>
              <a:ahLst/>
              <a:cxnLst/>
              <a:rect l="l" t="t" r="r" b="b"/>
              <a:pathLst>
                <a:path w="1455" h="1677" extrusionOk="0">
                  <a:moveTo>
                    <a:pt x="0" y="863"/>
                  </a:moveTo>
                  <a:lnTo>
                    <a:pt x="1" y="823"/>
                  </a:lnTo>
                  <a:lnTo>
                    <a:pt x="7" y="746"/>
                  </a:lnTo>
                  <a:lnTo>
                    <a:pt x="21" y="669"/>
                  </a:lnTo>
                  <a:lnTo>
                    <a:pt x="40" y="592"/>
                  </a:lnTo>
                  <a:lnTo>
                    <a:pt x="53" y="554"/>
                  </a:lnTo>
                  <a:lnTo>
                    <a:pt x="67" y="514"/>
                  </a:lnTo>
                  <a:lnTo>
                    <a:pt x="102" y="441"/>
                  </a:lnTo>
                  <a:lnTo>
                    <a:pt x="142" y="371"/>
                  </a:lnTo>
                  <a:lnTo>
                    <a:pt x="188" y="306"/>
                  </a:lnTo>
                  <a:lnTo>
                    <a:pt x="213" y="276"/>
                  </a:lnTo>
                  <a:lnTo>
                    <a:pt x="240" y="244"/>
                  </a:lnTo>
                  <a:lnTo>
                    <a:pt x="299" y="188"/>
                  </a:lnTo>
                  <a:lnTo>
                    <a:pt x="363" y="138"/>
                  </a:lnTo>
                  <a:lnTo>
                    <a:pt x="434" y="95"/>
                  </a:lnTo>
                  <a:lnTo>
                    <a:pt x="472" y="75"/>
                  </a:lnTo>
                  <a:lnTo>
                    <a:pt x="510" y="57"/>
                  </a:lnTo>
                  <a:lnTo>
                    <a:pt x="592" y="29"/>
                  </a:lnTo>
                  <a:lnTo>
                    <a:pt x="678" y="10"/>
                  </a:lnTo>
                  <a:lnTo>
                    <a:pt x="769" y="1"/>
                  </a:lnTo>
                  <a:lnTo>
                    <a:pt x="818" y="0"/>
                  </a:lnTo>
                  <a:lnTo>
                    <a:pt x="874" y="1"/>
                  </a:lnTo>
                  <a:lnTo>
                    <a:pt x="981" y="14"/>
                  </a:lnTo>
                  <a:lnTo>
                    <a:pt x="1079" y="40"/>
                  </a:lnTo>
                  <a:lnTo>
                    <a:pt x="1170" y="80"/>
                  </a:lnTo>
                  <a:lnTo>
                    <a:pt x="1212" y="105"/>
                  </a:lnTo>
                  <a:lnTo>
                    <a:pt x="1252" y="131"/>
                  </a:lnTo>
                  <a:lnTo>
                    <a:pt x="1323" y="191"/>
                  </a:lnTo>
                  <a:lnTo>
                    <a:pt x="1384" y="259"/>
                  </a:lnTo>
                  <a:lnTo>
                    <a:pt x="1434" y="336"/>
                  </a:lnTo>
                  <a:lnTo>
                    <a:pt x="1455" y="378"/>
                  </a:lnTo>
                  <a:lnTo>
                    <a:pt x="1284" y="489"/>
                  </a:lnTo>
                  <a:lnTo>
                    <a:pt x="1264" y="449"/>
                  </a:lnTo>
                  <a:lnTo>
                    <a:pt x="1217" y="380"/>
                  </a:lnTo>
                  <a:lnTo>
                    <a:pt x="1190" y="351"/>
                  </a:lnTo>
                  <a:lnTo>
                    <a:pt x="1163" y="324"/>
                  </a:lnTo>
                  <a:lnTo>
                    <a:pt x="1103" y="279"/>
                  </a:lnTo>
                  <a:lnTo>
                    <a:pt x="1071" y="260"/>
                  </a:lnTo>
                  <a:lnTo>
                    <a:pt x="1039" y="244"/>
                  </a:lnTo>
                  <a:lnTo>
                    <a:pt x="974" y="220"/>
                  </a:lnTo>
                  <a:lnTo>
                    <a:pt x="941" y="211"/>
                  </a:lnTo>
                  <a:lnTo>
                    <a:pt x="907" y="205"/>
                  </a:lnTo>
                  <a:lnTo>
                    <a:pt x="841" y="197"/>
                  </a:lnTo>
                  <a:lnTo>
                    <a:pt x="808" y="197"/>
                  </a:lnTo>
                  <a:lnTo>
                    <a:pt x="772" y="198"/>
                  </a:lnTo>
                  <a:lnTo>
                    <a:pt x="705" y="205"/>
                  </a:lnTo>
                  <a:lnTo>
                    <a:pt x="641" y="220"/>
                  </a:lnTo>
                  <a:lnTo>
                    <a:pt x="582" y="243"/>
                  </a:lnTo>
                  <a:lnTo>
                    <a:pt x="554" y="258"/>
                  </a:lnTo>
                  <a:lnTo>
                    <a:pt x="527" y="274"/>
                  </a:lnTo>
                  <a:lnTo>
                    <a:pt x="477" y="308"/>
                  </a:lnTo>
                  <a:lnTo>
                    <a:pt x="430" y="346"/>
                  </a:lnTo>
                  <a:lnTo>
                    <a:pt x="389" y="390"/>
                  </a:lnTo>
                  <a:lnTo>
                    <a:pt x="370" y="414"/>
                  </a:lnTo>
                  <a:lnTo>
                    <a:pt x="352" y="438"/>
                  </a:lnTo>
                  <a:lnTo>
                    <a:pt x="319" y="489"/>
                  </a:lnTo>
                  <a:lnTo>
                    <a:pt x="290" y="543"/>
                  </a:lnTo>
                  <a:lnTo>
                    <a:pt x="267" y="601"/>
                  </a:lnTo>
                  <a:lnTo>
                    <a:pt x="257" y="631"/>
                  </a:lnTo>
                  <a:lnTo>
                    <a:pt x="240" y="691"/>
                  </a:lnTo>
                  <a:lnTo>
                    <a:pt x="222" y="811"/>
                  </a:lnTo>
                  <a:lnTo>
                    <a:pt x="220" y="873"/>
                  </a:lnTo>
                  <a:lnTo>
                    <a:pt x="221" y="907"/>
                  </a:lnTo>
                  <a:lnTo>
                    <a:pt x="226" y="973"/>
                  </a:lnTo>
                  <a:lnTo>
                    <a:pt x="237" y="1038"/>
                  </a:lnTo>
                  <a:lnTo>
                    <a:pt x="253" y="1102"/>
                  </a:lnTo>
                  <a:lnTo>
                    <a:pt x="264" y="1134"/>
                  </a:lnTo>
                  <a:lnTo>
                    <a:pt x="276" y="1164"/>
                  </a:lnTo>
                  <a:lnTo>
                    <a:pt x="303" y="1221"/>
                  </a:lnTo>
                  <a:lnTo>
                    <a:pt x="334" y="1275"/>
                  </a:lnTo>
                  <a:lnTo>
                    <a:pt x="370" y="1326"/>
                  </a:lnTo>
                  <a:lnTo>
                    <a:pt x="389" y="1350"/>
                  </a:lnTo>
                  <a:lnTo>
                    <a:pt x="425" y="1391"/>
                  </a:lnTo>
                  <a:lnTo>
                    <a:pt x="507" y="1459"/>
                  </a:lnTo>
                  <a:lnTo>
                    <a:pt x="552" y="1487"/>
                  </a:lnTo>
                  <a:lnTo>
                    <a:pt x="480" y="1677"/>
                  </a:lnTo>
                  <a:lnTo>
                    <a:pt x="443" y="1656"/>
                  </a:lnTo>
                  <a:lnTo>
                    <a:pt x="375" y="1611"/>
                  </a:lnTo>
                  <a:lnTo>
                    <a:pt x="311" y="1561"/>
                  </a:lnTo>
                  <a:lnTo>
                    <a:pt x="253" y="1505"/>
                  </a:lnTo>
                  <a:lnTo>
                    <a:pt x="225" y="1475"/>
                  </a:lnTo>
                  <a:lnTo>
                    <a:pt x="199" y="1443"/>
                  </a:lnTo>
                  <a:lnTo>
                    <a:pt x="152" y="1375"/>
                  </a:lnTo>
                  <a:lnTo>
                    <a:pt x="110" y="1304"/>
                  </a:lnTo>
                  <a:lnTo>
                    <a:pt x="73" y="1229"/>
                  </a:lnTo>
                  <a:lnTo>
                    <a:pt x="58" y="1190"/>
                  </a:lnTo>
                  <a:lnTo>
                    <a:pt x="44" y="1149"/>
                  </a:lnTo>
                  <a:lnTo>
                    <a:pt x="22" y="1068"/>
                  </a:lnTo>
                  <a:lnTo>
                    <a:pt x="8" y="986"/>
                  </a:lnTo>
                  <a:lnTo>
                    <a:pt x="1" y="904"/>
                  </a:lnTo>
                  <a:lnTo>
                    <a:pt x="0" y="863"/>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6" name="Google Shape;4936;p83"/>
            <p:cNvSpPr/>
            <p:nvPr/>
          </p:nvSpPr>
          <p:spPr>
            <a:xfrm>
              <a:off x="860425" y="2190751"/>
              <a:ext cx="42862" cy="44450"/>
            </a:xfrm>
            <a:custGeom>
              <a:avLst/>
              <a:gdLst/>
              <a:ahLst/>
              <a:cxnLst/>
              <a:rect l="l" t="t" r="r" b="b"/>
              <a:pathLst>
                <a:path w="136" h="137" extrusionOk="0">
                  <a:moveTo>
                    <a:pt x="136" y="69"/>
                  </a:moveTo>
                  <a:lnTo>
                    <a:pt x="135" y="83"/>
                  </a:lnTo>
                  <a:lnTo>
                    <a:pt x="125" y="107"/>
                  </a:lnTo>
                  <a:lnTo>
                    <a:pt x="106" y="126"/>
                  </a:lnTo>
                  <a:lnTo>
                    <a:pt x="82" y="136"/>
                  </a:lnTo>
                  <a:lnTo>
                    <a:pt x="68" y="137"/>
                  </a:lnTo>
                  <a:lnTo>
                    <a:pt x="54" y="136"/>
                  </a:lnTo>
                  <a:lnTo>
                    <a:pt x="30" y="126"/>
                  </a:lnTo>
                  <a:lnTo>
                    <a:pt x="11" y="107"/>
                  </a:lnTo>
                  <a:lnTo>
                    <a:pt x="1" y="83"/>
                  </a:lnTo>
                  <a:lnTo>
                    <a:pt x="0" y="69"/>
                  </a:lnTo>
                  <a:lnTo>
                    <a:pt x="1" y="55"/>
                  </a:lnTo>
                  <a:lnTo>
                    <a:pt x="11" y="30"/>
                  </a:lnTo>
                  <a:lnTo>
                    <a:pt x="30" y="11"/>
                  </a:lnTo>
                  <a:lnTo>
                    <a:pt x="54" y="1"/>
                  </a:lnTo>
                  <a:lnTo>
                    <a:pt x="68" y="0"/>
                  </a:lnTo>
                  <a:lnTo>
                    <a:pt x="82" y="1"/>
                  </a:lnTo>
                  <a:lnTo>
                    <a:pt x="106" y="11"/>
                  </a:lnTo>
                  <a:lnTo>
                    <a:pt x="125" y="30"/>
                  </a:lnTo>
                  <a:lnTo>
                    <a:pt x="135" y="55"/>
                  </a:lnTo>
                  <a:lnTo>
                    <a:pt x="136" y="6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7" name="Google Shape;4937;p83"/>
            <p:cNvSpPr/>
            <p:nvPr/>
          </p:nvSpPr>
          <p:spPr>
            <a:xfrm>
              <a:off x="1001713" y="2225676"/>
              <a:ext cx="42862" cy="42862"/>
            </a:xfrm>
            <a:custGeom>
              <a:avLst/>
              <a:gdLst/>
              <a:ahLst/>
              <a:cxnLst/>
              <a:rect l="l" t="t" r="r" b="b"/>
              <a:pathLst>
                <a:path w="136" h="138" extrusionOk="0">
                  <a:moveTo>
                    <a:pt x="136" y="70"/>
                  </a:moveTo>
                  <a:lnTo>
                    <a:pt x="135" y="84"/>
                  </a:lnTo>
                  <a:lnTo>
                    <a:pt x="125" y="108"/>
                  </a:lnTo>
                  <a:lnTo>
                    <a:pt x="107" y="127"/>
                  </a:lnTo>
                  <a:lnTo>
                    <a:pt x="82" y="137"/>
                  </a:lnTo>
                  <a:lnTo>
                    <a:pt x="68" y="138"/>
                  </a:lnTo>
                  <a:lnTo>
                    <a:pt x="54" y="137"/>
                  </a:lnTo>
                  <a:lnTo>
                    <a:pt x="30" y="127"/>
                  </a:lnTo>
                  <a:lnTo>
                    <a:pt x="11" y="108"/>
                  </a:lnTo>
                  <a:lnTo>
                    <a:pt x="1" y="84"/>
                  </a:lnTo>
                  <a:lnTo>
                    <a:pt x="0" y="70"/>
                  </a:lnTo>
                  <a:lnTo>
                    <a:pt x="1" y="55"/>
                  </a:lnTo>
                  <a:lnTo>
                    <a:pt x="11" y="30"/>
                  </a:lnTo>
                  <a:lnTo>
                    <a:pt x="30" y="12"/>
                  </a:lnTo>
                  <a:lnTo>
                    <a:pt x="54" y="1"/>
                  </a:lnTo>
                  <a:lnTo>
                    <a:pt x="68" y="0"/>
                  </a:lnTo>
                  <a:lnTo>
                    <a:pt x="82" y="1"/>
                  </a:lnTo>
                  <a:lnTo>
                    <a:pt x="107" y="12"/>
                  </a:lnTo>
                  <a:lnTo>
                    <a:pt x="125" y="30"/>
                  </a:lnTo>
                  <a:lnTo>
                    <a:pt x="135" y="55"/>
                  </a:lnTo>
                  <a:lnTo>
                    <a:pt x="136" y="7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8" name="Google Shape;4938;p83"/>
            <p:cNvSpPr/>
            <p:nvPr/>
          </p:nvSpPr>
          <p:spPr>
            <a:xfrm>
              <a:off x="1103313" y="2171701"/>
              <a:ext cx="44450" cy="42863"/>
            </a:xfrm>
            <a:custGeom>
              <a:avLst/>
              <a:gdLst/>
              <a:ahLst/>
              <a:cxnLst/>
              <a:rect l="l" t="t" r="r" b="b"/>
              <a:pathLst>
                <a:path w="136" h="137" extrusionOk="0">
                  <a:moveTo>
                    <a:pt x="136" y="68"/>
                  </a:moveTo>
                  <a:lnTo>
                    <a:pt x="135" y="82"/>
                  </a:lnTo>
                  <a:lnTo>
                    <a:pt x="125" y="107"/>
                  </a:lnTo>
                  <a:lnTo>
                    <a:pt x="106" y="125"/>
                  </a:lnTo>
                  <a:lnTo>
                    <a:pt x="82" y="136"/>
                  </a:lnTo>
                  <a:lnTo>
                    <a:pt x="68" y="137"/>
                  </a:lnTo>
                  <a:lnTo>
                    <a:pt x="54" y="136"/>
                  </a:lnTo>
                  <a:lnTo>
                    <a:pt x="29" y="125"/>
                  </a:lnTo>
                  <a:lnTo>
                    <a:pt x="11" y="107"/>
                  </a:lnTo>
                  <a:lnTo>
                    <a:pt x="1" y="82"/>
                  </a:lnTo>
                  <a:lnTo>
                    <a:pt x="0" y="68"/>
                  </a:lnTo>
                  <a:lnTo>
                    <a:pt x="1" y="54"/>
                  </a:lnTo>
                  <a:lnTo>
                    <a:pt x="11" y="30"/>
                  </a:lnTo>
                  <a:lnTo>
                    <a:pt x="29" y="11"/>
                  </a:lnTo>
                  <a:lnTo>
                    <a:pt x="54" y="1"/>
                  </a:lnTo>
                  <a:lnTo>
                    <a:pt x="68" y="0"/>
                  </a:lnTo>
                  <a:lnTo>
                    <a:pt x="82" y="1"/>
                  </a:lnTo>
                  <a:lnTo>
                    <a:pt x="106" y="11"/>
                  </a:lnTo>
                  <a:lnTo>
                    <a:pt x="125" y="30"/>
                  </a:lnTo>
                  <a:lnTo>
                    <a:pt x="135" y="54"/>
                  </a:lnTo>
                  <a:lnTo>
                    <a:pt x="136" y="6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9" name="Google Shape;4939;p83"/>
            <p:cNvSpPr/>
            <p:nvPr/>
          </p:nvSpPr>
          <p:spPr>
            <a:xfrm>
              <a:off x="919163" y="2251076"/>
              <a:ext cx="22225" cy="22225"/>
            </a:xfrm>
            <a:custGeom>
              <a:avLst/>
              <a:gdLst/>
              <a:ahLst/>
              <a:cxnLst/>
              <a:rect l="l" t="t" r="r" b="b"/>
              <a:pathLst>
                <a:path w="68" h="69" extrusionOk="0">
                  <a:moveTo>
                    <a:pt x="68" y="34"/>
                  </a:moveTo>
                  <a:lnTo>
                    <a:pt x="68" y="41"/>
                  </a:lnTo>
                  <a:lnTo>
                    <a:pt x="63" y="54"/>
                  </a:lnTo>
                  <a:lnTo>
                    <a:pt x="53" y="63"/>
                  </a:lnTo>
                  <a:lnTo>
                    <a:pt x="41" y="68"/>
                  </a:lnTo>
                  <a:lnTo>
                    <a:pt x="34" y="69"/>
                  </a:lnTo>
                  <a:lnTo>
                    <a:pt x="27" y="68"/>
                  </a:lnTo>
                  <a:lnTo>
                    <a:pt x="15" y="63"/>
                  </a:lnTo>
                  <a:lnTo>
                    <a:pt x="6" y="54"/>
                  </a:lnTo>
                  <a:lnTo>
                    <a:pt x="1" y="41"/>
                  </a:lnTo>
                  <a:lnTo>
                    <a:pt x="0" y="34"/>
                  </a:lnTo>
                  <a:lnTo>
                    <a:pt x="1" y="27"/>
                  </a:lnTo>
                  <a:lnTo>
                    <a:pt x="6" y="15"/>
                  </a:lnTo>
                  <a:lnTo>
                    <a:pt x="15" y="6"/>
                  </a:lnTo>
                  <a:lnTo>
                    <a:pt x="27" y="0"/>
                  </a:lnTo>
                  <a:lnTo>
                    <a:pt x="34" y="0"/>
                  </a:lnTo>
                  <a:lnTo>
                    <a:pt x="41" y="0"/>
                  </a:lnTo>
                  <a:lnTo>
                    <a:pt x="53" y="6"/>
                  </a:lnTo>
                  <a:lnTo>
                    <a:pt x="63" y="15"/>
                  </a:lnTo>
                  <a:lnTo>
                    <a:pt x="68" y="27"/>
                  </a:lnTo>
                  <a:lnTo>
                    <a:pt x="68"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0" name="Google Shape;4940;p83"/>
            <p:cNvSpPr/>
            <p:nvPr/>
          </p:nvSpPr>
          <p:spPr>
            <a:xfrm>
              <a:off x="1055688" y="2233613"/>
              <a:ext cx="20638" cy="22225"/>
            </a:xfrm>
            <a:custGeom>
              <a:avLst/>
              <a:gdLst/>
              <a:ahLst/>
              <a:cxnLst/>
              <a:rect l="l" t="t" r="r" b="b"/>
              <a:pathLst>
                <a:path w="69" h="70" extrusionOk="0">
                  <a:moveTo>
                    <a:pt x="69" y="34"/>
                  </a:moveTo>
                  <a:lnTo>
                    <a:pt x="69" y="41"/>
                  </a:lnTo>
                  <a:lnTo>
                    <a:pt x="63" y="55"/>
                  </a:lnTo>
                  <a:lnTo>
                    <a:pt x="54" y="64"/>
                  </a:lnTo>
                  <a:lnTo>
                    <a:pt x="41" y="69"/>
                  </a:lnTo>
                  <a:lnTo>
                    <a:pt x="34" y="70"/>
                  </a:lnTo>
                  <a:lnTo>
                    <a:pt x="27" y="69"/>
                  </a:lnTo>
                  <a:lnTo>
                    <a:pt x="15" y="64"/>
                  </a:lnTo>
                  <a:lnTo>
                    <a:pt x="6" y="55"/>
                  </a:lnTo>
                  <a:lnTo>
                    <a:pt x="1" y="41"/>
                  </a:lnTo>
                  <a:lnTo>
                    <a:pt x="0" y="34"/>
                  </a:lnTo>
                  <a:lnTo>
                    <a:pt x="1" y="27"/>
                  </a:lnTo>
                  <a:lnTo>
                    <a:pt x="6" y="15"/>
                  </a:lnTo>
                  <a:lnTo>
                    <a:pt x="15" y="6"/>
                  </a:lnTo>
                  <a:lnTo>
                    <a:pt x="27" y="1"/>
                  </a:lnTo>
                  <a:lnTo>
                    <a:pt x="34" y="0"/>
                  </a:lnTo>
                  <a:lnTo>
                    <a:pt x="41" y="1"/>
                  </a:lnTo>
                  <a:lnTo>
                    <a:pt x="54" y="6"/>
                  </a:lnTo>
                  <a:lnTo>
                    <a:pt x="63" y="15"/>
                  </a:lnTo>
                  <a:lnTo>
                    <a:pt x="69"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1" name="Google Shape;4941;p83"/>
            <p:cNvSpPr/>
            <p:nvPr/>
          </p:nvSpPr>
          <p:spPr>
            <a:xfrm>
              <a:off x="1065213" y="2181226"/>
              <a:ext cx="22225" cy="22225"/>
            </a:xfrm>
            <a:custGeom>
              <a:avLst/>
              <a:gdLst/>
              <a:ahLst/>
              <a:cxnLst/>
              <a:rect l="l" t="t" r="r" b="b"/>
              <a:pathLst>
                <a:path w="70" h="69" extrusionOk="0">
                  <a:moveTo>
                    <a:pt x="70" y="34"/>
                  </a:moveTo>
                  <a:lnTo>
                    <a:pt x="69" y="41"/>
                  </a:lnTo>
                  <a:lnTo>
                    <a:pt x="64" y="54"/>
                  </a:lnTo>
                  <a:lnTo>
                    <a:pt x="55" y="63"/>
                  </a:lnTo>
                  <a:lnTo>
                    <a:pt x="42" y="68"/>
                  </a:lnTo>
                  <a:lnTo>
                    <a:pt x="35" y="69"/>
                  </a:lnTo>
                  <a:lnTo>
                    <a:pt x="28" y="68"/>
                  </a:lnTo>
                  <a:lnTo>
                    <a:pt x="15" y="63"/>
                  </a:lnTo>
                  <a:lnTo>
                    <a:pt x="6" y="54"/>
                  </a:lnTo>
                  <a:lnTo>
                    <a:pt x="1" y="41"/>
                  </a:lnTo>
                  <a:lnTo>
                    <a:pt x="0" y="34"/>
                  </a:lnTo>
                  <a:lnTo>
                    <a:pt x="1" y="27"/>
                  </a:lnTo>
                  <a:lnTo>
                    <a:pt x="6" y="15"/>
                  </a:lnTo>
                  <a:lnTo>
                    <a:pt x="15" y="6"/>
                  </a:lnTo>
                  <a:lnTo>
                    <a:pt x="28" y="0"/>
                  </a:lnTo>
                  <a:lnTo>
                    <a:pt x="35" y="0"/>
                  </a:lnTo>
                  <a:lnTo>
                    <a:pt x="42" y="0"/>
                  </a:lnTo>
                  <a:lnTo>
                    <a:pt x="55" y="6"/>
                  </a:lnTo>
                  <a:lnTo>
                    <a:pt x="64" y="15"/>
                  </a:lnTo>
                  <a:lnTo>
                    <a:pt x="69" y="27"/>
                  </a:lnTo>
                  <a:lnTo>
                    <a:pt x="70"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2" name="Google Shape;4942;p83"/>
            <p:cNvSpPr/>
            <p:nvPr/>
          </p:nvSpPr>
          <p:spPr>
            <a:xfrm>
              <a:off x="1106488" y="2138363"/>
              <a:ext cx="22225" cy="22225"/>
            </a:xfrm>
            <a:custGeom>
              <a:avLst/>
              <a:gdLst/>
              <a:ahLst/>
              <a:cxnLst/>
              <a:rect l="l" t="t" r="r" b="b"/>
              <a:pathLst>
                <a:path w="69" h="70" extrusionOk="0">
                  <a:moveTo>
                    <a:pt x="69" y="34"/>
                  </a:moveTo>
                  <a:lnTo>
                    <a:pt x="68" y="41"/>
                  </a:lnTo>
                  <a:lnTo>
                    <a:pt x="63" y="54"/>
                  </a:lnTo>
                  <a:lnTo>
                    <a:pt x="54" y="64"/>
                  </a:lnTo>
                  <a:lnTo>
                    <a:pt x="41" y="69"/>
                  </a:lnTo>
                  <a:lnTo>
                    <a:pt x="35" y="70"/>
                  </a:lnTo>
                  <a:lnTo>
                    <a:pt x="28" y="69"/>
                  </a:lnTo>
                  <a:lnTo>
                    <a:pt x="15" y="64"/>
                  </a:lnTo>
                  <a:lnTo>
                    <a:pt x="6" y="54"/>
                  </a:lnTo>
                  <a:lnTo>
                    <a:pt x="1" y="41"/>
                  </a:lnTo>
                  <a:lnTo>
                    <a:pt x="0" y="34"/>
                  </a:lnTo>
                  <a:lnTo>
                    <a:pt x="1" y="27"/>
                  </a:lnTo>
                  <a:lnTo>
                    <a:pt x="6" y="15"/>
                  </a:lnTo>
                  <a:lnTo>
                    <a:pt x="15" y="6"/>
                  </a:lnTo>
                  <a:lnTo>
                    <a:pt x="28" y="1"/>
                  </a:lnTo>
                  <a:lnTo>
                    <a:pt x="35" y="0"/>
                  </a:lnTo>
                  <a:lnTo>
                    <a:pt x="41" y="1"/>
                  </a:lnTo>
                  <a:lnTo>
                    <a:pt x="54" y="6"/>
                  </a:lnTo>
                  <a:lnTo>
                    <a:pt x="63" y="15"/>
                  </a:lnTo>
                  <a:lnTo>
                    <a:pt x="68" y="27"/>
                  </a:lnTo>
                  <a:lnTo>
                    <a:pt x="69" y="34"/>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3" name="Google Shape;4943;p83"/>
            <p:cNvSpPr/>
            <p:nvPr/>
          </p:nvSpPr>
          <p:spPr>
            <a:xfrm>
              <a:off x="974726" y="2212976"/>
              <a:ext cx="15875" cy="17463"/>
            </a:xfrm>
            <a:custGeom>
              <a:avLst/>
              <a:gdLst/>
              <a:ahLst/>
              <a:cxnLst/>
              <a:rect l="l" t="t" r="r" b="b"/>
              <a:pathLst>
                <a:path w="51" h="52" extrusionOk="0">
                  <a:moveTo>
                    <a:pt x="51" y="26"/>
                  </a:moveTo>
                  <a:lnTo>
                    <a:pt x="50" y="36"/>
                  </a:lnTo>
                  <a:lnTo>
                    <a:pt x="36" y="50"/>
                  </a:lnTo>
                  <a:lnTo>
                    <a:pt x="25" y="52"/>
                  </a:lnTo>
                  <a:lnTo>
                    <a:pt x="15" y="50"/>
                  </a:lnTo>
                  <a:lnTo>
                    <a:pt x="1" y="36"/>
                  </a:lnTo>
                  <a:lnTo>
                    <a:pt x="0" y="26"/>
                  </a:lnTo>
                  <a:lnTo>
                    <a:pt x="1" y="15"/>
                  </a:lnTo>
                  <a:lnTo>
                    <a:pt x="15" y="1"/>
                  </a:lnTo>
                  <a:lnTo>
                    <a:pt x="25" y="0"/>
                  </a:lnTo>
                  <a:lnTo>
                    <a:pt x="36" y="1"/>
                  </a:lnTo>
                  <a:lnTo>
                    <a:pt x="50" y="15"/>
                  </a:lnTo>
                  <a:lnTo>
                    <a:pt x="51"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4" name="Google Shape;4944;p83"/>
            <p:cNvSpPr/>
            <p:nvPr/>
          </p:nvSpPr>
          <p:spPr>
            <a:xfrm>
              <a:off x="968376" y="2247901"/>
              <a:ext cx="17463" cy="15875"/>
            </a:xfrm>
            <a:custGeom>
              <a:avLst/>
              <a:gdLst/>
              <a:ahLst/>
              <a:cxnLst/>
              <a:rect l="l" t="t" r="r" b="b"/>
              <a:pathLst>
                <a:path w="52" h="52" extrusionOk="0">
                  <a:moveTo>
                    <a:pt x="52" y="26"/>
                  </a:moveTo>
                  <a:lnTo>
                    <a:pt x="50" y="36"/>
                  </a:lnTo>
                  <a:lnTo>
                    <a:pt x="36" y="50"/>
                  </a:lnTo>
                  <a:lnTo>
                    <a:pt x="26" y="52"/>
                  </a:lnTo>
                  <a:lnTo>
                    <a:pt x="16" y="50"/>
                  </a:lnTo>
                  <a:lnTo>
                    <a:pt x="2" y="36"/>
                  </a:lnTo>
                  <a:lnTo>
                    <a:pt x="0" y="26"/>
                  </a:lnTo>
                  <a:lnTo>
                    <a:pt x="2" y="15"/>
                  </a:lnTo>
                  <a:lnTo>
                    <a:pt x="16" y="1"/>
                  </a:lnTo>
                  <a:lnTo>
                    <a:pt x="26" y="0"/>
                  </a:lnTo>
                  <a:lnTo>
                    <a:pt x="36" y="1"/>
                  </a:lnTo>
                  <a:lnTo>
                    <a:pt x="50" y="15"/>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5" name="Google Shape;4945;p83"/>
            <p:cNvSpPr/>
            <p:nvPr/>
          </p:nvSpPr>
          <p:spPr>
            <a:xfrm>
              <a:off x="1135063" y="2132013"/>
              <a:ext cx="15875" cy="17463"/>
            </a:xfrm>
            <a:custGeom>
              <a:avLst/>
              <a:gdLst/>
              <a:ahLst/>
              <a:cxnLst/>
              <a:rect l="l" t="t" r="r" b="b"/>
              <a:pathLst>
                <a:path w="52" h="52" extrusionOk="0">
                  <a:moveTo>
                    <a:pt x="52" y="26"/>
                  </a:moveTo>
                  <a:lnTo>
                    <a:pt x="50" y="37"/>
                  </a:lnTo>
                  <a:lnTo>
                    <a:pt x="36" y="51"/>
                  </a:lnTo>
                  <a:lnTo>
                    <a:pt x="26" y="52"/>
                  </a:lnTo>
                  <a:lnTo>
                    <a:pt x="16" y="51"/>
                  </a:lnTo>
                  <a:lnTo>
                    <a:pt x="2" y="37"/>
                  </a:lnTo>
                  <a:lnTo>
                    <a:pt x="0" y="26"/>
                  </a:lnTo>
                  <a:lnTo>
                    <a:pt x="2" y="16"/>
                  </a:lnTo>
                  <a:lnTo>
                    <a:pt x="16" y="2"/>
                  </a:lnTo>
                  <a:lnTo>
                    <a:pt x="26" y="0"/>
                  </a:lnTo>
                  <a:lnTo>
                    <a:pt x="36" y="2"/>
                  </a:lnTo>
                  <a:lnTo>
                    <a:pt x="50" y="16"/>
                  </a:lnTo>
                  <a:lnTo>
                    <a:pt x="52" y="26"/>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6" name="Google Shape;4946;p83"/>
            <p:cNvSpPr/>
            <p:nvPr/>
          </p:nvSpPr>
          <p:spPr>
            <a:xfrm>
              <a:off x="925513" y="2209801"/>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7" name="Google Shape;4947;p83"/>
            <p:cNvSpPr/>
            <p:nvPr/>
          </p:nvSpPr>
          <p:spPr>
            <a:xfrm>
              <a:off x="946151" y="2235201"/>
              <a:ext cx="12700" cy="12700"/>
            </a:xfrm>
            <a:custGeom>
              <a:avLst/>
              <a:gdLst/>
              <a:ahLst/>
              <a:cxnLst/>
              <a:rect l="l" t="t" r="r" b="b"/>
              <a:pathLst>
                <a:path w="38" h="39" extrusionOk="0">
                  <a:moveTo>
                    <a:pt x="38" y="19"/>
                  </a:moveTo>
                  <a:lnTo>
                    <a:pt x="37" y="27"/>
                  </a:lnTo>
                  <a:lnTo>
                    <a:pt x="26" y="38"/>
                  </a:lnTo>
                  <a:lnTo>
                    <a:pt x="19" y="39"/>
                  </a:lnTo>
                  <a:lnTo>
                    <a:pt x="12" y="38"/>
                  </a:lnTo>
                  <a:lnTo>
                    <a:pt x="1" y="27"/>
                  </a:lnTo>
                  <a:lnTo>
                    <a:pt x="0" y="19"/>
                  </a:lnTo>
                  <a:lnTo>
                    <a:pt x="1" y="12"/>
                  </a:lnTo>
                  <a:lnTo>
                    <a:pt x="12" y="1"/>
                  </a:lnTo>
                  <a:lnTo>
                    <a:pt x="19" y="0"/>
                  </a:lnTo>
                  <a:lnTo>
                    <a:pt x="26" y="1"/>
                  </a:lnTo>
                  <a:lnTo>
                    <a:pt x="37" y="12"/>
                  </a:lnTo>
                  <a:lnTo>
                    <a:pt x="38"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8" name="Google Shape;4948;p83"/>
            <p:cNvSpPr/>
            <p:nvPr/>
          </p:nvSpPr>
          <p:spPr>
            <a:xfrm>
              <a:off x="1033463" y="2203451"/>
              <a:ext cx="11112" cy="12700"/>
            </a:xfrm>
            <a:custGeom>
              <a:avLst/>
              <a:gdLst/>
              <a:ahLst/>
              <a:cxnLst/>
              <a:rect l="l" t="t" r="r" b="b"/>
              <a:pathLst>
                <a:path w="37" h="37" extrusionOk="0">
                  <a:moveTo>
                    <a:pt x="37"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7"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9" name="Google Shape;4949;p83"/>
            <p:cNvSpPr/>
            <p:nvPr/>
          </p:nvSpPr>
          <p:spPr>
            <a:xfrm>
              <a:off x="1065213" y="2212976"/>
              <a:ext cx="11113" cy="12700"/>
            </a:xfrm>
            <a:custGeom>
              <a:avLst/>
              <a:gdLst/>
              <a:ahLst/>
              <a:cxnLst/>
              <a:rect l="l" t="t" r="r" b="b"/>
              <a:pathLst>
                <a:path w="38" h="37" extrusionOk="0">
                  <a:moveTo>
                    <a:pt x="38" y="18"/>
                  </a:moveTo>
                  <a:lnTo>
                    <a:pt x="36" y="26"/>
                  </a:lnTo>
                  <a:lnTo>
                    <a:pt x="26" y="36"/>
                  </a:lnTo>
                  <a:lnTo>
                    <a:pt x="19" y="37"/>
                  </a:lnTo>
                  <a:lnTo>
                    <a:pt x="11" y="36"/>
                  </a:lnTo>
                  <a:lnTo>
                    <a:pt x="1" y="26"/>
                  </a:lnTo>
                  <a:lnTo>
                    <a:pt x="0" y="18"/>
                  </a:lnTo>
                  <a:lnTo>
                    <a:pt x="1" y="11"/>
                  </a:lnTo>
                  <a:lnTo>
                    <a:pt x="11" y="1"/>
                  </a:lnTo>
                  <a:lnTo>
                    <a:pt x="19" y="0"/>
                  </a:lnTo>
                  <a:lnTo>
                    <a:pt x="26" y="1"/>
                  </a:lnTo>
                  <a:lnTo>
                    <a:pt x="36" y="11"/>
                  </a:lnTo>
                  <a:lnTo>
                    <a:pt x="38" y="18"/>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0" name="Google Shape;4950;p83"/>
            <p:cNvSpPr/>
            <p:nvPr/>
          </p:nvSpPr>
          <p:spPr>
            <a:xfrm>
              <a:off x="1162051" y="2159001"/>
              <a:ext cx="11112" cy="12700"/>
            </a:xfrm>
            <a:custGeom>
              <a:avLst/>
              <a:gdLst/>
              <a:ahLst/>
              <a:cxnLst/>
              <a:rect l="l" t="t" r="r" b="b"/>
              <a:pathLst>
                <a:path w="37" h="38" extrusionOk="0">
                  <a:moveTo>
                    <a:pt x="37" y="19"/>
                  </a:moveTo>
                  <a:lnTo>
                    <a:pt x="36" y="26"/>
                  </a:lnTo>
                  <a:lnTo>
                    <a:pt x="26" y="37"/>
                  </a:lnTo>
                  <a:lnTo>
                    <a:pt x="18" y="38"/>
                  </a:lnTo>
                  <a:lnTo>
                    <a:pt x="11" y="37"/>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1" name="Google Shape;4951;p83"/>
            <p:cNvSpPr/>
            <p:nvPr/>
          </p:nvSpPr>
          <p:spPr>
            <a:xfrm>
              <a:off x="1095376" y="2208213"/>
              <a:ext cx="11112" cy="12700"/>
            </a:xfrm>
            <a:custGeom>
              <a:avLst/>
              <a:gdLst/>
              <a:ahLst/>
              <a:cxnLst/>
              <a:rect l="l" t="t" r="r" b="b"/>
              <a:pathLst>
                <a:path w="37" h="38" extrusionOk="0">
                  <a:moveTo>
                    <a:pt x="37" y="19"/>
                  </a:moveTo>
                  <a:lnTo>
                    <a:pt x="36" y="26"/>
                  </a:lnTo>
                  <a:lnTo>
                    <a:pt x="26" y="37"/>
                  </a:lnTo>
                  <a:lnTo>
                    <a:pt x="19" y="38"/>
                  </a:lnTo>
                  <a:lnTo>
                    <a:pt x="11" y="37"/>
                  </a:lnTo>
                  <a:lnTo>
                    <a:pt x="1" y="26"/>
                  </a:lnTo>
                  <a:lnTo>
                    <a:pt x="0" y="19"/>
                  </a:lnTo>
                  <a:lnTo>
                    <a:pt x="1" y="11"/>
                  </a:lnTo>
                  <a:lnTo>
                    <a:pt x="11" y="1"/>
                  </a:lnTo>
                  <a:lnTo>
                    <a:pt x="19"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2" name="Google Shape;4952;p83"/>
            <p:cNvSpPr/>
            <p:nvPr/>
          </p:nvSpPr>
          <p:spPr>
            <a:xfrm>
              <a:off x="1139826" y="2160588"/>
              <a:ext cx="11112" cy="12700"/>
            </a:xfrm>
            <a:custGeom>
              <a:avLst/>
              <a:gdLst/>
              <a:ahLst/>
              <a:cxnLst/>
              <a:rect l="l" t="t" r="r" b="b"/>
              <a:pathLst>
                <a:path w="37" h="37" extrusionOk="0">
                  <a:moveTo>
                    <a:pt x="37" y="19"/>
                  </a:moveTo>
                  <a:lnTo>
                    <a:pt x="36" y="26"/>
                  </a:lnTo>
                  <a:lnTo>
                    <a:pt x="26" y="36"/>
                  </a:lnTo>
                  <a:lnTo>
                    <a:pt x="18" y="37"/>
                  </a:lnTo>
                  <a:lnTo>
                    <a:pt x="11" y="36"/>
                  </a:lnTo>
                  <a:lnTo>
                    <a:pt x="1" y="26"/>
                  </a:lnTo>
                  <a:lnTo>
                    <a:pt x="0" y="19"/>
                  </a:lnTo>
                  <a:lnTo>
                    <a:pt x="1" y="11"/>
                  </a:lnTo>
                  <a:lnTo>
                    <a:pt x="11" y="1"/>
                  </a:lnTo>
                  <a:lnTo>
                    <a:pt x="18" y="0"/>
                  </a:lnTo>
                  <a:lnTo>
                    <a:pt x="26" y="1"/>
                  </a:lnTo>
                  <a:lnTo>
                    <a:pt x="36" y="11"/>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3" name="Google Shape;4953;p83"/>
            <p:cNvSpPr/>
            <p:nvPr/>
          </p:nvSpPr>
          <p:spPr>
            <a:xfrm>
              <a:off x="1162051" y="2141538"/>
              <a:ext cx="11112" cy="11113"/>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4" name="Google Shape;4954;p83"/>
            <p:cNvSpPr/>
            <p:nvPr/>
          </p:nvSpPr>
          <p:spPr>
            <a:xfrm>
              <a:off x="1090613" y="2227263"/>
              <a:ext cx="11112" cy="12700"/>
            </a:xfrm>
            <a:custGeom>
              <a:avLst/>
              <a:gdLst/>
              <a:ahLst/>
              <a:cxnLst/>
              <a:rect l="l" t="t" r="r" b="b"/>
              <a:pathLst>
                <a:path w="37" h="38" extrusionOk="0">
                  <a:moveTo>
                    <a:pt x="37" y="19"/>
                  </a:moveTo>
                  <a:lnTo>
                    <a:pt x="36" y="27"/>
                  </a:lnTo>
                  <a:lnTo>
                    <a:pt x="26" y="37"/>
                  </a:lnTo>
                  <a:lnTo>
                    <a:pt x="18" y="38"/>
                  </a:lnTo>
                  <a:lnTo>
                    <a:pt x="11" y="37"/>
                  </a:lnTo>
                  <a:lnTo>
                    <a:pt x="1" y="27"/>
                  </a:lnTo>
                  <a:lnTo>
                    <a:pt x="0" y="19"/>
                  </a:lnTo>
                  <a:lnTo>
                    <a:pt x="1" y="12"/>
                  </a:lnTo>
                  <a:lnTo>
                    <a:pt x="11" y="1"/>
                  </a:lnTo>
                  <a:lnTo>
                    <a:pt x="18"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5" name="Google Shape;4955;p83"/>
            <p:cNvSpPr/>
            <p:nvPr/>
          </p:nvSpPr>
          <p:spPr>
            <a:xfrm>
              <a:off x="892176" y="2244726"/>
              <a:ext cx="11112" cy="12700"/>
            </a:xfrm>
            <a:custGeom>
              <a:avLst/>
              <a:gdLst/>
              <a:ahLst/>
              <a:cxnLst/>
              <a:rect l="l" t="t" r="r" b="b"/>
              <a:pathLst>
                <a:path w="37" h="39" extrusionOk="0">
                  <a:moveTo>
                    <a:pt x="37" y="20"/>
                  </a:moveTo>
                  <a:lnTo>
                    <a:pt x="36" y="27"/>
                  </a:lnTo>
                  <a:lnTo>
                    <a:pt x="26" y="38"/>
                  </a:lnTo>
                  <a:lnTo>
                    <a:pt x="18" y="39"/>
                  </a:lnTo>
                  <a:lnTo>
                    <a:pt x="11" y="38"/>
                  </a:lnTo>
                  <a:lnTo>
                    <a:pt x="1" y="27"/>
                  </a:lnTo>
                  <a:lnTo>
                    <a:pt x="0" y="20"/>
                  </a:lnTo>
                  <a:lnTo>
                    <a:pt x="1" y="12"/>
                  </a:lnTo>
                  <a:lnTo>
                    <a:pt x="11" y="1"/>
                  </a:lnTo>
                  <a:lnTo>
                    <a:pt x="18" y="0"/>
                  </a:lnTo>
                  <a:lnTo>
                    <a:pt x="26" y="1"/>
                  </a:lnTo>
                  <a:lnTo>
                    <a:pt x="36" y="12"/>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6" name="Google Shape;4956;p83"/>
            <p:cNvSpPr/>
            <p:nvPr/>
          </p:nvSpPr>
          <p:spPr>
            <a:xfrm>
              <a:off x="862013" y="2241551"/>
              <a:ext cx="11112" cy="11112"/>
            </a:xfrm>
            <a:custGeom>
              <a:avLst/>
              <a:gdLst/>
              <a:ahLst/>
              <a:cxnLst/>
              <a:rect l="l" t="t" r="r" b="b"/>
              <a:pathLst>
                <a:path w="37" h="39" extrusionOk="0">
                  <a:moveTo>
                    <a:pt x="37" y="20"/>
                  </a:moveTo>
                  <a:lnTo>
                    <a:pt x="36" y="27"/>
                  </a:lnTo>
                  <a:lnTo>
                    <a:pt x="26" y="37"/>
                  </a:lnTo>
                  <a:lnTo>
                    <a:pt x="18" y="39"/>
                  </a:lnTo>
                  <a:lnTo>
                    <a:pt x="11" y="37"/>
                  </a:lnTo>
                  <a:lnTo>
                    <a:pt x="1" y="27"/>
                  </a:lnTo>
                  <a:lnTo>
                    <a:pt x="0" y="20"/>
                  </a:lnTo>
                  <a:lnTo>
                    <a:pt x="1" y="11"/>
                  </a:lnTo>
                  <a:lnTo>
                    <a:pt x="11" y="1"/>
                  </a:lnTo>
                  <a:lnTo>
                    <a:pt x="18" y="0"/>
                  </a:lnTo>
                  <a:lnTo>
                    <a:pt x="26" y="1"/>
                  </a:lnTo>
                  <a:lnTo>
                    <a:pt x="36" y="11"/>
                  </a:lnTo>
                  <a:lnTo>
                    <a:pt x="37" y="20"/>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7" name="Google Shape;4957;p83"/>
            <p:cNvSpPr/>
            <p:nvPr/>
          </p:nvSpPr>
          <p:spPr>
            <a:xfrm>
              <a:off x="911226" y="2235201"/>
              <a:ext cx="11112" cy="12700"/>
            </a:xfrm>
            <a:custGeom>
              <a:avLst/>
              <a:gdLst/>
              <a:ahLst/>
              <a:cxnLst/>
              <a:rect l="l" t="t" r="r" b="b"/>
              <a:pathLst>
                <a:path w="37" h="39" extrusionOk="0">
                  <a:moveTo>
                    <a:pt x="37" y="19"/>
                  </a:moveTo>
                  <a:lnTo>
                    <a:pt x="36" y="27"/>
                  </a:lnTo>
                  <a:lnTo>
                    <a:pt x="26" y="38"/>
                  </a:lnTo>
                  <a:lnTo>
                    <a:pt x="19" y="39"/>
                  </a:lnTo>
                  <a:lnTo>
                    <a:pt x="11" y="38"/>
                  </a:lnTo>
                  <a:lnTo>
                    <a:pt x="1" y="27"/>
                  </a:lnTo>
                  <a:lnTo>
                    <a:pt x="0" y="19"/>
                  </a:lnTo>
                  <a:lnTo>
                    <a:pt x="1" y="12"/>
                  </a:lnTo>
                  <a:lnTo>
                    <a:pt x="11" y="1"/>
                  </a:lnTo>
                  <a:lnTo>
                    <a:pt x="19" y="0"/>
                  </a:lnTo>
                  <a:lnTo>
                    <a:pt x="26" y="1"/>
                  </a:lnTo>
                  <a:lnTo>
                    <a:pt x="36" y="12"/>
                  </a:lnTo>
                  <a:lnTo>
                    <a:pt x="37" y="19"/>
                  </a:lnTo>
                  <a:close/>
                </a:path>
              </a:pathLst>
            </a:custGeom>
            <a:solidFill>
              <a:srgbClr val="0970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3 Standard slide 12">
  <p:cSld name="TITLE_12_12">
    <p:spTree>
      <p:nvGrpSpPr>
        <p:cNvPr id="1" name="Shape 4958"/>
        <p:cNvGrpSpPr/>
        <p:nvPr/>
      </p:nvGrpSpPr>
      <p:grpSpPr>
        <a:xfrm>
          <a:off x="0" y="0"/>
          <a:ext cx="0" cy="0"/>
          <a:chOff x="0" y="0"/>
          <a:chExt cx="0" cy="0"/>
        </a:xfrm>
      </p:grpSpPr>
      <p:sp>
        <p:nvSpPr>
          <p:cNvPr id="4959" name="Google Shape;4959;p84"/>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960" name="Google Shape;4960;p84"/>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961" name="Google Shape;4961;p84"/>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sp>
        <p:nvSpPr>
          <p:cNvPr id="4962" name="Google Shape;4962;p84"/>
          <p:cNvSpPr txBox="1">
            <a:spLocks noGrp="1"/>
          </p:cNvSpPr>
          <p:nvPr>
            <p:ph type="title" idx="2"/>
          </p:nvPr>
        </p:nvSpPr>
        <p:spPr>
          <a:xfrm>
            <a:off x="531425" y="475112"/>
            <a:ext cx="8525400" cy="129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lt1"/>
                </a:solidFill>
                <a:latin typeface="Montserrat"/>
                <a:ea typeface="Montserrat"/>
                <a:cs typeface="Montserrat"/>
                <a:sym typeface="Montserrat"/>
              </a:defRPr>
            </a:lvl1pPr>
            <a:lvl2pPr lvl="1" rtl="0">
              <a:spcBef>
                <a:spcPts val="0"/>
              </a:spcBef>
              <a:spcAft>
                <a:spcPts val="0"/>
              </a:spcAft>
              <a:buNone/>
              <a:defRPr sz="1000">
                <a:solidFill>
                  <a:schemeClr val="lt1"/>
                </a:solidFill>
                <a:latin typeface="Montserrat"/>
                <a:ea typeface="Montserrat"/>
                <a:cs typeface="Montserrat"/>
                <a:sym typeface="Montserrat"/>
              </a:defRPr>
            </a:lvl2pPr>
            <a:lvl3pPr lvl="2" rtl="0">
              <a:spcBef>
                <a:spcPts val="0"/>
              </a:spcBef>
              <a:spcAft>
                <a:spcPts val="0"/>
              </a:spcAft>
              <a:buNone/>
              <a:defRPr sz="1000">
                <a:solidFill>
                  <a:schemeClr val="lt1"/>
                </a:solidFill>
                <a:latin typeface="Montserrat"/>
                <a:ea typeface="Montserrat"/>
                <a:cs typeface="Montserrat"/>
                <a:sym typeface="Montserrat"/>
              </a:defRPr>
            </a:lvl3pPr>
            <a:lvl4pPr lvl="3" rtl="0">
              <a:spcBef>
                <a:spcPts val="0"/>
              </a:spcBef>
              <a:spcAft>
                <a:spcPts val="0"/>
              </a:spcAft>
              <a:buNone/>
              <a:defRPr sz="1000">
                <a:solidFill>
                  <a:schemeClr val="lt1"/>
                </a:solidFill>
                <a:latin typeface="Montserrat"/>
                <a:ea typeface="Montserrat"/>
                <a:cs typeface="Montserrat"/>
                <a:sym typeface="Montserrat"/>
              </a:defRPr>
            </a:lvl4pPr>
            <a:lvl5pPr lvl="4" rtl="0">
              <a:spcBef>
                <a:spcPts val="0"/>
              </a:spcBef>
              <a:spcAft>
                <a:spcPts val="0"/>
              </a:spcAft>
              <a:buNone/>
              <a:defRPr sz="1000">
                <a:solidFill>
                  <a:schemeClr val="lt1"/>
                </a:solidFill>
                <a:latin typeface="Montserrat"/>
                <a:ea typeface="Montserrat"/>
                <a:cs typeface="Montserrat"/>
                <a:sym typeface="Montserrat"/>
              </a:defRPr>
            </a:lvl5pPr>
            <a:lvl6pPr lvl="5" rtl="0">
              <a:spcBef>
                <a:spcPts val="0"/>
              </a:spcBef>
              <a:spcAft>
                <a:spcPts val="0"/>
              </a:spcAft>
              <a:buNone/>
              <a:defRPr sz="1000">
                <a:solidFill>
                  <a:schemeClr val="lt1"/>
                </a:solidFill>
                <a:latin typeface="Montserrat"/>
                <a:ea typeface="Montserrat"/>
                <a:cs typeface="Montserrat"/>
                <a:sym typeface="Montserrat"/>
              </a:defRPr>
            </a:lvl6pPr>
            <a:lvl7pPr lvl="6" rtl="0">
              <a:spcBef>
                <a:spcPts val="0"/>
              </a:spcBef>
              <a:spcAft>
                <a:spcPts val="0"/>
              </a:spcAft>
              <a:buNone/>
              <a:defRPr sz="1000">
                <a:solidFill>
                  <a:schemeClr val="lt1"/>
                </a:solidFill>
                <a:latin typeface="Montserrat"/>
                <a:ea typeface="Montserrat"/>
                <a:cs typeface="Montserrat"/>
                <a:sym typeface="Montserrat"/>
              </a:defRPr>
            </a:lvl7pPr>
            <a:lvl8pPr lvl="7" rtl="0">
              <a:spcBef>
                <a:spcPts val="0"/>
              </a:spcBef>
              <a:spcAft>
                <a:spcPts val="0"/>
              </a:spcAft>
              <a:buNone/>
              <a:defRPr sz="1000">
                <a:solidFill>
                  <a:schemeClr val="lt1"/>
                </a:solidFill>
                <a:latin typeface="Montserrat"/>
                <a:ea typeface="Montserrat"/>
                <a:cs typeface="Montserrat"/>
                <a:sym typeface="Montserrat"/>
              </a:defRPr>
            </a:lvl8pPr>
            <a:lvl9pPr lvl="8" rtl="0">
              <a:spcBef>
                <a:spcPts val="0"/>
              </a:spcBef>
              <a:spcAft>
                <a:spcPts val="0"/>
              </a:spcAft>
              <a:buNone/>
              <a:defRPr sz="1000">
                <a:solidFill>
                  <a:schemeClr val="lt1"/>
                </a:solidFill>
                <a:latin typeface="Montserrat"/>
                <a:ea typeface="Montserrat"/>
                <a:cs typeface="Montserrat"/>
                <a:sym typeface="Montserrat"/>
              </a:defRPr>
            </a:lvl9pPr>
          </a:lstStyle>
          <a:p>
            <a:endParaRPr/>
          </a:p>
        </p:txBody>
      </p:sp>
      <p:cxnSp>
        <p:nvCxnSpPr>
          <p:cNvPr id="4963" name="Google Shape;4963;p84"/>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964" name="Google Shape;4964;p84"/>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965" name="Google Shape;4965;p84"/>
          <p:cNvSpPr txBox="1">
            <a:spLocks noGrp="1"/>
          </p:cNvSpPr>
          <p:nvPr>
            <p:ph type="title" idx="3"/>
          </p:nvPr>
        </p:nvSpPr>
        <p:spPr>
          <a:xfrm>
            <a:off x="412875" y="4826000"/>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966" name="Google Shape;4966;p84"/>
          <p:cNvSpPr txBox="1">
            <a:spLocks noGrp="1"/>
          </p:cNvSpPr>
          <p:nvPr>
            <p:ph type="title" idx="4"/>
          </p:nvPr>
        </p:nvSpPr>
        <p:spPr>
          <a:xfrm>
            <a:off x="412875" y="5045829"/>
            <a:ext cx="8223000" cy="107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Font typeface="Montserrat"/>
              <a:buNone/>
              <a:defRPr sz="700">
                <a:latin typeface="Montserrat"/>
                <a:ea typeface="Montserrat"/>
                <a:cs typeface="Montserrat"/>
                <a:sym typeface="Montserrat"/>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endParaRPr/>
          </a:p>
        </p:txBody>
      </p:sp>
      <p:sp>
        <p:nvSpPr>
          <p:cNvPr id="4967" name="Google Shape;4967;p84"/>
          <p:cNvSpPr txBox="1">
            <a:spLocks noGrp="1"/>
          </p:cNvSpPr>
          <p:nvPr>
            <p:ph type="title" idx="5"/>
          </p:nvPr>
        </p:nvSpPr>
        <p:spPr>
          <a:xfrm>
            <a:off x="531425" y="3836"/>
            <a:ext cx="8525400" cy="1404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chemeClr val="accent4"/>
                </a:solidFill>
                <a:latin typeface="Montserrat"/>
                <a:ea typeface="Montserrat"/>
                <a:cs typeface="Montserrat"/>
                <a:sym typeface="Montserrat"/>
              </a:defRPr>
            </a:lvl1pPr>
            <a:lvl2pPr lvl="1" rtl="0">
              <a:spcBef>
                <a:spcPts val="0"/>
              </a:spcBef>
              <a:spcAft>
                <a:spcPts val="0"/>
              </a:spcAft>
              <a:buNone/>
              <a:defRPr sz="1000" b="1">
                <a:latin typeface="Montserrat"/>
                <a:ea typeface="Montserrat"/>
                <a:cs typeface="Montserrat"/>
                <a:sym typeface="Montserrat"/>
              </a:defRPr>
            </a:lvl2pPr>
            <a:lvl3pPr lvl="2" rtl="0">
              <a:spcBef>
                <a:spcPts val="0"/>
              </a:spcBef>
              <a:spcAft>
                <a:spcPts val="0"/>
              </a:spcAft>
              <a:buNone/>
              <a:defRPr sz="1000" b="1">
                <a:latin typeface="Montserrat"/>
                <a:ea typeface="Montserrat"/>
                <a:cs typeface="Montserrat"/>
                <a:sym typeface="Montserrat"/>
              </a:defRPr>
            </a:lvl3pPr>
            <a:lvl4pPr lvl="3" rtl="0">
              <a:spcBef>
                <a:spcPts val="0"/>
              </a:spcBef>
              <a:spcAft>
                <a:spcPts val="0"/>
              </a:spcAft>
              <a:buNone/>
              <a:defRPr sz="1000" b="1">
                <a:latin typeface="Montserrat"/>
                <a:ea typeface="Montserrat"/>
                <a:cs typeface="Montserrat"/>
                <a:sym typeface="Montserrat"/>
              </a:defRPr>
            </a:lvl4pPr>
            <a:lvl5pPr lvl="4" rtl="0">
              <a:spcBef>
                <a:spcPts val="0"/>
              </a:spcBef>
              <a:spcAft>
                <a:spcPts val="0"/>
              </a:spcAft>
              <a:buNone/>
              <a:defRPr sz="1000" b="1">
                <a:latin typeface="Montserrat"/>
                <a:ea typeface="Montserrat"/>
                <a:cs typeface="Montserrat"/>
                <a:sym typeface="Montserrat"/>
              </a:defRPr>
            </a:lvl5pPr>
            <a:lvl6pPr lvl="5" rtl="0">
              <a:spcBef>
                <a:spcPts val="0"/>
              </a:spcBef>
              <a:spcAft>
                <a:spcPts val="0"/>
              </a:spcAft>
              <a:buNone/>
              <a:defRPr sz="1000" b="1">
                <a:latin typeface="Montserrat"/>
                <a:ea typeface="Montserrat"/>
                <a:cs typeface="Montserrat"/>
                <a:sym typeface="Montserrat"/>
              </a:defRPr>
            </a:lvl6pPr>
            <a:lvl7pPr lvl="6" rtl="0">
              <a:spcBef>
                <a:spcPts val="0"/>
              </a:spcBef>
              <a:spcAft>
                <a:spcPts val="0"/>
              </a:spcAft>
              <a:buNone/>
              <a:defRPr sz="1000" b="1">
                <a:latin typeface="Montserrat"/>
                <a:ea typeface="Montserrat"/>
                <a:cs typeface="Montserrat"/>
                <a:sym typeface="Montserrat"/>
              </a:defRPr>
            </a:lvl7pPr>
            <a:lvl8pPr lvl="7" rtl="0">
              <a:spcBef>
                <a:spcPts val="0"/>
              </a:spcBef>
              <a:spcAft>
                <a:spcPts val="0"/>
              </a:spcAft>
              <a:buNone/>
              <a:defRPr sz="1000" b="1">
                <a:latin typeface="Montserrat"/>
                <a:ea typeface="Montserrat"/>
                <a:cs typeface="Montserrat"/>
                <a:sym typeface="Montserrat"/>
              </a:defRPr>
            </a:lvl8pPr>
            <a:lvl9pPr lvl="8" rtl="0">
              <a:spcBef>
                <a:spcPts val="0"/>
              </a:spcBef>
              <a:spcAft>
                <a:spcPts val="0"/>
              </a:spcAft>
              <a:buNone/>
              <a:defRPr sz="1000" b="1">
                <a:latin typeface="Montserrat"/>
                <a:ea typeface="Montserrat"/>
                <a:cs typeface="Montserrat"/>
                <a:sym typeface="Montserrat"/>
              </a:defRPr>
            </a:lvl9pPr>
          </a:lstStyle>
          <a:p>
            <a:endParaRPr/>
          </a:p>
        </p:txBody>
      </p:sp>
      <p:sp>
        <p:nvSpPr>
          <p:cNvPr id="4968" name="Google Shape;4968;p84"/>
          <p:cNvSpPr/>
          <p:nvPr/>
        </p:nvSpPr>
        <p:spPr>
          <a:xfrm>
            <a:off x="8773058" y="4887812"/>
            <a:ext cx="320471" cy="199372"/>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3 Standard slide 20">
  <p:cSld name="TITLE_12_25">
    <p:spTree>
      <p:nvGrpSpPr>
        <p:cNvPr id="1" name="Shape 4969"/>
        <p:cNvGrpSpPr/>
        <p:nvPr/>
      </p:nvGrpSpPr>
      <p:grpSpPr>
        <a:xfrm>
          <a:off x="0" y="0"/>
          <a:ext cx="0" cy="0"/>
          <a:chOff x="0" y="0"/>
          <a:chExt cx="0" cy="0"/>
        </a:xfrm>
      </p:grpSpPr>
      <p:sp>
        <p:nvSpPr>
          <p:cNvPr id="4970" name="Google Shape;4970;p85"/>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971" name="Google Shape;4971;p85"/>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1">
              <a:latin typeface="Montserrat"/>
              <a:ea typeface="Montserrat"/>
              <a:cs typeface="Montserrat"/>
              <a:sym typeface="Montserrat"/>
            </a:endParaRPr>
          </a:p>
        </p:txBody>
      </p:sp>
      <p:sp>
        <p:nvSpPr>
          <p:cNvPr id="4972" name="Google Shape;4972;p85"/>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1100">
                <a:solidFill>
                  <a:schemeClr val="accent1"/>
                </a:solidFill>
                <a:latin typeface="Montserrat"/>
                <a:ea typeface="Montserrat"/>
                <a:cs typeface="Montserrat"/>
                <a:sym typeface="Montserrat"/>
              </a:defRPr>
            </a:lvl1pPr>
            <a:lvl2pPr lvl="1" rtl="0">
              <a:spcBef>
                <a:spcPts val="0"/>
              </a:spcBef>
              <a:spcAft>
                <a:spcPts val="0"/>
              </a:spcAft>
              <a:buNone/>
              <a:defRPr sz="1200" b="1">
                <a:latin typeface="Montserrat"/>
                <a:ea typeface="Montserrat"/>
                <a:cs typeface="Montserrat"/>
                <a:sym typeface="Montserrat"/>
              </a:defRPr>
            </a:lvl2pPr>
            <a:lvl3pPr lvl="2" rtl="0">
              <a:spcBef>
                <a:spcPts val="0"/>
              </a:spcBef>
              <a:spcAft>
                <a:spcPts val="0"/>
              </a:spcAft>
              <a:buNone/>
              <a:defRPr sz="1200" b="1">
                <a:latin typeface="Montserrat"/>
                <a:ea typeface="Montserrat"/>
                <a:cs typeface="Montserrat"/>
                <a:sym typeface="Montserrat"/>
              </a:defRPr>
            </a:lvl3pPr>
            <a:lvl4pPr lvl="3" rtl="0">
              <a:spcBef>
                <a:spcPts val="0"/>
              </a:spcBef>
              <a:spcAft>
                <a:spcPts val="0"/>
              </a:spcAft>
              <a:buNone/>
              <a:defRPr sz="1200" b="1">
                <a:latin typeface="Montserrat"/>
                <a:ea typeface="Montserrat"/>
                <a:cs typeface="Montserrat"/>
                <a:sym typeface="Montserrat"/>
              </a:defRPr>
            </a:lvl4pPr>
            <a:lvl5pPr lvl="4" rtl="0">
              <a:spcBef>
                <a:spcPts val="0"/>
              </a:spcBef>
              <a:spcAft>
                <a:spcPts val="0"/>
              </a:spcAft>
              <a:buNone/>
              <a:defRPr sz="1200" b="1">
                <a:latin typeface="Montserrat"/>
                <a:ea typeface="Montserrat"/>
                <a:cs typeface="Montserrat"/>
                <a:sym typeface="Montserrat"/>
              </a:defRPr>
            </a:lvl5pPr>
            <a:lvl6pPr lvl="5" rtl="0">
              <a:spcBef>
                <a:spcPts val="0"/>
              </a:spcBef>
              <a:spcAft>
                <a:spcPts val="0"/>
              </a:spcAft>
              <a:buNone/>
              <a:defRPr sz="1200" b="1">
                <a:latin typeface="Montserrat"/>
                <a:ea typeface="Montserrat"/>
                <a:cs typeface="Montserrat"/>
                <a:sym typeface="Montserrat"/>
              </a:defRPr>
            </a:lvl6pPr>
            <a:lvl7pPr lvl="6" rtl="0">
              <a:spcBef>
                <a:spcPts val="0"/>
              </a:spcBef>
              <a:spcAft>
                <a:spcPts val="0"/>
              </a:spcAft>
              <a:buNone/>
              <a:defRPr sz="1200" b="1">
                <a:latin typeface="Montserrat"/>
                <a:ea typeface="Montserrat"/>
                <a:cs typeface="Montserrat"/>
                <a:sym typeface="Montserrat"/>
              </a:defRPr>
            </a:lvl7pPr>
            <a:lvl8pPr lvl="7" rtl="0">
              <a:spcBef>
                <a:spcPts val="0"/>
              </a:spcBef>
              <a:spcAft>
                <a:spcPts val="0"/>
              </a:spcAft>
              <a:buNone/>
              <a:defRPr sz="1200" b="1">
                <a:latin typeface="Montserrat"/>
                <a:ea typeface="Montserrat"/>
                <a:cs typeface="Montserrat"/>
                <a:sym typeface="Montserrat"/>
              </a:defRPr>
            </a:lvl8pPr>
            <a:lvl9pPr lvl="8" rtl="0">
              <a:spcBef>
                <a:spcPts val="0"/>
              </a:spcBef>
              <a:spcAft>
                <a:spcPts val="0"/>
              </a:spcAft>
              <a:buNone/>
              <a:defRPr sz="1200" b="1">
                <a:latin typeface="Montserrat"/>
                <a:ea typeface="Montserrat"/>
                <a:cs typeface="Montserrat"/>
                <a:sym typeface="Montserrat"/>
              </a:defRPr>
            </a:lvl9pPr>
          </a:lstStyle>
          <a:p>
            <a:endParaRPr/>
          </a:p>
        </p:txBody>
      </p:sp>
      <p:cxnSp>
        <p:nvCxnSpPr>
          <p:cNvPr id="4973" name="Google Shape;4973;p85"/>
          <p:cNvCxnSpPr/>
          <p:nvPr/>
        </p:nvCxnSpPr>
        <p:spPr>
          <a:xfrm>
            <a:off x="440325" y="157884"/>
            <a:ext cx="0" cy="468900"/>
          </a:xfrm>
          <a:prstGeom prst="straightConnector1">
            <a:avLst/>
          </a:prstGeom>
          <a:noFill/>
          <a:ln w="76200" cap="flat" cmpd="sng">
            <a:solidFill>
              <a:schemeClr val="accent1"/>
            </a:solidFill>
            <a:prstDash val="solid"/>
            <a:round/>
            <a:headEnd type="none" w="med" len="med"/>
            <a:tailEnd type="none" w="med" len="med"/>
          </a:ln>
        </p:spPr>
      </p:cxnSp>
      <p:sp>
        <p:nvSpPr>
          <p:cNvPr id="4974" name="Google Shape;4974;p85"/>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lvl="0" algn="l" rtl="0">
              <a:buNone/>
              <a:defRPr sz="800" b="1">
                <a:solidFill>
                  <a:schemeClr val="dk1"/>
                </a:solidFill>
                <a:latin typeface="Montserrat"/>
                <a:ea typeface="Montserrat"/>
                <a:cs typeface="Montserrat"/>
                <a:sym typeface="Montserrat"/>
              </a:defRPr>
            </a:lvl1pPr>
            <a:lvl2pPr lvl="1" algn="l" rtl="0">
              <a:buNone/>
              <a:defRPr sz="800" b="1">
                <a:solidFill>
                  <a:schemeClr val="dk1"/>
                </a:solidFill>
                <a:latin typeface="Montserrat"/>
                <a:ea typeface="Montserrat"/>
                <a:cs typeface="Montserrat"/>
                <a:sym typeface="Montserrat"/>
              </a:defRPr>
            </a:lvl2pPr>
            <a:lvl3pPr lvl="2" algn="l" rtl="0">
              <a:buNone/>
              <a:defRPr sz="800" b="1">
                <a:solidFill>
                  <a:schemeClr val="dk1"/>
                </a:solidFill>
                <a:latin typeface="Montserrat"/>
                <a:ea typeface="Montserrat"/>
                <a:cs typeface="Montserrat"/>
                <a:sym typeface="Montserrat"/>
              </a:defRPr>
            </a:lvl3pPr>
            <a:lvl4pPr lvl="3" algn="l" rtl="0">
              <a:buNone/>
              <a:defRPr sz="800" b="1">
                <a:solidFill>
                  <a:schemeClr val="dk1"/>
                </a:solidFill>
                <a:latin typeface="Montserrat"/>
                <a:ea typeface="Montserrat"/>
                <a:cs typeface="Montserrat"/>
                <a:sym typeface="Montserrat"/>
              </a:defRPr>
            </a:lvl4pPr>
            <a:lvl5pPr lvl="4" algn="l" rtl="0">
              <a:buNone/>
              <a:defRPr sz="800" b="1">
                <a:solidFill>
                  <a:schemeClr val="dk1"/>
                </a:solidFill>
                <a:latin typeface="Montserrat"/>
                <a:ea typeface="Montserrat"/>
                <a:cs typeface="Montserrat"/>
                <a:sym typeface="Montserrat"/>
              </a:defRPr>
            </a:lvl5pPr>
            <a:lvl6pPr lvl="5" algn="l" rtl="0">
              <a:buNone/>
              <a:defRPr sz="800" b="1">
                <a:solidFill>
                  <a:schemeClr val="dk1"/>
                </a:solidFill>
                <a:latin typeface="Montserrat"/>
                <a:ea typeface="Montserrat"/>
                <a:cs typeface="Montserrat"/>
                <a:sym typeface="Montserrat"/>
              </a:defRPr>
            </a:lvl6pPr>
            <a:lvl7pPr lvl="6" algn="l" rtl="0">
              <a:buNone/>
              <a:defRPr sz="800" b="1">
                <a:solidFill>
                  <a:schemeClr val="dk1"/>
                </a:solidFill>
                <a:latin typeface="Montserrat"/>
                <a:ea typeface="Montserrat"/>
                <a:cs typeface="Montserrat"/>
                <a:sym typeface="Montserrat"/>
              </a:defRPr>
            </a:lvl7pPr>
            <a:lvl8pPr lvl="7" algn="l" rtl="0">
              <a:buNone/>
              <a:defRPr sz="800" b="1">
                <a:solidFill>
                  <a:schemeClr val="dk1"/>
                </a:solidFill>
                <a:latin typeface="Montserrat"/>
                <a:ea typeface="Montserrat"/>
                <a:cs typeface="Montserrat"/>
                <a:sym typeface="Montserrat"/>
              </a:defRPr>
            </a:lvl8pPr>
            <a:lvl9pPr lvl="8" algn="l" rtl="0">
              <a:buNone/>
              <a:defRPr sz="800" b="1">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4975" name="Google Shape;4975;p85"/>
          <p:cNvSpPr/>
          <p:nvPr/>
        </p:nvSpPr>
        <p:spPr>
          <a:xfrm>
            <a:off x="8831034" y="4834863"/>
            <a:ext cx="290701" cy="305278"/>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Diapositive de titre 1">
  <p:cSld name="2_Diapositive de titre_1">
    <p:spTree>
      <p:nvGrpSpPr>
        <p:cNvPr id="1" name="Shape 4976"/>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3 Simple slide 1 1">
  <p:cSld name="TITLE_12_9_1">
    <p:spTree>
      <p:nvGrpSpPr>
        <p:cNvPr id="1" name="Shape 4977"/>
        <p:cNvGrpSpPr/>
        <p:nvPr/>
      </p:nvGrpSpPr>
      <p:grpSpPr>
        <a:xfrm>
          <a:off x="0" y="0"/>
          <a:ext cx="0" cy="0"/>
          <a:chOff x="0" y="0"/>
          <a:chExt cx="0" cy="0"/>
        </a:xfrm>
      </p:grpSpPr>
      <p:sp>
        <p:nvSpPr>
          <p:cNvPr id="4978" name="Google Shape;4978;p87"/>
          <p:cNvSpPr/>
          <p:nvPr/>
        </p:nvSpPr>
        <p:spPr>
          <a:xfrm>
            <a:off x="0" y="4819125"/>
            <a:ext cx="9144000" cy="331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4979" name="Google Shape;4979;p87"/>
          <p:cNvSpPr/>
          <p:nvPr/>
        </p:nvSpPr>
        <p:spPr>
          <a:xfrm>
            <a:off x="0" y="0"/>
            <a:ext cx="9144000" cy="67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4980" name="Google Shape;4980;p87"/>
          <p:cNvSpPr txBox="1">
            <a:spLocks noGrp="1"/>
          </p:cNvSpPr>
          <p:nvPr>
            <p:ph type="title"/>
          </p:nvPr>
        </p:nvSpPr>
        <p:spPr>
          <a:xfrm>
            <a:off x="531425" y="156239"/>
            <a:ext cx="8525400" cy="172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Montserrat"/>
                <a:ea typeface="Montserrat"/>
                <a:cs typeface="Montserrat"/>
                <a:sym typeface="Montserrat"/>
              </a:defRPr>
            </a:lvl9pPr>
          </a:lstStyle>
          <a:p>
            <a:endParaRPr/>
          </a:p>
        </p:txBody>
      </p:sp>
      <p:cxnSp>
        <p:nvCxnSpPr>
          <p:cNvPr id="4981" name="Google Shape;4981;p87"/>
          <p:cNvCxnSpPr/>
          <p:nvPr/>
        </p:nvCxnSpPr>
        <p:spPr>
          <a:xfrm>
            <a:off x="440325" y="157884"/>
            <a:ext cx="0" cy="468900"/>
          </a:xfrm>
          <a:prstGeom prst="straightConnector1">
            <a:avLst/>
          </a:prstGeom>
          <a:noFill/>
          <a:ln w="76200" cap="flat" cmpd="sng">
            <a:solidFill>
              <a:schemeClr val="accent1"/>
            </a:solidFill>
            <a:prstDash val="solid"/>
            <a:round/>
            <a:headEnd type="none" w="sm" len="sm"/>
            <a:tailEnd type="none" w="sm" len="sm"/>
          </a:ln>
        </p:spPr>
      </p:cxnSp>
      <p:sp>
        <p:nvSpPr>
          <p:cNvPr id="4982" name="Google Shape;4982;p87"/>
          <p:cNvSpPr txBox="1">
            <a:spLocks noGrp="1"/>
          </p:cNvSpPr>
          <p:nvPr>
            <p:ph type="sldNum" idx="12"/>
          </p:nvPr>
        </p:nvSpPr>
        <p:spPr>
          <a:xfrm>
            <a:off x="52650" y="4926000"/>
            <a:ext cx="290700" cy="1230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pic>
        <p:nvPicPr>
          <p:cNvPr id="4983" name="Google Shape;4983;p87"/>
          <p:cNvPicPr preferRelativeResize="0"/>
          <p:nvPr/>
        </p:nvPicPr>
        <p:blipFill rotWithShape="1">
          <a:blip r:embed="rId2">
            <a:alphaModFix/>
          </a:blip>
          <a:srcRect r="70942"/>
          <a:stretch/>
        </p:blipFill>
        <p:spPr>
          <a:xfrm>
            <a:off x="8831034" y="4834863"/>
            <a:ext cx="290701" cy="305278"/>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hapitre_Image_1">
  <p:cSld name="Chapitre_Image_1">
    <p:spTree>
      <p:nvGrpSpPr>
        <p:cNvPr id="1" name="Shape 4984"/>
        <p:cNvGrpSpPr/>
        <p:nvPr/>
      </p:nvGrpSpPr>
      <p:grpSpPr>
        <a:xfrm>
          <a:off x="0" y="0"/>
          <a:ext cx="0" cy="0"/>
          <a:chOff x="0" y="0"/>
          <a:chExt cx="0" cy="0"/>
        </a:xfrm>
      </p:grpSpPr>
      <p:sp>
        <p:nvSpPr>
          <p:cNvPr id="4985" name="Google Shape;4985;p88"/>
          <p:cNvSpPr/>
          <p:nvPr/>
        </p:nvSpPr>
        <p:spPr>
          <a:xfrm>
            <a:off x="180000" y="180000"/>
            <a:ext cx="5796000" cy="432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986" name="Google Shape;4986;p88"/>
          <p:cNvSpPr txBox="1">
            <a:spLocks noGrp="1"/>
          </p:cNvSpPr>
          <p:nvPr>
            <p:ph type="title"/>
          </p:nvPr>
        </p:nvSpPr>
        <p:spPr>
          <a:xfrm>
            <a:off x="539751" y="179388"/>
            <a:ext cx="5076000" cy="4321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200"/>
              <a:buFont typeface="Verdana"/>
              <a:buNone/>
              <a:defRPr sz="3200" b="1" i="0" u="none" strike="noStrike" cap="none">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987" name="Google Shape;4987;p88"/>
          <p:cNvSpPr>
            <a:spLocks noGrp="1"/>
          </p:cNvSpPr>
          <p:nvPr>
            <p:ph type="pic" idx="2"/>
          </p:nvPr>
        </p:nvSpPr>
        <p:spPr>
          <a:xfrm>
            <a:off x="6156000" y="180000"/>
            <a:ext cx="2808000" cy="4320600"/>
          </a:xfrm>
          <a:prstGeom prst="rect">
            <a:avLst/>
          </a:prstGeom>
          <a:solidFill>
            <a:srgbClr val="D9D9D5"/>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Verdana"/>
                <a:ea typeface="Verdana"/>
                <a:cs typeface="Verdana"/>
                <a:sym typeface="Verdana"/>
              </a:defRPr>
            </a:lvl1pPr>
            <a:lvl2pPr marR="0" lvl="1" algn="l" rtl="0">
              <a:lnSpc>
                <a:spcPct val="130000"/>
              </a:lnSpc>
              <a:spcBef>
                <a:spcPts val="0"/>
              </a:spcBef>
              <a:spcAft>
                <a:spcPts val="0"/>
              </a:spcAft>
              <a:buClr>
                <a:schemeClr val="dk1"/>
              </a:buClr>
              <a:buSzPts val="1690"/>
              <a:buFont typeface="Verdana"/>
              <a:buChar char="&gt;"/>
              <a:defRPr sz="1300" b="0" i="0" u="none" strike="noStrike" cap="none">
                <a:solidFill>
                  <a:schemeClr val="dk1"/>
                </a:solidFill>
                <a:latin typeface="Verdana"/>
                <a:ea typeface="Verdana"/>
                <a:cs typeface="Verdana"/>
                <a:sym typeface="Verdana"/>
              </a:defRPr>
            </a:lvl2pPr>
            <a:lvl3pPr marR="0" lvl="2"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R="0" lvl="3"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lnSpc>
                <a:spcPct val="130000"/>
              </a:lnSpc>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988" name="Google Shape;4988;p88"/>
          <p:cNvSpPr txBox="1">
            <a:spLocks noGrp="1"/>
          </p:cNvSpPr>
          <p:nvPr>
            <p:ph type="dt" idx="10"/>
          </p:nvPr>
        </p:nvSpPr>
        <p:spPr>
          <a:xfrm>
            <a:off x="0" y="4684713"/>
            <a:ext cx="539700" cy="45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1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989" name="Google Shape;4989;p88"/>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4990" name="Google Shape;4990;p88"/>
          <p:cNvSpPr txBox="1">
            <a:spLocks noGrp="1"/>
          </p:cNvSpPr>
          <p:nvPr>
            <p:ph type="ftr" idx="11"/>
          </p:nvPr>
        </p:nvSpPr>
        <p:spPr>
          <a:xfrm>
            <a:off x="539750" y="4759504"/>
            <a:ext cx="7596000" cy="30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8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grpSp>
        <p:nvGrpSpPr>
          <p:cNvPr id="4991" name="Google Shape;4991;p88"/>
          <p:cNvGrpSpPr/>
          <p:nvPr/>
        </p:nvGrpSpPr>
        <p:grpSpPr>
          <a:xfrm>
            <a:off x="2399275" y="504272"/>
            <a:ext cx="1357967" cy="3671374"/>
            <a:chOff x="731838" y="708026"/>
            <a:chExt cx="247750" cy="669812"/>
          </a:xfrm>
        </p:grpSpPr>
        <p:sp>
          <p:nvSpPr>
            <p:cNvPr id="4992" name="Google Shape;4992;p88"/>
            <p:cNvSpPr/>
            <p:nvPr/>
          </p:nvSpPr>
          <p:spPr>
            <a:xfrm>
              <a:off x="915988" y="782638"/>
              <a:ext cx="63600" cy="595200"/>
            </a:xfrm>
            <a:custGeom>
              <a:avLst/>
              <a:gdLst/>
              <a:ahLst/>
              <a:cxnLst/>
              <a:rect l="l" t="t" r="r" b="b"/>
              <a:pathLst>
                <a:path w="120000" h="120000" extrusionOk="0">
                  <a:moveTo>
                    <a:pt x="0" y="12312"/>
                  </a:moveTo>
                  <a:lnTo>
                    <a:pt x="0" y="12312"/>
                  </a:lnTo>
                  <a:lnTo>
                    <a:pt x="0" y="113941"/>
                  </a:lnTo>
                  <a:cubicBezTo>
                    <a:pt x="0" y="117263"/>
                    <a:pt x="27096" y="119999"/>
                    <a:pt x="60000" y="119999"/>
                  </a:cubicBezTo>
                  <a:cubicBezTo>
                    <a:pt x="94838" y="119999"/>
                    <a:pt x="120000" y="117263"/>
                    <a:pt x="120000" y="113941"/>
                  </a:cubicBezTo>
                  <a:lnTo>
                    <a:pt x="120000" y="0"/>
                  </a:lnTo>
                  <a:lnTo>
                    <a:pt x="0" y="12312"/>
                  </a:ln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4993" name="Google Shape;4993;p88"/>
            <p:cNvSpPr/>
            <p:nvPr/>
          </p:nvSpPr>
          <p:spPr>
            <a:xfrm>
              <a:off x="731838" y="708026"/>
              <a:ext cx="247500" cy="228600"/>
            </a:xfrm>
            <a:custGeom>
              <a:avLst/>
              <a:gdLst/>
              <a:ahLst/>
              <a:cxnLst/>
              <a:rect l="l" t="t" r="r" b="b"/>
              <a:pathLst>
                <a:path w="120000" h="120000" extrusionOk="0">
                  <a:moveTo>
                    <a:pt x="120000" y="15254"/>
                  </a:moveTo>
                  <a:lnTo>
                    <a:pt x="120000" y="15254"/>
                  </a:lnTo>
                  <a:cubicBezTo>
                    <a:pt x="120000" y="14237"/>
                    <a:pt x="120000" y="13220"/>
                    <a:pt x="120000" y="12203"/>
                  </a:cubicBezTo>
                  <a:cubicBezTo>
                    <a:pt x="120000" y="11694"/>
                    <a:pt x="119497" y="11186"/>
                    <a:pt x="119497" y="10677"/>
                  </a:cubicBezTo>
                  <a:cubicBezTo>
                    <a:pt x="119497" y="10169"/>
                    <a:pt x="118995" y="9661"/>
                    <a:pt x="118995" y="9152"/>
                  </a:cubicBezTo>
                  <a:cubicBezTo>
                    <a:pt x="118995" y="8644"/>
                    <a:pt x="118493" y="8135"/>
                    <a:pt x="117991" y="7627"/>
                  </a:cubicBezTo>
                  <a:cubicBezTo>
                    <a:pt x="117991" y="7118"/>
                    <a:pt x="117991" y="7118"/>
                    <a:pt x="117489" y="6610"/>
                  </a:cubicBezTo>
                  <a:cubicBezTo>
                    <a:pt x="117489" y="6101"/>
                    <a:pt x="117489" y="6101"/>
                    <a:pt x="116987" y="6101"/>
                  </a:cubicBezTo>
                  <a:cubicBezTo>
                    <a:pt x="117489" y="6101"/>
                    <a:pt x="117489" y="6101"/>
                    <a:pt x="117489" y="6610"/>
                  </a:cubicBezTo>
                  <a:cubicBezTo>
                    <a:pt x="117489" y="6101"/>
                    <a:pt x="116987" y="6101"/>
                    <a:pt x="116987" y="5593"/>
                  </a:cubicBezTo>
                  <a:cubicBezTo>
                    <a:pt x="116485" y="5084"/>
                    <a:pt x="115983" y="4576"/>
                    <a:pt x="115481" y="4067"/>
                  </a:cubicBezTo>
                  <a:cubicBezTo>
                    <a:pt x="114979" y="3559"/>
                    <a:pt x="113974" y="2542"/>
                    <a:pt x="113472" y="2033"/>
                  </a:cubicBezTo>
                  <a:cubicBezTo>
                    <a:pt x="112970" y="2033"/>
                    <a:pt x="112468" y="1525"/>
                    <a:pt x="111966" y="1525"/>
                  </a:cubicBezTo>
                  <a:cubicBezTo>
                    <a:pt x="111464" y="1016"/>
                    <a:pt x="110962" y="1016"/>
                    <a:pt x="110460" y="1016"/>
                  </a:cubicBezTo>
                  <a:cubicBezTo>
                    <a:pt x="109958" y="1016"/>
                    <a:pt x="109456" y="1016"/>
                    <a:pt x="108953" y="508"/>
                  </a:cubicBezTo>
                  <a:cubicBezTo>
                    <a:pt x="108451" y="508"/>
                    <a:pt x="107949" y="508"/>
                    <a:pt x="107447" y="508"/>
                  </a:cubicBezTo>
                  <a:cubicBezTo>
                    <a:pt x="106443" y="0"/>
                    <a:pt x="105439" y="0"/>
                    <a:pt x="104435" y="0"/>
                  </a:cubicBezTo>
                  <a:cubicBezTo>
                    <a:pt x="103430" y="0"/>
                    <a:pt x="102426" y="0"/>
                    <a:pt x="101422" y="508"/>
                  </a:cubicBezTo>
                  <a:cubicBezTo>
                    <a:pt x="100920" y="508"/>
                    <a:pt x="100418" y="508"/>
                    <a:pt x="99916" y="508"/>
                  </a:cubicBezTo>
                  <a:cubicBezTo>
                    <a:pt x="99414" y="1016"/>
                    <a:pt x="98912" y="1016"/>
                    <a:pt x="98410" y="1016"/>
                  </a:cubicBezTo>
                  <a:cubicBezTo>
                    <a:pt x="97907" y="1016"/>
                    <a:pt x="97405" y="1016"/>
                    <a:pt x="96903" y="1525"/>
                  </a:cubicBezTo>
                  <a:cubicBezTo>
                    <a:pt x="96401" y="1525"/>
                    <a:pt x="96401" y="2033"/>
                    <a:pt x="95899" y="2033"/>
                  </a:cubicBezTo>
                  <a:cubicBezTo>
                    <a:pt x="94895" y="2542"/>
                    <a:pt x="94393" y="3559"/>
                    <a:pt x="93389" y="4067"/>
                  </a:cubicBezTo>
                  <a:lnTo>
                    <a:pt x="93389" y="4067"/>
                  </a:lnTo>
                  <a:lnTo>
                    <a:pt x="6025" y="92542"/>
                  </a:lnTo>
                  <a:cubicBezTo>
                    <a:pt x="0" y="99152"/>
                    <a:pt x="0" y="108813"/>
                    <a:pt x="6025" y="115423"/>
                  </a:cubicBezTo>
                  <a:cubicBezTo>
                    <a:pt x="9037" y="118474"/>
                    <a:pt x="13054" y="120000"/>
                    <a:pt x="17071" y="120000"/>
                  </a:cubicBezTo>
                  <a:cubicBezTo>
                    <a:pt x="21087" y="120000"/>
                    <a:pt x="25104" y="118474"/>
                    <a:pt x="28117" y="115423"/>
                  </a:cubicBezTo>
                  <a:lnTo>
                    <a:pt x="88870" y="53389"/>
                  </a:lnTo>
                  <a:lnTo>
                    <a:pt x="115481" y="26440"/>
                  </a:lnTo>
                  <a:cubicBezTo>
                    <a:pt x="118493" y="23389"/>
                    <a:pt x="120000" y="19322"/>
                    <a:pt x="120000" y="15254"/>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hapitre_Image_2">
  <p:cSld name="Chapitre_Image_2">
    <p:spTree>
      <p:nvGrpSpPr>
        <p:cNvPr id="1" name="Shape 4994"/>
        <p:cNvGrpSpPr/>
        <p:nvPr/>
      </p:nvGrpSpPr>
      <p:grpSpPr>
        <a:xfrm>
          <a:off x="0" y="0"/>
          <a:ext cx="0" cy="0"/>
          <a:chOff x="0" y="0"/>
          <a:chExt cx="0" cy="0"/>
        </a:xfrm>
      </p:grpSpPr>
      <p:sp>
        <p:nvSpPr>
          <p:cNvPr id="4995" name="Google Shape;4995;p89"/>
          <p:cNvSpPr/>
          <p:nvPr/>
        </p:nvSpPr>
        <p:spPr>
          <a:xfrm>
            <a:off x="180000" y="180000"/>
            <a:ext cx="5796000" cy="4320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996" name="Google Shape;4996;p89"/>
          <p:cNvSpPr txBox="1">
            <a:spLocks noGrp="1"/>
          </p:cNvSpPr>
          <p:nvPr>
            <p:ph type="title"/>
          </p:nvPr>
        </p:nvSpPr>
        <p:spPr>
          <a:xfrm>
            <a:off x="539751" y="179387"/>
            <a:ext cx="5076000" cy="4321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200"/>
              <a:buFont typeface="Verdana"/>
              <a:buNone/>
              <a:defRPr sz="3200" b="1" i="0" u="none" strike="noStrike" cap="none">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997" name="Google Shape;4997;p89"/>
          <p:cNvSpPr>
            <a:spLocks noGrp="1"/>
          </p:cNvSpPr>
          <p:nvPr>
            <p:ph type="pic" idx="2"/>
          </p:nvPr>
        </p:nvSpPr>
        <p:spPr>
          <a:xfrm>
            <a:off x="6156000" y="180000"/>
            <a:ext cx="2808000" cy="4320600"/>
          </a:xfrm>
          <a:prstGeom prst="rect">
            <a:avLst/>
          </a:prstGeom>
          <a:solidFill>
            <a:srgbClr val="D9D9D5"/>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Verdana"/>
                <a:ea typeface="Verdana"/>
                <a:cs typeface="Verdana"/>
                <a:sym typeface="Verdana"/>
              </a:defRPr>
            </a:lvl1pPr>
            <a:lvl2pPr marR="0" lvl="1" algn="l" rtl="0">
              <a:lnSpc>
                <a:spcPct val="130000"/>
              </a:lnSpc>
              <a:spcBef>
                <a:spcPts val="0"/>
              </a:spcBef>
              <a:spcAft>
                <a:spcPts val="0"/>
              </a:spcAft>
              <a:buClr>
                <a:schemeClr val="dk1"/>
              </a:buClr>
              <a:buSzPts val="1690"/>
              <a:buFont typeface="Verdana"/>
              <a:buChar char="&gt;"/>
              <a:defRPr sz="1300" b="0" i="0" u="none" strike="noStrike" cap="none">
                <a:solidFill>
                  <a:schemeClr val="dk1"/>
                </a:solidFill>
                <a:latin typeface="Verdana"/>
                <a:ea typeface="Verdana"/>
                <a:cs typeface="Verdana"/>
                <a:sym typeface="Verdana"/>
              </a:defRPr>
            </a:lvl2pPr>
            <a:lvl3pPr marR="0" lvl="2"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R="0" lvl="3"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lnSpc>
                <a:spcPct val="130000"/>
              </a:lnSpc>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998" name="Google Shape;4998;p89"/>
          <p:cNvSpPr txBox="1">
            <a:spLocks noGrp="1"/>
          </p:cNvSpPr>
          <p:nvPr>
            <p:ph type="dt" idx="10"/>
          </p:nvPr>
        </p:nvSpPr>
        <p:spPr>
          <a:xfrm>
            <a:off x="0" y="4684713"/>
            <a:ext cx="539700" cy="45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1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999" name="Google Shape;4999;p89"/>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5000" name="Google Shape;5000;p89"/>
          <p:cNvSpPr txBox="1">
            <a:spLocks noGrp="1"/>
          </p:cNvSpPr>
          <p:nvPr>
            <p:ph type="ftr" idx="11"/>
          </p:nvPr>
        </p:nvSpPr>
        <p:spPr>
          <a:xfrm>
            <a:off x="539750" y="4759504"/>
            <a:ext cx="7596000" cy="30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8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grpSp>
        <p:nvGrpSpPr>
          <p:cNvPr id="5001" name="Google Shape;5001;p89"/>
          <p:cNvGrpSpPr/>
          <p:nvPr/>
        </p:nvGrpSpPr>
        <p:grpSpPr>
          <a:xfrm>
            <a:off x="1851529" y="511475"/>
            <a:ext cx="2453589" cy="3656841"/>
            <a:chOff x="3240088" y="1881188"/>
            <a:chExt cx="449400" cy="669788"/>
          </a:xfrm>
        </p:grpSpPr>
        <p:sp>
          <p:nvSpPr>
            <p:cNvPr id="5002" name="Google Shape;5002;p89"/>
            <p:cNvSpPr/>
            <p:nvPr/>
          </p:nvSpPr>
          <p:spPr>
            <a:xfrm>
              <a:off x="3240088" y="2162176"/>
              <a:ext cx="449400" cy="388800"/>
            </a:xfrm>
            <a:custGeom>
              <a:avLst/>
              <a:gdLst/>
              <a:ahLst/>
              <a:cxnLst/>
              <a:rect l="l" t="t" r="r" b="b"/>
              <a:pathLst>
                <a:path w="120000" h="120000" extrusionOk="0">
                  <a:moveTo>
                    <a:pt x="111696" y="101147"/>
                  </a:moveTo>
                  <a:lnTo>
                    <a:pt x="111696" y="101147"/>
                  </a:lnTo>
                  <a:lnTo>
                    <a:pt x="27321" y="101147"/>
                  </a:lnTo>
                  <a:lnTo>
                    <a:pt x="98303" y="16458"/>
                  </a:lnTo>
                  <a:cubicBezTo>
                    <a:pt x="98571" y="16159"/>
                    <a:pt x="98571" y="15860"/>
                    <a:pt x="98839" y="15561"/>
                  </a:cubicBezTo>
                  <a:cubicBezTo>
                    <a:pt x="101249" y="11970"/>
                    <a:pt x="100982" y="6583"/>
                    <a:pt x="97767" y="3291"/>
                  </a:cubicBezTo>
                  <a:cubicBezTo>
                    <a:pt x="94553" y="0"/>
                    <a:pt x="89464" y="0"/>
                    <a:pt x="86249" y="3591"/>
                  </a:cubicBezTo>
                  <a:cubicBezTo>
                    <a:pt x="86249" y="3591"/>
                    <a:pt x="85982" y="3591"/>
                    <a:pt x="85982" y="3890"/>
                  </a:cubicBezTo>
                  <a:lnTo>
                    <a:pt x="2142" y="104139"/>
                  </a:lnTo>
                  <a:cubicBezTo>
                    <a:pt x="1874" y="104438"/>
                    <a:pt x="1874" y="104438"/>
                    <a:pt x="1874" y="104738"/>
                  </a:cubicBezTo>
                  <a:cubicBezTo>
                    <a:pt x="1607" y="105037"/>
                    <a:pt x="1339" y="105336"/>
                    <a:pt x="1071" y="105635"/>
                  </a:cubicBezTo>
                  <a:cubicBezTo>
                    <a:pt x="1071" y="105935"/>
                    <a:pt x="1071" y="105935"/>
                    <a:pt x="803" y="106234"/>
                  </a:cubicBezTo>
                  <a:cubicBezTo>
                    <a:pt x="803" y="106533"/>
                    <a:pt x="535" y="106832"/>
                    <a:pt x="535" y="107132"/>
                  </a:cubicBezTo>
                  <a:cubicBezTo>
                    <a:pt x="267" y="107431"/>
                    <a:pt x="267" y="107730"/>
                    <a:pt x="267" y="108029"/>
                  </a:cubicBezTo>
                  <a:cubicBezTo>
                    <a:pt x="267" y="108329"/>
                    <a:pt x="0" y="108628"/>
                    <a:pt x="0" y="108927"/>
                  </a:cubicBezTo>
                  <a:cubicBezTo>
                    <a:pt x="0" y="109226"/>
                    <a:pt x="0" y="109526"/>
                    <a:pt x="0" y="109825"/>
                  </a:cubicBezTo>
                  <a:cubicBezTo>
                    <a:pt x="0" y="110124"/>
                    <a:pt x="0" y="110423"/>
                    <a:pt x="0" y="110423"/>
                  </a:cubicBezTo>
                  <a:cubicBezTo>
                    <a:pt x="0" y="110723"/>
                    <a:pt x="0" y="110723"/>
                    <a:pt x="0" y="110723"/>
                  </a:cubicBezTo>
                  <a:cubicBezTo>
                    <a:pt x="0" y="111022"/>
                    <a:pt x="0" y="111321"/>
                    <a:pt x="0" y="111620"/>
                  </a:cubicBezTo>
                  <a:cubicBezTo>
                    <a:pt x="0" y="111920"/>
                    <a:pt x="0" y="112219"/>
                    <a:pt x="0" y="112518"/>
                  </a:cubicBezTo>
                  <a:cubicBezTo>
                    <a:pt x="0" y="112817"/>
                    <a:pt x="267" y="113117"/>
                    <a:pt x="267" y="113416"/>
                  </a:cubicBezTo>
                  <a:cubicBezTo>
                    <a:pt x="267" y="113715"/>
                    <a:pt x="535" y="114014"/>
                    <a:pt x="535" y="114314"/>
                  </a:cubicBezTo>
                  <a:cubicBezTo>
                    <a:pt x="535" y="114613"/>
                    <a:pt x="803" y="114613"/>
                    <a:pt x="803" y="114912"/>
                  </a:cubicBezTo>
                  <a:cubicBezTo>
                    <a:pt x="1071" y="115211"/>
                    <a:pt x="1071" y="115511"/>
                    <a:pt x="1339" y="115810"/>
                  </a:cubicBezTo>
                  <a:cubicBezTo>
                    <a:pt x="1607" y="116109"/>
                    <a:pt x="1607" y="116109"/>
                    <a:pt x="1874" y="116408"/>
                  </a:cubicBezTo>
                  <a:cubicBezTo>
                    <a:pt x="1874" y="116708"/>
                    <a:pt x="2142" y="117007"/>
                    <a:pt x="2410" y="117306"/>
                  </a:cubicBezTo>
                  <a:cubicBezTo>
                    <a:pt x="2410" y="117306"/>
                    <a:pt x="2410" y="117306"/>
                    <a:pt x="2410" y="117306"/>
                  </a:cubicBezTo>
                  <a:cubicBezTo>
                    <a:pt x="2678" y="117605"/>
                    <a:pt x="2946" y="117605"/>
                    <a:pt x="2946" y="117905"/>
                  </a:cubicBezTo>
                  <a:cubicBezTo>
                    <a:pt x="3214" y="117905"/>
                    <a:pt x="3482" y="118204"/>
                    <a:pt x="3749" y="118503"/>
                  </a:cubicBezTo>
                  <a:cubicBezTo>
                    <a:pt x="4017" y="118503"/>
                    <a:pt x="4285" y="118802"/>
                    <a:pt x="4553" y="118802"/>
                  </a:cubicBezTo>
                  <a:cubicBezTo>
                    <a:pt x="4553" y="119102"/>
                    <a:pt x="4821" y="119102"/>
                    <a:pt x="5089" y="119102"/>
                  </a:cubicBezTo>
                  <a:cubicBezTo>
                    <a:pt x="5357" y="119401"/>
                    <a:pt x="5624" y="119401"/>
                    <a:pt x="6160" y="119401"/>
                  </a:cubicBezTo>
                  <a:cubicBezTo>
                    <a:pt x="6160" y="119700"/>
                    <a:pt x="6428" y="119700"/>
                    <a:pt x="6696" y="119700"/>
                  </a:cubicBezTo>
                  <a:cubicBezTo>
                    <a:pt x="7232" y="119700"/>
                    <a:pt x="7767" y="120000"/>
                    <a:pt x="8303" y="120000"/>
                  </a:cubicBezTo>
                  <a:cubicBezTo>
                    <a:pt x="8303" y="120000"/>
                    <a:pt x="8303" y="120000"/>
                    <a:pt x="8303" y="120000"/>
                  </a:cubicBezTo>
                  <a:lnTo>
                    <a:pt x="111696" y="120000"/>
                  </a:lnTo>
                  <a:cubicBezTo>
                    <a:pt x="116249" y="120000"/>
                    <a:pt x="119999" y="115810"/>
                    <a:pt x="119999" y="110423"/>
                  </a:cubicBezTo>
                  <a:cubicBezTo>
                    <a:pt x="119999" y="105336"/>
                    <a:pt x="116249" y="101147"/>
                    <a:pt x="111696" y="101147"/>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003" name="Google Shape;5003;p89"/>
            <p:cNvSpPr/>
            <p:nvPr/>
          </p:nvSpPr>
          <p:spPr>
            <a:xfrm>
              <a:off x="3240088" y="1881188"/>
              <a:ext cx="419100" cy="292200"/>
            </a:xfrm>
            <a:custGeom>
              <a:avLst/>
              <a:gdLst/>
              <a:ahLst/>
              <a:cxnLst/>
              <a:rect l="l" t="t" r="r" b="b"/>
              <a:pathLst>
                <a:path w="120000" h="120000" extrusionOk="0">
                  <a:moveTo>
                    <a:pt x="8899" y="94966"/>
                  </a:moveTo>
                  <a:lnTo>
                    <a:pt x="8899" y="94966"/>
                  </a:lnTo>
                  <a:cubicBezTo>
                    <a:pt x="13779" y="94966"/>
                    <a:pt x="17799" y="89403"/>
                    <a:pt x="17799" y="82649"/>
                  </a:cubicBezTo>
                  <a:cubicBezTo>
                    <a:pt x="17799" y="50463"/>
                    <a:pt x="36746" y="24238"/>
                    <a:pt x="59999" y="24238"/>
                  </a:cubicBezTo>
                  <a:cubicBezTo>
                    <a:pt x="83253" y="24238"/>
                    <a:pt x="101913" y="50463"/>
                    <a:pt x="101913" y="82649"/>
                  </a:cubicBezTo>
                  <a:cubicBezTo>
                    <a:pt x="101913" y="90993"/>
                    <a:pt x="100765" y="98940"/>
                    <a:pt x="98468" y="106490"/>
                  </a:cubicBezTo>
                  <a:cubicBezTo>
                    <a:pt x="102488" y="106490"/>
                    <a:pt x="106507" y="108079"/>
                    <a:pt x="109665" y="112450"/>
                  </a:cubicBezTo>
                  <a:cubicBezTo>
                    <a:pt x="111387" y="114437"/>
                    <a:pt x="112822" y="117218"/>
                    <a:pt x="113397" y="120000"/>
                  </a:cubicBezTo>
                  <a:cubicBezTo>
                    <a:pt x="117703" y="108476"/>
                    <a:pt x="119999" y="95761"/>
                    <a:pt x="119999" y="82649"/>
                  </a:cubicBezTo>
                  <a:cubicBezTo>
                    <a:pt x="119999" y="36953"/>
                    <a:pt x="93014" y="0"/>
                    <a:pt x="59999" y="0"/>
                  </a:cubicBezTo>
                  <a:cubicBezTo>
                    <a:pt x="26698" y="0"/>
                    <a:pt x="0" y="36953"/>
                    <a:pt x="0" y="82649"/>
                  </a:cubicBezTo>
                  <a:cubicBezTo>
                    <a:pt x="0" y="89403"/>
                    <a:pt x="3732" y="94966"/>
                    <a:pt x="8899" y="94966"/>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hapitre_Image_3">
  <p:cSld name="Chapitre_Image_3">
    <p:spTree>
      <p:nvGrpSpPr>
        <p:cNvPr id="1" name="Shape 5004"/>
        <p:cNvGrpSpPr/>
        <p:nvPr/>
      </p:nvGrpSpPr>
      <p:grpSpPr>
        <a:xfrm>
          <a:off x="0" y="0"/>
          <a:ext cx="0" cy="0"/>
          <a:chOff x="0" y="0"/>
          <a:chExt cx="0" cy="0"/>
        </a:xfrm>
      </p:grpSpPr>
      <p:sp>
        <p:nvSpPr>
          <p:cNvPr id="5005" name="Google Shape;5005;p90"/>
          <p:cNvSpPr/>
          <p:nvPr/>
        </p:nvSpPr>
        <p:spPr>
          <a:xfrm>
            <a:off x="180000" y="180000"/>
            <a:ext cx="5796000" cy="4320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006" name="Google Shape;5006;p90"/>
          <p:cNvSpPr txBox="1">
            <a:spLocks noGrp="1"/>
          </p:cNvSpPr>
          <p:nvPr>
            <p:ph type="title"/>
          </p:nvPr>
        </p:nvSpPr>
        <p:spPr>
          <a:xfrm>
            <a:off x="539751" y="179387"/>
            <a:ext cx="5076000" cy="4321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200"/>
              <a:buFont typeface="Verdana"/>
              <a:buNone/>
              <a:defRPr sz="3200" b="1" i="0" u="none" strike="noStrike" cap="none">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007" name="Google Shape;5007;p90"/>
          <p:cNvSpPr>
            <a:spLocks noGrp="1"/>
          </p:cNvSpPr>
          <p:nvPr>
            <p:ph type="pic" idx="2"/>
          </p:nvPr>
        </p:nvSpPr>
        <p:spPr>
          <a:xfrm>
            <a:off x="6156000" y="180000"/>
            <a:ext cx="2808000" cy="4320600"/>
          </a:xfrm>
          <a:prstGeom prst="rect">
            <a:avLst/>
          </a:prstGeom>
          <a:solidFill>
            <a:srgbClr val="D9D9D5"/>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Verdana"/>
                <a:ea typeface="Verdana"/>
                <a:cs typeface="Verdana"/>
                <a:sym typeface="Verdana"/>
              </a:defRPr>
            </a:lvl1pPr>
            <a:lvl2pPr marR="0" lvl="1" algn="l" rtl="0">
              <a:lnSpc>
                <a:spcPct val="130000"/>
              </a:lnSpc>
              <a:spcBef>
                <a:spcPts val="0"/>
              </a:spcBef>
              <a:spcAft>
                <a:spcPts val="0"/>
              </a:spcAft>
              <a:buClr>
                <a:schemeClr val="dk1"/>
              </a:buClr>
              <a:buSzPts val="1690"/>
              <a:buFont typeface="Verdana"/>
              <a:buChar char="&gt;"/>
              <a:defRPr sz="1300" b="0" i="0" u="none" strike="noStrike" cap="none">
                <a:solidFill>
                  <a:schemeClr val="dk1"/>
                </a:solidFill>
                <a:latin typeface="Verdana"/>
                <a:ea typeface="Verdana"/>
                <a:cs typeface="Verdana"/>
                <a:sym typeface="Verdana"/>
              </a:defRPr>
            </a:lvl2pPr>
            <a:lvl3pPr marR="0" lvl="2"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3pPr>
            <a:lvl4pPr marR="0" lvl="3" algn="l" rtl="0">
              <a:lnSpc>
                <a:spcPct val="130000"/>
              </a:lnSpc>
              <a:spcBef>
                <a:spcPts val="0"/>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lnSpc>
                <a:spcPct val="130000"/>
              </a:lnSpc>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5008" name="Google Shape;5008;p90"/>
          <p:cNvSpPr txBox="1">
            <a:spLocks noGrp="1"/>
          </p:cNvSpPr>
          <p:nvPr>
            <p:ph type="dt" idx="10"/>
          </p:nvPr>
        </p:nvSpPr>
        <p:spPr>
          <a:xfrm>
            <a:off x="0" y="4684713"/>
            <a:ext cx="539700" cy="45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1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009" name="Google Shape;5009;p90"/>
          <p:cNvSpPr txBox="1">
            <a:spLocks noGrp="1"/>
          </p:cNvSpPr>
          <p:nvPr>
            <p:ph type="sldNum" idx="12"/>
          </p:nvPr>
        </p:nvSpPr>
        <p:spPr>
          <a:xfrm>
            <a:off x="0" y="4759644"/>
            <a:ext cx="539700" cy="30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
        <p:nvSpPr>
          <p:cNvPr id="5010" name="Google Shape;5010;p90"/>
          <p:cNvSpPr txBox="1">
            <a:spLocks noGrp="1"/>
          </p:cNvSpPr>
          <p:nvPr>
            <p:ph type="ftr" idx="11"/>
          </p:nvPr>
        </p:nvSpPr>
        <p:spPr>
          <a:xfrm>
            <a:off x="539750" y="4759504"/>
            <a:ext cx="7596000" cy="30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800">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grpSp>
        <p:nvGrpSpPr>
          <p:cNvPr id="5011" name="Google Shape;5011;p90"/>
          <p:cNvGrpSpPr/>
          <p:nvPr/>
        </p:nvGrpSpPr>
        <p:grpSpPr>
          <a:xfrm>
            <a:off x="1931358" y="511525"/>
            <a:ext cx="2293609" cy="3658434"/>
            <a:chOff x="5397500" y="1782763"/>
            <a:chExt cx="419100" cy="668488"/>
          </a:xfrm>
        </p:grpSpPr>
        <p:sp>
          <p:nvSpPr>
            <p:cNvPr id="5012" name="Google Shape;5012;p90"/>
            <p:cNvSpPr/>
            <p:nvPr/>
          </p:nvSpPr>
          <p:spPr>
            <a:xfrm>
              <a:off x="5403850" y="1782763"/>
              <a:ext cx="408000" cy="331800"/>
            </a:xfrm>
            <a:custGeom>
              <a:avLst/>
              <a:gdLst/>
              <a:ahLst/>
              <a:cxnLst/>
              <a:rect l="l" t="t" r="r" b="b"/>
              <a:pathLst>
                <a:path w="120000" h="120000" extrusionOk="0">
                  <a:moveTo>
                    <a:pt x="9275" y="21403"/>
                  </a:moveTo>
                  <a:lnTo>
                    <a:pt x="9275" y="21403"/>
                  </a:lnTo>
                  <a:lnTo>
                    <a:pt x="93913" y="21403"/>
                  </a:lnTo>
                  <a:lnTo>
                    <a:pt x="53623" y="92280"/>
                  </a:lnTo>
                  <a:cubicBezTo>
                    <a:pt x="50724" y="97192"/>
                    <a:pt x="51884" y="104210"/>
                    <a:pt x="55942" y="107368"/>
                  </a:cubicBezTo>
                  <a:cubicBezTo>
                    <a:pt x="57101" y="108421"/>
                    <a:pt x="58260" y="108771"/>
                    <a:pt x="59420" y="109122"/>
                  </a:cubicBezTo>
                  <a:cubicBezTo>
                    <a:pt x="59710" y="109122"/>
                    <a:pt x="59710" y="109122"/>
                    <a:pt x="59710" y="109122"/>
                  </a:cubicBezTo>
                  <a:cubicBezTo>
                    <a:pt x="68115" y="110877"/>
                    <a:pt x="75942" y="114385"/>
                    <a:pt x="82608" y="120000"/>
                  </a:cubicBezTo>
                  <a:cubicBezTo>
                    <a:pt x="82898" y="115438"/>
                    <a:pt x="84637" y="111228"/>
                    <a:pt x="87826" y="107719"/>
                  </a:cubicBezTo>
                  <a:cubicBezTo>
                    <a:pt x="89855" y="105614"/>
                    <a:pt x="92173" y="104210"/>
                    <a:pt x="94492" y="103508"/>
                  </a:cubicBezTo>
                  <a:cubicBezTo>
                    <a:pt x="88695" y="98596"/>
                    <a:pt x="82608" y="94385"/>
                    <a:pt x="75942" y="91578"/>
                  </a:cubicBezTo>
                  <a:lnTo>
                    <a:pt x="118550" y="16842"/>
                  </a:lnTo>
                  <a:cubicBezTo>
                    <a:pt x="118550" y="16842"/>
                    <a:pt x="118550" y="16842"/>
                    <a:pt x="118550" y="16842"/>
                  </a:cubicBezTo>
                  <a:cubicBezTo>
                    <a:pt x="118840" y="16140"/>
                    <a:pt x="119130" y="15789"/>
                    <a:pt x="119420" y="15087"/>
                  </a:cubicBezTo>
                  <a:cubicBezTo>
                    <a:pt x="119420" y="15087"/>
                    <a:pt x="119420" y="15087"/>
                    <a:pt x="119420" y="14736"/>
                  </a:cubicBezTo>
                  <a:cubicBezTo>
                    <a:pt x="119420" y="14385"/>
                    <a:pt x="119710" y="14035"/>
                    <a:pt x="119710" y="13684"/>
                  </a:cubicBezTo>
                  <a:cubicBezTo>
                    <a:pt x="119710" y="13333"/>
                    <a:pt x="120000" y="12982"/>
                    <a:pt x="120000" y="12982"/>
                  </a:cubicBezTo>
                  <a:cubicBezTo>
                    <a:pt x="120000" y="12631"/>
                    <a:pt x="120000" y="12631"/>
                    <a:pt x="120000" y="12631"/>
                  </a:cubicBezTo>
                  <a:cubicBezTo>
                    <a:pt x="120000" y="11929"/>
                    <a:pt x="120000" y="11228"/>
                    <a:pt x="120000" y="10526"/>
                  </a:cubicBezTo>
                  <a:cubicBezTo>
                    <a:pt x="120000" y="10526"/>
                    <a:pt x="120000" y="10526"/>
                    <a:pt x="120000" y="10526"/>
                  </a:cubicBezTo>
                  <a:cubicBezTo>
                    <a:pt x="120000" y="10526"/>
                    <a:pt x="120000" y="10175"/>
                    <a:pt x="120000" y="9824"/>
                  </a:cubicBezTo>
                  <a:cubicBezTo>
                    <a:pt x="120000" y="9473"/>
                    <a:pt x="120000" y="9122"/>
                    <a:pt x="120000" y="8421"/>
                  </a:cubicBezTo>
                  <a:cubicBezTo>
                    <a:pt x="120000" y="8070"/>
                    <a:pt x="119710" y="7719"/>
                    <a:pt x="119710" y="7368"/>
                  </a:cubicBezTo>
                  <a:cubicBezTo>
                    <a:pt x="119710" y="7017"/>
                    <a:pt x="119710" y="6666"/>
                    <a:pt x="119420" y="6666"/>
                  </a:cubicBezTo>
                  <a:cubicBezTo>
                    <a:pt x="119420" y="6315"/>
                    <a:pt x="119130" y="5964"/>
                    <a:pt x="119130" y="5614"/>
                  </a:cubicBezTo>
                  <a:cubicBezTo>
                    <a:pt x="118840" y="5263"/>
                    <a:pt x="118840" y="4912"/>
                    <a:pt x="118550" y="4561"/>
                  </a:cubicBezTo>
                  <a:cubicBezTo>
                    <a:pt x="118550" y="4210"/>
                    <a:pt x="118260" y="3859"/>
                    <a:pt x="117971" y="3859"/>
                  </a:cubicBezTo>
                  <a:cubicBezTo>
                    <a:pt x="117971" y="3508"/>
                    <a:pt x="117681" y="3157"/>
                    <a:pt x="117681" y="2807"/>
                  </a:cubicBezTo>
                  <a:cubicBezTo>
                    <a:pt x="117101" y="2456"/>
                    <a:pt x="116811" y="2105"/>
                    <a:pt x="116521" y="1754"/>
                  </a:cubicBezTo>
                  <a:cubicBezTo>
                    <a:pt x="116521" y="1754"/>
                    <a:pt x="116231" y="1754"/>
                    <a:pt x="116231" y="1754"/>
                  </a:cubicBezTo>
                  <a:cubicBezTo>
                    <a:pt x="116231" y="1754"/>
                    <a:pt x="116231" y="1754"/>
                    <a:pt x="116231" y="1754"/>
                  </a:cubicBezTo>
                  <a:cubicBezTo>
                    <a:pt x="115362" y="701"/>
                    <a:pt x="114492" y="350"/>
                    <a:pt x="113333" y="0"/>
                  </a:cubicBezTo>
                  <a:cubicBezTo>
                    <a:pt x="113333" y="0"/>
                    <a:pt x="113043" y="0"/>
                    <a:pt x="113043" y="0"/>
                  </a:cubicBezTo>
                  <a:cubicBezTo>
                    <a:pt x="112753" y="0"/>
                    <a:pt x="112753" y="0"/>
                    <a:pt x="112753" y="0"/>
                  </a:cubicBezTo>
                  <a:cubicBezTo>
                    <a:pt x="112173" y="0"/>
                    <a:pt x="111594" y="0"/>
                    <a:pt x="111014" y="0"/>
                  </a:cubicBezTo>
                  <a:cubicBezTo>
                    <a:pt x="111014" y="0"/>
                    <a:pt x="111014" y="0"/>
                    <a:pt x="111014" y="0"/>
                  </a:cubicBezTo>
                  <a:lnTo>
                    <a:pt x="9275" y="0"/>
                  </a:lnTo>
                  <a:cubicBezTo>
                    <a:pt x="4057" y="0"/>
                    <a:pt x="0" y="4561"/>
                    <a:pt x="0" y="10526"/>
                  </a:cubicBezTo>
                  <a:cubicBezTo>
                    <a:pt x="0" y="16491"/>
                    <a:pt x="4057" y="21403"/>
                    <a:pt x="9275" y="21403"/>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013" name="Google Shape;5013;p90"/>
            <p:cNvSpPr/>
            <p:nvPr/>
          </p:nvSpPr>
          <p:spPr>
            <a:xfrm>
              <a:off x="5397500" y="2089151"/>
              <a:ext cx="419100" cy="362100"/>
            </a:xfrm>
            <a:custGeom>
              <a:avLst/>
              <a:gdLst/>
              <a:ahLst/>
              <a:cxnLst/>
              <a:rect l="l" t="t" r="r" b="b"/>
              <a:pathLst>
                <a:path w="120000" h="120000" extrusionOk="0">
                  <a:moveTo>
                    <a:pt x="104433" y="3850"/>
                  </a:moveTo>
                  <a:lnTo>
                    <a:pt x="104433" y="3850"/>
                  </a:lnTo>
                  <a:cubicBezTo>
                    <a:pt x="103867" y="2887"/>
                    <a:pt x="103018" y="2245"/>
                    <a:pt x="102169" y="1925"/>
                  </a:cubicBezTo>
                  <a:cubicBezTo>
                    <a:pt x="98773" y="0"/>
                    <a:pt x="94811" y="320"/>
                    <a:pt x="91981" y="3208"/>
                  </a:cubicBezTo>
                  <a:cubicBezTo>
                    <a:pt x="89150" y="6417"/>
                    <a:pt x="88301" y="11229"/>
                    <a:pt x="90283" y="15080"/>
                  </a:cubicBezTo>
                  <a:cubicBezTo>
                    <a:pt x="90566" y="16042"/>
                    <a:pt x="90849" y="16684"/>
                    <a:pt x="91415" y="17326"/>
                  </a:cubicBezTo>
                  <a:cubicBezTo>
                    <a:pt x="98490" y="26310"/>
                    <a:pt x="102452" y="37219"/>
                    <a:pt x="102452" y="48770"/>
                  </a:cubicBezTo>
                  <a:cubicBezTo>
                    <a:pt x="102452" y="77005"/>
                    <a:pt x="79245" y="100106"/>
                    <a:pt x="50660" y="100106"/>
                  </a:cubicBezTo>
                  <a:cubicBezTo>
                    <a:pt x="37358" y="100106"/>
                    <a:pt x="24905" y="94973"/>
                    <a:pt x="15283" y="85989"/>
                  </a:cubicBezTo>
                  <a:cubicBezTo>
                    <a:pt x="11320" y="82459"/>
                    <a:pt x="5943" y="83101"/>
                    <a:pt x="2830" y="87272"/>
                  </a:cubicBezTo>
                  <a:cubicBezTo>
                    <a:pt x="0" y="91443"/>
                    <a:pt x="566" y="97860"/>
                    <a:pt x="3962" y="101390"/>
                  </a:cubicBezTo>
                  <a:cubicBezTo>
                    <a:pt x="16698" y="113582"/>
                    <a:pt x="33396" y="120000"/>
                    <a:pt x="50660" y="120000"/>
                  </a:cubicBezTo>
                  <a:cubicBezTo>
                    <a:pt x="88867" y="120000"/>
                    <a:pt x="120000" y="88235"/>
                    <a:pt x="120000" y="48770"/>
                  </a:cubicBezTo>
                  <a:cubicBezTo>
                    <a:pt x="120000" y="32406"/>
                    <a:pt x="114622" y="16684"/>
                    <a:pt x="104433" y="3850"/>
                  </a:cubicBezTo>
                  <a:close/>
                </a:path>
              </a:pathLst>
            </a:custGeom>
            <a:solidFill>
              <a:schemeClr val="lt1">
                <a:alpha val="2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019"/>
        <p:cNvGrpSpPr/>
        <p:nvPr/>
      </p:nvGrpSpPr>
      <p:grpSpPr>
        <a:xfrm>
          <a:off x="0" y="0"/>
          <a:ext cx="0" cy="0"/>
          <a:chOff x="0" y="0"/>
          <a:chExt cx="0" cy="0"/>
        </a:xfrm>
      </p:grpSpPr>
      <p:sp>
        <p:nvSpPr>
          <p:cNvPr id="5020" name="Google Shape;5020;p92"/>
          <p:cNvSpPr/>
          <p:nvPr/>
        </p:nvSpPr>
        <p:spPr>
          <a:xfrm>
            <a:off x="0" y="3959387"/>
            <a:ext cx="9144000" cy="1184100"/>
          </a:xfrm>
          <a:prstGeom prst="rect">
            <a:avLst/>
          </a:prstGeom>
          <a:solidFill>
            <a:srgbClr val="181818"/>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pic>
        <p:nvPicPr>
          <p:cNvPr id="5021" name="Google Shape;5021;p92"/>
          <p:cNvPicPr preferRelativeResize="0"/>
          <p:nvPr/>
        </p:nvPicPr>
        <p:blipFill rotWithShape="1">
          <a:blip r:embed="rId2">
            <a:alphaModFix/>
          </a:blip>
          <a:srcRect l="1727" t="8740" r="107" b="27"/>
          <a:stretch/>
        </p:blipFill>
        <p:spPr>
          <a:xfrm rot="-5400000" flipH="1">
            <a:off x="6353941" y="1479954"/>
            <a:ext cx="435430" cy="5143500"/>
          </a:xfrm>
          <a:prstGeom prst="rect">
            <a:avLst/>
          </a:prstGeom>
          <a:noFill/>
          <a:ln>
            <a:noFill/>
          </a:ln>
        </p:spPr>
      </p:pic>
      <p:pic>
        <p:nvPicPr>
          <p:cNvPr id="5022" name="Google Shape;5022;p92"/>
          <p:cNvPicPr preferRelativeResize="0"/>
          <p:nvPr/>
        </p:nvPicPr>
        <p:blipFill rotWithShape="1">
          <a:blip r:embed="rId3">
            <a:alphaModFix/>
          </a:blip>
          <a:srcRect b="23053"/>
          <a:stretch/>
        </p:blipFill>
        <p:spPr>
          <a:xfrm>
            <a:off x="0" y="0"/>
            <a:ext cx="9144000" cy="3957637"/>
          </a:xfrm>
          <a:prstGeom prst="rect">
            <a:avLst/>
          </a:prstGeom>
          <a:noFill/>
          <a:ln>
            <a:noFill/>
          </a:ln>
        </p:spPr>
      </p:pic>
      <p:sp>
        <p:nvSpPr>
          <p:cNvPr id="5023" name="Google Shape;5023;p92"/>
          <p:cNvSpPr>
            <a:spLocks noGrp="1"/>
          </p:cNvSpPr>
          <p:nvPr>
            <p:ph type="pic" idx="2"/>
          </p:nvPr>
        </p:nvSpPr>
        <p:spPr>
          <a:xfrm>
            <a:off x="7024921" y="4177982"/>
            <a:ext cx="1401000" cy="672600"/>
          </a:xfrm>
          <a:prstGeom prst="rect">
            <a:avLst/>
          </a:prstGeom>
          <a:noFill/>
          <a:ln>
            <a:noFill/>
          </a:ln>
        </p:spPr>
      </p:sp>
      <p:sp>
        <p:nvSpPr>
          <p:cNvPr id="5024" name="Google Shape;5024;p92"/>
          <p:cNvSpPr/>
          <p:nvPr/>
        </p:nvSpPr>
        <p:spPr>
          <a:xfrm>
            <a:off x="473202" y="469650"/>
            <a:ext cx="6093900" cy="4147200"/>
          </a:xfrm>
          <a:prstGeom prst="rect">
            <a:avLst/>
          </a:prstGeom>
          <a:gradFill>
            <a:gsLst>
              <a:gs pos="0">
                <a:srgbClr val="181818"/>
              </a:gs>
              <a:gs pos="100000">
                <a:srgbClr val="3C3C3C">
                  <a:alpha val="57254"/>
                </a:srgbClr>
              </a:gs>
            </a:gsLst>
            <a:lin ang="18900044" scaled="0"/>
          </a:grad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Trebuchet MS"/>
              <a:ea typeface="Trebuchet MS"/>
              <a:cs typeface="Trebuchet MS"/>
              <a:sym typeface="Trebuchet MS"/>
            </a:endParaRPr>
          </a:p>
        </p:txBody>
      </p:sp>
      <p:sp>
        <p:nvSpPr>
          <p:cNvPr id="5025" name="Google Shape;5025;p92"/>
          <p:cNvSpPr txBox="1">
            <a:spLocks noGrp="1"/>
          </p:cNvSpPr>
          <p:nvPr>
            <p:ph type="body" idx="1"/>
          </p:nvPr>
        </p:nvSpPr>
        <p:spPr>
          <a:xfrm>
            <a:off x="838061" y="4655882"/>
            <a:ext cx="5151600" cy="2454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500"/>
              </a:spcBef>
              <a:spcAft>
                <a:spcPts val="0"/>
              </a:spcAft>
              <a:buClr>
                <a:schemeClr val="accent5"/>
              </a:buClr>
              <a:buSzPts val="900"/>
              <a:buNone/>
              <a:defRPr sz="900" b="1" cap="none">
                <a:solidFill>
                  <a:schemeClr val="accent5"/>
                </a:solidFill>
                <a:latin typeface="Trebuchet MS"/>
                <a:ea typeface="Trebuchet MS"/>
                <a:cs typeface="Trebuchet MS"/>
                <a:sym typeface="Trebuchet MS"/>
              </a:defRPr>
            </a:lvl1pPr>
            <a:lvl2pPr marL="914400" lvl="1" indent="-228600" algn="ctr" rtl="0">
              <a:lnSpc>
                <a:spcPct val="90000"/>
              </a:lnSpc>
              <a:spcBef>
                <a:spcPts val="200"/>
              </a:spcBef>
              <a:spcAft>
                <a:spcPts val="0"/>
              </a:spcAft>
              <a:buSzPts val="900"/>
              <a:buNone/>
              <a:defRPr/>
            </a:lvl2pPr>
            <a:lvl3pPr marL="1371600" lvl="2" indent="-228600" algn="ctr" rtl="0">
              <a:lnSpc>
                <a:spcPct val="90000"/>
              </a:lnSpc>
              <a:spcBef>
                <a:spcPts val="200"/>
              </a:spcBef>
              <a:spcAft>
                <a:spcPts val="0"/>
              </a:spcAft>
              <a:buSzPts val="900"/>
              <a:buNone/>
              <a:defRPr/>
            </a:lvl3pPr>
            <a:lvl4pPr marL="1828800" lvl="3" indent="-228600" algn="ctr" rtl="0">
              <a:lnSpc>
                <a:spcPct val="110000"/>
              </a:lnSpc>
              <a:spcBef>
                <a:spcPts val="200"/>
              </a:spcBef>
              <a:spcAft>
                <a:spcPts val="0"/>
              </a:spcAft>
              <a:buSzPts val="1200"/>
              <a:buNone/>
              <a:defRPr/>
            </a:lvl4pPr>
            <a:lvl5pPr marL="2286000" lvl="4" indent="-228600" algn="ctr" rtl="0">
              <a:lnSpc>
                <a:spcPct val="100000"/>
              </a:lnSpc>
              <a:spcBef>
                <a:spcPts val="200"/>
              </a:spcBef>
              <a:spcAft>
                <a:spcPts val="0"/>
              </a:spcAft>
              <a:buClr>
                <a:schemeClr val="dk1"/>
              </a:buClr>
              <a:buSzPts val="1200"/>
              <a:buNone/>
              <a:defRPr/>
            </a:lvl5pPr>
            <a:lvl6pPr marL="2743200" lvl="5" indent="-317500" algn="l" rtl="0">
              <a:lnSpc>
                <a:spcPct val="90000"/>
              </a:lnSpc>
              <a:spcBef>
                <a:spcPts val="200"/>
              </a:spcBef>
              <a:spcAft>
                <a:spcPts val="0"/>
              </a:spcAft>
              <a:buSzPts val="1400"/>
              <a:buChar char="•"/>
              <a:defRPr/>
            </a:lvl6pPr>
            <a:lvl7pPr marL="3200400" lvl="6" indent="-317500" algn="l" rtl="0">
              <a:lnSpc>
                <a:spcPct val="90000"/>
              </a:lnSpc>
              <a:spcBef>
                <a:spcPts val="700"/>
              </a:spcBef>
              <a:spcAft>
                <a:spcPts val="0"/>
              </a:spcAft>
              <a:buClr>
                <a:schemeClr val="dk1"/>
              </a:buClr>
              <a:buSzPts val="1400"/>
              <a:buChar char="​"/>
              <a:defRPr/>
            </a:lvl7pPr>
            <a:lvl8pPr marL="3657600" lvl="7" indent="-317500" algn="l" rtl="0">
              <a:lnSpc>
                <a:spcPct val="90000"/>
              </a:lnSpc>
              <a:spcBef>
                <a:spcPts val="700"/>
              </a:spcBef>
              <a:spcAft>
                <a:spcPts val="0"/>
              </a:spcAft>
              <a:buClr>
                <a:schemeClr val="dk2"/>
              </a:buClr>
              <a:buSzPts val="1400"/>
              <a:buChar char="​"/>
              <a:defRPr/>
            </a:lvl8pPr>
            <a:lvl9pPr marL="4114800" lvl="8" indent="-317500" algn="l" rtl="0">
              <a:lnSpc>
                <a:spcPct val="100000"/>
              </a:lnSpc>
              <a:spcBef>
                <a:spcPts val="0"/>
              </a:spcBef>
              <a:spcAft>
                <a:spcPts val="700"/>
              </a:spcAft>
              <a:buClr>
                <a:schemeClr val="dk2"/>
              </a:buClr>
              <a:buSzPts val="1400"/>
              <a:buChar char="​"/>
              <a:defRPr/>
            </a:lvl9pPr>
          </a:lstStyle>
          <a:p>
            <a:endParaRPr/>
          </a:p>
        </p:txBody>
      </p:sp>
      <p:sp>
        <p:nvSpPr>
          <p:cNvPr id="5026" name="Google Shape;5026;p92"/>
          <p:cNvSpPr txBox="1">
            <a:spLocks noGrp="1"/>
          </p:cNvSpPr>
          <p:nvPr>
            <p:ph type="subTitle" idx="3"/>
          </p:nvPr>
        </p:nvSpPr>
        <p:spPr>
          <a:xfrm>
            <a:off x="838061" y="4121780"/>
            <a:ext cx="5151600" cy="327300"/>
          </a:xfrm>
          <a:prstGeom prst="rect">
            <a:avLst/>
          </a:prstGeom>
          <a:noFill/>
          <a:ln>
            <a:noFill/>
          </a:ln>
        </p:spPr>
        <p:txBody>
          <a:bodyPr spcFirstLastPara="1" wrap="square" lIns="0" tIns="0" rIns="0" bIns="0" anchor="ctr" anchorCtr="0">
            <a:noAutofit/>
          </a:bodyPr>
          <a:lstStyle>
            <a:lvl1pPr lvl="0" algn="l" rtl="0">
              <a:lnSpc>
                <a:spcPct val="110000"/>
              </a:lnSpc>
              <a:spcBef>
                <a:spcPts val="500"/>
              </a:spcBef>
              <a:spcAft>
                <a:spcPts val="0"/>
              </a:spcAft>
              <a:buClr>
                <a:schemeClr val="lt1"/>
              </a:buClr>
              <a:buSzPts val="1200"/>
              <a:buNone/>
              <a:defRPr sz="1200">
                <a:solidFill>
                  <a:schemeClr val="lt1"/>
                </a:solidFill>
                <a:latin typeface="Trebuchet MS"/>
                <a:ea typeface="Trebuchet MS"/>
                <a:cs typeface="Trebuchet MS"/>
                <a:sym typeface="Trebuchet MS"/>
              </a:defRPr>
            </a:lvl1pPr>
            <a:lvl2pPr lvl="1" algn="ctr" rtl="0">
              <a:lnSpc>
                <a:spcPct val="90000"/>
              </a:lnSpc>
              <a:spcBef>
                <a:spcPts val="200"/>
              </a:spcBef>
              <a:spcAft>
                <a:spcPts val="0"/>
              </a:spcAft>
              <a:buSzPts val="1500"/>
              <a:buNone/>
              <a:defRPr sz="1500"/>
            </a:lvl2pPr>
            <a:lvl3pPr lvl="2" algn="ctr" rtl="0">
              <a:lnSpc>
                <a:spcPct val="90000"/>
              </a:lnSpc>
              <a:spcBef>
                <a:spcPts val="200"/>
              </a:spcBef>
              <a:spcAft>
                <a:spcPts val="0"/>
              </a:spcAft>
              <a:buSzPts val="1400"/>
              <a:buNone/>
              <a:defRPr sz="1400"/>
            </a:lvl3pPr>
            <a:lvl4pPr lvl="3" algn="ctr" rtl="0">
              <a:lnSpc>
                <a:spcPct val="110000"/>
              </a:lnSpc>
              <a:spcBef>
                <a:spcPts val="200"/>
              </a:spcBef>
              <a:spcAft>
                <a:spcPts val="0"/>
              </a:spcAft>
              <a:buSzPts val="1200"/>
              <a:buNone/>
              <a:defRPr sz="1200"/>
            </a:lvl4pPr>
            <a:lvl5pPr lvl="4" algn="ctr" rtl="0">
              <a:lnSpc>
                <a:spcPct val="100000"/>
              </a:lnSpc>
              <a:spcBef>
                <a:spcPts val="200"/>
              </a:spcBef>
              <a:spcAft>
                <a:spcPts val="0"/>
              </a:spcAft>
              <a:buClr>
                <a:schemeClr val="dk1"/>
              </a:buClr>
              <a:buSzPts val="1200"/>
              <a:buNone/>
              <a:defRPr sz="1200"/>
            </a:lvl5pPr>
            <a:lvl6pPr lvl="5" algn="ctr" rtl="0">
              <a:lnSpc>
                <a:spcPct val="90000"/>
              </a:lnSpc>
              <a:spcBef>
                <a:spcPts val="200"/>
              </a:spcBef>
              <a:spcAft>
                <a:spcPts val="0"/>
              </a:spcAft>
              <a:buSzPts val="1200"/>
              <a:buNone/>
              <a:defRPr sz="1200"/>
            </a:lvl6pPr>
            <a:lvl7pPr lvl="6" algn="ctr" rtl="0">
              <a:lnSpc>
                <a:spcPct val="90000"/>
              </a:lnSpc>
              <a:spcBef>
                <a:spcPts val="700"/>
              </a:spcBef>
              <a:spcAft>
                <a:spcPts val="0"/>
              </a:spcAft>
              <a:buClr>
                <a:schemeClr val="dk1"/>
              </a:buClr>
              <a:buSzPts val="1200"/>
              <a:buNone/>
              <a:defRPr sz="1200"/>
            </a:lvl7pPr>
            <a:lvl8pPr lvl="7" algn="ctr" rtl="0">
              <a:lnSpc>
                <a:spcPct val="90000"/>
              </a:lnSpc>
              <a:spcBef>
                <a:spcPts val="700"/>
              </a:spcBef>
              <a:spcAft>
                <a:spcPts val="0"/>
              </a:spcAft>
              <a:buClr>
                <a:schemeClr val="dk2"/>
              </a:buClr>
              <a:buSzPts val="1200"/>
              <a:buNone/>
              <a:defRPr sz="1200"/>
            </a:lvl8pPr>
            <a:lvl9pPr lvl="8" algn="ctr" rtl="0">
              <a:lnSpc>
                <a:spcPct val="100000"/>
              </a:lnSpc>
              <a:spcBef>
                <a:spcPts val="0"/>
              </a:spcBef>
              <a:spcAft>
                <a:spcPts val="700"/>
              </a:spcAft>
              <a:buClr>
                <a:schemeClr val="dk2"/>
              </a:buClr>
              <a:buSzPts val="1200"/>
              <a:buNone/>
              <a:defRPr sz="1200"/>
            </a:lvl9pPr>
          </a:lstStyle>
          <a:p>
            <a:endParaRPr/>
          </a:p>
        </p:txBody>
      </p:sp>
      <p:sp>
        <p:nvSpPr>
          <p:cNvPr id="5027" name="Google Shape;5027;p92"/>
          <p:cNvSpPr txBox="1">
            <a:spLocks noGrp="1"/>
          </p:cNvSpPr>
          <p:nvPr>
            <p:ph type="ctrTitle"/>
          </p:nvPr>
        </p:nvSpPr>
        <p:spPr>
          <a:xfrm>
            <a:off x="838061" y="1414682"/>
            <a:ext cx="5151600" cy="2353800"/>
          </a:xfrm>
          <a:prstGeom prst="rect">
            <a:avLst/>
          </a:prstGeom>
          <a:noFill/>
          <a:ln>
            <a:noFill/>
          </a:ln>
        </p:spPr>
        <p:txBody>
          <a:bodyPr spcFirstLastPara="1" wrap="square" lIns="0" tIns="0" rIns="0" bIns="0" anchor="b" anchorCtr="0">
            <a:normAutofit/>
          </a:bodyPr>
          <a:lstStyle>
            <a:lvl1pPr lvl="0" algn="l" rtl="0">
              <a:lnSpc>
                <a:spcPct val="93000"/>
              </a:lnSpc>
              <a:spcBef>
                <a:spcPts val="0"/>
              </a:spcBef>
              <a:spcAft>
                <a:spcPts val="0"/>
              </a:spcAft>
              <a:buClr>
                <a:schemeClr val="lt1"/>
              </a:buClr>
              <a:buSzPts val="4100"/>
              <a:buFont typeface="Trebuchet MS"/>
              <a:buNone/>
              <a:defRPr sz="41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D. Special gray">
  <p:cSld name="D. Special gray">
    <p:bg>
      <p:bgPr>
        <a:solidFill>
          <a:srgbClr val="2B2B2B"/>
        </a:solidFill>
        <a:effectLst/>
      </p:bgPr>
    </p:bg>
    <p:spTree>
      <p:nvGrpSpPr>
        <p:cNvPr id="1" name="Shape 5028"/>
        <p:cNvGrpSpPr/>
        <p:nvPr/>
      </p:nvGrpSpPr>
      <p:grpSpPr>
        <a:xfrm>
          <a:off x="0" y="0"/>
          <a:ext cx="0" cy="0"/>
          <a:chOff x="0" y="0"/>
          <a:chExt cx="0" cy="0"/>
        </a:xfrm>
      </p:grpSpPr>
      <p:sp>
        <p:nvSpPr>
          <p:cNvPr id="5029" name="Google Shape;5029;p93"/>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30" name="Google Shape;5030;p9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31" name="Google Shape;5031;p93"/>
          <p:cNvSpPr txBox="1">
            <a:spLocks noGrp="1"/>
          </p:cNvSpPr>
          <p:nvPr>
            <p:ph type="title"/>
          </p:nvPr>
        </p:nvSpPr>
        <p:spPr>
          <a:xfrm>
            <a:off x="472500" y="467100"/>
            <a:ext cx="8199900" cy="24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lt1"/>
              </a:buClr>
              <a:buSzPts val="1800"/>
              <a:buFont typeface="Trebuchet MS"/>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pecial gray">
  <p:cSld name="Special gray">
    <p:bg>
      <p:bgPr>
        <a:solidFill>
          <a:srgbClr val="2B2B2B"/>
        </a:solidFill>
        <a:effectLst/>
      </p:bgPr>
    </p:bg>
    <p:spTree>
      <p:nvGrpSpPr>
        <p:cNvPr id="1" name="Shape 5032"/>
        <p:cNvGrpSpPr/>
        <p:nvPr/>
      </p:nvGrpSpPr>
      <p:grpSpPr>
        <a:xfrm>
          <a:off x="0" y="0"/>
          <a:ext cx="0" cy="0"/>
          <a:chOff x="0" y="0"/>
          <a:chExt cx="0" cy="0"/>
        </a:xfrm>
      </p:grpSpPr>
      <p:sp>
        <p:nvSpPr>
          <p:cNvPr id="5033" name="Google Shape;5033;p94"/>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34" name="Google Shape;5034;p9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35" name="Google Shape;5035;p94"/>
          <p:cNvSpPr txBox="1">
            <a:spLocks noGrp="1"/>
          </p:cNvSpPr>
          <p:nvPr>
            <p:ph type="title"/>
          </p:nvPr>
        </p:nvSpPr>
        <p:spPr>
          <a:xfrm>
            <a:off x="472500" y="467100"/>
            <a:ext cx="8199900" cy="353400"/>
          </a:xfrm>
          <a:prstGeom prst="rect">
            <a:avLst/>
          </a:prstGeom>
          <a:solidFill>
            <a:srgbClr val="2C2C2C"/>
          </a:solidFill>
          <a:ln>
            <a:noFill/>
          </a:ln>
        </p:spPr>
        <p:txBody>
          <a:bodyPr spcFirstLastPara="1" wrap="square" lIns="0" tIns="0" rIns="0" bIns="0" anchor="t" anchorCtr="0">
            <a:spAutoFit/>
          </a:bodyPr>
          <a:lstStyle>
            <a:lvl1pPr lvl="0" algn="l" rtl="0">
              <a:lnSpc>
                <a:spcPct val="90000"/>
              </a:lnSpc>
              <a:spcBef>
                <a:spcPts val="0"/>
              </a:spcBef>
              <a:spcAft>
                <a:spcPts val="0"/>
              </a:spcAft>
              <a:buClr>
                <a:schemeClr val="lt1"/>
              </a:buClr>
              <a:buSzPts val="2600"/>
              <a:buFont typeface="Trebuchet MS"/>
              <a:buNone/>
              <a:defRPr sz="26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Green arrow two third">
  <p:cSld name="Green arrow two third">
    <p:bg>
      <p:bgPr>
        <a:solidFill>
          <a:srgbClr val="F2F2F2"/>
        </a:solidFill>
        <a:effectLst/>
      </p:bgPr>
    </p:bg>
    <p:spTree>
      <p:nvGrpSpPr>
        <p:cNvPr id="1" name="Shape 5036"/>
        <p:cNvGrpSpPr/>
        <p:nvPr/>
      </p:nvGrpSpPr>
      <p:grpSpPr>
        <a:xfrm>
          <a:off x="0" y="0"/>
          <a:ext cx="0" cy="0"/>
          <a:chOff x="0" y="0"/>
          <a:chExt cx="0" cy="0"/>
        </a:xfrm>
      </p:grpSpPr>
      <p:sp>
        <p:nvSpPr>
          <p:cNvPr id="5037" name="Google Shape;5037;p95"/>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solidFill>
            <a:srgbClr val="2C2C2C"/>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038" name="Google Shape;5038;p95"/>
          <p:cNvSpPr txBox="1">
            <a:spLocks noGrp="1"/>
          </p:cNvSpPr>
          <p:nvPr>
            <p:ph type="title"/>
          </p:nvPr>
        </p:nvSpPr>
        <p:spPr>
          <a:xfrm>
            <a:off x="472500" y="467100"/>
            <a:ext cx="4692600" cy="3534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FFFFFF"/>
              </a:buClr>
              <a:buSzPts val="2600"/>
              <a:buFont typeface="Trebuchet MS"/>
              <a:buNone/>
              <a:defRPr sz="2600" b="0" i="0" u="none">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39" name="Google Shape;5039;p9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sz="800">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40" name="Google Shape;5040;p9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pic>
        <p:nvPicPr>
          <p:cNvPr id="5041" name="Google Shape;5041;p95"/>
          <p:cNvPicPr preferRelativeResize="0"/>
          <p:nvPr/>
        </p:nvPicPr>
        <p:blipFill rotWithShape="1">
          <a:blip r:embed="rId2">
            <a:alphaModFix/>
          </a:blip>
          <a:srcRect t="9055" b="6861"/>
          <a:stretch/>
        </p:blipFill>
        <p:spPr>
          <a:xfrm rot="125994">
            <a:off x="4927688" y="2557708"/>
            <a:ext cx="2022358" cy="2593853"/>
          </a:xfrm>
          <a:custGeom>
            <a:avLst/>
            <a:gdLst/>
            <a:ahLst/>
            <a:cxnLst/>
            <a:rect l="l" t="t" r="r" b="b"/>
            <a:pathLst>
              <a:path w="2694666" h="3456551" extrusionOk="0">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Gray slice heading">
  <p:cSld name="Gray slice heading">
    <p:bg>
      <p:bgPr>
        <a:solidFill>
          <a:schemeClr val="lt1"/>
        </a:solidFill>
        <a:effectLst/>
      </p:bgPr>
    </p:bg>
    <p:spTree>
      <p:nvGrpSpPr>
        <p:cNvPr id="1" name="Shape 5042"/>
        <p:cNvGrpSpPr/>
        <p:nvPr/>
      </p:nvGrpSpPr>
      <p:grpSpPr>
        <a:xfrm>
          <a:off x="0" y="0"/>
          <a:ext cx="0" cy="0"/>
          <a:chOff x="0" y="0"/>
          <a:chExt cx="0" cy="0"/>
        </a:xfrm>
      </p:grpSpPr>
      <p:sp>
        <p:nvSpPr>
          <p:cNvPr id="5043" name="Google Shape;5043;p96"/>
          <p:cNvSpPr/>
          <p:nvPr/>
        </p:nvSpPr>
        <p:spPr>
          <a:xfrm>
            <a:off x="1" y="-982"/>
            <a:ext cx="35208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044" name="Google Shape;5044;p9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45" name="Google Shape;5045;p96"/>
          <p:cNvSpPr txBox="1">
            <a:spLocks noGrp="1"/>
          </p:cNvSpPr>
          <p:nvPr>
            <p:ph type="title"/>
          </p:nvPr>
        </p:nvSpPr>
        <p:spPr>
          <a:xfrm>
            <a:off x="472500" y="1158206"/>
            <a:ext cx="2589300" cy="1122000"/>
          </a:xfrm>
          <a:prstGeom prst="rect">
            <a:avLst/>
          </a:prstGeom>
          <a:noFill/>
          <a:ln>
            <a:noFill/>
          </a:ln>
        </p:spPr>
        <p:txBody>
          <a:bodyPr spcFirstLastPara="1" wrap="square" lIns="0" tIns="0" rIns="240025" bIns="0" anchor="b" anchorCtr="0">
            <a:noAutofit/>
          </a:bodyPr>
          <a:lstStyle>
            <a:lvl1pPr lvl="0" algn="l" rtl="0">
              <a:lnSpc>
                <a:spcPct val="90000"/>
              </a:lnSpc>
              <a:spcBef>
                <a:spcPts val="0"/>
              </a:spcBef>
              <a:spcAft>
                <a:spcPts val="0"/>
              </a:spcAft>
              <a:buClr>
                <a:schemeClr val="dk2"/>
              </a:buClr>
              <a:buSzPts val="2400"/>
              <a:buFont typeface="Trebuchet MS"/>
              <a:buNone/>
              <a:defRPr sz="24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Section header box">
  <p:cSld name="Section header box">
    <p:bg>
      <p:bgPr>
        <a:gradFill>
          <a:gsLst>
            <a:gs pos="0">
              <a:schemeClr val="dk2"/>
            </a:gs>
            <a:gs pos="100000">
              <a:schemeClr val="accent2"/>
            </a:gs>
          </a:gsLst>
          <a:lin ang="8100019" scaled="0"/>
        </a:gradFill>
        <a:effectLst/>
      </p:bgPr>
    </p:bg>
    <p:spTree>
      <p:nvGrpSpPr>
        <p:cNvPr id="1" name="Shape 5046"/>
        <p:cNvGrpSpPr/>
        <p:nvPr/>
      </p:nvGrpSpPr>
      <p:grpSpPr>
        <a:xfrm>
          <a:off x="0" y="0"/>
          <a:ext cx="0" cy="0"/>
          <a:chOff x="0" y="0"/>
          <a:chExt cx="0" cy="0"/>
        </a:xfrm>
      </p:grpSpPr>
      <p:sp>
        <p:nvSpPr>
          <p:cNvPr id="5047" name="Google Shape;5047;p97"/>
          <p:cNvSpPr txBox="1">
            <a:spLocks noGrp="1"/>
          </p:cNvSpPr>
          <p:nvPr>
            <p:ph type="title"/>
          </p:nvPr>
        </p:nvSpPr>
        <p:spPr>
          <a:xfrm>
            <a:off x="963557" y="2001031"/>
            <a:ext cx="7215300" cy="2400600"/>
          </a:xfrm>
          <a:prstGeom prst="rect">
            <a:avLst/>
          </a:prstGeom>
          <a:noFill/>
          <a:ln w="9525" cap="flat" cmpd="sng">
            <a:solidFill>
              <a:schemeClr val="lt1"/>
            </a:solidFill>
            <a:prstDash val="solid"/>
            <a:round/>
            <a:headEnd type="none" w="sm" len="sm"/>
            <a:tailEnd type="none" w="sm" len="sm"/>
          </a:ln>
        </p:spPr>
        <p:txBody>
          <a:bodyPr spcFirstLastPara="1" wrap="square" lIns="205725" tIns="205725" rIns="205725" bIns="102875" anchor="b" anchorCtr="0">
            <a:noAutofit/>
          </a:bodyPr>
          <a:lstStyle>
            <a:lvl1pPr lvl="0" algn="l" rtl="0">
              <a:lnSpc>
                <a:spcPct val="111111"/>
              </a:lnSpc>
              <a:spcBef>
                <a:spcPts val="0"/>
              </a:spcBef>
              <a:spcAft>
                <a:spcPts val="0"/>
              </a:spcAft>
              <a:buClr>
                <a:schemeClr val="lt1"/>
              </a:buClr>
              <a:buSzPts val="4100"/>
              <a:buFont typeface="Trebuchet MS"/>
              <a:buNone/>
              <a:defRPr sz="41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48" name="Google Shape;5048;p9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49" name="Google Shape;5049;p9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50" name="Google Shape;5050;p97"/>
          <p:cNvSpPr/>
          <p:nvPr/>
        </p:nvSpPr>
        <p:spPr>
          <a:xfrm>
            <a:off x="963557" y="1071098"/>
            <a:ext cx="710700" cy="710700"/>
          </a:xfrm>
          <a:prstGeom prst="rect">
            <a:avLst/>
          </a:prstGeom>
          <a:noFill/>
          <a:ln w="107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ection header line">
  <p:cSld name="Section header line">
    <p:bg>
      <p:bgPr>
        <a:gradFill>
          <a:gsLst>
            <a:gs pos="0">
              <a:schemeClr val="dk2"/>
            </a:gs>
            <a:gs pos="100000">
              <a:schemeClr val="accent2"/>
            </a:gs>
          </a:gsLst>
          <a:lin ang="8100019" scaled="0"/>
        </a:gradFill>
        <a:effectLst/>
      </p:bgPr>
    </p:bg>
    <p:spTree>
      <p:nvGrpSpPr>
        <p:cNvPr id="1" name="Shape 5051"/>
        <p:cNvGrpSpPr/>
        <p:nvPr/>
      </p:nvGrpSpPr>
      <p:grpSpPr>
        <a:xfrm>
          <a:off x="0" y="0"/>
          <a:ext cx="0" cy="0"/>
          <a:chOff x="0" y="0"/>
          <a:chExt cx="0" cy="0"/>
        </a:xfrm>
      </p:grpSpPr>
      <p:sp>
        <p:nvSpPr>
          <p:cNvPr id="5052" name="Google Shape;5052;p9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53" name="Google Shape;5053;p9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54" name="Google Shape;5054;p98"/>
          <p:cNvSpPr txBox="1">
            <a:spLocks noGrp="1"/>
          </p:cNvSpPr>
          <p:nvPr>
            <p:ph type="title"/>
          </p:nvPr>
        </p:nvSpPr>
        <p:spPr>
          <a:xfrm>
            <a:off x="472500" y="2870100"/>
            <a:ext cx="8202600" cy="153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100"/>
              <a:buFont typeface="Trebuchet MS"/>
              <a:buNone/>
              <a:defRPr sz="41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5055" name="Google Shape;5055;p98"/>
          <p:cNvCxnSpPr/>
          <p:nvPr/>
        </p:nvCxnSpPr>
        <p:spPr>
          <a:xfrm>
            <a:off x="464174" y="2760012"/>
            <a:ext cx="86823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White one third">
  <p:cSld name="White one third">
    <p:bg>
      <p:bgPr>
        <a:gradFill>
          <a:gsLst>
            <a:gs pos="0">
              <a:schemeClr val="dk2"/>
            </a:gs>
            <a:gs pos="100000">
              <a:schemeClr val="accent2"/>
            </a:gs>
          </a:gsLst>
          <a:lin ang="8100019" scaled="0"/>
        </a:gradFill>
        <a:effectLst/>
      </p:bgPr>
    </p:bg>
    <p:spTree>
      <p:nvGrpSpPr>
        <p:cNvPr id="1" name="Shape 5056"/>
        <p:cNvGrpSpPr/>
        <p:nvPr/>
      </p:nvGrpSpPr>
      <p:grpSpPr>
        <a:xfrm>
          <a:off x="0" y="0"/>
          <a:ext cx="0" cy="0"/>
          <a:chOff x="0" y="0"/>
          <a:chExt cx="0" cy="0"/>
        </a:xfrm>
      </p:grpSpPr>
      <p:pic>
        <p:nvPicPr>
          <p:cNvPr id="5057" name="Google Shape;5057;p99"/>
          <p:cNvPicPr preferRelativeResize="0"/>
          <p:nvPr/>
        </p:nvPicPr>
        <p:blipFill rotWithShape="1">
          <a:blip r:embed="rId2">
            <a:alphaModFix/>
          </a:blip>
          <a:srcRect l="29399" t="8740" r="98" b="27"/>
          <a:stretch/>
        </p:blipFill>
        <p:spPr>
          <a:xfrm rot="10800000" flipH="1">
            <a:off x="3048746" y="0"/>
            <a:ext cx="312713" cy="5143500"/>
          </a:xfrm>
          <a:prstGeom prst="rect">
            <a:avLst/>
          </a:prstGeom>
          <a:noFill/>
          <a:ln>
            <a:noFill/>
          </a:ln>
        </p:spPr>
      </p:pic>
      <p:sp>
        <p:nvSpPr>
          <p:cNvPr id="5058" name="Google Shape;5058;p9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59" name="Google Shape;5059;p9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60" name="Google Shape;5060;p99"/>
          <p:cNvSpPr/>
          <p:nvPr/>
        </p:nvSpPr>
        <p:spPr>
          <a:xfrm>
            <a:off x="0" y="0"/>
            <a:ext cx="3059700" cy="514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061" name="Google Shape;5061;p99"/>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2400"/>
              <a:buFont typeface="Trebuchet MS"/>
              <a:buNone/>
              <a:defRPr sz="2400">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Green highlight">
  <p:cSld name="Green highlight">
    <p:bg>
      <p:bgPr>
        <a:gradFill>
          <a:gsLst>
            <a:gs pos="0">
              <a:schemeClr val="dk2"/>
            </a:gs>
            <a:gs pos="100000">
              <a:schemeClr val="accent2"/>
            </a:gs>
          </a:gsLst>
          <a:lin ang="8100019" scaled="0"/>
        </a:gradFill>
        <a:effectLst/>
      </p:bgPr>
    </p:bg>
    <p:spTree>
      <p:nvGrpSpPr>
        <p:cNvPr id="1" name="Shape 5062"/>
        <p:cNvGrpSpPr/>
        <p:nvPr/>
      </p:nvGrpSpPr>
      <p:grpSpPr>
        <a:xfrm>
          <a:off x="0" y="0"/>
          <a:ext cx="0" cy="0"/>
          <a:chOff x="0" y="0"/>
          <a:chExt cx="0" cy="0"/>
        </a:xfrm>
      </p:grpSpPr>
      <p:pic>
        <p:nvPicPr>
          <p:cNvPr id="5063" name="Google Shape;5063;p100"/>
          <p:cNvPicPr preferRelativeResize="0"/>
          <p:nvPr/>
        </p:nvPicPr>
        <p:blipFill rotWithShape="1">
          <a:blip r:embed="rId2">
            <a:alphaModFix/>
          </a:blip>
          <a:srcRect l="29399" t="8740" r="98" b="27"/>
          <a:stretch/>
        </p:blipFill>
        <p:spPr>
          <a:xfrm rot="10800000" flipH="1">
            <a:off x="5374205" y="0"/>
            <a:ext cx="312713" cy="5143500"/>
          </a:xfrm>
          <a:prstGeom prst="rect">
            <a:avLst/>
          </a:prstGeom>
          <a:noFill/>
          <a:ln>
            <a:noFill/>
          </a:ln>
        </p:spPr>
      </p:pic>
      <p:sp>
        <p:nvSpPr>
          <p:cNvPr id="5064" name="Google Shape;5064;p100"/>
          <p:cNvSpPr/>
          <p:nvPr/>
        </p:nvSpPr>
        <p:spPr>
          <a:xfrm>
            <a:off x="0" y="0"/>
            <a:ext cx="5379000" cy="514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065" name="Google Shape;5065;p10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66" name="Google Shape;5066;p10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800"/>
              <a:buFont typeface="Trebuchet MS"/>
              <a:buNone/>
            </a:pPr>
            <a:fld id="{00000000-1234-1234-1234-123412341234}" type="slidenum">
              <a:rPr lang="en" sz="800" b="0" i="0" u="none" strike="noStrike" cap="none">
                <a:solidFill>
                  <a:schemeClr val="lt1"/>
                </a:solidFill>
                <a:latin typeface="Trebuchet MS"/>
                <a:ea typeface="Trebuchet MS"/>
                <a:cs typeface="Trebuchet MS"/>
                <a:sym typeface="Trebuchet MS"/>
              </a:rPr>
              <a:t>‹#›</a:t>
            </a:fld>
            <a:endParaRPr sz="800" b="0" i="0" u="none" strike="noStrike" cap="none">
              <a:solidFill>
                <a:schemeClr val="lt1"/>
              </a:solidFill>
              <a:latin typeface="Trebuchet MS"/>
              <a:ea typeface="Trebuchet MS"/>
              <a:cs typeface="Trebuchet MS"/>
              <a:sym typeface="Trebuchet MS"/>
            </a:endParaRPr>
          </a:p>
        </p:txBody>
      </p:sp>
      <p:sp>
        <p:nvSpPr>
          <p:cNvPr id="5067" name="Google Shape;5067;p100"/>
          <p:cNvSpPr txBox="1">
            <a:spLocks noGrp="1"/>
          </p:cNvSpPr>
          <p:nvPr>
            <p:ph type="title"/>
          </p:nvPr>
        </p:nvSpPr>
        <p:spPr>
          <a:xfrm>
            <a:off x="472500" y="467100"/>
            <a:ext cx="4692600" cy="3534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rgbClr val="28BA73"/>
              </a:buClr>
              <a:buSzPts val="2600"/>
              <a:buFont typeface="Trebuchet MS"/>
              <a:buNone/>
              <a:defRPr sz="2600" b="0" i="0" u="none">
                <a:solidFill>
                  <a:srgbClr val="28BA73"/>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Green one third">
  <p:cSld name="Green one third">
    <p:bg>
      <p:bgPr>
        <a:gradFill>
          <a:gsLst>
            <a:gs pos="0">
              <a:schemeClr val="dk2"/>
            </a:gs>
            <a:gs pos="100000">
              <a:schemeClr val="accent2"/>
            </a:gs>
          </a:gsLst>
          <a:lin ang="8100019" scaled="0"/>
        </a:gradFill>
        <a:effectLst/>
      </p:bgPr>
    </p:bg>
    <p:spTree>
      <p:nvGrpSpPr>
        <p:cNvPr id="1" name="Shape 5068"/>
        <p:cNvGrpSpPr/>
        <p:nvPr/>
      </p:nvGrpSpPr>
      <p:grpSpPr>
        <a:xfrm>
          <a:off x="0" y="0"/>
          <a:ext cx="0" cy="0"/>
          <a:chOff x="0" y="0"/>
          <a:chExt cx="0" cy="0"/>
        </a:xfrm>
      </p:grpSpPr>
      <p:pic>
        <p:nvPicPr>
          <p:cNvPr id="5069" name="Google Shape;5069;p101"/>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5070" name="Google Shape;5070;p101"/>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400"/>
              <a:buFont typeface="Trebuchet MS"/>
              <a:buNone/>
              <a:defRPr sz="24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71" name="Google Shape;5071;p101"/>
          <p:cNvSpPr/>
          <p:nvPr/>
        </p:nvSpPr>
        <p:spPr>
          <a:xfrm>
            <a:off x="3060572" y="-982"/>
            <a:ext cx="6083400" cy="51444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072" name="Google Shape;5072;p10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73" name="Google Shape;5073;p10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Green two third">
  <p:cSld name="Green two third">
    <p:bg>
      <p:bgPr>
        <a:gradFill>
          <a:gsLst>
            <a:gs pos="0">
              <a:schemeClr val="dk2"/>
            </a:gs>
            <a:gs pos="100000">
              <a:schemeClr val="accent2"/>
            </a:gs>
          </a:gsLst>
          <a:lin ang="8100019" scaled="0"/>
        </a:gradFill>
        <a:effectLst/>
      </p:bgPr>
    </p:bg>
    <p:spTree>
      <p:nvGrpSpPr>
        <p:cNvPr id="1" name="Shape 5074"/>
        <p:cNvGrpSpPr/>
        <p:nvPr/>
      </p:nvGrpSpPr>
      <p:grpSpPr>
        <a:xfrm>
          <a:off x="0" y="0"/>
          <a:ext cx="0" cy="0"/>
          <a:chOff x="0" y="0"/>
          <a:chExt cx="0" cy="0"/>
        </a:xfrm>
      </p:grpSpPr>
      <p:pic>
        <p:nvPicPr>
          <p:cNvPr id="5075" name="Google Shape;5075;p102"/>
          <p:cNvPicPr preferRelativeResize="0"/>
          <p:nvPr/>
        </p:nvPicPr>
        <p:blipFill rotWithShape="1">
          <a:blip r:embed="rId2">
            <a:alphaModFix/>
          </a:blip>
          <a:srcRect l="29399" t="8740" r="98" b="27"/>
          <a:stretch/>
        </p:blipFill>
        <p:spPr>
          <a:xfrm flipH="1">
            <a:off x="5557387" y="0"/>
            <a:ext cx="312713" cy="5143500"/>
          </a:xfrm>
          <a:prstGeom prst="rect">
            <a:avLst/>
          </a:prstGeom>
          <a:noFill/>
          <a:ln>
            <a:noFill/>
          </a:ln>
        </p:spPr>
      </p:pic>
      <p:sp>
        <p:nvSpPr>
          <p:cNvPr id="5076" name="Google Shape;5076;p102"/>
          <p:cNvSpPr/>
          <p:nvPr/>
        </p:nvSpPr>
        <p:spPr>
          <a:xfrm>
            <a:off x="5864657" y="0"/>
            <a:ext cx="3279300" cy="514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
        <p:nvSpPr>
          <p:cNvPr id="5077" name="Google Shape;5077;p102"/>
          <p:cNvSpPr>
            <a:spLocks noGrp="1"/>
          </p:cNvSpPr>
          <p:nvPr>
            <p:ph type="pic" idx="2"/>
          </p:nvPr>
        </p:nvSpPr>
        <p:spPr>
          <a:xfrm>
            <a:off x="5865019" y="0"/>
            <a:ext cx="3279000" cy="5143500"/>
          </a:xfrm>
          <a:prstGeom prst="rect">
            <a:avLst/>
          </a:prstGeom>
          <a:noFill/>
          <a:ln>
            <a:noFill/>
          </a:ln>
        </p:spPr>
      </p:sp>
      <p:sp>
        <p:nvSpPr>
          <p:cNvPr id="5078" name="Google Shape;5078;p10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79" name="Google Shape;5079;p102"/>
          <p:cNvSpPr txBox="1">
            <a:spLocks noGrp="1"/>
          </p:cNvSpPr>
          <p:nvPr>
            <p:ph type="title"/>
          </p:nvPr>
        </p:nvSpPr>
        <p:spPr>
          <a:xfrm>
            <a:off x="472500" y="1353488"/>
            <a:ext cx="4685700" cy="2465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300"/>
              <a:buFont typeface="Trebuchet MS"/>
              <a:buNone/>
              <a:defRPr sz="33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80" name="Google Shape;5080;p10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6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63" Type="http://schemas.openxmlformats.org/officeDocument/2006/relationships/slideLayout" Target="../slideLayouts/slideLayout151.xml"/><Relationship Id="rId68" Type="http://schemas.openxmlformats.org/officeDocument/2006/relationships/slideLayout" Target="../slideLayouts/slideLayout156.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3" Type="http://schemas.openxmlformats.org/officeDocument/2006/relationships/slideLayout" Target="../slideLayouts/slideLayout141.xml"/><Relationship Id="rId58" Type="http://schemas.openxmlformats.org/officeDocument/2006/relationships/slideLayout" Target="../slideLayouts/slideLayout146.xml"/><Relationship Id="rId66" Type="http://schemas.openxmlformats.org/officeDocument/2006/relationships/slideLayout" Target="../slideLayouts/slideLayout154.xml"/><Relationship Id="rId5" Type="http://schemas.openxmlformats.org/officeDocument/2006/relationships/slideLayout" Target="../slideLayouts/slideLayout93.xml"/><Relationship Id="rId61" Type="http://schemas.openxmlformats.org/officeDocument/2006/relationships/slideLayout" Target="../slideLayouts/slideLayout149.xml"/><Relationship Id="rId19" Type="http://schemas.openxmlformats.org/officeDocument/2006/relationships/slideLayout" Target="../slideLayouts/slideLayout10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56" Type="http://schemas.openxmlformats.org/officeDocument/2006/relationships/slideLayout" Target="../slideLayouts/slideLayout144.xml"/><Relationship Id="rId64" Type="http://schemas.openxmlformats.org/officeDocument/2006/relationships/slideLayout" Target="../slideLayouts/slideLayout152.xml"/><Relationship Id="rId69" Type="http://schemas.openxmlformats.org/officeDocument/2006/relationships/slideLayout" Target="../slideLayouts/slideLayout157.xml"/><Relationship Id="rId8" Type="http://schemas.openxmlformats.org/officeDocument/2006/relationships/slideLayout" Target="../slideLayouts/slideLayout96.xml"/><Relationship Id="rId51" Type="http://schemas.openxmlformats.org/officeDocument/2006/relationships/slideLayout" Target="../slideLayouts/slideLayout139.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59" Type="http://schemas.openxmlformats.org/officeDocument/2006/relationships/slideLayout" Target="../slideLayouts/slideLayout147.xml"/><Relationship Id="rId67" Type="http://schemas.openxmlformats.org/officeDocument/2006/relationships/slideLayout" Target="../slideLayouts/slideLayout155.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54" Type="http://schemas.openxmlformats.org/officeDocument/2006/relationships/slideLayout" Target="../slideLayouts/slideLayout142.xml"/><Relationship Id="rId62" Type="http://schemas.openxmlformats.org/officeDocument/2006/relationships/slideLayout" Target="../slideLayouts/slideLayout150.xml"/><Relationship Id="rId70" Type="http://schemas.openxmlformats.org/officeDocument/2006/relationships/theme" Target="../theme/theme3.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57" Type="http://schemas.openxmlformats.org/officeDocument/2006/relationships/slideLayout" Target="../slideLayouts/slideLayout145.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slideLayout" Target="../slideLayouts/slideLayout140.xml"/><Relationship Id="rId60" Type="http://schemas.openxmlformats.org/officeDocument/2006/relationships/slideLayout" Target="../slideLayouts/slideLayout148.xml"/><Relationship Id="rId65" Type="http://schemas.openxmlformats.org/officeDocument/2006/relationships/slideLayout" Target="../slideLayouts/slideLayout153.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9" Type="http://schemas.openxmlformats.org/officeDocument/2006/relationships/slideLayout" Target="../slideLayouts/slideLayout127.xml"/><Relationship Id="rId34" Type="http://schemas.openxmlformats.org/officeDocument/2006/relationships/slideLayout" Target="../slideLayouts/slideLayout122.xml"/><Relationship Id="rId50" Type="http://schemas.openxmlformats.org/officeDocument/2006/relationships/slideLayout" Target="../slideLayouts/slideLayout138.xml"/><Relationship Id="rId55"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278"/>
        <p:cNvGrpSpPr/>
        <p:nvPr/>
      </p:nvGrpSpPr>
      <p:grpSpPr>
        <a:xfrm>
          <a:off x="0" y="0"/>
          <a:ext cx="0" cy="0"/>
          <a:chOff x="0" y="0"/>
          <a:chExt cx="0" cy="0"/>
        </a:xfrm>
      </p:grpSpPr>
      <p:sp>
        <p:nvSpPr>
          <p:cNvPr id="279" name="Google Shape;279;p46"/>
          <p:cNvSpPr txBox="1">
            <a:spLocks noGrp="1"/>
          </p:cNvSpPr>
          <p:nvPr>
            <p:ph type="body" idx="1"/>
          </p:nvPr>
        </p:nvSpPr>
        <p:spPr>
          <a:xfrm>
            <a:off x="319681" y="273075"/>
            <a:ext cx="6342000" cy="1971600"/>
          </a:xfrm>
          <a:prstGeom prst="rect">
            <a:avLst/>
          </a:prstGeom>
          <a:noFill/>
          <a:ln>
            <a:noFill/>
          </a:ln>
        </p:spPr>
        <p:txBody>
          <a:bodyPr spcFirstLastPara="1" wrap="square" lIns="0" tIns="0" rIns="0" bIns="0" anchor="t" anchorCtr="0">
            <a:noAutofit/>
          </a:bodyPr>
          <a:lstStyle>
            <a:lvl1pPr marL="457200" lvl="0" indent="-317500" rtl="0">
              <a:spcBef>
                <a:spcPts val="0"/>
              </a:spcBef>
              <a:spcAft>
                <a:spcPts val="0"/>
              </a:spcAft>
              <a:buClr>
                <a:schemeClr val="dk1"/>
              </a:buClr>
              <a:buSzPts val="1400"/>
              <a:buFont typeface="Montserrat"/>
              <a:buChar char="▪"/>
              <a:defRPr>
                <a:latin typeface="Montserrat"/>
                <a:ea typeface="Montserrat"/>
                <a:cs typeface="Montserrat"/>
                <a:sym typeface="Montserrat"/>
              </a:defRPr>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299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14"/>
        <p:cNvGrpSpPr/>
        <p:nvPr/>
      </p:nvGrpSpPr>
      <p:grpSpPr>
        <a:xfrm>
          <a:off x="0" y="0"/>
          <a:ext cx="0" cy="0"/>
          <a:chOff x="0" y="0"/>
          <a:chExt cx="0" cy="0"/>
        </a:xfrm>
      </p:grpSpPr>
      <p:sp>
        <p:nvSpPr>
          <p:cNvPr id="5015" name="Google Shape;5015;p9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5016" name="Google Shape;5016;p9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Trebuchet MS"/>
              <a:buNone/>
            </a:pPr>
            <a:fld id="{00000000-1234-1234-1234-123412341234}" type="slidenum">
              <a:rPr lang="en" sz="800" b="0" i="0" u="none" strike="noStrike" cap="none">
                <a:solidFill>
                  <a:srgbClr val="7F7F7F"/>
                </a:solidFill>
                <a:latin typeface="Trebuchet MS"/>
                <a:ea typeface="Trebuchet MS"/>
                <a:cs typeface="Trebuchet MS"/>
                <a:sym typeface="Trebuchet MS"/>
              </a:rPr>
              <a:t>‹#›</a:t>
            </a:fld>
            <a:endParaRPr sz="800" b="0" i="0" u="none" strike="noStrike" cap="none">
              <a:solidFill>
                <a:srgbClr val="7F7F7F"/>
              </a:solidFill>
              <a:latin typeface="Trebuchet MS"/>
              <a:ea typeface="Trebuchet MS"/>
              <a:cs typeface="Trebuchet MS"/>
              <a:sym typeface="Trebuchet MS"/>
            </a:endParaRPr>
          </a:p>
        </p:txBody>
      </p:sp>
      <p:sp>
        <p:nvSpPr>
          <p:cNvPr id="5017" name="Google Shape;5017;p91"/>
          <p:cNvSpPr txBox="1">
            <a:spLocks noGrp="1"/>
          </p:cNvSpPr>
          <p:nvPr>
            <p:ph type="title"/>
          </p:nvPr>
        </p:nvSpPr>
        <p:spPr>
          <a:xfrm>
            <a:off x="472500" y="467100"/>
            <a:ext cx="8200200" cy="2493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1800"/>
              <a:buFont typeface="Trebuchet MS"/>
              <a:buNone/>
              <a:defRPr sz="18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18" name="Google Shape;5018;p91"/>
          <p:cNvSpPr txBox="1">
            <a:spLocks noGrp="1"/>
          </p:cNvSpPr>
          <p:nvPr>
            <p:ph type="body" idx="1"/>
          </p:nvPr>
        </p:nvSpPr>
        <p:spPr>
          <a:xfrm>
            <a:off x="472500" y="1369219"/>
            <a:ext cx="8200200" cy="3263400"/>
          </a:xfrm>
          <a:prstGeom prst="rect">
            <a:avLst/>
          </a:prstGeom>
          <a:noFill/>
          <a:ln>
            <a:noFill/>
          </a:ln>
        </p:spPr>
        <p:txBody>
          <a:bodyPr spcFirstLastPara="1" wrap="square" lIns="0" tIns="0" rIns="0" bIns="0" anchor="t" anchorCtr="0">
            <a:noAutofit/>
          </a:bodyPr>
          <a:lstStyle>
            <a:lvl1pPr marL="457200" marR="0" lvl="0" indent="-285750" algn="l" rtl="0">
              <a:lnSpc>
                <a:spcPct val="110000"/>
              </a:lnSpc>
              <a:spcBef>
                <a:spcPts val="500"/>
              </a:spcBef>
              <a:spcAft>
                <a:spcPts val="0"/>
              </a:spcAft>
              <a:buClr>
                <a:schemeClr val="dk1"/>
              </a:buClr>
              <a:buSzPts val="900"/>
              <a:buFont typeface="Arial"/>
              <a:buChar char="​"/>
              <a:defRPr sz="900" b="0" i="0" u="none" strike="noStrike" cap="none">
                <a:solidFill>
                  <a:schemeClr val="dk1"/>
                </a:solidFill>
                <a:latin typeface="Trebuchet MS"/>
                <a:ea typeface="Trebuchet MS"/>
                <a:cs typeface="Trebuchet MS"/>
                <a:sym typeface="Trebuchet MS"/>
              </a:defRPr>
            </a:lvl1pPr>
            <a:lvl2pPr marL="914400" marR="0" lvl="1" indent="-285750" algn="l" rtl="0">
              <a:lnSpc>
                <a:spcPct val="90000"/>
              </a:lnSpc>
              <a:spcBef>
                <a:spcPts val="200"/>
              </a:spcBef>
              <a:spcAft>
                <a:spcPts val="0"/>
              </a:spcAft>
              <a:buClr>
                <a:schemeClr val="dk2"/>
              </a:buClr>
              <a:buSzPts val="900"/>
              <a:buFont typeface="Arial"/>
              <a:buChar char="•"/>
              <a:defRPr sz="900" b="0" i="0" u="none" strike="noStrike" cap="none">
                <a:solidFill>
                  <a:schemeClr val="dk1"/>
                </a:solidFill>
                <a:latin typeface="Trebuchet MS"/>
                <a:ea typeface="Trebuchet MS"/>
                <a:cs typeface="Trebuchet MS"/>
                <a:sym typeface="Trebuchet MS"/>
              </a:defRPr>
            </a:lvl2pPr>
            <a:lvl3pPr marL="1371600" marR="0" lvl="2" indent="-285750" algn="l" rtl="0">
              <a:lnSpc>
                <a:spcPct val="90000"/>
              </a:lnSpc>
              <a:spcBef>
                <a:spcPts val="200"/>
              </a:spcBef>
              <a:spcAft>
                <a:spcPts val="0"/>
              </a:spcAft>
              <a:buClr>
                <a:schemeClr val="dk2"/>
              </a:buClr>
              <a:buSzPts val="900"/>
              <a:buFont typeface="Trebuchet MS"/>
              <a:buChar char="–"/>
              <a:defRPr sz="900" b="0" i="0" u="none" strike="noStrike" cap="none">
                <a:solidFill>
                  <a:schemeClr val="dk1"/>
                </a:solidFill>
                <a:latin typeface="Trebuchet MS"/>
                <a:ea typeface="Trebuchet MS"/>
                <a:cs typeface="Trebuchet MS"/>
                <a:sym typeface="Trebuchet MS"/>
              </a:defRPr>
            </a:lvl3pPr>
            <a:lvl4pPr marL="1828800" marR="0" lvl="3" indent="-304800" algn="l" rtl="0">
              <a:lnSpc>
                <a:spcPct val="110000"/>
              </a:lnSpc>
              <a:spcBef>
                <a:spcPts val="200"/>
              </a:spcBef>
              <a:spcAft>
                <a:spcPts val="0"/>
              </a:spcAft>
              <a:buClr>
                <a:schemeClr val="dk2"/>
              </a:buClr>
              <a:buSzPts val="1200"/>
              <a:buFont typeface="Arial"/>
              <a:buChar char="​"/>
              <a:defRPr sz="1200" b="0" i="0" u="none" strike="noStrike" cap="none">
                <a:solidFill>
                  <a:schemeClr val="dk2"/>
                </a:solidFill>
                <a:latin typeface="Trebuchet MS"/>
                <a:ea typeface="Trebuchet MS"/>
                <a:cs typeface="Trebuchet MS"/>
                <a:sym typeface="Trebuchet MS"/>
              </a:defRPr>
            </a:lvl4pPr>
            <a:lvl5pPr marL="2286000" marR="0" lvl="4"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Trebuchet MS"/>
                <a:ea typeface="Trebuchet MS"/>
                <a:cs typeface="Trebuchet MS"/>
                <a:sym typeface="Trebuchet MS"/>
              </a:defRPr>
            </a:lvl5pPr>
            <a:lvl6pPr marL="2743200" marR="0" lvl="5" indent="-304800" algn="l" rtl="0">
              <a:lnSpc>
                <a:spcPct val="90000"/>
              </a:lnSpc>
              <a:spcBef>
                <a:spcPts val="2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6pPr>
            <a:lvl7pPr marL="3200400" marR="0" lvl="6" indent="-438150" algn="l" rtl="0">
              <a:lnSpc>
                <a:spcPct val="90000"/>
              </a:lnSpc>
              <a:spcBef>
                <a:spcPts val="700"/>
              </a:spcBef>
              <a:spcAft>
                <a:spcPts val="0"/>
              </a:spcAft>
              <a:buClr>
                <a:schemeClr val="dk1"/>
              </a:buClr>
              <a:buSzPts val="3300"/>
              <a:buFont typeface="Arial"/>
              <a:buChar char="​"/>
              <a:defRPr sz="3300" b="0" i="0" u="none" strike="noStrike" cap="none">
                <a:solidFill>
                  <a:schemeClr val="dk1"/>
                </a:solidFill>
                <a:latin typeface="Trebuchet MS"/>
                <a:ea typeface="Trebuchet MS"/>
                <a:cs typeface="Trebuchet MS"/>
                <a:sym typeface="Trebuchet MS"/>
              </a:defRPr>
            </a:lvl7pPr>
            <a:lvl8pPr marL="3657600" marR="0" lvl="7" indent="-488950" algn="l" rtl="0">
              <a:lnSpc>
                <a:spcPct val="90000"/>
              </a:lnSpc>
              <a:spcBef>
                <a:spcPts val="700"/>
              </a:spcBef>
              <a:spcAft>
                <a:spcPts val="0"/>
              </a:spcAft>
              <a:buClr>
                <a:schemeClr val="dk2"/>
              </a:buClr>
              <a:buSzPts val="4100"/>
              <a:buFont typeface="Arial"/>
              <a:buChar char="​"/>
              <a:defRPr sz="41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700"/>
              </a:spcAft>
              <a:buClr>
                <a:schemeClr val="dk2"/>
              </a:buClr>
              <a:buSzPts val="1800"/>
              <a:buFont typeface="Arial"/>
              <a:buChar char="​"/>
              <a:defRPr sz="1800" b="0" i="0" u="none" strike="noStrike" cap="none">
                <a:solidFill>
                  <a:schemeClr val="dk2"/>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 id="2147483791" r:id="rId56"/>
    <p:sldLayoutId id="2147483792" r:id="rId57"/>
    <p:sldLayoutId id="2147483793" r:id="rId58"/>
    <p:sldLayoutId id="2147483794" r:id="rId59"/>
    <p:sldLayoutId id="2147483795" r:id="rId60"/>
    <p:sldLayoutId id="2147483796" r:id="rId61"/>
    <p:sldLayoutId id="2147483797" r:id="rId62"/>
    <p:sldLayoutId id="2147483798" r:id="rId63"/>
    <p:sldLayoutId id="2147483799" r:id="rId64"/>
    <p:sldLayoutId id="2147483800" r:id="rId65"/>
    <p:sldLayoutId id="2147483801" r:id="rId66"/>
    <p:sldLayoutId id="2147483802" r:id="rId67"/>
    <p:sldLayoutId id="2147483803" r:id="rId68"/>
    <p:sldLayoutId id="2147483804" r:id="rId69"/>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83">
          <p15:clr>
            <a:srgbClr val="F26B43"/>
          </p15:clr>
        </p15:guide>
        <p15:guide id="2" pos="297">
          <p15:clr>
            <a:srgbClr val="F26B43"/>
          </p15:clr>
        </p15:guide>
        <p15:guide id="3" pos="5463">
          <p15:clr>
            <a:srgbClr val="F26B43"/>
          </p15:clr>
        </p15:guide>
        <p15:guide id="4" orient="horz" pos="291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5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45.png"/><Relationship Id="rId12"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53.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3.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5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5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5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53.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1.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5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5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5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53.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67.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5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53.xml"/><Relationship Id="rId6" Type="http://schemas.openxmlformats.org/officeDocument/2006/relationships/image" Target="../media/image67.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0.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5722"/>
        <p:cNvGrpSpPr/>
        <p:nvPr/>
      </p:nvGrpSpPr>
      <p:grpSpPr>
        <a:xfrm>
          <a:off x="0" y="0"/>
          <a:ext cx="0" cy="0"/>
          <a:chOff x="0" y="0"/>
          <a:chExt cx="0" cy="0"/>
        </a:xfrm>
      </p:grpSpPr>
      <p:sp>
        <p:nvSpPr>
          <p:cNvPr id="5723" name="Google Shape;5723;p161"/>
          <p:cNvSpPr txBox="1">
            <a:spLocks noGrp="1"/>
          </p:cNvSpPr>
          <p:nvPr>
            <p:ph type="title"/>
          </p:nvPr>
        </p:nvSpPr>
        <p:spPr>
          <a:xfrm>
            <a:off x="472500" y="467100"/>
            <a:ext cx="8199900" cy="24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ADD COVER PAGE FROM WORLD AI SUMMIT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39"/>
        <p:cNvGrpSpPr/>
        <p:nvPr/>
      </p:nvGrpSpPr>
      <p:grpSpPr>
        <a:xfrm>
          <a:off x="0" y="0"/>
          <a:ext cx="0" cy="0"/>
          <a:chOff x="0" y="0"/>
          <a:chExt cx="0" cy="0"/>
        </a:xfrm>
      </p:grpSpPr>
      <p:cxnSp>
        <p:nvCxnSpPr>
          <p:cNvPr id="5840" name="Google Shape;5840;p170"/>
          <p:cNvCxnSpPr/>
          <p:nvPr/>
        </p:nvCxnSpPr>
        <p:spPr>
          <a:xfrm>
            <a:off x="2601375" y="988425"/>
            <a:ext cx="0" cy="3733200"/>
          </a:xfrm>
          <a:prstGeom prst="straightConnector1">
            <a:avLst/>
          </a:prstGeom>
          <a:noFill/>
          <a:ln w="9525" cap="flat" cmpd="sng">
            <a:solidFill>
              <a:srgbClr val="888888"/>
            </a:solidFill>
            <a:prstDash val="dash"/>
            <a:round/>
            <a:headEnd type="none" w="med" len="med"/>
            <a:tailEnd type="none" w="med" len="med"/>
          </a:ln>
        </p:spPr>
      </p:cxnSp>
      <p:cxnSp>
        <p:nvCxnSpPr>
          <p:cNvPr id="5841" name="Google Shape;5841;p170"/>
          <p:cNvCxnSpPr/>
          <p:nvPr/>
        </p:nvCxnSpPr>
        <p:spPr>
          <a:xfrm>
            <a:off x="4738325" y="988425"/>
            <a:ext cx="0" cy="3733200"/>
          </a:xfrm>
          <a:prstGeom prst="straightConnector1">
            <a:avLst/>
          </a:prstGeom>
          <a:noFill/>
          <a:ln w="9525" cap="flat" cmpd="sng">
            <a:solidFill>
              <a:srgbClr val="888888"/>
            </a:solidFill>
            <a:prstDash val="dash"/>
            <a:round/>
            <a:headEnd type="none" w="med" len="med"/>
            <a:tailEnd type="none" w="med" len="med"/>
          </a:ln>
        </p:spPr>
      </p:cxnSp>
      <p:cxnSp>
        <p:nvCxnSpPr>
          <p:cNvPr id="5842" name="Google Shape;5842;p170"/>
          <p:cNvCxnSpPr/>
          <p:nvPr/>
        </p:nvCxnSpPr>
        <p:spPr>
          <a:xfrm>
            <a:off x="6875275" y="988425"/>
            <a:ext cx="0" cy="3733200"/>
          </a:xfrm>
          <a:prstGeom prst="straightConnector1">
            <a:avLst/>
          </a:prstGeom>
          <a:noFill/>
          <a:ln w="9525" cap="flat" cmpd="sng">
            <a:solidFill>
              <a:srgbClr val="888888"/>
            </a:solidFill>
            <a:prstDash val="dash"/>
            <a:round/>
            <a:headEnd type="none" w="med" len="med"/>
            <a:tailEnd type="none" w="med" len="med"/>
          </a:ln>
        </p:spPr>
      </p:cxnSp>
      <p:pic>
        <p:nvPicPr>
          <p:cNvPr id="5843" name="Google Shape;5843;p170"/>
          <p:cNvPicPr preferRelativeResize="0"/>
          <p:nvPr/>
        </p:nvPicPr>
        <p:blipFill rotWithShape="1">
          <a:blip r:embed="rId3">
            <a:alphaModFix/>
          </a:blip>
          <a:srcRect t="1304" b="51264"/>
          <a:stretch/>
        </p:blipFill>
        <p:spPr>
          <a:xfrm>
            <a:off x="703249" y="3982410"/>
            <a:ext cx="1659302" cy="731520"/>
          </a:xfrm>
          <a:prstGeom prst="rect">
            <a:avLst/>
          </a:prstGeom>
          <a:noFill/>
          <a:ln>
            <a:noFill/>
          </a:ln>
          <a:effectLst>
            <a:outerShdw blurRad="57150" dist="19050" dir="5400000" algn="bl" rotWithShape="0">
              <a:srgbClr val="000000">
                <a:alpha val="50000"/>
              </a:srgbClr>
            </a:outerShdw>
          </a:effectLst>
        </p:spPr>
      </p:pic>
      <p:pic>
        <p:nvPicPr>
          <p:cNvPr id="5844" name="Google Shape;5844;p170"/>
          <p:cNvPicPr preferRelativeResize="0"/>
          <p:nvPr/>
        </p:nvPicPr>
        <p:blipFill rotWithShape="1">
          <a:blip r:embed="rId4">
            <a:alphaModFix/>
          </a:blip>
          <a:srcRect t="6410"/>
          <a:stretch/>
        </p:blipFill>
        <p:spPr>
          <a:xfrm>
            <a:off x="5088661" y="3982410"/>
            <a:ext cx="1436278" cy="731519"/>
          </a:xfrm>
          <a:prstGeom prst="rect">
            <a:avLst/>
          </a:prstGeom>
          <a:noFill/>
          <a:ln>
            <a:noFill/>
          </a:ln>
          <a:effectLst>
            <a:outerShdw blurRad="57150" dist="19050" dir="5400000" algn="bl" rotWithShape="0">
              <a:srgbClr val="000000">
                <a:alpha val="50000"/>
              </a:srgbClr>
            </a:outerShdw>
          </a:effectLst>
        </p:spPr>
      </p:pic>
      <p:pic>
        <p:nvPicPr>
          <p:cNvPr id="5845" name="Google Shape;5845;p170"/>
          <p:cNvPicPr preferRelativeResize="0"/>
          <p:nvPr/>
        </p:nvPicPr>
        <p:blipFill>
          <a:blip r:embed="rId5">
            <a:alphaModFix/>
          </a:blip>
          <a:stretch>
            <a:fillRect/>
          </a:stretch>
        </p:blipFill>
        <p:spPr>
          <a:xfrm>
            <a:off x="7332546" y="3982410"/>
            <a:ext cx="1222409" cy="731520"/>
          </a:xfrm>
          <a:prstGeom prst="rect">
            <a:avLst/>
          </a:prstGeom>
          <a:noFill/>
          <a:ln>
            <a:noFill/>
          </a:ln>
          <a:effectLst>
            <a:outerShdw blurRad="57150" dist="19050" dir="5400000" algn="bl" rotWithShape="0">
              <a:srgbClr val="000000">
                <a:alpha val="50000"/>
              </a:srgbClr>
            </a:outerShdw>
          </a:effectLst>
        </p:spPr>
      </p:pic>
      <p:sp>
        <p:nvSpPr>
          <p:cNvPr id="5846" name="Google Shape;5846;p170"/>
          <p:cNvSpPr txBox="1"/>
          <p:nvPr/>
        </p:nvSpPr>
        <p:spPr>
          <a:xfrm>
            <a:off x="615950" y="982450"/>
            <a:ext cx="19101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Personalize </a:t>
            </a:r>
            <a:br>
              <a:rPr lang="en" sz="1100" b="1">
                <a:solidFill>
                  <a:srgbClr val="FEFFFF"/>
                </a:solidFill>
                <a:latin typeface="Montserrat"/>
                <a:ea typeface="Montserrat"/>
                <a:cs typeface="Montserrat"/>
                <a:sym typeface="Montserrat"/>
              </a:rPr>
            </a:br>
            <a:r>
              <a:rPr lang="en" sz="1100" b="1">
                <a:solidFill>
                  <a:srgbClr val="FEFFFF"/>
                </a:solidFill>
                <a:latin typeface="Montserrat"/>
                <a:ea typeface="Montserrat"/>
                <a:cs typeface="Montserrat"/>
                <a:sym typeface="Montserrat"/>
              </a:rPr>
              <a:t>promotions</a:t>
            </a:r>
            <a:endParaRPr sz="1100" b="1">
              <a:solidFill>
                <a:srgbClr val="FEFFFF"/>
              </a:solidFill>
              <a:latin typeface="Montserrat"/>
              <a:ea typeface="Montserrat"/>
              <a:cs typeface="Montserrat"/>
              <a:sym typeface="Montserrat"/>
            </a:endParaRPr>
          </a:p>
        </p:txBody>
      </p:sp>
      <p:sp>
        <p:nvSpPr>
          <p:cNvPr id="5847" name="Google Shape;5847;p170"/>
          <p:cNvSpPr txBox="1"/>
          <p:nvPr/>
        </p:nvSpPr>
        <p:spPr>
          <a:xfrm>
            <a:off x="615950" y="2571750"/>
            <a:ext cx="1910100" cy="9234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32,7%</a:t>
            </a:r>
            <a:r>
              <a:rPr lang="en" sz="900" b="1">
                <a:solidFill>
                  <a:srgbClr val="3D3D3B"/>
                </a:solidFill>
                <a:latin typeface="Montserrat"/>
                <a:ea typeface="Montserrat"/>
                <a:cs typeface="Montserrat"/>
                <a:sym typeface="Montserrat"/>
              </a:rPr>
              <a:t> </a:t>
            </a:r>
            <a:r>
              <a:rPr lang="en" sz="900">
                <a:solidFill>
                  <a:srgbClr val="3D3D3B"/>
                </a:solidFill>
                <a:latin typeface="Montserrat"/>
                <a:ea typeface="Montserrat"/>
                <a:cs typeface="Montserrat"/>
                <a:sym typeface="Montserrat"/>
              </a:rPr>
              <a:t>on incremental sales</a:t>
            </a:r>
            <a:endParaRPr sz="900">
              <a:solidFill>
                <a:srgbClr val="3D3D3B"/>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5,7 </a:t>
            </a:r>
            <a:r>
              <a:rPr lang="en" sz="900">
                <a:solidFill>
                  <a:srgbClr val="3D3D3B"/>
                </a:solidFill>
                <a:latin typeface="Montserrat"/>
                <a:ea typeface="Montserrat"/>
                <a:cs typeface="Montserrat"/>
                <a:sym typeface="Montserrat"/>
              </a:rPr>
              <a:t>return on investment</a:t>
            </a:r>
            <a:endParaRPr sz="900">
              <a:solidFill>
                <a:srgbClr val="3D3D3B"/>
              </a:solidFill>
              <a:latin typeface="Montserrat"/>
              <a:ea typeface="Montserrat"/>
              <a:cs typeface="Montserrat"/>
              <a:sym typeface="Montserrat"/>
            </a:endParaRPr>
          </a:p>
          <a:p>
            <a:pPr marL="457200" lvl="0" indent="0" algn="l" rtl="0">
              <a:spcBef>
                <a:spcPts val="0"/>
              </a:spcBef>
              <a:spcAft>
                <a:spcPts val="0"/>
              </a:spcAft>
              <a:buNone/>
            </a:pPr>
            <a:endParaRPr sz="900">
              <a:solidFill>
                <a:srgbClr val="3D3D3B"/>
              </a:solidFill>
              <a:latin typeface="Montserrat"/>
              <a:ea typeface="Montserrat"/>
              <a:cs typeface="Montserrat"/>
              <a:sym typeface="Montserrat"/>
            </a:endParaRPr>
          </a:p>
        </p:txBody>
      </p:sp>
      <p:sp>
        <p:nvSpPr>
          <p:cNvPr id="5848" name="Google Shape;5848;p170"/>
          <p:cNvSpPr txBox="1"/>
          <p:nvPr/>
        </p:nvSpPr>
        <p:spPr>
          <a:xfrm>
            <a:off x="615950" y="1795275"/>
            <a:ext cx="1910100" cy="692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b="1">
                <a:solidFill>
                  <a:srgbClr val="0B5394"/>
                </a:solidFill>
                <a:latin typeface="Montserrat"/>
                <a:ea typeface="Montserrat"/>
                <a:cs typeface="Montserrat"/>
                <a:sym typeface="Montserrat"/>
              </a:rPr>
              <a:t>Individualized promotions </a:t>
            </a:r>
            <a:endParaRPr sz="900" b="1">
              <a:solidFill>
                <a:srgbClr val="0B5394"/>
              </a:solidFill>
              <a:latin typeface="Montserrat"/>
              <a:ea typeface="Montserrat"/>
              <a:cs typeface="Montserrat"/>
              <a:sym typeface="Montserrat"/>
            </a:endParaRPr>
          </a:p>
          <a:p>
            <a:pPr marL="0" lvl="0" indent="0" algn="l" rtl="0">
              <a:spcBef>
                <a:spcPts val="0"/>
              </a:spcBef>
              <a:spcAft>
                <a:spcPts val="0"/>
              </a:spcAft>
              <a:buNone/>
            </a:pPr>
            <a:r>
              <a:rPr lang="en" sz="900">
                <a:solidFill>
                  <a:schemeClr val="dk1"/>
                </a:solidFill>
                <a:latin typeface="Montserrat"/>
                <a:ea typeface="Montserrat"/>
                <a:cs typeface="Montserrat"/>
                <a:sym typeface="Montserrat"/>
              </a:rPr>
              <a:t>(mechanics, discount rate, threshold) for 100% of drive and home delivery customers, according to their profile</a:t>
            </a:r>
            <a:endParaRPr sz="900">
              <a:solidFill>
                <a:schemeClr val="dk1"/>
              </a:solidFill>
              <a:latin typeface="Montserrat"/>
              <a:ea typeface="Montserrat"/>
              <a:cs typeface="Montserrat"/>
              <a:sym typeface="Montserrat"/>
            </a:endParaRPr>
          </a:p>
        </p:txBody>
      </p:sp>
      <p:sp>
        <p:nvSpPr>
          <p:cNvPr id="5849" name="Google Shape;5849;p170"/>
          <p:cNvSpPr/>
          <p:nvPr/>
        </p:nvSpPr>
        <p:spPr>
          <a:xfrm>
            <a:off x="539750" y="912225"/>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A</a:t>
            </a:r>
            <a:endParaRPr sz="1200" b="1">
              <a:solidFill>
                <a:srgbClr val="0B5394"/>
              </a:solidFill>
              <a:latin typeface="Montserrat"/>
              <a:ea typeface="Montserrat"/>
              <a:cs typeface="Montserrat"/>
              <a:sym typeface="Montserrat"/>
            </a:endParaRPr>
          </a:p>
        </p:txBody>
      </p:sp>
      <p:sp>
        <p:nvSpPr>
          <p:cNvPr id="5850" name="Google Shape;5850;p170"/>
          <p:cNvSpPr txBox="1"/>
          <p:nvPr/>
        </p:nvSpPr>
        <p:spPr>
          <a:xfrm>
            <a:off x="7026800" y="982450"/>
            <a:ext cx="19101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Offer anti-inflation alternatives / eat better / promotions</a:t>
            </a:r>
            <a:endParaRPr sz="1100" b="1">
              <a:solidFill>
                <a:srgbClr val="FEFFFF"/>
              </a:solidFill>
              <a:latin typeface="Montserrat"/>
              <a:ea typeface="Montserrat"/>
              <a:cs typeface="Montserrat"/>
              <a:sym typeface="Montserrat"/>
            </a:endParaRPr>
          </a:p>
        </p:txBody>
      </p:sp>
      <p:sp>
        <p:nvSpPr>
          <p:cNvPr id="5851" name="Google Shape;5851;p170"/>
          <p:cNvSpPr txBox="1"/>
          <p:nvPr/>
        </p:nvSpPr>
        <p:spPr>
          <a:xfrm>
            <a:off x="7026800" y="1795275"/>
            <a:ext cx="1910100" cy="692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b="1">
                <a:solidFill>
                  <a:srgbClr val="0B5394"/>
                </a:solidFill>
                <a:latin typeface="Montserrat"/>
                <a:ea typeface="Montserrat"/>
                <a:cs typeface="Montserrat"/>
                <a:sym typeface="Montserrat"/>
              </a:rPr>
              <a:t>“Anti-inflation” or “Eat Better” button</a:t>
            </a:r>
            <a:r>
              <a:rPr lang="en" sz="900" b="1">
                <a:solidFill>
                  <a:schemeClr val="dk2"/>
                </a:solidFill>
                <a:latin typeface="Montserrat"/>
                <a:ea typeface="Montserrat"/>
                <a:cs typeface="Montserrat"/>
                <a:sym typeface="Montserrat"/>
              </a:rPr>
              <a:t> </a:t>
            </a:r>
            <a:r>
              <a:rPr lang="en" sz="900">
                <a:solidFill>
                  <a:schemeClr val="dk1"/>
                </a:solidFill>
                <a:latin typeface="Montserrat"/>
                <a:ea typeface="Montserrat"/>
                <a:cs typeface="Montserrat"/>
                <a:sym typeface="Montserrat"/>
              </a:rPr>
              <a:t>with less expensive alternatives or a better health score</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5852" name="Google Shape;5852;p170"/>
          <p:cNvSpPr txBox="1"/>
          <p:nvPr/>
        </p:nvSpPr>
        <p:spPr>
          <a:xfrm>
            <a:off x="7026800" y="2569475"/>
            <a:ext cx="1910100" cy="13392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35%</a:t>
            </a:r>
            <a:r>
              <a:rPr lang="en" sz="900" b="1">
                <a:solidFill>
                  <a:srgbClr val="0B5394"/>
                </a:solidFill>
                <a:latin typeface="Montserrat"/>
                <a:ea typeface="Montserrat"/>
                <a:cs typeface="Montserrat"/>
                <a:sym typeface="Montserrat"/>
              </a:rPr>
              <a:t> </a:t>
            </a:r>
            <a:r>
              <a:rPr lang="en" sz="900">
                <a:solidFill>
                  <a:srgbClr val="3D3D3B"/>
                </a:solidFill>
                <a:latin typeface="Montserrat"/>
                <a:ea typeface="Montserrat"/>
                <a:cs typeface="Montserrat"/>
                <a:sym typeface="Montserrat"/>
              </a:rPr>
              <a:t>of customers using the “anti-inflation” button purchase a product offered</a:t>
            </a:r>
            <a:endParaRPr sz="900">
              <a:solidFill>
                <a:srgbClr val="3D3D3B"/>
              </a:solidFill>
              <a:latin typeface="Montserrat"/>
              <a:ea typeface="Montserrat"/>
              <a:cs typeface="Montserrat"/>
              <a:sym typeface="Montserrat"/>
            </a:endParaRPr>
          </a:p>
          <a:p>
            <a:pPr marL="457200" lvl="0" indent="0" algn="l" rtl="0">
              <a:spcBef>
                <a:spcPts val="0"/>
              </a:spcBef>
              <a:spcAft>
                <a:spcPts val="0"/>
              </a:spcAft>
              <a:buNone/>
            </a:pPr>
            <a:endParaRPr sz="900">
              <a:solidFill>
                <a:srgbClr val="3D3D3B"/>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32% </a:t>
            </a:r>
            <a:r>
              <a:rPr lang="en" sz="900">
                <a:solidFill>
                  <a:srgbClr val="3D3D3B"/>
                </a:solidFill>
                <a:latin typeface="Montserrat"/>
                <a:ea typeface="Montserrat"/>
                <a:cs typeface="Montserrat"/>
                <a:sym typeface="Montserrat"/>
              </a:rPr>
              <a:t>of customers using the “Eat Better” button choose the alternative</a:t>
            </a:r>
            <a:endParaRPr sz="900">
              <a:solidFill>
                <a:srgbClr val="3D3D3B"/>
              </a:solidFill>
              <a:latin typeface="Montserrat"/>
              <a:ea typeface="Montserrat"/>
              <a:cs typeface="Montserrat"/>
              <a:sym typeface="Montserrat"/>
            </a:endParaRPr>
          </a:p>
        </p:txBody>
      </p:sp>
      <p:sp>
        <p:nvSpPr>
          <p:cNvPr id="5853" name="Google Shape;5853;p170"/>
          <p:cNvSpPr/>
          <p:nvPr/>
        </p:nvSpPr>
        <p:spPr>
          <a:xfrm>
            <a:off x="6950600"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D</a:t>
            </a:r>
            <a:endParaRPr sz="1200" b="1">
              <a:solidFill>
                <a:srgbClr val="0B5394"/>
              </a:solidFill>
              <a:latin typeface="Montserrat"/>
              <a:ea typeface="Montserrat"/>
              <a:cs typeface="Montserrat"/>
              <a:sym typeface="Montserrat"/>
            </a:endParaRPr>
          </a:p>
        </p:txBody>
      </p:sp>
      <p:sp>
        <p:nvSpPr>
          <p:cNvPr id="5854" name="Google Shape;5854;p170"/>
          <p:cNvSpPr txBox="1"/>
          <p:nvPr/>
        </p:nvSpPr>
        <p:spPr>
          <a:xfrm>
            <a:off x="4889850" y="982450"/>
            <a:ext cx="19101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Personalize product recommendations</a:t>
            </a:r>
            <a:endParaRPr sz="1100" b="1">
              <a:solidFill>
                <a:srgbClr val="FEFFFF"/>
              </a:solidFill>
              <a:latin typeface="Montserrat"/>
              <a:ea typeface="Montserrat"/>
              <a:cs typeface="Montserrat"/>
              <a:sym typeface="Montserrat"/>
            </a:endParaRPr>
          </a:p>
        </p:txBody>
      </p:sp>
      <p:sp>
        <p:nvSpPr>
          <p:cNvPr id="5855" name="Google Shape;5855;p170"/>
          <p:cNvSpPr txBox="1"/>
          <p:nvPr/>
        </p:nvSpPr>
        <p:spPr>
          <a:xfrm>
            <a:off x="4889850" y="1795275"/>
            <a:ext cx="1910100" cy="415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a:solidFill>
                  <a:schemeClr val="dk1"/>
                </a:solidFill>
                <a:latin typeface="Montserrat"/>
                <a:ea typeface="Montserrat"/>
                <a:cs typeface="Montserrat"/>
                <a:sym typeface="Montserrat"/>
              </a:rPr>
              <a:t>15 </a:t>
            </a:r>
            <a:r>
              <a:rPr lang="en" sz="900" b="1">
                <a:solidFill>
                  <a:srgbClr val="0B5394"/>
                </a:solidFill>
                <a:latin typeface="Montserrat"/>
                <a:ea typeface="Montserrat"/>
                <a:cs typeface="Montserrat"/>
                <a:sym typeface="Montserrat"/>
              </a:rPr>
              <a:t>product recommendation algorithms</a:t>
            </a:r>
            <a:r>
              <a:rPr lang="en" sz="900">
                <a:solidFill>
                  <a:schemeClr val="dk1"/>
                </a:solidFill>
                <a:latin typeface="Montserrat"/>
                <a:ea typeface="Montserrat"/>
                <a:cs typeface="Montserrat"/>
                <a:sym typeface="Montserrat"/>
              </a:rPr>
              <a:t> on the app and site</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5856" name="Google Shape;5856;p170"/>
          <p:cNvSpPr txBox="1"/>
          <p:nvPr/>
        </p:nvSpPr>
        <p:spPr>
          <a:xfrm>
            <a:off x="4889850" y="2569475"/>
            <a:ext cx="1910100" cy="10620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~30M</a:t>
            </a:r>
            <a:r>
              <a:rPr lang="en" sz="900" b="1">
                <a:solidFill>
                  <a:srgbClr val="0B5394"/>
                </a:solidFill>
                <a:latin typeface="Montserrat"/>
                <a:ea typeface="Montserrat"/>
                <a:cs typeface="Montserrat"/>
                <a:sym typeface="Montserrat"/>
              </a:rPr>
              <a:t> </a:t>
            </a:r>
            <a:r>
              <a:rPr lang="en" sz="900">
                <a:solidFill>
                  <a:srgbClr val="3D3D3B"/>
                </a:solidFill>
                <a:latin typeface="Montserrat"/>
                <a:ea typeface="Montserrat"/>
                <a:cs typeface="Montserrat"/>
                <a:sym typeface="Montserrat"/>
              </a:rPr>
              <a:t>dproduct recos generated every day</a:t>
            </a:r>
            <a:endParaRPr sz="900">
              <a:solidFill>
                <a:srgbClr val="3D3D3B"/>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2/3 </a:t>
            </a:r>
            <a:r>
              <a:rPr lang="en" sz="900">
                <a:solidFill>
                  <a:srgbClr val="3D3D3B"/>
                </a:solidFill>
                <a:latin typeface="Montserrat"/>
                <a:ea typeface="Montserrat"/>
                <a:cs typeface="Montserrat"/>
                <a:sym typeface="Montserrat"/>
              </a:rPr>
              <a:t>of orders with at least one recommended product</a:t>
            </a:r>
            <a:endParaRPr sz="900">
              <a:solidFill>
                <a:srgbClr val="3D3D3B"/>
              </a:solidFill>
              <a:latin typeface="Montserrat"/>
              <a:ea typeface="Montserrat"/>
              <a:cs typeface="Montserrat"/>
              <a:sym typeface="Montserrat"/>
            </a:endParaRPr>
          </a:p>
        </p:txBody>
      </p:sp>
      <p:sp>
        <p:nvSpPr>
          <p:cNvPr id="5857" name="Google Shape;5857;p170"/>
          <p:cNvSpPr/>
          <p:nvPr/>
        </p:nvSpPr>
        <p:spPr>
          <a:xfrm>
            <a:off x="4813650"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C</a:t>
            </a:r>
            <a:endParaRPr sz="1200" b="1">
              <a:solidFill>
                <a:srgbClr val="0B5394"/>
              </a:solidFill>
              <a:latin typeface="Montserrat"/>
              <a:ea typeface="Montserrat"/>
              <a:cs typeface="Montserrat"/>
              <a:sym typeface="Montserrat"/>
            </a:endParaRPr>
          </a:p>
        </p:txBody>
      </p:sp>
      <p:sp>
        <p:nvSpPr>
          <p:cNvPr id="5858" name="Google Shape;5858;p170"/>
          <p:cNvSpPr txBox="1"/>
          <p:nvPr/>
        </p:nvSpPr>
        <p:spPr>
          <a:xfrm>
            <a:off x="2752900" y="982450"/>
            <a:ext cx="19101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Personalize merchandising</a:t>
            </a:r>
            <a:endParaRPr sz="1100" b="1">
              <a:solidFill>
                <a:srgbClr val="FEFFFF"/>
              </a:solidFill>
              <a:latin typeface="Montserrat"/>
              <a:ea typeface="Montserrat"/>
              <a:cs typeface="Montserrat"/>
              <a:sym typeface="Montserrat"/>
            </a:endParaRPr>
          </a:p>
        </p:txBody>
      </p:sp>
      <p:sp>
        <p:nvSpPr>
          <p:cNvPr id="5859" name="Google Shape;5859;p170"/>
          <p:cNvSpPr txBox="1"/>
          <p:nvPr/>
        </p:nvSpPr>
        <p:spPr>
          <a:xfrm>
            <a:off x="2752900" y="1795275"/>
            <a:ext cx="1910100" cy="415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b="1">
                <a:solidFill>
                  <a:srgbClr val="0B5394"/>
                </a:solidFill>
                <a:latin typeface="Montserrat"/>
                <a:ea typeface="Montserrat"/>
                <a:cs typeface="Montserrat"/>
                <a:sym typeface="Montserrat"/>
              </a:rPr>
              <a:t>Intelligent ranking </a:t>
            </a:r>
            <a:r>
              <a:rPr lang="en" sz="900">
                <a:solidFill>
                  <a:schemeClr val="dk1"/>
                </a:solidFill>
                <a:latin typeface="Montserrat"/>
                <a:ea typeface="Montserrat"/>
                <a:cs typeface="Montserrat"/>
                <a:sym typeface="Montserrat"/>
              </a:rPr>
              <a:t>of products on search pages based on their popularity with customers</a:t>
            </a:r>
            <a:endParaRPr sz="900">
              <a:solidFill>
                <a:schemeClr val="dk1"/>
              </a:solidFill>
              <a:latin typeface="Montserrat"/>
              <a:ea typeface="Montserrat"/>
              <a:cs typeface="Montserrat"/>
              <a:sym typeface="Montserrat"/>
            </a:endParaRPr>
          </a:p>
        </p:txBody>
      </p:sp>
      <p:sp>
        <p:nvSpPr>
          <p:cNvPr id="5860" name="Google Shape;5860;p170"/>
          <p:cNvSpPr txBox="1"/>
          <p:nvPr/>
        </p:nvSpPr>
        <p:spPr>
          <a:xfrm>
            <a:off x="2752900" y="2571750"/>
            <a:ext cx="1910100" cy="7851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+1,4 %</a:t>
            </a:r>
            <a:r>
              <a:rPr lang="en" sz="900" b="1">
                <a:solidFill>
                  <a:srgbClr val="0B5394"/>
                </a:solidFill>
                <a:latin typeface="Montserrat"/>
                <a:ea typeface="Montserrat"/>
                <a:cs typeface="Montserrat"/>
                <a:sym typeface="Montserrat"/>
              </a:rPr>
              <a:t> </a:t>
            </a:r>
            <a:r>
              <a:rPr lang="en" sz="900">
                <a:solidFill>
                  <a:srgbClr val="3D3D3B"/>
                </a:solidFill>
                <a:latin typeface="Montserrat"/>
                <a:ea typeface="Montserrat"/>
                <a:cs typeface="Montserrat"/>
                <a:sym typeface="Montserrat"/>
              </a:rPr>
              <a:t>basket size…</a:t>
            </a:r>
            <a:endParaRPr sz="900">
              <a:solidFill>
                <a:srgbClr val="3D3D3B"/>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900">
                <a:solidFill>
                  <a:srgbClr val="3D3D3B"/>
                </a:solidFill>
                <a:latin typeface="Montserrat"/>
                <a:ea typeface="Montserrat"/>
                <a:cs typeface="Montserrat"/>
                <a:sym typeface="Montserrat"/>
              </a:rPr>
              <a:t>… meaning</a:t>
            </a:r>
            <a:r>
              <a:rPr lang="en" sz="2100" b="1">
                <a:solidFill>
                  <a:srgbClr val="254F9B"/>
                </a:solidFill>
                <a:latin typeface="Montserrat"/>
                <a:ea typeface="Montserrat"/>
                <a:cs typeface="Montserrat"/>
                <a:sym typeface="Montserrat"/>
              </a:rPr>
              <a:t> +</a:t>
            </a:r>
            <a:r>
              <a:rPr lang="en" sz="2100" b="1">
                <a:solidFill>
                  <a:srgbClr val="0B5394"/>
                </a:solidFill>
                <a:latin typeface="Montserrat"/>
                <a:ea typeface="Montserrat"/>
                <a:cs typeface="Montserrat"/>
                <a:sym typeface="Montserrat"/>
              </a:rPr>
              <a:t>1,65€ </a:t>
            </a:r>
            <a:r>
              <a:rPr lang="en" sz="900">
                <a:solidFill>
                  <a:srgbClr val="3D3D3B"/>
                </a:solidFill>
                <a:latin typeface="Montserrat"/>
                <a:ea typeface="Montserrat"/>
                <a:cs typeface="Montserrat"/>
                <a:sym typeface="Montserrat"/>
              </a:rPr>
              <a:t>on each basket</a:t>
            </a:r>
            <a:endParaRPr sz="900">
              <a:solidFill>
                <a:srgbClr val="3D3D3B"/>
              </a:solidFill>
              <a:latin typeface="Montserrat"/>
              <a:ea typeface="Montserrat"/>
              <a:cs typeface="Montserrat"/>
              <a:sym typeface="Montserrat"/>
            </a:endParaRPr>
          </a:p>
        </p:txBody>
      </p:sp>
      <p:sp>
        <p:nvSpPr>
          <p:cNvPr id="5861" name="Google Shape;5861;p170"/>
          <p:cNvSpPr/>
          <p:nvPr/>
        </p:nvSpPr>
        <p:spPr>
          <a:xfrm>
            <a:off x="2676700"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B</a:t>
            </a:r>
            <a:endParaRPr sz="1200" b="1">
              <a:solidFill>
                <a:srgbClr val="0B5394"/>
              </a:solidFill>
              <a:latin typeface="Montserrat"/>
              <a:ea typeface="Montserrat"/>
              <a:cs typeface="Montserrat"/>
              <a:sym typeface="Montserrat"/>
            </a:endParaRPr>
          </a:p>
        </p:txBody>
      </p:sp>
      <p:pic>
        <p:nvPicPr>
          <p:cNvPr id="5862" name="Google Shape;5862;p170"/>
          <p:cNvPicPr preferRelativeResize="0"/>
          <p:nvPr/>
        </p:nvPicPr>
        <p:blipFill>
          <a:blip r:embed="rId6">
            <a:alphaModFix/>
          </a:blip>
          <a:stretch>
            <a:fillRect/>
          </a:stretch>
        </p:blipFill>
        <p:spPr>
          <a:xfrm>
            <a:off x="2896529" y="3982410"/>
            <a:ext cx="1546642" cy="731520"/>
          </a:xfrm>
          <a:prstGeom prst="rect">
            <a:avLst/>
          </a:prstGeom>
          <a:noFill/>
          <a:ln>
            <a:noFill/>
          </a:ln>
          <a:effectLst>
            <a:outerShdw blurRad="57150" dist="19050" dir="5400000" algn="bl" rotWithShape="0">
              <a:srgbClr val="000000">
                <a:alpha val="50000"/>
              </a:srgbClr>
            </a:outerShdw>
          </a:effectLst>
        </p:spPr>
      </p:pic>
      <p:sp>
        <p:nvSpPr>
          <p:cNvPr id="5863" name="Google Shape;5863;p170"/>
          <p:cNvSpPr txBox="1">
            <a:spLocks noGrp="1"/>
          </p:cNvSpPr>
          <p:nvPr>
            <p:ph type="title"/>
          </p:nvPr>
        </p:nvSpPr>
        <p:spPr>
          <a:xfrm>
            <a:off x="539750" y="222440"/>
            <a:ext cx="8100900" cy="692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AI to improve our customers’ experience…</a:t>
            </a: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p:txBody>
      </p:sp>
      <p:sp>
        <p:nvSpPr>
          <p:cNvPr id="5864" name="Google Shape;5864;p170"/>
          <p:cNvSpPr/>
          <p:nvPr/>
        </p:nvSpPr>
        <p:spPr>
          <a:xfrm>
            <a:off x="26895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1</a:t>
            </a:r>
            <a:endParaRPr sz="800" b="1">
              <a:solidFill>
                <a:srgbClr val="FFFFFF"/>
              </a:solidFill>
              <a:latin typeface="Montserrat"/>
              <a:ea typeface="Montserrat"/>
              <a:cs typeface="Montserrat"/>
              <a:sym typeface="Montserrat"/>
            </a:endParaRPr>
          </a:p>
        </p:txBody>
      </p:sp>
      <p:sp>
        <p:nvSpPr>
          <p:cNvPr id="5865" name="Google Shape;5865;p170"/>
          <p:cNvSpPr txBox="1"/>
          <p:nvPr/>
        </p:nvSpPr>
        <p:spPr>
          <a:xfrm>
            <a:off x="513700"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1"/>
                </a:solidFill>
                <a:latin typeface="Montserrat"/>
                <a:ea typeface="Montserrat"/>
                <a:cs typeface="Montserrat"/>
                <a:sym typeface="Montserrat"/>
              </a:rPr>
              <a:t>Customer experience</a:t>
            </a:r>
            <a:endParaRPr sz="800" b="1">
              <a:solidFill>
                <a:schemeClr val="accent1"/>
              </a:solidFill>
              <a:latin typeface="Montserrat"/>
              <a:ea typeface="Montserrat"/>
              <a:cs typeface="Montserrat"/>
              <a:sym typeface="Montserrat"/>
            </a:endParaRPr>
          </a:p>
        </p:txBody>
      </p:sp>
      <p:pic>
        <p:nvPicPr>
          <p:cNvPr id="5866" name="Google Shape;5866;p170"/>
          <p:cNvPicPr preferRelativeResize="0"/>
          <p:nvPr/>
        </p:nvPicPr>
        <p:blipFill>
          <a:blip r:embed="rId7">
            <a:alphaModFix/>
          </a:blip>
          <a:stretch>
            <a:fillRect/>
          </a:stretch>
        </p:blipFill>
        <p:spPr>
          <a:xfrm>
            <a:off x="433653" y="1465251"/>
            <a:ext cx="337126" cy="330025"/>
          </a:xfrm>
          <a:prstGeom prst="rect">
            <a:avLst/>
          </a:prstGeom>
          <a:noFill/>
          <a:ln>
            <a:noFill/>
          </a:ln>
        </p:spPr>
      </p:pic>
      <p:pic>
        <p:nvPicPr>
          <p:cNvPr id="5867" name="Google Shape;5867;p170"/>
          <p:cNvPicPr preferRelativeResize="0"/>
          <p:nvPr/>
        </p:nvPicPr>
        <p:blipFill>
          <a:blip r:embed="rId7">
            <a:alphaModFix/>
          </a:blip>
          <a:stretch>
            <a:fillRect/>
          </a:stretch>
        </p:blipFill>
        <p:spPr>
          <a:xfrm>
            <a:off x="6928403" y="1490151"/>
            <a:ext cx="337126" cy="330025"/>
          </a:xfrm>
          <a:prstGeom prst="rect">
            <a:avLst/>
          </a:prstGeom>
          <a:noFill/>
          <a:ln>
            <a:noFill/>
          </a:ln>
        </p:spPr>
      </p:pic>
      <p:pic>
        <p:nvPicPr>
          <p:cNvPr id="5868" name="Google Shape;5868;p170"/>
          <p:cNvPicPr preferRelativeResize="0"/>
          <p:nvPr/>
        </p:nvPicPr>
        <p:blipFill>
          <a:blip r:embed="rId7">
            <a:alphaModFix/>
          </a:blip>
          <a:stretch>
            <a:fillRect/>
          </a:stretch>
        </p:blipFill>
        <p:spPr>
          <a:xfrm>
            <a:off x="4742728" y="1452776"/>
            <a:ext cx="337126" cy="330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72"/>
        <p:cNvGrpSpPr/>
        <p:nvPr/>
      </p:nvGrpSpPr>
      <p:grpSpPr>
        <a:xfrm>
          <a:off x="0" y="0"/>
          <a:ext cx="0" cy="0"/>
          <a:chOff x="0" y="0"/>
          <a:chExt cx="0" cy="0"/>
        </a:xfrm>
      </p:grpSpPr>
      <p:sp>
        <p:nvSpPr>
          <p:cNvPr id="5873" name="Google Shape;5873;p171"/>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874" name="Google Shape;5874;p171"/>
          <p:cNvSpPr txBox="1"/>
          <p:nvPr/>
        </p:nvSpPr>
        <p:spPr>
          <a:xfrm>
            <a:off x="5454550" y="2353025"/>
            <a:ext cx="3238800" cy="20319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32,7%</a:t>
            </a:r>
            <a:r>
              <a:rPr lang="en" sz="1200" b="1">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incremental sales</a:t>
            </a:r>
            <a:endParaRPr sz="1200">
              <a:solidFill>
                <a:srgbClr val="FFFFFF"/>
              </a:solidFill>
              <a:latin typeface="Montserrat"/>
              <a:ea typeface="Montserrat"/>
              <a:cs typeface="Montserrat"/>
              <a:sym typeface="Montserrat"/>
            </a:endParaRPr>
          </a:p>
          <a:p>
            <a:pPr marL="457200" lvl="0" indent="0" algn="l" rtl="0">
              <a:spcBef>
                <a:spcPts val="0"/>
              </a:spcBef>
              <a:spcAft>
                <a:spcPts val="0"/>
              </a:spcAft>
              <a:buNone/>
            </a:pPr>
            <a:endParaRPr sz="1200">
              <a:solidFill>
                <a:srgbClr val="FFFFFF"/>
              </a:solidFill>
              <a:latin typeface="Montserrat"/>
              <a:ea typeface="Montserrat"/>
              <a:cs typeface="Montserrat"/>
              <a:sym typeface="Montserrat"/>
            </a:endParaRPr>
          </a:p>
          <a:p>
            <a:pPr marL="182880" lvl="0" indent="-167640" algn="l" rtl="0">
              <a:spcBef>
                <a:spcPts val="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14%</a:t>
            </a:r>
            <a:r>
              <a:rPr lang="en" sz="1200">
                <a:solidFill>
                  <a:srgbClr val="FFFFFF"/>
                </a:solidFill>
                <a:latin typeface="Montserrat"/>
                <a:ea typeface="Montserrat"/>
                <a:cs typeface="Montserrat"/>
                <a:sym typeface="Montserrat"/>
              </a:rPr>
              <a:t> of clients captured</a:t>
            </a:r>
            <a:endParaRPr sz="1200">
              <a:solidFill>
                <a:srgbClr val="FFFFFF"/>
              </a:solidFill>
              <a:latin typeface="Montserrat"/>
              <a:ea typeface="Montserrat"/>
              <a:cs typeface="Montserrat"/>
              <a:sym typeface="Montserrat"/>
            </a:endParaRPr>
          </a:p>
          <a:p>
            <a:pPr marL="45720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182880" lvl="0" indent="-167640" algn="l" rtl="0">
              <a:spcBef>
                <a:spcPts val="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5,7 </a:t>
            </a:r>
            <a:r>
              <a:rPr lang="en" sz="1200">
                <a:solidFill>
                  <a:srgbClr val="FFFFFF"/>
                </a:solidFill>
                <a:latin typeface="Montserrat"/>
                <a:ea typeface="Montserrat"/>
                <a:cs typeface="Montserrat"/>
                <a:sym typeface="Montserrat"/>
              </a:rPr>
              <a:t>return  on investment*</a:t>
            </a:r>
            <a:endParaRPr sz="1200">
              <a:solidFill>
                <a:srgbClr val="FFFFFF"/>
              </a:solidFill>
              <a:latin typeface="Montserrat"/>
              <a:ea typeface="Montserrat"/>
              <a:cs typeface="Montserrat"/>
              <a:sym typeface="Montserrat"/>
            </a:endParaRPr>
          </a:p>
          <a:p>
            <a:pPr marL="457200" lvl="0" indent="0" algn="l" rtl="0">
              <a:spcBef>
                <a:spcPts val="0"/>
              </a:spcBef>
              <a:spcAft>
                <a:spcPts val="0"/>
              </a:spcAft>
              <a:buNone/>
            </a:pPr>
            <a:endParaRPr sz="1200">
              <a:solidFill>
                <a:srgbClr val="FFFFFF"/>
              </a:solidFill>
              <a:latin typeface="Montserrat"/>
              <a:ea typeface="Montserrat"/>
              <a:cs typeface="Montserrat"/>
              <a:sym typeface="Montserrat"/>
            </a:endParaRPr>
          </a:p>
          <a:p>
            <a:pPr marL="182880" lvl="0" indent="-167640" algn="l" rtl="0">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A reduced generosity rate (16% vs 33% on 2+1)</a:t>
            </a:r>
            <a:endParaRPr sz="1200">
              <a:solidFill>
                <a:srgbClr val="FFFFFF"/>
              </a:solidFill>
              <a:latin typeface="Montserrat"/>
              <a:ea typeface="Montserrat"/>
              <a:cs typeface="Montserrat"/>
              <a:sym typeface="Montserrat"/>
            </a:endParaRPr>
          </a:p>
        </p:txBody>
      </p:sp>
      <p:cxnSp>
        <p:nvCxnSpPr>
          <p:cNvPr id="5875" name="Google Shape;5875;p171"/>
          <p:cNvCxnSpPr/>
          <p:nvPr/>
        </p:nvCxnSpPr>
        <p:spPr>
          <a:xfrm>
            <a:off x="521550" y="1352025"/>
            <a:ext cx="4317900" cy="6000"/>
          </a:xfrm>
          <a:prstGeom prst="straightConnector1">
            <a:avLst/>
          </a:prstGeom>
          <a:noFill/>
          <a:ln w="9525" cap="flat" cmpd="sng">
            <a:solidFill>
              <a:srgbClr val="3D3D3B"/>
            </a:solidFill>
            <a:prstDash val="solid"/>
            <a:round/>
            <a:headEnd type="none" w="med" len="med"/>
            <a:tailEnd type="none" w="med" len="med"/>
          </a:ln>
        </p:spPr>
      </p:cxnSp>
      <p:sp>
        <p:nvSpPr>
          <p:cNvPr id="5876" name="Google Shape;5876;p171"/>
          <p:cNvSpPr txBox="1"/>
          <p:nvPr/>
        </p:nvSpPr>
        <p:spPr>
          <a:xfrm>
            <a:off x="5454550" y="1071200"/>
            <a:ext cx="3238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sp>
        <p:nvSpPr>
          <p:cNvPr id="5877" name="Google Shape;5877;p171"/>
          <p:cNvSpPr txBox="1"/>
          <p:nvPr/>
        </p:nvSpPr>
        <p:spPr>
          <a:xfrm>
            <a:off x="521550" y="1086500"/>
            <a:ext cx="43179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b="1">
                <a:solidFill>
                  <a:srgbClr val="464646"/>
                </a:solidFill>
                <a:latin typeface="Montserrat"/>
                <a:ea typeface="Montserrat"/>
                <a:cs typeface="Montserrat"/>
                <a:sym typeface="Montserrat"/>
              </a:rPr>
              <a:t>A more effective &amp; profitable promotional system</a:t>
            </a:r>
            <a:endParaRPr sz="1300" b="1">
              <a:solidFill>
                <a:schemeClr val="dk1"/>
              </a:solidFill>
              <a:latin typeface="Montserrat"/>
              <a:ea typeface="Montserrat"/>
              <a:cs typeface="Montserrat"/>
              <a:sym typeface="Montserrat"/>
            </a:endParaRPr>
          </a:p>
        </p:txBody>
      </p:sp>
      <p:cxnSp>
        <p:nvCxnSpPr>
          <p:cNvPr id="5878" name="Google Shape;5878;p171"/>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5879" name="Google Shape;5879;p171"/>
          <p:cNvSpPr txBox="1"/>
          <p:nvPr/>
        </p:nvSpPr>
        <p:spPr>
          <a:xfrm>
            <a:off x="5454550" y="1478525"/>
            <a:ext cx="33132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a:solidFill>
                  <a:srgbClr val="FFFFFF"/>
                </a:solidFill>
                <a:latin typeface="Montserrat"/>
                <a:ea typeface="Montserrat"/>
                <a:cs typeface="Montserrat"/>
                <a:sym typeface="Montserrat"/>
              </a:rPr>
              <a:t>Offer to  </a:t>
            </a:r>
            <a:r>
              <a:rPr lang="en" sz="1200" b="1">
                <a:solidFill>
                  <a:srgbClr val="FFFFFF"/>
                </a:solidFill>
                <a:latin typeface="Montserrat"/>
                <a:ea typeface="Montserrat"/>
                <a:cs typeface="Montserrat"/>
                <a:sym typeface="Montserrat"/>
              </a:rPr>
              <a:t>100% of drive and home delivery customers individualized promotions</a:t>
            </a:r>
            <a:r>
              <a:rPr lang="en" sz="1200">
                <a:solidFill>
                  <a:srgbClr val="FFFFFF"/>
                </a:solidFill>
                <a:latin typeface="Montserrat"/>
                <a:ea typeface="Montserrat"/>
                <a:cs typeface="Montserrat"/>
                <a:sym typeface="Montserrat"/>
              </a:rPr>
              <a:t> (mechanics, discount rate, threshold) according to the profile of each customer</a:t>
            </a:r>
            <a:endParaRPr sz="1200">
              <a:solidFill>
                <a:srgbClr val="FFFFFF"/>
              </a:solidFill>
              <a:latin typeface="Montserrat"/>
              <a:ea typeface="Montserrat"/>
              <a:cs typeface="Montserrat"/>
              <a:sym typeface="Montserrat"/>
            </a:endParaRPr>
          </a:p>
        </p:txBody>
      </p:sp>
      <p:sp>
        <p:nvSpPr>
          <p:cNvPr id="5880" name="Google Shape;5880;p171"/>
          <p:cNvSpPr txBox="1"/>
          <p:nvPr/>
        </p:nvSpPr>
        <p:spPr>
          <a:xfrm>
            <a:off x="524000" y="47742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solidFill>
                  <a:srgbClr val="3D3D3B"/>
                </a:solidFill>
                <a:latin typeface="Montserrat"/>
                <a:ea typeface="Montserrat"/>
                <a:cs typeface="Montserrat"/>
                <a:sym typeface="Montserrat"/>
              </a:rPr>
              <a:t>*Incremental turnover/generosity</a:t>
            </a:r>
            <a:endParaRPr sz="1000" i="1">
              <a:solidFill>
                <a:srgbClr val="3D3D3B"/>
              </a:solidFill>
              <a:latin typeface="Montserrat"/>
              <a:ea typeface="Montserrat"/>
              <a:cs typeface="Montserrat"/>
              <a:sym typeface="Montserrat"/>
            </a:endParaRPr>
          </a:p>
        </p:txBody>
      </p:sp>
      <p:pic>
        <p:nvPicPr>
          <p:cNvPr id="5881" name="Google Shape;5881;p171"/>
          <p:cNvPicPr preferRelativeResize="0"/>
          <p:nvPr/>
        </p:nvPicPr>
        <p:blipFill rotWithShape="1">
          <a:blip r:embed="rId3">
            <a:alphaModFix/>
          </a:blip>
          <a:srcRect t="50782"/>
          <a:stretch/>
        </p:blipFill>
        <p:spPr>
          <a:xfrm>
            <a:off x="521550" y="3519465"/>
            <a:ext cx="2517425" cy="1154335"/>
          </a:xfrm>
          <a:prstGeom prst="rect">
            <a:avLst/>
          </a:prstGeom>
          <a:noFill/>
          <a:ln>
            <a:noFill/>
          </a:ln>
          <a:effectLst>
            <a:outerShdw blurRad="57150" dist="19050" dir="5400000" algn="bl" rotWithShape="0">
              <a:srgbClr val="000000">
                <a:alpha val="50000"/>
              </a:srgbClr>
            </a:outerShdw>
          </a:effectLst>
        </p:spPr>
      </p:pic>
      <p:pic>
        <p:nvPicPr>
          <p:cNvPr id="5882" name="Google Shape;5882;p171"/>
          <p:cNvPicPr preferRelativeResize="0"/>
          <p:nvPr/>
        </p:nvPicPr>
        <p:blipFill rotWithShape="1">
          <a:blip r:embed="rId3">
            <a:alphaModFix/>
          </a:blip>
          <a:srcRect t="1304" b="51264"/>
          <a:stretch/>
        </p:blipFill>
        <p:spPr>
          <a:xfrm>
            <a:off x="521550" y="2272324"/>
            <a:ext cx="2517425" cy="1112431"/>
          </a:xfrm>
          <a:prstGeom prst="rect">
            <a:avLst/>
          </a:prstGeom>
          <a:noFill/>
          <a:ln>
            <a:noFill/>
          </a:ln>
          <a:effectLst>
            <a:outerShdw blurRad="57150" dist="19050" dir="5400000" algn="bl" rotWithShape="0">
              <a:srgbClr val="000000">
                <a:alpha val="50000"/>
              </a:srgbClr>
            </a:outerShdw>
          </a:effectLst>
        </p:spPr>
      </p:pic>
      <p:sp>
        <p:nvSpPr>
          <p:cNvPr id="5883" name="Google Shape;5883;p171"/>
          <p:cNvSpPr txBox="1"/>
          <p:nvPr/>
        </p:nvSpPr>
        <p:spPr>
          <a:xfrm flipH="1">
            <a:off x="521400" y="1478525"/>
            <a:ext cx="4205400" cy="615600"/>
          </a:xfrm>
          <a:prstGeom prst="rect">
            <a:avLst/>
          </a:prstGeom>
          <a:noFill/>
          <a:ln>
            <a:noFill/>
          </a:ln>
        </p:spPr>
        <p:txBody>
          <a:bodyPr spcFirstLastPara="1" wrap="square" lIns="0" tIns="0" rIns="91425" bIns="0" anchor="t" anchorCtr="0">
            <a:spAutoFit/>
          </a:bodyPr>
          <a:lstStyle/>
          <a:p>
            <a:pPr marL="274320" lvl="0" indent="-200660" algn="l" rtl="0">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Activation on Danette yogurt for 15 days in July 2023</a:t>
            </a:r>
            <a:endParaRPr sz="1000">
              <a:solidFill>
                <a:schemeClr val="dk1"/>
              </a:solidFill>
              <a:latin typeface="Montserrat"/>
              <a:ea typeface="Montserrat"/>
              <a:cs typeface="Montserrat"/>
              <a:sym typeface="Montserrat"/>
            </a:endParaRPr>
          </a:p>
          <a:p>
            <a:pPr marL="274320" lvl="0" indent="-200660" algn="l" rtl="0">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CRF Drive Desktop Visibility</a:t>
            </a:r>
            <a:endParaRPr sz="1000">
              <a:solidFill>
                <a:schemeClr val="dk1"/>
              </a:solidFill>
              <a:latin typeface="Montserrat"/>
              <a:ea typeface="Montserrat"/>
              <a:cs typeface="Montserrat"/>
              <a:sym typeface="Montserrat"/>
            </a:endParaRPr>
          </a:p>
          <a:p>
            <a:pPr marL="274320" lvl="0" indent="-200660" algn="l" rtl="0">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Ultra customization of mechanics (immediate discount and gamified promotion)</a:t>
            </a:r>
            <a:endParaRPr sz="1000">
              <a:solidFill>
                <a:schemeClr val="dk1"/>
              </a:solidFill>
              <a:latin typeface="Montserrat"/>
              <a:ea typeface="Montserrat"/>
              <a:cs typeface="Montserrat"/>
              <a:sym typeface="Montserrat"/>
            </a:endParaRPr>
          </a:p>
        </p:txBody>
      </p:sp>
      <p:sp>
        <p:nvSpPr>
          <p:cNvPr id="5884" name="Google Shape;5884;p171"/>
          <p:cNvSpPr txBox="1"/>
          <p:nvPr/>
        </p:nvSpPr>
        <p:spPr>
          <a:xfrm>
            <a:off x="3361850" y="2265450"/>
            <a:ext cx="1477500" cy="461700"/>
          </a:xfrm>
          <a:prstGeom prst="rect">
            <a:avLst/>
          </a:prstGeom>
          <a:solidFill>
            <a:schemeClr val="lt1"/>
          </a:solidFill>
          <a:ln w="9525" cap="flat" cmpd="sng">
            <a:solidFill>
              <a:srgbClr val="929292"/>
            </a:solidFill>
            <a:prstDash val="solid"/>
            <a:round/>
            <a:headEnd type="none" w="sm" len="sm"/>
            <a:tailEnd type="none" w="sm" len="sm"/>
          </a:ln>
        </p:spPr>
        <p:txBody>
          <a:bodyPr spcFirstLastPara="1" wrap="square" lIns="0" tIns="0" rIns="91425" bIns="0" anchor="t" anchorCtr="0">
            <a:spAutoFit/>
          </a:bodyPr>
          <a:lstStyle/>
          <a:p>
            <a:pPr marL="0" lvl="0" indent="0" algn="ctr" rtl="0">
              <a:spcBef>
                <a:spcPts val="0"/>
              </a:spcBef>
              <a:spcAft>
                <a:spcPts val="0"/>
              </a:spcAft>
              <a:buNone/>
            </a:pPr>
            <a:r>
              <a:rPr lang="en" sz="1000">
                <a:solidFill>
                  <a:schemeClr val="dk1"/>
                </a:solidFill>
                <a:latin typeface="Montserrat"/>
                <a:ea typeface="Montserrat"/>
                <a:cs typeface="Montserrat"/>
                <a:sym typeface="Montserrat"/>
              </a:rPr>
              <a:t>Analysis of purchasing data</a:t>
            </a:r>
            <a:endParaRPr sz="10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000">
                <a:solidFill>
                  <a:schemeClr val="dk1"/>
                </a:solidFill>
                <a:latin typeface="Montserrat"/>
                <a:ea typeface="Montserrat"/>
                <a:cs typeface="Montserrat"/>
                <a:sym typeface="Montserrat"/>
              </a:rPr>
              <a:t>1 shopper = 1 persona</a:t>
            </a:r>
            <a:endParaRPr sz="1000">
              <a:solidFill>
                <a:schemeClr val="dk1"/>
              </a:solidFill>
              <a:latin typeface="Montserrat"/>
              <a:ea typeface="Montserrat"/>
              <a:cs typeface="Montserrat"/>
              <a:sym typeface="Montserrat"/>
            </a:endParaRPr>
          </a:p>
        </p:txBody>
      </p:sp>
      <p:cxnSp>
        <p:nvCxnSpPr>
          <p:cNvPr id="5885" name="Google Shape;5885;p171"/>
          <p:cNvCxnSpPr>
            <a:stCxn id="5884" idx="2"/>
            <a:endCxn id="5886" idx="0"/>
          </p:cNvCxnSpPr>
          <p:nvPr/>
        </p:nvCxnSpPr>
        <p:spPr>
          <a:xfrm>
            <a:off x="4100600" y="2727150"/>
            <a:ext cx="0" cy="911100"/>
          </a:xfrm>
          <a:prstGeom prst="straightConnector1">
            <a:avLst/>
          </a:prstGeom>
          <a:noFill/>
          <a:ln w="9525" cap="flat" cmpd="sng">
            <a:solidFill>
              <a:srgbClr val="595959"/>
            </a:solidFill>
            <a:prstDash val="solid"/>
            <a:round/>
            <a:headEnd type="none" w="med" len="med"/>
            <a:tailEnd type="triangle" w="med" len="med"/>
          </a:ln>
        </p:spPr>
      </p:cxnSp>
      <p:sp>
        <p:nvSpPr>
          <p:cNvPr id="5886" name="Google Shape;5886;p171"/>
          <p:cNvSpPr txBox="1"/>
          <p:nvPr/>
        </p:nvSpPr>
        <p:spPr>
          <a:xfrm>
            <a:off x="3361850" y="3638225"/>
            <a:ext cx="1477500" cy="307800"/>
          </a:xfrm>
          <a:prstGeom prst="rect">
            <a:avLst/>
          </a:prstGeom>
          <a:solidFill>
            <a:schemeClr val="lt1"/>
          </a:solidFill>
          <a:ln w="9525" cap="flat" cmpd="sng">
            <a:solidFill>
              <a:srgbClr val="929292"/>
            </a:solidFill>
            <a:prstDash val="solid"/>
            <a:round/>
            <a:headEnd type="none" w="sm" len="sm"/>
            <a:tailEnd type="none" w="sm" len="sm"/>
          </a:ln>
        </p:spPr>
        <p:txBody>
          <a:bodyPr spcFirstLastPara="1" wrap="square" lIns="0" tIns="0" rIns="91425" bIns="0" anchor="t" anchorCtr="0">
            <a:spAutoFit/>
          </a:bodyPr>
          <a:lstStyle/>
          <a:p>
            <a:pPr marL="0" lvl="0" indent="0" algn="ctr" rtl="0">
              <a:spcBef>
                <a:spcPts val="0"/>
              </a:spcBef>
              <a:spcAft>
                <a:spcPts val="0"/>
              </a:spcAft>
              <a:buNone/>
            </a:pPr>
            <a:r>
              <a:rPr lang="en" sz="1000">
                <a:solidFill>
                  <a:schemeClr val="dk1"/>
                </a:solidFill>
                <a:latin typeface="Montserrat"/>
                <a:ea typeface="Montserrat"/>
                <a:cs typeface="Montserrat"/>
                <a:sym typeface="Montserrat"/>
              </a:rPr>
              <a:t>Individualization</a:t>
            </a:r>
            <a:endParaRPr sz="10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000">
                <a:solidFill>
                  <a:schemeClr val="dk1"/>
                </a:solidFill>
                <a:latin typeface="Montserrat"/>
                <a:ea typeface="Montserrat"/>
                <a:cs typeface="Montserrat"/>
                <a:sym typeface="Montserrat"/>
              </a:rPr>
              <a:t>promotions</a:t>
            </a:r>
            <a:endParaRPr sz="1000">
              <a:solidFill>
                <a:schemeClr val="dk1"/>
              </a:solidFill>
              <a:latin typeface="Montserrat"/>
              <a:ea typeface="Montserrat"/>
              <a:cs typeface="Montserrat"/>
              <a:sym typeface="Montserrat"/>
            </a:endParaRPr>
          </a:p>
        </p:txBody>
      </p:sp>
      <p:sp>
        <p:nvSpPr>
          <p:cNvPr id="5887" name="Google Shape;5887;p171"/>
          <p:cNvSpPr txBox="1"/>
          <p:nvPr/>
        </p:nvSpPr>
        <p:spPr>
          <a:xfrm>
            <a:off x="3361850" y="2951838"/>
            <a:ext cx="1477500" cy="307800"/>
          </a:xfrm>
          <a:prstGeom prst="rect">
            <a:avLst/>
          </a:prstGeom>
          <a:solidFill>
            <a:schemeClr val="lt1"/>
          </a:solidFill>
          <a:ln w="9525" cap="flat" cmpd="sng">
            <a:solidFill>
              <a:srgbClr val="929292"/>
            </a:solidFill>
            <a:prstDash val="solid"/>
            <a:round/>
            <a:headEnd type="none" w="sm" len="sm"/>
            <a:tailEnd type="none" w="sm" len="sm"/>
          </a:ln>
        </p:spPr>
        <p:txBody>
          <a:bodyPr spcFirstLastPara="1" wrap="square" lIns="0" tIns="0" rIns="91425" bIns="0" anchor="t" anchorCtr="0">
            <a:spAutoFit/>
          </a:bodyPr>
          <a:lstStyle/>
          <a:p>
            <a:pPr marL="0" lvl="0" indent="0" algn="ctr" rtl="0">
              <a:spcBef>
                <a:spcPts val="0"/>
              </a:spcBef>
              <a:spcAft>
                <a:spcPts val="0"/>
              </a:spcAft>
              <a:buNone/>
            </a:pPr>
            <a:r>
              <a:rPr lang="en" sz="1000">
                <a:solidFill>
                  <a:schemeClr val="dk1"/>
                </a:solidFill>
                <a:latin typeface="Montserrat"/>
                <a:ea typeface="Montserrat"/>
                <a:cs typeface="Montserrat"/>
                <a:sym typeface="Montserrat"/>
              </a:rPr>
              <a:t>80+ criteria used in prediction algorithms</a:t>
            </a:r>
            <a:endParaRPr sz="1000">
              <a:solidFill>
                <a:schemeClr val="dk1"/>
              </a:solidFill>
              <a:latin typeface="Montserrat"/>
              <a:ea typeface="Montserrat"/>
              <a:cs typeface="Montserrat"/>
              <a:sym typeface="Montserrat"/>
            </a:endParaRPr>
          </a:p>
        </p:txBody>
      </p:sp>
      <p:grpSp>
        <p:nvGrpSpPr>
          <p:cNvPr id="5888" name="Google Shape;5888;p171"/>
          <p:cNvGrpSpPr/>
          <p:nvPr/>
        </p:nvGrpSpPr>
        <p:grpSpPr>
          <a:xfrm>
            <a:off x="268950" y="32554"/>
            <a:ext cx="4570564" cy="164700"/>
            <a:chOff x="268950" y="32554"/>
            <a:chExt cx="4570564" cy="164700"/>
          </a:xfrm>
        </p:grpSpPr>
        <p:sp>
          <p:nvSpPr>
            <p:cNvPr id="5889" name="Google Shape;5889;p171"/>
            <p:cNvSpPr/>
            <p:nvPr/>
          </p:nvSpPr>
          <p:spPr>
            <a:xfrm>
              <a:off x="26895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1</a:t>
              </a:r>
              <a:endParaRPr sz="800" b="1">
                <a:solidFill>
                  <a:srgbClr val="FFFFFF"/>
                </a:solidFill>
                <a:latin typeface="Montserrat"/>
                <a:ea typeface="Montserrat"/>
                <a:cs typeface="Montserrat"/>
                <a:sym typeface="Montserrat"/>
              </a:endParaRPr>
            </a:p>
          </p:txBody>
        </p:sp>
        <p:sp>
          <p:nvSpPr>
            <p:cNvPr id="5890" name="Google Shape;5890;p171"/>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1"/>
                  </a:solidFill>
                  <a:latin typeface="Montserrat"/>
                  <a:ea typeface="Montserrat"/>
                  <a:cs typeface="Montserrat"/>
                  <a:sym typeface="Montserrat"/>
                </a:rPr>
                <a:t>Customer experience -</a:t>
              </a:r>
              <a:r>
                <a:rPr lang="en" sz="800">
                  <a:solidFill>
                    <a:schemeClr val="accent1"/>
                  </a:solidFill>
                  <a:latin typeface="Montserrat"/>
                  <a:ea typeface="Montserrat"/>
                  <a:cs typeface="Montserrat"/>
                  <a:sym typeface="Montserrat"/>
                </a:rPr>
                <a:t> Personalized promotion</a:t>
              </a:r>
              <a:endParaRPr sz="800">
                <a:solidFill>
                  <a:schemeClr val="accent1"/>
                </a:solidFill>
                <a:latin typeface="Montserrat"/>
                <a:ea typeface="Montserrat"/>
                <a:cs typeface="Montserrat"/>
                <a:sym typeface="Montserrat"/>
              </a:endParaRPr>
            </a:p>
          </p:txBody>
        </p:sp>
        <p:sp>
          <p:nvSpPr>
            <p:cNvPr id="5891" name="Google Shape;5891;p171"/>
            <p:cNvSpPr/>
            <p:nvPr/>
          </p:nvSpPr>
          <p:spPr>
            <a:xfrm>
              <a:off x="46656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A</a:t>
              </a:r>
              <a:endParaRPr sz="800" b="1">
                <a:solidFill>
                  <a:srgbClr val="FFFFFF"/>
                </a:solidFill>
                <a:latin typeface="Montserrat"/>
                <a:ea typeface="Montserrat"/>
                <a:cs typeface="Montserrat"/>
                <a:sym typeface="Montserrat"/>
              </a:endParaRPr>
            </a:p>
          </p:txBody>
        </p:sp>
      </p:grpSp>
      <p:sp>
        <p:nvSpPr>
          <p:cNvPr id="5892" name="Google Shape;5892;p171"/>
          <p:cNvSpPr txBox="1">
            <a:spLocks noGrp="1"/>
          </p:cNvSpPr>
          <p:nvPr>
            <p:ph type="title"/>
          </p:nvPr>
        </p:nvSpPr>
        <p:spPr>
          <a:xfrm>
            <a:off x="539750" y="222440"/>
            <a:ext cx="8100900" cy="692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Personalized promo</a:t>
            </a: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5896"/>
        <p:cNvGrpSpPr/>
        <p:nvPr/>
      </p:nvGrpSpPr>
      <p:grpSpPr>
        <a:xfrm>
          <a:off x="0" y="0"/>
          <a:ext cx="0" cy="0"/>
          <a:chOff x="0" y="0"/>
          <a:chExt cx="0" cy="0"/>
        </a:xfrm>
      </p:grpSpPr>
      <p:sp>
        <p:nvSpPr>
          <p:cNvPr id="5897" name="Google Shape;5897;p172"/>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898" name="Google Shape;5898;p172"/>
          <p:cNvSpPr txBox="1"/>
          <p:nvPr/>
        </p:nvSpPr>
        <p:spPr>
          <a:xfrm>
            <a:off x="524000" y="53838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solidFill>
                  <a:srgbClr val="3D3D3B"/>
                </a:solidFill>
                <a:latin typeface="Montserrat"/>
                <a:ea typeface="Montserrat"/>
                <a:cs typeface="Montserrat"/>
                <a:sym typeface="Montserrat"/>
              </a:rPr>
              <a:t>*CA incrémental/générosité</a:t>
            </a:r>
            <a:endParaRPr sz="1200" i="1"/>
          </a:p>
        </p:txBody>
      </p:sp>
      <p:cxnSp>
        <p:nvCxnSpPr>
          <p:cNvPr id="5899" name="Google Shape;5899;p172"/>
          <p:cNvCxnSpPr/>
          <p:nvPr/>
        </p:nvCxnSpPr>
        <p:spPr>
          <a:xfrm>
            <a:off x="521550" y="1352025"/>
            <a:ext cx="4317900" cy="6000"/>
          </a:xfrm>
          <a:prstGeom prst="straightConnector1">
            <a:avLst/>
          </a:prstGeom>
          <a:noFill/>
          <a:ln w="9525" cap="flat" cmpd="sng">
            <a:solidFill>
              <a:srgbClr val="3D3D3B"/>
            </a:solidFill>
            <a:prstDash val="solid"/>
            <a:round/>
            <a:headEnd type="none" w="med" len="med"/>
            <a:tailEnd type="none" w="med" len="med"/>
          </a:ln>
        </p:spPr>
      </p:cxnSp>
      <p:sp>
        <p:nvSpPr>
          <p:cNvPr id="5900" name="Google Shape;5900;p172"/>
          <p:cNvSpPr txBox="1"/>
          <p:nvPr/>
        </p:nvSpPr>
        <p:spPr>
          <a:xfrm>
            <a:off x="5454550" y="1071200"/>
            <a:ext cx="3238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sp>
        <p:nvSpPr>
          <p:cNvPr id="5901" name="Google Shape;5901;p172"/>
          <p:cNvSpPr txBox="1"/>
          <p:nvPr/>
        </p:nvSpPr>
        <p:spPr>
          <a:xfrm>
            <a:off x="521550" y="1102546"/>
            <a:ext cx="43179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b="1">
                <a:solidFill>
                  <a:schemeClr val="dk1"/>
                </a:solidFill>
                <a:latin typeface="Montserrat"/>
                <a:ea typeface="Montserrat"/>
                <a:cs typeface="Montserrat"/>
                <a:sym typeface="Montserrat"/>
              </a:rPr>
              <a:t>New display of products on the search page</a:t>
            </a:r>
            <a:endParaRPr sz="1300" b="1">
              <a:solidFill>
                <a:schemeClr val="dk1"/>
              </a:solidFill>
              <a:latin typeface="Montserrat"/>
              <a:ea typeface="Montserrat"/>
              <a:cs typeface="Montserrat"/>
              <a:sym typeface="Montserrat"/>
            </a:endParaRPr>
          </a:p>
        </p:txBody>
      </p:sp>
      <p:cxnSp>
        <p:nvCxnSpPr>
          <p:cNvPr id="5902" name="Google Shape;5902;p172"/>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5903" name="Google Shape;5903;p172"/>
          <p:cNvSpPr txBox="1">
            <a:spLocks noGrp="1"/>
          </p:cNvSpPr>
          <p:nvPr>
            <p:ph type="title"/>
          </p:nvPr>
        </p:nvSpPr>
        <p:spPr>
          <a:xfrm>
            <a:off x="539750" y="222440"/>
            <a:ext cx="8100900" cy="2310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Data-Driven Merchandising </a:t>
            </a:r>
            <a:endParaRPr sz="1500" b="1">
              <a:latin typeface="Montserrat"/>
              <a:ea typeface="Montserrat"/>
              <a:cs typeface="Montserrat"/>
              <a:sym typeface="Montserrat"/>
            </a:endParaRPr>
          </a:p>
        </p:txBody>
      </p:sp>
      <p:grpSp>
        <p:nvGrpSpPr>
          <p:cNvPr id="5904" name="Google Shape;5904;p172"/>
          <p:cNvGrpSpPr/>
          <p:nvPr/>
        </p:nvGrpSpPr>
        <p:grpSpPr>
          <a:xfrm>
            <a:off x="268950" y="32554"/>
            <a:ext cx="4570564" cy="164700"/>
            <a:chOff x="268950" y="32554"/>
            <a:chExt cx="4570564" cy="164700"/>
          </a:xfrm>
        </p:grpSpPr>
        <p:sp>
          <p:nvSpPr>
            <p:cNvPr id="5905" name="Google Shape;5905;p172"/>
            <p:cNvSpPr/>
            <p:nvPr/>
          </p:nvSpPr>
          <p:spPr>
            <a:xfrm>
              <a:off x="26895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1</a:t>
              </a:r>
              <a:endParaRPr sz="800" b="1">
                <a:solidFill>
                  <a:srgbClr val="FFFFFF"/>
                </a:solidFill>
                <a:latin typeface="Montserrat"/>
                <a:ea typeface="Montserrat"/>
                <a:cs typeface="Montserrat"/>
                <a:sym typeface="Montserrat"/>
              </a:endParaRPr>
            </a:p>
          </p:txBody>
        </p:sp>
        <p:sp>
          <p:nvSpPr>
            <p:cNvPr id="5906" name="Google Shape;5906;p172"/>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1"/>
                  </a:solidFill>
                  <a:latin typeface="Montserrat"/>
                  <a:ea typeface="Montserrat"/>
                  <a:cs typeface="Montserrat"/>
                  <a:sym typeface="Montserrat"/>
                </a:rPr>
                <a:t>Customer experience -</a:t>
              </a:r>
              <a:r>
                <a:rPr lang="en" sz="800">
                  <a:solidFill>
                    <a:schemeClr val="accent1"/>
                  </a:solidFill>
                  <a:latin typeface="Montserrat"/>
                  <a:ea typeface="Montserrat"/>
                  <a:cs typeface="Montserrat"/>
                  <a:sym typeface="Montserrat"/>
                </a:rPr>
                <a:t> Personalized merchandising</a:t>
              </a:r>
              <a:endParaRPr sz="800">
                <a:solidFill>
                  <a:schemeClr val="accent1"/>
                </a:solidFill>
                <a:latin typeface="Montserrat"/>
                <a:ea typeface="Montserrat"/>
                <a:cs typeface="Montserrat"/>
                <a:sym typeface="Montserrat"/>
              </a:endParaRPr>
            </a:p>
          </p:txBody>
        </p:sp>
        <p:sp>
          <p:nvSpPr>
            <p:cNvPr id="5907" name="Google Shape;5907;p172"/>
            <p:cNvSpPr/>
            <p:nvPr/>
          </p:nvSpPr>
          <p:spPr>
            <a:xfrm>
              <a:off x="46656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B</a:t>
              </a:r>
              <a:endParaRPr sz="800" b="1">
                <a:solidFill>
                  <a:srgbClr val="FFFFFF"/>
                </a:solidFill>
                <a:latin typeface="Montserrat"/>
                <a:ea typeface="Montserrat"/>
                <a:cs typeface="Montserrat"/>
                <a:sym typeface="Montserrat"/>
              </a:endParaRPr>
            </a:p>
          </p:txBody>
        </p:sp>
      </p:grpSp>
      <p:sp>
        <p:nvSpPr>
          <p:cNvPr id="5908" name="Google Shape;5908;p172"/>
          <p:cNvSpPr txBox="1"/>
          <p:nvPr/>
        </p:nvSpPr>
        <p:spPr>
          <a:xfrm>
            <a:off x="521550" y="1530275"/>
            <a:ext cx="4317900" cy="1693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dk1"/>
                </a:solidFill>
                <a:latin typeface="Montserrat"/>
                <a:ea typeface="Montserrat"/>
                <a:cs typeface="Montserrat"/>
                <a:sym typeface="Montserrat"/>
              </a:rPr>
              <a:t>Intelligent ranking of products on search pages based on their popularity with customers.</a:t>
            </a: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dk1"/>
                </a:solidFill>
                <a:latin typeface="Montserrat"/>
                <a:ea typeface="Montserrat"/>
                <a:cs typeface="Montserrat"/>
                <a:sym typeface="Montserrat"/>
              </a:rPr>
              <a:t>Optimization of the average basket with an improvement in the average position of products added to the basket without making navigation cumbersome (the user carries out the same number of searches to find their product)</a:t>
            </a: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dk1"/>
                </a:solidFill>
                <a:latin typeface="Montserrat"/>
                <a:ea typeface="Montserrat"/>
                <a:cs typeface="Montserrat"/>
                <a:sym typeface="Montserrat"/>
              </a:rPr>
              <a:t>To come: optimization of ranking on the shelves, taking into account the margin</a:t>
            </a: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endParaRPr sz="1000">
              <a:solidFill>
                <a:schemeClr val="dk1"/>
              </a:solidFill>
              <a:latin typeface="Montserrat"/>
              <a:ea typeface="Montserrat"/>
              <a:cs typeface="Montserrat"/>
              <a:sym typeface="Montserrat"/>
            </a:endParaRPr>
          </a:p>
        </p:txBody>
      </p:sp>
      <p:pic>
        <p:nvPicPr>
          <p:cNvPr id="5909" name="Google Shape;5909;p172"/>
          <p:cNvPicPr preferRelativeResize="0"/>
          <p:nvPr/>
        </p:nvPicPr>
        <p:blipFill>
          <a:blip r:embed="rId3">
            <a:alphaModFix/>
          </a:blip>
          <a:stretch>
            <a:fillRect/>
          </a:stretch>
        </p:blipFill>
        <p:spPr>
          <a:xfrm>
            <a:off x="521550" y="3243200"/>
            <a:ext cx="2042173" cy="1025925"/>
          </a:xfrm>
          <a:prstGeom prst="rect">
            <a:avLst/>
          </a:prstGeom>
          <a:noFill/>
          <a:ln>
            <a:noFill/>
          </a:ln>
          <a:effectLst>
            <a:outerShdw blurRad="57150" dist="19050" dir="5400000" algn="bl" rotWithShape="0">
              <a:srgbClr val="000000">
                <a:alpha val="50000"/>
              </a:srgbClr>
            </a:outerShdw>
          </a:effectLst>
        </p:spPr>
      </p:pic>
      <p:pic>
        <p:nvPicPr>
          <p:cNvPr id="5910" name="Google Shape;5910;p172"/>
          <p:cNvPicPr preferRelativeResize="0"/>
          <p:nvPr/>
        </p:nvPicPr>
        <p:blipFill>
          <a:blip r:embed="rId4">
            <a:alphaModFix/>
          </a:blip>
          <a:stretch>
            <a:fillRect/>
          </a:stretch>
        </p:blipFill>
        <p:spPr>
          <a:xfrm>
            <a:off x="2664575" y="3243200"/>
            <a:ext cx="2172424" cy="1025925"/>
          </a:xfrm>
          <a:prstGeom prst="rect">
            <a:avLst/>
          </a:prstGeom>
          <a:noFill/>
          <a:ln>
            <a:noFill/>
          </a:ln>
          <a:effectLst>
            <a:outerShdw blurRad="57150" dist="19050" dir="5400000" algn="bl" rotWithShape="0">
              <a:srgbClr val="000000">
                <a:alpha val="50000"/>
              </a:srgbClr>
            </a:outerShdw>
          </a:effectLst>
        </p:spPr>
      </p:pic>
      <p:sp>
        <p:nvSpPr>
          <p:cNvPr id="5911" name="Google Shape;5911;p172"/>
          <p:cNvSpPr txBox="1"/>
          <p:nvPr/>
        </p:nvSpPr>
        <p:spPr>
          <a:xfrm>
            <a:off x="5454550" y="1555800"/>
            <a:ext cx="3238800" cy="1051800"/>
          </a:xfrm>
          <a:prstGeom prst="rect">
            <a:avLst/>
          </a:prstGeom>
          <a:noFill/>
          <a:ln>
            <a:noFill/>
          </a:ln>
        </p:spPr>
        <p:txBody>
          <a:bodyPr spcFirstLastPara="1" wrap="square" lIns="0" tIns="0" rIns="0" bIns="0" anchor="t" anchorCtr="0">
            <a:sp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+1,4%</a:t>
            </a:r>
            <a:r>
              <a:rPr lang="en" sz="1200">
                <a:solidFill>
                  <a:srgbClr val="FFFFFF"/>
                </a:solidFill>
                <a:latin typeface="Montserrat"/>
                <a:ea typeface="Montserrat"/>
                <a:cs typeface="Montserrat"/>
                <a:sym typeface="Montserrat"/>
              </a:rPr>
              <a:t> increase in the average basket, an increase of…</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+1,65€ </a:t>
            </a:r>
            <a:r>
              <a:rPr lang="en" sz="1200">
                <a:solidFill>
                  <a:srgbClr val="FFFFFF"/>
                </a:solidFill>
                <a:latin typeface="Montserrat"/>
                <a:ea typeface="Montserrat"/>
                <a:cs typeface="Montserrat"/>
                <a:sym typeface="Montserrat"/>
              </a:rPr>
              <a:t>per basket</a:t>
            </a:r>
            <a:endParaRPr sz="1200">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15"/>
        <p:cNvGrpSpPr/>
        <p:nvPr/>
      </p:nvGrpSpPr>
      <p:grpSpPr>
        <a:xfrm>
          <a:off x="0" y="0"/>
          <a:ext cx="0" cy="0"/>
          <a:chOff x="0" y="0"/>
          <a:chExt cx="0" cy="0"/>
        </a:xfrm>
      </p:grpSpPr>
      <p:sp>
        <p:nvSpPr>
          <p:cNvPr id="5916" name="Google Shape;5916;p173"/>
          <p:cNvSpPr txBox="1">
            <a:spLocks noGrp="1"/>
          </p:cNvSpPr>
          <p:nvPr>
            <p:ph type="title"/>
          </p:nvPr>
        </p:nvSpPr>
        <p:spPr>
          <a:xfrm>
            <a:off x="539750" y="-615760"/>
            <a:ext cx="8100900" cy="523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700">
                <a:latin typeface="Montserrat"/>
                <a:ea typeface="Montserrat"/>
                <a:cs typeface="Montserrat"/>
                <a:sym typeface="Montserrat"/>
              </a:rPr>
              <a:t>Nous positionnons</a:t>
            </a:r>
            <a:r>
              <a:rPr lang="en" sz="1700" b="1">
                <a:latin typeface="Montserrat"/>
                <a:ea typeface="Montserrat"/>
                <a:cs typeface="Montserrat"/>
                <a:sym typeface="Montserrat"/>
              </a:rPr>
              <a:t> nos recommandations tout au long du parcours client en ligne</a:t>
            </a:r>
            <a:endParaRPr sz="1700" b="1">
              <a:latin typeface="Montserrat"/>
              <a:ea typeface="Montserrat"/>
              <a:cs typeface="Montserrat"/>
              <a:sym typeface="Montserrat"/>
            </a:endParaRPr>
          </a:p>
        </p:txBody>
      </p:sp>
      <p:grpSp>
        <p:nvGrpSpPr>
          <p:cNvPr id="5917" name="Google Shape;5917;p173"/>
          <p:cNvGrpSpPr/>
          <p:nvPr/>
        </p:nvGrpSpPr>
        <p:grpSpPr>
          <a:xfrm>
            <a:off x="268950" y="32554"/>
            <a:ext cx="4570564" cy="164700"/>
            <a:chOff x="268950" y="32554"/>
            <a:chExt cx="4570564" cy="164700"/>
          </a:xfrm>
        </p:grpSpPr>
        <p:sp>
          <p:nvSpPr>
            <p:cNvPr id="5918" name="Google Shape;5918;p173"/>
            <p:cNvSpPr/>
            <p:nvPr/>
          </p:nvSpPr>
          <p:spPr>
            <a:xfrm>
              <a:off x="26895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1</a:t>
              </a:r>
              <a:endParaRPr sz="800" b="1">
                <a:solidFill>
                  <a:srgbClr val="FFFFFF"/>
                </a:solidFill>
                <a:latin typeface="Montserrat"/>
                <a:ea typeface="Montserrat"/>
                <a:cs typeface="Montserrat"/>
                <a:sym typeface="Montserrat"/>
              </a:endParaRPr>
            </a:p>
          </p:txBody>
        </p:sp>
        <p:sp>
          <p:nvSpPr>
            <p:cNvPr id="5919" name="Google Shape;5919;p173"/>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1"/>
                  </a:solidFill>
                  <a:latin typeface="Montserrat"/>
                  <a:ea typeface="Montserrat"/>
                  <a:cs typeface="Montserrat"/>
                  <a:sym typeface="Montserrat"/>
                </a:rPr>
                <a:t>Customer Experience – </a:t>
              </a:r>
              <a:r>
                <a:rPr lang="en" sz="800">
                  <a:solidFill>
                    <a:schemeClr val="accent1"/>
                  </a:solidFill>
                  <a:latin typeface="Montserrat"/>
                  <a:ea typeface="Montserrat"/>
                  <a:cs typeface="Montserrat"/>
                  <a:sym typeface="Montserrat"/>
                </a:rPr>
                <a:t>Personalized Product Recommendations</a:t>
              </a:r>
              <a:endParaRPr sz="800">
                <a:solidFill>
                  <a:schemeClr val="accent1"/>
                </a:solidFill>
                <a:latin typeface="Montserrat"/>
                <a:ea typeface="Montserrat"/>
                <a:cs typeface="Montserrat"/>
                <a:sym typeface="Montserrat"/>
              </a:endParaRPr>
            </a:p>
          </p:txBody>
        </p:sp>
        <p:sp>
          <p:nvSpPr>
            <p:cNvPr id="5920" name="Google Shape;5920;p173"/>
            <p:cNvSpPr/>
            <p:nvPr/>
          </p:nvSpPr>
          <p:spPr>
            <a:xfrm>
              <a:off x="46656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C</a:t>
              </a:r>
              <a:endParaRPr sz="800" b="1">
                <a:solidFill>
                  <a:srgbClr val="FFFFFF"/>
                </a:solidFill>
                <a:latin typeface="Montserrat"/>
                <a:ea typeface="Montserrat"/>
                <a:cs typeface="Montserrat"/>
                <a:sym typeface="Montserrat"/>
              </a:endParaRPr>
            </a:p>
          </p:txBody>
        </p:sp>
      </p:grpSp>
      <p:sp>
        <p:nvSpPr>
          <p:cNvPr id="5921" name="Google Shape;5921;p173"/>
          <p:cNvSpPr txBox="1">
            <a:spLocks noGrp="1"/>
          </p:cNvSpPr>
          <p:nvPr>
            <p:ph type="title"/>
          </p:nvPr>
        </p:nvSpPr>
        <p:spPr>
          <a:xfrm>
            <a:off x="539750" y="222440"/>
            <a:ext cx="8100900" cy="461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We position our recommendations throughout the online customer journey</a:t>
            </a: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p:txBody>
      </p:sp>
      <p:pic>
        <p:nvPicPr>
          <p:cNvPr id="5922" name="Google Shape;5922;p173"/>
          <p:cNvPicPr preferRelativeResize="0"/>
          <p:nvPr/>
        </p:nvPicPr>
        <p:blipFill rotWithShape="1">
          <a:blip r:embed="rId3">
            <a:alphaModFix/>
          </a:blip>
          <a:srcRect l="26831" r="26835"/>
          <a:stretch/>
        </p:blipFill>
        <p:spPr>
          <a:xfrm>
            <a:off x="990870" y="2275477"/>
            <a:ext cx="936178" cy="965556"/>
          </a:xfrm>
          <a:prstGeom prst="rect">
            <a:avLst/>
          </a:prstGeom>
          <a:noFill/>
          <a:ln w="28575" cap="flat" cmpd="sng">
            <a:solidFill>
              <a:srgbClr val="073763"/>
            </a:solidFill>
            <a:prstDash val="solid"/>
            <a:round/>
            <a:headEnd type="none" w="sm" len="sm"/>
            <a:tailEnd type="none" w="sm" len="sm"/>
          </a:ln>
          <a:effectLst>
            <a:outerShdw blurRad="57150" dist="19050" dir="5400000" algn="bl" rotWithShape="0">
              <a:srgbClr val="000000">
                <a:alpha val="50000"/>
              </a:srgbClr>
            </a:outerShdw>
          </a:effectLst>
        </p:spPr>
      </p:pic>
      <p:pic>
        <p:nvPicPr>
          <p:cNvPr id="5923" name="Google Shape;5923;p173"/>
          <p:cNvPicPr preferRelativeResize="0"/>
          <p:nvPr/>
        </p:nvPicPr>
        <p:blipFill rotWithShape="1">
          <a:blip r:embed="rId4">
            <a:alphaModFix/>
          </a:blip>
          <a:srcRect t="1293"/>
          <a:stretch/>
        </p:blipFill>
        <p:spPr>
          <a:xfrm>
            <a:off x="2142221" y="2275477"/>
            <a:ext cx="947737" cy="888377"/>
          </a:xfrm>
          <a:prstGeom prst="rect">
            <a:avLst/>
          </a:prstGeom>
          <a:noFill/>
          <a:ln w="28575" cap="flat" cmpd="sng">
            <a:solidFill>
              <a:srgbClr val="073763"/>
            </a:solidFill>
            <a:prstDash val="solid"/>
            <a:round/>
            <a:headEnd type="none" w="sm" len="sm"/>
            <a:tailEnd type="none" w="sm" len="sm"/>
          </a:ln>
        </p:spPr>
      </p:pic>
      <p:pic>
        <p:nvPicPr>
          <p:cNvPr id="5924" name="Google Shape;5924;p173"/>
          <p:cNvPicPr preferRelativeResize="0"/>
          <p:nvPr/>
        </p:nvPicPr>
        <p:blipFill rotWithShape="1">
          <a:blip r:embed="rId5">
            <a:alphaModFix/>
          </a:blip>
          <a:srcRect l="19503" r="20000"/>
          <a:stretch/>
        </p:blipFill>
        <p:spPr>
          <a:xfrm>
            <a:off x="4673200" y="3297963"/>
            <a:ext cx="1022984" cy="847236"/>
          </a:xfrm>
          <a:prstGeom prst="rect">
            <a:avLst/>
          </a:prstGeom>
          <a:noFill/>
          <a:ln w="28575" cap="flat" cmpd="sng">
            <a:solidFill>
              <a:srgbClr val="073763"/>
            </a:solidFill>
            <a:prstDash val="solid"/>
            <a:round/>
            <a:headEnd type="none" w="sm" len="sm"/>
            <a:tailEnd type="none" w="sm" len="sm"/>
          </a:ln>
          <a:effectLst>
            <a:outerShdw blurRad="57150" dist="19050" dir="5400000" algn="bl" rotWithShape="0">
              <a:srgbClr val="000000">
                <a:alpha val="50000"/>
              </a:srgbClr>
            </a:outerShdw>
          </a:effectLst>
        </p:spPr>
      </p:pic>
      <p:pic>
        <p:nvPicPr>
          <p:cNvPr id="5925" name="Google Shape;5925;p173"/>
          <p:cNvPicPr preferRelativeResize="0"/>
          <p:nvPr/>
        </p:nvPicPr>
        <p:blipFill>
          <a:blip r:embed="rId6">
            <a:alphaModFix/>
          </a:blip>
          <a:stretch>
            <a:fillRect/>
          </a:stretch>
        </p:blipFill>
        <p:spPr>
          <a:xfrm>
            <a:off x="4673206" y="2215273"/>
            <a:ext cx="1022989" cy="602557"/>
          </a:xfrm>
          <a:prstGeom prst="rect">
            <a:avLst/>
          </a:prstGeom>
          <a:noFill/>
          <a:ln>
            <a:noFill/>
          </a:ln>
        </p:spPr>
      </p:pic>
      <p:pic>
        <p:nvPicPr>
          <p:cNvPr id="5926" name="Google Shape;5926;p173"/>
          <p:cNvPicPr preferRelativeResize="0"/>
          <p:nvPr/>
        </p:nvPicPr>
        <p:blipFill rotWithShape="1">
          <a:blip r:embed="rId7">
            <a:alphaModFix/>
          </a:blip>
          <a:srcRect t="6410"/>
          <a:stretch/>
        </p:blipFill>
        <p:spPr>
          <a:xfrm>
            <a:off x="3407004" y="2275477"/>
            <a:ext cx="947743" cy="480940"/>
          </a:xfrm>
          <a:prstGeom prst="rect">
            <a:avLst/>
          </a:prstGeom>
          <a:noFill/>
          <a:ln w="28575" cap="flat" cmpd="sng">
            <a:solidFill>
              <a:srgbClr val="DA8796"/>
            </a:solidFill>
            <a:prstDash val="dot"/>
            <a:round/>
            <a:headEnd type="none" w="sm" len="sm"/>
            <a:tailEnd type="none" w="sm" len="sm"/>
          </a:ln>
          <a:effectLst>
            <a:outerShdw blurRad="57150" dist="19050" dir="5400000" algn="bl" rotWithShape="0">
              <a:srgbClr val="000000">
                <a:alpha val="50000"/>
              </a:srgbClr>
            </a:outerShdw>
          </a:effectLst>
        </p:spPr>
      </p:pic>
      <p:pic>
        <p:nvPicPr>
          <p:cNvPr id="5927" name="Google Shape;5927;p173"/>
          <p:cNvPicPr preferRelativeResize="0"/>
          <p:nvPr/>
        </p:nvPicPr>
        <p:blipFill>
          <a:blip r:embed="rId8">
            <a:alphaModFix/>
          </a:blip>
          <a:stretch>
            <a:fillRect/>
          </a:stretch>
        </p:blipFill>
        <p:spPr>
          <a:xfrm>
            <a:off x="3407006" y="2855845"/>
            <a:ext cx="947738" cy="549064"/>
          </a:xfrm>
          <a:prstGeom prst="rect">
            <a:avLst/>
          </a:prstGeom>
          <a:noFill/>
          <a:ln>
            <a:noFill/>
          </a:ln>
        </p:spPr>
      </p:pic>
      <p:sp>
        <p:nvSpPr>
          <p:cNvPr id="5928" name="Google Shape;5928;p173"/>
          <p:cNvSpPr/>
          <p:nvPr/>
        </p:nvSpPr>
        <p:spPr>
          <a:xfrm>
            <a:off x="3391162" y="3240595"/>
            <a:ext cx="979500" cy="174300"/>
          </a:xfrm>
          <a:prstGeom prst="rect">
            <a:avLst/>
          </a:prstGeom>
          <a:noFill/>
          <a:ln w="28575" cap="flat" cmpd="sng">
            <a:solidFill>
              <a:srgbClr val="07376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29" name="Google Shape;5929;p173"/>
          <p:cNvSpPr/>
          <p:nvPr/>
        </p:nvSpPr>
        <p:spPr>
          <a:xfrm>
            <a:off x="3391162" y="2935237"/>
            <a:ext cx="979500" cy="238500"/>
          </a:xfrm>
          <a:prstGeom prst="rect">
            <a:avLst/>
          </a:prstGeom>
          <a:noFill/>
          <a:ln w="28575" cap="flat" cmpd="sng">
            <a:solidFill>
              <a:srgbClr val="07376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930" name="Google Shape;5930;p173"/>
          <p:cNvPicPr preferRelativeResize="0"/>
          <p:nvPr/>
        </p:nvPicPr>
        <p:blipFill rotWithShape="1">
          <a:blip r:embed="rId9">
            <a:alphaModFix/>
          </a:blip>
          <a:srcRect l="25113" r="24294"/>
          <a:stretch/>
        </p:blipFill>
        <p:spPr>
          <a:xfrm>
            <a:off x="5955711" y="2568233"/>
            <a:ext cx="1022986" cy="1009989"/>
          </a:xfrm>
          <a:prstGeom prst="rect">
            <a:avLst/>
          </a:prstGeom>
          <a:noFill/>
          <a:ln>
            <a:noFill/>
          </a:ln>
          <a:effectLst>
            <a:outerShdw blurRad="57150" dist="19050" dir="5400000" algn="bl" rotWithShape="0">
              <a:srgbClr val="000000">
                <a:alpha val="50000"/>
              </a:srgbClr>
            </a:outerShdw>
          </a:effectLst>
        </p:spPr>
      </p:pic>
      <p:sp>
        <p:nvSpPr>
          <p:cNvPr id="5931" name="Google Shape;5931;p173"/>
          <p:cNvSpPr/>
          <p:nvPr/>
        </p:nvSpPr>
        <p:spPr>
          <a:xfrm>
            <a:off x="5939382" y="3173738"/>
            <a:ext cx="1055700" cy="396600"/>
          </a:xfrm>
          <a:prstGeom prst="rect">
            <a:avLst/>
          </a:prstGeom>
          <a:noFill/>
          <a:ln w="28575" cap="flat" cmpd="sng">
            <a:solidFill>
              <a:srgbClr val="07376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932" name="Google Shape;5932;p173"/>
          <p:cNvPicPr preferRelativeResize="0"/>
          <p:nvPr/>
        </p:nvPicPr>
        <p:blipFill rotWithShape="1">
          <a:blip r:embed="rId10">
            <a:alphaModFix/>
          </a:blip>
          <a:srcRect b="24259"/>
          <a:stretch/>
        </p:blipFill>
        <p:spPr>
          <a:xfrm>
            <a:off x="7274625" y="2495983"/>
            <a:ext cx="1055663" cy="519693"/>
          </a:xfrm>
          <a:prstGeom prst="rect">
            <a:avLst/>
          </a:prstGeom>
          <a:noFill/>
          <a:ln>
            <a:noFill/>
          </a:ln>
        </p:spPr>
      </p:pic>
      <p:sp>
        <p:nvSpPr>
          <p:cNvPr id="5933" name="Google Shape;5933;p173"/>
          <p:cNvSpPr/>
          <p:nvPr/>
        </p:nvSpPr>
        <p:spPr>
          <a:xfrm>
            <a:off x="7296221" y="2547704"/>
            <a:ext cx="664500" cy="262800"/>
          </a:xfrm>
          <a:prstGeom prst="rect">
            <a:avLst/>
          </a:prstGeom>
          <a:noFill/>
          <a:ln w="28575" cap="flat" cmpd="sng">
            <a:solidFill>
              <a:srgbClr val="07376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934" name="Google Shape;5934;p173"/>
          <p:cNvPicPr preferRelativeResize="0"/>
          <p:nvPr/>
        </p:nvPicPr>
        <p:blipFill rotWithShape="1">
          <a:blip r:embed="rId11">
            <a:alphaModFix/>
          </a:blip>
          <a:srcRect t="13481" r="2676" b="12482"/>
          <a:stretch/>
        </p:blipFill>
        <p:spPr>
          <a:xfrm>
            <a:off x="7222628" y="3467043"/>
            <a:ext cx="1159709" cy="491149"/>
          </a:xfrm>
          <a:prstGeom prst="rect">
            <a:avLst/>
          </a:prstGeom>
          <a:noFill/>
          <a:ln w="28575" cap="flat" cmpd="sng">
            <a:solidFill>
              <a:srgbClr val="073763"/>
            </a:solidFill>
            <a:prstDash val="solid"/>
            <a:round/>
            <a:headEnd type="none" w="sm" len="sm"/>
            <a:tailEnd type="none" w="sm" len="sm"/>
          </a:ln>
        </p:spPr>
      </p:pic>
      <p:sp>
        <p:nvSpPr>
          <p:cNvPr id="5935" name="Google Shape;5935;p173"/>
          <p:cNvSpPr/>
          <p:nvPr/>
        </p:nvSpPr>
        <p:spPr>
          <a:xfrm>
            <a:off x="4659899" y="2631155"/>
            <a:ext cx="979500" cy="174300"/>
          </a:xfrm>
          <a:prstGeom prst="rect">
            <a:avLst/>
          </a:prstGeom>
          <a:noFill/>
          <a:ln w="28575" cap="flat" cmpd="sng">
            <a:solidFill>
              <a:srgbClr val="07376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36" name="Google Shape;5936;p173"/>
          <p:cNvSpPr/>
          <p:nvPr/>
        </p:nvSpPr>
        <p:spPr>
          <a:xfrm>
            <a:off x="4659899" y="2275477"/>
            <a:ext cx="979500" cy="238500"/>
          </a:xfrm>
          <a:prstGeom prst="rect">
            <a:avLst/>
          </a:prstGeom>
          <a:noFill/>
          <a:ln w="28575" cap="flat" cmpd="sng">
            <a:solidFill>
              <a:srgbClr val="07376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37" name="Google Shape;5937;p173"/>
          <p:cNvSpPr/>
          <p:nvPr/>
        </p:nvSpPr>
        <p:spPr>
          <a:xfrm>
            <a:off x="906569" y="1833778"/>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My favorite products</a:t>
            </a:r>
            <a:endParaRPr sz="800">
              <a:solidFill>
                <a:schemeClr val="dk1"/>
              </a:solidFill>
              <a:latin typeface="Montserrat"/>
              <a:ea typeface="Montserrat"/>
              <a:cs typeface="Montserrat"/>
              <a:sym typeface="Montserrat"/>
            </a:endParaRPr>
          </a:p>
        </p:txBody>
      </p:sp>
      <p:sp>
        <p:nvSpPr>
          <p:cNvPr id="5938" name="Google Shape;5938;p173"/>
          <p:cNvSpPr/>
          <p:nvPr/>
        </p:nvSpPr>
        <p:spPr>
          <a:xfrm>
            <a:off x="2075538" y="1833778"/>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My frequent purchases</a:t>
            </a:r>
            <a:endParaRPr sz="800">
              <a:solidFill>
                <a:schemeClr val="dk1"/>
              </a:solidFill>
              <a:latin typeface="Montserrat"/>
              <a:ea typeface="Montserrat"/>
              <a:cs typeface="Montserrat"/>
              <a:sym typeface="Montserrat"/>
            </a:endParaRPr>
          </a:p>
        </p:txBody>
      </p:sp>
      <p:sp>
        <p:nvSpPr>
          <p:cNvPr id="5939" name="Google Shape;5939;p173"/>
          <p:cNvSpPr/>
          <p:nvPr/>
        </p:nvSpPr>
        <p:spPr>
          <a:xfrm>
            <a:off x="4597225" y="1833778"/>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Personal promotions</a:t>
            </a:r>
            <a:endParaRPr sz="800">
              <a:solidFill>
                <a:schemeClr val="dk1"/>
              </a:solidFill>
              <a:latin typeface="Montserrat"/>
              <a:ea typeface="Montserrat"/>
              <a:cs typeface="Montserrat"/>
              <a:sym typeface="Montserrat"/>
            </a:endParaRPr>
          </a:p>
        </p:txBody>
      </p:sp>
      <p:sp>
        <p:nvSpPr>
          <p:cNvPr id="5940" name="Google Shape;5940;p173"/>
          <p:cNvSpPr/>
          <p:nvPr/>
        </p:nvSpPr>
        <p:spPr>
          <a:xfrm>
            <a:off x="7249975" y="1833778"/>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Alternative basket: eat better</a:t>
            </a:r>
            <a:endParaRPr sz="800">
              <a:solidFill>
                <a:schemeClr val="dk1"/>
              </a:solidFill>
              <a:latin typeface="Montserrat"/>
              <a:ea typeface="Montserrat"/>
              <a:cs typeface="Montserrat"/>
              <a:sym typeface="Montserrat"/>
            </a:endParaRPr>
          </a:p>
        </p:txBody>
      </p:sp>
      <p:sp>
        <p:nvSpPr>
          <p:cNvPr id="5941" name="Google Shape;5941;p173"/>
          <p:cNvSpPr/>
          <p:nvPr/>
        </p:nvSpPr>
        <p:spPr>
          <a:xfrm>
            <a:off x="7249975" y="2164884"/>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Promos</a:t>
            </a:r>
            <a:endParaRPr sz="800">
              <a:solidFill>
                <a:schemeClr val="dk1"/>
              </a:solidFill>
              <a:latin typeface="Montserrat"/>
              <a:ea typeface="Montserrat"/>
              <a:cs typeface="Montserrat"/>
              <a:sym typeface="Montserrat"/>
            </a:endParaRPr>
          </a:p>
        </p:txBody>
      </p:sp>
      <p:sp>
        <p:nvSpPr>
          <p:cNvPr id="5942" name="Google Shape;5942;p173"/>
          <p:cNvSpPr/>
          <p:nvPr/>
        </p:nvSpPr>
        <p:spPr>
          <a:xfrm>
            <a:off x="7204725" y="3090656"/>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Forgotten products</a:t>
            </a:r>
            <a:endParaRPr sz="800">
              <a:solidFill>
                <a:schemeClr val="dk1"/>
              </a:solidFill>
              <a:latin typeface="Montserrat"/>
              <a:ea typeface="Montserrat"/>
              <a:cs typeface="Montserrat"/>
              <a:sym typeface="Montserrat"/>
            </a:endParaRPr>
          </a:p>
        </p:txBody>
      </p:sp>
      <p:sp>
        <p:nvSpPr>
          <p:cNvPr id="5943" name="Google Shape;5943;p173"/>
          <p:cNvSpPr/>
          <p:nvPr/>
        </p:nvSpPr>
        <p:spPr>
          <a:xfrm>
            <a:off x="5933022" y="1833778"/>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You might also like</a:t>
            </a:r>
            <a:endParaRPr sz="800">
              <a:solidFill>
                <a:schemeClr val="dk1"/>
              </a:solidFill>
              <a:latin typeface="Montserrat"/>
              <a:ea typeface="Montserrat"/>
              <a:cs typeface="Montserrat"/>
              <a:sym typeface="Montserrat"/>
            </a:endParaRPr>
          </a:p>
        </p:txBody>
      </p:sp>
      <p:sp>
        <p:nvSpPr>
          <p:cNvPr id="5944" name="Google Shape;5944;p173"/>
          <p:cNvSpPr/>
          <p:nvPr/>
        </p:nvSpPr>
        <p:spPr>
          <a:xfrm>
            <a:off x="5910397" y="2164884"/>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Our customers also purchased</a:t>
            </a:r>
            <a:endParaRPr sz="800">
              <a:solidFill>
                <a:schemeClr val="dk1"/>
              </a:solidFill>
              <a:latin typeface="Montserrat"/>
              <a:ea typeface="Montserrat"/>
              <a:cs typeface="Montserrat"/>
              <a:sym typeface="Montserrat"/>
            </a:endParaRPr>
          </a:p>
        </p:txBody>
      </p:sp>
      <p:sp>
        <p:nvSpPr>
          <p:cNvPr id="5945" name="Google Shape;5945;p173"/>
          <p:cNvSpPr/>
          <p:nvPr/>
        </p:nvSpPr>
        <p:spPr>
          <a:xfrm>
            <a:off x="4551975" y="2925019"/>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Product substitution</a:t>
            </a:r>
            <a:endParaRPr sz="800">
              <a:solidFill>
                <a:schemeClr val="dk1"/>
              </a:solidFill>
              <a:latin typeface="Montserrat"/>
              <a:ea typeface="Montserrat"/>
              <a:cs typeface="Montserrat"/>
              <a:sym typeface="Montserrat"/>
            </a:endParaRPr>
          </a:p>
        </p:txBody>
      </p:sp>
      <p:sp>
        <p:nvSpPr>
          <p:cNvPr id="5946" name="Google Shape;5946;p173"/>
          <p:cNvSpPr/>
          <p:nvPr/>
        </p:nvSpPr>
        <p:spPr>
          <a:xfrm>
            <a:off x="3303891" y="3566550"/>
            <a:ext cx="1001592" cy="296406"/>
          </a:xfrm>
          <a:prstGeom prst="flowChartTerminator">
            <a:avLst/>
          </a:prstGeom>
          <a:solidFill>
            <a:srgbClr val="CFE2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a:solidFill>
                  <a:srgbClr val="111111"/>
                </a:solidFill>
                <a:latin typeface="Montserrat"/>
                <a:ea typeface="Montserrat"/>
                <a:cs typeface="Montserrat"/>
                <a:sym typeface="Montserrat"/>
              </a:rPr>
              <a:t>Bouton anti-inflation</a:t>
            </a:r>
            <a:endParaRPr sz="800" i="0" u="none" strike="noStrike" cap="none">
              <a:solidFill>
                <a:srgbClr val="111111"/>
              </a:solidFill>
              <a:latin typeface="Montserrat"/>
              <a:ea typeface="Montserrat"/>
              <a:cs typeface="Montserrat"/>
              <a:sym typeface="Montserrat"/>
            </a:endParaRPr>
          </a:p>
        </p:txBody>
      </p:sp>
      <p:sp>
        <p:nvSpPr>
          <p:cNvPr id="5947" name="Google Shape;5947;p173"/>
          <p:cNvSpPr/>
          <p:nvPr/>
        </p:nvSpPr>
        <p:spPr>
          <a:xfrm>
            <a:off x="3328488" y="1833778"/>
            <a:ext cx="1042902" cy="296406"/>
          </a:xfrm>
          <a:prstGeom prst="flowChartTerminator">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dk1"/>
                </a:solidFill>
                <a:latin typeface="Montserrat"/>
                <a:ea typeface="Montserrat"/>
                <a:cs typeface="Montserrat"/>
                <a:sym typeface="Montserrat"/>
              </a:rPr>
              <a:t>Suggestion Search</a:t>
            </a:r>
            <a:endParaRPr sz="800">
              <a:solidFill>
                <a:schemeClr val="dk1"/>
              </a:solidFill>
              <a:latin typeface="Montserrat"/>
              <a:ea typeface="Montserrat"/>
              <a:cs typeface="Montserrat"/>
              <a:sym typeface="Montserrat"/>
            </a:endParaRPr>
          </a:p>
        </p:txBody>
      </p:sp>
      <p:pic>
        <p:nvPicPr>
          <p:cNvPr id="5948" name="Google Shape;5948;p173"/>
          <p:cNvPicPr preferRelativeResize="0"/>
          <p:nvPr/>
        </p:nvPicPr>
        <p:blipFill rotWithShape="1">
          <a:blip r:embed="rId12">
            <a:alphaModFix/>
          </a:blip>
          <a:srcRect r="38072" b="20083"/>
          <a:stretch/>
        </p:blipFill>
        <p:spPr>
          <a:xfrm>
            <a:off x="3301022" y="3927262"/>
            <a:ext cx="1159710" cy="485325"/>
          </a:xfrm>
          <a:prstGeom prst="rect">
            <a:avLst/>
          </a:prstGeom>
          <a:noFill/>
          <a:ln w="28575" cap="flat" cmpd="sng">
            <a:solidFill>
              <a:srgbClr val="073763"/>
            </a:solidFill>
            <a:prstDash val="solid"/>
            <a:round/>
            <a:headEnd type="none" w="sm" len="sm"/>
            <a:tailEnd type="none" w="sm" len="sm"/>
          </a:ln>
        </p:spPr>
      </p:pic>
      <p:sp>
        <p:nvSpPr>
          <p:cNvPr id="5949" name="Google Shape;5949;p173"/>
          <p:cNvSpPr/>
          <p:nvPr/>
        </p:nvSpPr>
        <p:spPr>
          <a:xfrm>
            <a:off x="751094" y="1420069"/>
            <a:ext cx="1316100" cy="3336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solidFill>
                  <a:schemeClr val="lt1"/>
                </a:solidFill>
                <a:latin typeface="Montserrat"/>
                <a:ea typeface="Montserrat"/>
                <a:cs typeface="Montserrat"/>
                <a:sym typeface="Montserrat"/>
              </a:rPr>
              <a:t>Home page</a:t>
            </a:r>
            <a:endParaRPr sz="1100" b="1">
              <a:solidFill>
                <a:schemeClr val="lt1"/>
              </a:solidFill>
              <a:latin typeface="Montserrat"/>
              <a:ea typeface="Montserrat"/>
              <a:cs typeface="Montserrat"/>
              <a:sym typeface="Montserrat"/>
            </a:endParaRPr>
          </a:p>
        </p:txBody>
      </p:sp>
      <p:sp>
        <p:nvSpPr>
          <p:cNvPr id="5950" name="Google Shape;5950;p173"/>
          <p:cNvSpPr/>
          <p:nvPr/>
        </p:nvSpPr>
        <p:spPr>
          <a:xfrm>
            <a:off x="1981719" y="1420069"/>
            <a:ext cx="1359300" cy="3336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solidFill>
                  <a:schemeClr val="lt1"/>
                </a:solidFill>
                <a:latin typeface="Montserrat"/>
                <a:ea typeface="Montserrat"/>
                <a:cs typeface="Montserrat"/>
                <a:sym typeface="Montserrat"/>
              </a:rPr>
              <a:t>Connexion</a:t>
            </a:r>
            <a:endParaRPr sz="1100" b="1">
              <a:solidFill>
                <a:schemeClr val="lt1"/>
              </a:solidFill>
              <a:latin typeface="Montserrat"/>
              <a:ea typeface="Montserrat"/>
              <a:cs typeface="Montserrat"/>
              <a:sym typeface="Montserrat"/>
            </a:endParaRPr>
          </a:p>
        </p:txBody>
      </p:sp>
      <p:sp>
        <p:nvSpPr>
          <p:cNvPr id="5951" name="Google Shape;5951;p173"/>
          <p:cNvSpPr/>
          <p:nvPr/>
        </p:nvSpPr>
        <p:spPr>
          <a:xfrm>
            <a:off x="3255582" y="1420069"/>
            <a:ext cx="1359300" cy="3336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Product list page</a:t>
            </a:r>
            <a:endParaRPr sz="1100" b="1">
              <a:solidFill>
                <a:schemeClr val="lt1"/>
              </a:solidFill>
              <a:latin typeface="Montserrat"/>
              <a:ea typeface="Montserrat"/>
              <a:cs typeface="Montserrat"/>
              <a:sym typeface="Montserrat"/>
            </a:endParaRPr>
          </a:p>
        </p:txBody>
      </p:sp>
      <p:sp>
        <p:nvSpPr>
          <p:cNvPr id="5952" name="Google Shape;5952;p173"/>
          <p:cNvSpPr/>
          <p:nvPr/>
        </p:nvSpPr>
        <p:spPr>
          <a:xfrm>
            <a:off x="4529445" y="1420069"/>
            <a:ext cx="1359300" cy="3336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solidFill>
                  <a:schemeClr val="lt1"/>
                </a:solidFill>
                <a:latin typeface="Montserrat"/>
                <a:ea typeface="Montserrat"/>
                <a:cs typeface="Montserrat"/>
                <a:sym typeface="Montserrat"/>
              </a:rPr>
              <a:t>Promo &amp; availability</a:t>
            </a:r>
            <a:endParaRPr sz="1100" b="1">
              <a:solidFill>
                <a:schemeClr val="lt1"/>
              </a:solidFill>
              <a:latin typeface="Montserrat"/>
              <a:ea typeface="Montserrat"/>
              <a:cs typeface="Montserrat"/>
              <a:sym typeface="Montserrat"/>
            </a:endParaRPr>
          </a:p>
        </p:txBody>
      </p:sp>
      <p:sp>
        <p:nvSpPr>
          <p:cNvPr id="5953" name="Google Shape;5953;p173"/>
          <p:cNvSpPr/>
          <p:nvPr/>
        </p:nvSpPr>
        <p:spPr>
          <a:xfrm>
            <a:off x="5803307" y="1420069"/>
            <a:ext cx="1359300" cy="3336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Product details page</a:t>
            </a:r>
            <a:endParaRPr sz="1000" b="1">
              <a:solidFill>
                <a:schemeClr val="lt1"/>
              </a:solidFill>
              <a:latin typeface="Montserrat"/>
              <a:ea typeface="Montserrat"/>
              <a:cs typeface="Montserrat"/>
              <a:sym typeface="Montserrat"/>
            </a:endParaRPr>
          </a:p>
        </p:txBody>
      </p:sp>
      <p:sp>
        <p:nvSpPr>
          <p:cNvPr id="5954" name="Google Shape;5954;p173"/>
          <p:cNvSpPr/>
          <p:nvPr/>
        </p:nvSpPr>
        <p:spPr>
          <a:xfrm>
            <a:off x="7077170" y="1420069"/>
            <a:ext cx="1359300" cy="3336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solidFill>
                  <a:schemeClr val="lt1"/>
                </a:solidFill>
                <a:latin typeface="Montserrat"/>
                <a:ea typeface="Montserrat"/>
                <a:cs typeface="Montserrat"/>
                <a:sym typeface="Montserrat"/>
              </a:rPr>
              <a:t>Basket</a:t>
            </a:r>
            <a:endParaRPr sz="1100" b="1">
              <a:solidFill>
                <a:schemeClr val="lt1"/>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58"/>
        <p:cNvGrpSpPr/>
        <p:nvPr/>
      </p:nvGrpSpPr>
      <p:grpSpPr>
        <a:xfrm>
          <a:off x="0" y="0"/>
          <a:ext cx="0" cy="0"/>
          <a:chOff x="0" y="0"/>
          <a:chExt cx="0" cy="0"/>
        </a:xfrm>
      </p:grpSpPr>
      <p:sp>
        <p:nvSpPr>
          <p:cNvPr id="5959" name="Google Shape;5959;p174"/>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960" name="Google Shape;5960;p174"/>
          <p:cNvSpPr txBox="1"/>
          <p:nvPr/>
        </p:nvSpPr>
        <p:spPr>
          <a:xfrm>
            <a:off x="524000" y="53838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solidFill>
                  <a:srgbClr val="3D3D3B"/>
                </a:solidFill>
                <a:latin typeface="Montserrat"/>
                <a:ea typeface="Montserrat"/>
                <a:cs typeface="Montserrat"/>
                <a:sym typeface="Montserrat"/>
              </a:rPr>
              <a:t>*CA incrémental/générosité</a:t>
            </a:r>
            <a:endParaRPr sz="1200" i="1"/>
          </a:p>
        </p:txBody>
      </p:sp>
      <p:cxnSp>
        <p:nvCxnSpPr>
          <p:cNvPr id="5961" name="Google Shape;5961;p174"/>
          <p:cNvCxnSpPr/>
          <p:nvPr/>
        </p:nvCxnSpPr>
        <p:spPr>
          <a:xfrm>
            <a:off x="521550" y="1352025"/>
            <a:ext cx="4317900" cy="6000"/>
          </a:xfrm>
          <a:prstGeom prst="straightConnector1">
            <a:avLst/>
          </a:prstGeom>
          <a:noFill/>
          <a:ln w="9525" cap="flat" cmpd="sng">
            <a:solidFill>
              <a:srgbClr val="3D3D3B"/>
            </a:solidFill>
            <a:prstDash val="solid"/>
            <a:round/>
            <a:headEnd type="none" w="med" len="med"/>
            <a:tailEnd type="none" w="med" len="med"/>
          </a:ln>
        </p:spPr>
      </p:cxnSp>
      <p:sp>
        <p:nvSpPr>
          <p:cNvPr id="5962" name="Google Shape;5962;p174"/>
          <p:cNvSpPr txBox="1"/>
          <p:nvPr/>
        </p:nvSpPr>
        <p:spPr>
          <a:xfrm>
            <a:off x="5454550" y="1071200"/>
            <a:ext cx="3238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sp>
        <p:nvSpPr>
          <p:cNvPr id="5963" name="Google Shape;5963;p174"/>
          <p:cNvSpPr txBox="1"/>
          <p:nvPr/>
        </p:nvSpPr>
        <p:spPr>
          <a:xfrm>
            <a:off x="521550" y="886400"/>
            <a:ext cx="4317900" cy="600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b="1">
                <a:solidFill>
                  <a:schemeClr val="dk1"/>
                </a:solidFill>
                <a:latin typeface="Montserrat"/>
                <a:ea typeface="Montserrat"/>
                <a:cs typeface="Montserrat"/>
                <a:sym typeface="Montserrat"/>
              </a:rPr>
              <a:t>The “anti-inflation”, “eat better” and “promotions” buttons</a:t>
            </a: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p:txBody>
      </p:sp>
      <p:cxnSp>
        <p:nvCxnSpPr>
          <p:cNvPr id="5964" name="Google Shape;5964;p174"/>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5965" name="Google Shape;5965;p174"/>
          <p:cNvSpPr txBox="1">
            <a:spLocks noGrp="1"/>
          </p:cNvSpPr>
          <p:nvPr>
            <p:ph type="title"/>
          </p:nvPr>
        </p:nvSpPr>
        <p:spPr>
          <a:xfrm>
            <a:off x="539750" y="222440"/>
            <a:ext cx="8100900" cy="461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The “anti-inflation”, “eat better” and “promotions” buttons</a:t>
            </a: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p:txBody>
      </p:sp>
      <p:grpSp>
        <p:nvGrpSpPr>
          <p:cNvPr id="5966" name="Google Shape;5966;p174"/>
          <p:cNvGrpSpPr/>
          <p:nvPr/>
        </p:nvGrpSpPr>
        <p:grpSpPr>
          <a:xfrm>
            <a:off x="268950" y="32554"/>
            <a:ext cx="4570564" cy="164700"/>
            <a:chOff x="268950" y="32554"/>
            <a:chExt cx="4570564" cy="164700"/>
          </a:xfrm>
        </p:grpSpPr>
        <p:sp>
          <p:nvSpPr>
            <p:cNvPr id="5967" name="Google Shape;5967;p174"/>
            <p:cNvSpPr/>
            <p:nvPr/>
          </p:nvSpPr>
          <p:spPr>
            <a:xfrm>
              <a:off x="26895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1</a:t>
              </a:r>
              <a:endParaRPr sz="800" b="1">
                <a:solidFill>
                  <a:srgbClr val="FFFFFF"/>
                </a:solidFill>
                <a:latin typeface="Montserrat"/>
                <a:ea typeface="Montserrat"/>
                <a:cs typeface="Montserrat"/>
                <a:sym typeface="Montserrat"/>
              </a:endParaRPr>
            </a:p>
          </p:txBody>
        </p:sp>
        <p:sp>
          <p:nvSpPr>
            <p:cNvPr id="5968" name="Google Shape;5968;p174"/>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1"/>
                  </a:solidFill>
                  <a:latin typeface="Montserrat"/>
                  <a:ea typeface="Montserrat"/>
                  <a:cs typeface="Montserrat"/>
                  <a:sym typeface="Montserrat"/>
                </a:rPr>
                <a:t>Customer experience -</a:t>
              </a:r>
              <a:r>
                <a:rPr lang="en" sz="800">
                  <a:solidFill>
                    <a:schemeClr val="accent1"/>
                  </a:solidFill>
                  <a:latin typeface="Montserrat"/>
                  <a:ea typeface="Montserrat"/>
                  <a:cs typeface="Montserrat"/>
                  <a:sym typeface="Montserrat"/>
                </a:rPr>
                <a:t> anti-inflation alternatives / eat better / promotions</a:t>
              </a:r>
              <a:endParaRPr sz="800">
                <a:solidFill>
                  <a:schemeClr val="accent1"/>
                </a:solidFill>
                <a:latin typeface="Montserrat"/>
                <a:ea typeface="Montserrat"/>
                <a:cs typeface="Montserrat"/>
                <a:sym typeface="Montserrat"/>
              </a:endParaRPr>
            </a:p>
          </p:txBody>
        </p:sp>
        <p:sp>
          <p:nvSpPr>
            <p:cNvPr id="5969" name="Google Shape;5969;p174"/>
            <p:cNvSpPr/>
            <p:nvPr/>
          </p:nvSpPr>
          <p:spPr>
            <a:xfrm>
              <a:off x="466560" y="32554"/>
              <a:ext cx="164700" cy="164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D</a:t>
              </a:r>
              <a:endParaRPr sz="800" b="1">
                <a:solidFill>
                  <a:srgbClr val="FFFFFF"/>
                </a:solidFill>
                <a:latin typeface="Montserrat"/>
                <a:ea typeface="Montserrat"/>
                <a:cs typeface="Montserrat"/>
                <a:sym typeface="Montserrat"/>
              </a:endParaRPr>
            </a:p>
          </p:txBody>
        </p:sp>
      </p:grpSp>
      <p:grpSp>
        <p:nvGrpSpPr>
          <p:cNvPr id="5970" name="Google Shape;5970;p174"/>
          <p:cNvGrpSpPr/>
          <p:nvPr/>
        </p:nvGrpSpPr>
        <p:grpSpPr>
          <a:xfrm>
            <a:off x="521550" y="3454831"/>
            <a:ext cx="4317975" cy="738900"/>
            <a:chOff x="521550" y="3454831"/>
            <a:chExt cx="4317975" cy="738900"/>
          </a:xfrm>
        </p:grpSpPr>
        <p:sp>
          <p:nvSpPr>
            <p:cNvPr id="5971" name="Google Shape;5971;p174"/>
            <p:cNvSpPr txBox="1"/>
            <p:nvPr/>
          </p:nvSpPr>
          <p:spPr>
            <a:xfrm>
              <a:off x="2394825" y="3454831"/>
              <a:ext cx="24447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a:solidFill>
                    <a:schemeClr val="dk1"/>
                  </a:solidFill>
                  <a:latin typeface="Montserrat"/>
                  <a:ea typeface="Montserrat"/>
                  <a:cs typeface="Montserrat"/>
                  <a:sym typeface="Montserrat"/>
                </a:rPr>
                <a:t>The “Promo” choice allows you to</a:t>
              </a:r>
              <a:r>
                <a:rPr lang="en" sz="1200" b="1">
                  <a:solidFill>
                    <a:schemeClr val="dk2"/>
                  </a:solidFill>
                  <a:latin typeface="Montserrat"/>
                  <a:ea typeface="Montserrat"/>
                  <a:cs typeface="Montserrat"/>
                  <a:sym typeface="Montserrat"/>
                </a:rPr>
                <a:t> find the equivalent product on sale</a:t>
              </a:r>
              <a:endParaRPr sz="1200" b="1">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a:solidFill>
                  <a:schemeClr val="dk1"/>
                </a:solidFill>
                <a:latin typeface="Montserrat"/>
                <a:ea typeface="Montserrat"/>
                <a:cs typeface="Montserrat"/>
                <a:sym typeface="Montserrat"/>
              </a:endParaRPr>
            </a:p>
          </p:txBody>
        </p:sp>
        <p:pic>
          <p:nvPicPr>
            <p:cNvPr id="5972" name="Google Shape;5972;p174"/>
            <p:cNvPicPr preferRelativeResize="0"/>
            <p:nvPr/>
          </p:nvPicPr>
          <p:blipFill rotWithShape="1">
            <a:blip r:embed="rId3">
              <a:alphaModFix/>
            </a:blip>
            <a:srcRect r="29942" b="67892"/>
            <a:stretch/>
          </p:blipFill>
          <p:spPr>
            <a:xfrm>
              <a:off x="521550" y="3454831"/>
              <a:ext cx="1649000" cy="452350"/>
            </a:xfrm>
            <a:prstGeom prst="rect">
              <a:avLst/>
            </a:prstGeom>
            <a:noFill/>
            <a:ln>
              <a:noFill/>
            </a:ln>
            <a:effectLst>
              <a:outerShdw blurRad="57150" dist="19050" dir="5400000" algn="bl" rotWithShape="0">
                <a:srgbClr val="000000">
                  <a:alpha val="50000"/>
                </a:srgbClr>
              </a:outerShdw>
            </a:effectLst>
          </p:spPr>
        </p:pic>
      </p:grpSp>
      <p:cxnSp>
        <p:nvCxnSpPr>
          <p:cNvPr id="5973" name="Google Shape;5973;p174"/>
          <p:cNvCxnSpPr/>
          <p:nvPr/>
        </p:nvCxnSpPr>
        <p:spPr>
          <a:xfrm>
            <a:off x="521550" y="3327430"/>
            <a:ext cx="4317900" cy="6000"/>
          </a:xfrm>
          <a:prstGeom prst="straightConnector1">
            <a:avLst/>
          </a:prstGeom>
          <a:noFill/>
          <a:ln w="9525" cap="flat" cmpd="sng">
            <a:solidFill>
              <a:srgbClr val="999999"/>
            </a:solidFill>
            <a:prstDash val="dot"/>
            <a:round/>
            <a:headEnd type="none" w="med" len="med"/>
            <a:tailEnd type="none" w="med" len="med"/>
          </a:ln>
        </p:spPr>
      </p:cxnSp>
      <p:grpSp>
        <p:nvGrpSpPr>
          <p:cNvPr id="5974" name="Google Shape;5974;p174"/>
          <p:cNvGrpSpPr/>
          <p:nvPr/>
        </p:nvGrpSpPr>
        <p:grpSpPr>
          <a:xfrm>
            <a:off x="521550" y="1479426"/>
            <a:ext cx="8171800" cy="589101"/>
            <a:chOff x="521550" y="1423456"/>
            <a:chExt cx="8171800" cy="589101"/>
          </a:xfrm>
        </p:grpSpPr>
        <p:sp>
          <p:nvSpPr>
            <p:cNvPr id="5975" name="Google Shape;5975;p174"/>
            <p:cNvSpPr txBox="1"/>
            <p:nvPr/>
          </p:nvSpPr>
          <p:spPr>
            <a:xfrm>
              <a:off x="2394825" y="1423456"/>
              <a:ext cx="24447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a:solidFill>
                    <a:srgbClr val="3D3D3B"/>
                  </a:solidFill>
                  <a:latin typeface="Montserrat"/>
                  <a:ea typeface="Montserrat"/>
                  <a:cs typeface="Montserrat"/>
                  <a:sym typeface="Montserrat"/>
                </a:rPr>
                <a:t>The anti-inflation button allows us to </a:t>
              </a:r>
              <a:r>
                <a:rPr lang="en" sz="1200" b="1">
                  <a:solidFill>
                    <a:schemeClr val="dk2"/>
                  </a:solidFill>
                  <a:latin typeface="Montserrat"/>
                  <a:ea typeface="Montserrat"/>
                  <a:cs typeface="Montserrat"/>
                  <a:sym typeface="Montserrat"/>
                </a:rPr>
                <a:t>suggest cheaper product alternatives</a:t>
              </a:r>
              <a:r>
                <a:rPr lang="en" sz="1200">
                  <a:solidFill>
                    <a:srgbClr val="3D3D3B"/>
                  </a:solidFill>
                  <a:latin typeface="Montserrat"/>
                  <a:ea typeface="Montserrat"/>
                  <a:cs typeface="Montserrat"/>
                  <a:sym typeface="Montserrat"/>
                </a:rPr>
                <a:t> to our consumers</a:t>
              </a:r>
              <a:endParaRPr sz="1200">
                <a:solidFill>
                  <a:srgbClr val="3D3D3B"/>
                </a:solidFill>
                <a:latin typeface="Montserrat"/>
                <a:ea typeface="Montserrat"/>
                <a:cs typeface="Montserrat"/>
                <a:sym typeface="Montserrat"/>
              </a:endParaRPr>
            </a:p>
          </p:txBody>
        </p:sp>
        <p:pic>
          <p:nvPicPr>
            <p:cNvPr id="5976" name="Google Shape;5976;p174"/>
            <p:cNvPicPr preferRelativeResize="0"/>
            <p:nvPr/>
          </p:nvPicPr>
          <p:blipFill rotWithShape="1">
            <a:blip r:embed="rId4">
              <a:alphaModFix/>
            </a:blip>
            <a:srcRect t="79049"/>
            <a:stretch/>
          </p:blipFill>
          <p:spPr>
            <a:xfrm>
              <a:off x="521550" y="1423456"/>
              <a:ext cx="1649000" cy="589101"/>
            </a:xfrm>
            <a:prstGeom prst="rect">
              <a:avLst/>
            </a:prstGeom>
            <a:noFill/>
            <a:ln>
              <a:noFill/>
            </a:ln>
            <a:effectLst>
              <a:outerShdw blurRad="57150" dist="19050" dir="5400000" algn="bl" rotWithShape="0">
                <a:srgbClr val="000000">
                  <a:alpha val="50000"/>
                </a:srgbClr>
              </a:outerShdw>
            </a:effectLst>
          </p:spPr>
        </p:pic>
        <p:sp>
          <p:nvSpPr>
            <p:cNvPr id="5977" name="Google Shape;5977;p174"/>
            <p:cNvSpPr txBox="1"/>
            <p:nvPr/>
          </p:nvSpPr>
          <p:spPr>
            <a:xfrm>
              <a:off x="5454550" y="1423456"/>
              <a:ext cx="3238800" cy="554100"/>
            </a:xfrm>
            <a:prstGeom prst="rect">
              <a:avLst/>
            </a:prstGeom>
            <a:noFill/>
            <a:ln>
              <a:noFill/>
            </a:ln>
          </p:spPr>
          <p:txBody>
            <a:bodyPr spcFirstLastPara="1" wrap="square" lIns="0" tIns="0" rIns="0" bIns="0" anchor="t" anchorCtr="0">
              <a:sp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35%</a:t>
              </a:r>
              <a:r>
                <a:rPr lang="en" sz="1200" b="1">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of customers using the button purchase a product offered</a:t>
              </a:r>
              <a:endParaRPr sz="1200">
                <a:solidFill>
                  <a:srgbClr val="FFFFFF"/>
                </a:solidFill>
                <a:latin typeface="Montserrat"/>
                <a:ea typeface="Montserrat"/>
                <a:cs typeface="Montserrat"/>
                <a:sym typeface="Montserrat"/>
              </a:endParaRPr>
            </a:p>
          </p:txBody>
        </p:sp>
      </p:grpSp>
      <p:grpSp>
        <p:nvGrpSpPr>
          <p:cNvPr id="5978" name="Google Shape;5978;p174"/>
          <p:cNvGrpSpPr/>
          <p:nvPr/>
        </p:nvGrpSpPr>
        <p:grpSpPr>
          <a:xfrm>
            <a:off x="521550" y="2339728"/>
            <a:ext cx="8171800" cy="6000"/>
            <a:chOff x="521550" y="2339728"/>
            <a:chExt cx="8171800" cy="6000"/>
          </a:xfrm>
        </p:grpSpPr>
        <p:cxnSp>
          <p:nvCxnSpPr>
            <p:cNvPr id="5979" name="Google Shape;5979;p174"/>
            <p:cNvCxnSpPr/>
            <p:nvPr/>
          </p:nvCxnSpPr>
          <p:spPr>
            <a:xfrm>
              <a:off x="521550" y="2339728"/>
              <a:ext cx="4317900" cy="6000"/>
            </a:xfrm>
            <a:prstGeom prst="straightConnector1">
              <a:avLst/>
            </a:prstGeom>
            <a:noFill/>
            <a:ln w="9525" cap="flat" cmpd="sng">
              <a:solidFill>
                <a:srgbClr val="999999"/>
              </a:solidFill>
              <a:prstDash val="dot"/>
              <a:round/>
              <a:headEnd type="none" w="med" len="med"/>
              <a:tailEnd type="none" w="med" len="med"/>
            </a:ln>
          </p:spPr>
        </p:cxnSp>
        <p:cxnSp>
          <p:nvCxnSpPr>
            <p:cNvPr id="5980" name="Google Shape;5980;p174"/>
            <p:cNvCxnSpPr/>
            <p:nvPr/>
          </p:nvCxnSpPr>
          <p:spPr>
            <a:xfrm>
              <a:off x="5454550" y="2339728"/>
              <a:ext cx="3238800" cy="6000"/>
            </a:xfrm>
            <a:prstGeom prst="straightConnector1">
              <a:avLst/>
            </a:prstGeom>
            <a:noFill/>
            <a:ln w="9525" cap="flat" cmpd="sng">
              <a:solidFill>
                <a:srgbClr val="FFFFFF"/>
              </a:solidFill>
              <a:prstDash val="dot"/>
              <a:round/>
              <a:headEnd type="none" w="med" len="med"/>
              <a:tailEnd type="none" w="med" len="med"/>
            </a:ln>
          </p:spPr>
        </p:cxnSp>
      </p:grpSp>
      <p:sp>
        <p:nvSpPr>
          <p:cNvPr id="5981" name="Google Shape;5981;p174"/>
          <p:cNvSpPr/>
          <p:nvPr/>
        </p:nvSpPr>
        <p:spPr>
          <a:xfrm>
            <a:off x="846407" y="2631875"/>
            <a:ext cx="666900" cy="282000"/>
          </a:xfrm>
          <a:prstGeom prst="ellipse">
            <a:avLst/>
          </a:prstGeom>
          <a:noFill/>
          <a:ln w="28575" cap="flat" cmpd="sng">
            <a:solidFill>
              <a:srgbClr val="FF0000"/>
            </a:solidFill>
            <a:prstDash val="dash"/>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82" name="Google Shape;5982;p174"/>
          <p:cNvSpPr/>
          <p:nvPr/>
        </p:nvSpPr>
        <p:spPr>
          <a:xfrm>
            <a:off x="1493775" y="3650964"/>
            <a:ext cx="635100" cy="215400"/>
          </a:xfrm>
          <a:prstGeom prst="ellipse">
            <a:avLst/>
          </a:prstGeom>
          <a:noFill/>
          <a:ln w="28575" cap="flat" cmpd="sng">
            <a:solidFill>
              <a:srgbClr val="FF0000"/>
            </a:solidFill>
            <a:prstDash val="dash"/>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5983" name="Google Shape;5983;p174"/>
          <p:cNvGrpSpPr/>
          <p:nvPr/>
        </p:nvGrpSpPr>
        <p:grpSpPr>
          <a:xfrm>
            <a:off x="521550" y="2467129"/>
            <a:ext cx="8171800" cy="738900"/>
            <a:chOff x="521550" y="2458681"/>
            <a:chExt cx="8171800" cy="738900"/>
          </a:xfrm>
        </p:grpSpPr>
        <p:sp>
          <p:nvSpPr>
            <p:cNvPr id="5984" name="Google Shape;5984;p174"/>
            <p:cNvSpPr txBox="1"/>
            <p:nvPr/>
          </p:nvSpPr>
          <p:spPr>
            <a:xfrm>
              <a:off x="2394825" y="2458681"/>
              <a:ext cx="24447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200">
                  <a:solidFill>
                    <a:schemeClr val="dk1"/>
                  </a:solidFill>
                  <a:latin typeface="Montserrat"/>
                  <a:ea typeface="Montserrat"/>
                  <a:cs typeface="Montserrat"/>
                  <a:sym typeface="Montserrat"/>
                </a:rPr>
                <a:t>The “Eat Better” alternative allows you to </a:t>
              </a:r>
              <a:r>
                <a:rPr lang="en" sz="1200" b="1">
                  <a:solidFill>
                    <a:schemeClr val="dk2"/>
                  </a:solidFill>
                  <a:latin typeface="Montserrat"/>
                  <a:ea typeface="Montserrat"/>
                  <a:cs typeface="Montserrat"/>
                  <a:sym typeface="Montserrat"/>
                </a:rPr>
                <a:t>choose</a:t>
              </a:r>
              <a:r>
                <a:rPr lang="en" sz="1200">
                  <a:solidFill>
                    <a:schemeClr val="dk1"/>
                  </a:solidFill>
                  <a:latin typeface="Montserrat"/>
                  <a:ea typeface="Montserrat"/>
                  <a:cs typeface="Montserrat"/>
                  <a:sym typeface="Montserrat"/>
                </a:rPr>
                <a:t> </a:t>
              </a:r>
              <a:r>
                <a:rPr lang="en" sz="1200" b="1">
                  <a:solidFill>
                    <a:schemeClr val="dk2"/>
                  </a:solidFill>
                  <a:latin typeface="Montserrat"/>
                  <a:ea typeface="Montserrat"/>
                  <a:cs typeface="Montserrat"/>
                  <a:sym typeface="Montserrat"/>
                </a:rPr>
                <a:t>a product with a better nutri-score</a:t>
              </a:r>
              <a:r>
                <a:rPr lang="en" sz="1200">
                  <a:solidFill>
                    <a:schemeClr val="dk1"/>
                  </a:solidFill>
                  <a:latin typeface="Montserrat"/>
                  <a:ea typeface="Montserrat"/>
                  <a:cs typeface="Montserrat"/>
                  <a:sym typeface="Montserrat"/>
                </a:rPr>
                <a:t> (health core in Europe)</a:t>
              </a:r>
              <a:endParaRPr sz="1200">
                <a:solidFill>
                  <a:srgbClr val="3D3D3B"/>
                </a:solidFill>
                <a:latin typeface="Montserrat"/>
                <a:ea typeface="Montserrat"/>
                <a:cs typeface="Montserrat"/>
                <a:sym typeface="Montserrat"/>
              </a:endParaRPr>
            </a:p>
          </p:txBody>
        </p:sp>
        <p:pic>
          <p:nvPicPr>
            <p:cNvPr id="5985" name="Google Shape;5985;p174"/>
            <p:cNvPicPr preferRelativeResize="0"/>
            <p:nvPr/>
          </p:nvPicPr>
          <p:blipFill rotWithShape="1">
            <a:blip r:embed="rId3">
              <a:alphaModFix/>
            </a:blip>
            <a:srcRect r="29942" b="67892"/>
            <a:stretch/>
          </p:blipFill>
          <p:spPr>
            <a:xfrm>
              <a:off x="521550" y="2458681"/>
              <a:ext cx="1649000" cy="452350"/>
            </a:xfrm>
            <a:prstGeom prst="rect">
              <a:avLst/>
            </a:prstGeom>
            <a:noFill/>
            <a:ln>
              <a:noFill/>
            </a:ln>
            <a:effectLst>
              <a:outerShdw blurRad="57150" dist="19050" dir="5400000" algn="bl" rotWithShape="0">
                <a:srgbClr val="000000">
                  <a:alpha val="50000"/>
                </a:srgbClr>
              </a:outerShdw>
            </a:effectLst>
          </p:spPr>
        </p:pic>
        <p:sp>
          <p:nvSpPr>
            <p:cNvPr id="5986" name="Google Shape;5986;p174"/>
            <p:cNvSpPr txBox="1"/>
            <p:nvPr/>
          </p:nvSpPr>
          <p:spPr>
            <a:xfrm>
              <a:off x="5454550" y="2458681"/>
              <a:ext cx="3238800" cy="554100"/>
            </a:xfrm>
            <a:prstGeom prst="rect">
              <a:avLst/>
            </a:prstGeom>
            <a:noFill/>
            <a:ln>
              <a:noFill/>
            </a:ln>
          </p:spPr>
          <p:txBody>
            <a:bodyPr spcFirstLastPara="1" wrap="square" lIns="0" tIns="0" rIns="0" bIns="0" anchor="t" anchorCtr="0">
              <a:sp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32%</a:t>
              </a:r>
              <a:r>
                <a:rPr lang="en" sz="1200" b="1">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of customers using this feature choose the alternative</a:t>
              </a:r>
              <a:endParaRPr sz="1200">
                <a:solidFill>
                  <a:srgbClr val="FFFFFF"/>
                </a:solidFill>
                <a:latin typeface="Montserrat"/>
                <a:ea typeface="Montserrat"/>
                <a:cs typeface="Montserrat"/>
                <a:sym typeface="Montserra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90"/>
        <p:cNvGrpSpPr/>
        <p:nvPr/>
      </p:nvGrpSpPr>
      <p:grpSpPr>
        <a:xfrm>
          <a:off x="0" y="0"/>
          <a:ext cx="0" cy="0"/>
          <a:chOff x="0" y="0"/>
          <a:chExt cx="0" cy="0"/>
        </a:xfrm>
      </p:grpSpPr>
      <p:sp>
        <p:nvSpPr>
          <p:cNvPr id="5991" name="Google Shape;5991;p175"/>
          <p:cNvSpPr txBox="1"/>
          <p:nvPr/>
        </p:nvSpPr>
        <p:spPr>
          <a:xfrm>
            <a:off x="539751" y="179388"/>
            <a:ext cx="5076000" cy="432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Montserrat"/>
                <a:ea typeface="Montserrat"/>
                <a:cs typeface="Montserrat"/>
                <a:sym typeface="Montserrat"/>
              </a:rPr>
              <a:t>Simplify &amp; improve our processes with AI</a:t>
            </a:r>
            <a:endParaRPr sz="2400" b="1">
              <a:solidFill>
                <a:srgbClr val="FFFFFF"/>
              </a:solidFill>
              <a:latin typeface="Montserrat"/>
              <a:ea typeface="Montserrat"/>
              <a:cs typeface="Montserrat"/>
              <a:sym typeface="Montserrat"/>
            </a:endParaRPr>
          </a:p>
        </p:txBody>
      </p:sp>
      <p:sp>
        <p:nvSpPr>
          <p:cNvPr id="5992" name="Google Shape;5992;p175"/>
          <p:cNvSpPr/>
          <p:nvPr/>
        </p:nvSpPr>
        <p:spPr>
          <a:xfrm>
            <a:off x="6090000" y="180000"/>
            <a:ext cx="2874000" cy="4320600"/>
          </a:xfrm>
          <a:prstGeom prst="rect">
            <a:avLst/>
          </a:prstGeom>
          <a:solidFill>
            <a:srgbClr val="EFEFE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sz="1600">
              <a:solidFill>
                <a:srgbClr val="B7B7B7"/>
              </a:solidFill>
              <a:latin typeface="Montserrat"/>
              <a:ea typeface="Montserrat"/>
              <a:cs typeface="Montserrat"/>
              <a:sym typeface="Montserrat"/>
            </a:endParaRPr>
          </a:p>
          <a:p>
            <a:pPr marL="342900" marR="0" lvl="0" indent="-273050" algn="l" rtl="0">
              <a:lnSpc>
                <a:spcPct val="100000"/>
              </a:lnSpc>
              <a:spcBef>
                <a:spcPts val="1000"/>
              </a:spcBef>
              <a:spcAft>
                <a:spcPts val="0"/>
              </a:spcAft>
              <a:buClr>
                <a:srgbClr val="B7B7B7"/>
              </a:buClr>
              <a:buSzPts val="1600"/>
              <a:buFont typeface="Montserrat"/>
              <a:buAutoNum type="arabicPeriod"/>
            </a:pPr>
            <a:r>
              <a:rPr lang="en" sz="1600">
                <a:solidFill>
                  <a:srgbClr val="B7B7B7"/>
                </a:solidFill>
                <a:latin typeface="Montserrat"/>
                <a:ea typeface="Montserrat"/>
                <a:cs typeface="Montserrat"/>
                <a:sym typeface="Montserrat"/>
              </a:rPr>
              <a:t>Personalize client experience with AI</a:t>
            </a:r>
            <a:endParaRPr sz="1600">
              <a:solidFill>
                <a:srgbClr val="B7B7B7"/>
              </a:solidFill>
              <a:latin typeface="Montserrat"/>
              <a:ea typeface="Montserrat"/>
              <a:cs typeface="Montserrat"/>
              <a:sym typeface="Montserrat"/>
            </a:endParaRPr>
          </a:p>
          <a:p>
            <a:pPr marL="342900" marR="0" lvl="0" indent="-273050" algn="l" rtl="0">
              <a:lnSpc>
                <a:spcPct val="100000"/>
              </a:lnSpc>
              <a:spcBef>
                <a:spcPts val="1000"/>
              </a:spcBef>
              <a:spcAft>
                <a:spcPts val="0"/>
              </a:spcAft>
              <a:buClr>
                <a:schemeClr val="accent3"/>
              </a:buClr>
              <a:buSzPts val="1600"/>
              <a:buFont typeface="Montserrat"/>
              <a:buAutoNum type="arabicPeriod"/>
            </a:pPr>
            <a:r>
              <a:rPr lang="en" sz="1600" b="1">
                <a:solidFill>
                  <a:schemeClr val="accent3"/>
                </a:solidFill>
                <a:latin typeface="Montserrat"/>
                <a:ea typeface="Montserrat"/>
                <a:cs typeface="Montserrat"/>
                <a:sym typeface="Montserrat"/>
              </a:rPr>
              <a:t>Simplify &amp; improve our processes with AI</a:t>
            </a:r>
            <a:endParaRPr sz="1600" b="1">
              <a:solidFill>
                <a:schemeClr val="accent3"/>
              </a:solidFill>
              <a:latin typeface="Montserrat"/>
              <a:ea typeface="Montserrat"/>
              <a:cs typeface="Montserrat"/>
              <a:sym typeface="Montserrat"/>
            </a:endParaRPr>
          </a:p>
          <a:p>
            <a:pPr marL="342900" lvl="0" indent="-273050" algn="l" rtl="0">
              <a:spcBef>
                <a:spcPts val="1000"/>
              </a:spcBef>
              <a:spcAft>
                <a:spcPts val="1000"/>
              </a:spcAft>
              <a:buClr>
                <a:srgbClr val="B7B7B7"/>
              </a:buClr>
              <a:buSzPts val="1600"/>
              <a:buFont typeface="Montserrat"/>
              <a:buAutoNum type="arabicPeriod"/>
            </a:pPr>
            <a:r>
              <a:rPr lang="en" sz="1600">
                <a:solidFill>
                  <a:srgbClr val="B7B7B7"/>
                </a:solidFill>
                <a:latin typeface="Montserrat"/>
                <a:ea typeface="Montserrat"/>
                <a:cs typeface="Montserrat"/>
                <a:sym typeface="Montserrat"/>
              </a:rPr>
              <a:t>Reinvent our business with Gen AI</a:t>
            </a:r>
            <a:endParaRPr sz="1600">
              <a:solidFill>
                <a:srgbClr val="B7B7B7"/>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96"/>
        <p:cNvGrpSpPr/>
        <p:nvPr/>
      </p:nvGrpSpPr>
      <p:grpSpPr>
        <a:xfrm>
          <a:off x="0" y="0"/>
          <a:ext cx="0" cy="0"/>
          <a:chOff x="0" y="0"/>
          <a:chExt cx="0" cy="0"/>
        </a:xfrm>
      </p:grpSpPr>
      <p:sp>
        <p:nvSpPr>
          <p:cNvPr id="5997" name="Google Shape;5997;p176"/>
          <p:cNvSpPr txBox="1">
            <a:spLocks noGrp="1"/>
          </p:cNvSpPr>
          <p:nvPr>
            <p:ph type="title"/>
          </p:nvPr>
        </p:nvSpPr>
        <p:spPr>
          <a:xfrm>
            <a:off x="539750" y="222440"/>
            <a:ext cx="8100900" cy="461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AI to simplify and improve our internal processes</a:t>
            </a: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p:txBody>
      </p:sp>
      <p:sp>
        <p:nvSpPr>
          <p:cNvPr id="5998" name="Google Shape;5998;p176"/>
          <p:cNvSpPr/>
          <p:nvPr/>
        </p:nvSpPr>
        <p:spPr>
          <a:xfrm>
            <a:off x="268950" y="32554"/>
            <a:ext cx="164700" cy="1647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2</a:t>
            </a:r>
            <a:endParaRPr sz="800" b="1">
              <a:solidFill>
                <a:srgbClr val="FFFFFF"/>
              </a:solidFill>
              <a:latin typeface="Montserrat"/>
              <a:ea typeface="Montserrat"/>
              <a:cs typeface="Montserrat"/>
              <a:sym typeface="Montserrat"/>
            </a:endParaRPr>
          </a:p>
        </p:txBody>
      </p:sp>
      <p:sp>
        <p:nvSpPr>
          <p:cNvPr id="5999" name="Google Shape;5999;p176"/>
          <p:cNvSpPr txBox="1"/>
          <p:nvPr/>
        </p:nvSpPr>
        <p:spPr>
          <a:xfrm>
            <a:off x="513700"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3"/>
                </a:solidFill>
                <a:latin typeface="Montserrat"/>
                <a:ea typeface="Montserrat"/>
                <a:cs typeface="Montserrat"/>
                <a:sym typeface="Montserrat"/>
              </a:rPr>
              <a:t>Internal processes</a:t>
            </a:r>
            <a:endParaRPr sz="800" b="1">
              <a:solidFill>
                <a:schemeClr val="accent3"/>
              </a:solidFill>
              <a:latin typeface="Montserrat"/>
              <a:ea typeface="Montserrat"/>
              <a:cs typeface="Montserrat"/>
              <a:sym typeface="Montserrat"/>
            </a:endParaRPr>
          </a:p>
        </p:txBody>
      </p:sp>
      <p:cxnSp>
        <p:nvCxnSpPr>
          <p:cNvPr id="6000" name="Google Shape;6000;p176"/>
          <p:cNvCxnSpPr/>
          <p:nvPr/>
        </p:nvCxnSpPr>
        <p:spPr>
          <a:xfrm>
            <a:off x="2543100" y="988425"/>
            <a:ext cx="0" cy="3733200"/>
          </a:xfrm>
          <a:prstGeom prst="straightConnector1">
            <a:avLst/>
          </a:prstGeom>
          <a:noFill/>
          <a:ln w="9525" cap="flat" cmpd="sng">
            <a:solidFill>
              <a:srgbClr val="888888"/>
            </a:solidFill>
            <a:prstDash val="dash"/>
            <a:round/>
            <a:headEnd type="none" w="med" len="med"/>
            <a:tailEnd type="none" w="med" len="med"/>
          </a:ln>
        </p:spPr>
      </p:cxnSp>
      <p:cxnSp>
        <p:nvCxnSpPr>
          <p:cNvPr id="6001" name="Google Shape;6001;p176"/>
          <p:cNvCxnSpPr/>
          <p:nvPr/>
        </p:nvCxnSpPr>
        <p:spPr>
          <a:xfrm>
            <a:off x="4791125" y="988425"/>
            <a:ext cx="0" cy="3733200"/>
          </a:xfrm>
          <a:prstGeom prst="straightConnector1">
            <a:avLst/>
          </a:prstGeom>
          <a:noFill/>
          <a:ln w="9525" cap="flat" cmpd="sng">
            <a:solidFill>
              <a:srgbClr val="888888"/>
            </a:solidFill>
            <a:prstDash val="dash"/>
            <a:round/>
            <a:headEnd type="none" w="med" len="med"/>
            <a:tailEnd type="none" w="med" len="med"/>
          </a:ln>
        </p:spPr>
      </p:cxnSp>
      <p:sp>
        <p:nvSpPr>
          <p:cNvPr id="6002" name="Google Shape;6002;p176"/>
          <p:cNvSpPr txBox="1"/>
          <p:nvPr/>
        </p:nvSpPr>
        <p:spPr>
          <a:xfrm>
            <a:off x="387350" y="982450"/>
            <a:ext cx="20406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Automate and optimize our assortment</a:t>
            </a:r>
            <a:endParaRPr sz="1100" b="1">
              <a:solidFill>
                <a:srgbClr val="FEFFFF"/>
              </a:solidFill>
              <a:latin typeface="Montserrat"/>
              <a:ea typeface="Montserrat"/>
              <a:cs typeface="Montserrat"/>
              <a:sym typeface="Montserrat"/>
            </a:endParaRPr>
          </a:p>
        </p:txBody>
      </p:sp>
      <p:sp>
        <p:nvSpPr>
          <p:cNvPr id="6003" name="Google Shape;6003;p176"/>
          <p:cNvSpPr txBox="1"/>
          <p:nvPr/>
        </p:nvSpPr>
        <p:spPr>
          <a:xfrm>
            <a:off x="387350" y="1795275"/>
            <a:ext cx="2040600" cy="1652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Montserrat"/>
                <a:ea typeface="Montserrat"/>
                <a:cs typeface="Montserrat"/>
                <a:sym typeface="Montserrat"/>
              </a:rPr>
              <a:t>he assortment suite with 3 distinct AI solutions:</a:t>
            </a: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Assortment builder</a:t>
            </a:r>
            <a:r>
              <a:rPr lang="en" sz="900">
                <a:solidFill>
                  <a:schemeClr val="dk1"/>
                </a:solidFill>
                <a:latin typeface="Montserrat"/>
                <a:ea typeface="Montserrat"/>
                <a:cs typeface="Montserrat"/>
                <a:sym typeface="Montserrat"/>
              </a:rPr>
              <a:t> to optimize 60-70% of assortments</a:t>
            </a: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“Netflix of Assortment”</a:t>
            </a:r>
            <a:r>
              <a:rPr lang="en" sz="900">
                <a:solidFill>
                  <a:schemeClr val="dk1"/>
                </a:solidFill>
                <a:latin typeface="Montserrat"/>
                <a:ea typeface="Montserrat"/>
                <a:cs typeface="Montserrat"/>
                <a:sym typeface="Montserrat"/>
              </a:rPr>
              <a:t> to add/remove products to the assortment</a:t>
            </a: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Assortment localizer </a:t>
            </a:r>
            <a:r>
              <a:rPr lang="en" sz="900">
                <a:solidFill>
                  <a:schemeClr val="dk1"/>
                </a:solidFill>
                <a:latin typeface="Montserrat"/>
                <a:ea typeface="Montserrat"/>
                <a:cs typeface="Montserrat"/>
                <a:sym typeface="Montserrat"/>
              </a:rPr>
              <a:t>to reduce store assortments</a:t>
            </a:r>
            <a:endParaRPr sz="900">
              <a:solidFill>
                <a:schemeClr val="dk1"/>
              </a:solidFill>
              <a:latin typeface="Montserrat"/>
              <a:ea typeface="Montserrat"/>
              <a:cs typeface="Montserrat"/>
              <a:sym typeface="Montserrat"/>
            </a:endParaRPr>
          </a:p>
        </p:txBody>
      </p:sp>
      <p:sp>
        <p:nvSpPr>
          <p:cNvPr id="6004" name="Google Shape;6004;p176"/>
          <p:cNvSpPr/>
          <p:nvPr/>
        </p:nvSpPr>
        <p:spPr>
          <a:xfrm>
            <a:off x="311150" y="912225"/>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A</a:t>
            </a:r>
            <a:endParaRPr sz="1200" b="1">
              <a:solidFill>
                <a:srgbClr val="0B5394"/>
              </a:solidFill>
              <a:latin typeface="Montserrat"/>
              <a:ea typeface="Montserrat"/>
              <a:cs typeface="Montserrat"/>
              <a:sym typeface="Montserrat"/>
            </a:endParaRPr>
          </a:p>
        </p:txBody>
      </p:sp>
      <p:sp>
        <p:nvSpPr>
          <p:cNvPr id="6005" name="Google Shape;6005;p176"/>
          <p:cNvSpPr txBox="1"/>
          <p:nvPr/>
        </p:nvSpPr>
        <p:spPr>
          <a:xfrm>
            <a:off x="4907898" y="982450"/>
            <a:ext cx="20406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Forecast the LTV of our customers</a:t>
            </a:r>
            <a:endParaRPr sz="1100" b="1">
              <a:solidFill>
                <a:srgbClr val="FEFFFF"/>
              </a:solidFill>
              <a:latin typeface="Montserrat"/>
              <a:ea typeface="Montserrat"/>
              <a:cs typeface="Montserrat"/>
              <a:sym typeface="Montserrat"/>
            </a:endParaRPr>
          </a:p>
        </p:txBody>
      </p:sp>
      <p:sp>
        <p:nvSpPr>
          <p:cNvPr id="6006" name="Google Shape;6006;p176"/>
          <p:cNvSpPr txBox="1"/>
          <p:nvPr/>
        </p:nvSpPr>
        <p:spPr>
          <a:xfrm>
            <a:off x="4907898" y="1795275"/>
            <a:ext cx="2040600" cy="13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Montserrat"/>
                <a:ea typeface="Montserrat"/>
                <a:cs typeface="Montserrat"/>
                <a:sym typeface="Montserrat"/>
              </a:rPr>
              <a:t>Improve/serve customer value from the first order:</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Guide customer strategy</a:t>
            </a: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Identify the</a:t>
            </a:r>
            <a:r>
              <a:rPr lang="en" sz="900" b="1">
                <a:solidFill>
                  <a:srgbClr val="0B5394"/>
                </a:solidFill>
                <a:latin typeface="Montserrat"/>
                <a:ea typeface="Montserrat"/>
                <a:cs typeface="Montserrat"/>
                <a:sym typeface="Montserrat"/>
              </a:rPr>
              <a:t> most relevant customer segments</a:t>
            </a:r>
            <a:endParaRPr sz="900" b="1">
              <a:solidFill>
                <a:srgbClr val="0B5394"/>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Increase turnover/GMV</a:t>
            </a:r>
            <a:endParaRPr sz="900" b="1">
              <a:solidFill>
                <a:srgbClr val="0B5394"/>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Reduce customer churn</a:t>
            </a:r>
            <a:endParaRPr sz="900">
              <a:solidFill>
                <a:schemeClr val="dk1"/>
              </a:solidFill>
              <a:latin typeface="Montserrat"/>
              <a:ea typeface="Montserrat"/>
              <a:cs typeface="Montserrat"/>
              <a:sym typeface="Montserrat"/>
            </a:endParaRPr>
          </a:p>
        </p:txBody>
      </p:sp>
      <p:sp>
        <p:nvSpPr>
          <p:cNvPr id="6007" name="Google Shape;6007;p176"/>
          <p:cNvSpPr txBox="1"/>
          <p:nvPr/>
        </p:nvSpPr>
        <p:spPr>
          <a:xfrm>
            <a:off x="4867184" y="3385000"/>
            <a:ext cx="2113500" cy="46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100" b="1">
                <a:solidFill>
                  <a:srgbClr val="29BA74"/>
                </a:solidFill>
                <a:latin typeface="Montserrat"/>
                <a:ea typeface="Montserrat"/>
                <a:cs typeface="Montserrat"/>
                <a:sym typeface="Montserrat"/>
              </a:rPr>
              <a:t>+19 pts </a:t>
            </a:r>
            <a:r>
              <a:rPr lang="en" sz="900">
                <a:solidFill>
                  <a:schemeClr val="dk1"/>
                </a:solidFill>
                <a:latin typeface="Montserrat"/>
                <a:ea typeface="Montserrat"/>
                <a:cs typeface="Montserrat"/>
                <a:sym typeface="Montserrat"/>
              </a:rPr>
              <a:t>reduction in churn on the Carrefour model</a:t>
            </a:r>
            <a:endParaRPr sz="900">
              <a:solidFill>
                <a:schemeClr val="dk1"/>
              </a:solidFill>
              <a:latin typeface="Montserrat"/>
              <a:ea typeface="Montserrat"/>
              <a:cs typeface="Montserrat"/>
              <a:sym typeface="Montserrat"/>
            </a:endParaRPr>
          </a:p>
        </p:txBody>
      </p:sp>
      <p:sp>
        <p:nvSpPr>
          <p:cNvPr id="6008" name="Google Shape;6008;p176"/>
          <p:cNvSpPr/>
          <p:nvPr/>
        </p:nvSpPr>
        <p:spPr>
          <a:xfrm>
            <a:off x="4825506" y="912225"/>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C</a:t>
            </a:r>
            <a:endParaRPr sz="1200" b="1">
              <a:solidFill>
                <a:srgbClr val="0B5394"/>
              </a:solidFill>
              <a:latin typeface="Montserrat"/>
              <a:ea typeface="Montserrat"/>
              <a:cs typeface="Montserrat"/>
              <a:sym typeface="Montserrat"/>
            </a:endParaRPr>
          </a:p>
        </p:txBody>
      </p:sp>
      <p:sp>
        <p:nvSpPr>
          <p:cNvPr id="6009" name="Google Shape;6009;p176"/>
          <p:cNvSpPr txBox="1"/>
          <p:nvPr/>
        </p:nvSpPr>
        <p:spPr>
          <a:xfrm>
            <a:off x="2670661" y="982450"/>
            <a:ext cx="20406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Automate fresh produce orders</a:t>
            </a:r>
            <a:endParaRPr sz="1100" b="1">
              <a:solidFill>
                <a:srgbClr val="FEFFFF"/>
              </a:solidFill>
              <a:latin typeface="Montserrat"/>
              <a:ea typeface="Montserrat"/>
              <a:cs typeface="Montserrat"/>
              <a:sym typeface="Montserrat"/>
            </a:endParaRPr>
          </a:p>
        </p:txBody>
      </p:sp>
      <p:sp>
        <p:nvSpPr>
          <p:cNvPr id="6010" name="Google Shape;6010;p176"/>
          <p:cNvSpPr txBox="1"/>
          <p:nvPr/>
        </p:nvSpPr>
        <p:spPr>
          <a:xfrm>
            <a:off x="2670661" y="1795275"/>
            <a:ext cx="2040600" cy="1790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Montserrat"/>
                <a:ea typeface="Montserrat"/>
                <a:cs typeface="Montserrat"/>
                <a:sym typeface="Montserrat"/>
              </a:rPr>
              <a:t>Reduce manual PFT (traditional fresh product) orders and assist the manager in ordering:</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Calculation of needs </a:t>
            </a:r>
            <a:r>
              <a:rPr lang="en" sz="900">
                <a:solidFill>
                  <a:schemeClr val="dk1"/>
                </a:solidFill>
                <a:latin typeface="Montserrat"/>
                <a:ea typeface="Montserrat"/>
                <a:cs typeface="Montserrat"/>
                <a:sym typeface="Montserrat"/>
              </a:rPr>
              <a:t>based on product characteristics and customer appetites</a:t>
            </a: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b="1">
                <a:solidFill>
                  <a:srgbClr val="0B5394"/>
                </a:solidFill>
                <a:latin typeface="Montserrat"/>
                <a:ea typeface="Montserrat"/>
                <a:cs typeface="Montserrat"/>
                <a:sym typeface="Montserrat"/>
              </a:rPr>
              <a:t>Assistance with purchasing decisions</a:t>
            </a:r>
            <a:r>
              <a:rPr lang="en" sz="900">
                <a:solidFill>
                  <a:schemeClr val="dk1"/>
                </a:solidFill>
                <a:latin typeface="Montserrat"/>
                <a:ea typeface="Montserrat"/>
                <a:cs typeface="Montserrat"/>
                <a:sym typeface="Montserrat"/>
              </a:rPr>
              <a:t> (e.g., deals with daily suppliers in 1 dashboard)</a:t>
            </a:r>
            <a:endParaRPr sz="900">
              <a:solidFill>
                <a:schemeClr val="dk1"/>
              </a:solidFill>
              <a:latin typeface="Montserrat"/>
              <a:ea typeface="Montserrat"/>
              <a:cs typeface="Montserrat"/>
              <a:sym typeface="Montserrat"/>
            </a:endParaRPr>
          </a:p>
        </p:txBody>
      </p:sp>
      <p:sp>
        <p:nvSpPr>
          <p:cNvPr id="6011" name="Google Shape;6011;p176"/>
          <p:cNvSpPr txBox="1"/>
          <p:nvPr/>
        </p:nvSpPr>
        <p:spPr>
          <a:xfrm>
            <a:off x="2752086" y="3714750"/>
            <a:ext cx="2113500" cy="46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100" b="1">
                <a:solidFill>
                  <a:srgbClr val="29BA74"/>
                </a:solidFill>
                <a:latin typeface="Montserrat"/>
                <a:ea typeface="Montserrat"/>
                <a:cs typeface="Montserrat"/>
                <a:sym typeface="Montserrat"/>
              </a:rPr>
              <a:t>~17 M</a:t>
            </a:r>
            <a:r>
              <a:rPr lang="en" sz="2100" b="1">
                <a:solidFill>
                  <a:schemeClr val="dk2"/>
                </a:solidFill>
                <a:latin typeface="Montserrat"/>
                <a:ea typeface="Montserrat"/>
                <a:cs typeface="Montserrat"/>
                <a:sym typeface="Montserrat"/>
              </a:rPr>
              <a:t> </a:t>
            </a:r>
            <a:r>
              <a:rPr lang="en" sz="900">
                <a:solidFill>
                  <a:schemeClr val="dk1"/>
                </a:solidFill>
                <a:latin typeface="Montserrat"/>
                <a:ea typeface="Montserrat"/>
                <a:cs typeface="Montserrat"/>
                <a:sym typeface="Montserrat"/>
              </a:rPr>
              <a:t>PFT manual orders/year</a:t>
            </a:r>
            <a:endParaRPr sz="900">
              <a:solidFill>
                <a:schemeClr val="dk1"/>
              </a:solidFill>
              <a:latin typeface="Montserrat"/>
              <a:ea typeface="Montserrat"/>
              <a:cs typeface="Montserrat"/>
              <a:sym typeface="Montserrat"/>
            </a:endParaRPr>
          </a:p>
        </p:txBody>
      </p:sp>
      <p:sp>
        <p:nvSpPr>
          <p:cNvPr id="6012" name="Google Shape;6012;p176"/>
          <p:cNvSpPr/>
          <p:nvPr/>
        </p:nvSpPr>
        <p:spPr>
          <a:xfrm>
            <a:off x="2584920" y="912225"/>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B</a:t>
            </a:r>
            <a:endParaRPr sz="1200" b="1">
              <a:solidFill>
                <a:srgbClr val="0B5394"/>
              </a:solidFill>
              <a:latin typeface="Montserrat"/>
              <a:ea typeface="Montserrat"/>
              <a:cs typeface="Montserrat"/>
              <a:sym typeface="Montserrat"/>
            </a:endParaRPr>
          </a:p>
        </p:txBody>
      </p:sp>
      <p:pic>
        <p:nvPicPr>
          <p:cNvPr id="6013" name="Google Shape;6013;p176"/>
          <p:cNvPicPr preferRelativeResize="0"/>
          <p:nvPr/>
        </p:nvPicPr>
        <p:blipFill rotWithShape="1">
          <a:blip r:embed="rId3">
            <a:alphaModFix/>
          </a:blip>
          <a:srcRect t="30352" r="48135"/>
          <a:stretch/>
        </p:blipFill>
        <p:spPr>
          <a:xfrm>
            <a:off x="739537" y="3580700"/>
            <a:ext cx="1492325" cy="866199"/>
          </a:xfrm>
          <a:prstGeom prst="rect">
            <a:avLst/>
          </a:prstGeom>
          <a:noFill/>
          <a:ln>
            <a:noFill/>
          </a:ln>
          <a:effectLst>
            <a:outerShdw blurRad="57150" dist="19050" dir="5400000" algn="bl" rotWithShape="0">
              <a:srgbClr val="000000">
                <a:alpha val="50000"/>
              </a:srgbClr>
            </a:outerShdw>
          </a:effectLst>
        </p:spPr>
      </p:pic>
      <p:sp>
        <p:nvSpPr>
          <p:cNvPr id="6014" name="Google Shape;6014;p176"/>
          <p:cNvSpPr txBox="1"/>
          <p:nvPr/>
        </p:nvSpPr>
        <p:spPr>
          <a:xfrm>
            <a:off x="7184376" y="982450"/>
            <a:ext cx="18141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Forecast demand in our bakery departments</a:t>
            </a:r>
            <a:endParaRPr sz="1100" b="1">
              <a:solidFill>
                <a:srgbClr val="FEFFFF"/>
              </a:solidFill>
              <a:latin typeface="Montserrat"/>
              <a:ea typeface="Montserrat"/>
              <a:cs typeface="Montserrat"/>
              <a:sym typeface="Montserrat"/>
            </a:endParaRPr>
          </a:p>
        </p:txBody>
      </p:sp>
      <p:sp>
        <p:nvSpPr>
          <p:cNvPr id="6015" name="Google Shape;6015;p176"/>
          <p:cNvSpPr txBox="1"/>
          <p:nvPr/>
        </p:nvSpPr>
        <p:spPr>
          <a:xfrm>
            <a:off x="7184376" y="1795275"/>
            <a:ext cx="1814100" cy="13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Montserrat"/>
                <a:ea typeface="Montserrat"/>
                <a:cs typeface="Montserrat"/>
                <a:sym typeface="Montserrat"/>
              </a:rPr>
              <a:t>Reduce waste in bakery equipping our staff with a powerful prediction engine:</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Leverage</a:t>
            </a:r>
            <a:r>
              <a:rPr lang="en" sz="900" b="1">
                <a:solidFill>
                  <a:srgbClr val="0B5394"/>
                </a:solidFill>
                <a:latin typeface="Montserrat"/>
                <a:ea typeface="Montserrat"/>
                <a:cs typeface="Montserrat"/>
                <a:sym typeface="Montserrat"/>
              </a:rPr>
              <a:t> Machine learning and years of experience </a:t>
            </a:r>
            <a:r>
              <a:rPr lang="en" sz="900">
                <a:solidFill>
                  <a:schemeClr val="dk1"/>
                </a:solidFill>
                <a:latin typeface="Montserrat"/>
                <a:ea typeface="Montserrat"/>
                <a:cs typeface="Montserrat"/>
                <a:sym typeface="Montserrat"/>
              </a:rPr>
              <a:t>stranded in data </a:t>
            </a:r>
            <a:endParaRPr sz="900">
              <a:solidFill>
                <a:schemeClr val="dk1"/>
              </a:solidFill>
              <a:latin typeface="Montserrat"/>
              <a:ea typeface="Montserrat"/>
              <a:cs typeface="Montserrat"/>
              <a:sym typeface="Montserrat"/>
            </a:endParaRPr>
          </a:p>
          <a:p>
            <a:pPr marL="91440" lvl="0" indent="-102870" algn="l" rtl="0">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Get positive impact on store P&amp;L … and on the planet !</a:t>
            </a:r>
            <a:endParaRPr sz="900">
              <a:solidFill>
                <a:schemeClr val="dk1"/>
              </a:solidFill>
              <a:latin typeface="Montserrat"/>
              <a:ea typeface="Montserrat"/>
              <a:cs typeface="Montserrat"/>
              <a:sym typeface="Montserrat"/>
            </a:endParaRPr>
          </a:p>
        </p:txBody>
      </p:sp>
      <p:sp>
        <p:nvSpPr>
          <p:cNvPr id="6016" name="Google Shape;6016;p176"/>
          <p:cNvSpPr txBox="1"/>
          <p:nvPr/>
        </p:nvSpPr>
        <p:spPr>
          <a:xfrm>
            <a:off x="7184251" y="3385000"/>
            <a:ext cx="1814100" cy="600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rgbClr val="29BA74"/>
                </a:solidFill>
                <a:latin typeface="Montserrat"/>
                <a:ea typeface="Montserrat"/>
                <a:cs typeface="Montserrat"/>
                <a:sym typeface="Montserrat"/>
              </a:rPr>
              <a:t>Equivalent of </a:t>
            </a:r>
            <a:br>
              <a:rPr lang="en" b="1">
                <a:solidFill>
                  <a:srgbClr val="29BA74"/>
                </a:solidFill>
                <a:latin typeface="Montserrat"/>
                <a:ea typeface="Montserrat"/>
                <a:cs typeface="Montserrat"/>
                <a:sym typeface="Montserrat"/>
              </a:rPr>
            </a:br>
            <a:r>
              <a:rPr lang="en" sz="1900" b="1">
                <a:solidFill>
                  <a:srgbClr val="29BA74"/>
                </a:solidFill>
                <a:latin typeface="Montserrat"/>
                <a:ea typeface="Montserrat"/>
                <a:cs typeface="Montserrat"/>
                <a:sym typeface="Montserrat"/>
              </a:rPr>
              <a:t>5M croissants</a:t>
            </a:r>
            <a:br>
              <a:rPr lang="en" sz="2100" b="1">
                <a:solidFill>
                  <a:srgbClr val="29BA74"/>
                </a:solidFill>
                <a:latin typeface="Montserrat"/>
                <a:ea typeface="Montserrat"/>
                <a:cs typeface="Montserrat"/>
                <a:sym typeface="Montserrat"/>
              </a:rPr>
            </a:br>
            <a:r>
              <a:rPr lang="en" sz="900">
                <a:solidFill>
                  <a:srgbClr val="575757"/>
                </a:solidFill>
                <a:latin typeface="Montserrat"/>
                <a:ea typeface="Montserrat"/>
                <a:cs typeface="Montserrat"/>
                <a:sym typeface="Montserrat"/>
              </a:rPr>
              <a:t>saved in 2023</a:t>
            </a:r>
            <a:endParaRPr sz="900">
              <a:solidFill>
                <a:srgbClr val="3D3D3B"/>
              </a:solidFill>
              <a:latin typeface="Montserrat"/>
              <a:ea typeface="Montserrat"/>
              <a:cs typeface="Montserrat"/>
              <a:sym typeface="Montserrat"/>
            </a:endParaRPr>
          </a:p>
        </p:txBody>
      </p:sp>
      <p:sp>
        <p:nvSpPr>
          <p:cNvPr id="6017" name="Google Shape;6017;p176"/>
          <p:cNvSpPr/>
          <p:nvPr/>
        </p:nvSpPr>
        <p:spPr>
          <a:xfrm>
            <a:off x="7072425" y="912225"/>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D</a:t>
            </a:r>
            <a:endParaRPr sz="1200" b="1">
              <a:solidFill>
                <a:srgbClr val="0B5394"/>
              </a:solidFill>
              <a:latin typeface="Montserrat"/>
              <a:ea typeface="Montserrat"/>
              <a:cs typeface="Montserrat"/>
              <a:sym typeface="Montserrat"/>
            </a:endParaRPr>
          </a:p>
        </p:txBody>
      </p:sp>
      <p:cxnSp>
        <p:nvCxnSpPr>
          <p:cNvPr id="6018" name="Google Shape;6018;p176"/>
          <p:cNvCxnSpPr/>
          <p:nvPr/>
        </p:nvCxnSpPr>
        <p:spPr>
          <a:xfrm>
            <a:off x="7018132" y="988425"/>
            <a:ext cx="0" cy="3733200"/>
          </a:xfrm>
          <a:prstGeom prst="straightConnector1">
            <a:avLst/>
          </a:prstGeom>
          <a:noFill/>
          <a:ln w="9525" cap="flat" cmpd="sng">
            <a:solidFill>
              <a:srgbClr val="888888"/>
            </a:solidFill>
            <a:prstDash val="dash"/>
            <a:round/>
            <a:headEnd type="none" w="med" len="med"/>
            <a:tailEnd type="none" w="med" len="med"/>
          </a:ln>
        </p:spPr>
      </p:cxnSp>
      <p:pic>
        <p:nvPicPr>
          <p:cNvPr id="6019" name="Google Shape;6019;p176"/>
          <p:cNvPicPr preferRelativeResize="0"/>
          <p:nvPr/>
        </p:nvPicPr>
        <p:blipFill>
          <a:blip r:embed="rId4">
            <a:alphaModFix/>
          </a:blip>
          <a:stretch>
            <a:fillRect/>
          </a:stretch>
        </p:blipFill>
        <p:spPr>
          <a:xfrm>
            <a:off x="230128" y="1438426"/>
            <a:ext cx="337126" cy="33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23"/>
        <p:cNvGrpSpPr/>
        <p:nvPr/>
      </p:nvGrpSpPr>
      <p:grpSpPr>
        <a:xfrm>
          <a:off x="0" y="0"/>
          <a:ext cx="0" cy="0"/>
          <a:chOff x="0" y="0"/>
          <a:chExt cx="0" cy="0"/>
        </a:xfrm>
      </p:grpSpPr>
      <p:grpSp>
        <p:nvGrpSpPr>
          <p:cNvPr id="6024" name="Google Shape;6024;p177"/>
          <p:cNvGrpSpPr/>
          <p:nvPr/>
        </p:nvGrpSpPr>
        <p:grpSpPr>
          <a:xfrm>
            <a:off x="268950" y="32554"/>
            <a:ext cx="4570564" cy="268496"/>
            <a:chOff x="268950" y="32554"/>
            <a:chExt cx="4570564" cy="268496"/>
          </a:xfrm>
        </p:grpSpPr>
        <p:sp>
          <p:nvSpPr>
            <p:cNvPr id="6025" name="Google Shape;6025;p177"/>
            <p:cNvSpPr/>
            <p:nvPr/>
          </p:nvSpPr>
          <p:spPr>
            <a:xfrm>
              <a:off x="268950" y="32554"/>
              <a:ext cx="164700" cy="1647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2</a:t>
              </a:r>
              <a:endParaRPr sz="800" b="1">
                <a:solidFill>
                  <a:srgbClr val="FFFFFF"/>
                </a:solidFill>
                <a:latin typeface="Montserrat"/>
                <a:ea typeface="Montserrat"/>
                <a:cs typeface="Montserrat"/>
                <a:sym typeface="Montserrat"/>
              </a:endParaRPr>
            </a:p>
          </p:txBody>
        </p:sp>
        <p:sp>
          <p:nvSpPr>
            <p:cNvPr id="6026" name="Google Shape;6026;p177"/>
            <p:cNvSpPr txBox="1"/>
            <p:nvPr/>
          </p:nvSpPr>
          <p:spPr>
            <a:xfrm>
              <a:off x="690214" y="54750"/>
              <a:ext cx="41493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3"/>
                  </a:solidFill>
                  <a:latin typeface="Montserrat"/>
                  <a:ea typeface="Montserrat"/>
                  <a:cs typeface="Montserrat"/>
                  <a:sym typeface="Montserrat"/>
                </a:rPr>
                <a:t>Internal processes - </a:t>
              </a:r>
              <a:r>
                <a:rPr lang="en" sz="800">
                  <a:solidFill>
                    <a:schemeClr val="accent3"/>
                  </a:solidFill>
                  <a:latin typeface="Montserrat"/>
                  <a:ea typeface="Montserrat"/>
                  <a:cs typeface="Montserrat"/>
                  <a:sym typeface="Montserrat"/>
                </a:rPr>
                <a:t>Automate and optimize our assortment</a:t>
              </a:r>
              <a:endParaRPr sz="800">
                <a:solidFill>
                  <a:schemeClr val="accent3"/>
                </a:solidFill>
                <a:latin typeface="Montserrat"/>
                <a:ea typeface="Montserrat"/>
                <a:cs typeface="Montserrat"/>
                <a:sym typeface="Montserrat"/>
              </a:endParaRPr>
            </a:p>
            <a:p>
              <a:pPr marL="0" lvl="0" indent="0" algn="l" rtl="0">
                <a:spcBef>
                  <a:spcPts val="0"/>
                </a:spcBef>
                <a:spcAft>
                  <a:spcPts val="0"/>
                </a:spcAft>
                <a:buNone/>
              </a:pPr>
              <a:endParaRPr sz="800">
                <a:solidFill>
                  <a:schemeClr val="accent3"/>
                </a:solidFill>
                <a:latin typeface="Montserrat"/>
                <a:ea typeface="Montserrat"/>
                <a:cs typeface="Montserrat"/>
                <a:sym typeface="Montserrat"/>
              </a:endParaRPr>
            </a:p>
          </p:txBody>
        </p:sp>
        <p:sp>
          <p:nvSpPr>
            <p:cNvPr id="6027" name="Google Shape;6027;p177"/>
            <p:cNvSpPr/>
            <p:nvPr/>
          </p:nvSpPr>
          <p:spPr>
            <a:xfrm>
              <a:off x="466560" y="32554"/>
              <a:ext cx="164700" cy="1647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A</a:t>
              </a:r>
              <a:endParaRPr sz="800" b="1">
                <a:solidFill>
                  <a:srgbClr val="FFFFFF"/>
                </a:solidFill>
                <a:latin typeface="Montserrat"/>
                <a:ea typeface="Montserrat"/>
                <a:cs typeface="Montserrat"/>
                <a:sym typeface="Montserrat"/>
              </a:endParaRPr>
            </a:p>
          </p:txBody>
        </p:sp>
      </p:grpSp>
      <p:sp>
        <p:nvSpPr>
          <p:cNvPr id="6028" name="Google Shape;6028;p177"/>
          <p:cNvSpPr txBox="1">
            <a:spLocks noGrp="1"/>
          </p:cNvSpPr>
          <p:nvPr>
            <p:ph type="title"/>
          </p:nvPr>
        </p:nvSpPr>
        <p:spPr>
          <a:xfrm>
            <a:off x="539750" y="222440"/>
            <a:ext cx="8100900" cy="2310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Assortment Suite summary</a:t>
            </a:r>
            <a:endParaRPr sz="1500" b="1">
              <a:latin typeface="Montserrat"/>
              <a:ea typeface="Montserrat"/>
              <a:cs typeface="Montserrat"/>
              <a:sym typeface="Montserrat"/>
            </a:endParaRPr>
          </a:p>
        </p:txBody>
      </p:sp>
      <p:sp>
        <p:nvSpPr>
          <p:cNvPr id="6029" name="Google Shape;6029;p177"/>
          <p:cNvSpPr/>
          <p:nvPr/>
        </p:nvSpPr>
        <p:spPr>
          <a:xfrm>
            <a:off x="5267200" y="918950"/>
            <a:ext cx="3613500" cy="38382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6030" name="Google Shape;6030;p177"/>
          <p:cNvSpPr txBox="1"/>
          <p:nvPr/>
        </p:nvSpPr>
        <p:spPr>
          <a:xfrm>
            <a:off x="5454550" y="1071200"/>
            <a:ext cx="3238800" cy="21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cxnSp>
        <p:nvCxnSpPr>
          <p:cNvPr id="6031" name="Google Shape;6031;p177"/>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6032" name="Google Shape;6032;p177"/>
          <p:cNvSpPr txBox="1"/>
          <p:nvPr/>
        </p:nvSpPr>
        <p:spPr>
          <a:xfrm>
            <a:off x="5454550" y="1555800"/>
            <a:ext cx="3238800" cy="2914200"/>
          </a:xfrm>
          <a:prstGeom prst="rect">
            <a:avLst/>
          </a:prstGeom>
          <a:noFill/>
          <a:ln>
            <a:noFill/>
          </a:ln>
        </p:spPr>
        <p:txBody>
          <a:bodyPr spcFirstLastPara="1" wrap="square" lIns="0" tIns="0" rIns="0" bIns="0" anchor="t" anchorCtr="0">
            <a:no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-11%</a:t>
            </a:r>
            <a:r>
              <a:rPr lang="en" sz="1200">
                <a:solidFill>
                  <a:srgbClr val="FFFFFF"/>
                </a:solidFill>
                <a:latin typeface="Montserrat"/>
                <a:ea typeface="Montserrat"/>
                <a:cs typeface="Montserrat"/>
                <a:sym typeface="Montserrat"/>
              </a:rPr>
              <a:t> reduction in the HM/SM assortment in 2023 (-20% by 2026)</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-50% </a:t>
            </a:r>
            <a:r>
              <a:rPr lang="en" sz="1200">
                <a:solidFill>
                  <a:srgbClr val="FFFFFF"/>
                </a:solidFill>
                <a:latin typeface="Montserrat"/>
                <a:ea typeface="Montserrat"/>
                <a:cs typeface="Montserrat"/>
                <a:sym typeface="Montserrat"/>
              </a:rPr>
              <a:t>reduction in headcount in the management category (enabler)</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2,415</a:t>
            </a:r>
            <a:r>
              <a:rPr lang="en" sz="1200">
                <a:solidFill>
                  <a:srgbClr val="FFFFFF"/>
                </a:solidFill>
                <a:latin typeface="Montserrat"/>
                <a:ea typeface="Montserrat"/>
                <a:cs typeface="Montserrat"/>
                <a:sym typeface="Montserrat"/>
              </a:rPr>
              <a:t> proxy stores equipped</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+€58M</a:t>
            </a:r>
            <a:r>
              <a:rPr lang="en" sz="1200">
                <a:solidFill>
                  <a:srgbClr val="FFFFFF"/>
                </a:solidFill>
                <a:latin typeface="Montserrat"/>
                <a:ea typeface="Montserrat"/>
                <a:cs typeface="Montserrat"/>
                <a:sym typeface="Montserrat"/>
              </a:rPr>
              <a:t> in incremental turnover vs. 2022 (+1.4%)</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83%</a:t>
            </a:r>
            <a:r>
              <a:rPr lang="en" sz="1200">
                <a:solidFill>
                  <a:srgbClr val="FFFFFF"/>
                </a:solidFill>
                <a:latin typeface="Montserrat"/>
                <a:ea typeface="Montserrat"/>
                <a:cs typeface="Montserrat"/>
                <a:sym typeface="Montserrat"/>
              </a:rPr>
              <a:t> of recommendations adopted</a:t>
            </a:r>
            <a:endParaRPr sz="1200">
              <a:solidFill>
                <a:srgbClr val="FFFFFF"/>
              </a:solidFill>
              <a:latin typeface="Montserrat"/>
              <a:ea typeface="Montserrat"/>
              <a:cs typeface="Montserrat"/>
              <a:sym typeface="Montserrat"/>
            </a:endParaRPr>
          </a:p>
        </p:txBody>
      </p:sp>
      <p:sp>
        <p:nvSpPr>
          <p:cNvPr id="6033" name="Google Shape;6033;p177"/>
          <p:cNvSpPr txBox="1"/>
          <p:nvPr/>
        </p:nvSpPr>
        <p:spPr>
          <a:xfrm>
            <a:off x="2378525" y="2878675"/>
            <a:ext cx="2717100" cy="73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073763"/>
                </a:solidFill>
                <a:latin typeface="Montserrat"/>
                <a:ea typeface="Montserrat"/>
                <a:cs typeface="Montserrat"/>
                <a:sym typeface="Montserrat"/>
              </a:rPr>
              <a:t>“Netflix of assortment” </a:t>
            </a:r>
            <a:endParaRPr sz="1200" b="1">
              <a:solidFill>
                <a:srgbClr val="073763"/>
              </a:solidFill>
              <a:latin typeface="Montserrat"/>
              <a:ea typeface="Montserrat"/>
              <a:cs typeface="Montserrat"/>
              <a:sym typeface="Montserrat"/>
            </a:endParaRPr>
          </a:p>
          <a:p>
            <a:pPr marL="0" lvl="0" indent="0" algn="l" rtl="0">
              <a:spcBef>
                <a:spcPts val="300"/>
              </a:spcBef>
              <a:spcAft>
                <a:spcPts val="300"/>
              </a:spcAft>
              <a:buNone/>
            </a:pPr>
            <a:r>
              <a:rPr lang="en" sz="1200">
                <a:latin typeface="Montserrat"/>
                <a:ea typeface="Montserrat"/>
                <a:cs typeface="Montserrat"/>
                <a:sym typeface="Montserrat"/>
              </a:rPr>
              <a:t>Product</a:t>
            </a:r>
            <a:r>
              <a:rPr lang="en" sz="1200" b="1">
                <a:solidFill>
                  <a:srgbClr val="073763"/>
                </a:solidFill>
                <a:latin typeface="Montserrat"/>
                <a:ea typeface="Montserrat"/>
                <a:cs typeface="Montserrat"/>
                <a:sym typeface="Montserrat"/>
              </a:rPr>
              <a:t> </a:t>
            </a:r>
            <a:r>
              <a:rPr lang="en" sz="1200">
                <a:latin typeface="Montserrat"/>
                <a:ea typeface="Montserrat"/>
                <a:cs typeface="Montserrat"/>
                <a:sym typeface="Montserrat"/>
              </a:rPr>
              <a:t>recommendations to add/remove from the assortment for proxies and markets</a:t>
            </a:r>
            <a:endParaRPr sz="1200">
              <a:latin typeface="Montserrat"/>
              <a:ea typeface="Montserrat"/>
              <a:cs typeface="Montserrat"/>
              <a:sym typeface="Montserrat"/>
            </a:endParaRPr>
          </a:p>
        </p:txBody>
      </p:sp>
      <p:sp>
        <p:nvSpPr>
          <p:cNvPr id="6034" name="Google Shape;6034;p177"/>
          <p:cNvSpPr txBox="1"/>
          <p:nvPr/>
        </p:nvSpPr>
        <p:spPr>
          <a:xfrm>
            <a:off x="2378525" y="1101800"/>
            <a:ext cx="2717100" cy="18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Solutions</a:t>
            </a:r>
            <a:endParaRPr sz="1200">
              <a:solidFill>
                <a:srgbClr val="3D3D3B"/>
              </a:solidFill>
              <a:latin typeface="Montserrat"/>
              <a:ea typeface="Montserrat"/>
              <a:cs typeface="Montserrat"/>
              <a:sym typeface="Montserrat"/>
            </a:endParaRPr>
          </a:p>
        </p:txBody>
      </p:sp>
      <p:cxnSp>
        <p:nvCxnSpPr>
          <p:cNvPr id="6035" name="Google Shape;6035;p177"/>
          <p:cNvCxnSpPr/>
          <p:nvPr/>
        </p:nvCxnSpPr>
        <p:spPr>
          <a:xfrm>
            <a:off x="2378525" y="1352025"/>
            <a:ext cx="2717100" cy="0"/>
          </a:xfrm>
          <a:prstGeom prst="straightConnector1">
            <a:avLst/>
          </a:prstGeom>
          <a:noFill/>
          <a:ln w="9525" cap="flat" cmpd="sng">
            <a:solidFill>
              <a:srgbClr val="3D3D3B"/>
            </a:solidFill>
            <a:prstDash val="solid"/>
            <a:round/>
            <a:headEnd type="none" w="med" len="med"/>
            <a:tailEnd type="none" w="med" len="med"/>
          </a:ln>
        </p:spPr>
      </p:cxnSp>
      <p:sp>
        <p:nvSpPr>
          <p:cNvPr id="6036" name="Google Shape;6036;p177"/>
          <p:cNvSpPr txBox="1"/>
          <p:nvPr/>
        </p:nvSpPr>
        <p:spPr>
          <a:xfrm>
            <a:off x="529726" y="1101800"/>
            <a:ext cx="1687500" cy="18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Visual</a:t>
            </a:r>
            <a:endParaRPr sz="1200" b="1">
              <a:solidFill>
                <a:srgbClr val="3D3D3B"/>
              </a:solidFill>
              <a:latin typeface="Montserrat"/>
              <a:ea typeface="Montserrat"/>
              <a:cs typeface="Montserrat"/>
              <a:sym typeface="Montserrat"/>
            </a:endParaRPr>
          </a:p>
        </p:txBody>
      </p:sp>
      <p:cxnSp>
        <p:nvCxnSpPr>
          <p:cNvPr id="6037" name="Google Shape;6037;p177"/>
          <p:cNvCxnSpPr/>
          <p:nvPr/>
        </p:nvCxnSpPr>
        <p:spPr>
          <a:xfrm>
            <a:off x="529725" y="1352025"/>
            <a:ext cx="1691400" cy="0"/>
          </a:xfrm>
          <a:prstGeom prst="straightConnector1">
            <a:avLst/>
          </a:prstGeom>
          <a:noFill/>
          <a:ln w="9525" cap="flat" cmpd="sng">
            <a:solidFill>
              <a:srgbClr val="3D3D3B"/>
            </a:solidFill>
            <a:prstDash val="solid"/>
            <a:round/>
            <a:headEnd type="none" w="med" len="med"/>
            <a:tailEnd type="none" w="med" len="med"/>
          </a:ln>
        </p:spPr>
      </p:cxnSp>
      <p:sp>
        <p:nvSpPr>
          <p:cNvPr id="6038" name="Google Shape;6038;p177"/>
          <p:cNvSpPr txBox="1"/>
          <p:nvPr/>
        </p:nvSpPr>
        <p:spPr>
          <a:xfrm>
            <a:off x="2378525" y="4018350"/>
            <a:ext cx="2717100" cy="73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073763"/>
                </a:solidFill>
                <a:latin typeface="Montserrat"/>
                <a:ea typeface="Montserrat"/>
                <a:cs typeface="Montserrat"/>
                <a:sym typeface="Montserrat"/>
              </a:rPr>
              <a:t>Assortment localizer </a:t>
            </a:r>
            <a:endParaRPr sz="1200" b="1">
              <a:solidFill>
                <a:srgbClr val="073763"/>
              </a:solidFill>
              <a:latin typeface="Montserrat"/>
              <a:ea typeface="Montserrat"/>
              <a:cs typeface="Montserrat"/>
              <a:sym typeface="Montserrat"/>
            </a:endParaRPr>
          </a:p>
          <a:p>
            <a:pPr marL="0" lvl="0" indent="0" algn="l" rtl="0">
              <a:spcBef>
                <a:spcPts val="300"/>
              </a:spcBef>
              <a:spcAft>
                <a:spcPts val="300"/>
              </a:spcAft>
              <a:buNone/>
            </a:pPr>
            <a:r>
              <a:rPr lang="en" sz="1200">
                <a:latin typeface="Montserrat"/>
                <a:ea typeface="Montserrat"/>
                <a:cs typeface="Montserrat"/>
                <a:sym typeface="Montserrat"/>
              </a:rPr>
              <a:t>Reduction of store assortments and reallocation of aisles by category</a:t>
            </a:r>
            <a:endParaRPr sz="1200">
              <a:latin typeface="Montserrat"/>
              <a:ea typeface="Montserrat"/>
              <a:cs typeface="Montserrat"/>
              <a:sym typeface="Montserrat"/>
            </a:endParaRPr>
          </a:p>
        </p:txBody>
      </p:sp>
      <p:pic>
        <p:nvPicPr>
          <p:cNvPr id="6039" name="Google Shape;6039;p177"/>
          <p:cNvPicPr preferRelativeResize="0"/>
          <p:nvPr/>
        </p:nvPicPr>
        <p:blipFill rotWithShape="1">
          <a:blip r:embed="rId3">
            <a:alphaModFix/>
          </a:blip>
          <a:srcRect l="4224" t="19923" r="34639" b="37866"/>
          <a:stretch/>
        </p:blipFill>
        <p:spPr>
          <a:xfrm>
            <a:off x="539750" y="4018350"/>
            <a:ext cx="1691251" cy="571458"/>
          </a:xfrm>
          <a:prstGeom prst="rect">
            <a:avLst/>
          </a:prstGeom>
          <a:noFill/>
          <a:ln>
            <a:noFill/>
          </a:ln>
        </p:spPr>
      </p:pic>
      <p:pic>
        <p:nvPicPr>
          <p:cNvPr id="6040" name="Google Shape;6040;p177"/>
          <p:cNvPicPr preferRelativeResize="0"/>
          <p:nvPr/>
        </p:nvPicPr>
        <p:blipFill rotWithShape="1">
          <a:blip r:embed="rId4">
            <a:alphaModFix/>
          </a:blip>
          <a:srcRect t="30352" r="48135"/>
          <a:stretch/>
        </p:blipFill>
        <p:spPr>
          <a:xfrm>
            <a:off x="539750" y="2878675"/>
            <a:ext cx="1691250" cy="981667"/>
          </a:xfrm>
          <a:prstGeom prst="rect">
            <a:avLst/>
          </a:prstGeom>
          <a:noFill/>
          <a:ln>
            <a:noFill/>
          </a:ln>
        </p:spPr>
      </p:pic>
      <p:sp>
        <p:nvSpPr>
          <p:cNvPr id="6041" name="Google Shape;6041;p177"/>
          <p:cNvSpPr txBox="1"/>
          <p:nvPr/>
        </p:nvSpPr>
        <p:spPr>
          <a:xfrm>
            <a:off x="2378525" y="1490500"/>
            <a:ext cx="2717100" cy="7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200" b="1">
                <a:solidFill>
                  <a:srgbClr val="073763"/>
                </a:solidFill>
                <a:latin typeface="Montserrat"/>
                <a:ea typeface="Montserrat"/>
                <a:cs typeface="Montserrat"/>
                <a:sym typeface="Montserrat"/>
              </a:rPr>
              <a:t>Assortment builder</a:t>
            </a:r>
            <a:r>
              <a:rPr lang="en" sz="1200">
                <a:latin typeface="Montserrat"/>
                <a:ea typeface="Montserrat"/>
                <a:cs typeface="Montserrat"/>
                <a:sym typeface="Montserrat"/>
              </a:rPr>
              <a:t> </a:t>
            </a:r>
            <a:endParaRPr sz="1200">
              <a:latin typeface="Montserrat"/>
              <a:ea typeface="Montserrat"/>
              <a:cs typeface="Montserrat"/>
              <a:sym typeface="Montserrat"/>
            </a:endParaRPr>
          </a:p>
          <a:p>
            <a:pPr marL="0" marR="0" lvl="0" indent="0" algn="l" rtl="0">
              <a:lnSpc>
                <a:spcPct val="100000"/>
              </a:lnSpc>
              <a:spcBef>
                <a:spcPts val="300"/>
              </a:spcBef>
              <a:spcAft>
                <a:spcPts val="300"/>
              </a:spcAft>
              <a:buNone/>
            </a:pPr>
            <a:r>
              <a:rPr lang="en" sz="1200">
                <a:latin typeface="Montserrat"/>
                <a:ea typeface="Montserrat"/>
                <a:cs typeface="Montserrat"/>
                <a:sym typeface="Montserrat"/>
              </a:rPr>
              <a:t>Automatic optimization of 60-70% national FMCG assortments</a:t>
            </a:r>
            <a:endParaRPr sz="1200">
              <a:latin typeface="Montserrat"/>
              <a:ea typeface="Montserrat"/>
              <a:cs typeface="Montserrat"/>
              <a:sym typeface="Montserrat"/>
            </a:endParaRPr>
          </a:p>
        </p:txBody>
      </p:sp>
      <p:cxnSp>
        <p:nvCxnSpPr>
          <p:cNvPr id="6042" name="Google Shape;6042;p177"/>
          <p:cNvCxnSpPr/>
          <p:nvPr/>
        </p:nvCxnSpPr>
        <p:spPr>
          <a:xfrm>
            <a:off x="507275" y="2773675"/>
            <a:ext cx="4590600" cy="0"/>
          </a:xfrm>
          <a:prstGeom prst="straightConnector1">
            <a:avLst/>
          </a:prstGeom>
          <a:noFill/>
          <a:ln w="9525" cap="flat" cmpd="sng">
            <a:solidFill>
              <a:srgbClr val="E7E6E6"/>
            </a:solidFill>
            <a:prstDash val="solid"/>
            <a:round/>
            <a:headEnd type="none" w="med" len="med"/>
            <a:tailEnd type="none" w="med" len="med"/>
          </a:ln>
        </p:spPr>
      </p:cxnSp>
      <p:cxnSp>
        <p:nvCxnSpPr>
          <p:cNvPr id="6043" name="Google Shape;6043;p177"/>
          <p:cNvCxnSpPr/>
          <p:nvPr/>
        </p:nvCxnSpPr>
        <p:spPr>
          <a:xfrm>
            <a:off x="507275" y="3939350"/>
            <a:ext cx="4590600" cy="0"/>
          </a:xfrm>
          <a:prstGeom prst="straightConnector1">
            <a:avLst/>
          </a:prstGeom>
          <a:noFill/>
          <a:ln w="9525" cap="flat" cmpd="sng">
            <a:solidFill>
              <a:srgbClr val="E7E6E6"/>
            </a:solidFill>
            <a:prstDash val="solid"/>
            <a:round/>
            <a:headEnd type="none" w="med" len="med"/>
            <a:tailEnd type="none" w="med" len="med"/>
          </a:ln>
        </p:spPr>
      </p:cxnSp>
      <p:grpSp>
        <p:nvGrpSpPr>
          <p:cNvPr id="6044" name="Google Shape;6044;p177"/>
          <p:cNvGrpSpPr/>
          <p:nvPr/>
        </p:nvGrpSpPr>
        <p:grpSpPr>
          <a:xfrm>
            <a:off x="4181263" y="1436716"/>
            <a:ext cx="914362" cy="179801"/>
            <a:chOff x="2378516" y="2282468"/>
            <a:chExt cx="1026450" cy="201300"/>
          </a:xfrm>
        </p:grpSpPr>
        <p:pic>
          <p:nvPicPr>
            <p:cNvPr id="6045" name="Google Shape;6045;p177"/>
            <p:cNvPicPr preferRelativeResize="0"/>
            <p:nvPr/>
          </p:nvPicPr>
          <p:blipFill rotWithShape="1">
            <a:blip r:embed="rId5">
              <a:alphaModFix/>
            </a:blip>
            <a:srcRect/>
            <a:stretch/>
          </p:blipFill>
          <p:spPr>
            <a:xfrm>
              <a:off x="2378516" y="2283598"/>
              <a:ext cx="199040" cy="199040"/>
            </a:xfrm>
            <a:prstGeom prst="rect">
              <a:avLst/>
            </a:prstGeom>
            <a:noFill/>
            <a:ln>
              <a:noFill/>
            </a:ln>
          </p:spPr>
        </p:pic>
        <p:pic>
          <p:nvPicPr>
            <p:cNvPr id="6046" name="Google Shape;6046;p177"/>
            <p:cNvPicPr preferRelativeResize="0"/>
            <p:nvPr/>
          </p:nvPicPr>
          <p:blipFill rotWithShape="1">
            <a:blip r:embed="rId6">
              <a:alphaModFix/>
            </a:blip>
            <a:srcRect l="1728" t="1728" r="1718" b="1718"/>
            <a:stretch/>
          </p:blipFill>
          <p:spPr>
            <a:xfrm>
              <a:off x="2652059" y="2287568"/>
              <a:ext cx="201300" cy="191100"/>
            </a:xfrm>
            <a:prstGeom prst="ellipse">
              <a:avLst/>
            </a:prstGeom>
            <a:noFill/>
            <a:ln>
              <a:noFill/>
            </a:ln>
          </p:spPr>
        </p:pic>
        <p:pic>
          <p:nvPicPr>
            <p:cNvPr id="6047" name="Google Shape;6047;p177"/>
            <p:cNvPicPr preferRelativeResize="0"/>
            <p:nvPr/>
          </p:nvPicPr>
          <p:blipFill>
            <a:blip r:embed="rId7">
              <a:alphaModFix/>
            </a:blip>
            <a:stretch>
              <a:fillRect/>
            </a:stretch>
          </p:blipFill>
          <p:spPr>
            <a:xfrm>
              <a:off x="2927863" y="2282468"/>
              <a:ext cx="201300" cy="201300"/>
            </a:xfrm>
            <a:prstGeom prst="ellipse">
              <a:avLst/>
            </a:prstGeom>
            <a:noFill/>
            <a:ln>
              <a:noFill/>
            </a:ln>
          </p:spPr>
        </p:pic>
        <p:pic>
          <p:nvPicPr>
            <p:cNvPr id="6048" name="Google Shape;6048;p177"/>
            <p:cNvPicPr preferRelativeResize="0"/>
            <p:nvPr/>
          </p:nvPicPr>
          <p:blipFill>
            <a:blip r:embed="rId8">
              <a:alphaModFix/>
            </a:blip>
            <a:stretch>
              <a:fillRect/>
            </a:stretch>
          </p:blipFill>
          <p:spPr>
            <a:xfrm>
              <a:off x="3203666" y="2282468"/>
              <a:ext cx="201300" cy="201300"/>
            </a:xfrm>
            <a:prstGeom prst="ellipse">
              <a:avLst/>
            </a:prstGeom>
            <a:noFill/>
            <a:ln>
              <a:noFill/>
            </a:ln>
          </p:spPr>
        </p:pic>
      </p:grpSp>
      <p:pic>
        <p:nvPicPr>
          <p:cNvPr id="6049" name="Google Shape;6049;p177"/>
          <p:cNvPicPr preferRelativeResize="0"/>
          <p:nvPr/>
        </p:nvPicPr>
        <p:blipFill rotWithShape="1">
          <a:blip r:embed="rId5">
            <a:alphaModFix/>
          </a:blip>
          <a:srcRect/>
          <a:stretch/>
        </p:blipFill>
        <p:spPr>
          <a:xfrm>
            <a:off x="4918313" y="2894091"/>
            <a:ext cx="177312" cy="177782"/>
          </a:xfrm>
          <a:prstGeom prst="rect">
            <a:avLst/>
          </a:prstGeom>
          <a:noFill/>
          <a:ln>
            <a:noFill/>
          </a:ln>
        </p:spPr>
      </p:pic>
      <p:pic>
        <p:nvPicPr>
          <p:cNvPr id="6050" name="Google Shape;6050;p177"/>
          <p:cNvPicPr preferRelativeResize="0"/>
          <p:nvPr/>
        </p:nvPicPr>
        <p:blipFill rotWithShape="1">
          <a:blip r:embed="rId5">
            <a:alphaModFix/>
          </a:blip>
          <a:srcRect/>
          <a:stretch/>
        </p:blipFill>
        <p:spPr>
          <a:xfrm>
            <a:off x="4918313" y="4070160"/>
            <a:ext cx="177312" cy="177782"/>
          </a:xfrm>
          <a:prstGeom prst="rect">
            <a:avLst/>
          </a:prstGeom>
          <a:noFill/>
          <a:ln>
            <a:noFill/>
          </a:ln>
        </p:spPr>
      </p:pic>
      <p:pic>
        <p:nvPicPr>
          <p:cNvPr id="6051" name="Google Shape;6051;p177"/>
          <p:cNvPicPr preferRelativeResize="0"/>
          <p:nvPr/>
        </p:nvPicPr>
        <p:blipFill rotWithShape="1">
          <a:blip r:embed="rId9">
            <a:alphaModFix/>
          </a:blip>
          <a:srcRect l="11110" t="9087" r="20602" b="6303"/>
          <a:stretch/>
        </p:blipFill>
        <p:spPr>
          <a:xfrm>
            <a:off x="539750" y="1490500"/>
            <a:ext cx="1691262" cy="1178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55"/>
        <p:cNvGrpSpPr/>
        <p:nvPr/>
      </p:nvGrpSpPr>
      <p:grpSpPr>
        <a:xfrm>
          <a:off x="0" y="0"/>
          <a:ext cx="0" cy="0"/>
          <a:chOff x="0" y="0"/>
          <a:chExt cx="0" cy="0"/>
        </a:xfrm>
      </p:grpSpPr>
      <p:sp>
        <p:nvSpPr>
          <p:cNvPr id="6056" name="Google Shape;6056;p178"/>
          <p:cNvSpPr txBox="1"/>
          <p:nvPr/>
        </p:nvSpPr>
        <p:spPr>
          <a:xfrm>
            <a:off x="539751" y="179388"/>
            <a:ext cx="5076000" cy="432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Montserrat"/>
                <a:ea typeface="Montserrat"/>
                <a:cs typeface="Montserrat"/>
                <a:sym typeface="Montserrat"/>
              </a:rPr>
              <a:t>Reinvent our business with Gen AI</a:t>
            </a:r>
            <a:endParaRPr sz="2400" b="1">
              <a:solidFill>
                <a:srgbClr val="FFFFFF"/>
              </a:solidFill>
              <a:latin typeface="Montserrat"/>
              <a:ea typeface="Montserrat"/>
              <a:cs typeface="Montserrat"/>
              <a:sym typeface="Montserrat"/>
            </a:endParaRPr>
          </a:p>
        </p:txBody>
      </p:sp>
      <p:sp>
        <p:nvSpPr>
          <p:cNvPr id="6057" name="Google Shape;6057;p178"/>
          <p:cNvSpPr/>
          <p:nvPr/>
        </p:nvSpPr>
        <p:spPr>
          <a:xfrm>
            <a:off x="6156000" y="180000"/>
            <a:ext cx="2808000" cy="43206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a:solidFill>
                <a:srgbClr val="B7B7B7"/>
              </a:solidFill>
              <a:latin typeface="Montserrat"/>
              <a:ea typeface="Montserrat"/>
              <a:cs typeface="Montserrat"/>
              <a:sym typeface="Montserrat"/>
            </a:endParaRPr>
          </a:p>
          <a:p>
            <a:pPr marL="342900" marR="0" lvl="0" indent="-244475" algn="l" rtl="0">
              <a:lnSpc>
                <a:spcPct val="100000"/>
              </a:lnSpc>
              <a:spcBef>
                <a:spcPts val="1000"/>
              </a:spcBef>
              <a:spcAft>
                <a:spcPts val="0"/>
              </a:spcAft>
              <a:buClr>
                <a:srgbClr val="B7B7B7"/>
              </a:buClr>
              <a:buSzPts val="1600"/>
              <a:buFont typeface="Montserrat"/>
              <a:buAutoNum type="arabicPeriod"/>
            </a:pPr>
            <a:r>
              <a:rPr lang="en" sz="1600">
                <a:solidFill>
                  <a:srgbClr val="B7B7B7"/>
                </a:solidFill>
                <a:latin typeface="Montserrat"/>
                <a:ea typeface="Montserrat"/>
                <a:cs typeface="Montserrat"/>
                <a:sym typeface="Montserrat"/>
              </a:rPr>
              <a:t>Personalize client experience with AI</a:t>
            </a:r>
            <a:endParaRPr sz="1600">
              <a:solidFill>
                <a:srgbClr val="B7B7B7"/>
              </a:solidFill>
              <a:latin typeface="Montserrat"/>
              <a:ea typeface="Montserrat"/>
              <a:cs typeface="Montserrat"/>
              <a:sym typeface="Montserrat"/>
            </a:endParaRPr>
          </a:p>
          <a:p>
            <a:pPr marL="342900" marR="0" lvl="0" indent="-244475" algn="l" rtl="0">
              <a:lnSpc>
                <a:spcPct val="100000"/>
              </a:lnSpc>
              <a:spcBef>
                <a:spcPts val="1000"/>
              </a:spcBef>
              <a:spcAft>
                <a:spcPts val="0"/>
              </a:spcAft>
              <a:buClr>
                <a:srgbClr val="B7B7B7"/>
              </a:buClr>
              <a:buSzPts val="1600"/>
              <a:buFont typeface="Montserrat"/>
              <a:buAutoNum type="arabicPeriod"/>
            </a:pPr>
            <a:r>
              <a:rPr lang="en" sz="1600">
                <a:solidFill>
                  <a:srgbClr val="B7B7B7"/>
                </a:solidFill>
                <a:latin typeface="Montserrat"/>
                <a:ea typeface="Montserrat"/>
                <a:cs typeface="Montserrat"/>
                <a:sym typeface="Montserrat"/>
              </a:rPr>
              <a:t>Simplify &amp; improve our processes with AI</a:t>
            </a:r>
            <a:endParaRPr sz="1600">
              <a:solidFill>
                <a:srgbClr val="B7B7B7"/>
              </a:solidFill>
              <a:latin typeface="Montserrat"/>
              <a:ea typeface="Montserrat"/>
              <a:cs typeface="Montserrat"/>
              <a:sym typeface="Montserrat"/>
            </a:endParaRPr>
          </a:p>
          <a:p>
            <a:pPr marL="342900" marR="0" lvl="0" indent="-244475" algn="l" rtl="0">
              <a:lnSpc>
                <a:spcPct val="100000"/>
              </a:lnSpc>
              <a:spcBef>
                <a:spcPts val="1000"/>
              </a:spcBef>
              <a:spcAft>
                <a:spcPts val="1000"/>
              </a:spcAft>
              <a:buClr>
                <a:schemeClr val="accent6"/>
              </a:buClr>
              <a:buSzPts val="1600"/>
              <a:buFont typeface="Montserrat"/>
              <a:buAutoNum type="arabicPeriod"/>
            </a:pPr>
            <a:r>
              <a:rPr lang="en" sz="1600" b="1">
                <a:solidFill>
                  <a:schemeClr val="accent6"/>
                </a:solidFill>
                <a:latin typeface="Montserrat"/>
                <a:ea typeface="Montserrat"/>
                <a:cs typeface="Montserrat"/>
                <a:sym typeface="Montserrat"/>
              </a:rPr>
              <a:t>Reinvent our business with Gen AI</a:t>
            </a:r>
            <a:endParaRPr sz="1600" b="1">
              <a:solidFill>
                <a:schemeClr val="accent6"/>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1"/>
        <p:cNvGrpSpPr/>
        <p:nvPr/>
      </p:nvGrpSpPr>
      <p:grpSpPr>
        <a:xfrm>
          <a:off x="0" y="0"/>
          <a:ext cx="0" cy="0"/>
          <a:chOff x="0" y="0"/>
          <a:chExt cx="0" cy="0"/>
        </a:xfrm>
      </p:grpSpPr>
      <p:sp>
        <p:nvSpPr>
          <p:cNvPr id="6062" name="Google Shape;6062;p179"/>
          <p:cNvSpPr/>
          <p:nvPr/>
        </p:nvSpPr>
        <p:spPr>
          <a:xfrm>
            <a:off x="4712250" y="3152950"/>
            <a:ext cx="2061600" cy="1577700"/>
          </a:xfrm>
          <a:prstGeom prst="rect">
            <a:avLst/>
          </a:prstGeom>
          <a:noFill/>
          <a:ln w="19050" cap="flat" cmpd="sng">
            <a:solidFill>
              <a:srgbClr val="2855A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79"/>
          <p:cNvSpPr/>
          <p:nvPr/>
        </p:nvSpPr>
        <p:spPr>
          <a:xfrm>
            <a:off x="468350" y="1713734"/>
            <a:ext cx="8488800" cy="229200"/>
          </a:xfrm>
          <a:prstGeom prst="rect">
            <a:avLst/>
          </a:prstGeom>
          <a:solidFill>
            <a:srgbClr val="C9DAF8">
              <a:alpha val="57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79"/>
          <p:cNvSpPr/>
          <p:nvPr/>
        </p:nvSpPr>
        <p:spPr>
          <a:xfrm>
            <a:off x="468425" y="859211"/>
            <a:ext cx="8488800" cy="859500"/>
          </a:xfrm>
          <a:prstGeom prst="rtTriangle">
            <a:avLst/>
          </a:prstGeom>
          <a:solidFill>
            <a:srgbClr val="C9DAF8">
              <a:alpha val="57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79"/>
          <p:cNvSpPr/>
          <p:nvPr/>
        </p:nvSpPr>
        <p:spPr>
          <a:xfrm rot="10800000" flipH="1">
            <a:off x="468350" y="1937958"/>
            <a:ext cx="8488800" cy="863400"/>
          </a:xfrm>
          <a:prstGeom prst="rtTriangle">
            <a:avLst/>
          </a:prstGeom>
          <a:solidFill>
            <a:srgbClr val="C9DAF8">
              <a:alpha val="57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79"/>
          <p:cNvSpPr/>
          <p:nvPr/>
        </p:nvSpPr>
        <p:spPr>
          <a:xfrm>
            <a:off x="4815051" y="1204149"/>
            <a:ext cx="67200" cy="1242300"/>
          </a:xfrm>
          <a:prstGeom prst="roundRect">
            <a:avLst>
              <a:gd name="adj" fmla="val 0"/>
            </a:avLst>
          </a:prstGeom>
          <a:solidFill>
            <a:srgbClr val="073763"/>
          </a:solidFill>
          <a:ln w="9525" cap="flat" cmpd="sng">
            <a:solidFill>
              <a:srgbClr val="073763"/>
            </a:solidFill>
            <a:prstDash val="solid"/>
            <a:round/>
            <a:headEnd type="none" w="sm" len="sm"/>
            <a:tailEnd type="none" w="sm" len="sm"/>
          </a:ln>
        </p:spPr>
        <p:txBody>
          <a:bodyPr spcFirstLastPara="1" wrap="square" lIns="80400" tIns="40200" rIns="80400" bIns="40200" anchor="ctr" anchorCtr="0">
            <a:noAutofit/>
          </a:bodyPr>
          <a:lstStyle/>
          <a:p>
            <a:pPr marL="0" marR="0" lvl="0" indent="0" algn="l" rtl="0">
              <a:spcBef>
                <a:spcPts val="0"/>
              </a:spcBef>
              <a:spcAft>
                <a:spcPts val="0"/>
              </a:spcAft>
              <a:buNone/>
            </a:pPr>
            <a:endParaRPr sz="1600">
              <a:solidFill>
                <a:srgbClr val="000000"/>
              </a:solidFill>
              <a:latin typeface="Arial"/>
              <a:ea typeface="Arial"/>
              <a:cs typeface="Arial"/>
              <a:sym typeface="Arial"/>
            </a:endParaRPr>
          </a:p>
        </p:txBody>
      </p:sp>
      <p:sp>
        <p:nvSpPr>
          <p:cNvPr id="6067" name="Google Shape;6067;p179"/>
          <p:cNvSpPr/>
          <p:nvPr/>
        </p:nvSpPr>
        <p:spPr>
          <a:xfrm>
            <a:off x="4484725" y="1206285"/>
            <a:ext cx="336987" cy="1232489"/>
          </a:xfrm>
          <a:custGeom>
            <a:avLst/>
            <a:gdLst/>
            <a:ahLst/>
            <a:cxnLst/>
            <a:rect l="l" t="t" r="r" b="b"/>
            <a:pathLst>
              <a:path w="241" h="1705" extrusionOk="0">
                <a:moveTo>
                  <a:pt x="0" y="120"/>
                </a:moveTo>
                <a:lnTo>
                  <a:pt x="0" y="1576"/>
                </a:lnTo>
                <a:lnTo>
                  <a:pt x="240" y="1704"/>
                </a:lnTo>
                <a:lnTo>
                  <a:pt x="240" y="0"/>
                </a:lnTo>
                <a:lnTo>
                  <a:pt x="0" y="120"/>
                </a:lnTo>
                <a:close/>
              </a:path>
            </a:pathLst>
          </a:custGeom>
          <a:solidFill>
            <a:srgbClr val="FFFFFF">
              <a:alpha val="0"/>
            </a:srgbClr>
          </a:solidFill>
          <a:ln w="28575"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68" name="Google Shape;6068;p179"/>
          <p:cNvSpPr/>
          <p:nvPr/>
        </p:nvSpPr>
        <p:spPr>
          <a:xfrm>
            <a:off x="4484725" y="1304508"/>
            <a:ext cx="325563" cy="76016"/>
          </a:xfrm>
          <a:custGeom>
            <a:avLst/>
            <a:gdLst/>
            <a:ahLst/>
            <a:cxnLst/>
            <a:rect l="l" t="t" r="r" b="b"/>
            <a:pathLst>
              <a:path w="233" h="105" extrusionOk="0">
                <a:moveTo>
                  <a:pt x="0" y="10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69" name="Google Shape;6069;p179"/>
          <p:cNvSpPr/>
          <p:nvPr/>
        </p:nvSpPr>
        <p:spPr>
          <a:xfrm>
            <a:off x="4484725" y="1339527"/>
            <a:ext cx="325563" cy="70037"/>
          </a:xfrm>
          <a:custGeom>
            <a:avLst/>
            <a:gdLst/>
            <a:ahLst/>
            <a:cxnLst/>
            <a:rect l="l" t="t" r="r" b="b"/>
            <a:pathLst>
              <a:path w="233" h="97" extrusionOk="0">
                <a:moveTo>
                  <a:pt x="0" y="9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0" name="Google Shape;6070;p179"/>
          <p:cNvSpPr/>
          <p:nvPr/>
        </p:nvSpPr>
        <p:spPr>
          <a:xfrm>
            <a:off x="4484725" y="1373692"/>
            <a:ext cx="325563" cy="64913"/>
          </a:xfrm>
          <a:custGeom>
            <a:avLst/>
            <a:gdLst/>
            <a:ahLst/>
            <a:cxnLst/>
            <a:rect l="l" t="t" r="r" b="b"/>
            <a:pathLst>
              <a:path w="233" h="89" extrusionOk="0">
                <a:moveTo>
                  <a:pt x="0" y="88"/>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1" name="Google Shape;6071;p179"/>
          <p:cNvSpPr/>
          <p:nvPr/>
        </p:nvSpPr>
        <p:spPr>
          <a:xfrm>
            <a:off x="4484725" y="1408710"/>
            <a:ext cx="336987" cy="58934"/>
          </a:xfrm>
          <a:custGeom>
            <a:avLst/>
            <a:gdLst/>
            <a:ahLst/>
            <a:cxnLst/>
            <a:rect l="l" t="t" r="r" b="b"/>
            <a:pathLst>
              <a:path w="241" h="81" extrusionOk="0">
                <a:moveTo>
                  <a:pt x="0" y="80"/>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2" name="Google Shape;6072;p179"/>
          <p:cNvSpPr/>
          <p:nvPr/>
        </p:nvSpPr>
        <p:spPr>
          <a:xfrm>
            <a:off x="4484725" y="1443729"/>
            <a:ext cx="325563" cy="52101"/>
          </a:xfrm>
          <a:custGeom>
            <a:avLst/>
            <a:gdLst/>
            <a:ahLst/>
            <a:cxnLst/>
            <a:rect l="l" t="t" r="r" b="b"/>
            <a:pathLst>
              <a:path w="233" h="73" extrusionOk="0">
                <a:moveTo>
                  <a:pt x="0" y="72"/>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3" name="Google Shape;6073;p179"/>
          <p:cNvSpPr/>
          <p:nvPr/>
        </p:nvSpPr>
        <p:spPr>
          <a:xfrm>
            <a:off x="4484725" y="1477894"/>
            <a:ext cx="325563" cy="46976"/>
          </a:xfrm>
          <a:custGeom>
            <a:avLst/>
            <a:gdLst/>
            <a:ahLst/>
            <a:cxnLst/>
            <a:rect l="l" t="t" r="r" b="b"/>
            <a:pathLst>
              <a:path w="233" h="65" extrusionOk="0">
                <a:moveTo>
                  <a:pt x="0" y="6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4" name="Google Shape;6074;p179"/>
          <p:cNvSpPr/>
          <p:nvPr/>
        </p:nvSpPr>
        <p:spPr>
          <a:xfrm>
            <a:off x="4484725" y="1512913"/>
            <a:ext cx="325563" cy="40998"/>
          </a:xfrm>
          <a:custGeom>
            <a:avLst/>
            <a:gdLst/>
            <a:ahLst/>
            <a:cxnLst/>
            <a:rect l="l" t="t" r="r" b="b"/>
            <a:pathLst>
              <a:path w="233" h="57" extrusionOk="0">
                <a:moveTo>
                  <a:pt x="0" y="5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5" name="Google Shape;6075;p179"/>
          <p:cNvSpPr/>
          <p:nvPr/>
        </p:nvSpPr>
        <p:spPr>
          <a:xfrm>
            <a:off x="4484725" y="1547077"/>
            <a:ext cx="336987" cy="35873"/>
          </a:xfrm>
          <a:custGeom>
            <a:avLst/>
            <a:gdLst/>
            <a:ahLst/>
            <a:cxnLst/>
            <a:rect l="l" t="t" r="r" b="b"/>
            <a:pathLst>
              <a:path w="241" h="49" extrusionOk="0">
                <a:moveTo>
                  <a:pt x="0" y="48"/>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6" name="Google Shape;6076;p179"/>
          <p:cNvSpPr/>
          <p:nvPr/>
        </p:nvSpPr>
        <p:spPr>
          <a:xfrm>
            <a:off x="4484725" y="1582096"/>
            <a:ext cx="336987" cy="29894"/>
          </a:xfrm>
          <a:custGeom>
            <a:avLst/>
            <a:gdLst/>
            <a:ahLst/>
            <a:cxnLst/>
            <a:rect l="l" t="t" r="r" b="b"/>
            <a:pathLst>
              <a:path w="241" h="41" extrusionOk="0">
                <a:moveTo>
                  <a:pt x="0" y="40"/>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7" name="Google Shape;6077;p179"/>
          <p:cNvSpPr/>
          <p:nvPr/>
        </p:nvSpPr>
        <p:spPr>
          <a:xfrm>
            <a:off x="4484725" y="1617115"/>
            <a:ext cx="336987" cy="23915"/>
          </a:xfrm>
          <a:custGeom>
            <a:avLst/>
            <a:gdLst/>
            <a:ahLst/>
            <a:cxnLst/>
            <a:rect l="l" t="t" r="r" b="b"/>
            <a:pathLst>
              <a:path w="241" h="33" extrusionOk="0">
                <a:moveTo>
                  <a:pt x="0" y="32"/>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8" name="Google Shape;6078;p179"/>
          <p:cNvSpPr/>
          <p:nvPr/>
        </p:nvSpPr>
        <p:spPr>
          <a:xfrm>
            <a:off x="4484725" y="1651279"/>
            <a:ext cx="325563" cy="17936"/>
          </a:xfrm>
          <a:custGeom>
            <a:avLst/>
            <a:gdLst/>
            <a:ahLst/>
            <a:cxnLst/>
            <a:rect l="l" t="t" r="r" b="b"/>
            <a:pathLst>
              <a:path w="233" h="25" extrusionOk="0">
                <a:moveTo>
                  <a:pt x="0" y="2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79" name="Google Shape;6079;p179"/>
          <p:cNvSpPr/>
          <p:nvPr/>
        </p:nvSpPr>
        <p:spPr>
          <a:xfrm>
            <a:off x="4484725" y="1680319"/>
            <a:ext cx="325563" cy="23915"/>
          </a:xfrm>
          <a:custGeom>
            <a:avLst/>
            <a:gdLst/>
            <a:ahLst/>
            <a:cxnLst/>
            <a:rect l="l" t="t" r="r" b="b"/>
            <a:pathLst>
              <a:path w="233" h="33" extrusionOk="0">
                <a:moveTo>
                  <a:pt x="0" y="32"/>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0" name="Google Shape;6080;p179"/>
          <p:cNvSpPr/>
          <p:nvPr/>
        </p:nvSpPr>
        <p:spPr>
          <a:xfrm>
            <a:off x="4484725" y="1715338"/>
            <a:ext cx="325563" cy="17936"/>
          </a:xfrm>
          <a:custGeom>
            <a:avLst/>
            <a:gdLst/>
            <a:ahLst/>
            <a:cxnLst/>
            <a:rect l="l" t="t" r="r" b="b"/>
            <a:pathLst>
              <a:path w="233" h="25" extrusionOk="0">
                <a:moveTo>
                  <a:pt x="0" y="2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1" name="Google Shape;6081;p179"/>
          <p:cNvSpPr/>
          <p:nvPr/>
        </p:nvSpPr>
        <p:spPr>
          <a:xfrm>
            <a:off x="4484725" y="1749503"/>
            <a:ext cx="325563" cy="12812"/>
          </a:xfrm>
          <a:custGeom>
            <a:avLst/>
            <a:gdLst/>
            <a:ahLst/>
            <a:cxnLst/>
            <a:rect l="l" t="t" r="r" b="b"/>
            <a:pathLst>
              <a:path w="233" h="17" extrusionOk="0">
                <a:moveTo>
                  <a:pt x="0" y="1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2" name="Google Shape;6082;p179"/>
          <p:cNvSpPr/>
          <p:nvPr/>
        </p:nvSpPr>
        <p:spPr>
          <a:xfrm>
            <a:off x="4484725" y="1784521"/>
            <a:ext cx="325563" cy="6833"/>
          </a:xfrm>
          <a:custGeom>
            <a:avLst/>
            <a:gdLst/>
            <a:ahLst/>
            <a:cxnLst/>
            <a:rect l="l" t="t" r="r" b="b"/>
            <a:pathLst>
              <a:path w="233" h="9" extrusionOk="0">
                <a:moveTo>
                  <a:pt x="0" y="8"/>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3" name="Google Shape;6083;p179"/>
          <p:cNvSpPr/>
          <p:nvPr/>
        </p:nvSpPr>
        <p:spPr>
          <a:xfrm>
            <a:off x="4484725" y="1819540"/>
            <a:ext cx="325563" cy="854"/>
          </a:xfrm>
          <a:custGeom>
            <a:avLst/>
            <a:gdLst/>
            <a:ahLst/>
            <a:cxnLst/>
            <a:rect l="l" t="t" r="r" b="b"/>
            <a:pathLst>
              <a:path w="233" h="1" extrusionOk="0">
                <a:moveTo>
                  <a:pt x="0" y="0"/>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4" name="Google Shape;6084;p179"/>
          <p:cNvSpPr/>
          <p:nvPr/>
        </p:nvSpPr>
        <p:spPr>
          <a:xfrm>
            <a:off x="4484725" y="2114210"/>
            <a:ext cx="325563" cy="46976"/>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5" name="Google Shape;6085;p179"/>
          <p:cNvSpPr/>
          <p:nvPr/>
        </p:nvSpPr>
        <p:spPr>
          <a:xfrm>
            <a:off x="4484725" y="2085170"/>
            <a:ext cx="325563" cy="40998"/>
          </a:xfrm>
          <a:custGeom>
            <a:avLst/>
            <a:gdLst/>
            <a:ahLst/>
            <a:cxnLst/>
            <a:rect l="l" t="t" r="r" b="b"/>
            <a:pathLst>
              <a:path w="233" h="57" extrusionOk="0">
                <a:moveTo>
                  <a:pt x="0" y="0"/>
                </a:moveTo>
                <a:lnTo>
                  <a:pt x="232" y="56"/>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6" name="Google Shape;6086;p179"/>
          <p:cNvSpPr/>
          <p:nvPr/>
        </p:nvSpPr>
        <p:spPr>
          <a:xfrm>
            <a:off x="4484725" y="2056130"/>
            <a:ext cx="336987" cy="35873"/>
          </a:xfrm>
          <a:custGeom>
            <a:avLst/>
            <a:gdLst/>
            <a:ahLst/>
            <a:cxnLst/>
            <a:rect l="l" t="t" r="r" b="b"/>
            <a:pathLst>
              <a:path w="241" h="49" extrusionOk="0">
                <a:moveTo>
                  <a:pt x="0" y="0"/>
                </a:moveTo>
                <a:lnTo>
                  <a:pt x="240" y="4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7" name="Google Shape;6087;p179"/>
          <p:cNvSpPr/>
          <p:nvPr/>
        </p:nvSpPr>
        <p:spPr>
          <a:xfrm>
            <a:off x="4484725" y="2027090"/>
            <a:ext cx="336987" cy="29894"/>
          </a:xfrm>
          <a:custGeom>
            <a:avLst/>
            <a:gdLst/>
            <a:ahLst/>
            <a:cxnLst/>
            <a:rect l="l" t="t" r="r" b="b"/>
            <a:pathLst>
              <a:path w="241" h="41" extrusionOk="0">
                <a:moveTo>
                  <a:pt x="0" y="0"/>
                </a:moveTo>
                <a:lnTo>
                  <a:pt x="240" y="4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8" name="Google Shape;6088;p179"/>
          <p:cNvSpPr/>
          <p:nvPr/>
        </p:nvSpPr>
        <p:spPr>
          <a:xfrm>
            <a:off x="4484725" y="1998050"/>
            <a:ext cx="336987" cy="23915"/>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89" name="Google Shape;6089;p179"/>
          <p:cNvSpPr/>
          <p:nvPr/>
        </p:nvSpPr>
        <p:spPr>
          <a:xfrm>
            <a:off x="4484725" y="1969864"/>
            <a:ext cx="325563" cy="17936"/>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0" name="Google Shape;6090;p179"/>
          <p:cNvSpPr/>
          <p:nvPr/>
        </p:nvSpPr>
        <p:spPr>
          <a:xfrm>
            <a:off x="4484725" y="1934846"/>
            <a:ext cx="325563" cy="23915"/>
          </a:xfrm>
          <a:custGeom>
            <a:avLst/>
            <a:gdLst/>
            <a:ahLst/>
            <a:cxnLst/>
            <a:rect l="l" t="t" r="r" b="b"/>
            <a:pathLst>
              <a:path w="233" h="33" extrusionOk="0">
                <a:moveTo>
                  <a:pt x="0" y="0"/>
                </a:moveTo>
                <a:lnTo>
                  <a:pt x="232"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1" name="Google Shape;6091;p179"/>
          <p:cNvSpPr/>
          <p:nvPr/>
        </p:nvSpPr>
        <p:spPr>
          <a:xfrm>
            <a:off x="4484725" y="1905806"/>
            <a:ext cx="325563" cy="17936"/>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2" name="Google Shape;6092;p179"/>
          <p:cNvSpPr/>
          <p:nvPr/>
        </p:nvSpPr>
        <p:spPr>
          <a:xfrm>
            <a:off x="4484725" y="1876766"/>
            <a:ext cx="325563" cy="12812"/>
          </a:xfrm>
          <a:custGeom>
            <a:avLst/>
            <a:gdLst/>
            <a:ahLst/>
            <a:cxnLst/>
            <a:rect l="l" t="t" r="r" b="b"/>
            <a:pathLst>
              <a:path w="233" h="17" extrusionOk="0">
                <a:moveTo>
                  <a:pt x="0" y="0"/>
                </a:moveTo>
                <a:lnTo>
                  <a:pt x="232" y="16"/>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3" name="Google Shape;6093;p179"/>
          <p:cNvSpPr/>
          <p:nvPr/>
        </p:nvSpPr>
        <p:spPr>
          <a:xfrm>
            <a:off x="4484725" y="1847726"/>
            <a:ext cx="325563" cy="6833"/>
          </a:xfrm>
          <a:custGeom>
            <a:avLst/>
            <a:gdLst/>
            <a:ahLst/>
            <a:cxnLst/>
            <a:rect l="l" t="t" r="r" b="b"/>
            <a:pathLst>
              <a:path w="233" h="9" extrusionOk="0">
                <a:moveTo>
                  <a:pt x="0" y="0"/>
                </a:moveTo>
                <a:lnTo>
                  <a:pt x="232" y="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4" name="Google Shape;6094;p179"/>
          <p:cNvSpPr/>
          <p:nvPr/>
        </p:nvSpPr>
        <p:spPr>
          <a:xfrm>
            <a:off x="4618949" y="1258386"/>
            <a:ext cx="1904" cy="1122310"/>
          </a:xfrm>
          <a:custGeom>
            <a:avLst/>
            <a:gdLst/>
            <a:ahLst/>
            <a:cxnLst/>
            <a:rect l="l" t="t" r="r" b="b"/>
            <a:pathLst>
              <a:path w="1" h="1553" extrusionOk="0">
                <a:moveTo>
                  <a:pt x="0" y="0"/>
                </a:moveTo>
                <a:lnTo>
                  <a:pt x="0" y="155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5" name="Google Shape;6095;p179"/>
          <p:cNvSpPr/>
          <p:nvPr/>
        </p:nvSpPr>
        <p:spPr>
          <a:xfrm>
            <a:off x="4686536" y="1235325"/>
            <a:ext cx="951" cy="1162450"/>
          </a:xfrm>
          <a:custGeom>
            <a:avLst/>
            <a:gdLst/>
            <a:ahLst/>
            <a:cxnLst/>
            <a:rect l="l" t="t" r="r" b="b"/>
            <a:pathLst>
              <a:path w="1" h="1609" extrusionOk="0">
                <a:moveTo>
                  <a:pt x="0" y="0"/>
                </a:moveTo>
                <a:lnTo>
                  <a:pt x="0" y="160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6" name="Google Shape;6096;p179"/>
          <p:cNvSpPr/>
          <p:nvPr/>
        </p:nvSpPr>
        <p:spPr>
          <a:xfrm>
            <a:off x="4741748" y="1223367"/>
            <a:ext cx="1904" cy="1203450"/>
          </a:xfrm>
          <a:custGeom>
            <a:avLst/>
            <a:gdLst/>
            <a:ahLst/>
            <a:cxnLst/>
            <a:rect l="l" t="t" r="r" b="b"/>
            <a:pathLst>
              <a:path w="1" h="1665" extrusionOk="0">
                <a:moveTo>
                  <a:pt x="0" y="0"/>
                </a:moveTo>
                <a:lnTo>
                  <a:pt x="0" y="16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7" name="Google Shape;6097;p179"/>
          <p:cNvSpPr/>
          <p:nvPr/>
        </p:nvSpPr>
        <p:spPr>
          <a:xfrm>
            <a:off x="4552313" y="1275468"/>
            <a:ext cx="951" cy="1088145"/>
          </a:xfrm>
          <a:custGeom>
            <a:avLst/>
            <a:gdLst/>
            <a:ahLst/>
            <a:cxnLst/>
            <a:rect l="l" t="t" r="r" b="b"/>
            <a:pathLst>
              <a:path w="1" h="1505" extrusionOk="0">
                <a:moveTo>
                  <a:pt x="0" y="0"/>
                </a:moveTo>
                <a:lnTo>
                  <a:pt x="0" y="150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098" name="Google Shape;6098;p179"/>
          <p:cNvSpPr/>
          <p:nvPr/>
        </p:nvSpPr>
        <p:spPr>
          <a:xfrm>
            <a:off x="7019225" y="1393599"/>
            <a:ext cx="67200" cy="863400"/>
          </a:xfrm>
          <a:prstGeom prst="roundRect">
            <a:avLst>
              <a:gd name="adj" fmla="val 0"/>
            </a:avLst>
          </a:prstGeom>
          <a:solidFill>
            <a:srgbClr val="073763"/>
          </a:solidFill>
          <a:ln w="9525" cap="flat" cmpd="sng">
            <a:solidFill>
              <a:srgbClr val="073763"/>
            </a:solidFill>
            <a:prstDash val="solid"/>
            <a:round/>
            <a:headEnd type="none" w="sm" len="sm"/>
            <a:tailEnd type="none" w="sm" len="sm"/>
          </a:ln>
        </p:spPr>
        <p:txBody>
          <a:bodyPr spcFirstLastPara="1" wrap="square" lIns="80400" tIns="40200" rIns="80400" bIns="40200" anchor="ctr" anchorCtr="0">
            <a:noAutofit/>
          </a:bodyPr>
          <a:lstStyle/>
          <a:p>
            <a:pPr marL="0" marR="0" lvl="0" indent="0" algn="l" rtl="0">
              <a:spcBef>
                <a:spcPts val="0"/>
              </a:spcBef>
              <a:spcAft>
                <a:spcPts val="0"/>
              </a:spcAft>
              <a:buNone/>
            </a:pPr>
            <a:endParaRPr sz="1600">
              <a:solidFill>
                <a:srgbClr val="000000"/>
              </a:solidFill>
              <a:latin typeface="Arial"/>
              <a:ea typeface="Arial"/>
              <a:cs typeface="Arial"/>
              <a:sym typeface="Arial"/>
            </a:endParaRPr>
          </a:p>
        </p:txBody>
      </p:sp>
      <p:sp>
        <p:nvSpPr>
          <p:cNvPr id="6099" name="Google Shape;6099;p179"/>
          <p:cNvSpPr/>
          <p:nvPr/>
        </p:nvSpPr>
        <p:spPr>
          <a:xfrm>
            <a:off x="6688900" y="1395084"/>
            <a:ext cx="336986" cy="856673"/>
          </a:xfrm>
          <a:custGeom>
            <a:avLst/>
            <a:gdLst/>
            <a:ahLst/>
            <a:cxnLst/>
            <a:rect l="l" t="t" r="r" b="b"/>
            <a:pathLst>
              <a:path w="241" h="1705" extrusionOk="0">
                <a:moveTo>
                  <a:pt x="0" y="120"/>
                </a:moveTo>
                <a:lnTo>
                  <a:pt x="0" y="1576"/>
                </a:lnTo>
                <a:lnTo>
                  <a:pt x="240" y="1704"/>
                </a:lnTo>
                <a:lnTo>
                  <a:pt x="240" y="0"/>
                </a:lnTo>
                <a:lnTo>
                  <a:pt x="0" y="120"/>
                </a:lnTo>
                <a:close/>
              </a:path>
            </a:pathLst>
          </a:custGeom>
          <a:solidFill>
            <a:srgbClr val="FFFFFF">
              <a:alpha val="0"/>
            </a:srgbClr>
          </a:solidFill>
          <a:ln w="28575"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0" name="Google Shape;6100;p179"/>
          <p:cNvSpPr/>
          <p:nvPr/>
        </p:nvSpPr>
        <p:spPr>
          <a:xfrm>
            <a:off x="6688900" y="1463356"/>
            <a:ext cx="325563" cy="52837"/>
          </a:xfrm>
          <a:custGeom>
            <a:avLst/>
            <a:gdLst/>
            <a:ahLst/>
            <a:cxnLst/>
            <a:rect l="l" t="t" r="r" b="b"/>
            <a:pathLst>
              <a:path w="233" h="105" extrusionOk="0">
                <a:moveTo>
                  <a:pt x="0" y="10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1" name="Google Shape;6101;p179"/>
          <p:cNvSpPr/>
          <p:nvPr/>
        </p:nvSpPr>
        <p:spPr>
          <a:xfrm>
            <a:off x="6688900" y="1487697"/>
            <a:ext cx="325563" cy="48681"/>
          </a:xfrm>
          <a:custGeom>
            <a:avLst/>
            <a:gdLst/>
            <a:ahLst/>
            <a:cxnLst/>
            <a:rect l="l" t="t" r="r" b="b"/>
            <a:pathLst>
              <a:path w="233" h="97" extrusionOk="0">
                <a:moveTo>
                  <a:pt x="0" y="9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2" name="Google Shape;6102;p179"/>
          <p:cNvSpPr/>
          <p:nvPr/>
        </p:nvSpPr>
        <p:spPr>
          <a:xfrm>
            <a:off x="6688900" y="1511444"/>
            <a:ext cx="325563" cy="45119"/>
          </a:xfrm>
          <a:custGeom>
            <a:avLst/>
            <a:gdLst/>
            <a:ahLst/>
            <a:cxnLst/>
            <a:rect l="l" t="t" r="r" b="b"/>
            <a:pathLst>
              <a:path w="233" h="89" extrusionOk="0">
                <a:moveTo>
                  <a:pt x="0" y="88"/>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3" name="Google Shape;6103;p179"/>
          <p:cNvSpPr/>
          <p:nvPr/>
        </p:nvSpPr>
        <p:spPr>
          <a:xfrm>
            <a:off x="6688900" y="1535785"/>
            <a:ext cx="336986" cy="40964"/>
          </a:xfrm>
          <a:custGeom>
            <a:avLst/>
            <a:gdLst/>
            <a:ahLst/>
            <a:cxnLst/>
            <a:rect l="l" t="t" r="r" b="b"/>
            <a:pathLst>
              <a:path w="241" h="81" extrusionOk="0">
                <a:moveTo>
                  <a:pt x="0" y="80"/>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4" name="Google Shape;6104;p179"/>
          <p:cNvSpPr/>
          <p:nvPr/>
        </p:nvSpPr>
        <p:spPr>
          <a:xfrm>
            <a:off x="6688900" y="1560126"/>
            <a:ext cx="325563" cy="36214"/>
          </a:xfrm>
          <a:custGeom>
            <a:avLst/>
            <a:gdLst/>
            <a:ahLst/>
            <a:cxnLst/>
            <a:rect l="l" t="t" r="r" b="b"/>
            <a:pathLst>
              <a:path w="233" h="73" extrusionOk="0">
                <a:moveTo>
                  <a:pt x="0" y="72"/>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5" name="Google Shape;6105;p179"/>
          <p:cNvSpPr/>
          <p:nvPr/>
        </p:nvSpPr>
        <p:spPr>
          <a:xfrm>
            <a:off x="6688900" y="1583873"/>
            <a:ext cx="325563" cy="32652"/>
          </a:xfrm>
          <a:custGeom>
            <a:avLst/>
            <a:gdLst/>
            <a:ahLst/>
            <a:cxnLst/>
            <a:rect l="l" t="t" r="r" b="b"/>
            <a:pathLst>
              <a:path w="233" h="65" extrusionOk="0">
                <a:moveTo>
                  <a:pt x="0" y="6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6" name="Google Shape;6106;p179"/>
          <p:cNvSpPr/>
          <p:nvPr/>
        </p:nvSpPr>
        <p:spPr>
          <a:xfrm>
            <a:off x="6688900" y="1608213"/>
            <a:ext cx="325563" cy="28496"/>
          </a:xfrm>
          <a:custGeom>
            <a:avLst/>
            <a:gdLst/>
            <a:ahLst/>
            <a:cxnLst/>
            <a:rect l="l" t="t" r="r" b="b"/>
            <a:pathLst>
              <a:path w="233" h="57" extrusionOk="0">
                <a:moveTo>
                  <a:pt x="0" y="5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7" name="Google Shape;6107;p179"/>
          <p:cNvSpPr/>
          <p:nvPr/>
        </p:nvSpPr>
        <p:spPr>
          <a:xfrm>
            <a:off x="6688900" y="1631960"/>
            <a:ext cx="336986" cy="24934"/>
          </a:xfrm>
          <a:custGeom>
            <a:avLst/>
            <a:gdLst/>
            <a:ahLst/>
            <a:cxnLst/>
            <a:rect l="l" t="t" r="r" b="b"/>
            <a:pathLst>
              <a:path w="241" h="49" extrusionOk="0">
                <a:moveTo>
                  <a:pt x="0" y="48"/>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8" name="Google Shape;6108;p179"/>
          <p:cNvSpPr/>
          <p:nvPr/>
        </p:nvSpPr>
        <p:spPr>
          <a:xfrm>
            <a:off x="6688900" y="1656301"/>
            <a:ext cx="336986" cy="20779"/>
          </a:xfrm>
          <a:custGeom>
            <a:avLst/>
            <a:gdLst/>
            <a:ahLst/>
            <a:cxnLst/>
            <a:rect l="l" t="t" r="r" b="b"/>
            <a:pathLst>
              <a:path w="241" h="41" extrusionOk="0">
                <a:moveTo>
                  <a:pt x="0" y="40"/>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09" name="Google Shape;6109;p179"/>
          <p:cNvSpPr/>
          <p:nvPr/>
        </p:nvSpPr>
        <p:spPr>
          <a:xfrm>
            <a:off x="6688900" y="1680642"/>
            <a:ext cx="336986" cy="16623"/>
          </a:xfrm>
          <a:custGeom>
            <a:avLst/>
            <a:gdLst/>
            <a:ahLst/>
            <a:cxnLst/>
            <a:rect l="l" t="t" r="r" b="b"/>
            <a:pathLst>
              <a:path w="241" h="33" extrusionOk="0">
                <a:moveTo>
                  <a:pt x="0" y="32"/>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0" name="Google Shape;6110;p179"/>
          <p:cNvSpPr/>
          <p:nvPr/>
        </p:nvSpPr>
        <p:spPr>
          <a:xfrm>
            <a:off x="6688900" y="1704389"/>
            <a:ext cx="325563" cy="12467"/>
          </a:xfrm>
          <a:custGeom>
            <a:avLst/>
            <a:gdLst/>
            <a:ahLst/>
            <a:cxnLst/>
            <a:rect l="l" t="t" r="r" b="b"/>
            <a:pathLst>
              <a:path w="233" h="25" extrusionOk="0">
                <a:moveTo>
                  <a:pt x="0" y="2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1" name="Google Shape;6111;p179"/>
          <p:cNvSpPr/>
          <p:nvPr/>
        </p:nvSpPr>
        <p:spPr>
          <a:xfrm>
            <a:off x="6688900" y="1724574"/>
            <a:ext cx="325563" cy="16623"/>
          </a:xfrm>
          <a:custGeom>
            <a:avLst/>
            <a:gdLst/>
            <a:ahLst/>
            <a:cxnLst/>
            <a:rect l="l" t="t" r="r" b="b"/>
            <a:pathLst>
              <a:path w="233" h="33" extrusionOk="0">
                <a:moveTo>
                  <a:pt x="0" y="32"/>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2" name="Google Shape;6112;p179"/>
          <p:cNvSpPr/>
          <p:nvPr/>
        </p:nvSpPr>
        <p:spPr>
          <a:xfrm>
            <a:off x="6688900" y="1748914"/>
            <a:ext cx="325563" cy="12467"/>
          </a:xfrm>
          <a:custGeom>
            <a:avLst/>
            <a:gdLst/>
            <a:ahLst/>
            <a:cxnLst/>
            <a:rect l="l" t="t" r="r" b="b"/>
            <a:pathLst>
              <a:path w="233" h="25" extrusionOk="0">
                <a:moveTo>
                  <a:pt x="0" y="2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3" name="Google Shape;6113;p179"/>
          <p:cNvSpPr/>
          <p:nvPr/>
        </p:nvSpPr>
        <p:spPr>
          <a:xfrm>
            <a:off x="6688900" y="1772661"/>
            <a:ext cx="325563" cy="8905"/>
          </a:xfrm>
          <a:custGeom>
            <a:avLst/>
            <a:gdLst/>
            <a:ahLst/>
            <a:cxnLst/>
            <a:rect l="l" t="t" r="r" b="b"/>
            <a:pathLst>
              <a:path w="233" h="17" extrusionOk="0">
                <a:moveTo>
                  <a:pt x="0" y="1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4" name="Google Shape;6114;p179"/>
          <p:cNvSpPr/>
          <p:nvPr/>
        </p:nvSpPr>
        <p:spPr>
          <a:xfrm>
            <a:off x="6688900" y="1797002"/>
            <a:ext cx="325563" cy="4749"/>
          </a:xfrm>
          <a:custGeom>
            <a:avLst/>
            <a:gdLst/>
            <a:ahLst/>
            <a:cxnLst/>
            <a:rect l="l" t="t" r="r" b="b"/>
            <a:pathLst>
              <a:path w="233" h="9" extrusionOk="0">
                <a:moveTo>
                  <a:pt x="0" y="8"/>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5" name="Google Shape;6115;p179"/>
          <p:cNvSpPr/>
          <p:nvPr/>
        </p:nvSpPr>
        <p:spPr>
          <a:xfrm>
            <a:off x="6688900" y="1821343"/>
            <a:ext cx="325563" cy="594"/>
          </a:xfrm>
          <a:custGeom>
            <a:avLst/>
            <a:gdLst/>
            <a:ahLst/>
            <a:cxnLst/>
            <a:rect l="l" t="t" r="r" b="b"/>
            <a:pathLst>
              <a:path w="233" h="1" extrusionOk="0">
                <a:moveTo>
                  <a:pt x="0" y="0"/>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6" name="Google Shape;6116;p179"/>
          <p:cNvSpPr/>
          <p:nvPr/>
        </p:nvSpPr>
        <p:spPr>
          <a:xfrm>
            <a:off x="6688900" y="1945421"/>
            <a:ext cx="336986" cy="16623"/>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7" name="Google Shape;6117;p179"/>
          <p:cNvSpPr/>
          <p:nvPr/>
        </p:nvSpPr>
        <p:spPr>
          <a:xfrm>
            <a:off x="6688900" y="1925830"/>
            <a:ext cx="325563" cy="12467"/>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8" name="Google Shape;6118;p179"/>
          <p:cNvSpPr/>
          <p:nvPr/>
        </p:nvSpPr>
        <p:spPr>
          <a:xfrm>
            <a:off x="6688900" y="1901489"/>
            <a:ext cx="325563" cy="16623"/>
          </a:xfrm>
          <a:custGeom>
            <a:avLst/>
            <a:gdLst/>
            <a:ahLst/>
            <a:cxnLst/>
            <a:rect l="l" t="t" r="r" b="b"/>
            <a:pathLst>
              <a:path w="233" h="33" extrusionOk="0">
                <a:moveTo>
                  <a:pt x="0" y="0"/>
                </a:moveTo>
                <a:lnTo>
                  <a:pt x="232"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19" name="Google Shape;6119;p179"/>
          <p:cNvSpPr/>
          <p:nvPr/>
        </p:nvSpPr>
        <p:spPr>
          <a:xfrm>
            <a:off x="6688900" y="1881304"/>
            <a:ext cx="325563" cy="12467"/>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0" name="Google Shape;6120;p179"/>
          <p:cNvSpPr/>
          <p:nvPr/>
        </p:nvSpPr>
        <p:spPr>
          <a:xfrm>
            <a:off x="6688900" y="1861119"/>
            <a:ext cx="325563" cy="8905"/>
          </a:xfrm>
          <a:custGeom>
            <a:avLst/>
            <a:gdLst/>
            <a:ahLst/>
            <a:cxnLst/>
            <a:rect l="l" t="t" r="r" b="b"/>
            <a:pathLst>
              <a:path w="233" h="17" extrusionOk="0">
                <a:moveTo>
                  <a:pt x="0" y="0"/>
                </a:moveTo>
                <a:lnTo>
                  <a:pt x="232" y="16"/>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1" name="Google Shape;6121;p179"/>
          <p:cNvSpPr/>
          <p:nvPr/>
        </p:nvSpPr>
        <p:spPr>
          <a:xfrm>
            <a:off x="6688900" y="1840934"/>
            <a:ext cx="325563" cy="4749"/>
          </a:xfrm>
          <a:custGeom>
            <a:avLst/>
            <a:gdLst/>
            <a:ahLst/>
            <a:cxnLst/>
            <a:rect l="l" t="t" r="r" b="b"/>
            <a:pathLst>
              <a:path w="233" h="9" extrusionOk="0">
                <a:moveTo>
                  <a:pt x="0" y="0"/>
                </a:moveTo>
                <a:lnTo>
                  <a:pt x="232" y="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2" name="Google Shape;6122;p179"/>
          <p:cNvSpPr/>
          <p:nvPr/>
        </p:nvSpPr>
        <p:spPr>
          <a:xfrm>
            <a:off x="6823124" y="1431298"/>
            <a:ext cx="1904" cy="780091"/>
          </a:xfrm>
          <a:custGeom>
            <a:avLst/>
            <a:gdLst/>
            <a:ahLst/>
            <a:cxnLst/>
            <a:rect l="l" t="t" r="r" b="b"/>
            <a:pathLst>
              <a:path w="1" h="1553" extrusionOk="0">
                <a:moveTo>
                  <a:pt x="0" y="0"/>
                </a:moveTo>
                <a:lnTo>
                  <a:pt x="0" y="155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3" name="Google Shape;6123;p179"/>
          <p:cNvSpPr/>
          <p:nvPr/>
        </p:nvSpPr>
        <p:spPr>
          <a:xfrm>
            <a:off x="6890711" y="1415269"/>
            <a:ext cx="951" cy="807992"/>
          </a:xfrm>
          <a:custGeom>
            <a:avLst/>
            <a:gdLst/>
            <a:ahLst/>
            <a:cxnLst/>
            <a:rect l="l" t="t" r="r" b="b"/>
            <a:pathLst>
              <a:path w="1" h="1609" extrusionOk="0">
                <a:moveTo>
                  <a:pt x="0" y="0"/>
                </a:moveTo>
                <a:lnTo>
                  <a:pt x="0" y="160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4" name="Google Shape;6124;p179"/>
          <p:cNvSpPr/>
          <p:nvPr/>
        </p:nvSpPr>
        <p:spPr>
          <a:xfrm>
            <a:off x="6945923" y="1406957"/>
            <a:ext cx="1904" cy="836488"/>
          </a:xfrm>
          <a:custGeom>
            <a:avLst/>
            <a:gdLst/>
            <a:ahLst/>
            <a:cxnLst/>
            <a:rect l="l" t="t" r="r" b="b"/>
            <a:pathLst>
              <a:path w="1" h="1665" extrusionOk="0">
                <a:moveTo>
                  <a:pt x="0" y="0"/>
                </a:moveTo>
                <a:lnTo>
                  <a:pt x="0" y="16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5" name="Google Shape;6125;p179"/>
          <p:cNvSpPr/>
          <p:nvPr/>
        </p:nvSpPr>
        <p:spPr>
          <a:xfrm>
            <a:off x="6756488" y="1443172"/>
            <a:ext cx="951" cy="756345"/>
          </a:xfrm>
          <a:custGeom>
            <a:avLst/>
            <a:gdLst/>
            <a:ahLst/>
            <a:cxnLst/>
            <a:rect l="l" t="t" r="r" b="b"/>
            <a:pathLst>
              <a:path w="1" h="1505" extrusionOk="0">
                <a:moveTo>
                  <a:pt x="0" y="0"/>
                </a:moveTo>
                <a:lnTo>
                  <a:pt x="0" y="150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6" name="Google Shape;6126;p179"/>
          <p:cNvSpPr/>
          <p:nvPr/>
        </p:nvSpPr>
        <p:spPr>
          <a:xfrm>
            <a:off x="2396430" y="959349"/>
            <a:ext cx="67200" cy="1731900"/>
          </a:xfrm>
          <a:prstGeom prst="roundRect">
            <a:avLst>
              <a:gd name="adj" fmla="val 0"/>
            </a:avLst>
          </a:prstGeom>
          <a:solidFill>
            <a:srgbClr val="073763"/>
          </a:solidFill>
          <a:ln w="9525" cap="flat" cmpd="sng">
            <a:solidFill>
              <a:srgbClr val="073763"/>
            </a:solidFill>
            <a:prstDash val="solid"/>
            <a:round/>
            <a:headEnd type="none" w="sm" len="sm"/>
            <a:tailEnd type="none" w="sm" len="sm"/>
          </a:ln>
        </p:spPr>
        <p:txBody>
          <a:bodyPr spcFirstLastPara="1" wrap="square" lIns="80400" tIns="40200" rIns="80400" bIns="40200" anchor="ctr" anchorCtr="0">
            <a:noAutofit/>
          </a:bodyPr>
          <a:lstStyle/>
          <a:p>
            <a:pPr marL="0" marR="0" lvl="0" indent="0" algn="l" rtl="0">
              <a:spcBef>
                <a:spcPts val="0"/>
              </a:spcBef>
              <a:spcAft>
                <a:spcPts val="0"/>
              </a:spcAft>
              <a:buNone/>
            </a:pPr>
            <a:endParaRPr sz="1600">
              <a:solidFill>
                <a:srgbClr val="000000"/>
              </a:solidFill>
              <a:latin typeface="Arial"/>
              <a:ea typeface="Arial"/>
              <a:cs typeface="Arial"/>
              <a:sym typeface="Arial"/>
            </a:endParaRPr>
          </a:p>
        </p:txBody>
      </p:sp>
      <p:sp>
        <p:nvSpPr>
          <p:cNvPr id="6127" name="Google Shape;6127;p179"/>
          <p:cNvSpPr/>
          <p:nvPr/>
        </p:nvSpPr>
        <p:spPr>
          <a:xfrm>
            <a:off x="2066100" y="962327"/>
            <a:ext cx="336990" cy="1718222"/>
          </a:xfrm>
          <a:custGeom>
            <a:avLst/>
            <a:gdLst/>
            <a:ahLst/>
            <a:cxnLst/>
            <a:rect l="l" t="t" r="r" b="b"/>
            <a:pathLst>
              <a:path w="241" h="1705" extrusionOk="0">
                <a:moveTo>
                  <a:pt x="0" y="120"/>
                </a:moveTo>
                <a:lnTo>
                  <a:pt x="0" y="1576"/>
                </a:lnTo>
                <a:lnTo>
                  <a:pt x="240" y="1704"/>
                </a:lnTo>
                <a:lnTo>
                  <a:pt x="240" y="0"/>
                </a:lnTo>
                <a:lnTo>
                  <a:pt x="0" y="120"/>
                </a:lnTo>
                <a:close/>
              </a:path>
            </a:pathLst>
          </a:custGeom>
          <a:solidFill>
            <a:srgbClr val="FFFFFF">
              <a:alpha val="0"/>
            </a:srgbClr>
          </a:solidFill>
          <a:ln w="28575"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8" name="Google Shape;6128;p179"/>
          <p:cNvSpPr/>
          <p:nvPr/>
        </p:nvSpPr>
        <p:spPr>
          <a:xfrm>
            <a:off x="2066100" y="1023060"/>
            <a:ext cx="325567" cy="105975"/>
          </a:xfrm>
          <a:custGeom>
            <a:avLst/>
            <a:gdLst/>
            <a:ahLst/>
            <a:cxnLst/>
            <a:rect l="l" t="t" r="r" b="b"/>
            <a:pathLst>
              <a:path w="233" h="105" extrusionOk="0">
                <a:moveTo>
                  <a:pt x="0" y="10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29" name="Google Shape;6129;p179"/>
          <p:cNvSpPr/>
          <p:nvPr/>
        </p:nvSpPr>
        <p:spPr>
          <a:xfrm>
            <a:off x="2066100" y="1071880"/>
            <a:ext cx="325567" cy="97640"/>
          </a:xfrm>
          <a:custGeom>
            <a:avLst/>
            <a:gdLst/>
            <a:ahLst/>
            <a:cxnLst/>
            <a:rect l="l" t="t" r="r" b="b"/>
            <a:pathLst>
              <a:path w="233" h="97" extrusionOk="0">
                <a:moveTo>
                  <a:pt x="0" y="9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0" name="Google Shape;6130;p179"/>
          <p:cNvSpPr/>
          <p:nvPr/>
        </p:nvSpPr>
        <p:spPr>
          <a:xfrm>
            <a:off x="2066100" y="1119509"/>
            <a:ext cx="325567" cy="90496"/>
          </a:xfrm>
          <a:custGeom>
            <a:avLst/>
            <a:gdLst/>
            <a:ahLst/>
            <a:cxnLst/>
            <a:rect l="l" t="t" r="r" b="b"/>
            <a:pathLst>
              <a:path w="233" h="89" extrusionOk="0">
                <a:moveTo>
                  <a:pt x="0" y="88"/>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1" name="Google Shape;6131;p179"/>
          <p:cNvSpPr/>
          <p:nvPr/>
        </p:nvSpPr>
        <p:spPr>
          <a:xfrm>
            <a:off x="2066100" y="1244529"/>
            <a:ext cx="336990" cy="82160"/>
          </a:xfrm>
          <a:custGeom>
            <a:avLst/>
            <a:gdLst/>
            <a:ahLst/>
            <a:cxnLst/>
            <a:rect l="l" t="t" r="r" b="b"/>
            <a:pathLst>
              <a:path w="241" h="81" extrusionOk="0">
                <a:moveTo>
                  <a:pt x="0" y="80"/>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2" name="Google Shape;6132;p179"/>
          <p:cNvSpPr/>
          <p:nvPr/>
        </p:nvSpPr>
        <p:spPr>
          <a:xfrm>
            <a:off x="2066100" y="1293350"/>
            <a:ext cx="325567" cy="72634"/>
          </a:xfrm>
          <a:custGeom>
            <a:avLst/>
            <a:gdLst/>
            <a:ahLst/>
            <a:cxnLst/>
            <a:rect l="l" t="t" r="r" b="b"/>
            <a:pathLst>
              <a:path w="233" h="73" extrusionOk="0">
                <a:moveTo>
                  <a:pt x="0" y="72"/>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3" name="Google Shape;6133;p179"/>
          <p:cNvSpPr/>
          <p:nvPr/>
        </p:nvSpPr>
        <p:spPr>
          <a:xfrm>
            <a:off x="2066100" y="1340979"/>
            <a:ext cx="325567" cy="65490"/>
          </a:xfrm>
          <a:custGeom>
            <a:avLst/>
            <a:gdLst/>
            <a:ahLst/>
            <a:cxnLst/>
            <a:rect l="l" t="t" r="r" b="b"/>
            <a:pathLst>
              <a:path w="233" h="65" extrusionOk="0">
                <a:moveTo>
                  <a:pt x="0" y="6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4" name="Google Shape;6134;p179"/>
          <p:cNvSpPr/>
          <p:nvPr/>
        </p:nvSpPr>
        <p:spPr>
          <a:xfrm>
            <a:off x="2066100" y="1389799"/>
            <a:ext cx="325567" cy="57155"/>
          </a:xfrm>
          <a:custGeom>
            <a:avLst/>
            <a:gdLst/>
            <a:ahLst/>
            <a:cxnLst/>
            <a:rect l="l" t="t" r="r" b="b"/>
            <a:pathLst>
              <a:path w="233" h="57" extrusionOk="0">
                <a:moveTo>
                  <a:pt x="0" y="5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5" name="Google Shape;6135;p179"/>
          <p:cNvSpPr/>
          <p:nvPr/>
        </p:nvSpPr>
        <p:spPr>
          <a:xfrm>
            <a:off x="2066100" y="1437428"/>
            <a:ext cx="336990" cy="50011"/>
          </a:xfrm>
          <a:custGeom>
            <a:avLst/>
            <a:gdLst/>
            <a:ahLst/>
            <a:cxnLst/>
            <a:rect l="l" t="t" r="r" b="b"/>
            <a:pathLst>
              <a:path w="241" h="49" extrusionOk="0">
                <a:moveTo>
                  <a:pt x="0" y="48"/>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6" name="Google Shape;6136;p179"/>
          <p:cNvSpPr/>
          <p:nvPr/>
        </p:nvSpPr>
        <p:spPr>
          <a:xfrm>
            <a:off x="2066100" y="1486248"/>
            <a:ext cx="336990" cy="41675"/>
          </a:xfrm>
          <a:custGeom>
            <a:avLst/>
            <a:gdLst/>
            <a:ahLst/>
            <a:cxnLst/>
            <a:rect l="l" t="t" r="r" b="b"/>
            <a:pathLst>
              <a:path w="241" h="41" extrusionOk="0">
                <a:moveTo>
                  <a:pt x="0" y="40"/>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7" name="Google Shape;6137;p179"/>
          <p:cNvSpPr/>
          <p:nvPr/>
        </p:nvSpPr>
        <p:spPr>
          <a:xfrm>
            <a:off x="2066100" y="1535068"/>
            <a:ext cx="336990" cy="33341"/>
          </a:xfrm>
          <a:custGeom>
            <a:avLst/>
            <a:gdLst/>
            <a:ahLst/>
            <a:cxnLst/>
            <a:rect l="l" t="t" r="r" b="b"/>
            <a:pathLst>
              <a:path w="241" h="33" extrusionOk="0">
                <a:moveTo>
                  <a:pt x="0" y="32"/>
                </a:moveTo>
                <a:lnTo>
                  <a:pt x="240"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8" name="Google Shape;6138;p179"/>
          <p:cNvSpPr/>
          <p:nvPr/>
        </p:nvSpPr>
        <p:spPr>
          <a:xfrm>
            <a:off x="2066100" y="1582697"/>
            <a:ext cx="325567" cy="25005"/>
          </a:xfrm>
          <a:custGeom>
            <a:avLst/>
            <a:gdLst/>
            <a:ahLst/>
            <a:cxnLst/>
            <a:rect l="l" t="t" r="r" b="b"/>
            <a:pathLst>
              <a:path w="233" h="25" extrusionOk="0">
                <a:moveTo>
                  <a:pt x="0" y="2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39" name="Google Shape;6139;p179"/>
          <p:cNvSpPr/>
          <p:nvPr/>
        </p:nvSpPr>
        <p:spPr>
          <a:xfrm>
            <a:off x="2066100" y="1623181"/>
            <a:ext cx="325567" cy="33341"/>
          </a:xfrm>
          <a:custGeom>
            <a:avLst/>
            <a:gdLst/>
            <a:ahLst/>
            <a:cxnLst/>
            <a:rect l="l" t="t" r="r" b="b"/>
            <a:pathLst>
              <a:path w="233" h="33" extrusionOk="0">
                <a:moveTo>
                  <a:pt x="0" y="32"/>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0" name="Google Shape;6140;p179"/>
          <p:cNvSpPr/>
          <p:nvPr/>
        </p:nvSpPr>
        <p:spPr>
          <a:xfrm>
            <a:off x="2066100" y="1672001"/>
            <a:ext cx="325567" cy="25005"/>
          </a:xfrm>
          <a:custGeom>
            <a:avLst/>
            <a:gdLst/>
            <a:ahLst/>
            <a:cxnLst/>
            <a:rect l="l" t="t" r="r" b="b"/>
            <a:pathLst>
              <a:path w="233" h="25" extrusionOk="0">
                <a:moveTo>
                  <a:pt x="0" y="2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1" name="Google Shape;6141;p179"/>
          <p:cNvSpPr/>
          <p:nvPr/>
        </p:nvSpPr>
        <p:spPr>
          <a:xfrm>
            <a:off x="2066100" y="1719630"/>
            <a:ext cx="325567" cy="17861"/>
          </a:xfrm>
          <a:custGeom>
            <a:avLst/>
            <a:gdLst/>
            <a:ahLst/>
            <a:cxnLst/>
            <a:rect l="l" t="t" r="r" b="b"/>
            <a:pathLst>
              <a:path w="233" h="17" extrusionOk="0">
                <a:moveTo>
                  <a:pt x="0" y="16"/>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2" name="Google Shape;6142;p179"/>
          <p:cNvSpPr/>
          <p:nvPr/>
        </p:nvSpPr>
        <p:spPr>
          <a:xfrm>
            <a:off x="2066100" y="1768450"/>
            <a:ext cx="325567" cy="9526"/>
          </a:xfrm>
          <a:custGeom>
            <a:avLst/>
            <a:gdLst/>
            <a:ahLst/>
            <a:cxnLst/>
            <a:rect l="l" t="t" r="r" b="b"/>
            <a:pathLst>
              <a:path w="233" h="9" extrusionOk="0">
                <a:moveTo>
                  <a:pt x="0" y="8"/>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3" name="Google Shape;6143;p179"/>
          <p:cNvSpPr/>
          <p:nvPr/>
        </p:nvSpPr>
        <p:spPr>
          <a:xfrm>
            <a:off x="2066100" y="1817270"/>
            <a:ext cx="325567" cy="1191"/>
          </a:xfrm>
          <a:custGeom>
            <a:avLst/>
            <a:gdLst/>
            <a:ahLst/>
            <a:cxnLst/>
            <a:rect l="l" t="t" r="r" b="b"/>
            <a:pathLst>
              <a:path w="233" h="1" extrusionOk="0">
                <a:moveTo>
                  <a:pt x="0" y="0"/>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4" name="Google Shape;6144;p179"/>
          <p:cNvSpPr/>
          <p:nvPr/>
        </p:nvSpPr>
        <p:spPr>
          <a:xfrm>
            <a:off x="2066100" y="2348335"/>
            <a:ext cx="325567" cy="90496"/>
          </a:xfrm>
          <a:custGeom>
            <a:avLst/>
            <a:gdLst/>
            <a:ahLst/>
            <a:cxnLst/>
            <a:rect l="l" t="t" r="r" b="b"/>
            <a:pathLst>
              <a:path w="233" h="89" extrusionOk="0">
                <a:moveTo>
                  <a:pt x="0" y="0"/>
                </a:moveTo>
                <a:lnTo>
                  <a:pt x="232" y="8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5" name="Google Shape;6145;p179"/>
          <p:cNvSpPr/>
          <p:nvPr/>
        </p:nvSpPr>
        <p:spPr>
          <a:xfrm>
            <a:off x="2066100" y="2307850"/>
            <a:ext cx="336990" cy="82160"/>
          </a:xfrm>
          <a:custGeom>
            <a:avLst/>
            <a:gdLst/>
            <a:ahLst/>
            <a:cxnLst/>
            <a:rect l="l" t="t" r="r" b="b"/>
            <a:pathLst>
              <a:path w="241" h="81" extrusionOk="0">
                <a:moveTo>
                  <a:pt x="0" y="0"/>
                </a:moveTo>
                <a:lnTo>
                  <a:pt x="240" y="8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6" name="Google Shape;6146;p179"/>
          <p:cNvSpPr/>
          <p:nvPr/>
        </p:nvSpPr>
        <p:spPr>
          <a:xfrm>
            <a:off x="2066100" y="2268557"/>
            <a:ext cx="325567" cy="72634"/>
          </a:xfrm>
          <a:custGeom>
            <a:avLst/>
            <a:gdLst/>
            <a:ahLst/>
            <a:cxnLst/>
            <a:rect l="l" t="t" r="r" b="b"/>
            <a:pathLst>
              <a:path w="233" h="73" extrusionOk="0">
                <a:moveTo>
                  <a:pt x="0" y="0"/>
                </a:moveTo>
                <a:lnTo>
                  <a:pt x="232" y="7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7" name="Google Shape;6147;p179"/>
          <p:cNvSpPr/>
          <p:nvPr/>
        </p:nvSpPr>
        <p:spPr>
          <a:xfrm>
            <a:off x="2066100" y="2228071"/>
            <a:ext cx="325567" cy="65490"/>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8" name="Google Shape;6148;p179"/>
          <p:cNvSpPr/>
          <p:nvPr/>
        </p:nvSpPr>
        <p:spPr>
          <a:xfrm>
            <a:off x="2066100" y="2187587"/>
            <a:ext cx="325567" cy="57155"/>
          </a:xfrm>
          <a:custGeom>
            <a:avLst/>
            <a:gdLst/>
            <a:ahLst/>
            <a:cxnLst/>
            <a:rect l="l" t="t" r="r" b="b"/>
            <a:pathLst>
              <a:path w="233" h="57" extrusionOk="0">
                <a:moveTo>
                  <a:pt x="0" y="0"/>
                </a:moveTo>
                <a:lnTo>
                  <a:pt x="232" y="56"/>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49" name="Google Shape;6149;p179"/>
          <p:cNvSpPr/>
          <p:nvPr/>
        </p:nvSpPr>
        <p:spPr>
          <a:xfrm>
            <a:off x="2066100" y="2147102"/>
            <a:ext cx="336990" cy="50011"/>
          </a:xfrm>
          <a:custGeom>
            <a:avLst/>
            <a:gdLst/>
            <a:ahLst/>
            <a:cxnLst/>
            <a:rect l="l" t="t" r="r" b="b"/>
            <a:pathLst>
              <a:path w="241" h="49" extrusionOk="0">
                <a:moveTo>
                  <a:pt x="0" y="0"/>
                </a:moveTo>
                <a:lnTo>
                  <a:pt x="240" y="4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0" name="Google Shape;6150;p179"/>
          <p:cNvSpPr/>
          <p:nvPr/>
        </p:nvSpPr>
        <p:spPr>
          <a:xfrm>
            <a:off x="2066100" y="2106617"/>
            <a:ext cx="336990" cy="41675"/>
          </a:xfrm>
          <a:custGeom>
            <a:avLst/>
            <a:gdLst/>
            <a:ahLst/>
            <a:cxnLst/>
            <a:rect l="l" t="t" r="r" b="b"/>
            <a:pathLst>
              <a:path w="241" h="41" extrusionOk="0">
                <a:moveTo>
                  <a:pt x="0" y="0"/>
                </a:moveTo>
                <a:lnTo>
                  <a:pt x="240" y="4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1" name="Google Shape;6151;p179"/>
          <p:cNvSpPr/>
          <p:nvPr/>
        </p:nvSpPr>
        <p:spPr>
          <a:xfrm>
            <a:off x="2066100" y="2066133"/>
            <a:ext cx="336990" cy="33341"/>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2" name="Google Shape;6152;p179"/>
          <p:cNvSpPr/>
          <p:nvPr/>
        </p:nvSpPr>
        <p:spPr>
          <a:xfrm>
            <a:off x="2066100" y="2026839"/>
            <a:ext cx="325567" cy="25005"/>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3" name="Google Shape;6153;p179"/>
          <p:cNvSpPr/>
          <p:nvPr/>
        </p:nvSpPr>
        <p:spPr>
          <a:xfrm>
            <a:off x="2066100" y="1978019"/>
            <a:ext cx="325567" cy="33341"/>
          </a:xfrm>
          <a:custGeom>
            <a:avLst/>
            <a:gdLst/>
            <a:ahLst/>
            <a:cxnLst/>
            <a:rect l="l" t="t" r="r" b="b"/>
            <a:pathLst>
              <a:path w="233" h="33" extrusionOk="0">
                <a:moveTo>
                  <a:pt x="0" y="0"/>
                </a:moveTo>
                <a:lnTo>
                  <a:pt x="232"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4" name="Google Shape;6154;p179"/>
          <p:cNvSpPr/>
          <p:nvPr/>
        </p:nvSpPr>
        <p:spPr>
          <a:xfrm>
            <a:off x="2066100" y="1937534"/>
            <a:ext cx="325567" cy="25005"/>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5" name="Google Shape;6155;p179"/>
          <p:cNvSpPr/>
          <p:nvPr/>
        </p:nvSpPr>
        <p:spPr>
          <a:xfrm>
            <a:off x="2066100" y="1897049"/>
            <a:ext cx="325567" cy="17861"/>
          </a:xfrm>
          <a:custGeom>
            <a:avLst/>
            <a:gdLst/>
            <a:ahLst/>
            <a:cxnLst/>
            <a:rect l="l" t="t" r="r" b="b"/>
            <a:pathLst>
              <a:path w="233" h="17" extrusionOk="0">
                <a:moveTo>
                  <a:pt x="0" y="0"/>
                </a:moveTo>
                <a:lnTo>
                  <a:pt x="232" y="16"/>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6" name="Google Shape;6156;p179"/>
          <p:cNvSpPr/>
          <p:nvPr/>
        </p:nvSpPr>
        <p:spPr>
          <a:xfrm>
            <a:off x="2066100" y="1856564"/>
            <a:ext cx="325567" cy="9526"/>
          </a:xfrm>
          <a:custGeom>
            <a:avLst/>
            <a:gdLst/>
            <a:ahLst/>
            <a:cxnLst/>
            <a:rect l="l" t="t" r="r" b="b"/>
            <a:pathLst>
              <a:path w="233" h="9" extrusionOk="0">
                <a:moveTo>
                  <a:pt x="0" y="0"/>
                </a:moveTo>
                <a:lnTo>
                  <a:pt x="232" y="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7" name="Google Shape;6157;p179"/>
          <p:cNvSpPr/>
          <p:nvPr/>
        </p:nvSpPr>
        <p:spPr>
          <a:xfrm>
            <a:off x="2200325" y="1034961"/>
            <a:ext cx="1904" cy="1564620"/>
          </a:xfrm>
          <a:custGeom>
            <a:avLst/>
            <a:gdLst/>
            <a:ahLst/>
            <a:cxnLst/>
            <a:rect l="l" t="t" r="r" b="b"/>
            <a:pathLst>
              <a:path w="1" h="1553" extrusionOk="0">
                <a:moveTo>
                  <a:pt x="0" y="0"/>
                </a:moveTo>
                <a:lnTo>
                  <a:pt x="0" y="155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8" name="Google Shape;6158;p179"/>
          <p:cNvSpPr/>
          <p:nvPr/>
        </p:nvSpPr>
        <p:spPr>
          <a:xfrm>
            <a:off x="2267913" y="1002811"/>
            <a:ext cx="951" cy="1620581"/>
          </a:xfrm>
          <a:custGeom>
            <a:avLst/>
            <a:gdLst/>
            <a:ahLst/>
            <a:cxnLst/>
            <a:rect l="l" t="t" r="r" b="b"/>
            <a:pathLst>
              <a:path w="1" h="1609" extrusionOk="0">
                <a:moveTo>
                  <a:pt x="0" y="0"/>
                </a:moveTo>
                <a:lnTo>
                  <a:pt x="0" y="160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59" name="Google Shape;6159;p179"/>
          <p:cNvSpPr/>
          <p:nvPr/>
        </p:nvSpPr>
        <p:spPr>
          <a:xfrm>
            <a:off x="2323126" y="986141"/>
            <a:ext cx="1904" cy="1677737"/>
          </a:xfrm>
          <a:custGeom>
            <a:avLst/>
            <a:gdLst/>
            <a:ahLst/>
            <a:cxnLst/>
            <a:rect l="l" t="t" r="r" b="b"/>
            <a:pathLst>
              <a:path w="1" h="1665" extrusionOk="0">
                <a:moveTo>
                  <a:pt x="0" y="0"/>
                </a:moveTo>
                <a:lnTo>
                  <a:pt x="0" y="16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0" name="Google Shape;6160;p179"/>
          <p:cNvSpPr/>
          <p:nvPr/>
        </p:nvSpPr>
        <p:spPr>
          <a:xfrm>
            <a:off x="2133689" y="1058776"/>
            <a:ext cx="951" cy="1516991"/>
          </a:xfrm>
          <a:custGeom>
            <a:avLst/>
            <a:gdLst/>
            <a:ahLst/>
            <a:cxnLst/>
            <a:rect l="l" t="t" r="r" b="b"/>
            <a:pathLst>
              <a:path w="1" h="1505" extrusionOk="0">
                <a:moveTo>
                  <a:pt x="0" y="0"/>
                </a:moveTo>
                <a:lnTo>
                  <a:pt x="0" y="150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1" name="Google Shape;6161;p179"/>
          <p:cNvSpPr/>
          <p:nvPr/>
        </p:nvSpPr>
        <p:spPr>
          <a:xfrm>
            <a:off x="2066100" y="2404310"/>
            <a:ext cx="325567" cy="90496"/>
          </a:xfrm>
          <a:custGeom>
            <a:avLst/>
            <a:gdLst/>
            <a:ahLst/>
            <a:cxnLst/>
            <a:rect l="l" t="t" r="r" b="b"/>
            <a:pathLst>
              <a:path w="233" h="89" extrusionOk="0">
                <a:moveTo>
                  <a:pt x="0" y="0"/>
                </a:moveTo>
                <a:lnTo>
                  <a:pt x="232" y="8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2" name="Google Shape;6162;p179"/>
          <p:cNvSpPr/>
          <p:nvPr/>
        </p:nvSpPr>
        <p:spPr>
          <a:xfrm>
            <a:off x="2066100" y="2445960"/>
            <a:ext cx="325567" cy="90496"/>
          </a:xfrm>
          <a:custGeom>
            <a:avLst/>
            <a:gdLst/>
            <a:ahLst/>
            <a:cxnLst/>
            <a:rect l="l" t="t" r="r" b="b"/>
            <a:pathLst>
              <a:path w="233" h="89" extrusionOk="0">
                <a:moveTo>
                  <a:pt x="0" y="0"/>
                </a:moveTo>
                <a:lnTo>
                  <a:pt x="232" y="8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3" name="Google Shape;6163;p179"/>
          <p:cNvSpPr/>
          <p:nvPr/>
        </p:nvSpPr>
        <p:spPr>
          <a:xfrm>
            <a:off x="2066100" y="2485260"/>
            <a:ext cx="325567" cy="90496"/>
          </a:xfrm>
          <a:custGeom>
            <a:avLst/>
            <a:gdLst/>
            <a:ahLst/>
            <a:cxnLst/>
            <a:rect l="l" t="t" r="r" b="b"/>
            <a:pathLst>
              <a:path w="233" h="89" extrusionOk="0">
                <a:moveTo>
                  <a:pt x="0" y="0"/>
                </a:moveTo>
                <a:lnTo>
                  <a:pt x="232" y="88"/>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4" name="Google Shape;6164;p179"/>
          <p:cNvSpPr/>
          <p:nvPr/>
        </p:nvSpPr>
        <p:spPr>
          <a:xfrm>
            <a:off x="2066100" y="982585"/>
            <a:ext cx="325567" cy="105975"/>
          </a:xfrm>
          <a:custGeom>
            <a:avLst/>
            <a:gdLst/>
            <a:ahLst/>
            <a:cxnLst/>
            <a:rect l="l" t="t" r="r" b="b"/>
            <a:pathLst>
              <a:path w="233" h="105" extrusionOk="0">
                <a:moveTo>
                  <a:pt x="0" y="104"/>
                </a:moveTo>
                <a:lnTo>
                  <a:pt x="232" y="0"/>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5" name="Google Shape;6165;p179"/>
          <p:cNvSpPr/>
          <p:nvPr/>
        </p:nvSpPr>
        <p:spPr>
          <a:xfrm>
            <a:off x="4484725" y="2144185"/>
            <a:ext cx="325563" cy="46976"/>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6" name="Google Shape;6166;p179"/>
          <p:cNvSpPr/>
          <p:nvPr/>
        </p:nvSpPr>
        <p:spPr>
          <a:xfrm>
            <a:off x="4484725" y="2177410"/>
            <a:ext cx="325563" cy="46976"/>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7" name="Google Shape;6167;p179"/>
          <p:cNvSpPr/>
          <p:nvPr/>
        </p:nvSpPr>
        <p:spPr>
          <a:xfrm>
            <a:off x="4484725" y="2218410"/>
            <a:ext cx="325563" cy="46976"/>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8" name="Google Shape;6168;p179"/>
          <p:cNvSpPr/>
          <p:nvPr/>
        </p:nvSpPr>
        <p:spPr>
          <a:xfrm>
            <a:off x="4484725" y="2253410"/>
            <a:ext cx="325563" cy="46976"/>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69" name="Google Shape;6169;p179"/>
          <p:cNvSpPr/>
          <p:nvPr/>
        </p:nvSpPr>
        <p:spPr>
          <a:xfrm>
            <a:off x="4484725" y="2287585"/>
            <a:ext cx="325563" cy="46976"/>
          </a:xfrm>
          <a:custGeom>
            <a:avLst/>
            <a:gdLst/>
            <a:ahLst/>
            <a:cxnLst/>
            <a:rect l="l" t="t" r="r" b="b"/>
            <a:pathLst>
              <a:path w="233" h="65" extrusionOk="0">
                <a:moveTo>
                  <a:pt x="0" y="0"/>
                </a:moveTo>
                <a:lnTo>
                  <a:pt x="232" y="6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0" name="Google Shape;6170;p179"/>
          <p:cNvSpPr/>
          <p:nvPr/>
        </p:nvSpPr>
        <p:spPr>
          <a:xfrm>
            <a:off x="6688900" y="1988134"/>
            <a:ext cx="336986" cy="16623"/>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1" name="Google Shape;6171;p179"/>
          <p:cNvSpPr/>
          <p:nvPr/>
        </p:nvSpPr>
        <p:spPr>
          <a:xfrm>
            <a:off x="6688900" y="1968543"/>
            <a:ext cx="325563" cy="12467"/>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2" name="Google Shape;6172;p179"/>
          <p:cNvSpPr/>
          <p:nvPr/>
        </p:nvSpPr>
        <p:spPr>
          <a:xfrm>
            <a:off x="6688900" y="2010271"/>
            <a:ext cx="336986" cy="16623"/>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3" name="Google Shape;6173;p179"/>
          <p:cNvSpPr/>
          <p:nvPr/>
        </p:nvSpPr>
        <p:spPr>
          <a:xfrm>
            <a:off x="6688900" y="2052984"/>
            <a:ext cx="336986" cy="16623"/>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4" name="Google Shape;6174;p179"/>
          <p:cNvSpPr/>
          <p:nvPr/>
        </p:nvSpPr>
        <p:spPr>
          <a:xfrm>
            <a:off x="6688900" y="2033393"/>
            <a:ext cx="325563" cy="12467"/>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5" name="Google Shape;6175;p179"/>
          <p:cNvSpPr/>
          <p:nvPr/>
        </p:nvSpPr>
        <p:spPr>
          <a:xfrm>
            <a:off x="6688900" y="2075121"/>
            <a:ext cx="336986" cy="16623"/>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6" name="Google Shape;6176;p179"/>
          <p:cNvSpPr/>
          <p:nvPr/>
        </p:nvSpPr>
        <p:spPr>
          <a:xfrm>
            <a:off x="6688900" y="2117834"/>
            <a:ext cx="336986" cy="16623"/>
          </a:xfrm>
          <a:custGeom>
            <a:avLst/>
            <a:gdLst/>
            <a:ahLst/>
            <a:cxnLst/>
            <a:rect l="l" t="t" r="r" b="b"/>
            <a:pathLst>
              <a:path w="241" h="33" extrusionOk="0">
                <a:moveTo>
                  <a:pt x="0" y="0"/>
                </a:moveTo>
                <a:lnTo>
                  <a:pt x="240" y="32"/>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7" name="Google Shape;6177;p179"/>
          <p:cNvSpPr/>
          <p:nvPr/>
        </p:nvSpPr>
        <p:spPr>
          <a:xfrm>
            <a:off x="6688900" y="2098243"/>
            <a:ext cx="325563" cy="12467"/>
          </a:xfrm>
          <a:custGeom>
            <a:avLst/>
            <a:gdLst/>
            <a:ahLst/>
            <a:cxnLst/>
            <a:rect l="l" t="t" r="r" b="b"/>
            <a:pathLst>
              <a:path w="233" h="25" extrusionOk="0">
                <a:moveTo>
                  <a:pt x="0" y="0"/>
                </a:moveTo>
                <a:lnTo>
                  <a:pt x="232" y="24"/>
                </a:lnTo>
              </a:path>
            </a:pathLst>
          </a:custGeom>
          <a:solidFill>
            <a:srgbClr val="FFFFFF"/>
          </a:solidFill>
          <a:ln w="12700" cap="flat" cmpd="sng">
            <a:solidFill>
              <a:srgbClr val="07376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b="1" i="1">
              <a:solidFill>
                <a:srgbClr val="292937"/>
              </a:solidFill>
              <a:latin typeface="Arial"/>
              <a:ea typeface="Arial"/>
              <a:cs typeface="Arial"/>
              <a:sym typeface="Arial"/>
            </a:endParaRPr>
          </a:p>
        </p:txBody>
      </p:sp>
      <p:sp>
        <p:nvSpPr>
          <p:cNvPr id="6178" name="Google Shape;6178;p179"/>
          <p:cNvSpPr txBox="1"/>
          <p:nvPr/>
        </p:nvSpPr>
        <p:spPr>
          <a:xfrm>
            <a:off x="2484242" y="3164535"/>
            <a:ext cx="1951500" cy="10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073763"/>
                </a:solidFill>
                <a:latin typeface="Montserrat"/>
                <a:ea typeface="Montserrat"/>
                <a:cs typeface="Montserrat"/>
                <a:sym typeface="Montserrat"/>
              </a:rPr>
              <a:t>Identification &amp; prioritization </a:t>
            </a:r>
            <a:r>
              <a:rPr lang="en" sz="1300">
                <a:solidFill>
                  <a:srgbClr val="073763"/>
                </a:solidFill>
                <a:latin typeface="Montserrat"/>
                <a:ea typeface="Montserrat"/>
                <a:cs typeface="Montserrat"/>
                <a:sym typeface="Montserrat"/>
              </a:rPr>
              <a:t>of high impact use cases with 25 execs</a:t>
            </a:r>
            <a:endParaRPr sz="1300" b="1">
              <a:solidFill>
                <a:srgbClr val="073763"/>
              </a:solidFill>
              <a:latin typeface="Montserrat"/>
              <a:ea typeface="Montserrat"/>
              <a:cs typeface="Montserrat"/>
              <a:sym typeface="Montserrat"/>
            </a:endParaRPr>
          </a:p>
        </p:txBody>
      </p:sp>
      <p:sp>
        <p:nvSpPr>
          <p:cNvPr id="6179" name="Google Shape;6179;p179"/>
          <p:cNvSpPr txBox="1"/>
          <p:nvPr/>
        </p:nvSpPr>
        <p:spPr>
          <a:xfrm>
            <a:off x="4785333" y="3164535"/>
            <a:ext cx="1951500" cy="1088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300" b="1">
                <a:solidFill>
                  <a:srgbClr val="073763"/>
                </a:solidFill>
                <a:latin typeface="Montserrat"/>
                <a:ea typeface="Montserrat"/>
                <a:cs typeface="Montserrat"/>
                <a:sym typeface="Montserrat"/>
              </a:rPr>
              <a:t>Rapid tests </a:t>
            </a:r>
            <a:r>
              <a:rPr lang="en" sz="1300">
                <a:solidFill>
                  <a:srgbClr val="111111"/>
                </a:solidFill>
                <a:latin typeface="Montserrat"/>
                <a:ea typeface="Montserrat"/>
                <a:cs typeface="Montserrat"/>
                <a:sym typeface="Montserrat"/>
              </a:rPr>
              <a:t>with </a:t>
            </a:r>
            <a:r>
              <a:rPr lang="en" sz="1300" b="1">
                <a:solidFill>
                  <a:srgbClr val="073763"/>
                </a:solidFill>
                <a:latin typeface="Montserrat"/>
                <a:ea typeface="Montserrat"/>
                <a:cs typeface="Montserrat"/>
                <a:sym typeface="Montserrat"/>
              </a:rPr>
              <a:t>partners</a:t>
            </a:r>
            <a:r>
              <a:rPr lang="en" sz="1300">
                <a:solidFill>
                  <a:srgbClr val="111111"/>
                </a:solidFill>
                <a:latin typeface="Montserrat"/>
                <a:ea typeface="Montserrat"/>
                <a:cs typeface="Montserrat"/>
                <a:sym typeface="Montserrat"/>
              </a:rPr>
              <a:t>: PoC / MVP en 6-7 semaines</a:t>
            </a:r>
            <a:endParaRPr sz="1300">
              <a:solidFill>
                <a:srgbClr val="111111"/>
              </a:solidFill>
              <a:latin typeface="Montserrat"/>
              <a:ea typeface="Montserrat"/>
              <a:cs typeface="Montserrat"/>
              <a:sym typeface="Montserrat"/>
            </a:endParaRPr>
          </a:p>
        </p:txBody>
      </p:sp>
      <p:sp>
        <p:nvSpPr>
          <p:cNvPr id="6180" name="Google Shape;6180;p179"/>
          <p:cNvSpPr txBox="1"/>
          <p:nvPr/>
        </p:nvSpPr>
        <p:spPr>
          <a:xfrm>
            <a:off x="7086425" y="3164535"/>
            <a:ext cx="1951500" cy="1088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300" b="1">
                <a:solidFill>
                  <a:srgbClr val="073763"/>
                </a:solidFill>
                <a:latin typeface="Montserrat"/>
                <a:ea typeface="Montserrat"/>
                <a:cs typeface="Montserrat"/>
                <a:sym typeface="Montserrat"/>
              </a:rPr>
              <a:t>Scaling of use cases with proven value</a:t>
            </a:r>
            <a:endParaRPr sz="1300" b="1">
              <a:solidFill>
                <a:srgbClr val="073763"/>
              </a:solidFill>
              <a:latin typeface="Montserrat"/>
              <a:ea typeface="Montserrat"/>
              <a:cs typeface="Montserrat"/>
              <a:sym typeface="Montserrat"/>
            </a:endParaRPr>
          </a:p>
        </p:txBody>
      </p:sp>
      <p:cxnSp>
        <p:nvCxnSpPr>
          <p:cNvPr id="6181" name="Google Shape;6181;p179"/>
          <p:cNvCxnSpPr/>
          <p:nvPr/>
        </p:nvCxnSpPr>
        <p:spPr>
          <a:xfrm>
            <a:off x="2484242" y="3138860"/>
            <a:ext cx="1951500" cy="0"/>
          </a:xfrm>
          <a:prstGeom prst="straightConnector1">
            <a:avLst/>
          </a:prstGeom>
          <a:noFill/>
          <a:ln w="9525" cap="flat" cmpd="sng">
            <a:solidFill>
              <a:srgbClr val="595959"/>
            </a:solidFill>
            <a:prstDash val="solid"/>
            <a:round/>
            <a:headEnd type="none" w="med" len="med"/>
            <a:tailEnd type="none" w="med" len="med"/>
          </a:ln>
        </p:spPr>
      </p:cxnSp>
      <p:cxnSp>
        <p:nvCxnSpPr>
          <p:cNvPr id="6182" name="Google Shape;6182;p179"/>
          <p:cNvCxnSpPr/>
          <p:nvPr/>
        </p:nvCxnSpPr>
        <p:spPr>
          <a:xfrm>
            <a:off x="4785333" y="3138860"/>
            <a:ext cx="1951500" cy="0"/>
          </a:xfrm>
          <a:prstGeom prst="straightConnector1">
            <a:avLst/>
          </a:prstGeom>
          <a:noFill/>
          <a:ln w="9525" cap="flat" cmpd="sng">
            <a:solidFill>
              <a:srgbClr val="595959"/>
            </a:solidFill>
            <a:prstDash val="solid"/>
            <a:round/>
            <a:headEnd type="none" w="med" len="med"/>
            <a:tailEnd type="none" w="med" len="med"/>
          </a:ln>
        </p:spPr>
      </p:cxnSp>
      <p:cxnSp>
        <p:nvCxnSpPr>
          <p:cNvPr id="6183" name="Google Shape;6183;p179"/>
          <p:cNvCxnSpPr/>
          <p:nvPr/>
        </p:nvCxnSpPr>
        <p:spPr>
          <a:xfrm>
            <a:off x="7086425" y="3138860"/>
            <a:ext cx="1951500" cy="0"/>
          </a:xfrm>
          <a:prstGeom prst="straightConnector1">
            <a:avLst/>
          </a:prstGeom>
          <a:noFill/>
          <a:ln w="9525" cap="flat" cmpd="sng">
            <a:solidFill>
              <a:srgbClr val="595959"/>
            </a:solidFill>
            <a:prstDash val="solid"/>
            <a:round/>
            <a:headEnd type="none" w="med" len="med"/>
            <a:tailEnd type="none" w="med" len="med"/>
          </a:ln>
        </p:spPr>
      </p:cxnSp>
      <p:cxnSp>
        <p:nvCxnSpPr>
          <p:cNvPr id="6184" name="Google Shape;6184;p179"/>
          <p:cNvCxnSpPr/>
          <p:nvPr/>
        </p:nvCxnSpPr>
        <p:spPr>
          <a:xfrm>
            <a:off x="3460000" y="1894098"/>
            <a:ext cx="0" cy="1242300"/>
          </a:xfrm>
          <a:prstGeom prst="straightConnector1">
            <a:avLst/>
          </a:prstGeom>
          <a:noFill/>
          <a:ln w="9525" cap="flat" cmpd="sng">
            <a:solidFill>
              <a:srgbClr val="595959"/>
            </a:solidFill>
            <a:prstDash val="solid"/>
            <a:round/>
            <a:headEnd type="oval" w="med" len="med"/>
            <a:tailEnd type="none" w="med" len="med"/>
          </a:ln>
        </p:spPr>
      </p:cxnSp>
      <p:cxnSp>
        <p:nvCxnSpPr>
          <p:cNvPr id="6185" name="Google Shape;6185;p179"/>
          <p:cNvCxnSpPr/>
          <p:nvPr/>
        </p:nvCxnSpPr>
        <p:spPr>
          <a:xfrm>
            <a:off x="5761075" y="1894098"/>
            <a:ext cx="0" cy="1242300"/>
          </a:xfrm>
          <a:prstGeom prst="straightConnector1">
            <a:avLst/>
          </a:prstGeom>
          <a:noFill/>
          <a:ln w="9525" cap="flat" cmpd="sng">
            <a:solidFill>
              <a:srgbClr val="595959"/>
            </a:solidFill>
            <a:prstDash val="solid"/>
            <a:round/>
            <a:headEnd type="oval" w="med" len="med"/>
            <a:tailEnd type="none" w="med" len="med"/>
          </a:ln>
        </p:spPr>
      </p:cxnSp>
      <p:cxnSp>
        <p:nvCxnSpPr>
          <p:cNvPr id="6186" name="Google Shape;6186;p179"/>
          <p:cNvCxnSpPr/>
          <p:nvPr/>
        </p:nvCxnSpPr>
        <p:spPr>
          <a:xfrm>
            <a:off x="8062175" y="1894098"/>
            <a:ext cx="0" cy="1242300"/>
          </a:xfrm>
          <a:prstGeom prst="straightConnector1">
            <a:avLst/>
          </a:prstGeom>
          <a:noFill/>
          <a:ln w="9525" cap="flat" cmpd="sng">
            <a:solidFill>
              <a:srgbClr val="595959"/>
            </a:solidFill>
            <a:prstDash val="solid"/>
            <a:round/>
            <a:headEnd type="oval" w="med" len="med"/>
            <a:tailEnd type="none" w="med" len="med"/>
          </a:ln>
        </p:spPr>
      </p:cxnSp>
      <p:pic>
        <p:nvPicPr>
          <p:cNvPr id="6187" name="Google Shape;6187;p179"/>
          <p:cNvPicPr preferRelativeResize="0"/>
          <p:nvPr/>
        </p:nvPicPr>
        <p:blipFill>
          <a:blip r:embed="rId3">
            <a:alphaModFix/>
          </a:blip>
          <a:stretch>
            <a:fillRect/>
          </a:stretch>
        </p:blipFill>
        <p:spPr>
          <a:xfrm>
            <a:off x="6060086" y="4176041"/>
            <a:ext cx="498738" cy="335853"/>
          </a:xfrm>
          <a:prstGeom prst="rect">
            <a:avLst/>
          </a:prstGeom>
          <a:noFill/>
          <a:ln>
            <a:noFill/>
          </a:ln>
        </p:spPr>
      </p:pic>
      <p:pic>
        <p:nvPicPr>
          <p:cNvPr id="6188" name="Google Shape;6188;p179"/>
          <p:cNvPicPr preferRelativeResize="0"/>
          <p:nvPr/>
        </p:nvPicPr>
        <p:blipFill>
          <a:blip r:embed="rId4">
            <a:alphaModFix/>
          </a:blip>
          <a:stretch>
            <a:fillRect/>
          </a:stretch>
        </p:blipFill>
        <p:spPr>
          <a:xfrm>
            <a:off x="5985025" y="3993475"/>
            <a:ext cx="703874" cy="229200"/>
          </a:xfrm>
          <a:prstGeom prst="rect">
            <a:avLst/>
          </a:prstGeom>
          <a:noFill/>
          <a:ln>
            <a:noFill/>
          </a:ln>
        </p:spPr>
      </p:pic>
      <p:pic>
        <p:nvPicPr>
          <p:cNvPr id="6189" name="Google Shape;6189;p179"/>
          <p:cNvPicPr preferRelativeResize="0"/>
          <p:nvPr/>
        </p:nvPicPr>
        <p:blipFill>
          <a:blip r:embed="rId5">
            <a:alphaModFix/>
          </a:blip>
          <a:stretch>
            <a:fillRect/>
          </a:stretch>
        </p:blipFill>
        <p:spPr>
          <a:xfrm>
            <a:off x="4821704" y="3981435"/>
            <a:ext cx="927933" cy="224584"/>
          </a:xfrm>
          <a:prstGeom prst="rect">
            <a:avLst/>
          </a:prstGeom>
          <a:noFill/>
          <a:ln>
            <a:noFill/>
          </a:ln>
        </p:spPr>
      </p:pic>
      <p:pic>
        <p:nvPicPr>
          <p:cNvPr id="6190" name="Google Shape;6190;p179"/>
          <p:cNvPicPr preferRelativeResize="0"/>
          <p:nvPr/>
        </p:nvPicPr>
        <p:blipFill>
          <a:blip r:embed="rId6">
            <a:alphaModFix/>
          </a:blip>
          <a:stretch>
            <a:fillRect/>
          </a:stretch>
        </p:blipFill>
        <p:spPr>
          <a:xfrm>
            <a:off x="4821698" y="4202098"/>
            <a:ext cx="1044575" cy="335850"/>
          </a:xfrm>
          <a:prstGeom prst="rect">
            <a:avLst/>
          </a:prstGeom>
          <a:noFill/>
          <a:ln>
            <a:noFill/>
          </a:ln>
        </p:spPr>
      </p:pic>
      <p:sp>
        <p:nvSpPr>
          <p:cNvPr id="6191" name="Google Shape;6191;p179"/>
          <p:cNvSpPr txBox="1"/>
          <p:nvPr/>
        </p:nvSpPr>
        <p:spPr>
          <a:xfrm>
            <a:off x="428725" y="1495438"/>
            <a:ext cx="151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a:ea typeface="Montserrat"/>
                <a:cs typeface="Montserrat"/>
                <a:sym typeface="Montserrat"/>
              </a:rPr>
              <a:t>Jan 2023</a:t>
            </a:r>
            <a:endParaRPr>
              <a:latin typeface="Montserrat"/>
              <a:ea typeface="Montserrat"/>
              <a:cs typeface="Montserrat"/>
              <a:sym typeface="Montserrat"/>
            </a:endParaRPr>
          </a:p>
        </p:txBody>
      </p:sp>
      <p:sp>
        <p:nvSpPr>
          <p:cNvPr id="6192" name="Google Shape;6192;p179"/>
          <p:cNvSpPr txBox="1">
            <a:spLocks noGrp="1"/>
          </p:cNvSpPr>
          <p:nvPr>
            <p:ph type="title"/>
          </p:nvPr>
        </p:nvSpPr>
        <p:spPr>
          <a:xfrm>
            <a:off x="539750" y="222440"/>
            <a:ext cx="8100900" cy="2310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How we got started on Gen AI: a pragmatic approach</a:t>
            </a:r>
            <a:endParaRPr sz="1500" b="1">
              <a:latin typeface="Montserrat"/>
              <a:ea typeface="Montserrat"/>
              <a:cs typeface="Montserrat"/>
              <a:sym typeface="Montserrat"/>
            </a:endParaRPr>
          </a:p>
        </p:txBody>
      </p:sp>
      <p:sp>
        <p:nvSpPr>
          <p:cNvPr id="6193" name="Google Shape;6193;p179"/>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194" name="Google Shape;6194;p179"/>
          <p:cNvSpPr txBox="1"/>
          <p:nvPr/>
        </p:nvSpPr>
        <p:spPr>
          <a:xfrm>
            <a:off x="513700"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Methodology </a:t>
            </a:r>
            <a:endParaRPr sz="800">
              <a:solidFill>
                <a:schemeClr val="accent6"/>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28"/>
        <p:cNvGrpSpPr/>
        <p:nvPr/>
      </p:nvGrpSpPr>
      <p:grpSpPr>
        <a:xfrm>
          <a:off x="0" y="0"/>
          <a:ext cx="0" cy="0"/>
          <a:chOff x="0" y="0"/>
          <a:chExt cx="0" cy="0"/>
        </a:xfrm>
      </p:grpSpPr>
      <p:pic>
        <p:nvPicPr>
          <p:cNvPr id="5729" name="Google Shape;5729;p162" descr="A person folding his arms&#10;&#10;Description automatically generated with medium confidence"/>
          <p:cNvPicPr preferRelativeResize="0"/>
          <p:nvPr/>
        </p:nvPicPr>
        <p:blipFill rotWithShape="1">
          <a:blip r:embed="rId3">
            <a:alphaModFix/>
          </a:blip>
          <a:srcRect/>
          <a:stretch/>
        </p:blipFill>
        <p:spPr>
          <a:xfrm>
            <a:off x="0" y="0"/>
            <a:ext cx="3427422" cy="5143500"/>
          </a:xfrm>
          <a:prstGeom prst="rect">
            <a:avLst/>
          </a:prstGeom>
          <a:noFill/>
          <a:ln>
            <a:noFill/>
          </a:ln>
        </p:spPr>
      </p:pic>
      <p:pic>
        <p:nvPicPr>
          <p:cNvPr id="5730" name="Google Shape;5730;p162"/>
          <p:cNvPicPr preferRelativeResize="0"/>
          <p:nvPr/>
        </p:nvPicPr>
        <p:blipFill>
          <a:blip r:embed="rId4">
            <a:alphaModFix/>
          </a:blip>
          <a:stretch>
            <a:fillRect/>
          </a:stretch>
        </p:blipFill>
        <p:spPr>
          <a:xfrm>
            <a:off x="4523250" y="535000"/>
            <a:ext cx="3619550" cy="3619550"/>
          </a:xfrm>
          <a:prstGeom prst="rect">
            <a:avLst/>
          </a:prstGeom>
          <a:noFill/>
          <a:ln>
            <a:noFill/>
          </a:ln>
        </p:spPr>
      </p:pic>
      <p:sp>
        <p:nvSpPr>
          <p:cNvPr id="5731" name="Google Shape;5731;p162"/>
          <p:cNvSpPr txBox="1"/>
          <p:nvPr/>
        </p:nvSpPr>
        <p:spPr>
          <a:xfrm>
            <a:off x="4643000" y="4170355"/>
            <a:ext cx="3695100" cy="338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200"/>
              </a:spcAft>
              <a:buNone/>
            </a:pPr>
            <a:r>
              <a:rPr lang="en" sz="2200">
                <a:solidFill>
                  <a:srgbClr val="FFFFFF"/>
                </a:solidFill>
                <a:latin typeface="Google Sans Medium"/>
                <a:ea typeface="Google Sans Medium"/>
                <a:cs typeface="Google Sans Medium"/>
                <a:sym typeface="Google Sans Medium"/>
              </a:rPr>
              <a:t>Let’s connect on LinkedIN</a:t>
            </a:r>
            <a:endParaRPr sz="1200">
              <a:solidFill>
                <a:srgbClr val="FFFFFF"/>
              </a:solidFill>
              <a:latin typeface="Google Sans Medium"/>
              <a:ea typeface="Google Sans Medium"/>
              <a:cs typeface="Google Sans Medium"/>
              <a:sym typeface="Google Sans Medium"/>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98"/>
        <p:cNvGrpSpPr/>
        <p:nvPr/>
      </p:nvGrpSpPr>
      <p:grpSpPr>
        <a:xfrm>
          <a:off x="0" y="0"/>
          <a:ext cx="0" cy="0"/>
          <a:chOff x="0" y="0"/>
          <a:chExt cx="0" cy="0"/>
        </a:xfrm>
      </p:grpSpPr>
      <p:sp>
        <p:nvSpPr>
          <p:cNvPr id="6199" name="Google Shape;6199;p180"/>
          <p:cNvSpPr txBox="1"/>
          <p:nvPr/>
        </p:nvSpPr>
        <p:spPr>
          <a:xfrm>
            <a:off x="423925" y="2214705"/>
            <a:ext cx="2730900" cy="15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Montserrat"/>
                <a:ea typeface="Montserrat"/>
                <a:cs typeface="Montserrat"/>
                <a:sym typeface="Montserrat"/>
              </a:rPr>
              <a:t>Integration of GenAI into all </a:t>
            </a:r>
            <a:r>
              <a:rPr lang="en" sz="1200" b="1">
                <a:solidFill>
                  <a:srgbClr val="0B5394"/>
                </a:solidFill>
                <a:latin typeface="Montserrat"/>
                <a:ea typeface="Montserrat"/>
                <a:cs typeface="Montserrat"/>
                <a:sym typeface="Montserrat"/>
              </a:rPr>
              <a:t>internal</a:t>
            </a:r>
            <a:r>
              <a:rPr lang="en" sz="1200">
                <a:solidFill>
                  <a:schemeClr val="dk1"/>
                </a:solidFill>
                <a:latin typeface="Montserrat"/>
                <a:ea typeface="Montserrat"/>
                <a:cs typeface="Montserrat"/>
                <a:sym typeface="Montserrat"/>
              </a:rPr>
              <a:t> </a:t>
            </a:r>
            <a:r>
              <a:rPr lang="en" sz="1200" b="1">
                <a:solidFill>
                  <a:srgbClr val="0B5394"/>
                </a:solidFill>
                <a:latin typeface="Montserrat"/>
                <a:ea typeface="Montserrat"/>
                <a:cs typeface="Montserrat"/>
                <a:sym typeface="Montserrat"/>
              </a:rPr>
              <a:t>company</a:t>
            </a:r>
            <a:r>
              <a:rPr lang="en" sz="1200">
                <a:solidFill>
                  <a:schemeClr val="dk1"/>
                </a:solidFill>
                <a:latin typeface="Montserrat"/>
                <a:ea typeface="Montserrat"/>
                <a:cs typeface="Montserrat"/>
                <a:sym typeface="Montserrat"/>
              </a:rPr>
              <a:t> </a:t>
            </a:r>
            <a:r>
              <a:rPr lang="en" sz="1200" b="1">
                <a:solidFill>
                  <a:srgbClr val="0B5394"/>
                </a:solidFill>
                <a:latin typeface="Montserrat"/>
                <a:ea typeface="Montserrat"/>
                <a:cs typeface="Montserrat"/>
                <a:sym typeface="Montserrat"/>
              </a:rPr>
              <a:t>processes</a:t>
            </a:r>
            <a:r>
              <a:rPr lang="en" sz="1200">
                <a:solidFill>
                  <a:schemeClr val="dk1"/>
                </a:solidFill>
                <a:latin typeface="Montserrat"/>
                <a:ea typeface="Montserrat"/>
                <a:cs typeface="Montserrat"/>
                <a:sym typeface="Montserrat"/>
              </a:rPr>
              <a:t> to increase productivity</a:t>
            </a:r>
            <a:endParaRPr sz="1200">
              <a:solidFill>
                <a:schemeClr val="dk1"/>
              </a:solidFill>
              <a:latin typeface="Montserrat"/>
              <a:ea typeface="Montserrat"/>
              <a:cs typeface="Montserrat"/>
              <a:sym typeface="Montserrat"/>
            </a:endParaRPr>
          </a:p>
          <a:p>
            <a:pPr marL="0" lvl="0" indent="0" algn="l" rtl="0">
              <a:spcBef>
                <a:spcPts val="1000"/>
              </a:spcBef>
              <a:spcAft>
                <a:spcPts val="1000"/>
              </a:spcAft>
              <a:buNone/>
            </a:pPr>
            <a:r>
              <a:rPr lang="en" sz="1200" i="1">
                <a:solidFill>
                  <a:srgbClr val="999999"/>
                </a:solidFill>
                <a:latin typeface="Montserrat"/>
                <a:ea typeface="Montserrat"/>
                <a:cs typeface="Montserrat"/>
                <a:sym typeface="Montserrat"/>
              </a:rPr>
              <a:t>e.g., smart workspace, meeting summary, email production</a:t>
            </a:r>
            <a:endParaRPr sz="1200" i="1">
              <a:solidFill>
                <a:srgbClr val="999999"/>
              </a:solidFill>
              <a:latin typeface="Montserrat"/>
              <a:ea typeface="Montserrat"/>
              <a:cs typeface="Montserrat"/>
              <a:sym typeface="Montserrat"/>
            </a:endParaRPr>
          </a:p>
        </p:txBody>
      </p:sp>
      <p:sp>
        <p:nvSpPr>
          <p:cNvPr id="6200" name="Google Shape;6200;p180"/>
          <p:cNvSpPr txBox="1"/>
          <p:nvPr/>
        </p:nvSpPr>
        <p:spPr>
          <a:xfrm>
            <a:off x="6325923" y="2214705"/>
            <a:ext cx="2730900" cy="15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B5394"/>
                </a:solidFill>
                <a:latin typeface="Montserrat"/>
                <a:ea typeface="Montserrat"/>
                <a:cs typeface="Montserrat"/>
                <a:sym typeface="Montserrat"/>
              </a:rPr>
              <a:t>Radical transformation of key functions </a:t>
            </a:r>
            <a:r>
              <a:rPr lang="en" sz="1200">
                <a:solidFill>
                  <a:schemeClr val="dk1"/>
                </a:solidFill>
                <a:latin typeface="Montserrat"/>
                <a:ea typeface="Montserrat"/>
                <a:cs typeface="Montserrat"/>
                <a:sym typeface="Montserrat"/>
              </a:rPr>
              <a:t>thanks to GenAI</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rgbClr val="0B5394"/>
              </a:solidFill>
              <a:latin typeface="Montserrat"/>
              <a:ea typeface="Montserrat"/>
              <a:cs typeface="Montserrat"/>
              <a:sym typeface="Montserrat"/>
            </a:endParaRPr>
          </a:p>
          <a:p>
            <a:pPr marL="0" lvl="0" indent="0" algn="l" rtl="0">
              <a:spcBef>
                <a:spcPts val="1000"/>
              </a:spcBef>
              <a:spcAft>
                <a:spcPts val="1000"/>
              </a:spcAft>
              <a:buNone/>
            </a:pPr>
            <a:r>
              <a:rPr lang="en" sz="1200" i="1">
                <a:solidFill>
                  <a:srgbClr val="999999"/>
                </a:solidFill>
                <a:latin typeface="Montserrat"/>
                <a:ea typeface="Montserrat"/>
                <a:cs typeface="Montserrat"/>
                <a:sym typeface="Montserrat"/>
              </a:rPr>
              <a:t>e.g., marketing, customer service, software development, network animation and HR</a:t>
            </a:r>
            <a:endParaRPr sz="1200" i="1">
              <a:solidFill>
                <a:srgbClr val="999999"/>
              </a:solidFill>
              <a:latin typeface="Montserrat"/>
              <a:ea typeface="Montserrat"/>
              <a:cs typeface="Montserrat"/>
              <a:sym typeface="Montserrat"/>
            </a:endParaRPr>
          </a:p>
        </p:txBody>
      </p:sp>
      <p:sp>
        <p:nvSpPr>
          <p:cNvPr id="6201" name="Google Shape;6201;p180"/>
          <p:cNvSpPr txBox="1"/>
          <p:nvPr/>
        </p:nvSpPr>
        <p:spPr>
          <a:xfrm>
            <a:off x="6325919" y="1694935"/>
            <a:ext cx="2730900" cy="3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B5394"/>
                </a:solidFill>
                <a:latin typeface="Montserrat"/>
                <a:ea typeface="Montserrat"/>
                <a:cs typeface="Montserrat"/>
                <a:sym typeface="Montserrat"/>
              </a:rPr>
              <a:t>Reinvented functions end-to-end</a:t>
            </a:r>
            <a:endParaRPr sz="1300" b="1">
              <a:solidFill>
                <a:srgbClr val="0B5394"/>
              </a:solidFill>
              <a:latin typeface="Montserrat"/>
              <a:ea typeface="Montserrat"/>
              <a:cs typeface="Montserrat"/>
              <a:sym typeface="Montserrat"/>
            </a:endParaRPr>
          </a:p>
        </p:txBody>
      </p:sp>
      <p:sp>
        <p:nvSpPr>
          <p:cNvPr id="6202" name="Google Shape;6202;p180"/>
          <p:cNvSpPr txBox="1"/>
          <p:nvPr/>
        </p:nvSpPr>
        <p:spPr>
          <a:xfrm>
            <a:off x="423925" y="1694935"/>
            <a:ext cx="2730900" cy="3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B5394"/>
                </a:solidFill>
                <a:latin typeface="Montserrat"/>
                <a:ea typeface="Montserrat"/>
                <a:cs typeface="Montserrat"/>
                <a:sym typeface="Montserrat"/>
              </a:rPr>
              <a:t>GenAI </a:t>
            </a:r>
            <a:r>
              <a:rPr lang="en" sz="1300" b="1" i="1">
                <a:solidFill>
                  <a:srgbClr val="0B5394"/>
                </a:solidFill>
                <a:latin typeface="Montserrat"/>
                <a:ea typeface="Montserrat"/>
                <a:cs typeface="Montserrat"/>
                <a:sym typeface="Montserrat"/>
              </a:rPr>
              <a:t>everywhere</a:t>
            </a:r>
            <a:endParaRPr sz="1300" b="1" i="1">
              <a:solidFill>
                <a:srgbClr val="0B5394"/>
              </a:solidFill>
              <a:latin typeface="Montserrat"/>
              <a:ea typeface="Montserrat"/>
              <a:cs typeface="Montserrat"/>
              <a:sym typeface="Montserrat"/>
            </a:endParaRPr>
          </a:p>
        </p:txBody>
      </p:sp>
      <p:sp>
        <p:nvSpPr>
          <p:cNvPr id="6203" name="Google Shape;6203;p180"/>
          <p:cNvSpPr txBox="1"/>
          <p:nvPr/>
        </p:nvSpPr>
        <p:spPr>
          <a:xfrm>
            <a:off x="3374922" y="1694935"/>
            <a:ext cx="2730900" cy="3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B5394"/>
                </a:solidFill>
                <a:latin typeface="Montserrat"/>
                <a:ea typeface="Montserrat"/>
                <a:cs typeface="Montserrat"/>
                <a:sym typeface="Montserrat"/>
              </a:rPr>
              <a:t>Competitive advantage </a:t>
            </a:r>
            <a:br>
              <a:rPr lang="en" sz="1300" b="1">
                <a:solidFill>
                  <a:srgbClr val="0B5394"/>
                </a:solidFill>
                <a:latin typeface="Montserrat"/>
                <a:ea typeface="Montserrat"/>
                <a:cs typeface="Montserrat"/>
                <a:sym typeface="Montserrat"/>
              </a:rPr>
            </a:br>
            <a:r>
              <a:rPr lang="en" sz="1300" b="1">
                <a:solidFill>
                  <a:srgbClr val="0B5394"/>
                </a:solidFill>
                <a:latin typeface="Montserrat"/>
                <a:ea typeface="Montserrat"/>
                <a:cs typeface="Montserrat"/>
                <a:sym typeface="Montserrat"/>
              </a:rPr>
              <a:t>with Gen AI</a:t>
            </a:r>
            <a:endParaRPr sz="1300" b="1">
              <a:solidFill>
                <a:srgbClr val="0B5394"/>
              </a:solidFill>
              <a:latin typeface="Montserrat"/>
              <a:ea typeface="Montserrat"/>
              <a:cs typeface="Montserrat"/>
              <a:sym typeface="Montserrat"/>
            </a:endParaRPr>
          </a:p>
        </p:txBody>
      </p:sp>
      <p:sp>
        <p:nvSpPr>
          <p:cNvPr id="6204" name="Google Shape;6204;p180"/>
          <p:cNvSpPr txBox="1"/>
          <p:nvPr/>
        </p:nvSpPr>
        <p:spPr>
          <a:xfrm>
            <a:off x="3374924" y="2214705"/>
            <a:ext cx="2730900" cy="15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solidFill>
                  <a:schemeClr val="dk1"/>
                </a:solidFill>
                <a:latin typeface="Montserrat"/>
                <a:ea typeface="Montserrat"/>
                <a:cs typeface="Montserrat"/>
                <a:sym typeface="Montserrat"/>
              </a:rPr>
              <a:t>Improving</a:t>
            </a:r>
            <a:r>
              <a:rPr lang="en" sz="1200" b="1">
                <a:solidFill>
                  <a:srgbClr val="0B5394"/>
                </a:solidFill>
                <a:latin typeface="Montserrat"/>
                <a:ea typeface="Montserrat"/>
                <a:cs typeface="Montserrat"/>
                <a:sym typeface="Montserrat"/>
              </a:rPr>
              <a:t> </a:t>
            </a:r>
            <a:r>
              <a:rPr lang="en" sz="1200">
                <a:solidFill>
                  <a:schemeClr val="dk1"/>
                </a:solidFill>
                <a:latin typeface="Montserrat"/>
                <a:ea typeface="Montserrat"/>
                <a:cs typeface="Montserrat"/>
                <a:sym typeface="Montserrat"/>
              </a:rPr>
              <a:t>the</a:t>
            </a:r>
            <a:r>
              <a:rPr lang="en" sz="1200" b="1">
                <a:solidFill>
                  <a:srgbClr val="0B5394"/>
                </a:solidFill>
                <a:latin typeface="Montserrat"/>
                <a:ea typeface="Montserrat"/>
                <a:cs typeface="Montserrat"/>
                <a:sym typeface="Montserrat"/>
              </a:rPr>
              <a:t> customer experience</a:t>
            </a:r>
            <a:r>
              <a:rPr lang="en" sz="1200">
                <a:solidFill>
                  <a:schemeClr val="dk1"/>
                </a:solidFill>
                <a:latin typeface="Montserrat"/>
                <a:ea typeface="Montserrat"/>
                <a:cs typeface="Montserrat"/>
                <a:sym typeface="Montserrat"/>
              </a:rPr>
              <a:t> to create a sector competitive advantage</a:t>
            </a:r>
            <a:endParaRPr sz="1200">
              <a:solidFill>
                <a:schemeClr val="dk1"/>
              </a:solidFill>
              <a:latin typeface="Montserrat"/>
              <a:ea typeface="Montserrat"/>
              <a:cs typeface="Montserrat"/>
              <a:sym typeface="Montserrat"/>
            </a:endParaRPr>
          </a:p>
          <a:p>
            <a:pPr marL="0" lvl="0" indent="0" algn="l" rtl="0">
              <a:spcBef>
                <a:spcPts val="1000"/>
              </a:spcBef>
              <a:spcAft>
                <a:spcPts val="1000"/>
              </a:spcAft>
              <a:buNone/>
            </a:pPr>
            <a:r>
              <a:rPr lang="en" sz="1200" i="1">
                <a:solidFill>
                  <a:srgbClr val="999999"/>
                </a:solidFill>
                <a:latin typeface="Montserrat"/>
                <a:ea typeface="Montserrat"/>
                <a:cs typeface="Montserrat"/>
                <a:sym typeface="Montserrat"/>
              </a:rPr>
              <a:t>e.g., chatbot, personalized customer experience</a:t>
            </a:r>
            <a:endParaRPr sz="1200" i="1">
              <a:solidFill>
                <a:srgbClr val="999999"/>
              </a:solidFill>
              <a:latin typeface="Montserrat"/>
              <a:ea typeface="Montserrat"/>
              <a:cs typeface="Montserrat"/>
              <a:sym typeface="Montserrat"/>
            </a:endParaRPr>
          </a:p>
        </p:txBody>
      </p:sp>
      <p:sp>
        <p:nvSpPr>
          <p:cNvPr id="6205" name="Google Shape;6205;p180"/>
          <p:cNvSpPr txBox="1"/>
          <p:nvPr/>
        </p:nvSpPr>
        <p:spPr>
          <a:xfrm>
            <a:off x="6325920" y="3892306"/>
            <a:ext cx="2730900" cy="5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0B5394"/>
                </a:solidFill>
                <a:latin typeface="Montserrat"/>
                <a:ea typeface="Montserrat"/>
                <a:cs typeface="Montserrat"/>
                <a:sym typeface="Montserrat"/>
              </a:rPr>
              <a:t>80% of effort</a:t>
            </a:r>
            <a:endParaRPr sz="2000" b="1">
              <a:solidFill>
                <a:srgbClr val="0B5394"/>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to gain efficiency</a:t>
            </a:r>
            <a:endParaRPr sz="900">
              <a:solidFill>
                <a:schemeClr val="dk1"/>
              </a:solidFill>
              <a:latin typeface="Montserrat"/>
              <a:ea typeface="Montserrat"/>
              <a:cs typeface="Montserrat"/>
              <a:sym typeface="Montserrat"/>
            </a:endParaRPr>
          </a:p>
        </p:txBody>
      </p:sp>
      <p:sp>
        <p:nvSpPr>
          <p:cNvPr id="6206" name="Google Shape;6206;p180"/>
          <p:cNvSpPr txBox="1"/>
          <p:nvPr/>
        </p:nvSpPr>
        <p:spPr>
          <a:xfrm>
            <a:off x="423925" y="3892306"/>
            <a:ext cx="2730900" cy="5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0B5394"/>
                </a:solidFill>
                <a:latin typeface="Montserrat"/>
                <a:ea typeface="Montserrat"/>
                <a:cs typeface="Montserrat"/>
                <a:sym typeface="Montserrat"/>
              </a:rPr>
              <a:t>5% of effort</a:t>
            </a:r>
            <a:endParaRPr sz="2000" b="1">
              <a:solidFill>
                <a:srgbClr val="0B5394"/>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because it is commoditized in workspace tools (G-suite, Office365)</a:t>
            </a:r>
            <a:endParaRPr sz="900" b="1">
              <a:solidFill>
                <a:schemeClr val="dk1"/>
              </a:solidFill>
              <a:latin typeface="Montserrat"/>
              <a:ea typeface="Montserrat"/>
              <a:cs typeface="Montserrat"/>
              <a:sym typeface="Montserrat"/>
            </a:endParaRPr>
          </a:p>
        </p:txBody>
      </p:sp>
      <p:sp>
        <p:nvSpPr>
          <p:cNvPr id="6207" name="Google Shape;6207;p180"/>
          <p:cNvSpPr txBox="1"/>
          <p:nvPr/>
        </p:nvSpPr>
        <p:spPr>
          <a:xfrm>
            <a:off x="3374923" y="3892306"/>
            <a:ext cx="2730900" cy="5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0B5394"/>
                </a:solidFill>
                <a:latin typeface="Montserrat"/>
                <a:ea typeface="Montserrat"/>
                <a:cs typeface="Montserrat"/>
                <a:sym typeface="Montserrat"/>
              </a:rPr>
              <a:t>15% of effort</a:t>
            </a:r>
            <a:endParaRPr sz="2000" b="1">
              <a:solidFill>
                <a:srgbClr val="0B5394"/>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around a few chosen use cases</a:t>
            </a:r>
            <a:endParaRPr sz="900">
              <a:solidFill>
                <a:schemeClr val="dk1"/>
              </a:solidFill>
              <a:latin typeface="Montserrat"/>
              <a:ea typeface="Montserrat"/>
              <a:cs typeface="Montserrat"/>
              <a:sym typeface="Montserrat"/>
            </a:endParaRPr>
          </a:p>
        </p:txBody>
      </p:sp>
      <p:sp>
        <p:nvSpPr>
          <p:cNvPr id="6208" name="Google Shape;6208;p180"/>
          <p:cNvSpPr/>
          <p:nvPr/>
        </p:nvSpPr>
        <p:spPr>
          <a:xfrm rot="10800000">
            <a:off x="709975" y="3676450"/>
            <a:ext cx="2158800" cy="2322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Montserrat"/>
              <a:ea typeface="Montserrat"/>
              <a:cs typeface="Montserrat"/>
              <a:sym typeface="Montserrat"/>
            </a:endParaRPr>
          </a:p>
        </p:txBody>
      </p:sp>
      <p:pic>
        <p:nvPicPr>
          <p:cNvPr id="6209" name="Google Shape;6209;p180"/>
          <p:cNvPicPr preferRelativeResize="0"/>
          <p:nvPr/>
        </p:nvPicPr>
        <p:blipFill>
          <a:blip r:embed="rId3">
            <a:alphaModFix/>
          </a:blip>
          <a:stretch>
            <a:fillRect/>
          </a:stretch>
        </p:blipFill>
        <p:spPr>
          <a:xfrm>
            <a:off x="1398263" y="873256"/>
            <a:ext cx="782225" cy="782225"/>
          </a:xfrm>
          <a:prstGeom prst="rect">
            <a:avLst/>
          </a:prstGeom>
          <a:noFill/>
          <a:ln>
            <a:noFill/>
          </a:ln>
        </p:spPr>
      </p:pic>
      <p:pic>
        <p:nvPicPr>
          <p:cNvPr id="6210" name="Google Shape;6210;p180"/>
          <p:cNvPicPr preferRelativeResize="0"/>
          <p:nvPr/>
        </p:nvPicPr>
        <p:blipFill>
          <a:blip r:embed="rId4">
            <a:alphaModFix/>
          </a:blip>
          <a:stretch>
            <a:fillRect/>
          </a:stretch>
        </p:blipFill>
        <p:spPr>
          <a:xfrm>
            <a:off x="4349269" y="917966"/>
            <a:ext cx="782200" cy="692806"/>
          </a:xfrm>
          <a:prstGeom prst="rect">
            <a:avLst/>
          </a:prstGeom>
          <a:noFill/>
          <a:ln>
            <a:noFill/>
          </a:ln>
        </p:spPr>
      </p:pic>
      <p:pic>
        <p:nvPicPr>
          <p:cNvPr id="6211" name="Google Shape;6211;p180"/>
          <p:cNvPicPr preferRelativeResize="0"/>
          <p:nvPr/>
        </p:nvPicPr>
        <p:blipFill>
          <a:blip r:embed="rId5">
            <a:alphaModFix/>
          </a:blip>
          <a:stretch>
            <a:fillRect/>
          </a:stretch>
        </p:blipFill>
        <p:spPr>
          <a:xfrm>
            <a:off x="7209700" y="828576"/>
            <a:ext cx="782200" cy="782200"/>
          </a:xfrm>
          <a:prstGeom prst="rect">
            <a:avLst/>
          </a:prstGeom>
          <a:noFill/>
          <a:ln>
            <a:noFill/>
          </a:ln>
        </p:spPr>
      </p:pic>
      <p:sp>
        <p:nvSpPr>
          <p:cNvPr id="6212" name="Google Shape;6212;p180"/>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213" name="Google Shape;6213;p180"/>
          <p:cNvSpPr txBox="1"/>
          <p:nvPr/>
        </p:nvSpPr>
        <p:spPr>
          <a:xfrm>
            <a:off x="513700" y="54750"/>
            <a:ext cx="4149300" cy="12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Methodology</a:t>
            </a:r>
            <a:endParaRPr sz="800">
              <a:solidFill>
                <a:schemeClr val="accent6"/>
              </a:solidFill>
              <a:latin typeface="Montserrat"/>
              <a:ea typeface="Montserrat"/>
              <a:cs typeface="Montserrat"/>
              <a:sym typeface="Montserrat"/>
            </a:endParaRPr>
          </a:p>
        </p:txBody>
      </p:sp>
      <p:sp>
        <p:nvSpPr>
          <p:cNvPr id="6214" name="Google Shape;6214;p180"/>
          <p:cNvSpPr/>
          <p:nvPr/>
        </p:nvSpPr>
        <p:spPr>
          <a:xfrm rot="10800000">
            <a:off x="3691925" y="3676450"/>
            <a:ext cx="2158800" cy="2322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Montserrat"/>
              <a:ea typeface="Montserrat"/>
              <a:cs typeface="Montserrat"/>
              <a:sym typeface="Montserrat"/>
            </a:endParaRPr>
          </a:p>
        </p:txBody>
      </p:sp>
      <p:sp>
        <p:nvSpPr>
          <p:cNvPr id="6215" name="Google Shape;6215;p180"/>
          <p:cNvSpPr/>
          <p:nvPr/>
        </p:nvSpPr>
        <p:spPr>
          <a:xfrm rot="10800000">
            <a:off x="6521400" y="3676450"/>
            <a:ext cx="2158800" cy="2322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Montserrat"/>
              <a:ea typeface="Montserrat"/>
              <a:cs typeface="Montserrat"/>
              <a:sym typeface="Montserrat"/>
            </a:endParaRPr>
          </a:p>
        </p:txBody>
      </p:sp>
      <p:sp>
        <p:nvSpPr>
          <p:cNvPr id="6216" name="Google Shape;6216;p180"/>
          <p:cNvSpPr txBox="1">
            <a:spLocks noGrp="1"/>
          </p:cNvSpPr>
          <p:nvPr>
            <p:ph type="title"/>
          </p:nvPr>
        </p:nvSpPr>
        <p:spPr>
          <a:xfrm>
            <a:off x="539750" y="222440"/>
            <a:ext cx="8100900" cy="2310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500" b="1">
                <a:latin typeface="Montserrat"/>
                <a:ea typeface="Montserrat"/>
                <a:cs typeface="Montserrat"/>
                <a:sym typeface="Montserrat"/>
              </a:rPr>
              <a:t>Critical to rapidly triage use cases, anchoring on a clear Gen AI strategy</a:t>
            </a:r>
            <a:endParaRPr sz="1500" b="1">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20"/>
        <p:cNvGrpSpPr/>
        <p:nvPr/>
      </p:nvGrpSpPr>
      <p:grpSpPr>
        <a:xfrm>
          <a:off x="0" y="0"/>
          <a:ext cx="0" cy="0"/>
          <a:chOff x="0" y="0"/>
          <a:chExt cx="0" cy="0"/>
        </a:xfrm>
      </p:grpSpPr>
      <p:sp>
        <p:nvSpPr>
          <p:cNvPr id="6221" name="Google Shape;6221;p181"/>
          <p:cNvSpPr txBox="1">
            <a:spLocks noGrp="1"/>
          </p:cNvSpPr>
          <p:nvPr>
            <p:ph type="title"/>
          </p:nvPr>
        </p:nvSpPr>
        <p:spPr>
          <a:xfrm>
            <a:off x="539750" y="222440"/>
            <a:ext cx="8100900" cy="461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50+ GenAI use cases have been identified with Carrefour BUs</a:t>
            </a:r>
            <a:endParaRPr sz="1500" b="1">
              <a:latin typeface="Montserrat"/>
              <a:ea typeface="Montserrat"/>
              <a:cs typeface="Montserrat"/>
              <a:sym typeface="Montserrat"/>
            </a:endParaRPr>
          </a:p>
          <a:p>
            <a:pPr marL="0" lvl="0" indent="0" algn="l" rtl="0">
              <a:spcBef>
                <a:spcPts val="0"/>
              </a:spcBef>
              <a:spcAft>
                <a:spcPts val="0"/>
              </a:spcAft>
              <a:buNone/>
            </a:pPr>
            <a:endParaRPr sz="1500" b="1">
              <a:latin typeface="Montserrat"/>
              <a:ea typeface="Montserrat"/>
              <a:cs typeface="Montserrat"/>
              <a:sym typeface="Montserrat"/>
            </a:endParaRPr>
          </a:p>
        </p:txBody>
      </p:sp>
      <p:sp>
        <p:nvSpPr>
          <p:cNvPr id="6222" name="Google Shape;6222;p181"/>
          <p:cNvSpPr txBox="1"/>
          <p:nvPr/>
        </p:nvSpPr>
        <p:spPr>
          <a:xfrm>
            <a:off x="508615" y="2419350"/>
            <a:ext cx="1590000" cy="10620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~2 500 </a:t>
            </a:r>
            <a:br>
              <a:rPr lang="en" sz="2100" b="1">
                <a:solidFill>
                  <a:srgbClr val="0B5394"/>
                </a:solidFill>
                <a:latin typeface="Montserrat"/>
                <a:ea typeface="Montserrat"/>
                <a:cs typeface="Montserrat"/>
                <a:sym typeface="Montserrat"/>
              </a:rPr>
            </a:br>
            <a:r>
              <a:rPr lang="en" sz="900">
                <a:solidFill>
                  <a:srgbClr val="3D3D3B"/>
                </a:solidFill>
                <a:latin typeface="Montserrat"/>
                <a:ea typeface="Montserrat"/>
                <a:cs typeface="Montserrat"/>
                <a:sym typeface="Montserrat"/>
              </a:rPr>
              <a:t>daily sessions </a:t>
            </a:r>
            <a:endParaRPr sz="900">
              <a:solidFill>
                <a:srgbClr val="3D3D3B"/>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42% </a:t>
            </a:r>
            <a:r>
              <a:rPr lang="en" sz="900">
                <a:solidFill>
                  <a:srgbClr val="3D3D3B"/>
                </a:solidFill>
                <a:latin typeface="Montserrat"/>
                <a:ea typeface="Montserrat"/>
                <a:cs typeface="Montserrat"/>
                <a:sym typeface="Montserrat"/>
              </a:rPr>
              <a:t>of customers move from shopping list to adding cart</a:t>
            </a:r>
            <a:endParaRPr sz="900">
              <a:solidFill>
                <a:srgbClr val="3D3D3B"/>
              </a:solidFill>
              <a:latin typeface="Montserrat"/>
              <a:ea typeface="Montserrat"/>
              <a:cs typeface="Montserrat"/>
              <a:sym typeface="Montserrat"/>
            </a:endParaRPr>
          </a:p>
        </p:txBody>
      </p:sp>
      <p:sp>
        <p:nvSpPr>
          <p:cNvPr id="6223" name="Google Shape;6223;p181"/>
          <p:cNvSpPr txBox="1"/>
          <p:nvPr/>
        </p:nvSpPr>
        <p:spPr>
          <a:xfrm>
            <a:off x="508615" y="1795275"/>
            <a:ext cx="15294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b="1">
                <a:solidFill>
                  <a:srgbClr val="0B5394"/>
                </a:solidFill>
                <a:latin typeface="Montserrat"/>
                <a:ea typeface="Montserrat"/>
                <a:cs typeface="Montserrat"/>
                <a:sym typeface="Montserrat"/>
              </a:rPr>
              <a:t>Hoplà :</a:t>
            </a:r>
            <a:r>
              <a:rPr lang="en" sz="900">
                <a:solidFill>
                  <a:schemeClr val="dk1"/>
                </a:solidFill>
                <a:latin typeface="Montserrat"/>
                <a:ea typeface="Montserrat"/>
                <a:cs typeface="Montserrat"/>
                <a:sym typeface="Montserrat"/>
              </a:rPr>
              <a:t> GenAI chatbot which assists our Carrefour.fr customers with their daily shopping</a:t>
            </a:r>
            <a:endParaRPr sz="900">
              <a:solidFill>
                <a:schemeClr val="dk1"/>
              </a:solidFill>
              <a:latin typeface="Montserrat"/>
              <a:ea typeface="Montserrat"/>
              <a:cs typeface="Montserrat"/>
              <a:sym typeface="Montserrat"/>
            </a:endParaRPr>
          </a:p>
        </p:txBody>
      </p:sp>
      <p:sp>
        <p:nvSpPr>
          <p:cNvPr id="6224" name="Google Shape;6224;p181"/>
          <p:cNvSpPr txBox="1"/>
          <p:nvPr/>
        </p:nvSpPr>
        <p:spPr>
          <a:xfrm>
            <a:off x="5702074" y="1795275"/>
            <a:ext cx="1529400" cy="69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a:solidFill>
                  <a:schemeClr val="dk1"/>
                </a:solidFill>
                <a:latin typeface="Montserrat"/>
                <a:ea typeface="Montserrat"/>
                <a:cs typeface="Montserrat"/>
                <a:sym typeface="Montserrat"/>
              </a:rPr>
              <a:t>A solution to automate the production of </a:t>
            </a:r>
            <a:r>
              <a:rPr lang="en" sz="900" b="1">
                <a:solidFill>
                  <a:srgbClr val="0B5394"/>
                </a:solidFill>
                <a:latin typeface="Montserrat"/>
                <a:ea typeface="Montserrat"/>
                <a:cs typeface="Montserrat"/>
                <a:sym typeface="Montserrat"/>
              </a:rPr>
              <a:t>marketing</a:t>
            </a:r>
            <a:r>
              <a:rPr lang="en" sz="900">
                <a:solidFill>
                  <a:schemeClr val="dk1"/>
                </a:solidFill>
                <a:latin typeface="Montserrat"/>
                <a:ea typeface="Montserrat"/>
                <a:cs typeface="Montserrat"/>
                <a:sym typeface="Montserrat"/>
              </a:rPr>
              <a:t> </a:t>
            </a:r>
            <a:r>
              <a:rPr lang="en" sz="900" b="1">
                <a:solidFill>
                  <a:srgbClr val="0B5394"/>
                </a:solidFill>
                <a:latin typeface="Montserrat"/>
                <a:ea typeface="Montserrat"/>
                <a:cs typeface="Montserrat"/>
                <a:sym typeface="Montserrat"/>
              </a:rPr>
              <a:t>content</a:t>
            </a:r>
            <a:r>
              <a:rPr lang="en" sz="900">
                <a:solidFill>
                  <a:schemeClr val="dk1"/>
                </a:solidFill>
                <a:latin typeface="Montserrat"/>
                <a:ea typeface="Montserrat"/>
                <a:cs typeface="Montserrat"/>
                <a:sym typeface="Montserrat"/>
              </a:rPr>
              <a:t> for media campaigns</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6225" name="Google Shape;6225;p181"/>
          <p:cNvSpPr txBox="1"/>
          <p:nvPr/>
        </p:nvSpPr>
        <p:spPr>
          <a:xfrm>
            <a:off x="5702074" y="2514600"/>
            <a:ext cx="1529400" cy="9234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~80K</a:t>
            </a:r>
            <a:r>
              <a:rPr lang="en" sz="900" b="1">
                <a:solidFill>
                  <a:srgbClr val="0B5394"/>
                </a:solidFill>
                <a:latin typeface="Montserrat"/>
                <a:ea typeface="Montserrat"/>
                <a:cs typeface="Montserrat"/>
                <a:sym typeface="Montserrat"/>
              </a:rPr>
              <a:t> </a:t>
            </a:r>
            <a:r>
              <a:rPr lang="en" sz="900">
                <a:solidFill>
                  <a:srgbClr val="3D3D3B"/>
                </a:solidFill>
                <a:latin typeface="Montserrat"/>
                <a:ea typeface="Montserrat"/>
                <a:cs typeface="Montserrat"/>
                <a:sym typeface="Montserrat"/>
              </a:rPr>
              <a:t>marketing assets per year</a:t>
            </a:r>
            <a:endParaRPr sz="900">
              <a:solidFill>
                <a:schemeClr val="accent1"/>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5’ </a:t>
            </a:r>
            <a:r>
              <a:rPr lang="en" sz="900">
                <a:solidFill>
                  <a:srgbClr val="3D3D3B"/>
                </a:solidFill>
                <a:latin typeface="Montserrat"/>
                <a:ea typeface="Montserrat"/>
                <a:cs typeface="Montserrat"/>
                <a:sym typeface="Montserrat"/>
              </a:rPr>
              <a:t> creation time versus 4-6 days</a:t>
            </a:r>
            <a:endParaRPr sz="900">
              <a:solidFill>
                <a:srgbClr val="3D3D3B"/>
              </a:solidFill>
              <a:latin typeface="Montserrat"/>
              <a:ea typeface="Montserrat"/>
              <a:cs typeface="Montserrat"/>
              <a:sym typeface="Montserrat"/>
            </a:endParaRPr>
          </a:p>
        </p:txBody>
      </p:sp>
      <p:sp>
        <p:nvSpPr>
          <p:cNvPr id="6226" name="Google Shape;6226;p181"/>
          <p:cNvSpPr txBox="1"/>
          <p:nvPr/>
        </p:nvSpPr>
        <p:spPr>
          <a:xfrm>
            <a:off x="3981299" y="1795275"/>
            <a:ext cx="15294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a:solidFill>
                  <a:schemeClr val="dk1"/>
                </a:solidFill>
                <a:latin typeface="Montserrat"/>
                <a:ea typeface="Montserrat"/>
                <a:cs typeface="Montserrat"/>
                <a:sym typeface="Montserrat"/>
              </a:rPr>
              <a:t>A solution to automate our </a:t>
            </a:r>
            <a:r>
              <a:rPr lang="en" sz="900" b="1">
                <a:solidFill>
                  <a:srgbClr val="0B5394"/>
                </a:solidFill>
                <a:latin typeface="Montserrat"/>
                <a:ea typeface="Montserrat"/>
                <a:cs typeface="Montserrat"/>
                <a:sym typeface="Montserrat"/>
              </a:rPr>
              <a:t>buyers’</a:t>
            </a:r>
            <a:r>
              <a:rPr lang="en" sz="900">
                <a:solidFill>
                  <a:schemeClr val="dk1"/>
                </a:solidFill>
                <a:latin typeface="Montserrat"/>
                <a:ea typeface="Montserrat"/>
                <a:cs typeface="Montserrat"/>
                <a:sym typeface="Montserrat"/>
              </a:rPr>
              <a:t> </a:t>
            </a:r>
            <a:r>
              <a:rPr lang="en" sz="900" b="1">
                <a:solidFill>
                  <a:srgbClr val="0B5394"/>
                </a:solidFill>
                <a:latin typeface="Montserrat"/>
                <a:ea typeface="Montserrat"/>
                <a:cs typeface="Montserrat"/>
                <a:sym typeface="Montserrat"/>
              </a:rPr>
              <a:t>tasks</a:t>
            </a:r>
            <a:endParaRPr sz="900" b="1">
              <a:solidFill>
                <a:srgbClr val="0B5394"/>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6227" name="Google Shape;6227;p181"/>
          <p:cNvSpPr txBox="1"/>
          <p:nvPr/>
        </p:nvSpPr>
        <p:spPr>
          <a:xfrm>
            <a:off x="3981299" y="2417075"/>
            <a:ext cx="1529400" cy="10620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10 </a:t>
            </a:r>
            <a:r>
              <a:rPr lang="en" sz="900">
                <a:solidFill>
                  <a:srgbClr val="3D3D3B"/>
                </a:solidFill>
                <a:latin typeface="Montserrat"/>
                <a:ea typeface="Montserrat"/>
                <a:cs typeface="Montserrat"/>
                <a:sym typeface="Montserrat"/>
              </a:rPr>
              <a:t>use cases identified</a:t>
            </a:r>
            <a:endParaRPr sz="900">
              <a:solidFill>
                <a:srgbClr val="3D3D3B"/>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15-20M€ </a:t>
            </a:r>
            <a:r>
              <a:rPr lang="en" sz="900">
                <a:solidFill>
                  <a:srgbClr val="3D3D3B"/>
                </a:solidFill>
                <a:latin typeface="Montserrat"/>
                <a:ea typeface="Montserrat"/>
                <a:cs typeface="Montserrat"/>
                <a:sym typeface="Montserrat"/>
              </a:rPr>
              <a:t>annual earnings (ambition)</a:t>
            </a:r>
            <a:endParaRPr sz="900">
              <a:solidFill>
                <a:srgbClr val="3D3D3B"/>
              </a:solidFill>
              <a:latin typeface="Montserrat"/>
              <a:ea typeface="Montserrat"/>
              <a:cs typeface="Montserrat"/>
              <a:sym typeface="Montserrat"/>
            </a:endParaRPr>
          </a:p>
        </p:txBody>
      </p:sp>
      <p:sp>
        <p:nvSpPr>
          <p:cNvPr id="6228" name="Google Shape;6228;p181"/>
          <p:cNvSpPr txBox="1"/>
          <p:nvPr/>
        </p:nvSpPr>
        <p:spPr>
          <a:xfrm>
            <a:off x="2260525" y="1795275"/>
            <a:ext cx="15294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a:solidFill>
                  <a:schemeClr val="dk1"/>
                </a:solidFill>
                <a:latin typeface="Montserrat"/>
                <a:ea typeface="Montserrat"/>
                <a:cs typeface="Montserrat"/>
                <a:sym typeface="Montserrat"/>
              </a:rPr>
              <a:t>A solution to optimize our </a:t>
            </a:r>
            <a:r>
              <a:rPr lang="en" sz="900" b="1">
                <a:solidFill>
                  <a:srgbClr val="0B5394"/>
                </a:solidFill>
                <a:latin typeface="Montserrat"/>
                <a:ea typeface="Montserrat"/>
                <a:cs typeface="Montserrat"/>
                <a:sym typeface="Montserrat"/>
              </a:rPr>
              <a:t>product</a:t>
            </a:r>
            <a:r>
              <a:rPr lang="en" sz="900">
                <a:solidFill>
                  <a:schemeClr val="dk1"/>
                </a:solidFill>
                <a:latin typeface="Montserrat"/>
                <a:ea typeface="Montserrat"/>
                <a:cs typeface="Montserrat"/>
                <a:sym typeface="Montserrat"/>
              </a:rPr>
              <a:t> </a:t>
            </a:r>
            <a:r>
              <a:rPr lang="en" sz="900" b="1">
                <a:solidFill>
                  <a:srgbClr val="0B5394"/>
                </a:solidFill>
                <a:latin typeface="Montserrat"/>
                <a:ea typeface="Montserrat"/>
                <a:cs typeface="Montserrat"/>
                <a:sym typeface="Montserrat"/>
              </a:rPr>
              <a:t>sheets</a:t>
            </a:r>
            <a:endParaRPr sz="900" b="1">
              <a:solidFill>
                <a:srgbClr val="0B5394"/>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6229" name="Google Shape;6229;p181"/>
          <p:cNvSpPr txBox="1"/>
          <p:nvPr/>
        </p:nvSpPr>
        <p:spPr>
          <a:xfrm>
            <a:off x="2260525" y="2419350"/>
            <a:ext cx="1529400" cy="10620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+85K</a:t>
            </a:r>
            <a:r>
              <a:rPr lang="en" sz="2100" b="1">
                <a:solidFill>
                  <a:schemeClr val="dk2"/>
                </a:solidFill>
                <a:latin typeface="Montserrat"/>
                <a:ea typeface="Montserrat"/>
                <a:cs typeface="Montserrat"/>
                <a:sym typeface="Montserrat"/>
              </a:rPr>
              <a:t> </a:t>
            </a:r>
            <a:r>
              <a:rPr lang="en" sz="900">
                <a:solidFill>
                  <a:schemeClr val="dk1"/>
                </a:solidFill>
                <a:latin typeface="Montserrat"/>
                <a:ea typeface="Montserrat"/>
                <a:cs typeface="Montserrat"/>
                <a:sym typeface="Montserrat"/>
              </a:rPr>
              <a:t>product sheets</a:t>
            </a:r>
            <a:endParaRPr sz="900">
              <a:solidFill>
                <a:schemeClr val="dk1"/>
              </a:solidFill>
              <a:latin typeface="Montserrat"/>
              <a:ea typeface="Montserrat"/>
              <a:cs typeface="Montserrat"/>
              <a:sym typeface="Montserrat"/>
            </a:endParaRPr>
          </a:p>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5’ </a:t>
            </a:r>
            <a:r>
              <a:rPr lang="en" sz="900">
                <a:solidFill>
                  <a:schemeClr val="dk1"/>
                </a:solidFill>
                <a:latin typeface="Montserrat"/>
                <a:ea typeface="Montserrat"/>
                <a:cs typeface="Montserrat"/>
                <a:sym typeface="Montserrat"/>
              </a:rPr>
              <a:t>creation time per file versus 3 days</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6230" name="Google Shape;6230;p181"/>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231" name="Google Shape;6231;p181"/>
          <p:cNvSpPr txBox="1"/>
          <p:nvPr/>
        </p:nvSpPr>
        <p:spPr>
          <a:xfrm>
            <a:off x="513700"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Use cases</a:t>
            </a:r>
            <a:endParaRPr sz="800">
              <a:solidFill>
                <a:schemeClr val="accent6"/>
              </a:solidFill>
              <a:latin typeface="Montserrat"/>
              <a:ea typeface="Montserrat"/>
              <a:cs typeface="Montserrat"/>
              <a:sym typeface="Montserrat"/>
            </a:endParaRPr>
          </a:p>
        </p:txBody>
      </p:sp>
      <p:sp>
        <p:nvSpPr>
          <p:cNvPr id="6232" name="Google Shape;6232;p181"/>
          <p:cNvSpPr txBox="1"/>
          <p:nvPr/>
        </p:nvSpPr>
        <p:spPr>
          <a:xfrm>
            <a:off x="7422848" y="1795275"/>
            <a:ext cx="15294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b="1">
                <a:solidFill>
                  <a:srgbClr val="0B5394"/>
                </a:solidFill>
                <a:latin typeface="Montserrat"/>
                <a:ea typeface="Montserrat"/>
                <a:cs typeface="Montserrat"/>
                <a:sym typeface="Montserrat"/>
              </a:rPr>
              <a:t>Askia :</a:t>
            </a:r>
            <a:r>
              <a:rPr lang="en" sz="900">
                <a:solidFill>
                  <a:schemeClr val="dk1"/>
                </a:solidFill>
                <a:latin typeface="Montserrat"/>
                <a:ea typeface="Montserrat"/>
                <a:cs typeface="Montserrat"/>
                <a:sym typeface="Montserrat"/>
              </a:rPr>
              <a:t> GenAI chatbot assisting our employees with HR questions</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6233" name="Google Shape;6233;p181"/>
          <p:cNvSpPr txBox="1"/>
          <p:nvPr/>
        </p:nvSpPr>
        <p:spPr>
          <a:xfrm>
            <a:off x="7422848" y="2514600"/>
            <a:ext cx="1529400" cy="738900"/>
          </a:xfrm>
          <a:prstGeom prst="rect">
            <a:avLst/>
          </a:prstGeom>
          <a:noFill/>
          <a:ln>
            <a:noFill/>
          </a:ln>
        </p:spPr>
        <p:txBody>
          <a:bodyPr spcFirstLastPara="1" wrap="square" lIns="0" tIns="0" rIns="0" bIns="0" anchor="t" anchorCtr="0">
            <a:spAutoFit/>
          </a:bodyPr>
          <a:lstStyle/>
          <a:p>
            <a:pPr marL="182880" lvl="0" indent="-167640" algn="l" rtl="0">
              <a:spcBef>
                <a:spcPts val="0"/>
              </a:spcBef>
              <a:spcAft>
                <a:spcPts val="0"/>
              </a:spcAft>
              <a:buClr>
                <a:srgbClr val="3D3D3B"/>
              </a:buClr>
              <a:buSzPts val="1200"/>
              <a:buFont typeface="Montserrat"/>
              <a:buChar char="●"/>
            </a:pPr>
            <a:r>
              <a:rPr lang="en" sz="2100" b="1">
                <a:solidFill>
                  <a:srgbClr val="0B5394"/>
                </a:solidFill>
                <a:latin typeface="Montserrat"/>
                <a:ea typeface="Montserrat"/>
                <a:cs typeface="Montserrat"/>
                <a:sym typeface="Montserrat"/>
              </a:rPr>
              <a:t>-80%</a:t>
            </a:r>
            <a:r>
              <a:rPr lang="en" sz="900" b="1">
                <a:solidFill>
                  <a:srgbClr val="0B5394"/>
                </a:solidFill>
                <a:latin typeface="Montserrat"/>
                <a:ea typeface="Montserrat"/>
                <a:cs typeface="Montserrat"/>
                <a:sym typeface="Montserrat"/>
              </a:rPr>
              <a:t> </a:t>
            </a:r>
            <a:r>
              <a:rPr lang="en" sz="900">
                <a:solidFill>
                  <a:srgbClr val="3D3D3B"/>
                </a:solidFill>
                <a:latin typeface="Montserrat"/>
                <a:ea typeface="Montserrat"/>
                <a:cs typeface="Montserrat"/>
                <a:sym typeface="Montserrat"/>
              </a:rPr>
              <a:t>local HR workload dedicated to employee requests</a:t>
            </a:r>
            <a:endParaRPr sz="900">
              <a:solidFill>
                <a:srgbClr val="3D3D3B"/>
              </a:solidFill>
              <a:latin typeface="Montserrat"/>
              <a:ea typeface="Montserrat"/>
              <a:cs typeface="Montserrat"/>
              <a:sym typeface="Montserrat"/>
            </a:endParaRPr>
          </a:p>
          <a:p>
            <a:pPr marL="457200" lvl="0" indent="0" algn="l" rtl="0">
              <a:spcBef>
                <a:spcPts val="0"/>
              </a:spcBef>
              <a:spcAft>
                <a:spcPts val="0"/>
              </a:spcAft>
              <a:buNone/>
            </a:pPr>
            <a:endParaRPr sz="900">
              <a:solidFill>
                <a:srgbClr val="3D3D3B"/>
              </a:solidFill>
              <a:latin typeface="Montserrat"/>
              <a:ea typeface="Montserrat"/>
              <a:cs typeface="Montserrat"/>
              <a:sym typeface="Montserrat"/>
            </a:endParaRPr>
          </a:p>
        </p:txBody>
      </p:sp>
      <p:pic>
        <p:nvPicPr>
          <p:cNvPr id="6234" name="Google Shape;6234;p181"/>
          <p:cNvPicPr preferRelativeResize="0"/>
          <p:nvPr/>
        </p:nvPicPr>
        <p:blipFill>
          <a:blip r:embed="rId3">
            <a:alphaModFix/>
          </a:blip>
          <a:stretch>
            <a:fillRect/>
          </a:stretch>
        </p:blipFill>
        <p:spPr>
          <a:xfrm>
            <a:off x="848750" y="3575733"/>
            <a:ext cx="835201" cy="1145750"/>
          </a:xfrm>
          <a:prstGeom prst="rect">
            <a:avLst/>
          </a:prstGeom>
          <a:noFill/>
          <a:ln>
            <a:noFill/>
          </a:ln>
          <a:effectLst>
            <a:outerShdw blurRad="57150" dist="47625" dir="5400000" algn="bl" rotWithShape="0">
              <a:srgbClr val="000000">
                <a:alpha val="43000"/>
              </a:srgbClr>
            </a:outerShdw>
          </a:effectLst>
        </p:spPr>
      </p:pic>
      <p:grpSp>
        <p:nvGrpSpPr>
          <p:cNvPr id="6235" name="Google Shape;6235;p181"/>
          <p:cNvGrpSpPr/>
          <p:nvPr/>
        </p:nvGrpSpPr>
        <p:grpSpPr>
          <a:xfrm>
            <a:off x="2526354" y="3575703"/>
            <a:ext cx="976328" cy="1145779"/>
            <a:chOff x="3648726" y="1417725"/>
            <a:chExt cx="2418449" cy="2852326"/>
          </a:xfrm>
        </p:grpSpPr>
        <p:pic>
          <p:nvPicPr>
            <p:cNvPr id="6236" name="Google Shape;6236;p181"/>
            <p:cNvPicPr preferRelativeResize="0"/>
            <p:nvPr/>
          </p:nvPicPr>
          <p:blipFill rotWithShape="1">
            <a:blip r:embed="rId4">
              <a:alphaModFix/>
            </a:blip>
            <a:srcRect t="80113" b="6407"/>
            <a:stretch/>
          </p:blipFill>
          <p:spPr>
            <a:xfrm>
              <a:off x="3648726" y="3396702"/>
              <a:ext cx="2418449" cy="873349"/>
            </a:xfrm>
            <a:prstGeom prst="rect">
              <a:avLst/>
            </a:prstGeom>
            <a:noFill/>
            <a:ln>
              <a:noFill/>
            </a:ln>
            <a:effectLst>
              <a:outerShdw blurRad="57150" dist="19050" dir="5400000" algn="bl" rotWithShape="0">
                <a:srgbClr val="000000">
                  <a:alpha val="50000"/>
                </a:srgbClr>
              </a:outerShdw>
            </a:effectLst>
          </p:spPr>
        </p:pic>
        <p:grpSp>
          <p:nvGrpSpPr>
            <p:cNvPr id="6237" name="Google Shape;6237;p181"/>
            <p:cNvGrpSpPr/>
            <p:nvPr/>
          </p:nvGrpSpPr>
          <p:grpSpPr>
            <a:xfrm>
              <a:off x="3648726" y="1417725"/>
              <a:ext cx="2418449" cy="2783750"/>
              <a:chOff x="3648726" y="1417725"/>
              <a:chExt cx="2418449" cy="2783750"/>
            </a:xfrm>
          </p:grpSpPr>
          <p:pic>
            <p:nvPicPr>
              <p:cNvPr id="6238" name="Google Shape;6238;p181"/>
              <p:cNvPicPr preferRelativeResize="0"/>
              <p:nvPr/>
            </p:nvPicPr>
            <p:blipFill rotWithShape="1">
              <a:blip r:embed="rId5">
                <a:alphaModFix/>
              </a:blip>
              <a:srcRect t="25844" b="43141"/>
              <a:stretch/>
            </p:blipFill>
            <p:spPr>
              <a:xfrm>
                <a:off x="3648726" y="1417725"/>
                <a:ext cx="2418449" cy="1918874"/>
              </a:xfrm>
              <a:prstGeom prst="rect">
                <a:avLst/>
              </a:prstGeom>
              <a:noFill/>
              <a:ln>
                <a:noFill/>
              </a:ln>
              <a:effectLst>
                <a:outerShdw blurRad="57150" dist="19050" dir="5400000" algn="bl" rotWithShape="0">
                  <a:srgbClr val="000000">
                    <a:alpha val="50000"/>
                  </a:srgbClr>
                </a:outerShdw>
              </a:effectLst>
            </p:spPr>
          </p:pic>
          <p:sp>
            <p:nvSpPr>
              <p:cNvPr id="6239" name="Google Shape;6239;p181"/>
              <p:cNvSpPr/>
              <p:nvPr/>
            </p:nvSpPr>
            <p:spPr>
              <a:xfrm>
                <a:off x="3684775" y="3692375"/>
                <a:ext cx="2327100" cy="509100"/>
              </a:xfrm>
              <a:prstGeom prst="rect">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grpSp>
      </p:grpSp>
      <p:pic>
        <p:nvPicPr>
          <p:cNvPr id="6240" name="Google Shape;6240;p181"/>
          <p:cNvPicPr preferRelativeResize="0"/>
          <p:nvPr/>
        </p:nvPicPr>
        <p:blipFill>
          <a:blip r:embed="rId6">
            <a:alphaModFix/>
          </a:blip>
          <a:stretch>
            <a:fillRect/>
          </a:stretch>
        </p:blipFill>
        <p:spPr>
          <a:xfrm>
            <a:off x="4027425" y="3675223"/>
            <a:ext cx="1437159" cy="666000"/>
          </a:xfrm>
          <a:prstGeom prst="rect">
            <a:avLst/>
          </a:prstGeom>
          <a:noFill/>
          <a:ln>
            <a:noFill/>
          </a:ln>
        </p:spPr>
      </p:pic>
      <p:grpSp>
        <p:nvGrpSpPr>
          <p:cNvPr id="6241" name="Google Shape;6241;p181"/>
          <p:cNvGrpSpPr/>
          <p:nvPr/>
        </p:nvGrpSpPr>
        <p:grpSpPr>
          <a:xfrm>
            <a:off x="5625899" y="3787548"/>
            <a:ext cx="1632501" cy="933934"/>
            <a:chOff x="556825" y="2056988"/>
            <a:chExt cx="6286102" cy="3638231"/>
          </a:xfrm>
        </p:grpSpPr>
        <p:pic>
          <p:nvPicPr>
            <p:cNvPr id="6242" name="Google Shape;6242;p181"/>
            <p:cNvPicPr preferRelativeResize="0"/>
            <p:nvPr/>
          </p:nvPicPr>
          <p:blipFill>
            <a:blip r:embed="rId7">
              <a:alphaModFix/>
            </a:blip>
            <a:stretch>
              <a:fillRect/>
            </a:stretch>
          </p:blipFill>
          <p:spPr>
            <a:xfrm>
              <a:off x="556825" y="2331250"/>
              <a:ext cx="1338073" cy="1745926"/>
            </a:xfrm>
            <a:prstGeom prst="rect">
              <a:avLst/>
            </a:prstGeom>
            <a:noFill/>
            <a:ln>
              <a:noFill/>
            </a:ln>
          </p:spPr>
        </p:pic>
        <p:pic>
          <p:nvPicPr>
            <p:cNvPr id="6243" name="Google Shape;6243;p181"/>
            <p:cNvPicPr preferRelativeResize="0"/>
            <p:nvPr/>
          </p:nvPicPr>
          <p:blipFill>
            <a:blip r:embed="rId8">
              <a:alphaModFix/>
            </a:blip>
            <a:stretch>
              <a:fillRect/>
            </a:stretch>
          </p:blipFill>
          <p:spPr>
            <a:xfrm>
              <a:off x="2216388" y="3245493"/>
              <a:ext cx="1427697" cy="2035955"/>
            </a:xfrm>
            <a:prstGeom prst="rect">
              <a:avLst/>
            </a:prstGeom>
            <a:noFill/>
            <a:ln>
              <a:noFill/>
            </a:ln>
          </p:spPr>
        </p:pic>
        <p:pic>
          <p:nvPicPr>
            <p:cNvPr id="6244" name="Google Shape;6244;p181"/>
            <p:cNvPicPr preferRelativeResize="0"/>
            <p:nvPr/>
          </p:nvPicPr>
          <p:blipFill rotWithShape="1">
            <a:blip r:embed="rId9">
              <a:alphaModFix/>
            </a:blip>
            <a:srcRect t="2323" b="2447"/>
            <a:stretch/>
          </p:blipFill>
          <p:spPr>
            <a:xfrm>
              <a:off x="1129781" y="2997254"/>
              <a:ext cx="1427694" cy="2195760"/>
            </a:xfrm>
            <a:prstGeom prst="rect">
              <a:avLst/>
            </a:prstGeom>
            <a:noFill/>
            <a:ln>
              <a:noFill/>
            </a:ln>
          </p:spPr>
        </p:pic>
        <p:pic>
          <p:nvPicPr>
            <p:cNvPr id="6245" name="Google Shape;6245;p181"/>
            <p:cNvPicPr preferRelativeResize="0"/>
            <p:nvPr/>
          </p:nvPicPr>
          <p:blipFill>
            <a:blip r:embed="rId10">
              <a:alphaModFix/>
            </a:blip>
            <a:stretch>
              <a:fillRect/>
            </a:stretch>
          </p:blipFill>
          <p:spPr>
            <a:xfrm>
              <a:off x="2006252" y="2112666"/>
              <a:ext cx="2729858" cy="533786"/>
            </a:xfrm>
            <a:prstGeom prst="rect">
              <a:avLst/>
            </a:prstGeom>
            <a:noFill/>
            <a:ln>
              <a:noFill/>
            </a:ln>
          </p:spPr>
        </p:pic>
        <p:pic>
          <p:nvPicPr>
            <p:cNvPr id="6246" name="Google Shape;6246;p181"/>
            <p:cNvPicPr preferRelativeResize="0"/>
            <p:nvPr/>
          </p:nvPicPr>
          <p:blipFill>
            <a:blip r:embed="rId11">
              <a:alphaModFix/>
            </a:blip>
            <a:stretch>
              <a:fillRect/>
            </a:stretch>
          </p:blipFill>
          <p:spPr>
            <a:xfrm>
              <a:off x="2148205" y="2851031"/>
              <a:ext cx="409275" cy="427652"/>
            </a:xfrm>
            <a:prstGeom prst="rect">
              <a:avLst/>
            </a:prstGeom>
            <a:noFill/>
            <a:ln>
              <a:noFill/>
            </a:ln>
          </p:spPr>
        </p:pic>
        <p:pic>
          <p:nvPicPr>
            <p:cNvPr id="6247" name="Google Shape;6247;p181"/>
            <p:cNvPicPr preferRelativeResize="0"/>
            <p:nvPr/>
          </p:nvPicPr>
          <p:blipFill>
            <a:blip r:embed="rId12">
              <a:alphaModFix/>
            </a:blip>
            <a:stretch>
              <a:fillRect/>
            </a:stretch>
          </p:blipFill>
          <p:spPr>
            <a:xfrm>
              <a:off x="3203400" y="3015636"/>
              <a:ext cx="409277" cy="409277"/>
            </a:xfrm>
            <a:prstGeom prst="rect">
              <a:avLst/>
            </a:prstGeom>
            <a:noFill/>
            <a:ln>
              <a:noFill/>
            </a:ln>
          </p:spPr>
        </p:pic>
        <p:pic>
          <p:nvPicPr>
            <p:cNvPr id="6248" name="Google Shape;6248;p181"/>
            <p:cNvPicPr preferRelativeResize="0"/>
            <p:nvPr/>
          </p:nvPicPr>
          <p:blipFill>
            <a:blip r:embed="rId13">
              <a:alphaModFix/>
            </a:blip>
            <a:stretch>
              <a:fillRect/>
            </a:stretch>
          </p:blipFill>
          <p:spPr>
            <a:xfrm>
              <a:off x="1387107" y="2151698"/>
              <a:ext cx="409275" cy="427646"/>
            </a:xfrm>
            <a:prstGeom prst="rect">
              <a:avLst/>
            </a:prstGeom>
            <a:noFill/>
            <a:ln>
              <a:noFill/>
            </a:ln>
          </p:spPr>
        </p:pic>
        <p:pic>
          <p:nvPicPr>
            <p:cNvPr id="6249" name="Google Shape;6249;p181"/>
            <p:cNvPicPr preferRelativeResize="0"/>
            <p:nvPr/>
          </p:nvPicPr>
          <p:blipFill>
            <a:blip r:embed="rId14">
              <a:alphaModFix/>
            </a:blip>
            <a:stretch>
              <a:fillRect/>
            </a:stretch>
          </p:blipFill>
          <p:spPr>
            <a:xfrm>
              <a:off x="4363968" y="2056988"/>
              <a:ext cx="510900" cy="533700"/>
            </a:xfrm>
            <a:prstGeom prst="ellipse">
              <a:avLst/>
            </a:prstGeom>
            <a:noFill/>
            <a:ln>
              <a:noFill/>
            </a:ln>
          </p:spPr>
        </p:pic>
        <p:pic>
          <p:nvPicPr>
            <p:cNvPr id="6250" name="Google Shape;6250;p181"/>
            <p:cNvPicPr preferRelativeResize="0"/>
            <p:nvPr/>
          </p:nvPicPr>
          <p:blipFill rotWithShape="1">
            <a:blip r:embed="rId15">
              <a:alphaModFix/>
            </a:blip>
            <a:srcRect t="2902" b="6394"/>
            <a:stretch/>
          </p:blipFill>
          <p:spPr>
            <a:xfrm>
              <a:off x="3423076" y="3659262"/>
              <a:ext cx="1282128" cy="2035957"/>
            </a:xfrm>
            <a:prstGeom prst="rect">
              <a:avLst/>
            </a:prstGeom>
            <a:noFill/>
            <a:ln>
              <a:noFill/>
            </a:ln>
          </p:spPr>
        </p:pic>
        <p:pic>
          <p:nvPicPr>
            <p:cNvPr id="6251" name="Google Shape;6251;p181"/>
            <p:cNvPicPr preferRelativeResize="0"/>
            <p:nvPr/>
          </p:nvPicPr>
          <p:blipFill rotWithShape="1">
            <a:blip r:embed="rId16">
              <a:alphaModFix/>
            </a:blip>
            <a:srcRect l="15440" t="16099" r="17486" b="15510"/>
            <a:stretch/>
          </p:blipFill>
          <p:spPr>
            <a:xfrm>
              <a:off x="4295931" y="3369002"/>
              <a:ext cx="409277" cy="436032"/>
            </a:xfrm>
            <a:prstGeom prst="rect">
              <a:avLst/>
            </a:prstGeom>
            <a:noFill/>
            <a:ln>
              <a:noFill/>
            </a:ln>
          </p:spPr>
        </p:pic>
        <p:pic>
          <p:nvPicPr>
            <p:cNvPr id="6252" name="Google Shape;6252;p181"/>
            <p:cNvPicPr preferRelativeResize="0"/>
            <p:nvPr/>
          </p:nvPicPr>
          <p:blipFill>
            <a:blip r:embed="rId17">
              <a:alphaModFix/>
            </a:blip>
            <a:stretch>
              <a:fillRect/>
            </a:stretch>
          </p:blipFill>
          <p:spPr>
            <a:xfrm>
              <a:off x="4818168" y="2345248"/>
              <a:ext cx="1493551" cy="1877682"/>
            </a:xfrm>
            <a:prstGeom prst="rect">
              <a:avLst/>
            </a:prstGeom>
            <a:noFill/>
            <a:ln>
              <a:noFill/>
            </a:ln>
          </p:spPr>
        </p:pic>
        <p:pic>
          <p:nvPicPr>
            <p:cNvPr id="6253" name="Google Shape;6253;p181"/>
            <p:cNvPicPr preferRelativeResize="0"/>
            <p:nvPr/>
          </p:nvPicPr>
          <p:blipFill rotWithShape="1">
            <a:blip r:embed="rId18">
              <a:alphaModFix/>
            </a:blip>
            <a:srcRect b="35716"/>
            <a:stretch/>
          </p:blipFill>
          <p:spPr>
            <a:xfrm>
              <a:off x="5415225" y="3925968"/>
              <a:ext cx="1427702" cy="1745930"/>
            </a:xfrm>
            <a:prstGeom prst="rect">
              <a:avLst/>
            </a:prstGeom>
            <a:noFill/>
            <a:ln>
              <a:noFill/>
            </a:ln>
          </p:spPr>
        </p:pic>
      </p:grpSp>
      <p:grpSp>
        <p:nvGrpSpPr>
          <p:cNvPr id="6254" name="Google Shape;6254;p181"/>
          <p:cNvGrpSpPr/>
          <p:nvPr/>
        </p:nvGrpSpPr>
        <p:grpSpPr>
          <a:xfrm>
            <a:off x="7419715" y="3737603"/>
            <a:ext cx="1632644" cy="749261"/>
            <a:chOff x="539750" y="2188200"/>
            <a:chExt cx="5196192" cy="2411526"/>
          </a:xfrm>
        </p:grpSpPr>
        <p:pic>
          <p:nvPicPr>
            <p:cNvPr id="6255" name="Google Shape;6255;p181"/>
            <p:cNvPicPr preferRelativeResize="0"/>
            <p:nvPr/>
          </p:nvPicPr>
          <p:blipFill rotWithShape="1">
            <a:blip r:embed="rId19">
              <a:alphaModFix/>
            </a:blip>
            <a:srcRect t="9660" r="42032" b="2597"/>
            <a:stretch/>
          </p:blipFill>
          <p:spPr>
            <a:xfrm>
              <a:off x="539750" y="2188200"/>
              <a:ext cx="2814675" cy="2365650"/>
            </a:xfrm>
            <a:prstGeom prst="rect">
              <a:avLst/>
            </a:prstGeom>
            <a:noFill/>
            <a:ln>
              <a:noFill/>
            </a:ln>
          </p:spPr>
        </p:pic>
        <p:pic>
          <p:nvPicPr>
            <p:cNvPr id="6256" name="Google Shape;6256;p181"/>
            <p:cNvPicPr preferRelativeResize="0"/>
            <p:nvPr/>
          </p:nvPicPr>
          <p:blipFill>
            <a:blip r:embed="rId20">
              <a:alphaModFix/>
            </a:blip>
            <a:stretch>
              <a:fillRect/>
            </a:stretch>
          </p:blipFill>
          <p:spPr>
            <a:xfrm>
              <a:off x="3354425" y="2234075"/>
              <a:ext cx="2381517" cy="2365651"/>
            </a:xfrm>
            <a:prstGeom prst="rect">
              <a:avLst/>
            </a:prstGeom>
            <a:noFill/>
            <a:ln>
              <a:noFill/>
            </a:ln>
          </p:spPr>
        </p:pic>
      </p:grpSp>
      <p:cxnSp>
        <p:nvCxnSpPr>
          <p:cNvPr id="6257" name="Google Shape;6257;p181"/>
          <p:cNvCxnSpPr/>
          <p:nvPr/>
        </p:nvCxnSpPr>
        <p:spPr>
          <a:xfrm>
            <a:off x="2126737" y="988425"/>
            <a:ext cx="0" cy="3733200"/>
          </a:xfrm>
          <a:prstGeom prst="straightConnector1">
            <a:avLst/>
          </a:prstGeom>
          <a:noFill/>
          <a:ln w="9525" cap="flat" cmpd="sng">
            <a:solidFill>
              <a:srgbClr val="888888"/>
            </a:solidFill>
            <a:prstDash val="dash"/>
            <a:round/>
            <a:headEnd type="none" w="med" len="med"/>
            <a:tailEnd type="none" w="med" len="med"/>
          </a:ln>
        </p:spPr>
      </p:cxnSp>
      <p:cxnSp>
        <p:nvCxnSpPr>
          <p:cNvPr id="6258" name="Google Shape;6258;p181"/>
          <p:cNvCxnSpPr/>
          <p:nvPr/>
        </p:nvCxnSpPr>
        <p:spPr>
          <a:xfrm>
            <a:off x="3847512" y="988425"/>
            <a:ext cx="0" cy="3733200"/>
          </a:xfrm>
          <a:prstGeom prst="straightConnector1">
            <a:avLst/>
          </a:prstGeom>
          <a:noFill/>
          <a:ln w="9525" cap="flat" cmpd="sng">
            <a:solidFill>
              <a:srgbClr val="888888"/>
            </a:solidFill>
            <a:prstDash val="dash"/>
            <a:round/>
            <a:headEnd type="none" w="med" len="med"/>
            <a:tailEnd type="none" w="med" len="med"/>
          </a:ln>
        </p:spPr>
      </p:cxnSp>
      <p:cxnSp>
        <p:nvCxnSpPr>
          <p:cNvPr id="6259" name="Google Shape;6259;p181"/>
          <p:cNvCxnSpPr/>
          <p:nvPr/>
        </p:nvCxnSpPr>
        <p:spPr>
          <a:xfrm>
            <a:off x="5568286" y="988425"/>
            <a:ext cx="0" cy="3733200"/>
          </a:xfrm>
          <a:prstGeom prst="straightConnector1">
            <a:avLst/>
          </a:prstGeom>
          <a:noFill/>
          <a:ln w="9525" cap="flat" cmpd="sng">
            <a:solidFill>
              <a:srgbClr val="888888"/>
            </a:solidFill>
            <a:prstDash val="dash"/>
            <a:round/>
            <a:headEnd type="none" w="med" len="med"/>
            <a:tailEnd type="none" w="med" len="med"/>
          </a:ln>
        </p:spPr>
      </p:cxnSp>
      <p:sp>
        <p:nvSpPr>
          <p:cNvPr id="6260" name="Google Shape;6260;p181"/>
          <p:cNvSpPr txBox="1"/>
          <p:nvPr/>
        </p:nvSpPr>
        <p:spPr>
          <a:xfrm>
            <a:off x="508615" y="982450"/>
            <a:ext cx="1571998"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solidFill>
                  <a:srgbClr val="FEFFFF"/>
                </a:solidFill>
                <a:latin typeface="Montserrat"/>
                <a:ea typeface="Montserrat"/>
                <a:cs typeface="Montserrat"/>
                <a:sym typeface="Montserrat"/>
              </a:rPr>
              <a:t>Offer personalized recommendations</a:t>
            </a:r>
            <a:endParaRPr sz="1100" b="1" dirty="0">
              <a:solidFill>
                <a:srgbClr val="FEFFFF"/>
              </a:solidFill>
              <a:latin typeface="Montserrat"/>
              <a:ea typeface="Montserrat"/>
              <a:cs typeface="Montserrat"/>
              <a:sym typeface="Montserrat"/>
            </a:endParaRPr>
          </a:p>
        </p:txBody>
      </p:sp>
      <p:sp>
        <p:nvSpPr>
          <p:cNvPr id="6261" name="Google Shape;6261;p181"/>
          <p:cNvSpPr/>
          <p:nvPr/>
        </p:nvSpPr>
        <p:spPr>
          <a:xfrm>
            <a:off x="432415"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A</a:t>
            </a:r>
            <a:endParaRPr sz="1200" b="1">
              <a:solidFill>
                <a:srgbClr val="0B5394"/>
              </a:solidFill>
              <a:latin typeface="Montserrat"/>
              <a:ea typeface="Montserrat"/>
              <a:cs typeface="Montserrat"/>
              <a:sym typeface="Montserrat"/>
            </a:endParaRPr>
          </a:p>
        </p:txBody>
      </p:sp>
      <p:sp>
        <p:nvSpPr>
          <p:cNvPr id="6262" name="Google Shape;6262;p181"/>
          <p:cNvSpPr txBox="1"/>
          <p:nvPr/>
        </p:nvSpPr>
        <p:spPr>
          <a:xfrm>
            <a:off x="5702074" y="982450"/>
            <a:ext cx="15294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Simplify marketing development</a:t>
            </a:r>
            <a:endParaRPr sz="1100" b="1">
              <a:solidFill>
                <a:srgbClr val="FEFFFF"/>
              </a:solidFill>
              <a:latin typeface="Montserrat"/>
              <a:ea typeface="Montserrat"/>
              <a:cs typeface="Montserrat"/>
              <a:sym typeface="Montserrat"/>
            </a:endParaRPr>
          </a:p>
        </p:txBody>
      </p:sp>
      <p:sp>
        <p:nvSpPr>
          <p:cNvPr id="6263" name="Google Shape;6263;p181"/>
          <p:cNvSpPr/>
          <p:nvPr/>
        </p:nvSpPr>
        <p:spPr>
          <a:xfrm>
            <a:off x="5625874"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D</a:t>
            </a:r>
            <a:endParaRPr sz="1200" b="1">
              <a:solidFill>
                <a:srgbClr val="0B5394"/>
              </a:solidFill>
              <a:latin typeface="Montserrat"/>
              <a:ea typeface="Montserrat"/>
              <a:cs typeface="Montserrat"/>
              <a:sym typeface="Montserrat"/>
            </a:endParaRPr>
          </a:p>
        </p:txBody>
      </p:sp>
      <p:sp>
        <p:nvSpPr>
          <p:cNvPr id="6264" name="Google Shape;6264;p181"/>
          <p:cNvSpPr txBox="1"/>
          <p:nvPr/>
        </p:nvSpPr>
        <p:spPr>
          <a:xfrm>
            <a:off x="3981299" y="982450"/>
            <a:ext cx="15294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Automate buyer tasks</a:t>
            </a:r>
            <a:endParaRPr sz="1100" b="1">
              <a:solidFill>
                <a:srgbClr val="FEFFFF"/>
              </a:solidFill>
              <a:latin typeface="Montserrat"/>
              <a:ea typeface="Montserrat"/>
              <a:cs typeface="Montserrat"/>
              <a:sym typeface="Montserrat"/>
            </a:endParaRPr>
          </a:p>
        </p:txBody>
      </p:sp>
      <p:sp>
        <p:nvSpPr>
          <p:cNvPr id="6265" name="Google Shape;6265;p181"/>
          <p:cNvSpPr/>
          <p:nvPr/>
        </p:nvSpPr>
        <p:spPr>
          <a:xfrm>
            <a:off x="3905099"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C</a:t>
            </a:r>
            <a:endParaRPr sz="1200" b="1">
              <a:solidFill>
                <a:srgbClr val="0B5394"/>
              </a:solidFill>
              <a:latin typeface="Montserrat"/>
              <a:ea typeface="Montserrat"/>
              <a:cs typeface="Montserrat"/>
              <a:sym typeface="Montserrat"/>
            </a:endParaRPr>
          </a:p>
        </p:txBody>
      </p:sp>
      <p:sp>
        <p:nvSpPr>
          <p:cNvPr id="6266" name="Google Shape;6266;p181"/>
          <p:cNvSpPr txBox="1"/>
          <p:nvPr/>
        </p:nvSpPr>
        <p:spPr>
          <a:xfrm>
            <a:off x="2260525" y="982450"/>
            <a:ext cx="15294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Enrich our product sheets</a:t>
            </a:r>
            <a:endParaRPr sz="1100" b="1">
              <a:solidFill>
                <a:srgbClr val="FEFFFF"/>
              </a:solidFill>
              <a:latin typeface="Montserrat"/>
              <a:ea typeface="Montserrat"/>
              <a:cs typeface="Montserrat"/>
              <a:sym typeface="Montserrat"/>
            </a:endParaRPr>
          </a:p>
        </p:txBody>
      </p:sp>
      <p:sp>
        <p:nvSpPr>
          <p:cNvPr id="6267" name="Google Shape;6267;p181"/>
          <p:cNvSpPr/>
          <p:nvPr/>
        </p:nvSpPr>
        <p:spPr>
          <a:xfrm>
            <a:off x="2184325"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B</a:t>
            </a:r>
            <a:endParaRPr sz="1200" b="1">
              <a:solidFill>
                <a:srgbClr val="0B5394"/>
              </a:solidFill>
              <a:latin typeface="Montserrat"/>
              <a:ea typeface="Montserrat"/>
              <a:cs typeface="Montserrat"/>
              <a:sym typeface="Montserrat"/>
            </a:endParaRPr>
          </a:p>
        </p:txBody>
      </p:sp>
      <p:cxnSp>
        <p:nvCxnSpPr>
          <p:cNvPr id="6268" name="Google Shape;6268;p181"/>
          <p:cNvCxnSpPr/>
          <p:nvPr/>
        </p:nvCxnSpPr>
        <p:spPr>
          <a:xfrm>
            <a:off x="7289061" y="988425"/>
            <a:ext cx="0" cy="3733200"/>
          </a:xfrm>
          <a:prstGeom prst="straightConnector1">
            <a:avLst/>
          </a:prstGeom>
          <a:noFill/>
          <a:ln w="9525" cap="flat" cmpd="sng">
            <a:solidFill>
              <a:srgbClr val="888888"/>
            </a:solidFill>
            <a:prstDash val="dash"/>
            <a:round/>
            <a:headEnd type="none" w="med" len="med"/>
            <a:tailEnd type="none" w="med" len="med"/>
          </a:ln>
        </p:spPr>
      </p:cxnSp>
      <p:sp>
        <p:nvSpPr>
          <p:cNvPr id="6269" name="Google Shape;6269;p181"/>
          <p:cNvSpPr txBox="1"/>
          <p:nvPr/>
        </p:nvSpPr>
        <p:spPr>
          <a:xfrm>
            <a:off x="7422848" y="982450"/>
            <a:ext cx="1529400" cy="666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EFFFF"/>
                </a:solidFill>
                <a:latin typeface="Montserrat"/>
                <a:ea typeface="Montserrat"/>
                <a:cs typeface="Montserrat"/>
                <a:sym typeface="Montserrat"/>
              </a:rPr>
              <a:t>Answer employees' questions</a:t>
            </a:r>
            <a:endParaRPr sz="1100" b="1">
              <a:solidFill>
                <a:srgbClr val="FEFFFF"/>
              </a:solidFill>
              <a:latin typeface="Montserrat"/>
              <a:ea typeface="Montserrat"/>
              <a:cs typeface="Montserrat"/>
              <a:sym typeface="Montserrat"/>
            </a:endParaRPr>
          </a:p>
        </p:txBody>
      </p:sp>
      <p:sp>
        <p:nvSpPr>
          <p:cNvPr id="6270" name="Google Shape;6270;p181"/>
          <p:cNvSpPr/>
          <p:nvPr/>
        </p:nvSpPr>
        <p:spPr>
          <a:xfrm>
            <a:off x="7346648" y="906250"/>
            <a:ext cx="228600" cy="228600"/>
          </a:xfrm>
          <a:prstGeom prst="ellipse">
            <a:avLst/>
          </a:prstGeom>
          <a:solidFill>
            <a:srgbClr val="FFFFFF"/>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200" b="1">
                <a:solidFill>
                  <a:srgbClr val="0B5394"/>
                </a:solidFill>
                <a:latin typeface="Montserrat"/>
                <a:ea typeface="Montserrat"/>
                <a:cs typeface="Montserrat"/>
                <a:sym typeface="Montserrat"/>
              </a:rPr>
              <a:t>E</a:t>
            </a:r>
            <a:endParaRPr sz="1200" b="1">
              <a:solidFill>
                <a:srgbClr val="0B5394"/>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74"/>
        <p:cNvGrpSpPr/>
        <p:nvPr/>
      </p:nvGrpSpPr>
      <p:grpSpPr>
        <a:xfrm>
          <a:off x="0" y="0"/>
          <a:ext cx="0" cy="0"/>
          <a:chOff x="0" y="0"/>
          <a:chExt cx="0" cy="0"/>
        </a:xfrm>
      </p:grpSpPr>
      <p:pic>
        <p:nvPicPr>
          <p:cNvPr id="6275" name="Google Shape;6275;p182"/>
          <p:cNvPicPr preferRelativeResize="0"/>
          <p:nvPr/>
        </p:nvPicPr>
        <p:blipFill>
          <a:blip r:embed="rId3">
            <a:alphaModFix/>
          </a:blip>
          <a:stretch>
            <a:fillRect/>
          </a:stretch>
        </p:blipFill>
        <p:spPr>
          <a:xfrm>
            <a:off x="524899" y="1632010"/>
            <a:ext cx="1893080" cy="2596998"/>
          </a:xfrm>
          <a:prstGeom prst="rect">
            <a:avLst/>
          </a:prstGeom>
          <a:noFill/>
          <a:ln>
            <a:noFill/>
          </a:ln>
          <a:effectLst>
            <a:outerShdw blurRad="57150" dist="47625" dir="5400000" algn="bl" rotWithShape="0">
              <a:srgbClr val="000000">
                <a:alpha val="43000"/>
              </a:srgbClr>
            </a:outerShdw>
          </a:effectLst>
        </p:spPr>
      </p:pic>
      <p:pic>
        <p:nvPicPr>
          <p:cNvPr id="6276" name="Google Shape;6276;p182"/>
          <p:cNvPicPr preferRelativeResize="0"/>
          <p:nvPr/>
        </p:nvPicPr>
        <p:blipFill rotWithShape="1">
          <a:blip r:embed="rId4">
            <a:alphaModFix/>
          </a:blip>
          <a:srcRect l="40398"/>
          <a:stretch/>
        </p:blipFill>
        <p:spPr>
          <a:xfrm>
            <a:off x="2584775" y="1632000"/>
            <a:ext cx="2519701" cy="2597024"/>
          </a:xfrm>
          <a:prstGeom prst="rect">
            <a:avLst/>
          </a:prstGeom>
          <a:noFill/>
          <a:ln>
            <a:noFill/>
          </a:ln>
          <a:effectLst>
            <a:outerShdw blurRad="57150" dist="47625" dir="5400000" algn="bl" rotWithShape="0">
              <a:srgbClr val="000000">
                <a:alpha val="43000"/>
              </a:srgbClr>
            </a:outerShdw>
          </a:effectLst>
        </p:spPr>
      </p:pic>
      <p:grpSp>
        <p:nvGrpSpPr>
          <p:cNvPr id="6277" name="Google Shape;6277;p182"/>
          <p:cNvGrpSpPr/>
          <p:nvPr/>
        </p:nvGrpSpPr>
        <p:grpSpPr>
          <a:xfrm>
            <a:off x="7759360" y="88013"/>
            <a:ext cx="1348625" cy="596138"/>
            <a:chOff x="7435535" y="283788"/>
            <a:chExt cx="1348625" cy="596138"/>
          </a:xfrm>
        </p:grpSpPr>
        <p:pic>
          <p:nvPicPr>
            <p:cNvPr id="6278" name="Google Shape;6278;p182"/>
            <p:cNvPicPr preferRelativeResize="0"/>
            <p:nvPr/>
          </p:nvPicPr>
          <p:blipFill rotWithShape="1">
            <a:blip r:embed="rId5">
              <a:alphaModFix/>
            </a:blip>
            <a:srcRect r="43088"/>
            <a:stretch/>
          </p:blipFill>
          <p:spPr>
            <a:xfrm>
              <a:off x="7435535" y="283788"/>
              <a:ext cx="1348625" cy="596125"/>
            </a:xfrm>
            <a:prstGeom prst="rect">
              <a:avLst/>
            </a:prstGeom>
            <a:noFill/>
            <a:ln>
              <a:noFill/>
            </a:ln>
          </p:spPr>
        </p:pic>
        <p:sp>
          <p:nvSpPr>
            <p:cNvPr id="6279" name="Google Shape;6279;p182"/>
            <p:cNvSpPr/>
            <p:nvPr/>
          </p:nvSpPr>
          <p:spPr>
            <a:xfrm>
              <a:off x="8107950" y="618325"/>
              <a:ext cx="676200" cy="26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grpSp>
      <p:grpSp>
        <p:nvGrpSpPr>
          <p:cNvPr id="6280" name="Google Shape;6280;p182"/>
          <p:cNvGrpSpPr/>
          <p:nvPr/>
        </p:nvGrpSpPr>
        <p:grpSpPr>
          <a:xfrm>
            <a:off x="268950" y="32554"/>
            <a:ext cx="4570564" cy="164700"/>
            <a:chOff x="268950" y="32554"/>
            <a:chExt cx="4570564" cy="164700"/>
          </a:xfrm>
        </p:grpSpPr>
        <p:sp>
          <p:nvSpPr>
            <p:cNvPr id="6281" name="Google Shape;6281;p182"/>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282" name="Google Shape;6282;p182"/>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Propose personalized recommendations</a:t>
              </a:r>
              <a:endParaRPr sz="800">
                <a:solidFill>
                  <a:schemeClr val="accent6"/>
                </a:solidFill>
                <a:latin typeface="Montserrat"/>
                <a:ea typeface="Montserrat"/>
                <a:cs typeface="Montserrat"/>
                <a:sym typeface="Montserrat"/>
              </a:endParaRPr>
            </a:p>
          </p:txBody>
        </p:sp>
        <p:sp>
          <p:nvSpPr>
            <p:cNvPr id="6283" name="Google Shape;6283;p182"/>
            <p:cNvSpPr/>
            <p:nvPr/>
          </p:nvSpPr>
          <p:spPr>
            <a:xfrm>
              <a:off x="46656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A</a:t>
              </a:r>
              <a:endParaRPr sz="800" b="1">
                <a:solidFill>
                  <a:srgbClr val="FFFFFF"/>
                </a:solidFill>
                <a:latin typeface="Montserrat"/>
                <a:ea typeface="Montserrat"/>
                <a:cs typeface="Montserrat"/>
                <a:sym typeface="Montserrat"/>
              </a:endParaRPr>
            </a:p>
          </p:txBody>
        </p:sp>
      </p:grpSp>
      <p:sp>
        <p:nvSpPr>
          <p:cNvPr id="6284" name="Google Shape;6284;p182"/>
          <p:cNvSpPr txBox="1">
            <a:spLocks noGrp="1"/>
          </p:cNvSpPr>
          <p:nvPr>
            <p:ph type="title"/>
          </p:nvPr>
        </p:nvSpPr>
        <p:spPr>
          <a:xfrm>
            <a:off x="539750" y="222440"/>
            <a:ext cx="8100900" cy="4617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Revolutionize the grocery shopping experience by addressing </a:t>
            </a:r>
            <a:br>
              <a:rPr lang="en" sz="1500" b="1">
                <a:latin typeface="Montserrat"/>
                <a:ea typeface="Montserrat"/>
                <a:cs typeface="Montserrat"/>
                <a:sym typeface="Montserrat"/>
              </a:rPr>
            </a:br>
            <a:r>
              <a:rPr lang="en" sz="1500" b="1">
                <a:latin typeface="Montserrat"/>
                <a:ea typeface="Montserrat"/>
                <a:cs typeface="Montserrat"/>
                <a:sym typeface="Montserrat"/>
              </a:rPr>
              <a:t>the #1 pain point of customers: the time to complete a basket</a:t>
            </a:r>
            <a:endParaRPr sz="1500" b="1">
              <a:latin typeface="Montserrat"/>
              <a:ea typeface="Montserrat"/>
              <a:cs typeface="Montserrat"/>
              <a:sym typeface="Montserrat"/>
            </a:endParaRPr>
          </a:p>
        </p:txBody>
      </p:sp>
      <p:sp>
        <p:nvSpPr>
          <p:cNvPr id="6285" name="Google Shape;6285;p182"/>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6286" name="Google Shape;6286;p182"/>
          <p:cNvSpPr txBox="1"/>
          <p:nvPr/>
        </p:nvSpPr>
        <p:spPr>
          <a:xfrm>
            <a:off x="5454550" y="1071200"/>
            <a:ext cx="3238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cxnSp>
        <p:nvCxnSpPr>
          <p:cNvPr id="6287" name="Google Shape;6287;p182"/>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6288" name="Google Shape;6288;p182"/>
          <p:cNvSpPr txBox="1"/>
          <p:nvPr/>
        </p:nvSpPr>
        <p:spPr>
          <a:xfrm>
            <a:off x="5454550" y="1555800"/>
            <a:ext cx="3238800" cy="1677900"/>
          </a:xfrm>
          <a:prstGeom prst="rect">
            <a:avLst/>
          </a:prstGeom>
          <a:noFill/>
          <a:ln>
            <a:noFill/>
          </a:ln>
        </p:spPr>
        <p:txBody>
          <a:bodyPr spcFirstLastPara="1" wrap="square" lIns="0" tIns="0" rIns="0" bIns="0" anchor="t" anchorCtr="0">
            <a:sp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~2 500 </a:t>
            </a:r>
            <a:r>
              <a:rPr lang="en" sz="1200">
                <a:solidFill>
                  <a:srgbClr val="FFFFFF"/>
                </a:solidFill>
                <a:latin typeface="Montserrat"/>
                <a:ea typeface="Montserrat"/>
                <a:cs typeface="Montserrat"/>
                <a:sym typeface="Montserrat"/>
              </a:rPr>
              <a:t>daily sessions</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42%</a:t>
            </a:r>
            <a:r>
              <a:rPr lang="en" sz="1200">
                <a:solidFill>
                  <a:srgbClr val="FFFFFF"/>
                </a:solidFill>
                <a:latin typeface="Montserrat"/>
                <a:ea typeface="Montserrat"/>
                <a:cs typeface="Montserrat"/>
                <a:sym typeface="Montserrat"/>
              </a:rPr>
              <a:t> of customers move from shopping list to adding cart</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Launched in collaboration with:</a:t>
            </a:r>
            <a:endParaRPr sz="1200">
              <a:solidFill>
                <a:srgbClr val="FFFFFF"/>
              </a:solidFill>
              <a:latin typeface="Montserrat"/>
              <a:ea typeface="Montserrat"/>
              <a:cs typeface="Montserrat"/>
              <a:sym typeface="Montserrat"/>
            </a:endParaRPr>
          </a:p>
          <a:p>
            <a:pPr marL="457200" lvl="0" indent="0" algn="l" rtl="0">
              <a:spcBef>
                <a:spcPts val="1000"/>
              </a:spcBef>
              <a:spcAft>
                <a:spcPts val="0"/>
              </a:spcAft>
              <a:buNone/>
            </a:pPr>
            <a:endParaRPr sz="1200">
              <a:solidFill>
                <a:srgbClr val="FFFFFF"/>
              </a:solidFill>
              <a:latin typeface="Montserrat"/>
              <a:ea typeface="Montserrat"/>
              <a:cs typeface="Montserrat"/>
              <a:sym typeface="Montserrat"/>
            </a:endParaRPr>
          </a:p>
        </p:txBody>
      </p:sp>
      <p:cxnSp>
        <p:nvCxnSpPr>
          <p:cNvPr id="6289" name="Google Shape;6289;p182"/>
          <p:cNvCxnSpPr/>
          <p:nvPr/>
        </p:nvCxnSpPr>
        <p:spPr>
          <a:xfrm>
            <a:off x="524900" y="1352025"/>
            <a:ext cx="4570500" cy="0"/>
          </a:xfrm>
          <a:prstGeom prst="straightConnector1">
            <a:avLst/>
          </a:prstGeom>
          <a:noFill/>
          <a:ln w="9525" cap="flat" cmpd="sng">
            <a:solidFill>
              <a:srgbClr val="3D3D3B"/>
            </a:solidFill>
            <a:prstDash val="solid"/>
            <a:round/>
            <a:headEnd type="none" w="med" len="med"/>
            <a:tailEnd type="none" w="med" len="med"/>
          </a:ln>
        </p:spPr>
      </p:cxnSp>
      <p:pic>
        <p:nvPicPr>
          <p:cNvPr id="6290" name="Google Shape;6290;p182"/>
          <p:cNvPicPr preferRelativeResize="0"/>
          <p:nvPr/>
        </p:nvPicPr>
        <p:blipFill>
          <a:blip r:embed="rId6">
            <a:alphaModFix/>
          </a:blip>
          <a:stretch>
            <a:fillRect/>
          </a:stretch>
        </p:blipFill>
        <p:spPr>
          <a:xfrm>
            <a:off x="5644888" y="3109650"/>
            <a:ext cx="1191475" cy="328300"/>
          </a:xfrm>
          <a:prstGeom prst="rect">
            <a:avLst/>
          </a:prstGeom>
          <a:noFill/>
          <a:ln>
            <a:noFill/>
          </a:ln>
        </p:spPr>
      </p:pic>
      <p:sp>
        <p:nvSpPr>
          <p:cNvPr id="6291" name="Google Shape;6291;p182"/>
          <p:cNvSpPr txBox="1"/>
          <p:nvPr/>
        </p:nvSpPr>
        <p:spPr>
          <a:xfrm>
            <a:off x="524900" y="917300"/>
            <a:ext cx="45705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GenAI chatbot which assists our Carrefour.fr customers with their daily shopping</a:t>
            </a:r>
            <a:endParaRPr sz="1200" b="1">
              <a:solidFill>
                <a:srgbClr val="3D3D3B"/>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95"/>
        <p:cNvGrpSpPr/>
        <p:nvPr/>
      </p:nvGrpSpPr>
      <p:grpSpPr>
        <a:xfrm>
          <a:off x="0" y="0"/>
          <a:ext cx="0" cy="0"/>
          <a:chOff x="0" y="0"/>
          <a:chExt cx="0" cy="0"/>
        </a:xfrm>
      </p:grpSpPr>
      <p:sp>
        <p:nvSpPr>
          <p:cNvPr id="6296" name="Google Shape;6296;p183"/>
          <p:cNvSpPr txBox="1"/>
          <p:nvPr/>
        </p:nvSpPr>
        <p:spPr>
          <a:xfrm>
            <a:off x="524900" y="4818375"/>
            <a:ext cx="771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chemeClr val="dk1"/>
                </a:solidFill>
                <a:latin typeface="Montserrat"/>
                <a:ea typeface="Montserrat"/>
                <a:cs typeface="Montserrat"/>
                <a:sym typeface="Montserrat"/>
              </a:rPr>
              <a:t> 1 - 87 000 fiches MN &amp; MDC/an dont 5 500 fiches MDC enrichies (20€/fiche MDC)</a:t>
            </a:r>
            <a:endParaRPr sz="800">
              <a:solidFill>
                <a:schemeClr val="dk1"/>
              </a:solidFill>
              <a:latin typeface="Montserrat"/>
              <a:ea typeface="Montserrat"/>
              <a:cs typeface="Montserrat"/>
              <a:sym typeface="Montserrat"/>
            </a:endParaRPr>
          </a:p>
        </p:txBody>
      </p:sp>
      <p:grpSp>
        <p:nvGrpSpPr>
          <p:cNvPr id="6297" name="Google Shape;6297;p183"/>
          <p:cNvGrpSpPr/>
          <p:nvPr/>
        </p:nvGrpSpPr>
        <p:grpSpPr>
          <a:xfrm>
            <a:off x="524898" y="1555806"/>
            <a:ext cx="4544724" cy="2626448"/>
            <a:chOff x="524900" y="1417450"/>
            <a:chExt cx="5369475" cy="3115227"/>
          </a:xfrm>
        </p:grpSpPr>
        <p:sp>
          <p:nvSpPr>
            <p:cNvPr id="6298" name="Google Shape;6298;p183"/>
            <p:cNvSpPr/>
            <p:nvPr/>
          </p:nvSpPr>
          <p:spPr>
            <a:xfrm>
              <a:off x="3002950" y="2776725"/>
              <a:ext cx="412800" cy="400200"/>
            </a:xfrm>
            <a:prstGeom prst="rightArrow">
              <a:avLst>
                <a:gd name="adj1" fmla="val 50000"/>
                <a:gd name="adj2"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99" name="Google Shape;6299;p183"/>
            <p:cNvGrpSpPr/>
            <p:nvPr/>
          </p:nvGrpSpPr>
          <p:grpSpPr>
            <a:xfrm>
              <a:off x="3475926" y="1417450"/>
              <a:ext cx="2418449" cy="2852326"/>
              <a:chOff x="3648726" y="1417725"/>
              <a:chExt cx="2418449" cy="2852326"/>
            </a:xfrm>
          </p:grpSpPr>
          <p:pic>
            <p:nvPicPr>
              <p:cNvPr id="6300" name="Google Shape;6300;p183"/>
              <p:cNvPicPr preferRelativeResize="0"/>
              <p:nvPr/>
            </p:nvPicPr>
            <p:blipFill rotWithShape="1">
              <a:blip r:embed="rId3">
                <a:alphaModFix/>
              </a:blip>
              <a:srcRect t="80113" b="6407"/>
              <a:stretch/>
            </p:blipFill>
            <p:spPr>
              <a:xfrm>
                <a:off x="3648726" y="3396702"/>
                <a:ext cx="2418449" cy="873349"/>
              </a:xfrm>
              <a:prstGeom prst="rect">
                <a:avLst/>
              </a:prstGeom>
              <a:noFill/>
              <a:ln>
                <a:noFill/>
              </a:ln>
              <a:effectLst>
                <a:outerShdw blurRad="57150" dist="19050" dir="5400000" algn="bl" rotWithShape="0">
                  <a:srgbClr val="000000">
                    <a:alpha val="50000"/>
                  </a:srgbClr>
                </a:outerShdw>
              </a:effectLst>
            </p:spPr>
          </p:pic>
          <p:grpSp>
            <p:nvGrpSpPr>
              <p:cNvPr id="6301" name="Google Shape;6301;p183"/>
              <p:cNvGrpSpPr/>
              <p:nvPr/>
            </p:nvGrpSpPr>
            <p:grpSpPr>
              <a:xfrm>
                <a:off x="3648726" y="1417725"/>
                <a:ext cx="2418449" cy="2783750"/>
                <a:chOff x="3648726" y="1417725"/>
                <a:chExt cx="2418449" cy="2783750"/>
              </a:xfrm>
            </p:grpSpPr>
            <p:pic>
              <p:nvPicPr>
                <p:cNvPr id="6302" name="Google Shape;6302;p183"/>
                <p:cNvPicPr preferRelativeResize="0"/>
                <p:nvPr/>
              </p:nvPicPr>
              <p:blipFill rotWithShape="1">
                <a:blip r:embed="rId4">
                  <a:alphaModFix/>
                </a:blip>
                <a:srcRect t="25844" b="43141"/>
                <a:stretch/>
              </p:blipFill>
              <p:spPr>
                <a:xfrm>
                  <a:off x="3648726" y="1417725"/>
                  <a:ext cx="2418449" cy="1918874"/>
                </a:xfrm>
                <a:prstGeom prst="rect">
                  <a:avLst/>
                </a:prstGeom>
                <a:noFill/>
                <a:ln>
                  <a:noFill/>
                </a:ln>
                <a:effectLst>
                  <a:outerShdw blurRad="57150" dist="19050" dir="5400000" algn="bl" rotWithShape="0">
                    <a:srgbClr val="000000">
                      <a:alpha val="50000"/>
                    </a:srgbClr>
                  </a:outerShdw>
                </a:effectLst>
              </p:spPr>
            </p:pic>
            <p:sp>
              <p:nvSpPr>
                <p:cNvPr id="6303" name="Google Shape;6303;p183"/>
                <p:cNvSpPr/>
                <p:nvPr/>
              </p:nvSpPr>
              <p:spPr>
                <a:xfrm>
                  <a:off x="3684775" y="3692375"/>
                  <a:ext cx="2327100" cy="509100"/>
                </a:xfrm>
                <a:prstGeom prst="rect">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grpSp>
        </p:grpSp>
        <p:grpSp>
          <p:nvGrpSpPr>
            <p:cNvPr id="6304" name="Google Shape;6304;p183"/>
            <p:cNvGrpSpPr/>
            <p:nvPr/>
          </p:nvGrpSpPr>
          <p:grpSpPr>
            <a:xfrm>
              <a:off x="524900" y="1694169"/>
              <a:ext cx="2418452" cy="2838508"/>
              <a:chOff x="697700" y="1694444"/>
              <a:chExt cx="2418452" cy="2838508"/>
            </a:xfrm>
          </p:grpSpPr>
          <p:pic>
            <p:nvPicPr>
              <p:cNvPr id="6305" name="Google Shape;6305;p183"/>
              <p:cNvPicPr preferRelativeResize="0"/>
              <p:nvPr/>
            </p:nvPicPr>
            <p:blipFill rotWithShape="1">
              <a:blip r:embed="rId5">
                <a:alphaModFix/>
              </a:blip>
              <a:srcRect t="80516" b="5368"/>
              <a:stretch/>
            </p:blipFill>
            <p:spPr>
              <a:xfrm>
                <a:off x="697700" y="3659602"/>
                <a:ext cx="2418449" cy="873349"/>
              </a:xfrm>
              <a:prstGeom prst="rect">
                <a:avLst/>
              </a:prstGeom>
              <a:noFill/>
              <a:ln>
                <a:noFill/>
              </a:ln>
              <a:effectLst>
                <a:outerShdw blurRad="57150" dist="19050" dir="5400000" algn="bl" rotWithShape="0">
                  <a:srgbClr val="000000">
                    <a:alpha val="50000"/>
                  </a:srgbClr>
                </a:outerShdw>
              </a:effectLst>
            </p:spPr>
          </p:pic>
          <p:grpSp>
            <p:nvGrpSpPr>
              <p:cNvPr id="6306" name="Google Shape;6306;p183"/>
              <p:cNvGrpSpPr/>
              <p:nvPr/>
            </p:nvGrpSpPr>
            <p:grpSpPr>
              <a:xfrm>
                <a:off x="697702" y="1694444"/>
                <a:ext cx="2418449" cy="2808106"/>
                <a:chOff x="697702" y="1694444"/>
                <a:chExt cx="2418449" cy="2808106"/>
              </a:xfrm>
            </p:grpSpPr>
            <p:pic>
              <p:nvPicPr>
                <p:cNvPr id="6307" name="Google Shape;6307;p183"/>
                <p:cNvPicPr preferRelativeResize="0"/>
                <p:nvPr/>
              </p:nvPicPr>
              <p:blipFill rotWithShape="1">
                <a:blip r:embed="rId6">
                  <a:alphaModFix/>
                </a:blip>
                <a:srcRect t="25668" b="43316"/>
                <a:stretch/>
              </p:blipFill>
              <p:spPr>
                <a:xfrm>
                  <a:off x="697702" y="1694444"/>
                  <a:ext cx="2418449" cy="1918884"/>
                </a:xfrm>
                <a:prstGeom prst="rect">
                  <a:avLst/>
                </a:prstGeom>
                <a:noFill/>
                <a:ln>
                  <a:noFill/>
                </a:ln>
                <a:effectLst>
                  <a:outerShdw blurRad="57150" dist="19050" dir="5400000" algn="bl" rotWithShape="0">
                    <a:srgbClr val="000000">
                      <a:alpha val="50000"/>
                    </a:srgbClr>
                  </a:outerShdw>
                </a:effectLst>
              </p:spPr>
            </p:pic>
            <p:sp>
              <p:nvSpPr>
                <p:cNvPr id="6308" name="Google Shape;6308;p183"/>
                <p:cNvSpPr/>
                <p:nvPr/>
              </p:nvSpPr>
              <p:spPr>
                <a:xfrm>
                  <a:off x="743375" y="3993450"/>
                  <a:ext cx="2327100" cy="509100"/>
                </a:xfrm>
                <a:prstGeom prst="rect">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grpSp>
        </p:grpSp>
        <p:cxnSp>
          <p:nvCxnSpPr>
            <p:cNvPr id="6309" name="Google Shape;6309;p183"/>
            <p:cNvCxnSpPr>
              <a:stCxn id="6308" idx="3"/>
              <a:endCxn id="6303" idx="1"/>
            </p:cNvCxnSpPr>
            <p:nvPr/>
          </p:nvCxnSpPr>
          <p:spPr>
            <a:xfrm rot="10800000" flipH="1">
              <a:off x="2897675" y="3946525"/>
              <a:ext cx="614400" cy="301200"/>
            </a:xfrm>
            <a:prstGeom prst="straightConnector1">
              <a:avLst/>
            </a:prstGeom>
            <a:noFill/>
            <a:ln w="9525" cap="flat" cmpd="sng">
              <a:solidFill>
                <a:schemeClr val="lt2"/>
              </a:solidFill>
              <a:prstDash val="dash"/>
              <a:round/>
              <a:headEnd type="none" w="med" len="med"/>
              <a:tailEnd type="triangle" w="med" len="med"/>
            </a:ln>
          </p:spPr>
        </p:cxnSp>
      </p:grpSp>
      <p:grpSp>
        <p:nvGrpSpPr>
          <p:cNvPr id="6310" name="Google Shape;6310;p183"/>
          <p:cNvGrpSpPr/>
          <p:nvPr/>
        </p:nvGrpSpPr>
        <p:grpSpPr>
          <a:xfrm>
            <a:off x="268950" y="32554"/>
            <a:ext cx="4570564" cy="164700"/>
            <a:chOff x="268950" y="32554"/>
            <a:chExt cx="4570564" cy="164700"/>
          </a:xfrm>
        </p:grpSpPr>
        <p:sp>
          <p:nvSpPr>
            <p:cNvPr id="6311" name="Google Shape;6311;p183"/>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312" name="Google Shape;6312;p183"/>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Enrich product sheets</a:t>
              </a:r>
              <a:endParaRPr sz="800">
                <a:solidFill>
                  <a:schemeClr val="accent6"/>
                </a:solidFill>
                <a:latin typeface="Montserrat"/>
                <a:ea typeface="Montserrat"/>
                <a:cs typeface="Montserrat"/>
                <a:sym typeface="Montserrat"/>
              </a:endParaRPr>
            </a:p>
          </p:txBody>
        </p:sp>
        <p:sp>
          <p:nvSpPr>
            <p:cNvPr id="6313" name="Google Shape;6313;p183"/>
            <p:cNvSpPr/>
            <p:nvPr/>
          </p:nvSpPr>
          <p:spPr>
            <a:xfrm>
              <a:off x="46656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B</a:t>
              </a:r>
              <a:endParaRPr sz="800" b="1">
                <a:solidFill>
                  <a:srgbClr val="FFFFFF"/>
                </a:solidFill>
                <a:latin typeface="Montserrat"/>
                <a:ea typeface="Montserrat"/>
                <a:cs typeface="Montserrat"/>
                <a:sym typeface="Montserrat"/>
              </a:endParaRPr>
            </a:p>
          </p:txBody>
        </p:sp>
      </p:grpSp>
      <p:sp>
        <p:nvSpPr>
          <p:cNvPr id="6314" name="Google Shape;6314;p183"/>
          <p:cNvSpPr txBox="1">
            <a:spLocks noGrp="1"/>
          </p:cNvSpPr>
          <p:nvPr>
            <p:ph type="title"/>
          </p:nvPr>
        </p:nvSpPr>
        <p:spPr>
          <a:xfrm>
            <a:off x="539750" y="222440"/>
            <a:ext cx="8100900" cy="2310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Enrich our product sheets : an easy win</a:t>
            </a:r>
            <a:endParaRPr sz="1500" b="1">
              <a:latin typeface="Montserrat"/>
              <a:ea typeface="Montserrat"/>
              <a:cs typeface="Montserrat"/>
              <a:sym typeface="Montserrat"/>
            </a:endParaRPr>
          </a:p>
        </p:txBody>
      </p:sp>
      <p:sp>
        <p:nvSpPr>
          <p:cNvPr id="6315" name="Google Shape;6315;p183"/>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6316" name="Google Shape;6316;p183"/>
          <p:cNvSpPr txBox="1"/>
          <p:nvPr/>
        </p:nvSpPr>
        <p:spPr>
          <a:xfrm>
            <a:off x="5454550" y="1071200"/>
            <a:ext cx="3238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cxnSp>
        <p:nvCxnSpPr>
          <p:cNvPr id="6317" name="Google Shape;6317;p183"/>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6318" name="Google Shape;6318;p183"/>
          <p:cNvSpPr txBox="1"/>
          <p:nvPr/>
        </p:nvSpPr>
        <p:spPr>
          <a:xfrm>
            <a:off x="5454550" y="1555800"/>
            <a:ext cx="3238800" cy="1364700"/>
          </a:xfrm>
          <a:prstGeom prst="rect">
            <a:avLst/>
          </a:prstGeom>
          <a:noFill/>
          <a:ln>
            <a:noFill/>
          </a:ln>
        </p:spPr>
        <p:txBody>
          <a:bodyPr spcFirstLastPara="1" wrap="square" lIns="0" tIns="0" rIns="0" bIns="0" anchor="t" anchorCtr="0">
            <a:sp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+85 K </a:t>
            </a:r>
            <a:r>
              <a:rPr lang="en" sz="1200">
                <a:solidFill>
                  <a:srgbClr val="FFFFFF"/>
                </a:solidFill>
                <a:latin typeface="Montserrat"/>
                <a:ea typeface="Montserrat"/>
                <a:cs typeface="Montserrat"/>
                <a:sym typeface="Montserrat"/>
              </a:rPr>
              <a:t>product sheets</a:t>
            </a:r>
            <a:r>
              <a:rPr lang="en" sz="1200" baseline="30000">
                <a:solidFill>
                  <a:srgbClr val="FFFFFF"/>
                </a:solidFill>
                <a:latin typeface="Montserrat"/>
                <a:ea typeface="Montserrat"/>
                <a:cs typeface="Montserrat"/>
                <a:sym typeface="Montserrat"/>
              </a:rPr>
              <a:t>1</a:t>
            </a:r>
            <a:r>
              <a:rPr lang="en" sz="1200">
                <a:solidFill>
                  <a:srgbClr val="FFFFFF"/>
                </a:solidFill>
                <a:latin typeface="Montserrat"/>
                <a:ea typeface="Montserrat"/>
                <a:cs typeface="Montserrat"/>
                <a:sym typeface="Montserrat"/>
              </a:rPr>
              <a:t> per year</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5’ </a:t>
            </a:r>
            <a:r>
              <a:rPr lang="en" sz="1200">
                <a:solidFill>
                  <a:srgbClr val="FFFFFF"/>
                </a:solidFill>
                <a:latin typeface="Montserrat"/>
                <a:ea typeface="Montserrat"/>
                <a:cs typeface="Montserrat"/>
                <a:sym typeface="Montserrat"/>
              </a:rPr>
              <a:t>creation time going from 3 days to 5 minutes / sheet </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Launched in collaboration with:</a:t>
            </a:r>
            <a:endParaRPr sz="1200">
              <a:solidFill>
                <a:srgbClr val="FFFFFF"/>
              </a:solidFill>
              <a:latin typeface="Montserrat"/>
              <a:ea typeface="Montserrat"/>
              <a:cs typeface="Montserrat"/>
              <a:sym typeface="Montserrat"/>
            </a:endParaRPr>
          </a:p>
        </p:txBody>
      </p:sp>
      <p:sp>
        <p:nvSpPr>
          <p:cNvPr id="6319" name="Google Shape;6319;p183"/>
          <p:cNvSpPr txBox="1"/>
          <p:nvPr/>
        </p:nvSpPr>
        <p:spPr>
          <a:xfrm>
            <a:off x="524900" y="929754"/>
            <a:ext cx="45705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Richer and more attractive product description, starting with Carrefour branded products</a:t>
            </a:r>
            <a:endParaRPr sz="1200" b="1">
              <a:solidFill>
                <a:srgbClr val="3D3D3B"/>
              </a:solidFill>
              <a:latin typeface="Montserrat"/>
              <a:ea typeface="Montserrat"/>
              <a:cs typeface="Montserrat"/>
              <a:sym typeface="Montserrat"/>
            </a:endParaRPr>
          </a:p>
          <a:p>
            <a:pPr marL="0" lvl="0" indent="0" algn="l" rtl="0">
              <a:spcBef>
                <a:spcPts val="0"/>
              </a:spcBef>
              <a:spcAft>
                <a:spcPts val="0"/>
              </a:spcAft>
              <a:buNone/>
            </a:pPr>
            <a:endParaRPr sz="1200" b="1">
              <a:solidFill>
                <a:srgbClr val="3D3D3B"/>
              </a:solidFill>
              <a:latin typeface="Montserrat"/>
              <a:ea typeface="Montserrat"/>
              <a:cs typeface="Montserrat"/>
              <a:sym typeface="Montserrat"/>
            </a:endParaRPr>
          </a:p>
        </p:txBody>
      </p:sp>
      <p:cxnSp>
        <p:nvCxnSpPr>
          <p:cNvPr id="6320" name="Google Shape;6320;p183"/>
          <p:cNvCxnSpPr/>
          <p:nvPr/>
        </p:nvCxnSpPr>
        <p:spPr>
          <a:xfrm>
            <a:off x="524900" y="1352025"/>
            <a:ext cx="4570500" cy="0"/>
          </a:xfrm>
          <a:prstGeom prst="straightConnector1">
            <a:avLst/>
          </a:prstGeom>
          <a:noFill/>
          <a:ln w="9525" cap="flat" cmpd="sng">
            <a:solidFill>
              <a:srgbClr val="3D3D3B"/>
            </a:solidFill>
            <a:prstDash val="solid"/>
            <a:round/>
            <a:headEnd type="none" w="med" len="med"/>
            <a:tailEnd type="none" w="med" len="med"/>
          </a:ln>
        </p:spPr>
      </p:cxnSp>
      <p:pic>
        <p:nvPicPr>
          <p:cNvPr id="6321" name="Google Shape;6321;p183"/>
          <p:cNvPicPr preferRelativeResize="0"/>
          <p:nvPr/>
        </p:nvPicPr>
        <p:blipFill>
          <a:blip r:embed="rId7">
            <a:alphaModFix/>
          </a:blip>
          <a:stretch>
            <a:fillRect/>
          </a:stretch>
        </p:blipFill>
        <p:spPr>
          <a:xfrm>
            <a:off x="5644888" y="3102506"/>
            <a:ext cx="1191475" cy="328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25"/>
        <p:cNvGrpSpPr/>
        <p:nvPr/>
      </p:nvGrpSpPr>
      <p:grpSpPr>
        <a:xfrm>
          <a:off x="0" y="0"/>
          <a:ext cx="0" cy="0"/>
          <a:chOff x="0" y="0"/>
          <a:chExt cx="0" cy="0"/>
        </a:xfrm>
      </p:grpSpPr>
      <p:grpSp>
        <p:nvGrpSpPr>
          <p:cNvPr id="6326" name="Google Shape;6326;p184"/>
          <p:cNvGrpSpPr/>
          <p:nvPr/>
        </p:nvGrpSpPr>
        <p:grpSpPr>
          <a:xfrm>
            <a:off x="268950" y="32554"/>
            <a:ext cx="4570564" cy="164700"/>
            <a:chOff x="268950" y="32554"/>
            <a:chExt cx="4570564" cy="164700"/>
          </a:xfrm>
        </p:grpSpPr>
        <p:sp>
          <p:nvSpPr>
            <p:cNvPr id="6327" name="Google Shape;6327;p184"/>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328" name="Google Shape;6328;p184"/>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Automate GNFR buyers tasks</a:t>
              </a:r>
              <a:endParaRPr sz="800">
                <a:solidFill>
                  <a:schemeClr val="accent6"/>
                </a:solidFill>
                <a:latin typeface="Montserrat"/>
                <a:ea typeface="Montserrat"/>
                <a:cs typeface="Montserrat"/>
                <a:sym typeface="Montserrat"/>
              </a:endParaRPr>
            </a:p>
          </p:txBody>
        </p:sp>
        <p:sp>
          <p:nvSpPr>
            <p:cNvPr id="6329" name="Google Shape;6329;p184"/>
            <p:cNvSpPr/>
            <p:nvPr/>
          </p:nvSpPr>
          <p:spPr>
            <a:xfrm>
              <a:off x="46656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C</a:t>
              </a:r>
              <a:endParaRPr sz="800" b="1">
                <a:solidFill>
                  <a:srgbClr val="FFFFFF"/>
                </a:solidFill>
                <a:latin typeface="Montserrat"/>
                <a:ea typeface="Montserrat"/>
                <a:cs typeface="Montserrat"/>
                <a:sym typeface="Montserrat"/>
              </a:endParaRPr>
            </a:p>
          </p:txBody>
        </p:sp>
      </p:grpSp>
      <p:sp>
        <p:nvSpPr>
          <p:cNvPr id="6330" name="Google Shape;6330;p184"/>
          <p:cNvSpPr txBox="1">
            <a:spLocks noGrp="1"/>
          </p:cNvSpPr>
          <p:nvPr>
            <p:ph type="title"/>
          </p:nvPr>
        </p:nvSpPr>
        <p:spPr>
          <a:xfrm>
            <a:off x="539750" y="222440"/>
            <a:ext cx="8100900" cy="2310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Automate our Non-Merchant Purchasing (GNFR)</a:t>
            </a:r>
            <a:endParaRPr sz="1500" b="1">
              <a:latin typeface="Montserrat"/>
              <a:ea typeface="Montserrat"/>
              <a:cs typeface="Montserrat"/>
              <a:sym typeface="Montserrat"/>
            </a:endParaRPr>
          </a:p>
        </p:txBody>
      </p:sp>
      <p:sp>
        <p:nvSpPr>
          <p:cNvPr id="6331" name="Google Shape;6331;p184"/>
          <p:cNvSpPr/>
          <p:nvPr/>
        </p:nvSpPr>
        <p:spPr>
          <a:xfrm>
            <a:off x="6717400" y="918950"/>
            <a:ext cx="21633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6332" name="Google Shape;6332;p184"/>
          <p:cNvSpPr txBox="1"/>
          <p:nvPr/>
        </p:nvSpPr>
        <p:spPr>
          <a:xfrm>
            <a:off x="6829561" y="1071200"/>
            <a:ext cx="19389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cxnSp>
        <p:nvCxnSpPr>
          <p:cNvPr id="6333" name="Google Shape;6333;p184"/>
          <p:cNvCxnSpPr/>
          <p:nvPr/>
        </p:nvCxnSpPr>
        <p:spPr>
          <a:xfrm>
            <a:off x="6829561" y="1352025"/>
            <a:ext cx="1938900" cy="0"/>
          </a:xfrm>
          <a:prstGeom prst="straightConnector1">
            <a:avLst/>
          </a:prstGeom>
          <a:noFill/>
          <a:ln w="9525" cap="flat" cmpd="sng">
            <a:solidFill>
              <a:srgbClr val="FFFFFF"/>
            </a:solidFill>
            <a:prstDash val="solid"/>
            <a:round/>
            <a:headEnd type="none" w="med" len="med"/>
            <a:tailEnd type="none" w="med" len="med"/>
          </a:ln>
        </p:spPr>
      </p:cxnSp>
      <p:sp>
        <p:nvSpPr>
          <p:cNvPr id="6334" name="Google Shape;6334;p184"/>
          <p:cNvSpPr txBox="1"/>
          <p:nvPr/>
        </p:nvSpPr>
        <p:spPr>
          <a:xfrm>
            <a:off x="6829561" y="1555800"/>
            <a:ext cx="1938900" cy="1918800"/>
          </a:xfrm>
          <a:prstGeom prst="rect">
            <a:avLst/>
          </a:prstGeom>
          <a:noFill/>
          <a:ln>
            <a:noFill/>
          </a:ln>
        </p:spPr>
        <p:txBody>
          <a:bodyPr spcFirstLastPara="1" wrap="square" lIns="0" tIns="0" rIns="0" bIns="0" anchor="t" anchorCtr="0">
            <a:spAutoFit/>
          </a:bodyPr>
          <a:lstStyle/>
          <a:p>
            <a:pPr marL="182880" lvl="0" indent="-167640" algn="l" rtl="0">
              <a:spcBef>
                <a:spcPts val="1000"/>
              </a:spcBef>
              <a:spcAft>
                <a:spcPts val="0"/>
              </a:spcAft>
              <a:buClr>
                <a:srgbClr val="FFFFFF"/>
              </a:buClr>
              <a:buSzPts val="1200"/>
              <a:buFont typeface="Montserrat"/>
              <a:buChar char="●"/>
            </a:pPr>
            <a:r>
              <a:rPr lang="en" sz="2400" b="1" dirty="0">
                <a:solidFill>
                  <a:srgbClr val="FFFFFF"/>
                </a:solidFill>
                <a:latin typeface="Montserrat"/>
                <a:ea typeface="Montserrat"/>
                <a:cs typeface="Montserrat"/>
                <a:sym typeface="Montserrat"/>
              </a:rPr>
              <a:t>10 </a:t>
            </a:r>
            <a:r>
              <a:rPr lang="en" sz="1200" dirty="0">
                <a:solidFill>
                  <a:srgbClr val="FFFFFF"/>
                </a:solidFill>
                <a:latin typeface="Montserrat"/>
                <a:ea typeface="Montserrat"/>
                <a:cs typeface="Montserrat"/>
                <a:sym typeface="Montserrat"/>
              </a:rPr>
              <a:t>Sub use cases identified </a:t>
            </a:r>
            <a:endParaRPr sz="1200" dirty="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dirty="0">
                <a:solidFill>
                  <a:srgbClr val="FFFFFF"/>
                </a:solidFill>
                <a:latin typeface="Montserrat"/>
                <a:ea typeface="Montserrat"/>
                <a:cs typeface="Montserrat"/>
                <a:sym typeface="Montserrat"/>
              </a:rPr>
              <a:t>15-20M€ </a:t>
            </a:r>
            <a:r>
              <a:rPr lang="en" sz="1200" dirty="0">
                <a:solidFill>
                  <a:srgbClr val="FFFFFF"/>
                </a:solidFill>
                <a:latin typeface="Montserrat"/>
                <a:ea typeface="Montserrat"/>
                <a:cs typeface="Montserrat"/>
                <a:sym typeface="Montserrat"/>
              </a:rPr>
              <a:t>annual earnings (ambition)</a:t>
            </a:r>
            <a:endParaRPr sz="1200" dirty="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1200" dirty="0">
                <a:solidFill>
                  <a:srgbClr val="FFFFFF"/>
                </a:solidFill>
                <a:latin typeface="Montserrat"/>
                <a:ea typeface="Montserrat"/>
                <a:cs typeface="Montserrat"/>
                <a:sym typeface="Montserrat"/>
              </a:rPr>
              <a:t>With:</a:t>
            </a:r>
            <a:endParaRPr sz="1200" dirty="0">
              <a:solidFill>
                <a:srgbClr val="FFFFFF"/>
              </a:solidFill>
              <a:latin typeface="Montserrat"/>
              <a:ea typeface="Montserrat"/>
              <a:cs typeface="Montserrat"/>
              <a:sym typeface="Montserrat"/>
            </a:endParaRPr>
          </a:p>
        </p:txBody>
      </p:sp>
      <p:sp>
        <p:nvSpPr>
          <p:cNvPr id="6335" name="Google Shape;6335;p184"/>
          <p:cNvSpPr/>
          <p:nvPr/>
        </p:nvSpPr>
        <p:spPr>
          <a:xfrm>
            <a:off x="524897" y="4163247"/>
            <a:ext cx="2664000"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900" b="1">
                <a:solidFill>
                  <a:srgbClr val="073763"/>
                </a:solidFill>
                <a:latin typeface="Montserrat"/>
                <a:ea typeface="Montserrat"/>
                <a:cs typeface="Montserrat"/>
                <a:sym typeface="Montserrat"/>
              </a:rPr>
              <a:t>Aide au remplissage des DA</a:t>
            </a:r>
            <a:endParaRPr sz="900" b="1">
              <a:solidFill>
                <a:srgbClr val="073763"/>
              </a:solidFill>
              <a:latin typeface="Montserrat"/>
              <a:ea typeface="Montserrat"/>
              <a:cs typeface="Montserrat"/>
              <a:sym typeface="Montserrat"/>
            </a:endParaRPr>
          </a:p>
        </p:txBody>
      </p:sp>
      <p:pic>
        <p:nvPicPr>
          <p:cNvPr id="6336" name="Google Shape;6336;p184"/>
          <p:cNvPicPr preferRelativeResize="0"/>
          <p:nvPr/>
        </p:nvPicPr>
        <p:blipFill>
          <a:blip r:embed="rId3">
            <a:alphaModFix/>
          </a:blip>
          <a:stretch>
            <a:fillRect/>
          </a:stretch>
        </p:blipFill>
        <p:spPr>
          <a:xfrm>
            <a:off x="7008713" y="3522442"/>
            <a:ext cx="1191475" cy="328300"/>
          </a:xfrm>
          <a:prstGeom prst="rect">
            <a:avLst/>
          </a:prstGeom>
          <a:noFill/>
          <a:ln>
            <a:noFill/>
          </a:ln>
        </p:spPr>
      </p:pic>
      <p:sp>
        <p:nvSpPr>
          <p:cNvPr id="6337" name="Google Shape;6337;p184"/>
          <p:cNvSpPr txBox="1"/>
          <p:nvPr/>
        </p:nvSpPr>
        <p:spPr>
          <a:xfrm>
            <a:off x="524900" y="1082154"/>
            <a:ext cx="59799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A solution powered by ChatGPT to automate tasks for our buyers</a:t>
            </a:r>
            <a:endParaRPr sz="1200" b="1">
              <a:solidFill>
                <a:srgbClr val="3D3D3B"/>
              </a:solidFill>
              <a:latin typeface="Montserrat"/>
              <a:ea typeface="Montserrat"/>
              <a:cs typeface="Montserrat"/>
              <a:sym typeface="Montserrat"/>
            </a:endParaRPr>
          </a:p>
        </p:txBody>
      </p:sp>
      <p:cxnSp>
        <p:nvCxnSpPr>
          <p:cNvPr id="6338" name="Google Shape;6338;p184"/>
          <p:cNvCxnSpPr/>
          <p:nvPr/>
        </p:nvCxnSpPr>
        <p:spPr>
          <a:xfrm>
            <a:off x="524900" y="1352025"/>
            <a:ext cx="5979900" cy="0"/>
          </a:xfrm>
          <a:prstGeom prst="straightConnector1">
            <a:avLst/>
          </a:prstGeom>
          <a:noFill/>
          <a:ln w="9525" cap="flat" cmpd="sng">
            <a:solidFill>
              <a:srgbClr val="3D3D3B"/>
            </a:solidFill>
            <a:prstDash val="solid"/>
            <a:round/>
            <a:headEnd type="none" w="med" len="med"/>
            <a:tailEnd type="none" w="med" len="med"/>
          </a:ln>
        </p:spPr>
      </p:cxnSp>
      <p:pic>
        <p:nvPicPr>
          <p:cNvPr id="6339" name="Google Shape;6339;p184"/>
          <p:cNvPicPr preferRelativeResize="0"/>
          <p:nvPr/>
        </p:nvPicPr>
        <p:blipFill>
          <a:blip r:embed="rId4">
            <a:alphaModFix/>
          </a:blip>
          <a:stretch>
            <a:fillRect/>
          </a:stretch>
        </p:blipFill>
        <p:spPr>
          <a:xfrm>
            <a:off x="3368856" y="1778748"/>
            <a:ext cx="3136024" cy="2404587"/>
          </a:xfrm>
          <a:prstGeom prst="rect">
            <a:avLst/>
          </a:prstGeom>
          <a:noFill/>
          <a:ln w="9525" cap="flat" cmpd="sng">
            <a:solidFill>
              <a:srgbClr val="9E9E9E"/>
            </a:solidFill>
            <a:prstDash val="solid"/>
            <a:round/>
            <a:headEnd type="none" w="sm" len="sm"/>
            <a:tailEnd type="none" w="sm" len="sm"/>
          </a:ln>
        </p:spPr>
      </p:pic>
      <p:sp>
        <p:nvSpPr>
          <p:cNvPr id="6340" name="Google Shape;6340;p184"/>
          <p:cNvSpPr/>
          <p:nvPr/>
        </p:nvSpPr>
        <p:spPr>
          <a:xfrm rot="5400000">
            <a:off x="2117318" y="2930730"/>
            <a:ext cx="2471100" cy="197700"/>
          </a:xfrm>
          <a:prstGeom prst="triangl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84"/>
          <p:cNvSpPr/>
          <p:nvPr/>
        </p:nvSpPr>
        <p:spPr>
          <a:xfrm>
            <a:off x="433650" y="1669658"/>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Quote comparison</a:t>
            </a:r>
            <a:endParaRPr sz="900" b="1">
              <a:solidFill>
                <a:srgbClr val="073763"/>
              </a:solidFill>
              <a:latin typeface="Montserrat"/>
              <a:ea typeface="Montserrat"/>
              <a:cs typeface="Montserrat"/>
              <a:sym typeface="Montserrat"/>
            </a:endParaRPr>
          </a:p>
        </p:txBody>
      </p:sp>
      <p:sp>
        <p:nvSpPr>
          <p:cNvPr id="6342" name="Google Shape;6342;p184"/>
          <p:cNvSpPr/>
          <p:nvPr/>
        </p:nvSpPr>
        <p:spPr>
          <a:xfrm>
            <a:off x="433650" y="1946724"/>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Search for quotes in history</a:t>
            </a:r>
            <a:endParaRPr sz="900" b="1">
              <a:solidFill>
                <a:srgbClr val="073763"/>
              </a:solidFill>
              <a:latin typeface="Montserrat"/>
              <a:ea typeface="Montserrat"/>
              <a:cs typeface="Montserrat"/>
              <a:sym typeface="Montserrat"/>
            </a:endParaRPr>
          </a:p>
        </p:txBody>
      </p:sp>
      <p:sp>
        <p:nvSpPr>
          <p:cNvPr id="6343" name="Google Shape;6343;p184"/>
          <p:cNvSpPr/>
          <p:nvPr/>
        </p:nvSpPr>
        <p:spPr>
          <a:xfrm>
            <a:off x="433650" y="2223789"/>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Identification of referenced suppliers</a:t>
            </a:r>
            <a:endParaRPr sz="900" b="1">
              <a:solidFill>
                <a:srgbClr val="073763"/>
              </a:solidFill>
              <a:latin typeface="Montserrat"/>
              <a:ea typeface="Montserrat"/>
              <a:cs typeface="Montserrat"/>
              <a:sym typeface="Montserrat"/>
            </a:endParaRPr>
          </a:p>
        </p:txBody>
      </p:sp>
      <p:sp>
        <p:nvSpPr>
          <p:cNvPr id="6344" name="Google Shape;6344;p184"/>
          <p:cNvSpPr/>
          <p:nvPr/>
        </p:nvSpPr>
        <p:spPr>
          <a:xfrm>
            <a:off x="433650" y="2500855"/>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rgbClr val="073763"/>
                </a:solidFill>
                <a:latin typeface="Montserrat"/>
                <a:ea typeface="Montserrat"/>
                <a:cs typeface="Montserrat"/>
                <a:sym typeface="Montserrat"/>
              </a:rPr>
              <a:t>Generation of inputs to an RFP</a:t>
            </a:r>
            <a:endParaRPr sz="900" b="1" dirty="0">
              <a:solidFill>
                <a:srgbClr val="073763"/>
              </a:solidFill>
              <a:latin typeface="Montserrat"/>
              <a:ea typeface="Montserrat"/>
              <a:cs typeface="Montserrat"/>
              <a:sym typeface="Montserrat"/>
            </a:endParaRPr>
          </a:p>
        </p:txBody>
      </p:sp>
      <p:sp>
        <p:nvSpPr>
          <p:cNvPr id="6345" name="Google Shape;6345;p184"/>
          <p:cNvSpPr/>
          <p:nvPr/>
        </p:nvSpPr>
        <p:spPr>
          <a:xfrm>
            <a:off x="433650" y="2777920"/>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Supplier scoring</a:t>
            </a:r>
            <a:endParaRPr sz="900" b="1">
              <a:solidFill>
                <a:srgbClr val="073763"/>
              </a:solidFill>
              <a:latin typeface="Montserrat"/>
              <a:ea typeface="Montserrat"/>
              <a:cs typeface="Montserrat"/>
              <a:sym typeface="Montserrat"/>
            </a:endParaRPr>
          </a:p>
        </p:txBody>
      </p:sp>
      <p:sp>
        <p:nvSpPr>
          <p:cNvPr id="6346" name="Google Shape;6346;p184"/>
          <p:cNvSpPr/>
          <p:nvPr/>
        </p:nvSpPr>
        <p:spPr>
          <a:xfrm>
            <a:off x="433650" y="3054985"/>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Detection of inconsistencies in responses</a:t>
            </a:r>
            <a:endParaRPr sz="900" b="1">
              <a:solidFill>
                <a:srgbClr val="073763"/>
              </a:solidFill>
              <a:latin typeface="Montserrat"/>
              <a:ea typeface="Montserrat"/>
              <a:cs typeface="Montserrat"/>
              <a:sym typeface="Montserrat"/>
            </a:endParaRPr>
          </a:p>
        </p:txBody>
      </p:sp>
      <p:sp>
        <p:nvSpPr>
          <p:cNvPr id="6347" name="Google Shape;6347;p184"/>
          <p:cNvSpPr/>
          <p:nvPr/>
        </p:nvSpPr>
        <p:spPr>
          <a:xfrm>
            <a:off x="433650" y="3332051"/>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Writing supplier emails</a:t>
            </a:r>
            <a:endParaRPr sz="900" b="1">
              <a:solidFill>
                <a:srgbClr val="073763"/>
              </a:solidFill>
              <a:latin typeface="Montserrat"/>
              <a:ea typeface="Montserrat"/>
              <a:cs typeface="Montserrat"/>
              <a:sym typeface="Montserrat"/>
            </a:endParaRPr>
          </a:p>
        </p:txBody>
      </p:sp>
      <p:sp>
        <p:nvSpPr>
          <p:cNvPr id="6348" name="Google Shape;6348;p184"/>
          <p:cNvSpPr/>
          <p:nvPr/>
        </p:nvSpPr>
        <p:spPr>
          <a:xfrm>
            <a:off x="433650" y="3886182"/>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73763"/>
                </a:solidFill>
                <a:latin typeface="Montserrat"/>
                <a:ea typeface="Montserrat"/>
                <a:cs typeface="Montserrat"/>
                <a:sym typeface="Montserrat"/>
              </a:rPr>
              <a:t>Categorization of generic expenses</a:t>
            </a:r>
            <a:endParaRPr sz="900" b="1">
              <a:solidFill>
                <a:srgbClr val="073763"/>
              </a:solidFill>
              <a:latin typeface="Montserrat"/>
              <a:ea typeface="Montserrat"/>
              <a:cs typeface="Montserrat"/>
              <a:sym typeface="Montserrat"/>
            </a:endParaRPr>
          </a:p>
        </p:txBody>
      </p:sp>
      <p:sp>
        <p:nvSpPr>
          <p:cNvPr id="6349" name="Google Shape;6349;p184"/>
          <p:cNvSpPr/>
          <p:nvPr/>
        </p:nvSpPr>
        <p:spPr>
          <a:xfrm>
            <a:off x="433650" y="4163247"/>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900" b="1" dirty="0">
                <a:solidFill>
                  <a:srgbClr val="073763"/>
                </a:solidFill>
                <a:latin typeface="Montserrat"/>
                <a:ea typeface="Montserrat"/>
                <a:cs typeface="Montserrat"/>
                <a:sym typeface="Montserrat"/>
              </a:rPr>
              <a:t>Help with filling out POs</a:t>
            </a:r>
            <a:endParaRPr sz="900" b="1" dirty="0">
              <a:solidFill>
                <a:srgbClr val="073763"/>
              </a:solidFill>
              <a:latin typeface="Montserrat"/>
              <a:ea typeface="Montserrat"/>
              <a:cs typeface="Montserrat"/>
              <a:sym typeface="Montserrat"/>
            </a:endParaRPr>
          </a:p>
        </p:txBody>
      </p:sp>
      <p:sp>
        <p:nvSpPr>
          <p:cNvPr id="6350" name="Google Shape;6350;p184"/>
          <p:cNvSpPr/>
          <p:nvPr/>
        </p:nvSpPr>
        <p:spPr>
          <a:xfrm>
            <a:off x="433650" y="3609116"/>
            <a:ext cx="2755247" cy="2265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rgbClr val="073763"/>
                </a:solidFill>
                <a:latin typeface="Montserrat"/>
                <a:ea typeface="Montserrat"/>
                <a:cs typeface="Montserrat"/>
                <a:sym typeface="Montserrat"/>
              </a:rPr>
              <a:t>PO catalog identification assistance</a:t>
            </a:r>
            <a:endParaRPr sz="900" b="1" dirty="0">
              <a:solidFill>
                <a:srgbClr val="073763"/>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54"/>
        <p:cNvGrpSpPr/>
        <p:nvPr/>
      </p:nvGrpSpPr>
      <p:grpSpPr>
        <a:xfrm>
          <a:off x="0" y="0"/>
          <a:ext cx="0" cy="0"/>
          <a:chOff x="0" y="0"/>
          <a:chExt cx="0" cy="0"/>
        </a:xfrm>
      </p:grpSpPr>
      <p:grpSp>
        <p:nvGrpSpPr>
          <p:cNvPr id="6355" name="Google Shape;6355;p185"/>
          <p:cNvGrpSpPr/>
          <p:nvPr/>
        </p:nvGrpSpPr>
        <p:grpSpPr>
          <a:xfrm>
            <a:off x="268950" y="32554"/>
            <a:ext cx="4570564" cy="164700"/>
            <a:chOff x="268950" y="32554"/>
            <a:chExt cx="4570564" cy="164700"/>
          </a:xfrm>
        </p:grpSpPr>
        <p:sp>
          <p:nvSpPr>
            <p:cNvPr id="6356" name="Google Shape;6356;p185"/>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357" name="Google Shape;6357;p185"/>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Simplify marketing development</a:t>
              </a:r>
              <a:endParaRPr sz="800">
                <a:solidFill>
                  <a:schemeClr val="accent6"/>
                </a:solidFill>
                <a:latin typeface="Montserrat"/>
                <a:ea typeface="Montserrat"/>
                <a:cs typeface="Montserrat"/>
                <a:sym typeface="Montserrat"/>
              </a:endParaRPr>
            </a:p>
          </p:txBody>
        </p:sp>
        <p:sp>
          <p:nvSpPr>
            <p:cNvPr id="6358" name="Google Shape;6358;p185"/>
            <p:cNvSpPr/>
            <p:nvPr/>
          </p:nvSpPr>
          <p:spPr>
            <a:xfrm>
              <a:off x="46656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D</a:t>
              </a:r>
              <a:endParaRPr sz="800" b="1">
                <a:solidFill>
                  <a:srgbClr val="FFFFFF"/>
                </a:solidFill>
                <a:latin typeface="Montserrat"/>
                <a:ea typeface="Montserrat"/>
                <a:cs typeface="Montserrat"/>
                <a:sym typeface="Montserrat"/>
              </a:endParaRPr>
            </a:p>
          </p:txBody>
        </p:sp>
      </p:grpSp>
      <p:sp>
        <p:nvSpPr>
          <p:cNvPr id="6359" name="Google Shape;6359;p185"/>
          <p:cNvSpPr txBox="1">
            <a:spLocks noGrp="1"/>
          </p:cNvSpPr>
          <p:nvPr>
            <p:ph type="title"/>
          </p:nvPr>
        </p:nvSpPr>
        <p:spPr>
          <a:xfrm>
            <a:off x="539750" y="222440"/>
            <a:ext cx="8100900" cy="231000"/>
          </a:xfrm>
          <a:prstGeom prst="rect">
            <a:avLst/>
          </a:prstGeom>
          <a:noFill/>
        </p:spPr>
        <p:txBody>
          <a:bodyPr spcFirstLastPara="1" wrap="square" lIns="0" tIns="0" rIns="0" bIns="0" anchor="t" anchorCtr="0">
            <a:spAutoFit/>
          </a:bodyPr>
          <a:lstStyle/>
          <a:p>
            <a:pPr marL="0" lvl="0" indent="0" algn="l" rtl="0">
              <a:spcBef>
                <a:spcPts val="0"/>
              </a:spcBef>
              <a:spcAft>
                <a:spcPts val="0"/>
              </a:spcAft>
              <a:buNone/>
            </a:pPr>
            <a:r>
              <a:rPr lang="en" sz="1500" b="1">
                <a:latin typeface="Montserrat"/>
                <a:ea typeface="Montserrat"/>
                <a:cs typeface="Montserrat"/>
                <a:sym typeface="Montserrat"/>
              </a:rPr>
              <a:t>Zoom - Générer des campagnes média grâce au Marketing Studio </a:t>
            </a:r>
            <a:endParaRPr sz="1500" b="1">
              <a:latin typeface="Montserrat"/>
              <a:ea typeface="Montserrat"/>
              <a:cs typeface="Montserrat"/>
              <a:sym typeface="Montserrat"/>
            </a:endParaRPr>
          </a:p>
        </p:txBody>
      </p:sp>
      <p:sp>
        <p:nvSpPr>
          <p:cNvPr id="6360" name="Google Shape;6360;p185"/>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pic>
        <p:nvPicPr>
          <p:cNvPr id="6361" name="Google Shape;6361;p185"/>
          <p:cNvPicPr preferRelativeResize="0"/>
          <p:nvPr/>
        </p:nvPicPr>
        <p:blipFill>
          <a:blip r:embed="rId3">
            <a:alphaModFix/>
          </a:blip>
          <a:stretch>
            <a:fillRect/>
          </a:stretch>
        </p:blipFill>
        <p:spPr>
          <a:xfrm>
            <a:off x="5657244" y="3160219"/>
            <a:ext cx="1153632" cy="374175"/>
          </a:xfrm>
          <a:prstGeom prst="rect">
            <a:avLst/>
          </a:prstGeom>
          <a:noFill/>
          <a:ln>
            <a:noFill/>
          </a:ln>
        </p:spPr>
      </p:pic>
      <p:grpSp>
        <p:nvGrpSpPr>
          <p:cNvPr id="6362" name="Google Shape;6362;p185"/>
          <p:cNvGrpSpPr/>
          <p:nvPr/>
        </p:nvGrpSpPr>
        <p:grpSpPr>
          <a:xfrm>
            <a:off x="524890" y="1724774"/>
            <a:ext cx="4636000" cy="2654090"/>
            <a:chOff x="556825" y="2056988"/>
            <a:chExt cx="6286102" cy="3638231"/>
          </a:xfrm>
        </p:grpSpPr>
        <p:pic>
          <p:nvPicPr>
            <p:cNvPr id="6363" name="Google Shape;6363;p185"/>
            <p:cNvPicPr preferRelativeResize="0"/>
            <p:nvPr/>
          </p:nvPicPr>
          <p:blipFill>
            <a:blip r:embed="rId4">
              <a:alphaModFix/>
            </a:blip>
            <a:stretch>
              <a:fillRect/>
            </a:stretch>
          </p:blipFill>
          <p:spPr>
            <a:xfrm>
              <a:off x="556825" y="2331250"/>
              <a:ext cx="1338073" cy="1745926"/>
            </a:xfrm>
            <a:prstGeom prst="rect">
              <a:avLst/>
            </a:prstGeom>
            <a:noFill/>
            <a:ln>
              <a:noFill/>
            </a:ln>
          </p:spPr>
        </p:pic>
        <p:pic>
          <p:nvPicPr>
            <p:cNvPr id="6364" name="Google Shape;6364;p185"/>
            <p:cNvPicPr preferRelativeResize="0"/>
            <p:nvPr/>
          </p:nvPicPr>
          <p:blipFill>
            <a:blip r:embed="rId5">
              <a:alphaModFix/>
            </a:blip>
            <a:stretch>
              <a:fillRect/>
            </a:stretch>
          </p:blipFill>
          <p:spPr>
            <a:xfrm>
              <a:off x="2216388" y="3245493"/>
              <a:ext cx="1427697" cy="2035955"/>
            </a:xfrm>
            <a:prstGeom prst="rect">
              <a:avLst/>
            </a:prstGeom>
            <a:noFill/>
            <a:ln>
              <a:noFill/>
            </a:ln>
          </p:spPr>
        </p:pic>
        <p:pic>
          <p:nvPicPr>
            <p:cNvPr id="6365" name="Google Shape;6365;p185"/>
            <p:cNvPicPr preferRelativeResize="0"/>
            <p:nvPr/>
          </p:nvPicPr>
          <p:blipFill rotWithShape="1">
            <a:blip r:embed="rId6">
              <a:alphaModFix/>
            </a:blip>
            <a:srcRect t="2323" b="2447"/>
            <a:stretch/>
          </p:blipFill>
          <p:spPr>
            <a:xfrm>
              <a:off x="1129781" y="2997254"/>
              <a:ext cx="1427694" cy="2195760"/>
            </a:xfrm>
            <a:prstGeom prst="rect">
              <a:avLst/>
            </a:prstGeom>
            <a:noFill/>
            <a:ln>
              <a:noFill/>
            </a:ln>
          </p:spPr>
        </p:pic>
        <p:pic>
          <p:nvPicPr>
            <p:cNvPr id="6366" name="Google Shape;6366;p185"/>
            <p:cNvPicPr preferRelativeResize="0"/>
            <p:nvPr/>
          </p:nvPicPr>
          <p:blipFill>
            <a:blip r:embed="rId7">
              <a:alphaModFix/>
            </a:blip>
            <a:stretch>
              <a:fillRect/>
            </a:stretch>
          </p:blipFill>
          <p:spPr>
            <a:xfrm>
              <a:off x="2006252" y="2112666"/>
              <a:ext cx="2729858" cy="533786"/>
            </a:xfrm>
            <a:prstGeom prst="rect">
              <a:avLst/>
            </a:prstGeom>
            <a:noFill/>
            <a:ln>
              <a:noFill/>
            </a:ln>
          </p:spPr>
        </p:pic>
        <p:pic>
          <p:nvPicPr>
            <p:cNvPr id="6367" name="Google Shape;6367;p185"/>
            <p:cNvPicPr preferRelativeResize="0"/>
            <p:nvPr/>
          </p:nvPicPr>
          <p:blipFill>
            <a:blip r:embed="rId8">
              <a:alphaModFix/>
            </a:blip>
            <a:stretch>
              <a:fillRect/>
            </a:stretch>
          </p:blipFill>
          <p:spPr>
            <a:xfrm>
              <a:off x="2148205" y="2851031"/>
              <a:ext cx="409275" cy="427652"/>
            </a:xfrm>
            <a:prstGeom prst="rect">
              <a:avLst/>
            </a:prstGeom>
            <a:noFill/>
            <a:ln>
              <a:noFill/>
            </a:ln>
          </p:spPr>
        </p:pic>
        <p:pic>
          <p:nvPicPr>
            <p:cNvPr id="6368" name="Google Shape;6368;p185"/>
            <p:cNvPicPr preferRelativeResize="0"/>
            <p:nvPr/>
          </p:nvPicPr>
          <p:blipFill>
            <a:blip r:embed="rId9">
              <a:alphaModFix/>
            </a:blip>
            <a:stretch>
              <a:fillRect/>
            </a:stretch>
          </p:blipFill>
          <p:spPr>
            <a:xfrm>
              <a:off x="3203400" y="3015636"/>
              <a:ext cx="409277" cy="409277"/>
            </a:xfrm>
            <a:prstGeom prst="rect">
              <a:avLst/>
            </a:prstGeom>
            <a:noFill/>
            <a:ln>
              <a:noFill/>
            </a:ln>
          </p:spPr>
        </p:pic>
        <p:pic>
          <p:nvPicPr>
            <p:cNvPr id="6369" name="Google Shape;6369;p185"/>
            <p:cNvPicPr preferRelativeResize="0"/>
            <p:nvPr/>
          </p:nvPicPr>
          <p:blipFill>
            <a:blip r:embed="rId10">
              <a:alphaModFix/>
            </a:blip>
            <a:stretch>
              <a:fillRect/>
            </a:stretch>
          </p:blipFill>
          <p:spPr>
            <a:xfrm>
              <a:off x="1387107" y="2151698"/>
              <a:ext cx="409275" cy="427646"/>
            </a:xfrm>
            <a:prstGeom prst="rect">
              <a:avLst/>
            </a:prstGeom>
            <a:noFill/>
            <a:ln>
              <a:noFill/>
            </a:ln>
          </p:spPr>
        </p:pic>
        <p:pic>
          <p:nvPicPr>
            <p:cNvPr id="6370" name="Google Shape;6370;p185"/>
            <p:cNvPicPr preferRelativeResize="0"/>
            <p:nvPr/>
          </p:nvPicPr>
          <p:blipFill>
            <a:blip r:embed="rId11">
              <a:alphaModFix/>
            </a:blip>
            <a:stretch>
              <a:fillRect/>
            </a:stretch>
          </p:blipFill>
          <p:spPr>
            <a:xfrm>
              <a:off x="4363968" y="2056988"/>
              <a:ext cx="510900" cy="533700"/>
            </a:xfrm>
            <a:prstGeom prst="ellipse">
              <a:avLst/>
            </a:prstGeom>
            <a:noFill/>
            <a:ln>
              <a:noFill/>
            </a:ln>
          </p:spPr>
        </p:pic>
        <p:pic>
          <p:nvPicPr>
            <p:cNvPr id="6371" name="Google Shape;6371;p185"/>
            <p:cNvPicPr preferRelativeResize="0"/>
            <p:nvPr/>
          </p:nvPicPr>
          <p:blipFill rotWithShape="1">
            <a:blip r:embed="rId12">
              <a:alphaModFix/>
            </a:blip>
            <a:srcRect t="2902" b="6394"/>
            <a:stretch/>
          </p:blipFill>
          <p:spPr>
            <a:xfrm>
              <a:off x="3423076" y="3659262"/>
              <a:ext cx="1282128" cy="2035957"/>
            </a:xfrm>
            <a:prstGeom prst="rect">
              <a:avLst/>
            </a:prstGeom>
            <a:noFill/>
            <a:ln>
              <a:noFill/>
            </a:ln>
          </p:spPr>
        </p:pic>
        <p:pic>
          <p:nvPicPr>
            <p:cNvPr id="6372" name="Google Shape;6372;p185"/>
            <p:cNvPicPr preferRelativeResize="0"/>
            <p:nvPr/>
          </p:nvPicPr>
          <p:blipFill rotWithShape="1">
            <a:blip r:embed="rId13">
              <a:alphaModFix/>
            </a:blip>
            <a:srcRect l="15440" t="16099" r="17486" b="15510"/>
            <a:stretch/>
          </p:blipFill>
          <p:spPr>
            <a:xfrm>
              <a:off x="4295931" y="3369002"/>
              <a:ext cx="409277" cy="436032"/>
            </a:xfrm>
            <a:prstGeom prst="rect">
              <a:avLst/>
            </a:prstGeom>
            <a:noFill/>
            <a:ln>
              <a:noFill/>
            </a:ln>
          </p:spPr>
        </p:pic>
        <p:pic>
          <p:nvPicPr>
            <p:cNvPr id="6373" name="Google Shape;6373;p185"/>
            <p:cNvPicPr preferRelativeResize="0"/>
            <p:nvPr/>
          </p:nvPicPr>
          <p:blipFill>
            <a:blip r:embed="rId14">
              <a:alphaModFix/>
            </a:blip>
            <a:stretch>
              <a:fillRect/>
            </a:stretch>
          </p:blipFill>
          <p:spPr>
            <a:xfrm>
              <a:off x="4818168" y="2345248"/>
              <a:ext cx="1493551" cy="1877682"/>
            </a:xfrm>
            <a:prstGeom prst="rect">
              <a:avLst/>
            </a:prstGeom>
            <a:noFill/>
            <a:ln>
              <a:noFill/>
            </a:ln>
          </p:spPr>
        </p:pic>
        <p:pic>
          <p:nvPicPr>
            <p:cNvPr id="6374" name="Google Shape;6374;p185"/>
            <p:cNvPicPr preferRelativeResize="0"/>
            <p:nvPr/>
          </p:nvPicPr>
          <p:blipFill rotWithShape="1">
            <a:blip r:embed="rId15">
              <a:alphaModFix/>
            </a:blip>
            <a:srcRect b="35716"/>
            <a:stretch/>
          </p:blipFill>
          <p:spPr>
            <a:xfrm>
              <a:off x="5415225" y="3925968"/>
              <a:ext cx="1427702" cy="1745930"/>
            </a:xfrm>
            <a:prstGeom prst="rect">
              <a:avLst/>
            </a:prstGeom>
            <a:noFill/>
            <a:ln>
              <a:noFill/>
            </a:ln>
          </p:spPr>
        </p:pic>
      </p:grpSp>
      <p:sp>
        <p:nvSpPr>
          <p:cNvPr id="6375" name="Google Shape;6375;p185"/>
          <p:cNvSpPr txBox="1"/>
          <p:nvPr/>
        </p:nvSpPr>
        <p:spPr>
          <a:xfrm>
            <a:off x="5454550" y="1071200"/>
            <a:ext cx="3238800" cy="21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cxnSp>
        <p:nvCxnSpPr>
          <p:cNvPr id="6376" name="Google Shape;6376;p185"/>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6377" name="Google Shape;6377;p185"/>
          <p:cNvSpPr txBox="1"/>
          <p:nvPr/>
        </p:nvSpPr>
        <p:spPr>
          <a:xfrm>
            <a:off x="5454550" y="1555800"/>
            <a:ext cx="3238800" cy="1549500"/>
          </a:xfrm>
          <a:prstGeom prst="rect">
            <a:avLst/>
          </a:prstGeom>
          <a:noFill/>
          <a:ln>
            <a:noFill/>
          </a:ln>
        </p:spPr>
        <p:txBody>
          <a:bodyPr spcFirstLastPara="1" wrap="square" lIns="0" tIns="0" rIns="0" bIns="0" anchor="t" anchorCtr="0">
            <a:no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~80k </a:t>
            </a:r>
            <a:r>
              <a:rPr lang="en" sz="1200">
                <a:solidFill>
                  <a:srgbClr val="FFFFFF"/>
                </a:solidFill>
                <a:latin typeface="Montserrat"/>
                <a:ea typeface="Montserrat"/>
                <a:cs typeface="Montserrat"/>
                <a:sym typeface="Montserrat"/>
              </a:rPr>
              <a:t>marketing assets created each year</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5’ </a:t>
            </a:r>
            <a:r>
              <a:rPr lang="en" sz="1200">
                <a:solidFill>
                  <a:srgbClr val="FFFFFF"/>
                </a:solidFill>
                <a:latin typeface="Montserrat"/>
                <a:ea typeface="Montserrat"/>
                <a:cs typeface="Montserrat"/>
                <a:sym typeface="Montserrat"/>
              </a:rPr>
              <a:t>creation time going from 4-6 weeks / campaign </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Launched in collaboration with:</a:t>
            </a:r>
            <a:endParaRPr sz="1200">
              <a:solidFill>
                <a:srgbClr val="FFFFFF"/>
              </a:solidFill>
              <a:latin typeface="Montserrat"/>
              <a:ea typeface="Montserrat"/>
              <a:cs typeface="Montserrat"/>
              <a:sym typeface="Montserrat"/>
            </a:endParaRPr>
          </a:p>
        </p:txBody>
      </p:sp>
      <p:sp>
        <p:nvSpPr>
          <p:cNvPr id="6378" name="Google Shape;6378;p185"/>
          <p:cNvSpPr txBox="1"/>
          <p:nvPr/>
        </p:nvSpPr>
        <p:spPr>
          <a:xfrm>
            <a:off x="524900" y="1101800"/>
            <a:ext cx="4570500" cy="18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How to generate media campaigns using AI?</a:t>
            </a:r>
            <a:endParaRPr sz="1200" b="1">
              <a:solidFill>
                <a:srgbClr val="3D3D3B"/>
              </a:solidFill>
              <a:latin typeface="Montserrat"/>
              <a:ea typeface="Montserrat"/>
              <a:cs typeface="Montserrat"/>
              <a:sym typeface="Montserrat"/>
            </a:endParaRPr>
          </a:p>
        </p:txBody>
      </p:sp>
      <p:cxnSp>
        <p:nvCxnSpPr>
          <p:cNvPr id="6379" name="Google Shape;6379;p185"/>
          <p:cNvCxnSpPr/>
          <p:nvPr/>
        </p:nvCxnSpPr>
        <p:spPr>
          <a:xfrm>
            <a:off x="524900" y="1352025"/>
            <a:ext cx="4570500" cy="0"/>
          </a:xfrm>
          <a:prstGeom prst="straightConnector1">
            <a:avLst/>
          </a:prstGeom>
          <a:noFill/>
          <a:ln w="9525" cap="flat" cmpd="sng">
            <a:solidFill>
              <a:srgbClr val="3D3D3B"/>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3"/>
        <p:cNvGrpSpPr/>
        <p:nvPr/>
      </p:nvGrpSpPr>
      <p:grpSpPr>
        <a:xfrm>
          <a:off x="0" y="0"/>
          <a:ext cx="0" cy="0"/>
          <a:chOff x="0" y="0"/>
          <a:chExt cx="0" cy="0"/>
        </a:xfrm>
      </p:grpSpPr>
      <p:pic>
        <p:nvPicPr>
          <p:cNvPr id="6384" name="Google Shape;6384;p186"/>
          <p:cNvPicPr preferRelativeResize="0"/>
          <p:nvPr/>
        </p:nvPicPr>
        <p:blipFill>
          <a:blip r:embed="rId3">
            <a:alphaModFix/>
          </a:blip>
          <a:stretch>
            <a:fillRect/>
          </a:stretch>
        </p:blipFill>
        <p:spPr>
          <a:xfrm>
            <a:off x="8324768" y="0"/>
            <a:ext cx="694679" cy="737600"/>
          </a:xfrm>
          <a:prstGeom prst="rect">
            <a:avLst/>
          </a:prstGeom>
          <a:noFill/>
          <a:ln>
            <a:noFill/>
          </a:ln>
        </p:spPr>
      </p:pic>
      <p:grpSp>
        <p:nvGrpSpPr>
          <p:cNvPr id="6385" name="Google Shape;6385;p186"/>
          <p:cNvGrpSpPr/>
          <p:nvPr/>
        </p:nvGrpSpPr>
        <p:grpSpPr>
          <a:xfrm>
            <a:off x="268950" y="32554"/>
            <a:ext cx="4570564" cy="164700"/>
            <a:chOff x="268950" y="32554"/>
            <a:chExt cx="4570564" cy="164700"/>
          </a:xfrm>
        </p:grpSpPr>
        <p:sp>
          <p:nvSpPr>
            <p:cNvPr id="6386" name="Google Shape;6386;p186"/>
            <p:cNvSpPr/>
            <p:nvPr/>
          </p:nvSpPr>
          <p:spPr>
            <a:xfrm>
              <a:off x="26895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3</a:t>
              </a:r>
              <a:endParaRPr sz="800" b="1">
                <a:solidFill>
                  <a:srgbClr val="FFFFFF"/>
                </a:solidFill>
                <a:latin typeface="Montserrat"/>
                <a:ea typeface="Montserrat"/>
                <a:cs typeface="Montserrat"/>
                <a:sym typeface="Montserrat"/>
              </a:endParaRPr>
            </a:p>
          </p:txBody>
        </p:sp>
        <p:sp>
          <p:nvSpPr>
            <p:cNvPr id="6387" name="Google Shape;6387;p186"/>
            <p:cNvSpPr txBox="1"/>
            <p:nvPr/>
          </p:nvSpPr>
          <p:spPr>
            <a:xfrm>
              <a:off x="690214" y="54750"/>
              <a:ext cx="4149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solidFill>
                    <a:schemeClr val="accent6"/>
                  </a:solidFill>
                  <a:latin typeface="Montserrat"/>
                  <a:ea typeface="Montserrat"/>
                  <a:cs typeface="Montserrat"/>
                  <a:sym typeface="Montserrat"/>
                </a:rPr>
                <a:t>GenAI - </a:t>
              </a:r>
              <a:r>
                <a:rPr lang="en" sz="800">
                  <a:solidFill>
                    <a:schemeClr val="accent6"/>
                  </a:solidFill>
                  <a:latin typeface="Montserrat"/>
                  <a:ea typeface="Montserrat"/>
                  <a:cs typeface="Montserrat"/>
                  <a:sym typeface="Montserrat"/>
                </a:rPr>
                <a:t>Answering employees' questions</a:t>
              </a:r>
              <a:endParaRPr sz="800">
                <a:solidFill>
                  <a:schemeClr val="accent6"/>
                </a:solidFill>
                <a:latin typeface="Montserrat"/>
                <a:ea typeface="Montserrat"/>
                <a:cs typeface="Montserrat"/>
                <a:sym typeface="Montserrat"/>
              </a:endParaRPr>
            </a:p>
          </p:txBody>
        </p:sp>
        <p:sp>
          <p:nvSpPr>
            <p:cNvPr id="6388" name="Google Shape;6388;p186"/>
            <p:cNvSpPr/>
            <p:nvPr/>
          </p:nvSpPr>
          <p:spPr>
            <a:xfrm>
              <a:off x="466560" y="32554"/>
              <a:ext cx="164700" cy="1647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b="1">
                  <a:solidFill>
                    <a:srgbClr val="FFFFFF"/>
                  </a:solidFill>
                  <a:latin typeface="Montserrat"/>
                  <a:ea typeface="Montserrat"/>
                  <a:cs typeface="Montserrat"/>
                  <a:sym typeface="Montserrat"/>
                </a:rPr>
                <a:t>E</a:t>
              </a:r>
              <a:endParaRPr sz="800" b="1">
                <a:solidFill>
                  <a:srgbClr val="FFFFFF"/>
                </a:solidFill>
                <a:latin typeface="Montserrat"/>
                <a:ea typeface="Montserrat"/>
                <a:cs typeface="Montserrat"/>
                <a:sym typeface="Montserrat"/>
              </a:endParaRPr>
            </a:p>
          </p:txBody>
        </p:sp>
      </p:grpSp>
      <p:grpSp>
        <p:nvGrpSpPr>
          <p:cNvPr id="6389" name="Google Shape;6389;p186"/>
          <p:cNvGrpSpPr/>
          <p:nvPr/>
        </p:nvGrpSpPr>
        <p:grpSpPr>
          <a:xfrm>
            <a:off x="533177" y="1750456"/>
            <a:ext cx="4553943" cy="2090310"/>
            <a:chOff x="539750" y="2188200"/>
            <a:chExt cx="5196192" cy="2411526"/>
          </a:xfrm>
        </p:grpSpPr>
        <p:pic>
          <p:nvPicPr>
            <p:cNvPr id="6390" name="Google Shape;6390;p186"/>
            <p:cNvPicPr preferRelativeResize="0"/>
            <p:nvPr/>
          </p:nvPicPr>
          <p:blipFill rotWithShape="1">
            <a:blip r:embed="rId4">
              <a:alphaModFix/>
            </a:blip>
            <a:srcRect t="9660" r="42032" b="2597"/>
            <a:stretch/>
          </p:blipFill>
          <p:spPr>
            <a:xfrm>
              <a:off x="539750" y="2188200"/>
              <a:ext cx="2814675" cy="2365650"/>
            </a:xfrm>
            <a:prstGeom prst="rect">
              <a:avLst/>
            </a:prstGeom>
            <a:noFill/>
            <a:ln>
              <a:noFill/>
            </a:ln>
          </p:spPr>
        </p:pic>
        <p:pic>
          <p:nvPicPr>
            <p:cNvPr id="6391" name="Google Shape;6391;p186"/>
            <p:cNvPicPr preferRelativeResize="0"/>
            <p:nvPr/>
          </p:nvPicPr>
          <p:blipFill>
            <a:blip r:embed="rId5">
              <a:alphaModFix/>
            </a:blip>
            <a:stretch>
              <a:fillRect/>
            </a:stretch>
          </p:blipFill>
          <p:spPr>
            <a:xfrm>
              <a:off x="3354425" y="2234075"/>
              <a:ext cx="2381517" cy="2365651"/>
            </a:xfrm>
            <a:prstGeom prst="rect">
              <a:avLst/>
            </a:prstGeom>
            <a:noFill/>
            <a:ln>
              <a:noFill/>
            </a:ln>
          </p:spPr>
        </p:pic>
      </p:grpSp>
      <p:sp>
        <p:nvSpPr>
          <p:cNvPr id="6392" name="Google Shape;6392;p186"/>
          <p:cNvSpPr txBox="1">
            <a:spLocks noGrp="1"/>
          </p:cNvSpPr>
          <p:nvPr>
            <p:ph type="title"/>
          </p:nvPr>
        </p:nvSpPr>
        <p:spPr>
          <a:xfrm>
            <a:off x="539750" y="222440"/>
            <a:ext cx="8100900" cy="2310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500" b="1">
                <a:latin typeface="Montserrat"/>
                <a:ea typeface="Montserrat"/>
                <a:cs typeface="Montserrat"/>
                <a:sym typeface="Montserrat"/>
              </a:rPr>
              <a:t>Zoom - Supporting our employees with the Askia HR chatbot</a:t>
            </a:r>
            <a:endParaRPr sz="1500" b="1">
              <a:latin typeface="Montserrat"/>
              <a:ea typeface="Montserrat"/>
              <a:cs typeface="Montserrat"/>
              <a:sym typeface="Montserrat"/>
            </a:endParaRPr>
          </a:p>
        </p:txBody>
      </p:sp>
      <p:sp>
        <p:nvSpPr>
          <p:cNvPr id="6393" name="Google Shape;6393;p186"/>
          <p:cNvSpPr/>
          <p:nvPr/>
        </p:nvSpPr>
        <p:spPr>
          <a:xfrm>
            <a:off x="5267200" y="918950"/>
            <a:ext cx="3613500" cy="3645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6394" name="Google Shape;6394;p186"/>
          <p:cNvSpPr txBox="1"/>
          <p:nvPr/>
        </p:nvSpPr>
        <p:spPr>
          <a:xfrm>
            <a:off x="5454550" y="1071200"/>
            <a:ext cx="3238800" cy="21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Impact </a:t>
            </a:r>
            <a:endParaRPr>
              <a:solidFill>
                <a:srgbClr val="FFFFFF"/>
              </a:solidFill>
              <a:latin typeface="Montserrat"/>
              <a:ea typeface="Montserrat"/>
              <a:cs typeface="Montserrat"/>
              <a:sym typeface="Montserrat"/>
            </a:endParaRPr>
          </a:p>
        </p:txBody>
      </p:sp>
      <p:cxnSp>
        <p:nvCxnSpPr>
          <p:cNvPr id="6395" name="Google Shape;6395;p186"/>
          <p:cNvCxnSpPr/>
          <p:nvPr/>
        </p:nvCxnSpPr>
        <p:spPr>
          <a:xfrm>
            <a:off x="5454550" y="1352025"/>
            <a:ext cx="3238800" cy="0"/>
          </a:xfrm>
          <a:prstGeom prst="straightConnector1">
            <a:avLst/>
          </a:prstGeom>
          <a:noFill/>
          <a:ln w="9525" cap="flat" cmpd="sng">
            <a:solidFill>
              <a:srgbClr val="FFFFFF"/>
            </a:solidFill>
            <a:prstDash val="solid"/>
            <a:round/>
            <a:headEnd type="none" w="med" len="med"/>
            <a:tailEnd type="none" w="med" len="med"/>
          </a:ln>
        </p:spPr>
      </p:cxnSp>
      <p:sp>
        <p:nvSpPr>
          <p:cNvPr id="6396" name="Google Shape;6396;p186"/>
          <p:cNvSpPr txBox="1"/>
          <p:nvPr/>
        </p:nvSpPr>
        <p:spPr>
          <a:xfrm>
            <a:off x="5454550" y="1555800"/>
            <a:ext cx="3238800" cy="1421100"/>
          </a:xfrm>
          <a:prstGeom prst="rect">
            <a:avLst/>
          </a:prstGeom>
          <a:noFill/>
          <a:ln>
            <a:noFill/>
          </a:ln>
        </p:spPr>
        <p:txBody>
          <a:bodyPr spcFirstLastPara="1" wrap="square" lIns="0" tIns="0" rIns="0" bIns="0" anchor="t" anchorCtr="0">
            <a:noAutofit/>
          </a:bodyPr>
          <a:lstStyle/>
          <a:p>
            <a:pPr marL="182880" lvl="0" indent="-167640" algn="l" rtl="0">
              <a:spcBef>
                <a:spcPts val="1000"/>
              </a:spcBef>
              <a:spcAft>
                <a:spcPts val="0"/>
              </a:spcAft>
              <a:buClr>
                <a:srgbClr val="FFFFFF"/>
              </a:buClr>
              <a:buSzPts val="1200"/>
              <a:buFont typeface="Montserrat"/>
              <a:buChar char="●"/>
            </a:pPr>
            <a:r>
              <a:rPr lang="en" sz="2400" b="1">
                <a:solidFill>
                  <a:srgbClr val="FFFFFF"/>
                </a:solidFill>
                <a:latin typeface="Montserrat"/>
                <a:ea typeface="Montserrat"/>
                <a:cs typeface="Montserrat"/>
                <a:sym typeface="Montserrat"/>
              </a:rPr>
              <a:t>80%</a:t>
            </a:r>
            <a:r>
              <a:rPr lang="en" sz="1200">
                <a:solidFill>
                  <a:srgbClr val="FFFFFF"/>
                </a:solidFill>
                <a:latin typeface="Montserrat"/>
                <a:ea typeface="Montserrat"/>
                <a:cs typeface="Montserrat"/>
                <a:sym typeface="Montserrat"/>
              </a:rPr>
              <a:t> of local HR workload is devoted to employee requests</a:t>
            </a:r>
            <a:endParaRPr sz="1200">
              <a:solidFill>
                <a:srgbClr val="FFFFFF"/>
              </a:solidFill>
              <a:latin typeface="Montserrat"/>
              <a:ea typeface="Montserrat"/>
              <a:cs typeface="Montserrat"/>
              <a:sym typeface="Montserrat"/>
            </a:endParaRPr>
          </a:p>
          <a:p>
            <a:pPr marL="182880" lvl="0" indent="-167640" algn="l" rtl="0">
              <a:spcBef>
                <a:spcPts val="100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Solution based on both the GenAI PaLM tool and an internal knowledge management solution</a:t>
            </a:r>
            <a:endParaRPr sz="1200">
              <a:solidFill>
                <a:srgbClr val="FFFFFF"/>
              </a:solidFill>
              <a:latin typeface="Montserrat"/>
              <a:ea typeface="Montserrat"/>
              <a:cs typeface="Montserrat"/>
              <a:sym typeface="Montserrat"/>
            </a:endParaRPr>
          </a:p>
        </p:txBody>
      </p:sp>
      <p:sp>
        <p:nvSpPr>
          <p:cNvPr id="6397" name="Google Shape;6397;p186"/>
          <p:cNvSpPr txBox="1"/>
          <p:nvPr/>
        </p:nvSpPr>
        <p:spPr>
          <a:xfrm>
            <a:off x="524900" y="917300"/>
            <a:ext cx="45705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rgbClr val="3D3D3B"/>
                </a:solidFill>
                <a:latin typeface="Montserrat"/>
                <a:ea typeface="Montserrat"/>
                <a:cs typeface="Montserrat"/>
                <a:sym typeface="Montserrat"/>
              </a:rPr>
              <a:t>To answer all of our employees' HR questions: explanation of pay, leave, etc.</a:t>
            </a:r>
            <a:endParaRPr sz="1200" b="1">
              <a:solidFill>
                <a:srgbClr val="3D3D3B"/>
              </a:solidFill>
              <a:latin typeface="Montserrat"/>
              <a:ea typeface="Montserrat"/>
              <a:cs typeface="Montserrat"/>
              <a:sym typeface="Montserrat"/>
            </a:endParaRPr>
          </a:p>
        </p:txBody>
      </p:sp>
      <p:cxnSp>
        <p:nvCxnSpPr>
          <p:cNvPr id="6398" name="Google Shape;6398;p186"/>
          <p:cNvCxnSpPr/>
          <p:nvPr/>
        </p:nvCxnSpPr>
        <p:spPr>
          <a:xfrm>
            <a:off x="524900" y="1352025"/>
            <a:ext cx="4570500" cy="0"/>
          </a:xfrm>
          <a:prstGeom prst="straightConnector1">
            <a:avLst/>
          </a:prstGeom>
          <a:noFill/>
          <a:ln w="9525" cap="flat" cmpd="sng">
            <a:solidFill>
              <a:srgbClr val="3D3D3B"/>
            </a:solidFill>
            <a:prstDash val="solid"/>
            <a:round/>
            <a:headEnd type="none" w="med" len="med"/>
            <a:tailEnd type="none" w="med" len="med"/>
          </a:ln>
        </p:spPr>
      </p:cxnSp>
      <p:pic>
        <p:nvPicPr>
          <p:cNvPr id="6399" name="Google Shape;6399;p186"/>
          <p:cNvPicPr preferRelativeResize="0"/>
          <p:nvPr/>
        </p:nvPicPr>
        <p:blipFill>
          <a:blip r:embed="rId6">
            <a:alphaModFix/>
          </a:blip>
          <a:stretch>
            <a:fillRect/>
          </a:stretch>
        </p:blipFill>
        <p:spPr>
          <a:xfrm>
            <a:off x="5675644" y="3097356"/>
            <a:ext cx="1153632" cy="374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04"/>
        <p:cNvGrpSpPr/>
        <p:nvPr/>
      </p:nvGrpSpPr>
      <p:grpSpPr>
        <a:xfrm>
          <a:off x="0" y="0"/>
          <a:ext cx="0" cy="0"/>
          <a:chOff x="0" y="0"/>
          <a:chExt cx="0" cy="0"/>
        </a:xfrm>
      </p:grpSpPr>
      <p:sp>
        <p:nvSpPr>
          <p:cNvPr id="6405" name="Google Shape;6405;p187"/>
          <p:cNvSpPr txBox="1"/>
          <p:nvPr/>
        </p:nvSpPr>
        <p:spPr>
          <a:xfrm>
            <a:off x="917875" y="2983075"/>
            <a:ext cx="3695100" cy="84810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None/>
            </a:pPr>
            <a:r>
              <a:rPr lang="en" sz="2400">
                <a:solidFill>
                  <a:srgbClr val="FFFFFF"/>
                </a:solidFill>
                <a:latin typeface="Google Sans Medium"/>
                <a:ea typeface="Google Sans Medium"/>
                <a:cs typeface="Google Sans Medium"/>
                <a:sym typeface="Google Sans Medium"/>
              </a:rPr>
              <a:t>Sébastien ROZANES</a:t>
            </a:r>
            <a:endParaRPr sz="1200">
              <a:solidFill>
                <a:srgbClr val="FFFFFF"/>
              </a:solidFill>
              <a:latin typeface="Google Sans Medium"/>
              <a:ea typeface="Google Sans Medium"/>
              <a:cs typeface="Google Sans Medium"/>
              <a:sym typeface="Google Sans Medium"/>
            </a:endParaRPr>
          </a:p>
          <a:p>
            <a:pPr marL="0" lvl="0" indent="0" algn="l" rtl="0">
              <a:lnSpc>
                <a:spcPct val="115000"/>
              </a:lnSpc>
              <a:spcBef>
                <a:spcPts val="0"/>
              </a:spcBef>
              <a:spcAft>
                <a:spcPts val="0"/>
              </a:spcAft>
              <a:buNone/>
            </a:pPr>
            <a:r>
              <a:rPr lang="en" sz="1200">
                <a:solidFill>
                  <a:srgbClr val="FFFFFF"/>
                </a:solidFill>
                <a:latin typeface="Google Sans Text"/>
                <a:ea typeface="Google Sans Text"/>
                <a:cs typeface="Google Sans Text"/>
                <a:sym typeface="Google Sans Text"/>
              </a:rPr>
              <a:t>Global Chief Data &amp; Analytics Officer </a:t>
            </a:r>
            <a:endParaRPr sz="1200">
              <a:solidFill>
                <a:srgbClr val="FFFFFF"/>
              </a:solidFill>
              <a:latin typeface="Google Sans Text"/>
              <a:ea typeface="Google Sans Text"/>
              <a:cs typeface="Google Sans Text"/>
              <a:sym typeface="Google Sans Text"/>
            </a:endParaRPr>
          </a:p>
          <a:p>
            <a:pPr marL="0" lvl="0" indent="0" algn="ctr" rtl="0">
              <a:lnSpc>
                <a:spcPct val="115000"/>
              </a:lnSpc>
              <a:spcBef>
                <a:spcPts val="0"/>
              </a:spcBef>
              <a:spcAft>
                <a:spcPts val="0"/>
              </a:spcAft>
              <a:buNone/>
            </a:pPr>
            <a:endParaRPr sz="600">
              <a:solidFill>
                <a:srgbClr val="FFFFFF"/>
              </a:solidFill>
              <a:latin typeface="Google Sans Text"/>
              <a:ea typeface="Google Sans Text"/>
              <a:cs typeface="Google Sans Text"/>
              <a:sym typeface="Google Sans Text"/>
            </a:endParaRPr>
          </a:p>
          <a:p>
            <a:pPr marL="0" lvl="0" indent="0" algn="l" rtl="0">
              <a:lnSpc>
                <a:spcPct val="115000"/>
              </a:lnSpc>
              <a:spcBef>
                <a:spcPts val="0"/>
              </a:spcBef>
              <a:spcAft>
                <a:spcPts val="200"/>
              </a:spcAft>
              <a:buNone/>
            </a:pPr>
            <a:endParaRPr>
              <a:solidFill>
                <a:srgbClr val="FFFFFF"/>
              </a:solidFill>
              <a:latin typeface="Google Sans Medium"/>
              <a:ea typeface="Google Sans Medium"/>
              <a:cs typeface="Google Sans Medium"/>
              <a:sym typeface="Google Sans Medium"/>
            </a:endParaRPr>
          </a:p>
        </p:txBody>
      </p:sp>
      <p:pic>
        <p:nvPicPr>
          <p:cNvPr id="6406" name="Google Shape;6406;p187"/>
          <p:cNvPicPr preferRelativeResize="0"/>
          <p:nvPr/>
        </p:nvPicPr>
        <p:blipFill rotWithShape="1">
          <a:blip r:embed="rId3">
            <a:alphaModFix/>
          </a:blip>
          <a:srcRect t="8657" b="38807"/>
          <a:stretch/>
        </p:blipFill>
        <p:spPr>
          <a:xfrm>
            <a:off x="933350" y="626950"/>
            <a:ext cx="3183949" cy="2228751"/>
          </a:xfrm>
          <a:prstGeom prst="rect">
            <a:avLst/>
          </a:prstGeom>
          <a:noFill/>
          <a:ln w="9525" cap="flat" cmpd="sng">
            <a:solidFill>
              <a:schemeClr val="dk1"/>
            </a:solidFill>
            <a:prstDash val="solid"/>
            <a:round/>
            <a:headEnd type="none" w="sm" len="sm"/>
            <a:tailEnd type="none" w="sm" len="sm"/>
          </a:ln>
        </p:spPr>
      </p:pic>
      <p:grpSp>
        <p:nvGrpSpPr>
          <p:cNvPr id="6407" name="Google Shape;6407;p187"/>
          <p:cNvGrpSpPr/>
          <p:nvPr/>
        </p:nvGrpSpPr>
        <p:grpSpPr>
          <a:xfrm>
            <a:off x="1580760" y="3760120"/>
            <a:ext cx="1430879" cy="948261"/>
            <a:chOff x="7621787" y="6800620"/>
            <a:chExt cx="3044424" cy="2017577"/>
          </a:xfrm>
        </p:grpSpPr>
        <p:sp>
          <p:nvSpPr>
            <p:cNvPr id="6408" name="Google Shape;6408;p187"/>
            <p:cNvSpPr/>
            <p:nvPr/>
          </p:nvSpPr>
          <p:spPr>
            <a:xfrm>
              <a:off x="7621787" y="6860978"/>
              <a:ext cx="927894" cy="1896861"/>
            </a:xfrm>
            <a:custGeom>
              <a:avLst/>
              <a:gdLst/>
              <a:ahLst/>
              <a:cxnLst/>
              <a:rect l="l" t="t" r="r" b="b"/>
              <a:pathLst>
                <a:path w="1153" h="2357" extrusionOk="0">
                  <a:moveTo>
                    <a:pt x="1118" y="9"/>
                  </a:moveTo>
                  <a:cubicBezTo>
                    <a:pt x="1125" y="3"/>
                    <a:pt x="1131" y="0"/>
                    <a:pt x="1137" y="0"/>
                  </a:cubicBezTo>
                  <a:cubicBezTo>
                    <a:pt x="1147" y="0"/>
                    <a:pt x="1153" y="9"/>
                    <a:pt x="1153" y="19"/>
                  </a:cubicBezTo>
                  <a:cubicBezTo>
                    <a:pt x="1153" y="26"/>
                    <a:pt x="1150" y="33"/>
                    <a:pt x="1144" y="39"/>
                  </a:cubicBezTo>
                  <a:cubicBezTo>
                    <a:pt x="901" y="340"/>
                    <a:pt x="725" y="693"/>
                    <a:pt x="725" y="1182"/>
                  </a:cubicBezTo>
                  <a:cubicBezTo>
                    <a:pt x="725" y="1671"/>
                    <a:pt x="901" y="2017"/>
                    <a:pt x="1144" y="2319"/>
                  </a:cubicBezTo>
                  <a:cubicBezTo>
                    <a:pt x="1150" y="2325"/>
                    <a:pt x="1153" y="2332"/>
                    <a:pt x="1153" y="2338"/>
                  </a:cubicBezTo>
                  <a:cubicBezTo>
                    <a:pt x="1153" y="2348"/>
                    <a:pt x="1147" y="2357"/>
                    <a:pt x="1137" y="2357"/>
                  </a:cubicBezTo>
                  <a:cubicBezTo>
                    <a:pt x="1131" y="2357"/>
                    <a:pt x="1125" y="2355"/>
                    <a:pt x="1118" y="2348"/>
                  </a:cubicBezTo>
                  <a:lnTo>
                    <a:pt x="84" y="1348"/>
                  </a:lnTo>
                  <a:cubicBezTo>
                    <a:pt x="33" y="1304"/>
                    <a:pt x="0" y="1252"/>
                    <a:pt x="0" y="1179"/>
                  </a:cubicBezTo>
                  <a:cubicBezTo>
                    <a:pt x="0" y="1105"/>
                    <a:pt x="33" y="1054"/>
                    <a:pt x="84" y="1010"/>
                  </a:cubicBezTo>
                  <a:lnTo>
                    <a:pt x="1118" y="9"/>
                  </a:lnTo>
                  <a:close/>
                </a:path>
              </a:pathLst>
            </a:custGeom>
            <a:solidFill>
              <a:srgbClr val="C20016"/>
            </a:solidFill>
            <a:ln>
              <a:noFill/>
            </a:ln>
          </p:spPr>
          <p:txBody>
            <a:bodyPr spcFirstLastPara="1" wrap="square" lIns="182850" tIns="91400" rIns="182850" bIns="91400" anchor="t"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6409" name="Google Shape;6409;p187"/>
            <p:cNvSpPr/>
            <p:nvPr/>
          </p:nvSpPr>
          <p:spPr>
            <a:xfrm>
              <a:off x="8708218" y="6800620"/>
              <a:ext cx="1957993" cy="2017577"/>
            </a:xfrm>
            <a:custGeom>
              <a:avLst/>
              <a:gdLst/>
              <a:ahLst/>
              <a:cxnLst/>
              <a:rect l="l" t="t" r="r" b="b"/>
              <a:pathLst>
                <a:path w="2433" h="2507" extrusionOk="0">
                  <a:moveTo>
                    <a:pt x="563" y="0"/>
                  </a:moveTo>
                  <a:cubicBezTo>
                    <a:pt x="158" y="0"/>
                    <a:pt x="0" y="573"/>
                    <a:pt x="0" y="1257"/>
                  </a:cubicBezTo>
                  <a:cubicBezTo>
                    <a:pt x="0" y="1941"/>
                    <a:pt x="158" y="2507"/>
                    <a:pt x="563" y="2507"/>
                  </a:cubicBezTo>
                  <a:cubicBezTo>
                    <a:pt x="806" y="2507"/>
                    <a:pt x="1013" y="2365"/>
                    <a:pt x="1014" y="2248"/>
                  </a:cubicBezTo>
                  <a:cubicBezTo>
                    <a:pt x="1014" y="2223"/>
                    <a:pt x="1004" y="2198"/>
                    <a:pt x="983" y="2177"/>
                  </a:cubicBezTo>
                  <a:cubicBezTo>
                    <a:pt x="868" y="2065"/>
                    <a:pt x="822" y="1954"/>
                    <a:pt x="822" y="1856"/>
                  </a:cubicBezTo>
                  <a:cubicBezTo>
                    <a:pt x="821" y="1669"/>
                    <a:pt x="984" y="1529"/>
                    <a:pt x="1134" y="1529"/>
                  </a:cubicBezTo>
                  <a:cubicBezTo>
                    <a:pt x="1340" y="1529"/>
                    <a:pt x="1461" y="1691"/>
                    <a:pt x="1461" y="1901"/>
                  </a:cubicBezTo>
                  <a:cubicBezTo>
                    <a:pt x="1461" y="2099"/>
                    <a:pt x="1376" y="2265"/>
                    <a:pt x="1284" y="2397"/>
                  </a:cubicBezTo>
                  <a:cubicBezTo>
                    <a:pt x="1281" y="2403"/>
                    <a:pt x="1279" y="2409"/>
                    <a:pt x="1279" y="2414"/>
                  </a:cubicBezTo>
                  <a:cubicBezTo>
                    <a:pt x="1279" y="2424"/>
                    <a:pt x="1285" y="2433"/>
                    <a:pt x="1294" y="2433"/>
                  </a:cubicBezTo>
                  <a:cubicBezTo>
                    <a:pt x="1300" y="2433"/>
                    <a:pt x="1307" y="2430"/>
                    <a:pt x="1314" y="2423"/>
                  </a:cubicBezTo>
                  <a:lnTo>
                    <a:pt x="2348" y="1423"/>
                  </a:lnTo>
                  <a:cubicBezTo>
                    <a:pt x="2400" y="1379"/>
                    <a:pt x="2433" y="1327"/>
                    <a:pt x="2433" y="1254"/>
                  </a:cubicBezTo>
                  <a:cubicBezTo>
                    <a:pt x="2433" y="1180"/>
                    <a:pt x="2400" y="1129"/>
                    <a:pt x="2348" y="1085"/>
                  </a:cubicBezTo>
                  <a:lnTo>
                    <a:pt x="1314" y="84"/>
                  </a:lnTo>
                  <a:cubicBezTo>
                    <a:pt x="1307" y="77"/>
                    <a:pt x="1300" y="74"/>
                    <a:pt x="1294" y="74"/>
                  </a:cubicBezTo>
                  <a:cubicBezTo>
                    <a:pt x="1285" y="74"/>
                    <a:pt x="1279" y="83"/>
                    <a:pt x="1279" y="93"/>
                  </a:cubicBezTo>
                  <a:cubicBezTo>
                    <a:pt x="1279" y="99"/>
                    <a:pt x="1281" y="105"/>
                    <a:pt x="1284" y="110"/>
                  </a:cubicBezTo>
                  <a:cubicBezTo>
                    <a:pt x="1376" y="242"/>
                    <a:pt x="1461" y="408"/>
                    <a:pt x="1461" y="607"/>
                  </a:cubicBezTo>
                  <a:cubicBezTo>
                    <a:pt x="1461" y="816"/>
                    <a:pt x="1340" y="978"/>
                    <a:pt x="1134" y="978"/>
                  </a:cubicBezTo>
                  <a:cubicBezTo>
                    <a:pt x="984" y="978"/>
                    <a:pt x="821" y="839"/>
                    <a:pt x="822" y="651"/>
                  </a:cubicBezTo>
                  <a:cubicBezTo>
                    <a:pt x="822" y="553"/>
                    <a:pt x="868" y="442"/>
                    <a:pt x="983" y="331"/>
                  </a:cubicBezTo>
                  <a:cubicBezTo>
                    <a:pt x="1004" y="309"/>
                    <a:pt x="1014" y="285"/>
                    <a:pt x="1014" y="259"/>
                  </a:cubicBezTo>
                  <a:cubicBezTo>
                    <a:pt x="1013" y="142"/>
                    <a:pt x="806" y="0"/>
                    <a:pt x="563" y="0"/>
                  </a:cubicBezTo>
                  <a:close/>
                </a:path>
              </a:pathLst>
            </a:custGeom>
            <a:solidFill>
              <a:srgbClr val="254F9B"/>
            </a:solidFill>
            <a:ln>
              <a:noFill/>
            </a:ln>
          </p:spPr>
          <p:txBody>
            <a:bodyPr spcFirstLastPara="1" wrap="square" lIns="182850" tIns="91400" rIns="182850" bIns="91400" anchor="t"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pic>
        <p:nvPicPr>
          <p:cNvPr id="6410" name="Google Shape;6410;p187"/>
          <p:cNvPicPr preferRelativeResize="0"/>
          <p:nvPr/>
        </p:nvPicPr>
        <p:blipFill>
          <a:blip r:embed="rId4">
            <a:alphaModFix/>
          </a:blip>
          <a:stretch>
            <a:fillRect/>
          </a:stretch>
        </p:blipFill>
        <p:spPr>
          <a:xfrm>
            <a:off x="4853175" y="429550"/>
            <a:ext cx="3619550" cy="3619550"/>
          </a:xfrm>
          <a:prstGeom prst="rect">
            <a:avLst/>
          </a:prstGeom>
          <a:noFill/>
          <a:ln>
            <a:noFill/>
          </a:ln>
        </p:spPr>
      </p:pic>
      <p:sp>
        <p:nvSpPr>
          <p:cNvPr id="6411" name="Google Shape;6411;p187"/>
          <p:cNvSpPr txBox="1"/>
          <p:nvPr/>
        </p:nvSpPr>
        <p:spPr>
          <a:xfrm>
            <a:off x="4972925" y="4064905"/>
            <a:ext cx="3695100" cy="338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200"/>
              </a:spcAft>
              <a:buNone/>
            </a:pPr>
            <a:r>
              <a:rPr lang="en" sz="2200">
                <a:solidFill>
                  <a:srgbClr val="FFFFFF"/>
                </a:solidFill>
                <a:latin typeface="Google Sans Medium"/>
                <a:ea typeface="Google Sans Medium"/>
                <a:cs typeface="Google Sans Medium"/>
                <a:sym typeface="Google Sans Medium"/>
              </a:rPr>
              <a:t>Let’s connect on LinkedIN</a:t>
            </a:r>
            <a:endParaRPr sz="1200">
              <a:solidFill>
                <a:srgbClr val="FFFFFF"/>
              </a:solidFill>
              <a:latin typeface="Google Sans Medium"/>
              <a:ea typeface="Google Sans Medium"/>
              <a:cs typeface="Google Sans Medium"/>
              <a:sym typeface="Google Sans Medium"/>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sp>
        <p:nvSpPr>
          <p:cNvPr id="5736" name="Google Shape;5736;p163"/>
          <p:cNvSpPr txBox="1">
            <a:spLocks noGrp="1"/>
          </p:cNvSpPr>
          <p:nvPr>
            <p:ph type="title"/>
          </p:nvPr>
        </p:nvSpPr>
        <p:spPr>
          <a:xfrm>
            <a:off x="472500" y="467100"/>
            <a:ext cx="8199900" cy="24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Carrefour was born from an aspiration in the early 60s…</a:t>
            </a:r>
            <a:endParaRPr b="1"/>
          </a:p>
        </p:txBody>
      </p:sp>
      <p:pic>
        <p:nvPicPr>
          <p:cNvPr id="5737" name="Google Shape;5737;p163"/>
          <p:cNvPicPr preferRelativeResize="0"/>
          <p:nvPr/>
        </p:nvPicPr>
        <p:blipFill>
          <a:blip r:embed="rId3">
            <a:alphaModFix/>
          </a:blip>
          <a:stretch>
            <a:fillRect/>
          </a:stretch>
        </p:blipFill>
        <p:spPr>
          <a:xfrm>
            <a:off x="539750" y="1283850"/>
            <a:ext cx="3631454" cy="2552199"/>
          </a:xfrm>
          <a:prstGeom prst="rect">
            <a:avLst/>
          </a:prstGeom>
          <a:noFill/>
          <a:ln>
            <a:noFill/>
          </a:ln>
        </p:spPr>
      </p:pic>
      <p:pic>
        <p:nvPicPr>
          <p:cNvPr id="5738" name="Google Shape;5738;p163"/>
          <p:cNvPicPr preferRelativeResize="0"/>
          <p:nvPr/>
        </p:nvPicPr>
        <p:blipFill>
          <a:blip r:embed="rId4">
            <a:alphaModFix/>
          </a:blip>
          <a:stretch>
            <a:fillRect/>
          </a:stretch>
        </p:blipFill>
        <p:spPr>
          <a:xfrm>
            <a:off x="4669235" y="1283850"/>
            <a:ext cx="3760616" cy="2552200"/>
          </a:xfrm>
          <a:prstGeom prst="rect">
            <a:avLst/>
          </a:prstGeom>
          <a:noFill/>
          <a:ln>
            <a:noFill/>
          </a:ln>
        </p:spPr>
      </p:pic>
      <p:sp>
        <p:nvSpPr>
          <p:cNvPr id="5739" name="Google Shape;5739;p163"/>
          <p:cNvSpPr txBox="1"/>
          <p:nvPr/>
        </p:nvSpPr>
        <p:spPr>
          <a:xfrm>
            <a:off x="2222975" y="4138850"/>
            <a:ext cx="6207000" cy="369300"/>
          </a:xfrm>
          <a:prstGeom prst="rect">
            <a:avLst/>
          </a:prstGeom>
          <a:noFill/>
          <a:ln>
            <a:noFill/>
          </a:ln>
        </p:spPr>
        <p:txBody>
          <a:bodyPr spcFirstLastPara="1" wrap="square" lIns="91425" tIns="45700" rIns="91425" bIns="45700" anchor="ctr" anchorCtr="0">
            <a:spAutoFit/>
          </a:bodyPr>
          <a:lstStyle/>
          <a:p>
            <a:pPr marL="0" lvl="0" indent="0" algn="r" rtl="0">
              <a:lnSpc>
                <a:spcPct val="90000"/>
              </a:lnSpc>
              <a:spcBef>
                <a:spcPts val="0"/>
              </a:spcBef>
              <a:spcAft>
                <a:spcPts val="0"/>
              </a:spcAft>
              <a:buNone/>
            </a:pPr>
            <a:r>
              <a:rPr lang="en" sz="2000" b="1">
                <a:solidFill>
                  <a:srgbClr val="FFFFFF"/>
                </a:solidFill>
                <a:latin typeface="Trebuchet MS"/>
                <a:ea typeface="Trebuchet MS"/>
                <a:cs typeface="Trebuchet MS"/>
                <a:sym typeface="Trebuchet MS"/>
              </a:rPr>
              <a:t>… find all products “under the same roof”</a:t>
            </a:r>
            <a:endParaRPr sz="2000" b="1">
              <a:solidFill>
                <a:srgbClr val="FFFFFF"/>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43"/>
        <p:cNvGrpSpPr/>
        <p:nvPr/>
      </p:nvGrpSpPr>
      <p:grpSpPr>
        <a:xfrm>
          <a:off x="0" y="0"/>
          <a:ext cx="0" cy="0"/>
          <a:chOff x="0" y="0"/>
          <a:chExt cx="0" cy="0"/>
        </a:xfrm>
      </p:grpSpPr>
      <p:sp>
        <p:nvSpPr>
          <p:cNvPr id="5744" name="Google Shape;5744;p164"/>
          <p:cNvSpPr txBox="1">
            <a:spLocks noGrp="1"/>
          </p:cNvSpPr>
          <p:nvPr>
            <p:ph type="title"/>
          </p:nvPr>
        </p:nvSpPr>
        <p:spPr>
          <a:xfrm>
            <a:off x="472500" y="467100"/>
            <a:ext cx="8199900" cy="4986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However, grocery retail has evolved a lot since then…</a:t>
            </a:r>
            <a:endParaRPr b="1"/>
          </a:p>
          <a:p>
            <a:pPr marL="0" lvl="0" indent="0" algn="l" rtl="0">
              <a:spcBef>
                <a:spcPts val="0"/>
              </a:spcBef>
              <a:spcAft>
                <a:spcPts val="0"/>
              </a:spcAft>
              <a:buNone/>
            </a:pPr>
            <a:endParaRPr/>
          </a:p>
        </p:txBody>
      </p:sp>
      <p:pic>
        <p:nvPicPr>
          <p:cNvPr id="5745" name="Google Shape;5745;p164"/>
          <p:cNvPicPr preferRelativeResize="0"/>
          <p:nvPr/>
        </p:nvPicPr>
        <p:blipFill>
          <a:blip r:embed="rId3">
            <a:alphaModFix/>
          </a:blip>
          <a:stretch>
            <a:fillRect/>
          </a:stretch>
        </p:blipFill>
        <p:spPr>
          <a:xfrm>
            <a:off x="5751888" y="1124596"/>
            <a:ext cx="2180163" cy="1388621"/>
          </a:xfrm>
          <a:prstGeom prst="rect">
            <a:avLst/>
          </a:prstGeom>
          <a:noFill/>
          <a:ln>
            <a:noFill/>
          </a:ln>
        </p:spPr>
      </p:pic>
      <p:pic>
        <p:nvPicPr>
          <p:cNvPr id="5746" name="Google Shape;5746;p164"/>
          <p:cNvPicPr preferRelativeResize="0"/>
          <p:nvPr/>
        </p:nvPicPr>
        <p:blipFill>
          <a:blip r:embed="rId4">
            <a:alphaModFix/>
          </a:blip>
          <a:stretch>
            <a:fillRect/>
          </a:stretch>
        </p:blipFill>
        <p:spPr>
          <a:xfrm>
            <a:off x="4618091" y="2556588"/>
            <a:ext cx="2183481" cy="1386114"/>
          </a:xfrm>
          <a:prstGeom prst="rect">
            <a:avLst/>
          </a:prstGeom>
          <a:noFill/>
          <a:ln>
            <a:noFill/>
          </a:ln>
        </p:spPr>
      </p:pic>
      <p:pic>
        <p:nvPicPr>
          <p:cNvPr id="5747" name="Google Shape;5747;p164"/>
          <p:cNvPicPr preferRelativeResize="0"/>
          <p:nvPr/>
        </p:nvPicPr>
        <p:blipFill rotWithShape="1">
          <a:blip r:embed="rId5">
            <a:alphaModFix/>
          </a:blip>
          <a:srcRect b="5024"/>
          <a:stretch/>
        </p:blipFill>
        <p:spPr>
          <a:xfrm>
            <a:off x="1211954" y="1124596"/>
            <a:ext cx="2183481" cy="1388613"/>
          </a:xfrm>
          <a:prstGeom prst="rect">
            <a:avLst/>
          </a:prstGeom>
          <a:noFill/>
          <a:ln>
            <a:noFill/>
          </a:ln>
        </p:spPr>
      </p:pic>
      <p:pic>
        <p:nvPicPr>
          <p:cNvPr id="5748" name="Google Shape;5748;p164"/>
          <p:cNvPicPr preferRelativeResize="0"/>
          <p:nvPr/>
        </p:nvPicPr>
        <p:blipFill rotWithShape="1">
          <a:blip r:embed="rId6">
            <a:alphaModFix/>
          </a:blip>
          <a:srcRect r="8692" b="8692"/>
          <a:stretch/>
        </p:blipFill>
        <p:spPr>
          <a:xfrm>
            <a:off x="3481936" y="1124597"/>
            <a:ext cx="2180154" cy="1386107"/>
          </a:xfrm>
          <a:prstGeom prst="rect">
            <a:avLst/>
          </a:prstGeom>
          <a:noFill/>
          <a:ln>
            <a:noFill/>
          </a:ln>
        </p:spPr>
      </p:pic>
      <p:pic>
        <p:nvPicPr>
          <p:cNvPr id="5749" name="Google Shape;5749;p164"/>
          <p:cNvPicPr preferRelativeResize="0"/>
          <p:nvPr/>
        </p:nvPicPr>
        <p:blipFill rotWithShape="1">
          <a:blip r:embed="rId7">
            <a:alphaModFix/>
          </a:blip>
          <a:srcRect l="14221" b="921"/>
          <a:stretch/>
        </p:blipFill>
        <p:spPr>
          <a:xfrm>
            <a:off x="2381484" y="2556586"/>
            <a:ext cx="2183485" cy="1386106"/>
          </a:xfrm>
          <a:prstGeom prst="rect">
            <a:avLst/>
          </a:prstGeom>
          <a:noFill/>
          <a:ln>
            <a:noFill/>
          </a:ln>
        </p:spPr>
      </p:pic>
      <p:sp>
        <p:nvSpPr>
          <p:cNvPr id="5750" name="Google Shape;5750;p164"/>
          <p:cNvSpPr txBox="1">
            <a:spLocks noGrp="1"/>
          </p:cNvSpPr>
          <p:nvPr>
            <p:ph type="title"/>
          </p:nvPr>
        </p:nvSpPr>
        <p:spPr>
          <a:xfrm>
            <a:off x="920500" y="4319225"/>
            <a:ext cx="7461000" cy="831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2000" b="1"/>
              <a:t>… which pushed us to reinvent ourselves</a:t>
            </a:r>
            <a:endParaRPr sz="2000" b="1"/>
          </a:p>
          <a:p>
            <a:pPr marL="0" lvl="0" indent="0" algn="l" rtl="0">
              <a:spcBef>
                <a:spcPts val="0"/>
              </a:spcBef>
              <a:spcAft>
                <a:spcPts val="0"/>
              </a:spcAft>
              <a:buNone/>
            </a:pPr>
            <a:endParaRPr sz="2000" b="1"/>
          </a:p>
          <a:p>
            <a:pPr marL="0" lvl="0" indent="0" algn="l" rtl="0">
              <a:spcBef>
                <a:spcPts val="0"/>
              </a:spcBef>
              <a:spcAft>
                <a:spcPts val="0"/>
              </a:spcAft>
              <a:buNone/>
            </a:pPr>
            <a:endParaRPr sz="2000" b="1"/>
          </a:p>
        </p:txBody>
      </p:sp>
      <p:pic>
        <p:nvPicPr>
          <p:cNvPr id="5751" name="Google Shape;5751;p164"/>
          <p:cNvPicPr preferRelativeResize="0"/>
          <p:nvPr/>
        </p:nvPicPr>
        <p:blipFill rotWithShape="1">
          <a:blip r:embed="rId8">
            <a:alphaModFix/>
          </a:blip>
          <a:srcRect b="14958"/>
          <a:stretch/>
        </p:blipFill>
        <p:spPr>
          <a:xfrm>
            <a:off x="4618100" y="2571750"/>
            <a:ext cx="2180150" cy="137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55"/>
        <p:cNvGrpSpPr/>
        <p:nvPr/>
      </p:nvGrpSpPr>
      <p:grpSpPr>
        <a:xfrm>
          <a:off x="0" y="0"/>
          <a:ext cx="0" cy="0"/>
          <a:chOff x="0" y="0"/>
          <a:chExt cx="0" cy="0"/>
        </a:xfrm>
      </p:grpSpPr>
      <p:sp>
        <p:nvSpPr>
          <p:cNvPr id="5756" name="Google Shape;5756;p165"/>
          <p:cNvSpPr txBox="1">
            <a:spLocks noGrp="1"/>
          </p:cNvSpPr>
          <p:nvPr>
            <p:ph type="title"/>
          </p:nvPr>
        </p:nvSpPr>
        <p:spPr>
          <a:xfrm>
            <a:off x="472500" y="467100"/>
            <a:ext cx="8199900" cy="47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700" b="1">
                <a:latin typeface="Montserrat"/>
                <a:ea typeface="Montserrat"/>
                <a:cs typeface="Montserrat"/>
                <a:sym typeface="Montserrat"/>
              </a:rPr>
              <a:t>Result : we are becoming a </a:t>
            </a:r>
            <a:r>
              <a:rPr lang="en" sz="1700" b="1">
                <a:solidFill>
                  <a:srgbClr val="FFFF00"/>
                </a:solidFill>
                <a:latin typeface="Montserrat"/>
                <a:ea typeface="Montserrat"/>
                <a:cs typeface="Montserrat"/>
                <a:sym typeface="Montserrat"/>
              </a:rPr>
              <a:t>”Digital Retail Company”</a:t>
            </a:r>
            <a:endParaRPr b="1">
              <a:solidFill>
                <a:srgbClr val="FFFF00"/>
              </a:solidFill>
            </a:endParaRPr>
          </a:p>
          <a:p>
            <a:pPr marL="0" lvl="0" indent="0" algn="l" rtl="0">
              <a:spcBef>
                <a:spcPts val="0"/>
              </a:spcBef>
              <a:spcAft>
                <a:spcPts val="0"/>
              </a:spcAft>
              <a:buNone/>
            </a:pPr>
            <a:endParaRPr sz="1700" b="1">
              <a:latin typeface="Montserrat"/>
              <a:ea typeface="Montserrat"/>
              <a:cs typeface="Montserrat"/>
              <a:sym typeface="Montserrat"/>
            </a:endParaRPr>
          </a:p>
        </p:txBody>
      </p:sp>
      <p:sp>
        <p:nvSpPr>
          <p:cNvPr id="5757" name="Google Shape;5757;p165"/>
          <p:cNvSpPr txBox="1"/>
          <p:nvPr/>
        </p:nvSpPr>
        <p:spPr>
          <a:xfrm>
            <a:off x="2065613" y="1479275"/>
            <a:ext cx="4166400" cy="24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Montserrat"/>
                <a:ea typeface="Montserrat"/>
                <a:cs typeface="Montserrat"/>
                <a:sym typeface="Montserrat"/>
              </a:rPr>
              <a:t>We are not the enterprise we used to be. </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r>
              <a:rPr lang="en" sz="2000">
                <a:solidFill>
                  <a:srgbClr val="FFFFFF"/>
                </a:solidFill>
                <a:latin typeface="Montserrat"/>
                <a:ea typeface="Montserrat"/>
                <a:cs typeface="Montserrat"/>
                <a:sym typeface="Montserrat"/>
              </a:rPr>
              <a:t>In 2026, Carrefour will be a  “</a:t>
            </a:r>
            <a:r>
              <a:rPr lang="en" sz="2000" b="1">
                <a:solidFill>
                  <a:srgbClr val="FFFFFF"/>
                </a:solidFill>
                <a:latin typeface="Montserrat"/>
                <a:ea typeface="Montserrat"/>
                <a:cs typeface="Montserrat"/>
                <a:sym typeface="Montserrat"/>
              </a:rPr>
              <a:t>Digital Retail Company</a:t>
            </a:r>
            <a:r>
              <a:rPr lang="en" sz="2000">
                <a:solidFill>
                  <a:srgbClr val="FFFFFF"/>
                </a:solidFill>
                <a:latin typeface="Montserrat"/>
                <a:ea typeface="Montserrat"/>
                <a:cs typeface="Montserrat"/>
                <a:sym typeface="Montserrat"/>
              </a:rPr>
              <a:t>” </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500" b="1">
              <a:solidFill>
                <a:srgbClr val="FFFFFF"/>
              </a:solidFill>
              <a:latin typeface="Montserrat"/>
              <a:ea typeface="Montserrat"/>
              <a:cs typeface="Montserrat"/>
              <a:sym typeface="Montserrat"/>
            </a:endParaRPr>
          </a:p>
          <a:p>
            <a:pPr marL="0" lvl="0" indent="0" algn="r" rtl="0">
              <a:spcBef>
                <a:spcPts val="0"/>
              </a:spcBef>
              <a:spcAft>
                <a:spcPts val="0"/>
              </a:spcAft>
              <a:buNone/>
            </a:pPr>
            <a:r>
              <a:rPr lang="en" sz="2000" b="1">
                <a:solidFill>
                  <a:srgbClr val="FFFFFF"/>
                </a:solidFill>
                <a:latin typeface="Montserrat"/>
                <a:ea typeface="Montserrat"/>
                <a:cs typeface="Montserrat"/>
                <a:sym typeface="Montserrat"/>
              </a:rPr>
              <a:t>Alexandre Bompard</a:t>
            </a:r>
            <a:endParaRPr sz="2000" b="1">
              <a:solidFill>
                <a:srgbClr val="FFFFFF"/>
              </a:solidFill>
              <a:latin typeface="Montserrat"/>
              <a:ea typeface="Montserrat"/>
              <a:cs typeface="Montserrat"/>
              <a:sym typeface="Montserrat"/>
            </a:endParaRPr>
          </a:p>
          <a:p>
            <a:pPr marL="0" lvl="0" indent="0" algn="r" rtl="0">
              <a:spcBef>
                <a:spcPts val="0"/>
              </a:spcBef>
              <a:spcAft>
                <a:spcPts val="0"/>
              </a:spcAft>
              <a:buNone/>
            </a:pPr>
            <a:r>
              <a:rPr lang="en" sz="2000">
                <a:solidFill>
                  <a:srgbClr val="FFFFFF"/>
                </a:solidFill>
                <a:latin typeface="Montserrat"/>
                <a:ea typeface="Montserrat"/>
                <a:cs typeface="Montserrat"/>
                <a:sym typeface="Montserrat"/>
              </a:rPr>
              <a:t>Digital Day, novembre 2021</a:t>
            </a:r>
            <a:endParaRPr sz="2000">
              <a:solidFill>
                <a:srgbClr val="FFFFFF"/>
              </a:solidFill>
              <a:latin typeface="Montserrat"/>
              <a:ea typeface="Montserrat"/>
              <a:cs typeface="Montserrat"/>
              <a:sym typeface="Montserrat"/>
            </a:endParaRPr>
          </a:p>
        </p:txBody>
      </p:sp>
      <p:cxnSp>
        <p:nvCxnSpPr>
          <p:cNvPr id="5758" name="Google Shape;5758;p165"/>
          <p:cNvCxnSpPr/>
          <p:nvPr/>
        </p:nvCxnSpPr>
        <p:spPr>
          <a:xfrm>
            <a:off x="1548775" y="3343300"/>
            <a:ext cx="4560600" cy="0"/>
          </a:xfrm>
          <a:prstGeom prst="straightConnector1">
            <a:avLst/>
          </a:prstGeom>
          <a:noFill/>
          <a:ln w="9525" cap="flat" cmpd="sng">
            <a:solidFill>
              <a:schemeClr val="dk2"/>
            </a:solidFill>
            <a:prstDash val="solid"/>
            <a:round/>
            <a:headEnd type="none" w="med" len="med"/>
            <a:tailEnd type="none" w="med" len="med"/>
          </a:ln>
        </p:spPr>
      </p:cxnSp>
      <p:pic>
        <p:nvPicPr>
          <p:cNvPr id="5759" name="Google Shape;5759;p165"/>
          <p:cNvPicPr preferRelativeResize="0"/>
          <p:nvPr/>
        </p:nvPicPr>
        <p:blipFill>
          <a:blip r:embed="rId3">
            <a:alphaModFix/>
          </a:blip>
          <a:stretch>
            <a:fillRect/>
          </a:stretch>
        </p:blipFill>
        <p:spPr>
          <a:xfrm>
            <a:off x="1454763" y="1405900"/>
            <a:ext cx="610875" cy="556250"/>
          </a:xfrm>
          <a:prstGeom prst="rect">
            <a:avLst/>
          </a:prstGeom>
          <a:noFill/>
          <a:ln>
            <a:noFill/>
          </a:ln>
        </p:spPr>
      </p:pic>
      <p:pic>
        <p:nvPicPr>
          <p:cNvPr id="5760" name="Google Shape;5760;p165"/>
          <p:cNvPicPr preferRelativeResize="0"/>
          <p:nvPr/>
        </p:nvPicPr>
        <p:blipFill rotWithShape="1">
          <a:blip r:embed="rId4">
            <a:alphaModFix/>
          </a:blip>
          <a:srcRect l="11763" t="11941" r="68879" b="23960"/>
          <a:stretch/>
        </p:blipFill>
        <p:spPr>
          <a:xfrm>
            <a:off x="6811800" y="0"/>
            <a:ext cx="2332201"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5"/>
        <p:cNvGrpSpPr/>
        <p:nvPr/>
      </p:nvGrpSpPr>
      <p:grpSpPr>
        <a:xfrm>
          <a:off x="0" y="0"/>
          <a:ext cx="0" cy="0"/>
          <a:chOff x="0" y="0"/>
          <a:chExt cx="0" cy="0"/>
        </a:xfrm>
      </p:grpSpPr>
      <p:sp>
        <p:nvSpPr>
          <p:cNvPr id="5766" name="Google Shape;5766;p166"/>
          <p:cNvSpPr txBox="1">
            <a:spLocks noGrp="1"/>
          </p:cNvSpPr>
          <p:nvPr>
            <p:ph type="title"/>
          </p:nvPr>
        </p:nvSpPr>
        <p:spPr>
          <a:xfrm>
            <a:off x="531425" y="156239"/>
            <a:ext cx="8525400" cy="180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1800"/>
              <a:buFont typeface="Trebuchet MS"/>
              <a:buNone/>
            </a:pPr>
            <a:r>
              <a:rPr lang="en" sz="1300"/>
              <a:t>We are pursuing </a:t>
            </a:r>
            <a:r>
              <a:rPr lang="en" sz="1300" b="1"/>
              <a:t>two opportunities to maximize the impact of data &amp; AI</a:t>
            </a:r>
            <a:endParaRPr sz="1300" b="1"/>
          </a:p>
        </p:txBody>
      </p:sp>
      <p:sp>
        <p:nvSpPr>
          <p:cNvPr id="5767" name="Google Shape;5767;p166"/>
          <p:cNvSpPr/>
          <p:nvPr/>
        </p:nvSpPr>
        <p:spPr>
          <a:xfrm>
            <a:off x="418250" y="1288700"/>
            <a:ext cx="4039800" cy="1793700"/>
          </a:xfrm>
          <a:prstGeom prst="roundRect">
            <a:avLst>
              <a:gd name="adj" fmla="val 13077"/>
            </a:avLst>
          </a:prstGeom>
          <a:solidFill>
            <a:srgbClr val="FFFFFF"/>
          </a:solidFill>
          <a:ln w="9525" cap="flat" cmpd="sng">
            <a:solidFill>
              <a:schemeClr val="accent2"/>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chemeClr val="accent2"/>
                </a:solidFill>
                <a:latin typeface="Montserrat"/>
                <a:ea typeface="Montserrat"/>
                <a:cs typeface="Montserrat"/>
                <a:sym typeface="Montserrat"/>
              </a:rPr>
              <a:t>Data analytics</a:t>
            </a:r>
            <a:br>
              <a:rPr lang="en" sz="1600" b="1" i="0" u="none" strike="noStrike" cap="none">
                <a:solidFill>
                  <a:schemeClr val="accent1"/>
                </a:solidFill>
                <a:latin typeface="Montserrat"/>
                <a:ea typeface="Montserrat"/>
                <a:cs typeface="Montserrat"/>
                <a:sym typeface="Montserrat"/>
              </a:rPr>
            </a:br>
            <a:r>
              <a:rPr lang="en" sz="1600" b="0" i="1" u="none" strike="noStrike" cap="none">
                <a:solidFill>
                  <a:schemeClr val="dk1"/>
                </a:solidFill>
                <a:latin typeface="Montserrat"/>
                <a:ea typeface="Montserrat"/>
                <a:cs typeface="Montserrat"/>
                <a:sym typeface="Montserrat"/>
              </a:rPr>
              <a:t>Data </a:t>
            </a:r>
            <a:r>
              <a:rPr lang="en" sz="1600" b="0" i="1" u="sng" strike="noStrike" cap="none">
                <a:solidFill>
                  <a:schemeClr val="dk1"/>
                </a:solidFill>
                <a:latin typeface="Montserrat"/>
                <a:ea typeface="Montserrat"/>
                <a:cs typeface="Montserrat"/>
                <a:sym typeface="Montserrat"/>
              </a:rPr>
              <a:t>for</a:t>
            </a:r>
            <a:r>
              <a:rPr lang="en" sz="1600" b="0" i="1" u="none" strike="noStrike" cap="none">
                <a:solidFill>
                  <a:schemeClr val="dk1"/>
                </a:solidFill>
                <a:latin typeface="Montserrat"/>
                <a:ea typeface="Montserrat"/>
                <a:cs typeface="Montserrat"/>
                <a:sym typeface="Montserrat"/>
              </a:rPr>
              <a:t> business</a:t>
            </a:r>
            <a:endParaRPr sz="1600" b="0" i="1" u="none" strike="noStrike" cap="none">
              <a:solidFill>
                <a:schemeClr val="dk1"/>
              </a:solidFill>
              <a:latin typeface="Montserrat"/>
              <a:ea typeface="Montserrat"/>
              <a:cs typeface="Montserrat"/>
              <a:sym typeface="Montserrat"/>
            </a:endParaRPr>
          </a:p>
          <a:p>
            <a:pPr marL="0" marR="0" lvl="0" indent="0" algn="l" rtl="0">
              <a:lnSpc>
                <a:spcPct val="100000"/>
              </a:lnSpc>
              <a:spcBef>
                <a:spcPts val="40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400"/>
              </a:spcBef>
              <a:spcAft>
                <a:spcPts val="400"/>
              </a:spcAft>
              <a:buClr>
                <a:srgbClr val="000000"/>
              </a:buClr>
              <a:buSzPts val="1600"/>
              <a:buFont typeface="Arial"/>
              <a:buNone/>
            </a:pPr>
            <a:r>
              <a:rPr lang="en" sz="1600" b="0" i="0" u="none" strike="noStrike" cap="none">
                <a:solidFill>
                  <a:schemeClr val="dk1"/>
                </a:solidFill>
                <a:latin typeface="Montserrat"/>
                <a:ea typeface="Montserrat"/>
                <a:cs typeface="Montserrat"/>
                <a:sym typeface="Montserrat"/>
              </a:rPr>
              <a:t>Leverage data to</a:t>
            </a:r>
            <a:r>
              <a:rPr lang="en" sz="1600">
                <a:solidFill>
                  <a:schemeClr val="dk1"/>
                </a:solidFill>
                <a:latin typeface="Montserrat"/>
                <a:ea typeface="Montserrat"/>
                <a:cs typeface="Montserrat"/>
                <a:sym typeface="Montserrat"/>
              </a:rPr>
              <a:t> </a:t>
            </a:r>
            <a:r>
              <a:rPr lang="en" sz="1600" b="1" i="0" u="none" strike="noStrike" cap="none">
                <a:solidFill>
                  <a:schemeClr val="dk1"/>
                </a:solidFill>
                <a:latin typeface="Montserrat"/>
                <a:ea typeface="Montserrat"/>
                <a:cs typeface="Montserrat"/>
                <a:sym typeface="Montserrat"/>
              </a:rPr>
              <a:t>improve customer experience</a:t>
            </a:r>
            <a:r>
              <a:rPr lang="en" sz="1600" b="1">
                <a:solidFill>
                  <a:schemeClr val="dk1"/>
                </a:solidFill>
                <a:latin typeface="Montserrat"/>
                <a:ea typeface="Montserrat"/>
                <a:cs typeface="Montserrat"/>
                <a:sym typeface="Montserrat"/>
              </a:rPr>
              <a:t>, </a:t>
            </a:r>
            <a:r>
              <a:rPr lang="en" sz="1600" b="1" i="0" u="none" strike="noStrike" cap="none">
                <a:solidFill>
                  <a:schemeClr val="dk1"/>
                </a:solidFill>
                <a:latin typeface="Montserrat"/>
                <a:ea typeface="Montserrat"/>
                <a:cs typeface="Montserrat"/>
                <a:sym typeface="Montserrat"/>
              </a:rPr>
              <a:t>operational processes and decision making </a:t>
            </a:r>
            <a:endParaRPr sz="1600" b="0" i="0" u="none" strike="noStrike" cap="none">
              <a:solidFill>
                <a:schemeClr val="dk1"/>
              </a:solidFill>
              <a:latin typeface="Montserrat"/>
              <a:ea typeface="Montserrat"/>
              <a:cs typeface="Montserrat"/>
              <a:sym typeface="Montserrat"/>
            </a:endParaRPr>
          </a:p>
        </p:txBody>
      </p:sp>
      <p:sp>
        <p:nvSpPr>
          <p:cNvPr id="5768" name="Google Shape;5768;p166"/>
          <p:cNvSpPr/>
          <p:nvPr/>
        </p:nvSpPr>
        <p:spPr>
          <a:xfrm>
            <a:off x="4726300" y="1288700"/>
            <a:ext cx="4039800" cy="1793700"/>
          </a:xfrm>
          <a:prstGeom prst="roundRect">
            <a:avLst>
              <a:gd name="adj" fmla="val 12311"/>
            </a:avLst>
          </a:prstGeom>
          <a:solidFill>
            <a:srgbClr val="FFFFFF"/>
          </a:solidFill>
          <a:ln w="9525" cap="flat" cmpd="sng">
            <a:solidFill>
              <a:schemeClr val="accent2"/>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accent2"/>
                </a:solidFill>
                <a:latin typeface="Montserrat"/>
                <a:ea typeface="Montserrat"/>
                <a:cs typeface="Montserrat"/>
                <a:sym typeface="Montserrat"/>
              </a:rPr>
              <a:t>Data </a:t>
            </a:r>
            <a:r>
              <a:rPr lang="en" sz="1600" b="1">
                <a:solidFill>
                  <a:schemeClr val="accent2"/>
                </a:solidFill>
                <a:latin typeface="Montserrat"/>
                <a:ea typeface="Montserrat"/>
                <a:cs typeface="Montserrat"/>
                <a:sym typeface="Montserrat"/>
              </a:rPr>
              <a:t>monetization</a:t>
            </a:r>
            <a:br>
              <a:rPr lang="en" sz="1600" b="1" i="0" u="none" strike="noStrike" cap="none">
                <a:solidFill>
                  <a:schemeClr val="accent1"/>
                </a:solidFill>
                <a:latin typeface="Montserrat"/>
                <a:ea typeface="Montserrat"/>
                <a:cs typeface="Montserrat"/>
                <a:sym typeface="Montserrat"/>
              </a:rPr>
            </a:br>
            <a:r>
              <a:rPr lang="en" sz="1600" b="0" i="1" u="none" strike="noStrike" cap="none">
                <a:solidFill>
                  <a:schemeClr val="dk1"/>
                </a:solidFill>
                <a:latin typeface="Montserrat"/>
                <a:ea typeface="Montserrat"/>
                <a:cs typeface="Montserrat"/>
                <a:sym typeface="Montserrat"/>
              </a:rPr>
              <a:t>Data </a:t>
            </a:r>
            <a:r>
              <a:rPr lang="en" sz="1600" b="0" i="1" u="sng" strike="noStrike" cap="none">
                <a:solidFill>
                  <a:schemeClr val="dk1"/>
                </a:solidFill>
                <a:latin typeface="Montserrat"/>
                <a:ea typeface="Montserrat"/>
                <a:cs typeface="Montserrat"/>
                <a:sym typeface="Montserrat"/>
              </a:rPr>
              <a:t>as a</a:t>
            </a:r>
            <a:r>
              <a:rPr lang="en" sz="1600" b="0" i="1" u="none" strike="noStrike" cap="none">
                <a:solidFill>
                  <a:schemeClr val="dk1"/>
                </a:solidFill>
                <a:latin typeface="Montserrat"/>
                <a:ea typeface="Montserrat"/>
                <a:cs typeface="Montserrat"/>
                <a:sym typeface="Montserrat"/>
              </a:rPr>
              <a:t> business</a:t>
            </a:r>
            <a:endParaRPr sz="1600" b="0" i="1" u="none" strike="noStrike" cap="none">
              <a:solidFill>
                <a:schemeClr val="dk1"/>
              </a:solidFill>
              <a:latin typeface="Montserrat"/>
              <a:ea typeface="Montserrat"/>
              <a:cs typeface="Montserrat"/>
              <a:sym typeface="Montserrat"/>
            </a:endParaRPr>
          </a:p>
          <a:p>
            <a:pPr marL="0" marR="0" lvl="0" indent="0" algn="l" rtl="0">
              <a:lnSpc>
                <a:spcPct val="100000"/>
              </a:lnSpc>
              <a:spcBef>
                <a:spcPts val="40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400"/>
              </a:spcBef>
              <a:spcAft>
                <a:spcPts val="400"/>
              </a:spcAft>
              <a:buClr>
                <a:srgbClr val="000000"/>
              </a:buClr>
              <a:buSzPts val="1600"/>
              <a:buFont typeface="Arial"/>
              <a:buNone/>
            </a:pPr>
            <a:r>
              <a:rPr lang="en" sz="1600" b="0" i="0" u="none" strike="noStrike" cap="none">
                <a:solidFill>
                  <a:schemeClr val="dk1"/>
                </a:solidFill>
                <a:latin typeface="Montserrat"/>
                <a:ea typeface="Montserrat"/>
                <a:cs typeface="Montserrat"/>
                <a:sym typeface="Montserrat"/>
              </a:rPr>
              <a:t>Leverage data to</a:t>
            </a:r>
            <a:r>
              <a:rPr lang="en" sz="1600">
                <a:solidFill>
                  <a:schemeClr val="dk1"/>
                </a:solidFill>
                <a:latin typeface="Montserrat"/>
                <a:ea typeface="Montserrat"/>
                <a:cs typeface="Montserrat"/>
                <a:sym typeface="Montserrat"/>
              </a:rPr>
              <a:t> </a:t>
            </a:r>
            <a:r>
              <a:rPr lang="en" sz="1600" b="0" i="0" u="none" strike="noStrike" cap="none">
                <a:solidFill>
                  <a:schemeClr val="dk1"/>
                </a:solidFill>
                <a:latin typeface="Montserrat"/>
                <a:ea typeface="Montserrat"/>
                <a:cs typeface="Montserrat"/>
                <a:sym typeface="Montserrat"/>
              </a:rPr>
              <a:t>better </a:t>
            </a:r>
            <a:r>
              <a:rPr lang="en" sz="1600" b="1" i="0" u="none" strike="noStrike" cap="none">
                <a:solidFill>
                  <a:schemeClr val="dk1"/>
                </a:solidFill>
                <a:latin typeface="Montserrat"/>
                <a:ea typeface="Montserrat"/>
                <a:cs typeface="Montserrat"/>
                <a:sym typeface="Montserrat"/>
              </a:rPr>
              <a:t>collaborate with brands &amp; other retailers</a:t>
            </a:r>
            <a:r>
              <a:rPr lang="en" sz="1600" b="0" i="0" u="none" strike="noStrike" cap="none">
                <a:solidFill>
                  <a:schemeClr val="dk1"/>
                </a:solidFill>
                <a:latin typeface="Montserrat"/>
                <a:ea typeface="Montserrat"/>
                <a:cs typeface="Montserrat"/>
                <a:sym typeface="Montserrat"/>
              </a:rPr>
              <a:t>,</a:t>
            </a:r>
            <a:r>
              <a:rPr lang="en" sz="1600">
                <a:solidFill>
                  <a:schemeClr val="dk1"/>
                </a:solidFill>
                <a:latin typeface="Montserrat"/>
                <a:ea typeface="Montserrat"/>
                <a:cs typeface="Montserrat"/>
                <a:sym typeface="Montserrat"/>
              </a:rPr>
              <a:t> </a:t>
            </a:r>
            <a:r>
              <a:rPr lang="en" sz="1600" b="0" i="0" u="none" strike="noStrike" cap="none">
                <a:solidFill>
                  <a:schemeClr val="dk1"/>
                </a:solidFill>
                <a:latin typeface="Montserrat"/>
                <a:ea typeface="Montserrat"/>
                <a:cs typeface="Montserrat"/>
                <a:sym typeface="Montserrat"/>
              </a:rPr>
              <a:t>developing a </a:t>
            </a:r>
            <a:r>
              <a:rPr lang="en" sz="1600" b="1" i="0" u="none" strike="noStrike" cap="none">
                <a:solidFill>
                  <a:schemeClr val="dk1"/>
                </a:solidFill>
                <a:latin typeface="Montserrat"/>
                <a:ea typeface="Montserrat"/>
                <a:cs typeface="Montserrat"/>
                <a:sym typeface="Montserrat"/>
              </a:rPr>
              <a:t>profitable business</a:t>
            </a:r>
            <a:endParaRPr sz="1600" b="0" i="0" u="none" strike="noStrike" cap="none">
              <a:solidFill>
                <a:schemeClr val="dk1"/>
              </a:solidFill>
              <a:latin typeface="Montserrat"/>
              <a:ea typeface="Montserrat"/>
              <a:cs typeface="Montserrat"/>
              <a:sym typeface="Montserrat"/>
            </a:endParaRPr>
          </a:p>
        </p:txBody>
      </p:sp>
      <p:sp>
        <p:nvSpPr>
          <p:cNvPr id="5769" name="Google Shape;5769;p166"/>
          <p:cNvSpPr txBox="1">
            <a:spLocks noGrp="1"/>
          </p:cNvSpPr>
          <p:nvPr>
            <p:ph type="sldNum" idx="12"/>
          </p:nvPr>
        </p:nvSpPr>
        <p:spPr>
          <a:xfrm>
            <a:off x="52650" y="4926000"/>
            <a:ext cx="290700" cy="1230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800"/>
              <a:buFont typeface="Arial"/>
              <a:buNone/>
            </a:pPr>
            <a:fld id="{00000000-1234-1234-1234-123412341234}" type="slidenum">
              <a:rPr lang="en"/>
              <a:t>6</a:t>
            </a:fld>
            <a:endParaRPr/>
          </a:p>
        </p:txBody>
      </p:sp>
      <p:grpSp>
        <p:nvGrpSpPr>
          <p:cNvPr id="5770" name="Google Shape;5770;p166"/>
          <p:cNvGrpSpPr/>
          <p:nvPr/>
        </p:nvGrpSpPr>
        <p:grpSpPr>
          <a:xfrm>
            <a:off x="1082767" y="3462426"/>
            <a:ext cx="2218145" cy="485126"/>
            <a:chOff x="495225" y="3473363"/>
            <a:chExt cx="3099700" cy="760862"/>
          </a:xfrm>
        </p:grpSpPr>
        <p:pic>
          <p:nvPicPr>
            <p:cNvPr id="5771" name="Google Shape;5771;p166"/>
            <p:cNvPicPr preferRelativeResize="0"/>
            <p:nvPr/>
          </p:nvPicPr>
          <p:blipFill rotWithShape="1">
            <a:blip r:embed="rId3">
              <a:alphaModFix/>
            </a:blip>
            <a:srcRect/>
            <a:stretch/>
          </p:blipFill>
          <p:spPr>
            <a:xfrm>
              <a:off x="495225" y="3473363"/>
              <a:ext cx="3085690" cy="760857"/>
            </a:xfrm>
            <a:prstGeom prst="rect">
              <a:avLst/>
            </a:prstGeom>
            <a:noFill/>
            <a:ln>
              <a:noFill/>
            </a:ln>
          </p:spPr>
        </p:pic>
        <p:pic>
          <p:nvPicPr>
            <p:cNvPr id="5772" name="Google Shape;5772;p166"/>
            <p:cNvPicPr preferRelativeResize="0"/>
            <p:nvPr/>
          </p:nvPicPr>
          <p:blipFill rotWithShape="1">
            <a:blip r:embed="rId4">
              <a:alphaModFix/>
            </a:blip>
            <a:srcRect l="25821"/>
            <a:stretch/>
          </p:blipFill>
          <p:spPr>
            <a:xfrm>
              <a:off x="1305999" y="3473375"/>
              <a:ext cx="2288926" cy="760850"/>
            </a:xfrm>
            <a:prstGeom prst="rect">
              <a:avLst/>
            </a:prstGeom>
            <a:noFill/>
            <a:ln w="9525" cap="flat" cmpd="sng">
              <a:solidFill>
                <a:srgbClr val="FFFFFF"/>
              </a:solidFill>
              <a:prstDash val="solid"/>
              <a:round/>
              <a:headEnd type="none" w="sm" len="sm"/>
              <a:tailEnd type="none" w="sm" len="sm"/>
            </a:ln>
          </p:spPr>
        </p:pic>
      </p:grpSp>
      <p:grpSp>
        <p:nvGrpSpPr>
          <p:cNvPr id="5773" name="Google Shape;5773;p166"/>
          <p:cNvGrpSpPr/>
          <p:nvPr/>
        </p:nvGrpSpPr>
        <p:grpSpPr>
          <a:xfrm>
            <a:off x="5731092" y="3209886"/>
            <a:ext cx="2169492" cy="828192"/>
            <a:chOff x="5578959" y="3410570"/>
            <a:chExt cx="2334544" cy="886430"/>
          </a:xfrm>
        </p:grpSpPr>
        <p:pic>
          <p:nvPicPr>
            <p:cNvPr id="5774" name="Google Shape;5774;p166"/>
            <p:cNvPicPr preferRelativeResize="0"/>
            <p:nvPr/>
          </p:nvPicPr>
          <p:blipFill rotWithShape="1">
            <a:blip r:embed="rId5">
              <a:alphaModFix/>
            </a:blip>
            <a:srcRect/>
            <a:stretch/>
          </p:blipFill>
          <p:spPr>
            <a:xfrm>
              <a:off x="5578959" y="3410570"/>
              <a:ext cx="2334544" cy="886425"/>
            </a:xfrm>
            <a:prstGeom prst="rect">
              <a:avLst/>
            </a:prstGeom>
            <a:noFill/>
            <a:ln>
              <a:noFill/>
            </a:ln>
          </p:spPr>
        </p:pic>
        <p:pic>
          <p:nvPicPr>
            <p:cNvPr id="5775" name="Google Shape;5775;p166"/>
            <p:cNvPicPr preferRelativeResize="0"/>
            <p:nvPr/>
          </p:nvPicPr>
          <p:blipFill rotWithShape="1">
            <a:blip r:embed="rId6">
              <a:alphaModFix/>
            </a:blip>
            <a:srcRect l="49733"/>
            <a:stretch/>
          </p:blipFill>
          <p:spPr>
            <a:xfrm>
              <a:off x="6740002" y="3410575"/>
              <a:ext cx="1173501" cy="886425"/>
            </a:xfrm>
            <a:prstGeom prst="rect">
              <a:avLst/>
            </a:prstGeom>
            <a:noFill/>
            <a:ln>
              <a:noFill/>
            </a:ln>
          </p:spPr>
        </p:pic>
      </p:grpSp>
      <p:pic>
        <p:nvPicPr>
          <p:cNvPr id="5776" name="Google Shape;5776;p166"/>
          <p:cNvPicPr preferRelativeResize="0"/>
          <p:nvPr/>
        </p:nvPicPr>
        <p:blipFill>
          <a:blip r:embed="rId7">
            <a:alphaModFix/>
          </a:blip>
          <a:stretch>
            <a:fillRect/>
          </a:stretch>
        </p:blipFill>
        <p:spPr>
          <a:xfrm>
            <a:off x="5468300" y="4104376"/>
            <a:ext cx="2660849" cy="539800"/>
          </a:xfrm>
          <a:prstGeom prst="rect">
            <a:avLst/>
          </a:prstGeom>
          <a:noFill/>
          <a:ln>
            <a:noFill/>
          </a:ln>
        </p:spPr>
      </p:pic>
      <p:sp>
        <p:nvSpPr>
          <p:cNvPr id="5777" name="Google Shape;5777;p166"/>
          <p:cNvSpPr/>
          <p:nvPr/>
        </p:nvSpPr>
        <p:spPr>
          <a:xfrm>
            <a:off x="255875" y="1064875"/>
            <a:ext cx="4273500" cy="3684600"/>
          </a:xfrm>
          <a:prstGeom prst="rect">
            <a:avLst/>
          </a:prstGeom>
          <a:noFill/>
          <a:ln w="38100" cap="flat" cmpd="sng">
            <a:solidFill>
              <a:srgbClr val="28BA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5778" name="Google Shape;5778;p166"/>
          <p:cNvSpPr/>
          <p:nvPr/>
        </p:nvSpPr>
        <p:spPr>
          <a:xfrm>
            <a:off x="255875" y="885700"/>
            <a:ext cx="1568100" cy="179100"/>
          </a:xfrm>
          <a:prstGeom prst="rect">
            <a:avLst/>
          </a:prstGeom>
          <a:solidFill>
            <a:srgbClr val="28BA73"/>
          </a:solidFill>
          <a:ln w="38100" cap="flat" cmpd="sng">
            <a:solidFill>
              <a:srgbClr val="28BA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FOCUS TODAY</a:t>
            </a:r>
            <a:endParaRPr b="1">
              <a:solidFill>
                <a:srgbClr val="FFFFFF"/>
              </a:solidFill>
              <a:latin typeface="Montserrat"/>
              <a:ea typeface="Montserrat"/>
              <a:cs typeface="Montserrat"/>
              <a:sym typeface="Montserrat"/>
            </a:endParaRPr>
          </a:p>
        </p:txBody>
      </p:sp>
      <p:sp>
        <p:nvSpPr>
          <p:cNvPr id="5779" name="Google Shape;5779;p166"/>
          <p:cNvSpPr/>
          <p:nvPr/>
        </p:nvSpPr>
        <p:spPr>
          <a:xfrm>
            <a:off x="7447500" y="1357500"/>
            <a:ext cx="1139700" cy="485100"/>
          </a:xfrm>
          <a:prstGeom prst="ellipse">
            <a:avLst/>
          </a:prstGeom>
          <a:solidFill>
            <a:srgbClr val="FF9900"/>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EFFFF"/>
                </a:solidFill>
                <a:latin typeface="Montserrat"/>
                <a:ea typeface="Montserrat"/>
                <a:cs typeface="Montserrat"/>
                <a:sym typeface="Montserrat"/>
              </a:rPr>
              <a:t>Quick zoom</a:t>
            </a:r>
            <a:endParaRPr>
              <a:solidFill>
                <a:srgbClr val="FEFFFF"/>
              </a:solidFill>
              <a:latin typeface="Montserrat"/>
              <a:ea typeface="Montserrat"/>
              <a:cs typeface="Montserrat"/>
              <a:sym typeface="Montserrat"/>
            </a:endParaRPr>
          </a:p>
        </p:txBody>
      </p:sp>
      <p:pic>
        <p:nvPicPr>
          <p:cNvPr id="5780" name="Google Shape;5780;p166"/>
          <p:cNvPicPr preferRelativeResize="0"/>
          <p:nvPr/>
        </p:nvPicPr>
        <p:blipFill>
          <a:blip r:embed="rId8">
            <a:alphaModFix/>
          </a:blip>
          <a:stretch>
            <a:fillRect/>
          </a:stretch>
        </p:blipFill>
        <p:spPr>
          <a:xfrm>
            <a:off x="7254178" y="1482026"/>
            <a:ext cx="337126" cy="330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84"/>
        <p:cNvGrpSpPr/>
        <p:nvPr/>
      </p:nvGrpSpPr>
      <p:grpSpPr>
        <a:xfrm>
          <a:off x="0" y="0"/>
          <a:ext cx="0" cy="0"/>
          <a:chOff x="0" y="0"/>
          <a:chExt cx="0" cy="0"/>
        </a:xfrm>
      </p:grpSpPr>
      <p:sp>
        <p:nvSpPr>
          <p:cNvPr id="5785" name="Google Shape;5785;p167"/>
          <p:cNvSpPr/>
          <p:nvPr/>
        </p:nvSpPr>
        <p:spPr>
          <a:xfrm>
            <a:off x="6513050" y="1057475"/>
            <a:ext cx="2428500" cy="3598819"/>
          </a:xfrm>
          <a:prstGeom prst="rect">
            <a:avLst/>
          </a:prstGeom>
          <a:solidFill>
            <a:srgbClr val="1F5BC6">
              <a:alpha val="35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86" name="Google Shape;5786;p167"/>
          <p:cNvSpPr/>
          <p:nvPr/>
        </p:nvSpPr>
        <p:spPr>
          <a:xfrm>
            <a:off x="3526575" y="1359600"/>
            <a:ext cx="2644500" cy="3296700"/>
          </a:xfrm>
          <a:prstGeom prst="rect">
            <a:avLst/>
          </a:prstGeom>
          <a:solidFill>
            <a:srgbClr val="D9D2E9">
              <a:alpha val="3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87" name="Google Shape;5787;p167"/>
          <p:cNvSpPr txBox="1">
            <a:spLocks noGrp="1"/>
          </p:cNvSpPr>
          <p:nvPr>
            <p:ph type="title"/>
          </p:nvPr>
        </p:nvSpPr>
        <p:spPr>
          <a:xfrm>
            <a:off x="531425" y="156239"/>
            <a:ext cx="8525400" cy="17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We tested the waters and created </a:t>
            </a:r>
            <a:r>
              <a:rPr lang="en" b="1"/>
              <a:t>a full-blown “Data as a Business”</a:t>
            </a:r>
            <a:r>
              <a:rPr lang="en"/>
              <a:t>... ramping up our </a:t>
            </a:r>
            <a:r>
              <a:rPr lang="en" b="1"/>
              <a:t>AI capabilities beyond pure ‘data’</a:t>
            </a:r>
            <a:endParaRPr b="1"/>
          </a:p>
          <a:p>
            <a:pPr marL="0" lvl="0" indent="0" algn="l" rtl="0">
              <a:spcBef>
                <a:spcPts val="0"/>
              </a:spcBef>
              <a:spcAft>
                <a:spcPts val="0"/>
              </a:spcAft>
              <a:buNone/>
            </a:pPr>
            <a:endParaRPr/>
          </a:p>
        </p:txBody>
      </p:sp>
      <p:sp>
        <p:nvSpPr>
          <p:cNvPr id="5788" name="Google Shape;5788;p167"/>
          <p:cNvSpPr txBox="1">
            <a:spLocks noGrp="1"/>
          </p:cNvSpPr>
          <p:nvPr>
            <p:ph type="sldNum" idx="12"/>
          </p:nvPr>
        </p:nvSpPr>
        <p:spPr>
          <a:xfrm>
            <a:off x="52650" y="4926000"/>
            <a:ext cx="290700" cy="12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5789" name="Google Shape;5789;p167"/>
          <p:cNvSpPr txBox="1"/>
          <p:nvPr/>
        </p:nvSpPr>
        <p:spPr>
          <a:xfrm>
            <a:off x="1548200" y="2794725"/>
            <a:ext cx="1657200" cy="492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solidFill>
                  <a:srgbClr val="471E77"/>
                </a:solidFill>
                <a:latin typeface="Sen"/>
                <a:ea typeface="Sen"/>
                <a:cs typeface="Sen"/>
                <a:sym typeface="Sen"/>
              </a:rPr>
              <a:t>Data Shopper </a:t>
            </a:r>
            <a:endParaRPr sz="1600" b="1">
              <a:solidFill>
                <a:srgbClr val="471E77"/>
              </a:solidFill>
              <a:latin typeface="Sen"/>
              <a:ea typeface="Sen"/>
              <a:cs typeface="Sen"/>
              <a:sym typeface="Sen"/>
            </a:endParaRPr>
          </a:p>
          <a:p>
            <a:pPr marL="0" lvl="0" indent="0" algn="ctr" rtl="0">
              <a:spcBef>
                <a:spcPts val="0"/>
              </a:spcBef>
              <a:spcAft>
                <a:spcPts val="0"/>
              </a:spcAft>
              <a:buNone/>
            </a:pPr>
            <a:r>
              <a:rPr lang="en" sz="1600" i="1">
                <a:solidFill>
                  <a:srgbClr val="471E77"/>
                </a:solidFill>
                <a:latin typeface="Sen"/>
                <a:ea typeface="Sen"/>
                <a:cs typeface="Sen"/>
                <a:sym typeface="Sen"/>
              </a:rPr>
              <a:t>(Negotiations)</a:t>
            </a:r>
            <a:endParaRPr sz="1300" b="1">
              <a:solidFill>
                <a:srgbClr val="471E77"/>
              </a:solidFill>
              <a:latin typeface="Sen"/>
              <a:ea typeface="Sen"/>
              <a:cs typeface="Sen"/>
              <a:sym typeface="Sen"/>
            </a:endParaRPr>
          </a:p>
        </p:txBody>
      </p:sp>
      <p:sp>
        <p:nvSpPr>
          <p:cNvPr id="5790" name="Google Shape;5790;p167"/>
          <p:cNvSpPr txBox="1"/>
          <p:nvPr/>
        </p:nvSpPr>
        <p:spPr>
          <a:xfrm>
            <a:off x="1369025" y="3729625"/>
            <a:ext cx="1947000" cy="800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300">
                <a:solidFill>
                  <a:srgbClr val="471E77"/>
                </a:solidFill>
                <a:latin typeface="Sen"/>
                <a:ea typeface="Sen"/>
                <a:cs typeface="Sen"/>
                <a:sym typeface="Sen"/>
              </a:rPr>
              <a:t>Access to granular business dynamics data</a:t>
            </a:r>
            <a:endParaRPr sz="1300" b="1">
              <a:solidFill>
                <a:srgbClr val="471E77"/>
              </a:solidFill>
              <a:latin typeface="Sen"/>
              <a:ea typeface="Sen"/>
              <a:cs typeface="Sen"/>
              <a:sym typeface="Sen"/>
            </a:endParaRPr>
          </a:p>
        </p:txBody>
      </p:sp>
      <p:pic>
        <p:nvPicPr>
          <p:cNvPr id="5791" name="Google Shape;5791;p167"/>
          <p:cNvPicPr preferRelativeResize="0"/>
          <p:nvPr/>
        </p:nvPicPr>
        <p:blipFill>
          <a:blip r:embed="rId3">
            <a:alphaModFix/>
          </a:blip>
          <a:stretch>
            <a:fillRect/>
          </a:stretch>
        </p:blipFill>
        <p:spPr>
          <a:xfrm>
            <a:off x="7480908" y="1237623"/>
            <a:ext cx="458700" cy="465649"/>
          </a:xfrm>
          <a:prstGeom prst="rect">
            <a:avLst/>
          </a:prstGeom>
          <a:noFill/>
          <a:ln>
            <a:noFill/>
          </a:ln>
        </p:spPr>
      </p:pic>
      <p:sp>
        <p:nvSpPr>
          <p:cNvPr id="5792" name="Google Shape;5792;p167"/>
          <p:cNvSpPr/>
          <p:nvPr/>
        </p:nvSpPr>
        <p:spPr>
          <a:xfrm rot="2708416">
            <a:off x="1957402" y="1855781"/>
            <a:ext cx="693250" cy="693514"/>
          </a:xfrm>
          <a:prstGeom prst="roundRect">
            <a:avLst>
              <a:gd name="adj" fmla="val 23668"/>
            </a:avLst>
          </a:prstGeom>
          <a:solidFill>
            <a:srgbClr val="2E20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E4E88"/>
              </a:solidFill>
              <a:latin typeface="Montserrat Light"/>
              <a:ea typeface="Montserrat Light"/>
              <a:cs typeface="Montserrat Light"/>
              <a:sym typeface="Montserrat Light"/>
            </a:endParaRPr>
          </a:p>
        </p:txBody>
      </p:sp>
      <p:pic>
        <p:nvPicPr>
          <p:cNvPr id="5793" name="Google Shape;5793;p167"/>
          <p:cNvPicPr preferRelativeResize="0"/>
          <p:nvPr/>
        </p:nvPicPr>
        <p:blipFill>
          <a:blip r:embed="rId4">
            <a:alphaModFix/>
          </a:blip>
          <a:stretch>
            <a:fillRect/>
          </a:stretch>
        </p:blipFill>
        <p:spPr>
          <a:xfrm>
            <a:off x="2065560" y="1939482"/>
            <a:ext cx="476649" cy="483870"/>
          </a:xfrm>
          <a:prstGeom prst="rect">
            <a:avLst/>
          </a:prstGeom>
          <a:noFill/>
          <a:ln>
            <a:noFill/>
          </a:ln>
        </p:spPr>
      </p:pic>
      <p:sp>
        <p:nvSpPr>
          <p:cNvPr id="5794" name="Google Shape;5794;p167"/>
          <p:cNvSpPr txBox="1"/>
          <p:nvPr/>
        </p:nvSpPr>
        <p:spPr>
          <a:xfrm>
            <a:off x="52650" y="2870925"/>
            <a:ext cx="1092600" cy="2463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1600" b="1">
                <a:solidFill>
                  <a:srgbClr val="471E77"/>
                </a:solidFill>
                <a:latin typeface="Sen"/>
                <a:ea typeface="Sen"/>
                <a:cs typeface="Sen"/>
                <a:sym typeface="Sen"/>
              </a:rPr>
              <a:t>Solutions</a:t>
            </a:r>
            <a:endParaRPr sz="1600" b="1">
              <a:solidFill>
                <a:srgbClr val="471E77"/>
              </a:solidFill>
              <a:latin typeface="Sen"/>
              <a:ea typeface="Sen"/>
              <a:cs typeface="Sen"/>
              <a:sym typeface="Sen"/>
            </a:endParaRPr>
          </a:p>
        </p:txBody>
      </p:sp>
      <p:sp>
        <p:nvSpPr>
          <p:cNvPr id="5795" name="Google Shape;5795;p167"/>
          <p:cNvSpPr txBox="1"/>
          <p:nvPr/>
        </p:nvSpPr>
        <p:spPr>
          <a:xfrm>
            <a:off x="141150" y="3958227"/>
            <a:ext cx="1004100" cy="2463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1600" b="1">
                <a:solidFill>
                  <a:srgbClr val="471E77"/>
                </a:solidFill>
                <a:latin typeface="Sen"/>
                <a:ea typeface="Sen"/>
                <a:cs typeface="Sen"/>
                <a:sym typeface="Sen"/>
              </a:rPr>
              <a:t>Product</a:t>
            </a:r>
            <a:endParaRPr sz="1300" b="1">
              <a:solidFill>
                <a:srgbClr val="471E77"/>
              </a:solidFill>
              <a:latin typeface="Sen"/>
              <a:ea typeface="Sen"/>
              <a:cs typeface="Sen"/>
              <a:sym typeface="Sen"/>
            </a:endParaRPr>
          </a:p>
        </p:txBody>
      </p:sp>
      <p:cxnSp>
        <p:nvCxnSpPr>
          <p:cNvPr id="5796" name="Google Shape;5796;p167"/>
          <p:cNvCxnSpPr/>
          <p:nvPr/>
        </p:nvCxnSpPr>
        <p:spPr>
          <a:xfrm flipH="1">
            <a:off x="1247877" y="2551363"/>
            <a:ext cx="3300" cy="926700"/>
          </a:xfrm>
          <a:prstGeom prst="straightConnector1">
            <a:avLst/>
          </a:prstGeom>
          <a:noFill/>
          <a:ln w="19050" cap="flat" cmpd="sng">
            <a:solidFill>
              <a:srgbClr val="464646"/>
            </a:solidFill>
            <a:prstDash val="solid"/>
            <a:round/>
            <a:headEnd type="none" w="med" len="med"/>
            <a:tailEnd type="none" w="med" len="med"/>
          </a:ln>
        </p:spPr>
      </p:cxnSp>
      <p:cxnSp>
        <p:nvCxnSpPr>
          <p:cNvPr id="5797" name="Google Shape;5797;p167"/>
          <p:cNvCxnSpPr/>
          <p:nvPr/>
        </p:nvCxnSpPr>
        <p:spPr>
          <a:xfrm flipH="1">
            <a:off x="1247877" y="3729629"/>
            <a:ext cx="3300" cy="926700"/>
          </a:xfrm>
          <a:prstGeom prst="straightConnector1">
            <a:avLst/>
          </a:prstGeom>
          <a:noFill/>
          <a:ln w="19050" cap="flat" cmpd="sng">
            <a:solidFill>
              <a:srgbClr val="464646"/>
            </a:solidFill>
            <a:prstDash val="solid"/>
            <a:round/>
            <a:headEnd type="none" w="med" len="med"/>
            <a:tailEnd type="none" w="med" len="med"/>
          </a:ln>
        </p:spPr>
      </p:cxnSp>
      <p:cxnSp>
        <p:nvCxnSpPr>
          <p:cNvPr id="5798" name="Google Shape;5798;p167"/>
          <p:cNvCxnSpPr/>
          <p:nvPr/>
        </p:nvCxnSpPr>
        <p:spPr>
          <a:xfrm>
            <a:off x="1319771" y="3595381"/>
            <a:ext cx="2148600" cy="0"/>
          </a:xfrm>
          <a:prstGeom prst="straightConnector1">
            <a:avLst/>
          </a:prstGeom>
          <a:noFill/>
          <a:ln w="9525" cap="flat" cmpd="sng">
            <a:solidFill>
              <a:schemeClr val="dk2"/>
            </a:solidFill>
            <a:prstDash val="dash"/>
            <a:round/>
            <a:headEnd type="none" w="med" len="med"/>
            <a:tailEnd type="none" w="med" len="med"/>
          </a:ln>
        </p:spPr>
      </p:cxnSp>
      <p:sp>
        <p:nvSpPr>
          <p:cNvPr id="5799" name="Google Shape;5799;p167"/>
          <p:cNvSpPr txBox="1"/>
          <p:nvPr/>
        </p:nvSpPr>
        <p:spPr>
          <a:xfrm>
            <a:off x="3611625" y="3424825"/>
            <a:ext cx="2428500" cy="800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300">
                <a:solidFill>
                  <a:srgbClr val="471E77"/>
                </a:solidFill>
                <a:latin typeface="Sen"/>
                <a:ea typeface="Sen"/>
                <a:cs typeface="Sen"/>
                <a:sym typeface="Sen"/>
              </a:rPr>
              <a:t>Data collaboration: assortment construction, category management, supply chain data exchange</a:t>
            </a:r>
            <a:endParaRPr sz="1300">
              <a:solidFill>
                <a:srgbClr val="471E77"/>
              </a:solidFill>
              <a:latin typeface="Sen"/>
              <a:ea typeface="Sen"/>
              <a:cs typeface="Sen"/>
              <a:sym typeface="Sen"/>
            </a:endParaRPr>
          </a:p>
        </p:txBody>
      </p:sp>
      <p:sp>
        <p:nvSpPr>
          <p:cNvPr id="5800" name="Google Shape;5800;p167"/>
          <p:cNvSpPr txBox="1"/>
          <p:nvPr/>
        </p:nvSpPr>
        <p:spPr>
          <a:xfrm>
            <a:off x="3411240" y="2489915"/>
            <a:ext cx="2886900" cy="492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solidFill>
                  <a:srgbClr val="471E77"/>
                </a:solidFill>
                <a:latin typeface="Sen"/>
                <a:ea typeface="Sen"/>
                <a:cs typeface="Sen"/>
                <a:sym typeface="Sen"/>
              </a:rPr>
              <a:t>Category Management</a:t>
            </a:r>
            <a:endParaRPr sz="1600" b="1">
              <a:solidFill>
                <a:srgbClr val="471E77"/>
              </a:solidFill>
              <a:latin typeface="Sen"/>
              <a:ea typeface="Sen"/>
              <a:cs typeface="Sen"/>
              <a:sym typeface="Sen"/>
            </a:endParaRPr>
          </a:p>
          <a:p>
            <a:pPr marL="0" lvl="0" indent="0" algn="ctr" rtl="0">
              <a:spcBef>
                <a:spcPts val="0"/>
              </a:spcBef>
              <a:spcAft>
                <a:spcPts val="0"/>
              </a:spcAft>
              <a:buNone/>
            </a:pPr>
            <a:r>
              <a:rPr lang="en" sz="1600" i="1">
                <a:solidFill>
                  <a:srgbClr val="471E77"/>
                </a:solidFill>
                <a:latin typeface="Sen"/>
                <a:ea typeface="Sen"/>
                <a:cs typeface="Sen"/>
                <a:sym typeface="Sen"/>
              </a:rPr>
              <a:t>(Operations)</a:t>
            </a:r>
            <a:endParaRPr sz="1300" b="1">
              <a:solidFill>
                <a:srgbClr val="471E77"/>
              </a:solidFill>
              <a:latin typeface="Sen"/>
              <a:ea typeface="Sen"/>
              <a:cs typeface="Sen"/>
              <a:sym typeface="Sen"/>
            </a:endParaRPr>
          </a:p>
        </p:txBody>
      </p:sp>
      <p:sp>
        <p:nvSpPr>
          <p:cNvPr id="5801" name="Google Shape;5801;p167"/>
          <p:cNvSpPr/>
          <p:nvPr/>
        </p:nvSpPr>
        <p:spPr>
          <a:xfrm rot="2709470">
            <a:off x="4508139" y="1523533"/>
            <a:ext cx="693038" cy="693299"/>
          </a:xfrm>
          <a:prstGeom prst="roundRect">
            <a:avLst>
              <a:gd name="adj" fmla="val 23668"/>
            </a:avLst>
          </a:prstGeom>
          <a:solidFill>
            <a:srgbClr val="2E20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E4E88"/>
              </a:solidFill>
              <a:latin typeface="Montserrat Light"/>
              <a:ea typeface="Montserrat Light"/>
              <a:cs typeface="Montserrat Light"/>
              <a:sym typeface="Montserrat Light"/>
            </a:endParaRPr>
          </a:p>
        </p:txBody>
      </p:sp>
      <p:pic>
        <p:nvPicPr>
          <p:cNvPr id="5802" name="Google Shape;5802;p167"/>
          <p:cNvPicPr preferRelativeResize="0"/>
          <p:nvPr/>
        </p:nvPicPr>
        <p:blipFill>
          <a:blip r:embed="rId5">
            <a:alphaModFix/>
          </a:blip>
          <a:stretch>
            <a:fillRect/>
          </a:stretch>
        </p:blipFill>
        <p:spPr>
          <a:xfrm>
            <a:off x="4603543" y="1644700"/>
            <a:ext cx="458700" cy="465649"/>
          </a:xfrm>
          <a:prstGeom prst="rect">
            <a:avLst/>
          </a:prstGeom>
          <a:noFill/>
          <a:ln>
            <a:noFill/>
          </a:ln>
        </p:spPr>
      </p:pic>
      <p:cxnSp>
        <p:nvCxnSpPr>
          <p:cNvPr id="5803" name="Google Shape;5803;p167"/>
          <p:cNvCxnSpPr/>
          <p:nvPr/>
        </p:nvCxnSpPr>
        <p:spPr>
          <a:xfrm>
            <a:off x="3468401" y="3172381"/>
            <a:ext cx="2893200" cy="0"/>
          </a:xfrm>
          <a:prstGeom prst="straightConnector1">
            <a:avLst/>
          </a:prstGeom>
          <a:noFill/>
          <a:ln w="9525" cap="flat" cmpd="sng">
            <a:solidFill>
              <a:schemeClr val="dk2"/>
            </a:solidFill>
            <a:prstDash val="dash"/>
            <a:round/>
            <a:headEnd type="none" w="med" len="med"/>
            <a:tailEnd type="none" w="med" len="med"/>
          </a:ln>
        </p:spPr>
      </p:cxnSp>
      <p:cxnSp>
        <p:nvCxnSpPr>
          <p:cNvPr id="5804" name="Google Shape;5804;p167"/>
          <p:cNvCxnSpPr/>
          <p:nvPr/>
        </p:nvCxnSpPr>
        <p:spPr>
          <a:xfrm rot="10800000">
            <a:off x="3468531" y="3184981"/>
            <a:ext cx="0" cy="410400"/>
          </a:xfrm>
          <a:prstGeom prst="straightConnector1">
            <a:avLst/>
          </a:prstGeom>
          <a:noFill/>
          <a:ln w="9525" cap="flat" cmpd="sng">
            <a:solidFill>
              <a:schemeClr val="dk2"/>
            </a:solidFill>
            <a:prstDash val="dash"/>
            <a:round/>
            <a:headEnd type="none" w="med" len="med"/>
            <a:tailEnd type="none" w="med" len="med"/>
          </a:ln>
        </p:spPr>
      </p:cxnSp>
      <p:sp>
        <p:nvSpPr>
          <p:cNvPr id="5805" name="Google Shape;5805;p167"/>
          <p:cNvSpPr txBox="1"/>
          <p:nvPr/>
        </p:nvSpPr>
        <p:spPr>
          <a:xfrm>
            <a:off x="6553239" y="3032998"/>
            <a:ext cx="2177100" cy="800282"/>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300">
                <a:solidFill>
                  <a:srgbClr val="471E77"/>
                </a:solidFill>
                <a:latin typeface="Sen"/>
                <a:ea typeface="Sen"/>
                <a:cs typeface="Sen"/>
                <a:sym typeface="Sen"/>
              </a:rPr>
              <a:t>Retail media digital and instore. Dissemination of targeted advertising to Carrefour customers</a:t>
            </a:r>
            <a:endParaRPr sz="1300" b="1">
              <a:solidFill>
                <a:srgbClr val="471E77"/>
              </a:solidFill>
              <a:latin typeface="Sen"/>
              <a:ea typeface="Sen"/>
              <a:cs typeface="Sen"/>
              <a:sym typeface="Sen"/>
            </a:endParaRPr>
          </a:p>
        </p:txBody>
      </p:sp>
      <p:sp>
        <p:nvSpPr>
          <p:cNvPr id="5806" name="Google Shape;5806;p167"/>
          <p:cNvSpPr txBox="1"/>
          <p:nvPr/>
        </p:nvSpPr>
        <p:spPr>
          <a:xfrm>
            <a:off x="6553227" y="1976914"/>
            <a:ext cx="2313300" cy="73885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solidFill>
                  <a:srgbClr val="471E77"/>
                </a:solidFill>
                <a:latin typeface="Sen"/>
                <a:ea typeface="Sen"/>
                <a:cs typeface="Sen"/>
                <a:sym typeface="Sen"/>
              </a:rPr>
              <a:t>Retail Media</a:t>
            </a:r>
            <a:endParaRPr sz="1600" b="1">
              <a:solidFill>
                <a:srgbClr val="471E77"/>
              </a:solidFill>
              <a:latin typeface="Sen"/>
              <a:ea typeface="Sen"/>
              <a:cs typeface="Sen"/>
              <a:sym typeface="Sen"/>
            </a:endParaRPr>
          </a:p>
          <a:p>
            <a:pPr marL="0" lvl="0" indent="0" algn="ctr" rtl="0">
              <a:spcBef>
                <a:spcPts val="0"/>
              </a:spcBef>
              <a:spcAft>
                <a:spcPts val="0"/>
              </a:spcAft>
              <a:buNone/>
            </a:pPr>
            <a:r>
              <a:rPr lang="en" sz="1600" b="1" i="1">
                <a:solidFill>
                  <a:srgbClr val="471E77"/>
                </a:solidFill>
                <a:latin typeface="Sen"/>
                <a:ea typeface="Sen"/>
                <a:cs typeface="Sen"/>
                <a:sym typeface="Sen"/>
              </a:rPr>
              <a:t>- Unlimitail - </a:t>
            </a:r>
            <a:endParaRPr sz="1600" b="1" i="1">
              <a:solidFill>
                <a:srgbClr val="471E77"/>
              </a:solidFill>
              <a:latin typeface="Sen"/>
              <a:ea typeface="Sen"/>
              <a:cs typeface="Sen"/>
              <a:sym typeface="Sen"/>
            </a:endParaRPr>
          </a:p>
          <a:p>
            <a:pPr marL="0" lvl="0" indent="0" algn="ctr" rtl="0">
              <a:spcBef>
                <a:spcPts val="0"/>
              </a:spcBef>
              <a:spcAft>
                <a:spcPts val="0"/>
              </a:spcAft>
              <a:buNone/>
            </a:pPr>
            <a:r>
              <a:rPr lang="en" sz="1600">
                <a:solidFill>
                  <a:srgbClr val="471E77"/>
                </a:solidFill>
                <a:latin typeface="Sen"/>
                <a:ea typeface="Sen"/>
                <a:cs typeface="Sen"/>
                <a:sym typeface="Sen"/>
              </a:rPr>
              <a:t>(Media monetization)</a:t>
            </a:r>
            <a:endParaRPr sz="1300" b="1">
              <a:solidFill>
                <a:srgbClr val="471E77"/>
              </a:solidFill>
              <a:latin typeface="Sen"/>
              <a:ea typeface="Sen"/>
              <a:cs typeface="Sen"/>
              <a:sym typeface="Sen"/>
            </a:endParaRPr>
          </a:p>
        </p:txBody>
      </p:sp>
      <p:sp>
        <p:nvSpPr>
          <p:cNvPr id="5807" name="Google Shape;5807;p167"/>
          <p:cNvSpPr/>
          <p:nvPr/>
        </p:nvSpPr>
        <p:spPr>
          <a:xfrm rot="2641640">
            <a:off x="7370038" y="1225024"/>
            <a:ext cx="679686" cy="679688"/>
          </a:xfrm>
          <a:prstGeom prst="roundRect">
            <a:avLst>
              <a:gd name="adj" fmla="val 23668"/>
            </a:avLst>
          </a:prstGeom>
          <a:solidFill>
            <a:srgbClr val="2E20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E4E88"/>
              </a:solidFill>
              <a:latin typeface="Montserrat Light"/>
              <a:ea typeface="Montserrat Light"/>
              <a:cs typeface="Montserrat Light"/>
              <a:sym typeface="Montserrat Light"/>
            </a:endParaRPr>
          </a:p>
        </p:txBody>
      </p:sp>
      <p:cxnSp>
        <p:nvCxnSpPr>
          <p:cNvPr id="5808" name="Google Shape;5808;p167"/>
          <p:cNvCxnSpPr>
            <a:endCxn id="5785" idx="3"/>
          </p:cNvCxnSpPr>
          <p:nvPr/>
        </p:nvCxnSpPr>
        <p:spPr>
          <a:xfrm rot="10800000" flipH="1">
            <a:off x="6369950" y="2856884"/>
            <a:ext cx="2571600" cy="28500"/>
          </a:xfrm>
          <a:prstGeom prst="straightConnector1">
            <a:avLst/>
          </a:prstGeom>
          <a:noFill/>
          <a:ln w="9525" cap="flat" cmpd="sng">
            <a:solidFill>
              <a:schemeClr val="dk2"/>
            </a:solidFill>
            <a:prstDash val="dash"/>
            <a:round/>
            <a:headEnd type="none" w="med" len="med"/>
            <a:tailEnd type="none" w="med" len="med"/>
          </a:ln>
        </p:spPr>
      </p:cxnSp>
      <p:cxnSp>
        <p:nvCxnSpPr>
          <p:cNvPr id="5809" name="Google Shape;5809;p167"/>
          <p:cNvCxnSpPr/>
          <p:nvPr/>
        </p:nvCxnSpPr>
        <p:spPr>
          <a:xfrm rot="10800000">
            <a:off x="6365525" y="2899987"/>
            <a:ext cx="0" cy="279738"/>
          </a:xfrm>
          <a:prstGeom prst="straightConnector1">
            <a:avLst/>
          </a:prstGeom>
          <a:noFill/>
          <a:ln w="9525" cap="flat" cmpd="sng">
            <a:solidFill>
              <a:schemeClr val="dk2"/>
            </a:solidFill>
            <a:prstDash val="dash"/>
            <a:round/>
            <a:headEnd type="none" w="med" len="med"/>
            <a:tailEnd type="none" w="med" len="med"/>
          </a:ln>
        </p:spPr>
      </p:cxnSp>
      <p:pic>
        <p:nvPicPr>
          <p:cNvPr id="5810" name="Google Shape;5810;p167"/>
          <p:cNvPicPr preferRelativeResize="0"/>
          <p:nvPr/>
        </p:nvPicPr>
        <p:blipFill>
          <a:blip r:embed="rId3">
            <a:alphaModFix/>
          </a:blip>
          <a:stretch>
            <a:fillRect/>
          </a:stretch>
        </p:blipFill>
        <p:spPr>
          <a:xfrm>
            <a:off x="7480923" y="1369947"/>
            <a:ext cx="458700" cy="447628"/>
          </a:xfrm>
          <a:prstGeom prst="rect">
            <a:avLst/>
          </a:prstGeom>
          <a:noFill/>
          <a:ln>
            <a:noFill/>
          </a:ln>
        </p:spPr>
      </p:pic>
      <p:sp>
        <p:nvSpPr>
          <p:cNvPr id="5811" name="Google Shape;5811;p167"/>
          <p:cNvSpPr txBox="1"/>
          <p:nvPr/>
        </p:nvSpPr>
        <p:spPr>
          <a:xfrm>
            <a:off x="1426575" y="1198800"/>
            <a:ext cx="16572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1"/>
                </a:solidFill>
                <a:latin typeface="Montserrat"/>
                <a:ea typeface="Montserrat"/>
                <a:cs typeface="Montserrat"/>
                <a:sym typeface="Montserrat"/>
              </a:rPr>
              <a:t>Early 2022</a:t>
            </a:r>
            <a:endParaRPr/>
          </a:p>
        </p:txBody>
      </p:sp>
      <p:sp>
        <p:nvSpPr>
          <p:cNvPr id="5812" name="Google Shape;5812;p167"/>
          <p:cNvSpPr txBox="1"/>
          <p:nvPr/>
        </p:nvSpPr>
        <p:spPr>
          <a:xfrm>
            <a:off x="4006200" y="1027475"/>
            <a:ext cx="16572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1"/>
                </a:solidFill>
                <a:latin typeface="Montserrat"/>
                <a:ea typeface="Montserrat"/>
                <a:cs typeface="Montserrat"/>
                <a:sym typeface="Montserrat"/>
              </a:rPr>
              <a:t>Late 2022</a:t>
            </a:r>
            <a:endParaRPr/>
          </a:p>
        </p:txBody>
      </p:sp>
      <p:sp>
        <p:nvSpPr>
          <p:cNvPr id="5813" name="Google Shape;5813;p167"/>
          <p:cNvSpPr txBox="1"/>
          <p:nvPr/>
        </p:nvSpPr>
        <p:spPr>
          <a:xfrm>
            <a:off x="6845031" y="732525"/>
            <a:ext cx="16572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1"/>
                </a:solidFill>
                <a:latin typeface="Montserrat"/>
                <a:ea typeface="Montserrat"/>
                <a:cs typeface="Montserrat"/>
                <a:sym typeface="Montserrat"/>
              </a:rPr>
              <a:t>Mid-2023</a:t>
            </a:r>
            <a:endParaRPr/>
          </a:p>
        </p:txBody>
      </p:sp>
      <p:pic>
        <p:nvPicPr>
          <p:cNvPr id="5814" name="Google Shape;5814;p167"/>
          <p:cNvPicPr preferRelativeResize="0"/>
          <p:nvPr/>
        </p:nvPicPr>
        <p:blipFill>
          <a:blip r:embed="rId6">
            <a:alphaModFix/>
          </a:blip>
          <a:stretch>
            <a:fillRect/>
          </a:stretch>
        </p:blipFill>
        <p:spPr>
          <a:xfrm>
            <a:off x="6549352" y="4135050"/>
            <a:ext cx="2295387" cy="465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18"/>
        <p:cNvGrpSpPr/>
        <p:nvPr/>
      </p:nvGrpSpPr>
      <p:grpSpPr>
        <a:xfrm>
          <a:off x="0" y="0"/>
          <a:ext cx="0" cy="0"/>
          <a:chOff x="0" y="0"/>
          <a:chExt cx="0" cy="0"/>
        </a:xfrm>
      </p:grpSpPr>
      <p:sp>
        <p:nvSpPr>
          <p:cNvPr id="5819" name="Google Shape;5819;p168"/>
          <p:cNvSpPr/>
          <p:nvPr/>
        </p:nvSpPr>
        <p:spPr>
          <a:xfrm>
            <a:off x="1338800" y="3356550"/>
            <a:ext cx="5911200" cy="1049400"/>
          </a:xfrm>
          <a:prstGeom prst="rect">
            <a:avLst/>
          </a:prstGeom>
          <a:solidFill>
            <a:schemeClr val="accent6"/>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FFFFFF"/>
              </a:buClr>
              <a:buSzPts val="1100"/>
              <a:buFont typeface="Montserrat"/>
              <a:buNone/>
            </a:pPr>
            <a:r>
              <a:rPr lang="en" sz="1800" b="1">
                <a:solidFill>
                  <a:srgbClr val="FFFFFF"/>
                </a:solidFill>
                <a:latin typeface="Montserrat"/>
                <a:ea typeface="Montserrat"/>
                <a:cs typeface="Montserrat"/>
                <a:sym typeface="Montserrat"/>
              </a:rPr>
              <a:t>Reinvent our business</a:t>
            </a:r>
            <a:br>
              <a:rPr lang="en" sz="1800" b="1">
                <a:solidFill>
                  <a:srgbClr val="FFFFFF"/>
                </a:solidFill>
                <a:latin typeface="Montserrat"/>
                <a:ea typeface="Montserrat"/>
                <a:cs typeface="Montserrat"/>
                <a:sym typeface="Montserrat"/>
              </a:rPr>
            </a:br>
            <a:r>
              <a:rPr lang="en" sz="1800" b="1">
                <a:solidFill>
                  <a:srgbClr val="FFFFFF"/>
                </a:solidFill>
                <a:latin typeface="Montserrat"/>
                <a:ea typeface="Montserrat"/>
                <a:cs typeface="Montserrat"/>
                <a:sym typeface="Montserrat"/>
              </a:rPr>
              <a:t>with Gen AI</a:t>
            </a:r>
            <a:endParaRPr sz="1800" b="1">
              <a:solidFill>
                <a:srgbClr val="FFFFFF"/>
              </a:solidFill>
              <a:latin typeface="Montserrat"/>
              <a:ea typeface="Montserrat"/>
              <a:cs typeface="Montserrat"/>
              <a:sym typeface="Montserrat"/>
            </a:endParaRPr>
          </a:p>
        </p:txBody>
      </p:sp>
      <p:sp>
        <p:nvSpPr>
          <p:cNvPr id="5820" name="Google Shape;5820;p168"/>
          <p:cNvSpPr txBox="1"/>
          <p:nvPr/>
        </p:nvSpPr>
        <p:spPr>
          <a:xfrm>
            <a:off x="4462878" y="1152425"/>
            <a:ext cx="2787300" cy="1966200"/>
          </a:xfrm>
          <a:prstGeom prst="rect">
            <a:avLst/>
          </a:prstGeom>
          <a:solidFill>
            <a:schemeClr val="accent3"/>
          </a:solidFill>
          <a:ln>
            <a:noFill/>
          </a:ln>
        </p:spPr>
        <p:txBody>
          <a:bodyPr spcFirstLastPara="1" wrap="square" lIns="91425" tIns="548625" rIns="91425" bIns="91425" anchor="ctr" anchorCtr="0">
            <a:noAutofit/>
          </a:bodyPr>
          <a:lstStyle/>
          <a:p>
            <a:pPr marL="0" marR="0" lvl="0" indent="0" algn="ctr" rtl="0">
              <a:lnSpc>
                <a:spcPct val="100000"/>
              </a:lnSpc>
              <a:spcBef>
                <a:spcPts val="0"/>
              </a:spcBef>
              <a:spcAft>
                <a:spcPts val="0"/>
              </a:spcAft>
              <a:buNone/>
            </a:pPr>
            <a:r>
              <a:rPr lang="en" sz="1800" b="1">
                <a:solidFill>
                  <a:srgbClr val="FEFFFF"/>
                </a:solidFill>
                <a:latin typeface="Montserrat"/>
                <a:ea typeface="Montserrat"/>
                <a:cs typeface="Montserrat"/>
                <a:sym typeface="Montserrat"/>
              </a:rPr>
              <a:t>Simplify &amp; improve our processes with AI</a:t>
            </a:r>
            <a:endParaRPr sz="1800">
              <a:solidFill>
                <a:srgbClr val="FEFFFF"/>
              </a:solidFill>
              <a:latin typeface="Montserrat"/>
              <a:ea typeface="Montserrat"/>
              <a:cs typeface="Montserrat"/>
              <a:sym typeface="Montserrat"/>
            </a:endParaRPr>
          </a:p>
        </p:txBody>
      </p:sp>
      <p:sp>
        <p:nvSpPr>
          <p:cNvPr id="5821" name="Google Shape;5821;p168"/>
          <p:cNvSpPr txBox="1">
            <a:spLocks noGrp="1"/>
          </p:cNvSpPr>
          <p:nvPr>
            <p:ph type="title"/>
          </p:nvPr>
        </p:nvSpPr>
        <p:spPr>
          <a:xfrm>
            <a:off x="539750" y="146240"/>
            <a:ext cx="8100900" cy="5232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700" b="1">
                <a:latin typeface="Montserrat"/>
                <a:ea typeface="Montserrat"/>
                <a:cs typeface="Montserrat"/>
                <a:sym typeface="Montserrat"/>
              </a:rPr>
              <a:t>AI enables us to reinvent our business, at the service of our clients and internal staff</a:t>
            </a:r>
            <a:endParaRPr sz="1700" b="1">
              <a:latin typeface="Montserrat"/>
              <a:ea typeface="Montserrat"/>
              <a:cs typeface="Montserrat"/>
              <a:sym typeface="Montserrat"/>
            </a:endParaRPr>
          </a:p>
        </p:txBody>
      </p:sp>
      <p:sp>
        <p:nvSpPr>
          <p:cNvPr id="5822" name="Google Shape;5822;p168"/>
          <p:cNvSpPr txBox="1"/>
          <p:nvPr/>
        </p:nvSpPr>
        <p:spPr>
          <a:xfrm>
            <a:off x="1338800" y="1152425"/>
            <a:ext cx="2787300" cy="1966200"/>
          </a:xfrm>
          <a:prstGeom prst="rect">
            <a:avLst/>
          </a:prstGeom>
          <a:solidFill>
            <a:schemeClr val="accent1"/>
          </a:solidFill>
          <a:ln>
            <a:noFill/>
          </a:ln>
        </p:spPr>
        <p:txBody>
          <a:bodyPr spcFirstLastPara="1" wrap="square" lIns="91425" tIns="548625" rIns="91425" bIns="91425" anchor="ctr" anchorCtr="0">
            <a:noAutofit/>
          </a:bodyPr>
          <a:lstStyle/>
          <a:p>
            <a:pPr marL="0" marR="0" lvl="0" indent="0" algn="ctr" rtl="0">
              <a:lnSpc>
                <a:spcPct val="100000"/>
              </a:lnSpc>
              <a:spcBef>
                <a:spcPts val="0"/>
              </a:spcBef>
              <a:spcAft>
                <a:spcPts val="0"/>
              </a:spcAft>
              <a:buNone/>
            </a:pPr>
            <a:r>
              <a:rPr lang="en" sz="1800" b="1">
                <a:solidFill>
                  <a:srgbClr val="FEFFFF"/>
                </a:solidFill>
                <a:latin typeface="Montserrat"/>
                <a:ea typeface="Montserrat"/>
                <a:cs typeface="Montserrat"/>
                <a:sym typeface="Montserrat"/>
              </a:rPr>
              <a:t>Personalize customer experience with AI</a:t>
            </a:r>
            <a:endParaRPr sz="1800">
              <a:solidFill>
                <a:srgbClr val="FEFFFF"/>
              </a:solidFill>
              <a:latin typeface="Montserrat"/>
              <a:ea typeface="Montserrat"/>
              <a:cs typeface="Montserrat"/>
              <a:sym typeface="Montserrat"/>
            </a:endParaRPr>
          </a:p>
        </p:txBody>
      </p:sp>
      <p:sp>
        <p:nvSpPr>
          <p:cNvPr id="5823" name="Google Shape;5823;p168"/>
          <p:cNvSpPr/>
          <p:nvPr/>
        </p:nvSpPr>
        <p:spPr>
          <a:xfrm>
            <a:off x="1262600" y="1076225"/>
            <a:ext cx="320100" cy="3201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600" b="1">
                <a:solidFill>
                  <a:schemeClr val="accent1"/>
                </a:solidFill>
                <a:latin typeface="Montserrat"/>
                <a:ea typeface="Montserrat"/>
                <a:cs typeface="Montserrat"/>
                <a:sym typeface="Montserrat"/>
              </a:rPr>
              <a:t>1</a:t>
            </a:r>
            <a:endParaRPr sz="1600" b="1">
              <a:solidFill>
                <a:schemeClr val="accent1"/>
              </a:solidFill>
              <a:latin typeface="Montserrat"/>
              <a:ea typeface="Montserrat"/>
              <a:cs typeface="Montserrat"/>
              <a:sym typeface="Montserrat"/>
            </a:endParaRPr>
          </a:p>
        </p:txBody>
      </p:sp>
      <p:sp>
        <p:nvSpPr>
          <p:cNvPr id="5824" name="Google Shape;5824;p168"/>
          <p:cNvSpPr/>
          <p:nvPr/>
        </p:nvSpPr>
        <p:spPr>
          <a:xfrm>
            <a:off x="4386675" y="1076225"/>
            <a:ext cx="320100" cy="320100"/>
          </a:xfrm>
          <a:prstGeom prst="ellipse">
            <a:avLst/>
          </a:prstGeom>
          <a:solidFill>
            <a:srgbClr val="FFFFFF"/>
          </a:solidFill>
          <a:ln w="19050"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600" b="1">
                <a:solidFill>
                  <a:schemeClr val="accent3"/>
                </a:solidFill>
                <a:latin typeface="Montserrat"/>
                <a:ea typeface="Montserrat"/>
                <a:cs typeface="Montserrat"/>
                <a:sym typeface="Montserrat"/>
              </a:rPr>
              <a:t>2</a:t>
            </a:r>
            <a:endParaRPr sz="1600" b="1">
              <a:solidFill>
                <a:schemeClr val="accent3"/>
              </a:solidFill>
              <a:latin typeface="Montserrat"/>
              <a:ea typeface="Montserrat"/>
              <a:cs typeface="Montserrat"/>
              <a:sym typeface="Montserrat"/>
            </a:endParaRPr>
          </a:p>
        </p:txBody>
      </p:sp>
      <p:sp>
        <p:nvSpPr>
          <p:cNvPr id="5825" name="Google Shape;5825;p168"/>
          <p:cNvSpPr/>
          <p:nvPr/>
        </p:nvSpPr>
        <p:spPr>
          <a:xfrm>
            <a:off x="1262600" y="3280350"/>
            <a:ext cx="320100" cy="320100"/>
          </a:xfrm>
          <a:prstGeom prst="ellipse">
            <a:avLst/>
          </a:prstGeom>
          <a:solidFill>
            <a:srgbClr val="FFFFFF"/>
          </a:solidFill>
          <a:ln w="19050"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600" b="1">
                <a:solidFill>
                  <a:schemeClr val="accent6"/>
                </a:solidFill>
                <a:latin typeface="Montserrat"/>
                <a:ea typeface="Montserrat"/>
                <a:cs typeface="Montserrat"/>
                <a:sym typeface="Montserrat"/>
              </a:rPr>
              <a:t>3</a:t>
            </a:r>
            <a:endParaRPr sz="1600" b="1">
              <a:solidFill>
                <a:schemeClr val="accent6"/>
              </a:solidFill>
              <a:latin typeface="Montserrat"/>
              <a:ea typeface="Montserrat"/>
              <a:cs typeface="Montserrat"/>
              <a:sym typeface="Montserrat"/>
            </a:endParaRPr>
          </a:p>
        </p:txBody>
      </p:sp>
      <p:pic>
        <p:nvPicPr>
          <p:cNvPr id="5826" name="Google Shape;5826;p168"/>
          <p:cNvPicPr preferRelativeResize="0"/>
          <p:nvPr/>
        </p:nvPicPr>
        <p:blipFill>
          <a:blip r:embed="rId3">
            <a:alphaModFix/>
          </a:blip>
          <a:stretch>
            <a:fillRect/>
          </a:stretch>
        </p:blipFill>
        <p:spPr>
          <a:xfrm>
            <a:off x="2208875" y="1228625"/>
            <a:ext cx="914501" cy="914501"/>
          </a:xfrm>
          <a:prstGeom prst="rect">
            <a:avLst/>
          </a:prstGeom>
          <a:noFill/>
          <a:ln>
            <a:noFill/>
          </a:ln>
        </p:spPr>
      </p:pic>
      <p:pic>
        <p:nvPicPr>
          <p:cNvPr id="5827" name="Google Shape;5827;p168"/>
          <p:cNvPicPr preferRelativeResize="0"/>
          <p:nvPr/>
        </p:nvPicPr>
        <p:blipFill>
          <a:blip r:embed="rId4">
            <a:alphaModFix/>
          </a:blip>
          <a:stretch>
            <a:fillRect/>
          </a:stretch>
        </p:blipFill>
        <p:spPr>
          <a:xfrm>
            <a:off x="5678300" y="1272200"/>
            <a:ext cx="530024" cy="757124"/>
          </a:xfrm>
          <a:prstGeom prst="rect">
            <a:avLst/>
          </a:prstGeom>
          <a:noFill/>
          <a:ln>
            <a:noFill/>
          </a:ln>
        </p:spPr>
      </p:pic>
      <p:pic>
        <p:nvPicPr>
          <p:cNvPr id="5828" name="Google Shape;5828;p168"/>
          <p:cNvPicPr preferRelativeResize="0"/>
          <p:nvPr/>
        </p:nvPicPr>
        <p:blipFill>
          <a:blip r:embed="rId5">
            <a:alphaModFix/>
          </a:blip>
          <a:stretch>
            <a:fillRect/>
          </a:stretch>
        </p:blipFill>
        <p:spPr>
          <a:xfrm>
            <a:off x="2113625" y="3630175"/>
            <a:ext cx="517375" cy="517375"/>
          </a:xfrm>
          <a:prstGeom prst="rect">
            <a:avLst/>
          </a:prstGeom>
          <a:noFill/>
          <a:ln>
            <a:noFill/>
          </a:ln>
        </p:spPr>
      </p:pic>
      <p:pic>
        <p:nvPicPr>
          <p:cNvPr id="5829" name="Google Shape;5829;p168"/>
          <p:cNvPicPr preferRelativeResize="0"/>
          <p:nvPr/>
        </p:nvPicPr>
        <p:blipFill>
          <a:blip r:embed="rId5">
            <a:alphaModFix/>
          </a:blip>
          <a:stretch>
            <a:fillRect/>
          </a:stretch>
        </p:blipFill>
        <p:spPr>
          <a:xfrm flipH="1">
            <a:off x="1542400" y="3627875"/>
            <a:ext cx="530025" cy="5173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33"/>
        <p:cNvGrpSpPr/>
        <p:nvPr/>
      </p:nvGrpSpPr>
      <p:grpSpPr>
        <a:xfrm>
          <a:off x="0" y="0"/>
          <a:ext cx="0" cy="0"/>
          <a:chOff x="0" y="0"/>
          <a:chExt cx="0" cy="0"/>
        </a:xfrm>
      </p:grpSpPr>
      <p:sp>
        <p:nvSpPr>
          <p:cNvPr id="5834" name="Google Shape;5834;p169"/>
          <p:cNvSpPr txBox="1"/>
          <p:nvPr/>
        </p:nvSpPr>
        <p:spPr>
          <a:xfrm>
            <a:off x="539751" y="179388"/>
            <a:ext cx="5076000" cy="432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Montserrat"/>
                <a:ea typeface="Montserrat"/>
                <a:cs typeface="Montserrat"/>
                <a:sym typeface="Montserrat"/>
              </a:rPr>
              <a:t>Personalize client experience with AI</a:t>
            </a:r>
            <a:endParaRPr sz="2400" b="1">
              <a:solidFill>
                <a:srgbClr val="FFFFFF"/>
              </a:solidFill>
              <a:latin typeface="Montserrat"/>
              <a:ea typeface="Montserrat"/>
              <a:cs typeface="Montserrat"/>
              <a:sym typeface="Montserrat"/>
            </a:endParaRPr>
          </a:p>
        </p:txBody>
      </p:sp>
      <p:sp>
        <p:nvSpPr>
          <p:cNvPr id="5835" name="Google Shape;5835;p169"/>
          <p:cNvSpPr/>
          <p:nvPr/>
        </p:nvSpPr>
        <p:spPr>
          <a:xfrm>
            <a:off x="6156000" y="180000"/>
            <a:ext cx="2808000" cy="4320600"/>
          </a:xfrm>
          <a:prstGeom prst="rect">
            <a:avLst/>
          </a:prstGeom>
          <a:solidFill>
            <a:srgbClr val="EFEFE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sz="1600">
              <a:solidFill>
                <a:srgbClr val="B7B7B7"/>
              </a:solidFill>
              <a:latin typeface="Montserrat"/>
              <a:ea typeface="Montserrat"/>
              <a:cs typeface="Montserrat"/>
              <a:sym typeface="Montserrat"/>
            </a:endParaRPr>
          </a:p>
          <a:p>
            <a:pPr marL="457200" lvl="0" indent="-330200" algn="l" rtl="0">
              <a:spcBef>
                <a:spcPts val="1000"/>
              </a:spcBef>
              <a:spcAft>
                <a:spcPts val="0"/>
              </a:spcAft>
              <a:buClr>
                <a:srgbClr val="69B9EC"/>
              </a:buClr>
              <a:buSzPts val="1600"/>
              <a:buFont typeface="Montserrat"/>
              <a:buAutoNum type="arabicPeriod"/>
            </a:pPr>
            <a:r>
              <a:rPr lang="en" sz="1600" b="1">
                <a:solidFill>
                  <a:srgbClr val="69B9EC"/>
                </a:solidFill>
                <a:latin typeface="Montserrat"/>
                <a:ea typeface="Montserrat"/>
                <a:cs typeface="Montserrat"/>
                <a:sym typeface="Montserrat"/>
              </a:rPr>
              <a:t>Personalize client experience with AI</a:t>
            </a:r>
            <a:endParaRPr sz="1600" b="1">
              <a:solidFill>
                <a:srgbClr val="69B9EC"/>
              </a:solidFill>
              <a:latin typeface="Montserrat"/>
              <a:ea typeface="Montserrat"/>
              <a:cs typeface="Montserrat"/>
              <a:sym typeface="Montserrat"/>
            </a:endParaRPr>
          </a:p>
          <a:p>
            <a:pPr marL="457200" marR="0" lvl="0" indent="-330200" algn="l" rtl="0">
              <a:lnSpc>
                <a:spcPct val="100000"/>
              </a:lnSpc>
              <a:spcBef>
                <a:spcPts val="1000"/>
              </a:spcBef>
              <a:spcAft>
                <a:spcPts val="0"/>
              </a:spcAft>
              <a:buClr>
                <a:srgbClr val="B7B7B7"/>
              </a:buClr>
              <a:buSzPts val="1600"/>
              <a:buFont typeface="Montserrat"/>
              <a:buAutoNum type="arabicPeriod"/>
            </a:pPr>
            <a:r>
              <a:rPr lang="en" sz="1600">
                <a:solidFill>
                  <a:srgbClr val="B7B7B7"/>
                </a:solidFill>
                <a:latin typeface="Montserrat"/>
                <a:ea typeface="Montserrat"/>
                <a:cs typeface="Montserrat"/>
                <a:sym typeface="Montserrat"/>
              </a:rPr>
              <a:t>Simplify &amp; improve our processes with AI</a:t>
            </a:r>
            <a:endParaRPr sz="1600">
              <a:solidFill>
                <a:srgbClr val="B7B7B7"/>
              </a:solidFill>
              <a:latin typeface="Montserrat"/>
              <a:ea typeface="Montserrat"/>
              <a:cs typeface="Montserrat"/>
              <a:sym typeface="Montserrat"/>
            </a:endParaRPr>
          </a:p>
          <a:p>
            <a:pPr marL="457200" lvl="0" indent="-330200" algn="l" rtl="0">
              <a:spcBef>
                <a:spcPts val="1000"/>
              </a:spcBef>
              <a:spcAft>
                <a:spcPts val="1000"/>
              </a:spcAft>
              <a:buClr>
                <a:srgbClr val="B7B7B7"/>
              </a:buClr>
              <a:buSzPts val="1600"/>
              <a:buFont typeface="Montserrat"/>
              <a:buAutoNum type="arabicPeriod"/>
            </a:pPr>
            <a:r>
              <a:rPr lang="en" sz="1600">
                <a:solidFill>
                  <a:srgbClr val="B7B7B7"/>
                </a:solidFill>
                <a:latin typeface="Montserrat"/>
                <a:ea typeface="Montserrat"/>
                <a:cs typeface="Montserrat"/>
                <a:sym typeface="Montserrat"/>
              </a:rPr>
              <a:t>Reinvent our business with Gen AI</a:t>
            </a:r>
            <a:endParaRPr sz="1600">
              <a:solidFill>
                <a:srgbClr val="B7B7B7"/>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Retail Company">
  <a:themeElements>
    <a:clrScheme name="Simple Light">
      <a:dk1>
        <a:srgbClr val="464646"/>
      </a:dk1>
      <a:lt1>
        <a:srgbClr val="ED1C24"/>
      </a:lt1>
      <a:dk2>
        <a:srgbClr val="770219"/>
      </a:dk2>
      <a:lt2>
        <a:srgbClr val="DA8796"/>
      </a:lt2>
      <a:accent1>
        <a:srgbClr val="1F5BC6"/>
      </a:accent1>
      <a:accent2>
        <a:srgbClr val="073763"/>
      </a:accent2>
      <a:accent3>
        <a:srgbClr val="C3CAF0"/>
      </a:accent3>
      <a:accent4>
        <a:srgbClr val="7F7F7F"/>
      </a:accent4>
      <a:accent5>
        <a:srgbClr val="EBEBEB"/>
      </a:accent5>
      <a:accent6>
        <a:srgbClr val="FF0400"/>
      </a:accent6>
      <a:hlink>
        <a:srgbClr val="FF00B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CG Grid 16:9">
  <a:themeElements>
    <a:clrScheme name="The Boston Consulting Group">
      <a:dk1>
        <a:srgbClr val="575757"/>
      </a:dk1>
      <a:lt1>
        <a:srgbClr val="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2437</Words>
  <Application>Microsoft Office PowerPoint</Application>
  <PresentationFormat>On-screen Show (16:9)</PresentationFormat>
  <Paragraphs>351</Paragraphs>
  <Slides>27</Slides>
  <Notes>27</Notes>
  <HiddenSlides>2</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27</vt:i4>
      </vt:variant>
    </vt:vector>
  </HeadingPairs>
  <TitlesOfParts>
    <vt:vector size="46" baseType="lpstr">
      <vt:lpstr>Google Sans</vt:lpstr>
      <vt:lpstr>Google Sans Text</vt:lpstr>
      <vt:lpstr>Montserrat Light</vt:lpstr>
      <vt:lpstr>Courier New</vt:lpstr>
      <vt:lpstr>Montserrat ExtraLight</vt:lpstr>
      <vt:lpstr>Roboto</vt:lpstr>
      <vt:lpstr>Arial</vt:lpstr>
      <vt:lpstr>Montserrat</vt:lpstr>
      <vt:lpstr>Sen</vt:lpstr>
      <vt:lpstr>Trebuchet MS</vt:lpstr>
      <vt:lpstr>Calibri</vt:lpstr>
      <vt:lpstr>Helvetica Neue Light</vt:lpstr>
      <vt:lpstr>Roboto Light</vt:lpstr>
      <vt:lpstr>Noto Sans Symbols</vt:lpstr>
      <vt:lpstr>Verdana</vt:lpstr>
      <vt:lpstr>Google Sans Medium</vt:lpstr>
      <vt:lpstr>Simple Light</vt:lpstr>
      <vt:lpstr>DigitalRetail Company</vt:lpstr>
      <vt:lpstr>BCG Grid 16:9</vt:lpstr>
      <vt:lpstr>ADD COVER PAGE FROM WORLD AI SUMMIT</vt:lpstr>
      <vt:lpstr>PowerPoint Presentation</vt:lpstr>
      <vt:lpstr>Carrefour was born from an aspiration in the early 60s…</vt:lpstr>
      <vt:lpstr>However, grocery retail has evolved a lot since then… </vt:lpstr>
      <vt:lpstr>Result : we are becoming a ”Digital Retail Company” </vt:lpstr>
      <vt:lpstr>We are pursuing two opportunities to maximize the impact of data &amp; AI</vt:lpstr>
      <vt:lpstr>We tested the waters and created a full-blown “Data as a Business”... ramping up our AI capabilities beyond pure ‘data’ </vt:lpstr>
      <vt:lpstr>AI enables us to reinvent our business, at the service of our clients and internal staff</vt:lpstr>
      <vt:lpstr>PowerPoint Presentation</vt:lpstr>
      <vt:lpstr>AI to improve our customers’ experience…  </vt:lpstr>
      <vt:lpstr>Zoom - Personalized promo  </vt:lpstr>
      <vt:lpstr>Zoom - Data-Driven Merchandising </vt:lpstr>
      <vt:lpstr>Nous positionnons nos recommandations tout au long du parcours client en ligne</vt:lpstr>
      <vt:lpstr>Zoom - The “anti-inflation”, “eat better” and “promotions” buttons </vt:lpstr>
      <vt:lpstr>PowerPoint Presentation</vt:lpstr>
      <vt:lpstr>AI to simplify and improve our internal processes </vt:lpstr>
      <vt:lpstr>Zoom - Assortment Suite summary</vt:lpstr>
      <vt:lpstr>PowerPoint Presentation</vt:lpstr>
      <vt:lpstr>How we got started on Gen AI: a pragmatic approach</vt:lpstr>
      <vt:lpstr>Critical to rapidly triage use cases, anchoring on a clear Gen AI strategy</vt:lpstr>
      <vt:lpstr>50+ GenAI use cases have been identified with Carrefour BUs </vt:lpstr>
      <vt:lpstr>Zoom - Revolutionize the grocery shopping experience by addressing  the #1 pain point of customers: the time to complete a basket</vt:lpstr>
      <vt:lpstr>Zoom - Enrich our product sheets : an easy win</vt:lpstr>
      <vt:lpstr>Zoom - Automate our Non-Merchant Purchasing (GNFR)</vt:lpstr>
      <vt:lpstr>Zoom - Générer des campagnes média grâce au Marketing Studio </vt:lpstr>
      <vt:lpstr>Zoom - Supporting our employees with the Askia HR chatbot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COVER PAGE FROM WORLD AI SUMMIT</dc:title>
  <cp:lastModifiedBy>Show PresPc #40</cp:lastModifiedBy>
  <cp:revision>1</cp:revision>
  <dcterms:modified xsi:type="dcterms:W3CDTF">2024-04-24T23:06:25Z</dcterms:modified>
</cp:coreProperties>
</file>