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2.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4.xml" ContentType="application/vnd.openxmlformats-officedocument.theme+xml"/>
  <Override PartName="/ppt/tags/tag5.xml" ContentType="application/vnd.openxmlformats-officedocument.presentationml.tags+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5.xml" ContentType="application/vnd.openxmlformats-officedocument.theme+xml"/>
  <Override PartName="/ppt/tags/tag6.xml" ContentType="application/vnd.openxmlformats-officedocument.presentationml.tags+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6.xml" ContentType="application/vnd.openxmlformats-officedocument.theme+xml"/>
  <Override PartName="/ppt/tags/tag7.xml" ContentType="application/vnd.openxmlformats-officedocument.presentationml.tags+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7.xml" ContentType="application/vnd.openxmlformats-officedocument.theme+xml"/>
  <Override PartName="/ppt/tags/tag8.xml" ContentType="application/vnd.openxmlformats-officedocument.presentationml.tags+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8.xml" ContentType="application/vnd.openxmlformats-officedocument.theme+xml"/>
  <Override PartName="/ppt/tags/tag9.xml" ContentType="application/vnd.openxmlformats-officedocument.presentationml.tags+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9.xml" ContentType="application/vnd.openxmlformats-officedocument.theme+xml"/>
  <Override PartName="/ppt/tags/tag10.xml" ContentType="application/vnd.openxmlformats-officedocument.presentationml.tags+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0.xml" ContentType="application/vnd.openxmlformats-officedocument.theme+xml"/>
  <Override PartName="/ppt/tags/tag11.xml" ContentType="application/vnd.openxmlformats-officedocument.presentationml.tags+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theme/theme11.xml" ContentType="application/vnd.openxmlformats-officedocument.theme+xml"/>
  <Override PartName="/ppt/tags/tag12.xml" ContentType="application/vnd.openxmlformats-officedocument.presentationml.tags+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2.xml" ContentType="application/vnd.openxmlformats-officedocument.theme+xml"/>
  <Override PartName="/ppt/tags/tag13.xml" ContentType="application/vnd.openxmlformats-officedocument.presentationml.tags+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theme/theme13.xml" ContentType="application/vnd.openxmlformats-officedocument.theme+xml"/>
  <Override PartName="/ppt/tags/tag14.xml" ContentType="application/vnd.openxmlformats-officedocument.presentationml.tags+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theme/theme14.xml" ContentType="application/vnd.openxmlformats-officedocument.theme+xml"/>
  <Override PartName="/ppt/tags/tag15.xml" ContentType="application/vnd.openxmlformats-officedocument.presentationml.tags+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theme/theme15.xml" ContentType="application/vnd.openxmlformats-officedocument.theme+xml"/>
  <Override PartName="/ppt/tags/tag16.xml" ContentType="application/vnd.openxmlformats-officedocument.presentationml.tags+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theme/theme16.xml" ContentType="application/vnd.openxmlformats-officedocument.theme+xml"/>
  <Override PartName="/ppt/tags/tag17.xml" ContentType="application/vnd.openxmlformats-officedocument.presentationml.tags+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theme/theme17.xml" ContentType="application/vnd.openxmlformats-officedocument.theme+xml"/>
  <Override PartName="/ppt/tags/tag18.xml" ContentType="application/vnd.openxmlformats-officedocument.presentationml.tags+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theme/theme18.xml" ContentType="application/vnd.openxmlformats-officedocument.theme+xml"/>
  <Override PartName="/ppt/tags/tag19.xml" ContentType="application/vnd.openxmlformats-officedocument.presentationml.tags+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theme/theme19.xml" ContentType="application/vnd.openxmlformats-officedocument.theme+xml"/>
  <Override PartName="/ppt/tags/tag20.xml" ContentType="application/vnd.openxmlformats-officedocument.presentationml.tags+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theme/theme20.xml" ContentType="application/vnd.openxmlformats-officedocument.theme+xml"/>
  <Override PartName="/ppt/tags/tag21.xml" ContentType="application/vnd.openxmlformats-officedocument.presentationml.tags+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theme/theme21.xml" ContentType="application/vnd.openxmlformats-officedocument.theme+xml"/>
  <Override PartName="/ppt/tags/tag22.xml" ContentType="application/vnd.openxmlformats-officedocument.presentationml.tags+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theme/theme22.xml" ContentType="application/vnd.openxmlformats-officedocument.theme+xml"/>
  <Override PartName="/ppt/tags/tag23.xml" ContentType="application/vnd.openxmlformats-officedocument.presentationml.tags+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theme/theme23.xml" ContentType="application/vnd.openxmlformats-officedocument.theme+xml"/>
  <Override PartName="/ppt/tags/tag24.xml" ContentType="application/vnd.openxmlformats-officedocument.presentationml.tags+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theme/theme24.xml" ContentType="application/vnd.openxmlformats-officedocument.theme+xml"/>
  <Override PartName="/ppt/tags/tag25.xml" ContentType="application/vnd.openxmlformats-officedocument.presentationml.tags+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theme/theme25.xml" ContentType="application/vnd.openxmlformats-officedocument.theme+xml"/>
  <Override PartName="/ppt/tags/tag26.xml" ContentType="application/vnd.openxmlformats-officedocument.presentationml.tags+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theme/theme26.xml" ContentType="application/vnd.openxmlformats-officedocument.theme+xml"/>
  <Override PartName="/ppt/tags/tag27.xml" ContentType="application/vnd.openxmlformats-officedocument.presentationml.tags+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theme/theme27.xml" ContentType="application/vnd.openxmlformats-officedocument.theme+xml"/>
  <Override PartName="/ppt/tags/tag28.xml" ContentType="application/vnd.openxmlformats-officedocument.presentationml.tags+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theme/theme28.xml" ContentType="application/vnd.openxmlformats-officedocument.theme+xml"/>
  <Override PartName="/ppt/tags/tag29.xml" ContentType="application/vnd.openxmlformats-officedocument.presentationml.tags+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theme/theme29.xml" ContentType="application/vnd.openxmlformats-officedocument.theme+xml"/>
  <Override PartName="/ppt/tags/tag30.xml" ContentType="application/vnd.openxmlformats-officedocument.presentationml.tags+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theme/theme30.xml" ContentType="application/vnd.openxmlformats-officedocument.theme+xml"/>
  <Override PartName="/ppt/tags/tag31.xml" ContentType="application/vnd.openxmlformats-officedocument.presentationml.tags+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theme/theme31.xml" ContentType="application/vnd.openxmlformats-officedocument.theme+xml"/>
  <Override PartName="/ppt/tags/tag32.xml" ContentType="application/vnd.openxmlformats-officedocument.presentationml.tags+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theme/theme32.xml" ContentType="application/vnd.openxmlformats-officedocument.theme+xml"/>
  <Override PartName="/ppt/tags/tag33.xml" ContentType="application/vnd.openxmlformats-officedocument.presentationml.tags+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theme/theme33.xml" ContentType="application/vnd.openxmlformats-officedocument.theme+xml"/>
  <Override PartName="/ppt/tags/tag34.xml" ContentType="application/vnd.openxmlformats-officedocument.presentationml.tags+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theme/theme34.xml" ContentType="application/vnd.openxmlformats-officedocument.theme+xml"/>
  <Override PartName="/ppt/tags/tag35.xml" ContentType="application/vnd.openxmlformats-officedocument.presentationml.tags+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theme/theme35.xml" ContentType="application/vnd.openxmlformats-officedocument.theme+xml"/>
  <Override PartName="/ppt/tags/tag36.xml" ContentType="application/vnd.openxmlformats-officedocument.presentationml.tags+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theme/theme36.xml" ContentType="application/vnd.openxmlformats-officedocument.theme+xml"/>
  <Override PartName="/ppt/tags/tag37.xml" ContentType="application/vnd.openxmlformats-officedocument.presentationml.tags+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theme/theme37.xml" ContentType="application/vnd.openxmlformats-officedocument.theme+xml"/>
  <Override PartName="/ppt/tags/tag38.xml" ContentType="application/vnd.openxmlformats-officedocument.presentationml.tags+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theme/theme38.xml" ContentType="application/vnd.openxmlformats-officedocument.theme+xml"/>
  <Override PartName="/ppt/tags/tag39.xml" ContentType="application/vnd.openxmlformats-officedocument.presentationml.tags+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theme/theme39.xml" ContentType="application/vnd.openxmlformats-officedocument.theme+xml"/>
  <Override PartName="/ppt/tags/tag40.xml" ContentType="application/vnd.openxmlformats-officedocument.presentationml.tags+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theme/theme40.xml" ContentType="application/vnd.openxmlformats-officedocument.theme+xml"/>
  <Override PartName="/ppt/tags/tag41.xml" ContentType="application/vnd.openxmlformats-officedocument.presentationml.tags+xml"/>
  <Override PartName="/ppt/slideLayouts/slideLayout592.xml" ContentType="application/vnd.openxmlformats-officedocument.presentationml.slideLayout+xml"/>
  <Override PartName="/ppt/slideLayouts/slideLayout593.xml" ContentType="application/vnd.openxmlformats-officedocument.presentationml.slideLayout+xml"/>
  <Override PartName="/ppt/slideLayouts/slideLayout594.xml" ContentType="application/vnd.openxmlformats-officedocument.presentationml.slideLayout+xml"/>
  <Override PartName="/ppt/slideLayouts/slideLayout595.xml" ContentType="application/vnd.openxmlformats-officedocument.presentationml.slideLayout+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slideLayouts/slideLayout599.xml" ContentType="application/vnd.openxmlformats-officedocument.presentationml.slideLayout+xml"/>
  <Override PartName="/ppt/slideLayouts/slideLayout600.xml" ContentType="application/vnd.openxmlformats-officedocument.presentationml.slideLayout+xml"/>
  <Override PartName="/ppt/slideLayouts/slideLayout601.xml" ContentType="application/vnd.openxmlformats-officedocument.presentationml.slideLayout+xml"/>
  <Override PartName="/ppt/slideLayouts/slideLayout602.xml" ContentType="application/vnd.openxmlformats-officedocument.presentationml.slideLayout+xml"/>
  <Override PartName="/ppt/slideLayouts/slideLayout603.xml" ContentType="application/vnd.openxmlformats-officedocument.presentationml.slideLayout+xml"/>
  <Override PartName="/ppt/slideLayouts/slideLayout604.xml" ContentType="application/vnd.openxmlformats-officedocument.presentationml.slideLayout+xml"/>
  <Override PartName="/ppt/slideLayouts/slideLayout605.xml" ContentType="application/vnd.openxmlformats-officedocument.presentationml.slideLayout+xml"/>
  <Override PartName="/ppt/slideLayouts/slideLayout606.xml" ContentType="application/vnd.openxmlformats-officedocument.presentationml.slideLayout+xml"/>
  <Override PartName="/ppt/slideLayouts/slideLayout607.xml" ContentType="application/vnd.openxmlformats-officedocument.presentationml.slideLayout+xml"/>
  <Override PartName="/ppt/slideLayouts/slideLayout608.xml" ContentType="application/vnd.openxmlformats-officedocument.presentationml.slideLayout+xml"/>
  <Override PartName="/ppt/slideLayouts/slideLayout609.xml" ContentType="application/vnd.openxmlformats-officedocument.presentationml.slideLayout+xml"/>
  <Override PartName="/ppt/slideLayouts/slideLayout610.xml" ContentType="application/vnd.openxmlformats-officedocument.presentationml.slideLayout+xml"/>
  <Override PartName="/ppt/slideLayouts/slideLayout611.xml" ContentType="application/vnd.openxmlformats-officedocument.presentationml.slideLayout+xml"/>
  <Override PartName="/ppt/slideLayouts/slideLayout612.xml" ContentType="application/vnd.openxmlformats-officedocument.presentationml.slideLayout+xml"/>
  <Override PartName="/ppt/slideLayouts/slideLayout613.xml" ContentType="application/vnd.openxmlformats-officedocument.presentationml.slideLayout+xml"/>
  <Override PartName="/ppt/slideLayouts/slideLayout614.xml" ContentType="application/vnd.openxmlformats-officedocument.presentationml.slideLayout+xml"/>
  <Override PartName="/ppt/slideLayouts/slideLayout615.xml" ContentType="application/vnd.openxmlformats-officedocument.presentationml.slideLayout+xml"/>
  <Override PartName="/ppt/theme/theme41.xml" ContentType="application/vnd.openxmlformats-officedocument.theme+xml"/>
  <Override PartName="/ppt/tags/tag42.xml" ContentType="application/vnd.openxmlformats-officedocument.presentationml.tags+xml"/>
  <Override PartName="/ppt/slideLayouts/slideLayout616.xml" ContentType="application/vnd.openxmlformats-officedocument.presentationml.slideLayout+xml"/>
  <Override PartName="/ppt/slideLayouts/slideLayout617.xml" ContentType="application/vnd.openxmlformats-officedocument.presentationml.slideLayout+xml"/>
  <Override PartName="/ppt/theme/theme42.xml" ContentType="application/vnd.openxmlformats-officedocument.theme+xml"/>
  <Override PartName="/ppt/tags/tag43.xml" ContentType="application/vnd.openxmlformats-officedocument.presentationml.tags+xml"/>
  <Override PartName="/ppt/slideLayouts/slideLayout618.xml" ContentType="application/vnd.openxmlformats-officedocument.presentationml.slideLayout+xml"/>
  <Override PartName="/ppt/slideLayouts/slideLayout619.xml" ContentType="application/vnd.openxmlformats-officedocument.presentationml.slideLayout+xml"/>
  <Override PartName="/ppt/slideLayouts/slideLayout620.xml" ContentType="application/vnd.openxmlformats-officedocument.presentationml.slideLayout+xml"/>
  <Override PartName="/ppt/slideLayouts/slideLayout621.xml" ContentType="application/vnd.openxmlformats-officedocument.presentationml.slideLayout+xml"/>
  <Override PartName="/ppt/slideLayouts/slideLayout622.xml" ContentType="application/vnd.openxmlformats-officedocument.presentationml.slideLayout+xml"/>
  <Override PartName="/ppt/slideLayouts/slideLayout623.xml" ContentType="application/vnd.openxmlformats-officedocument.presentationml.slideLayout+xml"/>
  <Override PartName="/ppt/slideLayouts/slideLayout624.xml" ContentType="application/vnd.openxmlformats-officedocument.presentationml.slideLayout+xml"/>
  <Override PartName="/ppt/slideLayouts/slideLayout625.xml" ContentType="application/vnd.openxmlformats-officedocument.presentationml.slideLayout+xml"/>
  <Override PartName="/ppt/slideLayouts/slideLayout626.xml" ContentType="application/vnd.openxmlformats-officedocument.presentationml.slideLayout+xml"/>
  <Override PartName="/ppt/slideLayouts/slideLayout627.xml" ContentType="application/vnd.openxmlformats-officedocument.presentationml.slideLayout+xml"/>
  <Override PartName="/ppt/slideLayouts/slideLayout628.xml" ContentType="application/vnd.openxmlformats-officedocument.presentationml.slideLayout+xml"/>
  <Override PartName="/ppt/slideLayouts/slideLayout629.xml" ContentType="application/vnd.openxmlformats-officedocument.presentationml.slideLayout+xml"/>
  <Override PartName="/ppt/slideLayouts/slideLayout630.xml" ContentType="application/vnd.openxmlformats-officedocument.presentationml.slideLayout+xml"/>
  <Override PartName="/ppt/theme/theme43.xml" ContentType="application/vnd.openxmlformats-officedocument.theme+xml"/>
  <Override PartName="/ppt/tags/tag44.xml" ContentType="application/vnd.openxmlformats-officedocument.presentationml.tags+xml"/>
  <Override PartName="/ppt/slideLayouts/slideLayout631.xml" ContentType="application/vnd.openxmlformats-officedocument.presentationml.slideLayout+xml"/>
  <Override PartName="/ppt/slideLayouts/slideLayout632.xml" ContentType="application/vnd.openxmlformats-officedocument.presentationml.slideLayout+xml"/>
  <Override PartName="/ppt/slideLayouts/slideLayout633.xml" ContentType="application/vnd.openxmlformats-officedocument.presentationml.slideLayout+xml"/>
  <Override PartName="/ppt/slideLayouts/slideLayout634.xml" ContentType="application/vnd.openxmlformats-officedocument.presentationml.slideLayout+xml"/>
  <Override PartName="/ppt/slideLayouts/slideLayout635.xml" ContentType="application/vnd.openxmlformats-officedocument.presentationml.slideLayout+xml"/>
  <Override PartName="/ppt/slideLayouts/slideLayout636.xml" ContentType="application/vnd.openxmlformats-officedocument.presentationml.slideLayout+xml"/>
  <Override PartName="/ppt/slideLayouts/slideLayout637.xml" ContentType="application/vnd.openxmlformats-officedocument.presentationml.slideLayout+xml"/>
  <Override PartName="/ppt/slideLayouts/slideLayout638.xml" ContentType="application/vnd.openxmlformats-officedocument.presentationml.slideLayout+xml"/>
  <Override PartName="/ppt/slideLayouts/slideLayout639.xml" ContentType="application/vnd.openxmlformats-officedocument.presentationml.slideLayout+xml"/>
  <Override PartName="/ppt/slideLayouts/slideLayout640.xml" ContentType="application/vnd.openxmlformats-officedocument.presentationml.slideLayout+xml"/>
  <Override PartName="/ppt/slideLayouts/slideLayout641.xml" ContentType="application/vnd.openxmlformats-officedocument.presentationml.slideLayout+xml"/>
  <Override PartName="/ppt/slideLayouts/slideLayout642.xml" ContentType="application/vnd.openxmlformats-officedocument.presentationml.slideLayout+xml"/>
  <Override PartName="/ppt/slideLayouts/slideLayout643.xml" ContentType="application/vnd.openxmlformats-officedocument.presentationml.slideLayout+xml"/>
  <Override PartName="/ppt/slideLayouts/slideLayout644.xml" ContentType="application/vnd.openxmlformats-officedocument.presentationml.slideLayout+xml"/>
  <Override PartName="/ppt/slideLayouts/slideLayout645.xml" ContentType="application/vnd.openxmlformats-officedocument.presentationml.slideLayout+xml"/>
  <Override PartName="/ppt/slideLayouts/slideLayout646.xml" ContentType="application/vnd.openxmlformats-officedocument.presentationml.slideLayout+xml"/>
  <Override PartName="/ppt/theme/theme44.xml" ContentType="application/vnd.openxmlformats-officedocument.theme+xml"/>
  <Override PartName="/ppt/tags/tag45.xml" ContentType="application/vnd.openxmlformats-officedocument.presentationml.tags+xml"/>
  <Override PartName="/ppt/slideLayouts/slideLayout647.xml" ContentType="application/vnd.openxmlformats-officedocument.presentationml.slideLayout+xml"/>
  <Override PartName="/ppt/slideLayouts/slideLayout648.xml" ContentType="application/vnd.openxmlformats-officedocument.presentationml.slideLayout+xml"/>
  <Override PartName="/ppt/slideLayouts/slideLayout649.xml" ContentType="application/vnd.openxmlformats-officedocument.presentationml.slideLayout+xml"/>
  <Override PartName="/ppt/slideLayouts/slideLayout650.xml" ContentType="application/vnd.openxmlformats-officedocument.presentationml.slideLayout+xml"/>
  <Override PartName="/ppt/slideLayouts/slideLayout651.xml" ContentType="application/vnd.openxmlformats-officedocument.presentationml.slideLayout+xml"/>
  <Override PartName="/ppt/slideLayouts/slideLayout652.xml" ContentType="application/vnd.openxmlformats-officedocument.presentationml.slideLayout+xml"/>
  <Override PartName="/ppt/slideLayouts/slideLayout653.xml" ContentType="application/vnd.openxmlformats-officedocument.presentationml.slideLayout+xml"/>
  <Override PartName="/ppt/slideLayouts/slideLayout654.xml" ContentType="application/vnd.openxmlformats-officedocument.presentationml.slideLayout+xml"/>
  <Override PartName="/ppt/slideLayouts/slideLayout655.xml" ContentType="application/vnd.openxmlformats-officedocument.presentationml.slideLayout+xml"/>
  <Override PartName="/ppt/slideLayouts/slideLayout656.xml" ContentType="application/vnd.openxmlformats-officedocument.presentationml.slideLayout+xml"/>
  <Override PartName="/ppt/slideLayouts/slideLayout657.xml" ContentType="application/vnd.openxmlformats-officedocument.presentationml.slideLayout+xml"/>
  <Override PartName="/ppt/slideLayouts/slideLayout658.xml" ContentType="application/vnd.openxmlformats-officedocument.presentationml.slideLayout+xml"/>
  <Override PartName="/ppt/slideLayouts/slideLayout659.xml" ContentType="application/vnd.openxmlformats-officedocument.presentationml.slideLayout+xml"/>
  <Override PartName="/ppt/slideLayouts/slideLayout660.xml" ContentType="application/vnd.openxmlformats-officedocument.presentationml.slideLayout+xml"/>
  <Override PartName="/ppt/slideLayouts/slideLayout661.xml" ContentType="application/vnd.openxmlformats-officedocument.presentationml.slideLayout+xml"/>
  <Override PartName="/ppt/slideLayouts/slideLayout662.xml" ContentType="application/vnd.openxmlformats-officedocument.presentationml.slideLayout+xml"/>
  <Override PartName="/ppt/slideLayouts/slideLayout663.xml" ContentType="application/vnd.openxmlformats-officedocument.presentationml.slideLayout+xml"/>
  <Override PartName="/ppt/theme/theme45.xml" ContentType="application/vnd.openxmlformats-officedocument.theme+xml"/>
  <Override PartName="/ppt/tags/tag46.xml" ContentType="application/vnd.openxmlformats-officedocument.presentationml.tags+xml"/>
  <Override PartName="/ppt/slideLayouts/slideLayout664.xml" ContentType="application/vnd.openxmlformats-officedocument.presentationml.slideLayout+xml"/>
  <Override PartName="/ppt/slideLayouts/slideLayout665.xml" ContentType="application/vnd.openxmlformats-officedocument.presentationml.slideLayout+xml"/>
  <Override PartName="/ppt/slideLayouts/slideLayout666.xml" ContentType="application/vnd.openxmlformats-officedocument.presentationml.slideLayout+xml"/>
  <Override PartName="/ppt/slideLayouts/slideLayout667.xml" ContentType="application/vnd.openxmlformats-officedocument.presentationml.slideLayout+xml"/>
  <Override PartName="/ppt/slideLayouts/slideLayout668.xml" ContentType="application/vnd.openxmlformats-officedocument.presentationml.slideLayout+xml"/>
  <Override PartName="/ppt/slideLayouts/slideLayout669.xml" ContentType="application/vnd.openxmlformats-officedocument.presentationml.slideLayout+xml"/>
  <Override PartName="/ppt/slideLayouts/slideLayout670.xml" ContentType="application/vnd.openxmlformats-officedocument.presentationml.slideLayout+xml"/>
  <Override PartName="/ppt/slideLayouts/slideLayout671.xml" ContentType="application/vnd.openxmlformats-officedocument.presentationml.slideLayout+xml"/>
  <Override PartName="/ppt/slideLayouts/slideLayout672.xml" ContentType="application/vnd.openxmlformats-officedocument.presentationml.slideLayout+xml"/>
  <Override PartName="/ppt/slideLayouts/slideLayout673.xml" ContentType="application/vnd.openxmlformats-officedocument.presentationml.slideLayout+xml"/>
  <Override PartName="/ppt/slideLayouts/slideLayout674.xml" ContentType="application/vnd.openxmlformats-officedocument.presentationml.slideLayout+xml"/>
  <Override PartName="/ppt/slideLayouts/slideLayout675.xml" ContentType="application/vnd.openxmlformats-officedocument.presentationml.slideLayout+xml"/>
  <Override PartName="/ppt/slideLayouts/slideLayout676.xml" ContentType="application/vnd.openxmlformats-officedocument.presentationml.slideLayout+xml"/>
  <Override PartName="/ppt/slideLayouts/slideLayout677.xml" ContentType="application/vnd.openxmlformats-officedocument.presentationml.slideLayout+xml"/>
  <Override PartName="/ppt/slideLayouts/slideLayout678.xml" ContentType="application/vnd.openxmlformats-officedocument.presentationml.slideLayout+xml"/>
  <Override PartName="/ppt/slideLayouts/slideLayout679.xml" ContentType="application/vnd.openxmlformats-officedocument.presentationml.slideLayout+xml"/>
  <Override PartName="/ppt/slideLayouts/slideLayout680.xml" ContentType="application/vnd.openxmlformats-officedocument.presentationml.slideLayout+xml"/>
  <Override PartName="/ppt/slideLayouts/slideLayout681.xml" ContentType="application/vnd.openxmlformats-officedocument.presentationml.slideLayout+xml"/>
  <Override PartName="/ppt/slideLayouts/slideLayout682.xml" ContentType="application/vnd.openxmlformats-officedocument.presentationml.slideLayout+xml"/>
  <Override PartName="/ppt/slideLayouts/slideLayout683.xml" ContentType="application/vnd.openxmlformats-officedocument.presentationml.slideLayout+xml"/>
  <Override PartName="/ppt/slideLayouts/slideLayout684.xml" ContentType="application/vnd.openxmlformats-officedocument.presentationml.slideLayout+xml"/>
  <Override PartName="/ppt/slideLayouts/slideLayout685.xml" ContentType="application/vnd.openxmlformats-officedocument.presentationml.slideLayout+xml"/>
  <Override PartName="/ppt/theme/theme46.xml" ContentType="application/vnd.openxmlformats-officedocument.theme+xml"/>
  <Override PartName="/ppt/tags/tag47.xml" ContentType="application/vnd.openxmlformats-officedocument.presentationml.tags+xml"/>
  <Override PartName="/ppt/theme/theme47.xml" ContentType="application/vnd.openxmlformats-officedocument.theme+xml"/>
  <Override PartName="/ppt/theme/theme48.xml" ContentType="application/vnd.openxmlformats-officedocument.theme+xml"/>
  <Override PartName="/ppt/tags/tag48.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49.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50.xml" ContentType="application/vnd.openxmlformats-officedocument.presentationml.tags+xml"/>
  <Override PartName="/ppt/notesSlides/notesSlide8.xml" ContentType="application/vnd.openxmlformats-officedocument.presentationml.notesSlide+xml"/>
  <Override PartName="/ppt/tags/tag51.xml" ContentType="application/vnd.openxmlformats-officedocument.presentationml.tags+xml"/>
  <Override PartName="/ppt/notesSlides/notesSlide9.xml" ContentType="application/vnd.openxmlformats-officedocument.presentationml.notesSlide+xml"/>
  <Override PartName="/ppt/tags/tag52.xml" ContentType="application/vnd.openxmlformats-officedocument.presentationml.tags+xml"/>
  <Override PartName="/ppt/notesSlides/notesSlide10.xml" ContentType="application/vnd.openxmlformats-officedocument.presentationml.notesSlide+xml"/>
  <Override PartName="/ppt/tags/tag53.xml" ContentType="application/vnd.openxmlformats-officedocument.presentationml.tags+xml"/>
  <Override PartName="/ppt/notesSlides/notesSlide11.xml" ContentType="application/vnd.openxmlformats-officedocument.presentationml.notesSlide+xml"/>
  <Override PartName="/ppt/tags/tag54.xml" ContentType="application/vnd.openxmlformats-officedocument.presentationml.tags+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55.xml" ContentType="application/vnd.openxmlformats-officedocument.presentationml.tags+xml"/>
  <Override PartName="/ppt/notesSlides/notesSlide1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34" r:id="rId4"/>
    <p:sldMasterId id="2147484212" r:id="rId5"/>
    <p:sldMasterId id="2147484247" r:id="rId6"/>
    <p:sldMasterId id="2147484251" r:id="rId7"/>
    <p:sldMasterId id="2147484267" r:id="rId8"/>
    <p:sldMasterId id="2147484285" r:id="rId9"/>
    <p:sldMasterId id="2147484300" r:id="rId10"/>
    <p:sldMasterId id="2147484320" r:id="rId11"/>
    <p:sldMasterId id="2147484334" r:id="rId12"/>
    <p:sldMasterId id="2147484342" r:id="rId13"/>
    <p:sldMasterId id="2147484357" r:id="rId14"/>
    <p:sldMasterId id="2147484390" r:id="rId15"/>
    <p:sldMasterId id="2147484407" r:id="rId16"/>
    <p:sldMasterId id="2147484423" r:id="rId17"/>
    <p:sldMasterId id="2147484428" r:id="rId18"/>
    <p:sldMasterId id="2147484442" r:id="rId19"/>
    <p:sldMasterId id="2147484458" r:id="rId20"/>
    <p:sldMasterId id="2147484465" r:id="rId21"/>
    <p:sldMasterId id="2147484480" r:id="rId22"/>
    <p:sldMasterId id="2147484496" r:id="rId23"/>
    <p:sldMasterId id="2147484511" r:id="rId24"/>
    <p:sldMasterId id="2147484531" r:id="rId25"/>
    <p:sldMasterId id="2147484548" r:id="rId26"/>
    <p:sldMasterId id="2147484563" r:id="rId27"/>
    <p:sldMasterId id="2147484578" r:id="rId28"/>
    <p:sldMasterId id="2147484594" r:id="rId29"/>
    <p:sldMasterId id="2147484611" r:id="rId30"/>
    <p:sldMasterId id="2147484615" r:id="rId31"/>
    <p:sldMasterId id="2147484630" r:id="rId32"/>
    <p:sldMasterId id="2147484657" r:id="rId33"/>
    <p:sldMasterId id="2147484677" r:id="rId34"/>
    <p:sldMasterId id="2147484682" r:id="rId35"/>
    <p:sldMasterId id="2147484702" r:id="rId36"/>
    <p:sldMasterId id="2147484729" r:id="rId37"/>
    <p:sldMasterId id="2147484745" r:id="rId38"/>
    <p:sldMasterId id="2147484786" r:id="rId39"/>
    <p:sldMasterId id="2147484802" r:id="rId40"/>
    <p:sldMasterId id="2147484818" r:id="rId41"/>
    <p:sldMasterId id="2147484842" r:id="rId42"/>
    <p:sldMasterId id="2147484858" r:id="rId43"/>
    <p:sldMasterId id="2147484872" r:id="rId44"/>
    <p:sldMasterId id="2147484898" r:id="rId45"/>
    <p:sldMasterId id="2147483809" r:id="rId46"/>
    <p:sldMasterId id="2147483785" r:id="rId47"/>
    <p:sldMasterId id="2147485330" r:id="rId48"/>
    <p:sldMasterId id="2147485399" r:id="rId49"/>
  </p:sldMasterIdLst>
  <p:notesMasterIdLst>
    <p:notesMasterId r:id="rId63"/>
  </p:notesMasterIdLst>
  <p:handoutMasterIdLst>
    <p:handoutMasterId r:id="rId64"/>
  </p:handoutMasterIdLst>
  <p:sldIdLst>
    <p:sldId id="257" r:id="rId50"/>
    <p:sldId id="2147481847" r:id="rId51"/>
    <p:sldId id="2147482011" r:id="rId52"/>
    <p:sldId id="272" r:id="rId53"/>
    <p:sldId id="2147472856" r:id="rId54"/>
    <p:sldId id="2147473090" r:id="rId55"/>
    <p:sldId id="2147481821" r:id="rId56"/>
    <p:sldId id="2147481820" r:id="rId57"/>
    <p:sldId id="2147481819" r:id="rId58"/>
    <p:sldId id="2147481818" r:id="rId59"/>
    <p:sldId id="2147481817" r:id="rId60"/>
    <p:sldId id="2147481816" r:id="rId61"/>
    <p:sldId id="2147472896" r:id="rId62"/>
  </p:sldIdLst>
  <p:sldSz cx="12192000" cy="6858000"/>
  <p:notesSz cx="6858000" cy="9144000"/>
  <p:custDataLst>
    <p:tags r:id="rId6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CB6270A-A1A0-D7F3-214E-509EC6141F7B}" name="Lorraine Bellon" initials="" userId="S::lorraine.bellon@onetrust.com::c8148309-975b-4c55-a810-53a578110cb9" providerId="AD"/>
  <p188:author id="{2525AC19-D7B1-29DA-8B75-1F73B62E8B6A}" name="Shane Wiggins" initials="SW" userId="S::swiggins@onetrust.com::11c986e8-73d1-433d-9404-3b25f18f7a17" providerId="AD"/>
  <p188:author id="{4582EB26-895E-D8FA-3A63-B3D254C6ADDF}" name="Trey Terry" initials="TT" userId="S::tterry@onetrust.com::41a96193-804c-454f-a149-ba7cee83ad7e" providerId="AD"/>
  <p188:author id="{EE9A4038-9DFE-A6AD-3B37-7E1F2CF78428}" name="Kabir Barday" initials="KB" userId="S::kbarday@onetrust.com::9e4f9bb4-e6b9-4bb2-b293-24192acf2329" providerId="AD"/>
  <p188:author id="{D3FF5C4F-A2C6-1040-3050-73079AE3D7D7}" name="Ryan Karlin" initials="RK" userId="S::rkarlin@onetrust.com::3353cf31-6734-4da5-9451-16919484c7e0" providerId="AD"/>
  <p188:author id="{0B79934F-F542-A5C6-3908-6B7D99CA70BD}" name="Walker, Anastasia (10170)" initials="WA(" userId="S::anawal01@protiviti.com::503d1ecf-74f1-4cf9-b42c-7f3172d4a0a1" providerId="AD"/>
  <p188:author id="{F4378D7E-183F-0078-F62A-36ECA33A8F1B}" name="Sam Tawfik" initials="ST" userId="S::sam.tawfik@onetrust.com::f1f1c69f-fa89-4b74-a61f-2154b5c185fb" providerId="AD"/>
  <p188:author id="{F78C748E-B619-5469-32D3-502CB3A75236}" name="Bex Evans" initials="BE" userId="S::bevans@onetrust.com::62b3b3bb-5b74-4b03-aa9b-bc123ab0c288" providerId="AD"/>
  <p188:author id="{9A009DA2-F61F-3F91-FB3F-1308C15146D7}" name="Chris Paterson" initials="CP" userId="S::cpaterson@onetrust.com::4a10cb5f-c036-4357-b3ce-6315f1503746" providerId="AD"/>
  <p188:author id="{469496AF-3187-CE5E-7C32-A2564C01F310}" name="Blake Brannon" initials="BB" userId="Blake Brannon" providerId="None"/>
  <p188:author id="{CEDC70C6-8E2A-CA9D-F5AC-893B86BE2E3C}" name="Ryan Edge" initials="" userId="S::redge@onetrust.com::3be552dc-d6c5-4482-899e-06f1b660996e" providerId="AD"/>
  <p188:author id="{016D02CB-D954-4278-4CEA-2F5A9E6F9425}" name="Ojas Rege" initials="OR" userId="S::ojas.rege@onetrust.com::2b5c1862-d18a-4756-bbb1-6ecd3c3f5209" providerId="AD"/>
  <p188:author id="{F33C58D5-B30B-3A88-00E9-B1769AD1B269}" name="Riyaz Habibbhai" initials="RH" userId="S::riyaz.habibbhai@onetrust.com::44cb3a0e-a62b-457f-9286-302a0e2efb10" providerId="AD"/>
  <p188:author id="{AD75FDE0-2F4E-5799-27EA-D6EBFF569AFA}" name="Justin Dantonio" initials="JD" userId="S::jdantonio@onetrust.com::ac76057f-257b-461b-ae90-d469e5a01d7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E4A"/>
    <a:srgbClr val="275336"/>
    <a:srgbClr val="55A05E"/>
    <a:srgbClr val="000000"/>
    <a:srgbClr val="969696"/>
    <a:srgbClr val="B2B2B2"/>
    <a:srgbClr val="FEFFFF"/>
    <a:srgbClr val="1E2D25"/>
    <a:srgbClr val="346E4A"/>
    <a:srgbClr val="2954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0A0E00-CE8F-6E48-AB55-399CE7AA4D43}" v="5" dt="2024-04-24T12:13:10.0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59"/>
    <p:restoredTop sz="71157"/>
  </p:normalViewPr>
  <p:slideViewPr>
    <p:cSldViewPr snapToGrid="0">
      <p:cViewPr varScale="1">
        <p:scale>
          <a:sx n="38" d="100"/>
          <a:sy n="38" d="100"/>
        </p:scale>
        <p:origin x="1291" y="43"/>
      </p:cViewPr>
      <p:guideLst/>
    </p:cSldViewPr>
  </p:slideViewPr>
  <p:notesTextViewPr>
    <p:cViewPr>
      <p:scale>
        <a:sx n="65" d="100"/>
        <a:sy n="65" d="100"/>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3.xml"/><Relationship Id="rId21" Type="http://schemas.openxmlformats.org/officeDocument/2006/relationships/slideMaster" Target="slideMasters/slideMaster18.xml"/><Relationship Id="rId42" Type="http://schemas.openxmlformats.org/officeDocument/2006/relationships/slideMaster" Target="slideMasters/slideMaster39.xml"/><Relationship Id="rId47" Type="http://schemas.openxmlformats.org/officeDocument/2006/relationships/slideMaster" Target="slideMasters/slideMaster44.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Master" Target="slideMasters/slideMaster4.xml"/><Relationship Id="rId71"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Master" Target="slideMasters/slideMaster26.xml"/><Relationship Id="rId11" Type="http://schemas.openxmlformats.org/officeDocument/2006/relationships/slideMaster" Target="slideMasters/slideMaster8.xml"/><Relationship Id="rId24" Type="http://schemas.openxmlformats.org/officeDocument/2006/relationships/slideMaster" Target="slideMasters/slideMaster21.xml"/><Relationship Id="rId32" Type="http://schemas.openxmlformats.org/officeDocument/2006/relationships/slideMaster" Target="slideMasters/slideMaster29.xml"/><Relationship Id="rId37" Type="http://schemas.openxmlformats.org/officeDocument/2006/relationships/slideMaster" Target="slideMasters/slideMaster34.xml"/><Relationship Id="rId40" Type="http://schemas.openxmlformats.org/officeDocument/2006/relationships/slideMaster" Target="slideMasters/slideMaster37.xml"/><Relationship Id="rId45" Type="http://schemas.openxmlformats.org/officeDocument/2006/relationships/slideMaster" Target="slideMasters/slideMaster42.xml"/><Relationship Id="rId53" Type="http://schemas.openxmlformats.org/officeDocument/2006/relationships/slide" Target="slides/slide4.xml"/><Relationship Id="rId58" Type="http://schemas.openxmlformats.org/officeDocument/2006/relationships/slide" Target="slides/slide9.xml"/><Relationship Id="rId66"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slide" Target="slides/slide12.xml"/><Relationship Id="rId19" Type="http://schemas.openxmlformats.org/officeDocument/2006/relationships/slideMaster" Target="slideMasters/slideMaster16.xml"/><Relationship Id="rId14" Type="http://schemas.openxmlformats.org/officeDocument/2006/relationships/slideMaster" Target="slideMasters/slideMaster11.xml"/><Relationship Id="rId22" Type="http://schemas.openxmlformats.org/officeDocument/2006/relationships/slideMaster" Target="slideMasters/slideMaster19.xml"/><Relationship Id="rId27" Type="http://schemas.openxmlformats.org/officeDocument/2006/relationships/slideMaster" Target="slideMasters/slideMaster24.xml"/><Relationship Id="rId30" Type="http://schemas.openxmlformats.org/officeDocument/2006/relationships/slideMaster" Target="slideMasters/slideMaster27.xml"/><Relationship Id="rId35" Type="http://schemas.openxmlformats.org/officeDocument/2006/relationships/slideMaster" Target="slideMasters/slideMaster32.xml"/><Relationship Id="rId43" Type="http://schemas.openxmlformats.org/officeDocument/2006/relationships/slideMaster" Target="slideMasters/slideMaster40.xml"/><Relationship Id="rId48" Type="http://schemas.openxmlformats.org/officeDocument/2006/relationships/slideMaster" Target="slideMasters/slideMaster45.xml"/><Relationship Id="rId56" Type="http://schemas.openxmlformats.org/officeDocument/2006/relationships/slide" Target="slides/slide7.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Master" Target="slideMasters/slideMaster22.xml"/><Relationship Id="rId33" Type="http://schemas.openxmlformats.org/officeDocument/2006/relationships/slideMaster" Target="slideMasters/slideMaster30.xml"/><Relationship Id="rId38" Type="http://schemas.openxmlformats.org/officeDocument/2006/relationships/slideMaster" Target="slideMasters/slideMaster35.xml"/><Relationship Id="rId46" Type="http://schemas.openxmlformats.org/officeDocument/2006/relationships/slideMaster" Target="slideMasters/slideMaster43.xml"/><Relationship Id="rId59" Type="http://schemas.openxmlformats.org/officeDocument/2006/relationships/slide" Target="slides/slide10.xml"/><Relationship Id="rId67" Type="http://schemas.openxmlformats.org/officeDocument/2006/relationships/viewProps" Target="viewProps.xml"/><Relationship Id="rId20" Type="http://schemas.openxmlformats.org/officeDocument/2006/relationships/slideMaster" Target="slideMasters/slideMaster17.xml"/><Relationship Id="rId41" Type="http://schemas.openxmlformats.org/officeDocument/2006/relationships/slideMaster" Target="slideMasters/slideMaster38.xml"/><Relationship Id="rId54" Type="http://schemas.openxmlformats.org/officeDocument/2006/relationships/slide" Target="slides/slide5.xml"/><Relationship Id="rId62" Type="http://schemas.openxmlformats.org/officeDocument/2006/relationships/slide" Target="slides/slide13.xml"/><Relationship Id="rId7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Master" Target="slideMasters/slideMaster20.xml"/><Relationship Id="rId28" Type="http://schemas.openxmlformats.org/officeDocument/2006/relationships/slideMaster" Target="slideMasters/slideMaster25.xml"/><Relationship Id="rId36" Type="http://schemas.openxmlformats.org/officeDocument/2006/relationships/slideMaster" Target="slideMasters/slideMaster33.xml"/><Relationship Id="rId49" Type="http://schemas.openxmlformats.org/officeDocument/2006/relationships/slideMaster" Target="slideMasters/slideMaster46.xml"/><Relationship Id="rId57" Type="http://schemas.openxmlformats.org/officeDocument/2006/relationships/slide" Target="slides/slide8.xml"/><Relationship Id="rId10" Type="http://schemas.openxmlformats.org/officeDocument/2006/relationships/slideMaster" Target="slideMasters/slideMaster7.xml"/><Relationship Id="rId31" Type="http://schemas.openxmlformats.org/officeDocument/2006/relationships/slideMaster" Target="slideMasters/slideMaster28.xml"/><Relationship Id="rId44" Type="http://schemas.openxmlformats.org/officeDocument/2006/relationships/slideMaster" Target="slideMasters/slideMaster41.xml"/><Relationship Id="rId52" Type="http://schemas.openxmlformats.org/officeDocument/2006/relationships/slide" Target="slides/slide3.xml"/><Relationship Id="rId60" Type="http://schemas.openxmlformats.org/officeDocument/2006/relationships/slide" Target="slides/slide11.xml"/><Relationship Id="rId65"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39" Type="http://schemas.openxmlformats.org/officeDocument/2006/relationships/slideMaster" Target="slideMasters/slideMaster36.xml"/><Relationship Id="rId34" Type="http://schemas.openxmlformats.org/officeDocument/2006/relationships/slideMaster" Target="slideMasters/slideMaster31.xml"/><Relationship Id="rId50" Type="http://schemas.openxmlformats.org/officeDocument/2006/relationships/slide" Target="slides/slide1.xml"/><Relationship Id="rId55"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0B5382-7EF7-2A43-911A-BE9B8E1344E7}" type="doc">
      <dgm:prSet loTypeId="urn:microsoft.com/office/officeart/2009/layout/CircleArrowProcess" loCatId="" qsTypeId="urn:microsoft.com/office/officeart/2005/8/quickstyle/simple1" qsCatId="simple" csTypeId="urn:microsoft.com/office/officeart/2005/8/colors/accent1_2" csCatId="accent1" phldr="1"/>
      <dgm:spPr/>
      <dgm:t>
        <a:bodyPr/>
        <a:lstStyle/>
        <a:p>
          <a:endParaRPr lang="en-US"/>
        </a:p>
      </dgm:t>
    </dgm:pt>
    <dgm:pt modelId="{BE7A36CC-D4BF-EF4A-9F5A-4979B7D79931}">
      <dgm:prSet phldrT="[Text]"/>
      <dgm:spPr/>
      <dgm:t>
        <a:bodyPr/>
        <a:lstStyle/>
        <a:p>
          <a:r>
            <a:rPr lang="en-US" dirty="0"/>
            <a:t>EARN</a:t>
          </a:r>
        </a:p>
      </dgm:t>
    </dgm:pt>
    <dgm:pt modelId="{00D7DD5A-60C0-584E-BC58-B734668ADD5B}" type="parTrans" cxnId="{4EC04A64-F833-9A4F-ADD5-8F79917540E9}">
      <dgm:prSet/>
      <dgm:spPr/>
      <dgm:t>
        <a:bodyPr/>
        <a:lstStyle/>
        <a:p>
          <a:endParaRPr lang="en-US"/>
        </a:p>
      </dgm:t>
    </dgm:pt>
    <dgm:pt modelId="{287AD16A-07A1-1346-84D1-304187E6C73D}" type="sibTrans" cxnId="{4EC04A64-F833-9A4F-ADD5-8F79917540E9}">
      <dgm:prSet/>
      <dgm:spPr/>
      <dgm:t>
        <a:bodyPr/>
        <a:lstStyle/>
        <a:p>
          <a:endParaRPr lang="en-US"/>
        </a:p>
      </dgm:t>
    </dgm:pt>
    <dgm:pt modelId="{C5FE8295-F8AD-4145-8A5E-4B05167B80F6}">
      <dgm:prSet phldrT="[Text]"/>
      <dgm:spPr/>
      <dgm:t>
        <a:bodyPr/>
        <a:lstStyle/>
        <a:p>
          <a:r>
            <a:rPr lang="en-US" dirty="0"/>
            <a:t>RETAIN</a:t>
          </a:r>
        </a:p>
      </dgm:t>
    </dgm:pt>
    <dgm:pt modelId="{DC02AD57-D4F6-8944-A559-38462C12E9CE}" type="parTrans" cxnId="{2E23F79F-E34C-9B46-8F5A-FDF63941167F}">
      <dgm:prSet/>
      <dgm:spPr/>
      <dgm:t>
        <a:bodyPr/>
        <a:lstStyle/>
        <a:p>
          <a:endParaRPr lang="en-US"/>
        </a:p>
      </dgm:t>
    </dgm:pt>
    <dgm:pt modelId="{F6ABBF43-0C2E-1A4B-A189-2D19B4AF0DFF}" type="sibTrans" cxnId="{2E23F79F-E34C-9B46-8F5A-FDF63941167F}">
      <dgm:prSet/>
      <dgm:spPr/>
      <dgm:t>
        <a:bodyPr/>
        <a:lstStyle/>
        <a:p>
          <a:endParaRPr lang="en-US"/>
        </a:p>
      </dgm:t>
    </dgm:pt>
    <dgm:pt modelId="{F7E18EBC-255E-BE45-9C90-ABAFFACABA4A}">
      <dgm:prSet phldrT="[Text]"/>
      <dgm:spPr/>
      <dgm:t>
        <a:bodyPr/>
        <a:lstStyle/>
        <a:p>
          <a:r>
            <a:rPr lang="en-US" dirty="0"/>
            <a:t>EXPAND</a:t>
          </a:r>
        </a:p>
      </dgm:t>
    </dgm:pt>
    <dgm:pt modelId="{96FB3478-5AB6-5441-8088-3174D003CAD8}" type="parTrans" cxnId="{D4CD4B0A-62F6-3545-8615-FD14BDA5F5FE}">
      <dgm:prSet/>
      <dgm:spPr/>
      <dgm:t>
        <a:bodyPr/>
        <a:lstStyle/>
        <a:p>
          <a:endParaRPr lang="en-US"/>
        </a:p>
      </dgm:t>
    </dgm:pt>
    <dgm:pt modelId="{CA0D678A-F146-1143-8F66-5F09FD59D9C8}" type="sibTrans" cxnId="{D4CD4B0A-62F6-3545-8615-FD14BDA5F5FE}">
      <dgm:prSet/>
      <dgm:spPr/>
      <dgm:t>
        <a:bodyPr/>
        <a:lstStyle/>
        <a:p>
          <a:endParaRPr lang="en-US"/>
        </a:p>
      </dgm:t>
    </dgm:pt>
    <dgm:pt modelId="{7E9906B3-26CF-A54F-B640-73A59D5B4EBA}" type="pres">
      <dgm:prSet presAssocID="{950B5382-7EF7-2A43-911A-BE9B8E1344E7}" presName="Name0" presStyleCnt="0">
        <dgm:presLayoutVars>
          <dgm:chMax val="7"/>
          <dgm:chPref val="7"/>
          <dgm:dir/>
          <dgm:animLvl val="lvl"/>
        </dgm:presLayoutVars>
      </dgm:prSet>
      <dgm:spPr/>
    </dgm:pt>
    <dgm:pt modelId="{199EBC2F-F909-464F-92F0-FF01FFA144BA}" type="pres">
      <dgm:prSet presAssocID="{BE7A36CC-D4BF-EF4A-9F5A-4979B7D79931}" presName="Accent1" presStyleCnt="0"/>
      <dgm:spPr/>
    </dgm:pt>
    <dgm:pt modelId="{1D1BA60D-CD41-764C-855C-70A7AE272040}" type="pres">
      <dgm:prSet presAssocID="{BE7A36CC-D4BF-EF4A-9F5A-4979B7D79931}" presName="Accent" presStyleLbl="node1" presStyleIdx="0" presStyleCnt="3"/>
      <dgm:spPr/>
    </dgm:pt>
    <dgm:pt modelId="{991E429A-F5E0-9649-BC6D-717AAA3BBA09}" type="pres">
      <dgm:prSet presAssocID="{BE7A36CC-D4BF-EF4A-9F5A-4979B7D79931}" presName="Parent1" presStyleLbl="revTx" presStyleIdx="0" presStyleCnt="3">
        <dgm:presLayoutVars>
          <dgm:chMax val="1"/>
          <dgm:chPref val="1"/>
          <dgm:bulletEnabled val="1"/>
        </dgm:presLayoutVars>
      </dgm:prSet>
      <dgm:spPr/>
    </dgm:pt>
    <dgm:pt modelId="{1AA9F63F-C2F3-AA4D-AF9D-6F3BD861CEDE}" type="pres">
      <dgm:prSet presAssocID="{C5FE8295-F8AD-4145-8A5E-4B05167B80F6}" presName="Accent2" presStyleCnt="0"/>
      <dgm:spPr/>
    </dgm:pt>
    <dgm:pt modelId="{CB60A9D9-D09B-C24B-B038-4D54386AC49F}" type="pres">
      <dgm:prSet presAssocID="{C5FE8295-F8AD-4145-8A5E-4B05167B80F6}" presName="Accent" presStyleLbl="node1" presStyleIdx="1" presStyleCnt="3"/>
      <dgm:spPr/>
    </dgm:pt>
    <dgm:pt modelId="{2961E569-B2D5-AD4C-8512-923E30085AFD}" type="pres">
      <dgm:prSet presAssocID="{C5FE8295-F8AD-4145-8A5E-4B05167B80F6}" presName="Parent2" presStyleLbl="revTx" presStyleIdx="1" presStyleCnt="3">
        <dgm:presLayoutVars>
          <dgm:chMax val="1"/>
          <dgm:chPref val="1"/>
          <dgm:bulletEnabled val="1"/>
        </dgm:presLayoutVars>
      </dgm:prSet>
      <dgm:spPr/>
    </dgm:pt>
    <dgm:pt modelId="{784BA978-55DA-8B46-8B23-795CBE1012EE}" type="pres">
      <dgm:prSet presAssocID="{F7E18EBC-255E-BE45-9C90-ABAFFACABA4A}" presName="Accent3" presStyleCnt="0"/>
      <dgm:spPr/>
    </dgm:pt>
    <dgm:pt modelId="{7F48ABB4-0B6C-0D48-B4D6-C67A73694CFC}" type="pres">
      <dgm:prSet presAssocID="{F7E18EBC-255E-BE45-9C90-ABAFFACABA4A}" presName="Accent" presStyleLbl="node1" presStyleIdx="2" presStyleCnt="3"/>
      <dgm:spPr/>
    </dgm:pt>
    <dgm:pt modelId="{908DEB7B-7554-474C-87C6-E34641359C2C}" type="pres">
      <dgm:prSet presAssocID="{F7E18EBC-255E-BE45-9C90-ABAFFACABA4A}" presName="Parent3" presStyleLbl="revTx" presStyleIdx="2" presStyleCnt="3">
        <dgm:presLayoutVars>
          <dgm:chMax val="1"/>
          <dgm:chPref val="1"/>
          <dgm:bulletEnabled val="1"/>
        </dgm:presLayoutVars>
      </dgm:prSet>
      <dgm:spPr/>
    </dgm:pt>
  </dgm:ptLst>
  <dgm:cxnLst>
    <dgm:cxn modelId="{D4CD4B0A-62F6-3545-8615-FD14BDA5F5FE}" srcId="{950B5382-7EF7-2A43-911A-BE9B8E1344E7}" destId="{F7E18EBC-255E-BE45-9C90-ABAFFACABA4A}" srcOrd="2" destOrd="0" parTransId="{96FB3478-5AB6-5441-8088-3174D003CAD8}" sibTransId="{CA0D678A-F146-1143-8F66-5F09FD59D9C8}"/>
    <dgm:cxn modelId="{4EC04A64-F833-9A4F-ADD5-8F79917540E9}" srcId="{950B5382-7EF7-2A43-911A-BE9B8E1344E7}" destId="{BE7A36CC-D4BF-EF4A-9F5A-4979B7D79931}" srcOrd="0" destOrd="0" parTransId="{00D7DD5A-60C0-584E-BC58-B734668ADD5B}" sibTransId="{287AD16A-07A1-1346-84D1-304187E6C73D}"/>
    <dgm:cxn modelId="{B82E868E-A15A-D041-9F22-435F8B9A396C}" type="presOf" srcId="{BE7A36CC-D4BF-EF4A-9F5A-4979B7D79931}" destId="{991E429A-F5E0-9649-BC6D-717AAA3BBA09}" srcOrd="0" destOrd="0" presId="urn:microsoft.com/office/officeart/2009/layout/CircleArrowProcess"/>
    <dgm:cxn modelId="{2E23F79F-E34C-9B46-8F5A-FDF63941167F}" srcId="{950B5382-7EF7-2A43-911A-BE9B8E1344E7}" destId="{C5FE8295-F8AD-4145-8A5E-4B05167B80F6}" srcOrd="1" destOrd="0" parTransId="{DC02AD57-D4F6-8944-A559-38462C12E9CE}" sibTransId="{F6ABBF43-0C2E-1A4B-A189-2D19B4AF0DFF}"/>
    <dgm:cxn modelId="{342516A2-D155-0340-90EB-39DB3410F311}" type="presOf" srcId="{F7E18EBC-255E-BE45-9C90-ABAFFACABA4A}" destId="{908DEB7B-7554-474C-87C6-E34641359C2C}" srcOrd="0" destOrd="0" presId="urn:microsoft.com/office/officeart/2009/layout/CircleArrowProcess"/>
    <dgm:cxn modelId="{0F4D1ABD-4DB0-6641-BB39-B4FF3D299619}" type="presOf" srcId="{C5FE8295-F8AD-4145-8A5E-4B05167B80F6}" destId="{2961E569-B2D5-AD4C-8512-923E30085AFD}" srcOrd="0" destOrd="0" presId="urn:microsoft.com/office/officeart/2009/layout/CircleArrowProcess"/>
    <dgm:cxn modelId="{5762EBE9-299E-094F-8CF8-B774001B5629}" type="presOf" srcId="{950B5382-7EF7-2A43-911A-BE9B8E1344E7}" destId="{7E9906B3-26CF-A54F-B640-73A59D5B4EBA}" srcOrd="0" destOrd="0" presId="urn:microsoft.com/office/officeart/2009/layout/CircleArrowProcess"/>
    <dgm:cxn modelId="{1E5F27F5-BB06-5444-B1F7-0A707EF34528}" type="presParOf" srcId="{7E9906B3-26CF-A54F-B640-73A59D5B4EBA}" destId="{199EBC2F-F909-464F-92F0-FF01FFA144BA}" srcOrd="0" destOrd="0" presId="urn:microsoft.com/office/officeart/2009/layout/CircleArrowProcess"/>
    <dgm:cxn modelId="{FC147CFA-92AA-894E-A946-561F594B4923}" type="presParOf" srcId="{199EBC2F-F909-464F-92F0-FF01FFA144BA}" destId="{1D1BA60D-CD41-764C-855C-70A7AE272040}" srcOrd="0" destOrd="0" presId="urn:microsoft.com/office/officeart/2009/layout/CircleArrowProcess"/>
    <dgm:cxn modelId="{E2A85D4F-B6AE-874F-969F-4549ED9EF72A}" type="presParOf" srcId="{7E9906B3-26CF-A54F-B640-73A59D5B4EBA}" destId="{991E429A-F5E0-9649-BC6D-717AAA3BBA09}" srcOrd="1" destOrd="0" presId="urn:microsoft.com/office/officeart/2009/layout/CircleArrowProcess"/>
    <dgm:cxn modelId="{1F30BA76-C330-CA4A-A6AB-5E1E6D437FE9}" type="presParOf" srcId="{7E9906B3-26CF-A54F-B640-73A59D5B4EBA}" destId="{1AA9F63F-C2F3-AA4D-AF9D-6F3BD861CEDE}" srcOrd="2" destOrd="0" presId="urn:microsoft.com/office/officeart/2009/layout/CircleArrowProcess"/>
    <dgm:cxn modelId="{65514FC1-EA52-6E47-995E-924A5D64C897}" type="presParOf" srcId="{1AA9F63F-C2F3-AA4D-AF9D-6F3BD861CEDE}" destId="{CB60A9D9-D09B-C24B-B038-4D54386AC49F}" srcOrd="0" destOrd="0" presId="urn:microsoft.com/office/officeart/2009/layout/CircleArrowProcess"/>
    <dgm:cxn modelId="{FF10A646-2F95-6F44-95EC-F7125C63998C}" type="presParOf" srcId="{7E9906B3-26CF-A54F-B640-73A59D5B4EBA}" destId="{2961E569-B2D5-AD4C-8512-923E30085AFD}" srcOrd="3" destOrd="0" presId="urn:microsoft.com/office/officeart/2009/layout/CircleArrowProcess"/>
    <dgm:cxn modelId="{1840017D-CC8A-1C4B-B7D2-75412E4090EB}" type="presParOf" srcId="{7E9906B3-26CF-A54F-B640-73A59D5B4EBA}" destId="{784BA978-55DA-8B46-8B23-795CBE1012EE}" srcOrd="4" destOrd="0" presId="urn:microsoft.com/office/officeart/2009/layout/CircleArrowProcess"/>
    <dgm:cxn modelId="{BE36FB36-4821-6E46-B3AC-60B981BFA6D3}" type="presParOf" srcId="{784BA978-55DA-8B46-8B23-795CBE1012EE}" destId="{7F48ABB4-0B6C-0D48-B4D6-C67A73694CFC}" srcOrd="0" destOrd="0" presId="urn:microsoft.com/office/officeart/2009/layout/CircleArrowProcess"/>
    <dgm:cxn modelId="{F67B8331-FE1B-D24D-8B8A-722D73856DF0}" type="presParOf" srcId="{7E9906B3-26CF-A54F-B640-73A59D5B4EBA}" destId="{908DEB7B-7554-474C-87C6-E34641359C2C}" srcOrd="5" destOrd="0" presId="urn:microsoft.com/office/officeart/2009/layout/CircleArrow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1BA60D-CD41-764C-855C-70A7AE272040}">
      <dsp:nvSpPr>
        <dsp:cNvPr id="0" name=""/>
        <dsp:cNvSpPr/>
      </dsp:nvSpPr>
      <dsp:spPr>
        <a:xfrm>
          <a:off x="2378472" y="0"/>
          <a:ext cx="2015252" cy="2015559"/>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1E429A-F5E0-9649-BC6D-717AAA3BBA09}">
      <dsp:nvSpPr>
        <dsp:cNvPr id="0" name=""/>
        <dsp:cNvSpPr/>
      </dsp:nvSpPr>
      <dsp:spPr>
        <a:xfrm>
          <a:off x="2823909" y="727678"/>
          <a:ext cx="1119837" cy="5597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EARN</a:t>
          </a:r>
        </a:p>
      </dsp:txBody>
      <dsp:txXfrm>
        <a:off x="2823909" y="727678"/>
        <a:ext cx="1119837" cy="559784"/>
      </dsp:txXfrm>
    </dsp:sp>
    <dsp:sp modelId="{CB60A9D9-D09B-C24B-B038-4D54386AC49F}">
      <dsp:nvSpPr>
        <dsp:cNvPr id="0" name=""/>
        <dsp:cNvSpPr/>
      </dsp:nvSpPr>
      <dsp:spPr>
        <a:xfrm>
          <a:off x="1818743" y="1158088"/>
          <a:ext cx="2015252" cy="2015559"/>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61E569-B2D5-AD4C-8512-923E30085AFD}">
      <dsp:nvSpPr>
        <dsp:cNvPr id="0" name=""/>
        <dsp:cNvSpPr/>
      </dsp:nvSpPr>
      <dsp:spPr>
        <a:xfrm>
          <a:off x="2266450" y="1892465"/>
          <a:ext cx="1119837" cy="5597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RETAIN</a:t>
          </a:r>
        </a:p>
      </dsp:txBody>
      <dsp:txXfrm>
        <a:off x="2266450" y="1892465"/>
        <a:ext cx="1119837" cy="559784"/>
      </dsp:txXfrm>
    </dsp:sp>
    <dsp:sp modelId="{7F48ABB4-0B6C-0D48-B4D6-C67A73694CFC}">
      <dsp:nvSpPr>
        <dsp:cNvPr id="0" name=""/>
        <dsp:cNvSpPr/>
      </dsp:nvSpPr>
      <dsp:spPr>
        <a:xfrm>
          <a:off x="2521905" y="2454761"/>
          <a:ext cx="1731414" cy="1732108"/>
        </a:xfrm>
        <a:prstGeom prst="blockArc">
          <a:avLst>
            <a:gd name="adj1" fmla="val 13500000"/>
            <a:gd name="adj2" fmla="val 10800000"/>
            <a:gd name="adj3" fmla="val 1274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8DEB7B-7554-474C-87C6-E34641359C2C}">
      <dsp:nvSpPr>
        <dsp:cNvPr id="0" name=""/>
        <dsp:cNvSpPr/>
      </dsp:nvSpPr>
      <dsp:spPr>
        <a:xfrm>
          <a:off x="2826558" y="3058927"/>
          <a:ext cx="1119837" cy="5597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EXPAND</a:t>
          </a:r>
        </a:p>
      </dsp:txBody>
      <dsp:txXfrm>
        <a:off x="2826558" y="3058927"/>
        <a:ext cx="1119837" cy="559784"/>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04D528C-A56E-3DD0-9FCE-E75D4AE24CF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7BBBCFC-DA23-703E-6CB8-5CAF029EC6D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49E30D2-357D-7949-A50C-301E1D988A3C}" type="datetimeFigureOut">
              <a:rPr lang="en-US" smtClean="0"/>
              <a:t>4/24/2024</a:t>
            </a:fld>
            <a:endParaRPr lang="en-US" dirty="0"/>
          </a:p>
        </p:txBody>
      </p:sp>
      <p:sp>
        <p:nvSpPr>
          <p:cNvPr id="4" name="Footer Placeholder 3">
            <a:extLst>
              <a:ext uri="{FF2B5EF4-FFF2-40B4-BE49-F238E27FC236}">
                <a16:creationId xmlns:a16="http://schemas.microsoft.com/office/drawing/2014/main" id="{33241802-6A6D-1F49-8F07-6D6863451A7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CF015CA-8D81-CD9D-E1D9-9B227E449A2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5FD641B-2BBA-4B4F-99D4-166C35C245F0}" type="slidenum">
              <a:rPr lang="en-US" smtClean="0"/>
              <a:t>‹N°›</a:t>
            </a:fld>
            <a:endParaRPr lang="en-US" dirty="0"/>
          </a:p>
        </p:txBody>
      </p:sp>
    </p:spTree>
    <p:extLst>
      <p:ext uri="{BB962C8B-B14F-4D97-AF65-F5344CB8AC3E}">
        <p14:creationId xmlns:p14="http://schemas.microsoft.com/office/powerpoint/2010/main" val="3860232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Univers Light" panose="020B0403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Univers Light" panose="020B0403020202020204" pitchFamily="34" charset="0"/>
              </a:defRPr>
            </a:lvl1pPr>
          </a:lstStyle>
          <a:p>
            <a:fld id="{AF8EEEA5-87CF-4840-AF9D-A413C7EE07F1}" type="datetimeFigureOut">
              <a:rPr lang="en-US" smtClean="0"/>
              <a:pPr/>
              <a:t>4/24/2024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Univers Light" panose="020B0403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Univers Light" panose="020B0403020202020204" pitchFamily="34" charset="0"/>
              </a:defRPr>
            </a:lvl1pPr>
          </a:lstStyle>
          <a:p>
            <a:fld id="{4D78999A-0430-5042-A64B-C6BF3C2F02CC}" type="slidenum">
              <a:rPr lang="en-US" smtClean="0"/>
              <a:pPr/>
              <a:t>‹N°›</a:t>
            </a:fld>
            <a:endParaRPr lang="en-US" dirty="0"/>
          </a:p>
        </p:txBody>
      </p:sp>
    </p:spTree>
    <p:extLst>
      <p:ext uri="{BB962C8B-B14F-4D97-AF65-F5344CB8AC3E}">
        <p14:creationId xmlns:p14="http://schemas.microsoft.com/office/powerpoint/2010/main" val="1825435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Univers Light" panose="020B0403020202020204" pitchFamily="34" charset="0"/>
        <a:ea typeface="+mn-ea"/>
        <a:cs typeface="+mn-cs"/>
      </a:defRPr>
    </a:lvl1pPr>
    <a:lvl2pPr marL="457200" algn="l" defTabSz="914400" rtl="0" eaLnBrk="1" latinLnBrk="0" hangingPunct="1">
      <a:defRPr sz="1200" kern="1200">
        <a:solidFill>
          <a:schemeClr val="tx1"/>
        </a:solidFill>
        <a:latin typeface="Univers Light" panose="020B0403020202020204" pitchFamily="34" charset="0"/>
        <a:ea typeface="+mn-ea"/>
        <a:cs typeface="+mn-cs"/>
      </a:defRPr>
    </a:lvl2pPr>
    <a:lvl3pPr marL="914400" algn="l" defTabSz="914400" rtl="0" eaLnBrk="1" latinLnBrk="0" hangingPunct="1">
      <a:defRPr sz="1200" kern="1200">
        <a:solidFill>
          <a:schemeClr val="tx1"/>
        </a:solidFill>
        <a:latin typeface="Univers Light" panose="020B0403020202020204" pitchFamily="34" charset="0"/>
        <a:ea typeface="+mn-ea"/>
        <a:cs typeface="+mn-cs"/>
      </a:defRPr>
    </a:lvl3pPr>
    <a:lvl4pPr marL="1371600" algn="l" defTabSz="914400" rtl="0" eaLnBrk="1" latinLnBrk="0" hangingPunct="1">
      <a:defRPr sz="1200" kern="1200">
        <a:solidFill>
          <a:schemeClr val="tx1"/>
        </a:solidFill>
        <a:latin typeface="Univers Light" panose="020B0403020202020204" pitchFamily="34" charset="0"/>
        <a:ea typeface="+mn-ea"/>
        <a:cs typeface="+mn-cs"/>
      </a:defRPr>
    </a:lvl4pPr>
    <a:lvl5pPr marL="1828800" algn="l" defTabSz="914400" rtl="0" eaLnBrk="1" latinLnBrk="0" hangingPunct="1">
      <a:defRPr sz="1200" kern="1200">
        <a:solidFill>
          <a:schemeClr val="tx1"/>
        </a:solidFill>
        <a:latin typeface="Univers Light" panose="020B0403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dirty="0">
                <a:solidFill>
                  <a:srgbClr val="000000"/>
                </a:solidFill>
                <a:effectLst/>
                <a:highlight>
                  <a:srgbClr val="FFFFFF"/>
                </a:highlight>
                <a:latin typeface="Aptos" panose="020B0004020202020204" pitchFamily="34" charset="0"/>
              </a:rPr>
              <a:t>Hello and welcome to our session </a:t>
            </a:r>
            <a:endParaRPr lang="en-US" b="0" i="0" dirty="0">
              <a:solidFill>
                <a:srgbClr val="000000"/>
              </a:solidFill>
              <a:effectLst/>
              <a:highlight>
                <a:srgbClr val="FFFFFF"/>
              </a:highlight>
              <a:latin typeface="Segoe UI" panose="020B0502040204020203" pitchFamily="34" charset="0"/>
            </a:endParaRPr>
          </a:p>
          <a:p>
            <a:pPr algn="l" rtl="0" fontAlgn="base"/>
            <a:r>
              <a:rPr lang="en-US" sz="1800" b="0" i="0" dirty="0">
                <a:solidFill>
                  <a:srgbClr val="000000"/>
                </a:solidFill>
                <a:effectLst/>
                <a:highlight>
                  <a:srgbClr val="FFFFFF"/>
                </a:highlight>
                <a:latin typeface="Aptos" panose="020B0004020202020204" pitchFamily="34" charset="0"/>
              </a:rPr>
              <a:t>My name is Rebecca Evans, I am a Senior Product Marketing Manager at OneTrust  </a:t>
            </a:r>
            <a:endParaRPr lang="en-US" b="0" i="0" dirty="0">
              <a:solidFill>
                <a:srgbClr val="000000"/>
              </a:solidFill>
              <a:effectLst/>
              <a:highlight>
                <a:srgbClr val="FFFFFF"/>
              </a:highlight>
              <a:latin typeface="Segoe UI" panose="020B0502040204020203" pitchFamily="34" charset="0"/>
            </a:endParaRPr>
          </a:p>
          <a:p>
            <a:pPr algn="l" rtl="0" fontAlgn="base"/>
            <a:r>
              <a:rPr lang="en-US" sz="1800" b="0" i="0" dirty="0">
                <a:solidFill>
                  <a:srgbClr val="000000"/>
                </a:solidFill>
                <a:effectLst/>
                <a:highlight>
                  <a:srgbClr val="FFFFFF"/>
                </a:highlight>
                <a:latin typeface="Aptos" panose="020B0004020202020204" pitchFamily="34" charset="0"/>
              </a:rPr>
              <a:t> </a:t>
            </a:r>
            <a:endParaRPr lang="en-US" b="0" i="0" dirty="0">
              <a:solidFill>
                <a:srgbClr val="000000"/>
              </a:solidFill>
              <a:effectLst/>
              <a:highlight>
                <a:srgbClr val="FFFFFF"/>
              </a:highlight>
              <a:latin typeface="Segoe UI" panose="020B0502040204020203" pitchFamily="34" charset="0"/>
            </a:endParaRPr>
          </a:p>
          <a:p>
            <a:pPr algn="l" rtl="0" fontAlgn="base"/>
            <a:r>
              <a:rPr lang="en-US" sz="1800" b="0" i="0" dirty="0">
                <a:solidFill>
                  <a:srgbClr val="000000"/>
                </a:solidFill>
                <a:effectLst/>
                <a:highlight>
                  <a:srgbClr val="FFFFFF"/>
                </a:highlight>
                <a:latin typeface="Aptos" panose="020B0004020202020204" pitchFamily="34" charset="0"/>
              </a:rPr>
              <a:t>For those of you who don’t know OneTrust, we’re about 8 years old, founded in the wake of GDPR as privacy management solution provider. Today, we help over 14K customers world-wide </a:t>
            </a:r>
            <a:r>
              <a:rPr lang="en-US" sz="1800" b="0" i="0" dirty="0" err="1">
                <a:solidFill>
                  <a:srgbClr val="000000"/>
                </a:solidFill>
                <a:effectLst/>
                <a:highlight>
                  <a:srgbClr val="FFFFFF"/>
                </a:highlight>
                <a:latin typeface="Aptos" panose="020B0004020202020204" pitchFamily="34" charset="0"/>
              </a:rPr>
              <a:t>rsponsibly</a:t>
            </a:r>
            <a:r>
              <a:rPr lang="en-US" sz="1800" b="0" i="0" dirty="0">
                <a:solidFill>
                  <a:srgbClr val="000000"/>
                </a:solidFill>
                <a:effectLst/>
                <a:highlight>
                  <a:srgbClr val="FFFFFF"/>
                </a:highlight>
                <a:latin typeface="Aptos" panose="020B0004020202020204" pitchFamily="34" charset="0"/>
              </a:rPr>
              <a:t> collect and unlock the value of data, meet and exceed compliance requirements, find and respond to risk, and support initiatives spanning across privacy, security, ethics and ESG to help our customers build and demonstrate trust.  </a:t>
            </a:r>
          </a:p>
          <a:p>
            <a:pPr algn="l" rtl="0" fontAlgn="base"/>
            <a:endParaRPr lang="en-US" b="0" i="0" dirty="0">
              <a:solidFill>
                <a:srgbClr val="000000"/>
              </a:solidFill>
              <a:effectLst/>
              <a:highlight>
                <a:srgbClr val="FFFFFF"/>
              </a:highlight>
              <a:latin typeface="Segoe UI" panose="020B0502040204020203" pitchFamily="34" charset="0"/>
            </a:endParaRPr>
          </a:p>
          <a:p>
            <a:pPr algn="l" rtl="0" fontAlgn="base"/>
            <a:r>
              <a:rPr lang="en-US" sz="1800" b="0" i="0" dirty="0">
                <a:solidFill>
                  <a:srgbClr val="000000"/>
                </a:solidFill>
                <a:effectLst/>
                <a:highlight>
                  <a:srgbClr val="FFFFFF"/>
                </a:highlight>
                <a:latin typeface="Aptos" panose="020B0004020202020204" pitchFamily="34" charset="0"/>
              </a:rPr>
              <a:t>Today I am here to talk about how maturing privacy programs to ensure responsible use of data is the key to unlocking new value for your organization with AI. </a:t>
            </a:r>
            <a:endParaRPr lang="en-US" b="0" i="0" dirty="0">
              <a:solidFill>
                <a:srgbClr val="000000"/>
              </a:solidFill>
              <a:effectLst/>
              <a:highlight>
                <a:srgbClr val="FFFFFF"/>
              </a:highlight>
              <a:latin typeface="Segoe UI" panose="020B0502040204020203"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8999A-0430-5042-A64B-C6BF3C2F02CC}" type="slidenum">
              <a:rPr kumimoji="0" lang="en-US" sz="1200" b="0" i="0" u="none" strike="noStrike" kern="1200" cap="none" spc="0" normalizeH="0" baseline="0" noProof="0" smtClean="0">
                <a:ln>
                  <a:noFill/>
                </a:ln>
                <a:solidFill>
                  <a:prstClr val="black"/>
                </a:solidFill>
                <a:effectLst/>
                <a:uLnTx/>
                <a:uFillTx/>
                <a:latin typeface="Univers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Univers Light" panose="020B0403020202020204" pitchFamily="34" charset="0"/>
              <a:ea typeface="+mn-ea"/>
              <a:cs typeface="+mn-cs"/>
            </a:endParaRPr>
          </a:p>
        </p:txBody>
      </p:sp>
    </p:spTree>
    <p:extLst>
      <p:ext uri="{BB962C8B-B14F-4D97-AF65-F5344CB8AC3E}">
        <p14:creationId xmlns:p14="http://schemas.microsoft.com/office/powerpoint/2010/main" val="32639294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Stage 3 represents a major shift in the data privacy program, at this level of maturity we start to see privacy teams with much more optimized automated processes and very importantly, accountability is not just on the shoulders of the legal and compliance function but also shared responsibility with technology and marketing stakeholders.</a:t>
            </a:r>
          </a:p>
          <a:p>
            <a:endParaRPr lang="en-US" dirty="0"/>
          </a:p>
          <a:p>
            <a:r>
              <a:rPr lang="en-US" dirty="0"/>
              <a:t>Many times in stage 1 and 2, many of the challenges with privacy, is that it’s a data problem – its not a regulatory issue. Regulation is there to make sure the right things happen with data, its about the data. </a:t>
            </a:r>
            <a:br>
              <a:rPr lang="en-US" dirty="0"/>
            </a:br>
            <a:r>
              <a:rPr lang="en-US" dirty="0"/>
              <a:t>So whomever the owner is, they need to have the engagement of the technology team and go-to-market teams to support deployment of the program and get long term value from it.</a:t>
            </a:r>
          </a:p>
          <a:p>
            <a:endParaRPr lang="en-US" dirty="0"/>
          </a:p>
          <a:p>
            <a:r>
              <a:rPr lang="en-US" dirty="0"/>
              <a:t>In this stage we see the accountability get spread, and directly responsible individuals on technology and marketing. Privacy becomes the link, the unifying force between these two functions.</a:t>
            </a:r>
          </a:p>
          <a:p>
            <a:endParaRPr lang="en-US" dirty="0"/>
          </a:p>
          <a:p>
            <a:r>
              <a:rPr lang="en-US" dirty="0"/>
              <a:t>Companies in this stage, start to view privacy as an enabler of customer engagement. This is where the move to first-party data starts, so how do I start to collect consented data – not just making sure I support do not sell/do not track, but making sure I collect consented data that will feed my first party data strategies. One of the many challenges organizations have, is that they are data hungry, but they have not put in place what the impact of that first-party data is going to be. They see it as essential to getting and maintaining consumer trust, but exactly how that is going to manifest within the experience they provide is still being worked on but more and more fundamental – there’s a link now that there’s value from those kinds of investments.</a:t>
            </a:r>
          </a:p>
          <a:p>
            <a:endParaRPr lang="en-US" dirty="0"/>
          </a:p>
          <a:p>
            <a:r>
              <a:rPr lang="en-US" dirty="0"/>
              <a:t>The company now also actively monitors and addresses data privacy violations – what happens with the data, what should be done with it. Establishes the right data controls and now starts looking at AI not just from the perspective of an inventory, but looking at the datasets being used for model training, identifying is there’s sensitive data being used in those datasets, and mitigating that risk.</a:t>
            </a:r>
          </a:p>
          <a:p>
            <a:endParaRPr lang="en-US" dirty="0"/>
          </a:p>
          <a:p>
            <a:endParaRPr lang="en-US" dirty="0"/>
          </a:p>
          <a:p>
            <a:r>
              <a:rPr lang="en-US" dirty="0"/>
              <a:t>Majority of the Global 2000 are on the boundary of 1 and 2 – over 50%. </a:t>
            </a:r>
          </a:p>
          <a:p>
            <a:r>
              <a:rPr lang="en-US" dirty="0"/>
              <a:t>There’s about 25% who’s started to move into stage three, because they’ve connected the value of privacy with customer trust strategies.</a:t>
            </a:r>
          </a:p>
          <a:p>
            <a:r>
              <a:rPr lang="en-US" dirty="0"/>
              <a:t>Things are on the left for most companies, and they’re looking for guidance to get to the right</a:t>
            </a:r>
          </a:p>
          <a:p>
            <a:endParaRPr lang="en-US" dirty="0"/>
          </a:p>
        </p:txBody>
      </p:sp>
      <p:sp>
        <p:nvSpPr>
          <p:cNvPr id="4" name="Slide Number Placeholder 3"/>
          <p:cNvSpPr>
            <a:spLocks noGrp="1"/>
          </p:cNvSpPr>
          <p:nvPr>
            <p:ph type="sldNum" sz="quarter" idx="5"/>
          </p:nvPr>
        </p:nvSpPr>
        <p:spPr/>
        <p:txBody>
          <a:bodyPr/>
          <a:lstStyle/>
          <a:p>
            <a:fld id="{4D78999A-0430-5042-A64B-C6BF3C2F02CC}" type="slidenum">
              <a:rPr lang="en-US" smtClean="0"/>
              <a:pPr/>
              <a:t>10</a:t>
            </a:fld>
            <a:endParaRPr lang="en-US" dirty="0"/>
          </a:p>
        </p:txBody>
      </p:sp>
    </p:spTree>
    <p:extLst>
      <p:ext uri="{BB962C8B-B14F-4D97-AF65-F5344CB8AC3E}">
        <p14:creationId xmlns:p14="http://schemas.microsoft.com/office/powerpoint/2010/main" val="35154885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Stage 4 is scaled, and it’s the final stage, and the reality is there’s no final stage this is an ongoing journey but here is where you want to be</a:t>
            </a:r>
          </a:p>
          <a:p>
            <a:endParaRPr lang="en-US" dirty="0"/>
          </a:p>
          <a:p>
            <a:r>
              <a:rPr lang="en-US" dirty="0"/>
              <a:t>Privacy is an integral part of the decision-making process, integral part of product development and overall organization strategy.</a:t>
            </a:r>
          </a:p>
          <a:p>
            <a:r>
              <a:rPr lang="en-US" dirty="0"/>
              <a:t>Why is that? Because its seen as a mechanism to activate customer data for business use, and increase in customer lifetime value</a:t>
            </a:r>
          </a:p>
          <a:p>
            <a:endParaRPr lang="en-US" dirty="0"/>
          </a:p>
          <a:p>
            <a:r>
              <a:rPr lang="en-US" dirty="0"/>
              <a:t>So many organizations are making large investments in data warehouses, data lakes. How do I expose data for use by the business? And privacy is one of the key, think of it as core hygiene for these data sources, to unlock them and leverage them for business innovation organizations wants.</a:t>
            </a:r>
          </a:p>
          <a:p>
            <a:endParaRPr lang="en-US" dirty="0"/>
          </a:p>
          <a:p>
            <a:r>
              <a:rPr lang="en-US" dirty="0"/>
              <a:t>So if I want to apply AI or behavioral analytics to my datasets, I need to be able to do that responsibly. My datasets need to be future-proofed which means I need to think about where I need consent, where is it relevant. And for things like model training, what is the role of consent? Is it better for me to say I am going to use de-identified datasets even if they may not be the ideal dataset for that model, knowing that I may not have access to that data in the long-run and its not my data, its my customers data. It actually drives a new set of decision points when I think about the datasets that are being ingested, and not just the AI models but overall </a:t>
            </a:r>
            <a:r>
              <a:rPr lang="en-US" dirty="0" err="1"/>
              <a:t>behavioural</a:t>
            </a:r>
            <a:r>
              <a:rPr lang="en-US" dirty="0"/>
              <a:t> analytics.</a:t>
            </a:r>
          </a:p>
          <a:p>
            <a:endParaRPr lang="en-US" dirty="0"/>
          </a:p>
          <a:p>
            <a:r>
              <a:rPr lang="en-US" dirty="0"/>
              <a:t>This is also relevant for companies in </a:t>
            </a:r>
            <a:r>
              <a:rPr lang="en-US" dirty="0" err="1"/>
              <a:t>datasharing</a:t>
            </a:r>
            <a:r>
              <a:rPr lang="en-US" dirty="0"/>
              <a:t> environments. So stepping back, in stage 4 I now have a tight link between my customer engagement, </a:t>
            </a:r>
            <a:r>
              <a:rPr lang="en-US" dirty="0" err="1"/>
              <a:t>loyality</a:t>
            </a:r>
            <a:r>
              <a:rPr lang="en-US" dirty="0"/>
              <a:t> and lifetime value strategies, with privacy, and I’ve thought very carefully of what the long-term impact is with the datasets I have and how I am sharing those internally and externally. My processes are more optimized, policies are defined centrally, many organizations move to a hub and spoke model in this part of their journey and I generally have to be able to have reliable, de-centralized execution.</a:t>
            </a:r>
          </a:p>
          <a:p>
            <a:endParaRPr lang="en-US" dirty="0"/>
          </a:p>
          <a:p>
            <a:r>
              <a:rPr lang="en-US" dirty="0"/>
              <a:t>Coming back to AI, at this point, AI governance programs are embedded much earlier into the development cycle for my internal projects and my procurement cycle for 3</a:t>
            </a:r>
            <a:r>
              <a:rPr lang="en-US" baseline="30000" dirty="0"/>
              <a:t>rd</a:t>
            </a:r>
            <a:r>
              <a:rPr lang="en-US" dirty="0"/>
              <a:t> party solutions, embedded </a:t>
            </a:r>
            <a:r>
              <a:rPr lang="en-US" dirty="0" err="1"/>
              <a:t>solutuons</a:t>
            </a:r>
            <a:r>
              <a:rPr lang="en-US" dirty="0"/>
              <a:t> that I am buying to support my ability to innovate and move to market fast. </a:t>
            </a:r>
          </a:p>
          <a:p>
            <a:endParaRPr lang="en-US" dirty="0"/>
          </a:p>
          <a:p>
            <a:r>
              <a:rPr lang="en-US" dirty="0"/>
              <a:t>A lot of this tied to the general notion of shifting left in the process, so I have the governance earlier in the process rather than later. So the data privacy program becomes central to unlocking the business value of my data.</a:t>
            </a:r>
          </a:p>
        </p:txBody>
      </p:sp>
      <p:sp>
        <p:nvSpPr>
          <p:cNvPr id="4" name="Slide Number Placeholder 3"/>
          <p:cNvSpPr>
            <a:spLocks noGrp="1"/>
          </p:cNvSpPr>
          <p:nvPr>
            <p:ph type="sldNum" sz="quarter" idx="5"/>
          </p:nvPr>
        </p:nvSpPr>
        <p:spPr/>
        <p:txBody>
          <a:bodyPr/>
          <a:lstStyle/>
          <a:p>
            <a:fld id="{4D78999A-0430-5042-A64B-C6BF3C2F02CC}" type="slidenum">
              <a:rPr lang="en-US" smtClean="0"/>
              <a:pPr/>
              <a:t>11</a:t>
            </a:fld>
            <a:endParaRPr lang="en-US" dirty="0"/>
          </a:p>
        </p:txBody>
      </p:sp>
    </p:spTree>
    <p:extLst>
      <p:ext uri="{BB962C8B-B14F-4D97-AF65-F5344CB8AC3E}">
        <p14:creationId xmlns:p14="http://schemas.microsoft.com/office/powerpoint/2010/main" val="12611852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Bringing it all together</a:t>
            </a:r>
          </a:p>
          <a:p>
            <a:endParaRPr lang="en-US" dirty="0"/>
          </a:p>
          <a:p>
            <a:r>
              <a:rPr lang="en-US" dirty="0"/>
              <a:t>As the program matures, it evolved from a regulatory compliance initiative – which is the curve you see flattening out over time – to a customer trust imperative that unlocks the power of data</a:t>
            </a:r>
          </a:p>
          <a:p>
            <a:endParaRPr lang="en-US" dirty="0"/>
          </a:p>
          <a:p>
            <a:r>
              <a:rPr lang="en-US" dirty="0"/>
              <a:t>Transparency drives trust, and as I mentioned earlier, the more a customer trusts an organization, in a way that benefits the customer, the more data they’ll share, the more that organization will be able to unlock</a:t>
            </a:r>
          </a:p>
          <a:p>
            <a:endParaRPr lang="en-US" dirty="0"/>
          </a:p>
          <a:p>
            <a:r>
              <a:rPr lang="en-US" dirty="0"/>
              <a:t>so compliance is the foundation but this is why these two value curves are key – you need that as a basis, and as that gets embedded in your organization’s mindset, I can now start driving trust value – the value from the data that I unlock and I realize value from both these</a:t>
            </a:r>
          </a:p>
          <a:p>
            <a:endParaRPr lang="en-US" dirty="0"/>
          </a:p>
          <a:p>
            <a:r>
              <a:rPr lang="en-US" dirty="0"/>
              <a:t>So maturing a program along this journey, certainly takes time, commitment and clear direction. And each organization will inevitably follow a different pace and trajectory – I would like to leave you with three principles I believe are impactful for companies of any stage of maturity:</a:t>
            </a:r>
          </a:p>
          <a:p>
            <a:endParaRPr lang="en-US" dirty="0"/>
          </a:p>
          <a:p>
            <a:r>
              <a:rPr lang="en-US" dirty="0"/>
              <a:t>The first is fostering a privacy-centric culture – absolutely, not an afterthought values by leadership</a:t>
            </a:r>
          </a:p>
          <a:p>
            <a:r>
              <a:rPr lang="en-US" dirty="0"/>
              <a:t>The second is thinking through practically, how collaboration will work across Privacy, IT and the line of business teams – how do I embed privacy early? This is one of the failure points of many programs, its not the technology, its not the intent, its not leadership – a lot of times its just very hard to drive collaboration across teams with different internal </a:t>
            </a:r>
            <a:r>
              <a:rPr lang="en-US" dirty="0" err="1"/>
              <a:t>langauges</a:t>
            </a:r>
            <a:endParaRPr lang="en-US" dirty="0"/>
          </a:p>
          <a:p>
            <a:r>
              <a:rPr lang="en-US" dirty="0"/>
              <a:t>And third, thinking about agility at the beginning of the program design, because the regulations are </a:t>
            </a:r>
            <a:r>
              <a:rPr lang="en-US" dirty="0" err="1"/>
              <a:t>everychanging</a:t>
            </a:r>
            <a:r>
              <a:rPr lang="en-US" dirty="0"/>
              <a:t> and even more importantly, technology innovation like we’re seeing with AI now will only become more rapid</a:t>
            </a:r>
          </a:p>
          <a:p>
            <a:endParaRPr lang="en-US" dirty="0"/>
          </a:p>
        </p:txBody>
      </p:sp>
      <p:sp>
        <p:nvSpPr>
          <p:cNvPr id="4" name="Slide Number Placeholder 3"/>
          <p:cNvSpPr>
            <a:spLocks noGrp="1"/>
          </p:cNvSpPr>
          <p:nvPr>
            <p:ph type="sldNum" sz="quarter" idx="5"/>
          </p:nvPr>
        </p:nvSpPr>
        <p:spPr/>
        <p:txBody>
          <a:bodyPr/>
          <a:lstStyle/>
          <a:p>
            <a:fld id="{4D78999A-0430-5042-A64B-C6BF3C2F02CC}" type="slidenum">
              <a:rPr lang="en-US" smtClean="0"/>
              <a:pPr/>
              <a:t>12</a:t>
            </a:fld>
            <a:endParaRPr lang="en-US" dirty="0"/>
          </a:p>
        </p:txBody>
      </p:sp>
    </p:spTree>
    <p:extLst>
      <p:ext uri="{BB962C8B-B14F-4D97-AF65-F5344CB8AC3E}">
        <p14:creationId xmlns:p14="http://schemas.microsoft.com/office/powerpoint/2010/main" val="9108286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8999A-0430-5042-A64B-C6BF3C2F02CC}" type="slidenum">
              <a:rPr kumimoji="0" lang="en-US" sz="1200" b="0" i="0" u="none" strike="noStrike" kern="1200" cap="none" spc="0" normalizeH="0" baseline="0" noProof="0" smtClean="0">
                <a:ln>
                  <a:noFill/>
                </a:ln>
                <a:solidFill>
                  <a:prstClr val="black"/>
                </a:solidFill>
                <a:effectLst/>
                <a:uLnTx/>
                <a:uFillTx/>
                <a:latin typeface="Univers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Univers Light" panose="020B0403020202020204" pitchFamily="34" charset="0"/>
              <a:ea typeface="+mn-ea"/>
              <a:cs typeface="+mn-cs"/>
            </a:endParaRPr>
          </a:p>
        </p:txBody>
      </p:sp>
    </p:spTree>
    <p:extLst>
      <p:ext uri="{BB962C8B-B14F-4D97-AF65-F5344CB8AC3E}">
        <p14:creationId xmlns:p14="http://schemas.microsoft.com/office/powerpoint/2010/main" val="3614382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dirty="0">
                <a:solidFill>
                  <a:srgbClr val="000000"/>
                </a:solidFill>
                <a:effectLst/>
                <a:highlight>
                  <a:srgbClr val="FFFFFF"/>
                </a:highlight>
                <a:latin typeface="Aptos" panose="020B0004020202020204" pitchFamily="34" charset="0"/>
              </a:rPr>
              <a:t>Now many of you may be wondering, why are we talking about privacy at an AI conference right?  </a:t>
            </a:r>
          </a:p>
          <a:p>
            <a:pPr algn="l" rtl="0" fontAlgn="base"/>
            <a:endParaRPr lang="en-US" b="0" i="0" dirty="0">
              <a:solidFill>
                <a:srgbClr val="000000"/>
              </a:solidFill>
              <a:effectLst/>
              <a:highlight>
                <a:srgbClr val="FFFFFF"/>
              </a:highlight>
              <a:latin typeface="Segoe UI" panose="020B0502040204020203" pitchFamily="34" charset="0"/>
            </a:endParaRPr>
          </a:p>
          <a:p>
            <a:pPr algn="l" rtl="0" fontAlgn="base"/>
            <a:r>
              <a:rPr lang="en-US" sz="1800" b="0" i="0" dirty="0">
                <a:solidFill>
                  <a:srgbClr val="000000"/>
                </a:solidFill>
                <a:effectLst/>
                <a:highlight>
                  <a:srgbClr val="FFFFFF"/>
                </a:highlight>
                <a:latin typeface="Aptos" panose="020B0004020202020204" pitchFamily="34" charset="0"/>
              </a:rPr>
              <a:t>While it's true privacy isn’t the only key principle for trustworthy AI – there's safety, security, </a:t>
            </a:r>
            <a:r>
              <a:rPr lang="en-US" sz="1800" b="0" i="0" dirty="0" err="1">
                <a:solidFill>
                  <a:srgbClr val="000000"/>
                </a:solidFill>
                <a:effectLst/>
                <a:highlight>
                  <a:srgbClr val="FFFFFF"/>
                </a:highlight>
                <a:latin typeface="Aptos" panose="020B0004020202020204" pitchFamily="34" charset="0"/>
              </a:rPr>
              <a:t>explainability</a:t>
            </a:r>
            <a:r>
              <a:rPr lang="en-US" sz="1800" b="0" i="0" dirty="0">
                <a:solidFill>
                  <a:srgbClr val="000000"/>
                </a:solidFill>
                <a:effectLst/>
                <a:highlight>
                  <a:srgbClr val="FFFFFF"/>
                </a:highlight>
                <a:latin typeface="Aptos" panose="020B0004020202020204" pitchFamily="34" charset="0"/>
              </a:rPr>
              <a:t>, fairness, accountability, accuracy and transparency – you still need to get privacy right to get responsible AI right. It’s likely why a recent poll conducted by Gartner indicated that 42% of IT leaders cite data privacy as the generative AI related risk they worry about most </a:t>
            </a:r>
          </a:p>
          <a:p>
            <a:pPr algn="l" rtl="0" fontAlgn="base"/>
            <a:endParaRPr lang="en-US" b="0" i="0" dirty="0">
              <a:solidFill>
                <a:srgbClr val="000000"/>
              </a:solidFill>
              <a:effectLst/>
              <a:highlight>
                <a:srgbClr val="FFFFFF"/>
              </a:highlight>
              <a:latin typeface="Segoe UI" panose="020B0502040204020203" pitchFamily="34" charset="0"/>
            </a:endParaRPr>
          </a:p>
          <a:p>
            <a:pPr algn="l" rtl="0" fontAlgn="base"/>
            <a:r>
              <a:rPr lang="en-US" sz="1800" b="0" i="0" dirty="0">
                <a:solidFill>
                  <a:srgbClr val="000000"/>
                </a:solidFill>
                <a:effectLst/>
                <a:highlight>
                  <a:srgbClr val="FFFFFF"/>
                </a:highlight>
                <a:latin typeface="Aptos" panose="020B0004020202020204" pitchFamily="34" charset="0"/>
              </a:rPr>
              <a:t>Thanks to the rapid pace of AI regulation, many Privacy professionals are now tasked with ensuring legal compliance of their organizations AI systems and mitigate the risk of harms to people. </a:t>
            </a:r>
          </a:p>
          <a:p>
            <a:pPr algn="l" rtl="0" fontAlgn="base"/>
            <a:endParaRPr lang="en-US" b="0" i="0" dirty="0">
              <a:solidFill>
                <a:srgbClr val="000000"/>
              </a:solidFill>
              <a:effectLst/>
              <a:highlight>
                <a:srgbClr val="FFFFFF"/>
              </a:highlight>
              <a:latin typeface="Segoe UI" panose="020B0502040204020203" pitchFamily="34" charset="0"/>
            </a:endParaRPr>
          </a:p>
          <a:p>
            <a:pPr algn="l" rtl="0" fontAlgn="base"/>
            <a:r>
              <a:rPr lang="en-US" sz="1800" b="0" i="0" dirty="0">
                <a:solidFill>
                  <a:srgbClr val="000000"/>
                </a:solidFill>
                <a:effectLst/>
                <a:highlight>
                  <a:srgbClr val="FFFFFF"/>
                </a:highlight>
                <a:latin typeface="Aptos" panose="020B0004020202020204" pitchFamily="34" charset="0"/>
              </a:rPr>
              <a:t>Second, there’s no carveout for AI technology within existing privacy regulations – so for many of our customers, AI isn’t new, but it is getting a whole lot more challenging to carry out across many organizations </a:t>
            </a:r>
            <a:endParaRPr lang="en-US" b="0" i="0" dirty="0">
              <a:solidFill>
                <a:srgbClr val="000000"/>
              </a:solidFill>
              <a:effectLst/>
              <a:highlight>
                <a:srgbClr val="FFFFFF"/>
              </a:highlight>
              <a:latin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4D78999A-0430-5042-A64B-C6BF3C2F02CC}" type="slidenum">
              <a:rPr lang="en-US" smtClean="0"/>
              <a:pPr/>
              <a:t>2</a:t>
            </a:fld>
            <a:endParaRPr lang="en-US" dirty="0"/>
          </a:p>
        </p:txBody>
      </p:sp>
    </p:spTree>
    <p:extLst>
      <p:ext uri="{BB962C8B-B14F-4D97-AF65-F5344CB8AC3E}">
        <p14:creationId xmlns:p14="http://schemas.microsoft.com/office/powerpoint/2010/main" val="2201452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a:t>70% say they have little to no trust in companies to make responsible decisions about how they use AI in their products.</a:t>
            </a:r>
          </a:p>
          <a:p>
            <a:pPr marL="285750" indent="-285750">
              <a:buFont typeface="Arial"/>
              <a:buChar char="•"/>
            </a:pPr>
            <a:r>
              <a:rPr lang="en-US"/>
              <a:t>  81% say the information companies collect will be used in ways that people are not comfortable with</a:t>
            </a:r>
          </a:p>
          <a:p>
            <a:pPr marL="285750" indent="-285750">
              <a:buFont typeface="Arial"/>
              <a:buChar char="•"/>
            </a:pPr>
            <a:r>
              <a:rPr lang="en-US"/>
              <a:t>80% say it will be used in ways that were not originally intended.</a:t>
            </a:r>
          </a:p>
          <a:p>
            <a:r>
              <a:rPr lang="en-US"/>
              <a:t>Still, 62% of those who have heard of AI say companies using it to analyze personal details could make life easier.</a:t>
            </a:r>
          </a:p>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4D78999A-0430-5042-A64B-C6BF3C2F02CC}" type="slidenum">
              <a:rPr lang="en-US" smtClean="0"/>
              <a:pPr/>
              <a:t>3</a:t>
            </a:fld>
            <a:endParaRPr lang="en-US"/>
          </a:p>
        </p:txBody>
      </p:sp>
    </p:spTree>
    <p:extLst>
      <p:ext uri="{BB962C8B-B14F-4D97-AF65-F5344CB8AC3E}">
        <p14:creationId xmlns:p14="http://schemas.microsoft.com/office/powerpoint/2010/main" val="3353523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Purpose limitation</a:t>
            </a:r>
          </a:p>
          <a:p>
            <a:pPr marL="171450" indent="-171450">
              <a:buFontTx/>
              <a:buChar char="-"/>
            </a:pPr>
            <a:r>
              <a:rPr lang="en-US" dirty="0"/>
              <a:t>AI incentivizes secondary uses of data, which means using data for a different purpose than it was originally intended for. \</a:t>
            </a:r>
          </a:p>
          <a:p>
            <a:pPr marL="171450" indent="-171450">
              <a:buFontTx/>
              <a:buChar char="-"/>
            </a:pPr>
            <a:r>
              <a:rPr lang="en-US" dirty="0"/>
              <a:t>The example we commonly use to illustrate this is collecting a birthdate for identity verification and then later using it for a birthday promotion. Unless the individual explicitly agreed to the use of their birth date for marketing purposes, you do not have consent to use the birthday for this use case. </a:t>
            </a:r>
          </a:p>
          <a:p>
            <a:pPr marL="171450" indent="-171450">
              <a:buFontTx/>
              <a:buChar char="-"/>
            </a:pPr>
            <a:r>
              <a:rPr lang="en-US" dirty="0"/>
              <a:t>LLMs are challenging because its difficult to truly provide enough detailed information for how the data collected will be used to collect informed consent. A general rule of thumb here is that information should be given to consumers at the point of collection and should be delivered in plain-</a:t>
            </a:r>
            <a:r>
              <a:rPr lang="en-US" dirty="0" err="1"/>
              <a:t>english</a:t>
            </a:r>
            <a:endParaRPr lang="en-US" dirty="0"/>
          </a:p>
          <a:p>
            <a:pPr marL="0" indent="0">
              <a:buNone/>
            </a:pPr>
            <a:endParaRPr lang="en-US" dirty="0"/>
          </a:p>
          <a:p>
            <a:pPr marL="0" indent="0">
              <a:buNone/>
            </a:pPr>
            <a:r>
              <a:rPr lang="en-US" b="1" dirty="0"/>
              <a:t>Data minimization vs. Robustness</a:t>
            </a:r>
          </a:p>
          <a:p>
            <a:pPr>
              <a:buFontTx/>
              <a:buChar char="-"/>
            </a:pPr>
            <a:r>
              <a:rPr lang="en-US" b="0" i="0" dirty="0">
                <a:solidFill>
                  <a:srgbClr val="0D0D0D"/>
                </a:solidFill>
                <a:effectLst/>
                <a:highlight>
                  <a:srgbClr val="FFFFFF"/>
                </a:highlight>
                <a:latin typeface="Söhne"/>
              </a:rPr>
              <a:t> AI requires robust datasets to ensure accuracy, fairness, and quality which may conflict with data minimization practices</a:t>
            </a:r>
          </a:p>
          <a:p>
            <a:pPr>
              <a:buFontTx/>
              <a:buChar char="-"/>
            </a:pPr>
            <a:r>
              <a:rPr lang="en-US" b="0" i="0" dirty="0">
                <a:solidFill>
                  <a:srgbClr val="0D0D0D"/>
                </a:solidFill>
                <a:effectLst/>
                <a:highlight>
                  <a:srgbClr val="FFFFFF"/>
                </a:highlight>
                <a:latin typeface="Söhne"/>
              </a:rPr>
              <a:t> The example we commonly use to illustrate this is using a resume scanning tool to accelerate hiring practices. You’d want to train the tool on a dataset of resumes for qualified candidates. One might think race and gender are not required inputs and remove them to avoid bias. But bias is inevitable regardless of whether you remove those datapoints, without capturing those datapoints there is no way to understand if the training dataset is representative of the impacted population. You actually need those data points to to proactively monitor the fairness of the tool.</a:t>
            </a:r>
          </a:p>
          <a:p>
            <a:pPr>
              <a:buFontTx/>
              <a:buChar char="-"/>
            </a:pPr>
            <a:r>
              <a:rPr lang="en-US" b="0" i="0" dirty="0">
                <a:solidFill>
                  <a:srgbClr val="0D0D0D"/>
                </a:solidFill>
                <a:effectLst/>
                <a:highlight>
                  <a:srgbClr val="FFFFFF"/>
                </a:highlight>
                <a:latin typeface="Söhne"/>
              </a:rPr>
              <a:t> So it’s important to consider the purpose and outcomes of the system to determine proportionality of the data and the security controls that are needed</a:t>
            </a:r>
          </a:p>
          <a:p>
            <a:pPr>
              <a:buFontTx/>
              <a:buChar char="-"/>
            </a:pPr>
            <a:r>
              <a:rPr lang="en-US" b="0" i="0" dirty="0">
                <a:solidFill>
                  <a:srgbClr val="0D0D0D"/>
                </a:solidFill>
                <a:effectLst/>
                <a:highlight>
                  <a:srgbClr val="FFFFFF"/>
                </a:highlight>
                <a:latin typeface="Söhne"/>
              </a:rPr>
              <a:t> In many ways, PETs (privacy enhancing technology) like differential privacy, </a:t>
            </a:r>
            <a:r>
              <a:rPr lang="en-US" b="0" i="0" dirty="0" err="1">
                <a:solidFill>
                  <a:srgbClr val="0D0D0D"/>
                </a:solidFill>
                <a:effectLst/>
                <a:highlight>
                  <a:srgbClr val="FFFFFF"/>
                </a:highlight>
                <a:latin typeface="Söhne"/>
              </a:rPr>
              <a:t>synthethic</a:t>
            </a:r>
            <a:r>
              <a:rPr lang="en-US" b="0" i="0" dirty="0">
                <a:solidFill>
                  <a:srgbClr val="0D0D0D"/>
                </a:solidFill>
                <a:effectLst/>
                <a:highlight>
                  <a:srgbClr val="FFFFFF"/>
                </a:highlight>
                <a:latin typeface="Söhne"/>
              </a:rPr>
              <a:t> data, homomorphic encryption, multi-party computation, can help protect the sensitive inputs and privacy of individuals who’s data is used in training, while allowing the data to be used for the analysis that’s needed</a:t>
            </a:r>
          </a:p>
          <a:p>
            <a:pPr>
              <a:buFontTx/>
              <a:buChar char="-"/>
            </a:pPr>
            <a:endParaRPr lang="en-US" b="0" i="0" dirty="0">
              <a:solidFill>
                <a:srgbClr val="0D0D0D"/>
              </a:solidFill>
              <a:effectLst/>
              <a:highlight>
                <a:srgbClr val="FFFFFF"/>
              </a:highlight>
              <a:latin typeface="Söhne"/>
            </a:endParaRPr>
          </a:p>
          <a:p>
            <a:pPr>
              <a:buFontTx/>
              <a:buChar char="-"/>
            </a:pPr>
            <a:endParaRPr lang="en-US" dirty="0"/>
          </a:p>
          <a:p>
            <a:pPr marL="0" indent="0">
              <a:buNone/>
            </a:pPr>
            <a:r>
              <a:rPr lang="en-US" b="1" dirty="0"/>
              <a:t>Business continuity</a:t>
            </a:r>
          </a:p>
          <a:p>
            <a:pPr>
              <a:buFontTx/>
              <a:buChar char="-"/>
            </a:pPr>
            <a:r>
              <a:rPr lang="en-US" dirty="0"/>
              <a:t> Data comes in but it doesn’t go out – if you don’t put the right data in then someday that system won’t be available for you. What happens if the data you put into a system is subject to consumer privacy laws, and by extension the right of deletion that consumers under these laws enjoy? AI is like a brain, and just like you can’t unsee something once you’ve seen it, AI can’t unlearn it (yet) – the only thing to do is roll back to a previous version before that data was input into the model and re-train without it. </a:t>
            </a:r>
          </a:p>
          <a:p>
            <a:pPr>
              <a:buFontTx/>
              <a:buChar char="-"/>
            </a:pPr>
            <a:r>
              <a:rPr lang="en-US" dirty="0"/>
              <a:t> This can pose a significant threat to business continuity if your processes rely on AI systems that are being trained on data subject to individual consent</a:t>
            </a:r>
          </a:p>
          <a:p>
            <a:pPr>
              <a:buFontTx/>
              <a:buChar char="-"/>
            </a:pPr>
            <a:endParaRPr lang="en-US" dirty="0"/>
          </a:p>
          <a:p>
            <a:pPr>
              <a:buFontTx/>
              <a:buChar char="-"/>
            </a:pPr>
            <a:endParaRPr lang="en-US" dirty="0"/>
          </a:p>
          <a:p>
            <a:endParaRPr lang="en-US" dirty="0"/>
          </a:p>
        </p:txBody>
      </p:sp>
      <p:sp>
        <p:nvSpPr>
          <p:cNvPr id="4" name="Slide Number Placeholder 3"/>
          <p:cNvSpPr>
            <a:spLocks noGrp="1"/>
          </p:cNvSpPr>
          <p:nvPr>
            <p:ph type="sldNum" sz="quarter" idx="5"/>
          </p:nvPr>
        </p:nvSpPr>
        <p:spPr/>
        <p:txBody>
          <a:bodyPr/>
          <a:lstStyle/>
          <a:p>
            <a:fld id="{4D78999A-0430-5042-A64B-C6BF3C2F02CC}" type="slidenum">
              <a:rPr lang="en-US" smtClean="0"/>
              <a:pPr/>
              <a:t>4</a:t>
            </a:fld>
            <a:endParaRPr lang="en-US"/>
          </a:p>
        </p:txBody>
      </p:sp>
    </p:spTree>
    <p:extLst>
      <p:ext uri="{BB962C8B-B14F-4D97-AF65-F5344CB8AC3E}">
        <p14:creationId xmlns:p14="http://schemas.microsoft.com/office/powerpoint/2010/main" val="17742281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dirty="0">
                <a:solidFill>
                  <a:srgbClr val="323130"/>
                </a:solidFill>
                <a:effectLst/>
                <a:highlight>
                  <a:srgbClr val="FFFFFF"/>
                </a:highlight>
                <a:latin typeface="Univers Light" panose="020B0403020202020204" pitchFamily="34" charset="0"/>
              </a:rPr>
              <a:t>All of this combined requires a shift in how we perceive privacy.   </a:t>
            </a:r>
            <a:endParaRPr lang="en-US" b="0" i="0" dirty="0">
              <a:solidFill>
                <a:srgbClr val="000000"/>
              </a:solidFill>
              <a:effectLst/>
              <a:highlight>
                <a:srgbClr val="FFFFFF"/>
              </a:highlight>
              <a:latin typeface="Segoe UI" panose="020B0502040204020203" pitchFamily="34" charset="0"/>
            </a:endParaRPr>
          </a:p>
          <a:p>
            <a:pPr algn="l" rtl="0" fontAlgn="base"/>
            <a:r>
              <a:rPr lang="en-US" sz="1800" b="0" i="0" dirty="0">
                <a:solidFill>
                  <a:srgbClr val="323130"/>
                </a:solidFill>
                <a:effectLst/>
                <a:highlight>
                  <a:srgbClr val="FFFFFF"/>
                </a:highlight>
                <a:latin typeface="Univers Light" panose="020B0403020202020204" pitchFamily="34" charset="0"/>
              </a:rPr>
              <a:t>  </a:t>
            </a:r>
            <a:endParaRPr lang="en-US" b="0" i="0" dirty="0">
              <a:solidFill>
                <a:srgbClr val="000000"/>
              </a:solidFill>
              <a:effectLst/>
              <a:highlight>
                <a:srgbClr val="FFFFFF"/>
              </a:highlight>
              <a:latin typeface="Segoe UI" panose="020B0502040204020203" pitchFamily="34" charset="0"/>
            </a:endParaRPr>
          </a:p>
          <a:p>
            <a:pPr algn="l" rtl="0" fontAlgn="base"/>
            <a:r>
              <a:rPr lang="en-US" sz="1800" b="0" i="0" dirty="0">
                <a:solidFill>
                  <a:srgbClr val="323130"/>
                </a:solidFill>
                <a:effectLst/>
                <a:highlight>
                  <a:srgbClr val="FFFFFF"/>
                </a:highlight>
                <a:latin typeface="Univers Light" panose="020B0403020202020204" pitchFamily="34" charset="0"/>
              </a:rPr>
              <a:t>Privacy has evolved from a regulatory compliance initiative to a customer trust imperative to ensure responsible use across the data lifecycle  </a:t>
            </a:r>
            <a:endParaRPr lang="en-US" b="0" i="0" dirty="0">
              <a:solidFill>
                <a:srgbClr val="000000"/>
              </a:solidFill>
              <a:effectLst/>
              <a:highlight>
                <a:srgbClr val="FFFFFF"/>
              </a:highlight>
              <a:latin typeface="Segoe UI" panose="020B0502040204020203"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8999A-0430-5042-A64B-C6BF3C2F02CC}" type="slidenum">
              <a:rPr kumimoji="0" lang="en-US" sz="1200" b="0" i="0" u="none" strike="noStrike" kern="1200" cap="none" spc="0" normalizeH="0" baseline="0" noProof="0" smtClean="0">
                <a:ln>
                  <a:noFill/>
                </a:ln>
                <a:solidFill>
                  <a:prstClr val="black"/>
                </a:solidFill>
                <a:effectLst/>
                <a:uLnTx/>
                <a:uFillTx/>
                <a:latin typeface="Univers Light" panose="020B04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Univers Light" panose="020B0403020202020204" pitchFamily="34" charset="0"/>
              <a:ea typeface="+mn-ea"/>
              <a:cs typeface="+mn-cs"/>
            </a:endParaRPr>
          </a:p>
        </p:txBody>
      </p:sp>
    </p:spTree>
    <p:extLst>
      <p:ext uri="{BB962C8B-B14F-4D97-AF65-F5344CB8AC3E}">
        <p14:creationId xmlns:p14="http://schemas.microsoft.com/office/powerpoint/2010/main" val="3085292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1" i="0" dirty="0">
                <a:solidFill>
                  <a:srgbClr val="323130"/>
                </a:solidFill>
                <a:effectLst/>
                <a:highlight>
                  <a:srgbClr val="FFFFFF"/>
                </a:highlight>
                <a:latin typeface="Univers Light" panose="020B0403020202020204" pitchFamily="34" charset="0"/>
              </a:rPr>
              <a:t>The concept or responsible use touches every stage of the data lifecycle</a:t>
            </a:r>
            <a:r>
              <a:rPr lang="en-US" sz="1800" b="0" i="0" dirty="0">
                <a:solidFill>
                  <a:srgbClr val="323130"/>
                </a:solidFill>
                <a:effectLst/>
                <a:highlight>
                  <a:srgbClr val="FFFFFF"/>
                </a:highlight>
                <a:latin typeface="Univers Light" panose="020B0403020202020204" pitchFamily="34" charset="0"/>
              </a:rPr>
              <a:t> </a:t>
            </a:r>
            <a:endParaRPr lang="en-US" b="0" i="0" dirty="0">
              <a:solidFill>
                <a:srgbClr val="000000"/>
              </a:solidFill>
              <a:effectLst/>
              <a:highlight>
                <a:srgbClr val="FFFFFF"/>
              </a:highlight>
              <a:latin typeface="Segoe UI" panose="020B0502040204020203" pitchFamily="34" charset="0"/>
            </a:endParaRPr>
          </a:p>
          <a:p>
            <a:pPr algn="l" rtl="0" fontAlgn="base"/>
            <a:r>
              <a:rPr lang="en-US" sz="1800" b="0" i="0" dirty="0">
                <a:solidFill>
                  <a:srgbClr val="323130"/>
                </a:solidFill>
                <a:effectLst/>
                <a:highlight>
                  <a:srgbClr val="FFFFFF"/>
                </a:highlight>
                <a:latin typeface="Univers Light" panose="020B0403020202020204" pitchFamily="34" charset="0"/>
              </a:rPr>
              <a:t> </a:t>
            </a:r>
            <a:endParaRPr lang="en-US" b="0" i="0" dirty="0">
              <a:solidFill>
                <a:srgbClr val="000000"/>
              </a:solidFill>
              <a:effectLst/>
              <a:highlight>
                <a:srgbClr val="FFFFFF"/>
              </a:highlight>
              <a:latin typeface="Segoe UI" panose="020B0502040204020203" pitchFamily="34" charset="0"/>
            </a:endParaRPr>
          </a:p>
          <a:p>
            <a:pPr algn="l" rtl="0" fontAlgn="base"/>
            <a:r>
              <a:rPr lang="en-US" sz="1800" b="0" i="0" dirty="0">
                <a:solidFill>
                  <a:srgbClr val="323130"/>
                </a:solidFill>
                <a:effectLst/>
                <a:highlight>
                  <a:srgbClr val="FFFFFF"/>
                </a:highlight>
                <a:latin typeface="Univers Light" panose="020B0403020202020204" pitchFamily="34" charset="0"/>
              </a:rPr>
              <a:t>And has massive implications for activating data within AI projects </a:t>
            </a:r>
            <a:endParaRPr lang="en-US" b="0" i="0" dirty="0">
              <a:solidFill>
                <a:srgbClr val="000000"/>
              </a:solidFill>
              <a:effectLst/>
              <a:highlight>
                <a:srgbClr val="FFFFFF"/>
              </a:highlight>
              <a:latin typeface="Segoe UI" panose="020B0502040204020203" pitchFamily="34" charset="0"/>
            </a:endParaRPr>
          </a:p>
          <a:p>
            <a:pPr algn="l" rtl="0" fontAlgn="base"/>
            <a:r>
              <a:rPr lang="en-US" sz="1800" b="0" i="0" dirty="0">
                <a:solidFill>
                  <a:srgbClr val="323130"/>
                </a:solidFill>
                <a:effectLst/>
                <a:highlight>
                  <a:srgbClr val="FFFFFF"/>
                </a:highlight>
                <a:latin typeface="Univers Light" panose="020B0403020202020204" pitchFamily="34" charset="0"/>
              </a:rPr>
              <a:t> </a:t>
            </a:r>
            <a:endParaRPr lang="en-US" b="0" i="0" dirty="0">
              <a:solidFill>
                <a:srgbClr val="000000"/>
              </a:solidFill>
              <a:effectLst/>
              <a:highlight>
                <a:srgbClr val="FFFFFF"/>
              </a:highlight>
              <a:latin typeface="Segoe UI" panose="020B0502040204020203" pitchFamily="34" charset="0"/>
            </a:endParaRPr>
          </a:p>
          <a:p>
            <a:pPr algn="l" rtl="0" fontAlgn="base"/>
            <a:r>
              <a:rPr lang="en-US" sz="1800" b="0" i="0" dirty="0">
                <a:solidFill>
                  <a:srgbClr val="000000"/>
                </a:solidFill>
                <a:effectLst/>
                <a:highlight>
                  <a:srgbClr val="FFFFFF"/>
                </a:highlight>
                <a:latin typeface="Univers Light" panose="020B0403020202020204" pitchFamily="34" charset="0"/>
              </a:rPr>
              <a:t>This is the NIST information lifecycle – most organizations use this or something like this in their data management programs </a:t>
            </a:r>
          </a:p>
          <a:p>
            <a:pPr algn="l" rtl="0" fontAlgn="base"/>
            <a:endParaRPr lang="en-US" b="0" i="0" dirty="0">
              <a:solidFill>
                <a:srgbClr val="000000"/>
              </a:solidFill>
              <a:effectLst/>
              <a:highlight>
                <a:srgbClr val="FFFFFF"/>
              </a:highlight>
              <a:latin typeface="Segoe UI" panose="020B0502040204020203" pitchFamily="34" charset="0"/>
            </a:endParaRPr>
          </a:p>
          <a:p>
            <a:pPr algn="l" rtl="0" fontAlgn="base"/>
            <a:r>
              <a:rPr lang="en-US" sz="1800" b="1" i="0" dirty="0">
                <a:solidFill>
                  <a:srgbClr val="000000"/>
                </a:solidFill>
                <a:effectLst/>
                <a:highlight>
                  <a:srgbClr val="FFFFFF"/>
                </a:highlight>
                <a:latin typeface="Univers Light" panose="020B0403020202020204" pitchFamily="34" charset="0"/>
              </a:rPr>
              <a:t>-----------CLICK------------</a:t>
            </a:r>
            <a:r>
              <a:rPr lang="en-US" sz="1800" b="0" i="0" dirty="0">
                <a:solidFill>
                  <a:srgbClr val="000000"/>
                </a:solidFill>
                <a:effectLst/>
                <a:highlight>
                  <a:srgbClr val="FFFFFF"/>
                </a:highlight>
                <a:latin typeface="Univers Light" panose="020B0403020202020204" pitchFamily="34" charset="0"/>
              </a:rPr>
              <a:t> </a:t>
            </a:r>
          </a:p>
          <a:p>
            <a:pPr algn="l" rtl="0" fontAlgn="base"/>
            <a:endParaRPr lang="en-US" b="0" i="0" dirty="0">
              <a:solidFill>
                <a:srgbClr val="000000"/>
              </a:solidFill>
              <a:effectLst/>
              <a:highlight>
                <a:srgbClr val="FFFFFF"/>
              </a:highlight>
              <a:latin typeface="Segoe UI" panose="020B0502040204020203" pitchFamily="34" charset="0"/>
            </a:endParaRPr>
          </a:p>
          <a:p>
            <a:pPr algn="l" rtl="0" fontAlgn="base"/>
            <a:r>
              <a:rPr lang="en-US" sz="1800" b="0" i="0" dirty="0">
                <a:solidFill>
                  <a:srgbClr val="000000"/>
                </a:solidFill>
                <a:effectLst/>
                <a:highlight>
                  <a:srgbClr val="FFFFFF"/>
                </a:highlight>
                <a:latin typeface="Univers Light" panose="020B0403020202020204" pitchFamily="34" charset="0"/>
              </a:rPr>
              <a:t>It starts with collection </a:t>
            </a:r>
            <a:endParaRPr lang="en-US" b="0" i="0" dirty="0">
              <a:solidFill>
                <a:srgbClr val="000000"/>
              </a:solidFill>
              <a:effectLst/>
              <a:highlight>
                <a:srgbClr val="FFFFFF"/>
              </a:highlight>
              <a:latin typeface="Segoe UI" panose="020B0502040204020203" pitchFamily="34" charset="0"/>
            </a:endParaRPr>
          </a:p>
          <a:p>
            <a:pPr algn="l" rtl="0" fontAlgn="base"/>
            <a:r>
              <a:rPr lang="en-US" sz="1800" b="0" i="0" dirty="0">
                <a:solidFill>
                  <a:srgbClr val="000000"/>
                </a:solidFill>
                <a:effectLst/>
                <a:highlight>
                  <a:srgbClr val="FFFFFF"/>
                </a:highlight>
                <a:latin typeface="Univers Light" panose="020B0403020202020204" pitchFamily="34" charset="0"/>
              </a:rPr>
              <a:t>- are you transparent about how you collect and use sensitive data? </a:t>
            </a:r>
            <a:endParaRPr lang="en-US" b="0" i="0" dirty="0">
              <a:solidFill>
                <a:srgbClr val="000000"/>
              </a:solidFill>
              <a:effectLst/>
              <a:highlight>
                <a:srgbClr val="FFFFFF"/>
              </a:highlight>
              <a:latin typeface="Segoe UI" panose="020B0502040204020203" pitchFamily="34" charset="0"/>
            </a:endParaRPr>
          </a:p>
          <a:p>
            <a:pPr algn="l" rtl="0" fontAlgn="base"/>
            <a:r>
              <a:rPr lang="en-US" sz="1800" b="0" i="0" dirty="0">
                <a:solidFill>
                  <a:srgbClr val="000000"/>
                </a:solidFill>
                <a:effectLst/>
                <a:highlight>
                  <a:srgbClr val="FFFFFF"/>
                </a:highlight>
                <a:latin typeface="Univers Light" panose="020B0403020202020204" pitchFamily="34" charset="0"/>
              </a:rPr>
              <a:t>- when you get information from a customer or consumer do you have their consent to use it? </a:t>
            </a:r>
            <a:endParaRPr lang="en-US" b="0" i="0" dirty="0">
              <a:solidFill>
                <a:srgbClr val="000000"/>
              </a:solidFill>
              <a:effectLst/>
              <a:highlight>
                <a:srgbClr val="FFFFFF"/>
              </a:highlight>
              <a:latin typeface="Segoe UI" panose="020B0502040204020203" pitchFamily="34" charset="0"/>
            </a:endParaRPr>
          </a:p>
          <a:p>
            <a:pPr algn="l" rtl="0" fontAlgn="base"/>
            <a:r>
              <a:rPr lang="en-US" sz="1800" b="0" i="0" dirty="0">
                <a:solidFill>
                  <a:srgbClr val="000000"/>
                </a:solidFill>
                <a:effectLst/>
                <a:highlight>
                  <a:srgbClr val="FFFFFF"/>
                </a:highlight>
                <a:latin typeface="Univers Light" panose="020B0403020202020204" pitchFamily="34" charset="0"/>
              </a:rPr>
              <a:t>- do they know what you are going to use it for? </a:t>
            </a:r>
            <a:endParaRPr lang="en-US" b="0" i="0" dirty="0">
              <a:solidFill>
                <a:srgbClr val="000000"/>
              </a:solidFill>
              <a:effectLst/>
              <a:highlight>
                <a:srgbClr val="FFFFFF"/>
              </a:highlight>
              <a:latin typeface="Segoe UI" panose="020B0502040204020203" pitchFamily="34" charset="0"/>
            </a:endParaRPr>
          </a:p>
          <a:p>
            <a:pPr algn="l" rtl="0" fontAlgn="base"/>
            <a:r>
              <a:rPr lang="en-US" sz="1800" b="0" i="0" dirty="0">
                <a:solidFill>
                  <a:srgbClr val="000000"/>
                </a:solidFill>
                <a:effectLst/>
                <a:highlight>
                  <a:srgbClr val="FFFFFF"/>
                </a:highlight>
                <a:latin typeface="Univers Light" panose="020B0403020202020204" pitchFamily="34" charset="0"/>
              </a:rPr>
              <a:t>- Does that comply with local regulation, which varies jurisdiction to jurisdiction? </a:t>
            </a:r>
            <a:endParaRPr lang="en-US" b="0" i="0" dirty="0">
              <a:solidFill>
                <a:srgbClr val="000000"/>
              </a:solidFill>
              <a:effectLst/>
              <a:highlight>
                <a:srgbClr val="FFFFFF"/>
              </a:highlight>
              <a:latin typeface="Segoe UI" panose="020B0502040204020203" pitchFamily="34" charset="0"/>
            </a:endParaRPr>
          </a:p>
          <a:p>
            <a:pPr marL="285750" indent="-285750" algn="l" rtl="0" fontAlgn="base">
              <a:buFontTx/>
              <a:buChar char="-"/>
            </a:pPr>
            <a:r>
              <a:rPr lang="en-US" sz="1800" b="0" i="0" dirty="0">
                <a:solidFill>
                  <a:srgbClr val="000000"/>
                </a:solidFill>
                <a:effectLst/>
                <a:highlight>
                  <a:srgbClr val="FFFFFF"/>
                </a:highlight>
                <a:latin typeface="Univers Light" panose="020B0403020202020204" pitchFamily="34" charset="0"/>
              </a:rPr>
              <a:t>You need to do this for mobile apps, connected devices and so forth </a:t>
            </a:r>
          </a:p>
          <a:p>
            <a:pPr marL="171450" indent="-171450" algn="l" rtl="0" fontAlgn="base">
              <a:buFontTx/>
              <a:buChar char="-"/>
            </a:pPr>
            <a:endParaRPr lang="en-US" b="0" i="0" dirty="0">
              <a:solidFill>
                <a:srgbClr val="000000"/>
              </a:solidFill>
              <a:effectLst/>
              <a:highlight>
                <a:srgbClr val="FFFFFF"/>
              </a:highlight>
              <a:latin typeface="Segoe UI" panose="020B0502040204020203" pitchFamily="34" charset="0"/>
            </a:endParaRPr>
          </a:p>
          <a:p>
            <a:pPr algn="l" rtl="0" fontAlgn="base"/>
            <a:r>
              <a:rPr lang="en-US" sz="1800" b="1" i="0" dirty="0">
                <a:solidFill>
                  <a:srgbClr val="000000"/>
                </a:solidFill>
                <a:effectLst/>
                <a:highlight>
                  <a:srgbClr val="FFFFFF"/>
                </a:highlight>
                <a:latin typeface="Univers Light" panose="020B0403020202020204" pitchFamily="34" charset="0"/>
              </a:rPr>
              <a:t>-----------CLICK------------</a:t>
            </a:r>
            <a:r>
              <a:rPr lang="en-US" sz="1800" b="0" i="0" dirty="0">
                <a:solidFill>
                  <a:srgbClr val="000000"/>
                </a:solidFill>
                <a:effectLst/>
                <a:highlight>
                  <a:srgbClr val="FFFFFF"/>
                </a:highlight>
                <a:latin typeface="Univers Light" panose="020B0403020202020204" pitchFamily="34" charset="0"/>
              </a:rPr>
              <a:t> </a:t>
            </a:r>
          </a:p>
          <a:p>
            <a:pPr algn="l" rtl="0" fontAlgn="base"/>
            <a:endParaRPr lang="en-US" b="0" i="0" dirty="0">
              <a:solidFill>
                <a:srgbClr val="000000"/>
              </a:solidFill>
              <a:effectLst/>
              <a:highlight>
                <a:srgbClr val="FFFFFF"/>
              </a:highlight>
              <a:latin typeface="Segoe UI" panose="020B0502040204020203" pitchFamily="34" charset="0"/>
            </a:endParaRPr>
          </a:p>
          <a:p>
            <a:pPr algn="l" rtl="0" fontAlgn="base"/>
            <a:r>
              <a:rPr lang="en-US" sz="1800" b="0" i="0" dirty="0">
                <a:solidFill>
                  <a:srgbClr val="000000"/>
                </a:solidFill>
                <a:effectLst/>
                <a:highlight>
                  <a:srgbClr val="FFFFFF"/>
                </a:highlight>
                <a:latin typeface="Univers Light" panose="020B0403020202020204" pitchFamily="34" charset="0"/>
              </a:rPr>
              <a:t>Once you have that information, what do you do with it? </a:t>
            </a:r>
            <a:endParaRPr lang="en-US" b="0" i="0" dirty="0">
              <a:solidFill>
                <a:srgbClr val="000000"/>
              </a:solidFill>
              <a:effectLst/>
              <a:highlight>
                <a:srgbClr val="FFFFFF"/>
              </a:highlight>
              <a:latin typeface="Segoe UI" panose="020B0502040204020203" pitchFamily="34" charset="0"/>
            </a:endParaRPr>
          </a:p>
          <a:p>
            <a:pPr algn="l" rtl="0" fontAlgn="base"/>
            <a:r>
              <a:rPr lang="en-US" sz="1800" b="0" i="0" dirty="0">
                <a:solidFill>
                  <a:srgbClr val="000000"/>
                </a:solidFill>
                <a:effectLst/>
                <a:highlight>
                  <a:srgbClr val="FFFFFF"/>
                </a:highlight>
                <a:latin typeface="Univers Light" panose="020B0403020202020204" pitchFamily="34" charset="0"/>
              </a:rPr>
              <a:t>- what are the activities in your organization that consume, process or manage that data? </a:t>
            </a:r>
            <a:endParaRPr lang="en-US" b="0" i="0" dirty="0">
              <a:solidFill>
                <a:srgbClr val="000000"/>
              </a:solidFill>
              <a:effectLst/>
              <a:highlight>
                <a:srgbClr val="FFFFFF"/>
              </a:highlight>
              <a:latin typeface="Segoe UI" panose="020B0502040204020203" pitchFamily="34" charset="0"/>
            </a:endParaRPr>
          </a:p>
          <a:p>
            <a:pPr algn="l" rtl="0" fontAlgn="base"/>
            <a:r>
              <a:rPr lang="en-US" sz="1800" b="0" i="0" dirty="0">
                <a:solidFill>
                  <a:srgbClr val="000000"/>
                </a:solidFill>
                <a:effectLst/>
                <a:highlight>
                  <a:srgbClr val="FFFFFF"/>
                </a:highlight>
                <a:latin typeface="Univers Light" panose="020B0403020202020204" pitchFamily="34" charset="0"/>
              </a:rPr>
              <a:t>- Do you know what the purpose of each is? </a:t>
            </a:r>
            <a:endParaRPr lang="en-US" b="0" i="0" dirty="0">
              <a:solidFill>
                <a:srgbClr val="000000"/>
              </a:solidFill>
              <a:effectLst/>
              <a:highlight>
                <a:srgbClr val="FFFFFF"/>
              </a:highlight>
              <a:latin typeface="Segoe UI" panose="020B0502040204020203" pitchFamily="34" charset="0"/>
            </a:endParaRPr>
          </a:p>
          <a:p>
            <a:pPr algn="l" rtl="0" fontAlgn="base"/>
            <a:r>
              <a:rPr lang="en-US" sz="1800" b="0" i="0" dirty="0">
                <a:solidFill>
                  <a:srgbClr val="000000"/>
                </a:solidFill>
                <a:effectLst/>
                <a:highlight>
                  <a:srgbClr val="FFFFFF"/>
                </a:highlight>
                <a:latin typeface="Univers Light" panose="020B0403020202020204" pitchFamily="34" charset="0"/>
              </a:rPr>
              <a:t>- Do you know which is the highest risk? </a:t>
            </a:r>
            <a:endParaRPr lang="en-US" b="0" i="0" dirty="0">
              <a:solidFill>
                <a:srgbClr val="000000"/>
              </a:solidFill>
              <a:effectLst/>
              <a:highlight>
                <a:srgbClr val="FFFFFF"/>
              </a:highlight>
              <a:latin typeface="Segoe UI" panose="020B0502040204020203" pitchFamily="34" charset="0"/>
            </a:endParaRPr>
          </a:p>
          <a:p>
            <a:pPr algn="l" rtl="0" fontAlgn="base"/>
            <a:r>
              <a:rPr lang="en-US" sz="1800" b="0" i="0" dirty="0">
                <a:solidFill>
                  <a:srgbClr val="000000"/>
                </a:solidFill>
                <a:effectLst/>
                <a:highlight>
                  <a:srgbClr val="FFFFFF"/>
                </a:highlight>
                <a:latin typeface="Univers Light" panose="020B0403020202020204" pitchFamily="34" charset="0"/>
              </a:rPr>
              <a:t>This is all about risk assessment, you probably have many processes that utilize personal data, which is the highest risk? </a:t>
            </a:r>
            <a:endParaRPr lang="en-US" b="0" i="0" dirty="0">
              <a:solidFill>
                <a:srgbClr val="000000"/>
              </a:solidFill>
              <a:effectLst/>
              <a:highlight>
                <a:srgbClr val="FFFFFF"/>
              </a:highlight>
              <a:latin typeface="Segoe UI" panose="020B0502040204020203" pitchFamily="34" charset="0"/>
            </a:endParaRPr>
          </a:p>
          <a:p>
            <a:pPr algn="l" rtl="0" fontAlgn="base"/>
            <a:r>
              <a:rPr lang="en-US" sz="1800" b="0" i="0" dirty="0">
                <a:solidFill>
                  <a:srgbClr val="000000"/>
                </a:solidFill>
                <a:effectLst/>
                <a:highlight>
                  <a:srgbClr val="FFFFFF"/>
                </a:highlight>
                <a:latin typeface="Univers Light" panose="020B0403020202020204" pitchFamily="34" charset="0"/>
              </a:rPr>
              <a:t>Now in this age of embedded AI systems, most of those activities will leverage AI or behavioral models, so it becomes increasingly important to add that to your risk assessment and understand what data, especially personal data is going into those </a:t>
            </a:r>
          </a:p>
          <a:p>
            <a:pPr algn="l" rtl="0" fontAlgn="base"/>
            <a:endParaRPr lang="en-US" b="0" i="0" dirty="0">
              <a:solidFill>
                <a:srgbClr val="000000"/>
              </a:solidFill>
              <a:effectLst/>
              <a:highlight>
                <a:srgbClr val="FFFFFF"/>
              </a:highlight>
              <a:latin typeface="Segoe UI" panose="020B0502040204020203" pitchFamily="34" charset="0"/>
            </a:endParaRPr>
          </a:p>
          <a:p>
            <a:pPr algn="l" rtl="0" fontAlgn="base"/>
            <a:r>
              <a:rPr lang="en-US" sz="1800" b="1" i="0" dirty="0">
                <a:solidFill>
                  <a:srgbClr val="000000"/>
                </a:solidFill>
                <a:effectLst/>
                <a:highlight>
                  <a:srgbClr val="FFFFFF"/>
                </a:highlight>
                <a:latin typeface="Univers Light" panose="020B0403020202020204" pitchFamily="34" charset="0"/>
              </a:rPr>
              <a:t>-----------CLICK------------</a:t>
            </a:r>
            <a:r>
              <a:rPr lang="en-US" sz="1800" b="0" i="0" dirty="0">
                <a:solidFill>
                  <a:srgbClr val="000000"/>
                </a:solidFill>
                <a:effectLst/>
                <a:highlight>
                  <a:srgbClr val="FFFFFF"/>
                </a:highlight>
                <a:latin typeface="Univers Light" panose="020B0403020202020204" pitchFamily="34" charset="0"/>
              </a:rPr>
              <a:t> </a:t>
            </a:r>
          </a:p>
          <a:p>
            <a:pPr algn="l" rtl="0" fontAlgn="base"/>
            <a:endParaRPr lang="en-US" b="0" i="0" dirty="0">
              <a:solidFill>
                <a:srgbClr val="000000"/>
              </a:solidFill>
              <a:effectLst/>
              <a:highlight>
                <a:srgbClr val="FFFFFF"/>
              </a:highlight>
              <a:latin typeface="Segoe UI" panose="020B0502040204020203" pitchFamily="34" charset="0"/>
            </a:endParaRPr>
          </a:p>
          <a:p>
            <a:pPr algn="l" rtl="0" fontAlgn="base"/>
            <a:r>
              <a:rPr lang="en-US" sz="1800" b="0" i="0" dirty="0">
                <a:solidFill>
                  <a:srgbClr val="000000"/>
                </a:solidFill>
                <a:effectLst/>
                <a:highlight>
                  <a:srgbClr val="FFFFFF"/>
                </a:highlight>
                <a:latin typeface="Univers Light" panose="020B0403020202020204" pitchFamily="34" charset="0"/>
              </a:rPr>
              <a:t>No business is an island, you can’t just do this for your company – you need to do this for all the third parties you work with.  </a:t>
            </a:r>
            <a:endParaRPr lang="en-US" b="0" i="0" dirty="0">
              <a:solidFill>
                <a:srgbClr val="000000"/>
              </a:solidFill>
              <a:effectLst/>
              <a:highlight>
                <a:srgbClr val="FFFFFF"/>
              </a:highlight>
              <a:latin typeface="Segoe UI" panose="020B0502040204020203" pitchFamily="34" charset="0"/>
            </a:endParaRPr>
          </a:p>
          <a:p>
            <a:pPr algn="l" rtl="0" fontAlgn="base"/>
            <a:r>
              <a:rPr lang="en-US" sz="1800" b="0" i="0" dirty="0">
                <a:solidFill>
                  <a:srgbClr val="000000"/>
                </a:solidFill>
                <a:effectLst/>
                <a:highlight>
                  <a:srgbClr val="FFFFFF"/>
                </a:highlight>
                <a:latin typeface="Univers Light" panose="020B0403020202020204" pitchFamily="34" charset="0"/>
              </a:rPr>
              <a:t>- How are they managing that data? </a:t>
            </a:r>
            <a:endParaRPr lang="en-US" b="0" i="0" dirty="0">
              <a:solidFill>
                <a:srgbClr val="000000"/>
              </a:solidFill>
              <a:effectLst/>
              <a:highlight>
                <a:srgbClr val="FFFFFF"/>
              </a:highlight>
              <a:latin typeface="Segoe UI" panose="020B0502040204020203" pitchFamily="34" charset="0"/>
            </a:endParaRPr>
          </a:p>
          <a:p>
            <a:pPr algn="l" rtl="0" fontAlgn="base"/>
            <a:r>
              <a:rPr lang="en-US" sz="1800" b="0" i="0" dirty="0">
                <a:solidFill>
                  <a:srgbClr val="000000"/>
                </a:solidFill>
                <a:effectLst/>
                <a:highlight>
                  <a:srgbClr val="FFFFFF"/>
                </a:highlight>
                <a:latin typeface="Univers Light" panose="020B0403020202020204" pitchFamily="34" charset="0"/>
              </a:rPr>
              <a:t>- Are they using that data to train AI models? </a:t>
            </a:r>
            <a:endParaRPr lang="en-US" b="0" i="0" dirty="0">
              <a:solidFill>
                <a:srgbClr val="000000"/>
              </a:solidFill>
              <a:effectLst/>
              <a:highlight>
                <a:srgbClr val="FFFFFF"/>
              </a:highlight>
              <a:latin typeface="Segoe UI" panose="020B0502040204020203" pitchFamily="34" charset="0"/>
            </a:endParaRPr>
          </a:p>
          <a:p>
            <a:pPr algn="l" rtl="0" fontAlgn="base"/>
            <a:r>
              <a:rPr lang="en-US" sz="1800" b="0" i="0" dirty="0">
                <a:solidFill>
                  <a:srgbClr val="000000"/>
                </a:solidFill>
                <a:effectLst/>
                <a:highlight>
                  <a:srgbClr val="FFFFFF"/>
                </a:highlight>
                <a:latin typeface="Univers Light" panose="020B0403020202020204" pitchFamily="34" charset="0"/>
              </a:rPr>
              <a:t>- How are you controlling what countries that data goes to? </a:t>
            </a:r>
            <a:endParaRPr lang="en-US" b="0" i="0" dirty="0">
              <a:solidFill>
                <a:srgbClr val="000000"/>
              </a:solidFill>
              <a:effectLst/>
              <a:highlight>
                <a:srgbClr val="FFFFFF"/>
              </a:highlight>
              <a:latin typeface="Segoe UI" panose="020B0502040204020203" pitchFamily="34" charset="0"/>
            </a:endParaRPr>
          </a:p>
          <a:p>
            <a:pPr algn="l" rtl="0" fontAlgn="base"/>
            <a:r>
              <a:rPr lang="en-US" sz="1800" b="0" i="0" dirty="0">
                <a:solidFill>
                  <a:srgbClr val="000000"/>
                </a:solidFill>
                <a:effectLst/>
                <a:highlight>
                  <a:srgbClr val="FFFFFF"/>
                </a:highlight>
                <a:latin typeface="Univers Light" panose="020B0403020202020204" pitchFamily="34" charset="0"/>
              </a:rPr>
              <a:t>So, the right hand of this chart is collecting data responsibly and doing the appropriate assessments to ensure you can make risk-informed decisions – both within the organization and across third parties. </a:t>
            </a:r>
            <a:endParaRPr lang="en-US" b="0" i="0" dirty="0">
              <a:solidFill>
                <a:srgbClr val="000000"/>
              </a:solidFill>
              <a:effectLst/>
              <a:highlight>
                <a:srgbClr val="FFFFFF"/>
              </a:highlight>
              <a:latin typeface="Segoe UI" panose="020B0502040204020203" pitchFamily="34" charset="0"/>
            </a:endParaRPr>
          </a:p>
          <a:p>
            <a:pPr algn="l" rtl="0" fontAlgn="base"/>
            <a:r>
              <a:rPr lang="en-US" sz="1800" b="0" i="0" dirty="0">
                <a:solidFill>
                  <a:srgbClr val="000000"/>
                </a:solidFill>
                <a:effectLst/>
                <a:highlight>
                  <a:srgbClr val="FFFFFF"/>
                </a:highlight>
                <a:latin typeface="Univers Light" panose="020B0403020202020204" pitchFamily="34" charset="0"/>
              </a:rPr>
              <a:t>Now you have a program in place, let’s make sure the data is being used the right way. </a:t>
            </a:r>
            <a:endParaRPr lang="en-US" b="0" i="0" dirty="0">
              <a:solidFill>
                <a:srgbClr val="000000"/>
              </a:solidFill>
              <a:effectLst/>
              <a:highlight>
                <a:srgbClr val="FFFFFF"/>
              </a:highlight>
              <a:latin typeface="Segoe UI" panose="020B0502040204020203" pitchFamily="34" charset="0"/>
            </a:endParaRPr>
          </a:p>
          <a:p>
            <a:pPr algn="l" rtl="0" fontAlgn="base"/>
            <a:r>
              <a:rPr lang="en-US" sz="1800" b="1" i="0" dirty="0">
                <a:solidFill>
                  <a:srgbClr val="000000"/>
                </a:solidFill>
                <a:effectLst/>
                <a:highlight>
                  <a:srgbClr val="FFFFFF"/>
                </a:highlight>
                <a:latin typeface="Univers Light" panose="020B0403020202020204" pitchFamily="34" charset="0"/>
              </a:rPr>
              <a:t>-----------CLICK------------</a:t>
            </a:r>
            <a:r>
              <a:rPr lang="en-US" sz="1800" b="0" i="0" dirty="0">
                <a:solidFill>
                  <a:srgbClr val="000000"/>
                </a:solidFill>
                <a:effectLst/>
                <a:highlight>
                  <a:srgbClr val="FFFFFF"/>
                </a:highlight>
                <a:latin typeface="Univers Light" panose="020B0403020202020204" pitchFamily="34" charset="0"/>
              </a:rPr>
              <a:t> </a:t>
            </a:r>
            <a:endParaRPr lang="en-US" b="0" i="0" dirty="0">
              <a:solidFill>
                <a:srgbClr val="000000"/>
              </a:solidFill>
              <a:effectLst/>
              <a:highlight>
                <a:srgbClr val="FFFFFF"/>
              </a:highlight>
              <a:latin typeface="Segoe UI" panose="020B0502040204020203" pitchFamily="34" charset="0"/>
            </a:endParaRPr>
          </a:p>
          <a:p>
            <a:pPr algn="l" rtl="0" fontAlgn="base"/>
            <a:r>
              <a:rPr lang="en-US" sz="1800" b="0" i="0" dirty="0">
                <a:solidFill>
                  <a:srgbClr val="000000"/>
                </a:solidFill>
                <a:effectLst/>
                <a:highlight>
                  <a:srgbClr val="FFFFFF"/>
                </a:highlight>
                <a:latin typeface="Univers Light" panose="020B0403020202020204" pitchFamily="34" charset="0"/>
              </a:rPr>
              <a:t>The consent signal that you collected, and the concept of purpose have to be respected by all downstream systems and must be passed to the right place. </a:t>
            </a:r>
            <a:endParaRPr lang="en-US" b="0" i="0" dirty="0">
              <a:solidFill>
                <a:srgbClr val="000000"/>
              </a:solidFill>
              <a:effectLst/>
              <a:highlight>
                <a:srgbClr val="FFFFFF"/>
              </a:highlight>
              <a:latin typeface="Segoe UI" panose="020B0502040204020203" pitchFamily="34" charset="0"/>
            </a:endParaRPr>
          </a:p>
          <a:p>
            <a:pPr algn="l" rtl="0" fontAlgn="base"/>
            <a:r>
              <a:rPr lang="en-US" sz="1800" b="0" i="0" dirty="0">
                <a:solidFill>
                  <a:srgbClr val="000000"/>
                </a:solidFill>
                <a:effectLst/>
                <a:highlight>
                  <a:srgbClr val="FFFFFF"/>
                </a:highlight>
                <a:latin typeface="Univers Light" panose="020B0403020202020204" pitchFamily="34" charset="0"/>
              </a:rPr>
              <a:t>That’s important to make this notion of responsible use work, it’s not good enough to collect the information and say you are going to do something – you must do it as well </a:t>
            </a:r>
          </a:p>
          <a:p>
            <a:pPr algn="l" rtl="0" fontAlgn="base"/>
            <a:endParaRPr lang="en-US" b="0" i="0" dirty="0">
              <a:solidFill>
                <a:srgbClr val="000000"/>
              </a:solidFill>
              <a:effectLst/>
              <a:highlight>
                <a:srgbClr val="FFFFFF"/>
              </a:highlight>
              <a:latin typeface="Segoe UI" panose="020B0502040204020203" pitchFamily="34" charset="0"/>
            </a:endParaRPr>
          </a:p>
          <a:p>
            <a:pPr algn="l" rtl="0" fontAlgn="base"/>
            <a:r>
              <a:rPr lang="en-US" sz="1800" b="1" i="0" dirty="0">
                <a:solidFill>
                  <a:srgbClr val="000000"/>
                </a:solidFill>
                <a:effectLst/>
                <a:highlight>
                  <a:srgbClr val="FFFFFF"/>
                </a:highlight>
                <a:latin typeface="Univers Light" panose="020B0403020202020204" pitchFamily="34" charset="0"/>
              </a:rPr>
              <a:t>-----------CLICK------------</a:t>
            </a:r>
            <a:r>
              <a:rPr lang="en-US" sz="1800" b="0" i="0" dirty="0">
                <a:solidFill>
                  <a:srgbClr val="000000"/>
                </a:solidFill>
                <a:effectLst/>
                <a:highlight>
                  <a:srgbClr val="FFFFFF"/>
                </a:highlight>
                <a:latin typeface="Univers Light" panose="020B0403020202020204" pitchFamily="34" charset="0"/>
              </a:rPr>
              <a:t> </a:t>
            </a:r>
          </a:p>
          <a:p>
            <a:pPr algn="l" rtl="0" fontAlgn="base"/>
            <a:endParaRPr lang="en-US" b="0" i="0" dirty="0">
              <a:solidFill>
                <a:srgbClr val="000000"/>
              </a:solidFill>
              <a:effectLst/>
              <a:highlight>
                <a:srgbClr val="FFFFFF"/>
              </a:highlight>
              <a:latin typeface="Segoe UI" panose="020B0502040204020203" pitchFamily="34" charset="0"/>
            </a:endParaRPr>
          </a:p>
          <a:p>
            <a:pPr algn="l" rtl="0" fontAlgn="base"/>
            <a:r>
              <a:rPr lang="en-US" sz="1800" b="0" i="0" dirty="0">
                <a:solidFill>
                  <a:srgbClr val="000000"/>
                </a:solidFill>
                <a:effectLst/>
                <a:highlight>
                  <a:srgbClr val="FFFFFF"/>
                </a:highlight>
                <a:latin typeface="Univers Light" panose="020B0403020202020204" pitchFamily="34" charset="0"/>
              </a:rPr>
              <a:t>The data also needs to be visible </a:t>
            </a:r>
            <a:endParaRPr lang="en-US" b="0" i="0" dirty="0">
              <a:solidFill>
                <a:srgbClr val="000000"/>
              </a:solidFill>
              <a:effectLst/>
              <a:highlight>
                <a:srgbClr val="FFFFFF"/>
              </a:highlight>
              <a:latin typeface="Segoe UI" panose="020B0502040204020203" pitchFamily="34" charset="0"/>
            </a:endParaRPr>
          </a:p>
          <a:p>
            <a:pPr algn="l" rtl="0" fontAlgn="base"/>
            <a:r>
              <a:rPr lang="en-US" sz="1800" b="0" i="0" dirty="0">
                <a:solidFill>
                  <a:srgbClr val="000000"/>
                </a:solidFill>
                <a:effectLst/>
                <a:highlight>
                  <a:srgbClr val="FFFFFF"/>
                </a:highlight>
                <a:latin typeface="Univers Light" panose="020B0403020202020204" pitchFamily="34" charset="0"/>
              </a:rPr>
              <a:t>Where did the data go? It needs to be protected, it needs to have the right access rights. </a:t>
            </a:r>
            <a:endParaRPr lang="en-US" b="0" i="0" dirty="0">
              <a:solidFill>
                <a:srgbClr val="000000"/>
              </a:solidFill>
              <a:effectLst/>
              <a:highlight>
                <a:srgbClr val="FFFFFF"/>
              </a:highlight>
              <a:latin typeface="Segoe UI" panose="020B0502040204020203" pitchFamily="34" charset="0"/>
            </a:endParaRPr>
          </a:p>
          <a:p>
            <a:pPr algn="l" rtl="0" fontAlgn="base"/>
            <a:r>
              <a:rPr lang="en-US" sz="1800" b="0" i="0" dirty="0">
                <a:solidFill>
                  <a:srgbClr val="000000"/>
                </a:solidFill>
                <a:effectLst/>
                <a:highlight>
                  <a:srgbClr val="FFFFFF"/>
                </a:highlight>
                <a:latin typeface="Univers Light" panose="020B0403020202020204" pitchFamily="34" charset="0"/>
              </a:rPr>
              <a:t>Most of the time data will expand, so understanding where that data is, taking risk-mitigating actions, understanding if its being used to train AI models, and resolving drift become fundamental. </a:t>
            </a:r>
            <a:endParaRPr lang="en-US" b="0" i="0" dirty="0">
              <a:solidFill>
                <a:srgbClr val="000000"/>
              </a:solidFill>
              <a:effectLst/>
              <a:highlight>
                <a:srgbClr val="FFFFFF"/>
              </a:highlight>
              <a:latin typeface="Segoe UI" panose="020B0502040204020203" pitchFamily="34" charset="0"/>
            </a:endParaRPr>
          </a:p>
          <a:p>
            <a:pPr algn="l" rtl="0" fontAlgn="base"/>
            <a:r>
              <a:rPr lang="en-US" sz="1800" b="0" i="0" dirty="0">
                <a:solidFill>
                  <a:srgbClr val="000000"/>
                </a:solidFill>
                <a:effectLst/>
                <a:highlight>
                  <a:srgbClr val="FFFFFF"/>
                </a:highlight>
                <a:latin typeface="Univers Light" panose="020B0403020202020204" pitchFamily="34" charset="0"/>
              </a:rPr>
              <a:t>Drift is the delta between what is happening to the data and where it is and what you thought was happening to the data and where you thought it was – those should be the same thing </a:t>
            </a:r>
          </a:p>
          <a:p>
            <a:pPr algn="l" rtl="0" fontAlgn="base"/>
            <a:endParaRPr lang="en-US" b="0" i="0" dirty="0">
              <a:solidFill>
                <a:srgbClr val="000000"/>
              </a:solidFill>
              <a:effectLst/>
              <a:highlight>
                <a:srgbClr val="FFFFFF"/>
              </a:highlight>
              <a:latin typeface="Segoe UI" panose="020B0502040204020203" pitchFamily="34" charset="0"/>
            </a:endParaRPr>
          </a:p>
          <a:p>
            <a:pPr algn="l" rtl="0" fontAlgn="base"/>
            <a:r>
              <a:rPr lang="en-US" sz="1800" b="1" i="0" dirty="0">
                <a:solidFill>
                  <a:srgbClr val="000000"/>
                </a:solidFill>
                <a:effectLst/>
                <a:highlight>
                  <a:srgbClr val="FFFFFF"/>
                </a:highlight>
                <a:latin typeface="Univers Light" panose="020B0403020202020204" pitchFamily="34" charset="0"/>
              </a:rPr>
              <a:t>-----------CLICK------------</a:t>
            </a:r>
            <a:r>
              <a:rPr lang="en-US" sz="1800" b="0" i="0" dirty="0">
                <a:solidFill>
                  <a:srgbClr val="000000"/>
                </a:solidFill>
                <a:effectLst/>
                <a:highlight>
                  <a:srgbClr val="FFFFFF"/>
                </a:highlight>
                <a:latin typeface="Univers Light" panose="020B0403020202020204" pitchFamily="34" charset="0"/>
              </a:rPr>
              <a:t> </a:t>
            </a:r>
          </a:p>
          <a:p>
            <a:pPr algn="l" rtl="0" fontAlgn="base"/>
            <a:endParaRPr lang="en-US" b="0" i="0" dirty="0">
              <a:solidFill>
                <a:srgbClr val="000000"/>
              </a:solidFill>
              <a:effectLst/>
              <a:highlight>
                <a:srgbClr val="FFFFFF"/>
              </a:highlight>
              <a:latin typeface="Segoe UI" panose="020B0502040204020203" pitchFamily="34" charset="0"/>
            </a:endParaRPr>
          </a:p>
          <a:p>
            <a:pPr algn="l" rtl="0" fontAlgn="base"/>
            <a:r>
              <a:rPr lang="en-US" sz="1800" b="0" i="0" dirty="0">
                <a:solidFill>
                  <a:srgbClr val="000000"/>
                </a:solidFill>
                <a:effectLst/>
                <a:highlight>
                  <a:srgbClr val="FFFFFF"/>
                </a:highlight>
                <a:latin typeface="Univers Light" panose="020B0403020202020204" pitchFamily="34" charset="0"/>
              </a:rPr>
              <a:t>Finally, every piece of data ultimately hits an end of life </a:t>
            </a:r>
            <a:endParaRPr lang="en-US" b="0" i="0" dirty="0">
              <a:solidFill>
                <a:srgbClr val="000000"/>
              </a:solidFill>
              <a:effectLst/>
              <a:highlight>
                <a:srgbClr val="FFFFFF"/>
              </a:highlight>
              <a:latin typeface="Segoe UI" panose="020B0502040204020203" pitchFamily="34" charset="0"/>
            </a:endParaRPr>
          </a:p>
          <a:p>
            <a:pPr algn="l" rtl="0" fontAlgn="base"/>
            <a:r>
              <a:rPr lang="en-US" sz="1800" b="0" i="0" dirty="0">
                <a:solidFill>
                  <a:srgbClr val="000000"/>
                </a:solidFill>
                <a:effectLst/>
                <a:highlight>
                  <a:srgbClr val="FFFFFF"/>
                </a:highlight>
                <a:latin typeface="Univers Light" panose="020B0403020202020204" pitchFamily="34" charset="0"/>
              </a:rPr>
              <a:t>So, what do you do when retention periods expire, or when a consumer says you can no longer use their data? </a:t>
            </a:r>
            <a:endParaRPr lang="en-US" b="0" i="0" dirty="0">
              <a:solidFill>
                <a:srgbClr val="000000"/>
              </a:solidFill>
              <a:effectLst/>
              <a:highlight>
                <a:srgbClr val="FFFFFF"/>
              </a:highlight>
              <a:latin typeface="Segoe UI" panose="020B0502040204020203" pitchFamily="34" charset="0"/>
            </a:endParaRPr>
          </a:p>
          <a:p>
            <a:pPr algn="l" rtl="0" fontAlgn="base"/>
            <a:r>
              <a:rPr lang="en-US" sz="1800" b="0" i="0" dirty="0">
                <a:solidFill>
                  <a:srgbClr val="000000"/>
                </a:solidFill>
                <a:effectLst/>
                <a:highlight>
                  <a:srgbClr val="FFFFFF"/>
                </a:highlight>
                <a:latin typeface="Univers Light" panose="020B0403020202020204" pitchFamily="34" charset="0"/>
              </a:rPr>
              <a:t>How do you get rid of it? </a:t>
            </a:r>
            <a:endParaRPr lang="en-US" b="0" i="0" dirty="0">
              <a:solidFill>
                <a:srgbClr val="000000"/>
              </a:solidFill>
              <a:effectLst/>
              <a:highlight>
                <a:srgbClr val="FFFFFF"/>
              </a:highlight>
              <a:latin typeface="Segoe UI" panose="020B0502040204020203" pitchFamily="34" charset="0"/>
            </a:endParaRPr>
          </a:p>
          <a:p>
            <a:pPr algn="l" rtl="0" fontAlgn="base"/>
            <a:r>
              <a:rPr lang="en-US" sz="1800" b="0" i="0" dirty="0">
                <a:solidFill>
                  <a:srgbClr val="000000"/>
                </a:solidFill>
                <a:effectLst/>
                <a:highlight>
                  <a:srgbClr val="FFFFFF"/>
                </a:highlight>
                <a:latin typeface="Univers Light" panose="020B0403020202020204" pitchFamily="34" charset="0"/>
              </a:rPr>
              <a:t>What is your process for doing that? </a:t>
            </a:r>
            <a:endParaRPr lang="en-US" b="0" i="0" dirty="0">
              <a:solidFill>
                <a:srgbClr val="000000"/>
              </a:solidFill>
              <a:effectLst/>
              <a:highlight>
                <a:srgbClr val="FFFFFF"/>
              </a:highlight>
              <a:latin typeface="Segoe UI" panose="020B0502040204020203" pitchFamily="34" charset="0"/>
            </a:endParaRPr>
          </a:p>
          <a:p>
            <a:pPr algn="l" rtl="0" fontAlgn="base"/>
            <a:r>
              <a:rPr lang="en-US" sz="1800" b="0" i="0" dirty="0">
                <a:solidFill>
                  <a:srgbClr val="000000"/>
                </a:solidFill>
                <a:effectLst/>
                <a:highlight>
                  <a:srgbClr val="FFFFFF"/>
                </a:highlight>
                <a:latin typeface="Univers Light" panose="020B0403020202020204" pitchFamily="34" charset="0"/>
              </a:rPr>
              <a:t>What happens to AI models that might have been trained off that data? </a:t>
            </a:r>
          </a:p>
          <a:p>
            <a:pPr algn="l" rtl="0" fontAlgn="base"/>
            <a:endParaRPr lang="en-US" b="0" i="0" dirty="0">
              <a:solidFill>
                <a:srgbClr val="000000"/>
              </a:solidFill>
              <a:effectLst/>
              <a:highlight>
                <a:srgbClr val="FFFFFF"/>
              </a:highlight>
              <a:latin typeface="Segoe UI" panose="020B0502040204020203" pitchFamily="34" charset="0"/>
            </a:endParaRPr>
          </a:p>
          <a:p>
            <a:pPr algn="l" rtl="0" fontAlgn="base"/>
            <a:r>
              <a:rPr lang="en-US" sz="1800" b="1" i="0" dirty="0">
                <a:solidFill>
                  <a:srgbClr val="000000"/>
                </a:solidFill>
                <a:effectLst/>
                <a:highlight>
                  <a:srgbClr val="FFFFFF"/>
                </a:highlight>
                <a:latin typeface="Univers Light" panose="020B0403020202020204" pitchFamily="34" charset="0"/>
              </a:rPr>
              <a:t>-----------CLICK------------</a:t>
            </a:r>
            <a:r>
              <a:rPr lang="en-US" sz="1800" b="0" i="0" dirty="0">
                <a:solidFill>
                  <a:srgbClr val="000000"/>
                </a:solidFill>
                <a:effectLst/>
                <a:highlight>
                  <a:srgbClr val="FFFFFF"/>
                </a:highlight>
                <a:latin typeface="Univers Light" panose="020B0403020202020204" pitchFamily="34" charset="0"/>
              </a:rPr>
              <a:t> </a:t>
            </a:r>
          </a:p>
          <a:p>
            <a:pPr algn="l" rtl="0" fontAlgn="base"/>
            <a:endParaRPr lang="en-US" b="0" i="0" dirty="0">
              <a:solidFill>
                <a:srgbClr val="000000"/>
              </a:solidFill>
              <a:effectLst/>
              <a:highlight>
                <a:srgbClr val="FFFFFF"/>
              </a:highlight>
              <a:latin typeface="Segoe UI" panose="020B0502040204020203" pitchFamily="34" charset="0"/>
            </a:endParaRPr>
          </a:p>
          <a:p>
            <a:pPr algn="l" rtl="0" fontAlgn="base"/>
            <a:r>
              <a:rPr lang="en-US" sz="1800" b="0" i="0" dirty="0">
                <a:solidFill>
                  <a:srgbClr val="000000"/>
                </a:solidFill>
                <a:effectLst/>
                <a:highlight>
                  <a:srgbClr val="FFFFFF"/>
                </a:highlight>
                <a:latin typeface="Univers Light" panose="020B0403020202020204" pitchFamily="34" charset="0"/>
              </a:rPr>
              <a:t>So, this entire lifecycle is important for every piece of personal and sensitive data in the organization </a:t>
            </a:r>
            <a:endParaRPr lang="en-US" b="0" i="0" dirty="0">
              <a:solidFill>
                <a:srgbClr val="000000"/>
              </a:solidFill>
              <a:effectLst/>
              <a:highlight>
                <a:srgbClr val="FFFFFF"/>
              </a:highlight>
              <a:latin typeface="Segoe UI" panose="020B0502040204020203" pitchFamily="34" charset="0"/>
            </a:endParaRPr>
          </a:p>
          <a:p>
            <a:pPr algn="l" rtl="0" fontAlgn="base"/>
            <a:r>
              <a:rPr lang="en-US" sz="1800" b="0" i="0" dirty="0">
                <a:solidFill>
                  <a:srgbClr val="000000"/>
                </a:solidFill>
                <a:effectLst/>
                <a:highlight>
                  <a:srgbClr val="FFFFFF"/>
                </a:highlight>
                <a:latin typeface="Univers Light" panose="020B0403020202020204" pitchFamily="34" charset="0"/>
              </a:rPr>
              <a:t>The right hand side is the promise that you are making </a:t>
            </a:r>
            <a:endParaRPr lang="en-US" b="0" i="0" dirty="0">
              <a:solidFill>
                <a:srgbClr val="000000"/>
              </a:solidFill>
              <a:effectLst/>
              <a:highlight>
                <a:srgbClr val="FFFFFF"/>
              </a:highlight>
              <a:latin typeface="Segoe UI" panose="020B0502040204020203" pitchFamily="34" charset="0"/>
            </a:endParaRPr>
          </a:p>
          <a:p>
            <a:pPr algn="l" rtl="0" fontAlgn="base"/>
            <a:r>
              <a:rPr lang="en-US" sz="1800" b="0" i="0" dirty="0">
                <a:solidFill>
                  <a:srgbClr val="000000"/>
                </a:solidFill>
                <a:effectLst/>
                <a:highlight>
                  <a:srgbClr val="FFFFFF"/>
                </a:highlight>
                <a:latin typeface="Univers Light" panose="020B0403020202020204" pitchFamily="34" charset="0"/>
              </a:rPr>
              <a:t>and the left hand side is how you deliver that promise </a:t>
            </a:r>
            <a:endParaRPr lang="en-US" b="0" i="0" dirty="0">
              <a:solidFill>
                <a:srgbClr val="000000"/>
              </a:solidFill>
              <a:effectLst/>
              <a:highlight>
                <a:srgbClr val="FFFFFF"/>
              </a:highlight>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4D78999A-0430-5042-A64B-C6BF3C2F02CC}" type="slidenum">
              <a:rPr lang="en-US" smtClean="0"/>
              <a:pPr/>
              <a:t>6</a:t>
            </a:fld>
            <a:endParaRPr lang="en-US"/>
          </a:p>
        </p:txBody>
      </p:sp>
    </p:spTree>
    <p:extLst>
      <p:ext uri="{BB962C8B-B14F-4D97-AF65-F5344CB8AC3E}">
        <p14:creationId xmlns:p14="http://schemas.microsoft.com/office/powerpoint/2010/main" val="1665566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goals of the data privacy maturity are </a:t>
            </a:r>
            <a:br>
              <a:rPr lang="en-US" dirty="0"/>
            </a:br>
            <a:r>
              <a:rPr lang="en-US" dirty="0"/>
              <a:t>One - to tie data privacy to business value</a:t>
            </a:r>
          </a:p>
          <a:p>
            <a:r>
              <a:rPr lang="en-US" dirty="0"/>
              <a:t>Two &amp; Three, I’ll combine – are to establish a common language across teams you need to deliver privacy</a:t>
            </a:r>
          </a:p>
          <a:p>
            <a:r>
              <a:rPr lang="en-US" dirty="0"/>
              <a:t>and Four, supporting the overall program planning and roadmap development that you have in your organization</a:t>
            </a:r>
          </a:p>
          <a:p>
            <a:endParaRPr lang="en-US" dirty="0"/>
          </a:p>
          <a:p>
            <a:r>
              <a:rPr lang="en-US" dirty="0"/>
              <a:t>This model enabled a company to set its business strategy for data privacy, and the approach we will go through is a complement to traditional maturity models that support execution of individual components in that strategy</a:t>
            </a:r>
          </a:p>
          <a:p>
            <a:endParaRPr lang="en-US" dirty="0"/>
          </a:p>
          <a:p>
            <a:r>
              <a:rPr lang="en-US" dirty="0"/>
              <a:t>So why do we need a maturity model? Don’t we have enough?</a:t>
            </a:r>
          </a:p>
          <a:p>
            <a:br>
              <a:rPr lang="en-US" dirty="0"/>
            </a:br>
            <a:r>
              <a:rPr lang="en-US" dirty="0"/>
              <a:t>Data privacy is evolving, it has historically been focused on regulatory compliance </a:t>
            </a:r>
          </a:p>
          <a:p>
            <a:r>
              <a:rPr lang="en-US" dirty="0"/>
              <a:t>Now its increasingly focused on customer trust, so this evolution from regulatory compliance to customer trust imperative means that the business value is changing from </a:t>
            </a:r>
            <a:r>
              <a:rPr lang="en-US" dirty="0" err="1"/>
              <a:t>mitiating</a:t>
            </a:r>
            <a:r>
              <a:rPr lang="en-US" dirty="0"/>
              <a:t> risk by ensuring compliance to thinking about privacy as a strategic driver for the business</a:t>
            </a:r>
          </a:p>
          <a:p>
            <a:endParaRPr lang="en-US" dirty="0"/>
          </a:p>
          <a:p>
            <a:r>
              <a:rPr lang="en-US" dirty="0"/>
              <a:t>There is a virtuous cycle of data underneath all of this when an </a:t>
            </a:r>
            <a:r>
              <a:rPr lang="en-US" dirty="0" err="1"/>
              <a:t>indivudal</a:t>
            </a:r>
            <a:r>
              <a:rPr lang="en-US" dirty="0"/>
              <a:t> trusts that a company is using their data responsibly, they are willing to share more data, that’s going to enable the business to increase its engagement, loyalty, and lifetime value</a:t>
            </a:r>
          </a:p>
          <a:p>
            <a:endParaRPr lang="en-US" dirty="0"/>
          </a:p>
          <a:p>
            <a:r>
              <a:rPr lang="en-US" dirty="0"/>
              <a:t>This notion of reinforcing customer trust to unlock the value of data is the strategic goal for a privacy program.</a:t>
            </a:r>
          </a:p>
          <a:p>
            <a:endParaRPr lang="en-US" dirty="0"/>
          </a:p>
          <a:p>
            <a:r>
              <a:rPr lang="en-US" dirty="0"/>
              <a:t>We have three catalysts for privacy in 2024</a:t>
            </a:r>
          </a:p>
        </p:txBody>
      </p:sp>
      <p:sp>
        <p:nvSpPr>
          <p:cNvPr id="4" name="Slide Number Placeholder 3"/>
          <p:cNvSpPr>
            <a:spLocks noGrp="1"/>
          </p:cNvSpPr>
          <p:nvPr>
            <p:ph type="sldNum" sz="quarter" idx="5"/>
          </p:nvPr>
        </p:nvSpPr>
        <p:spPr/>
        <p:txBody>
          <a:bodyPr/>
          <a:lstStyle/>
          <a:p>
            <a:fld id="{4D78999A-0430-5042-A64B-C6BF3C2F02CC}" type="slidenum">
              <a:rPr lang="en-US" smtClean="0"/>
              <a:pPr/>
              <a:t>7</a:t>
            </a:fld>
            <a:endParaRPr lang="en-US" dirty="0"/>
          </a:p>
        </p:txBody>
      </p:sp>
    </p:spTree>
    <p:extLst>
      <p:ext uri="{BB962C8B-B14F-4D97-AF65-F5344CB8AC3E}">
        <p14:creationId xmlns:p14="http://schemas.microsoft.com/office/powerpoint/2010/main" val="35266530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let’s looks at each stage.</a:t>
            </a:r>
          </a:p>
          <a:p>
            <a:endParaRPr lang="en-US" dirty="0"/>
          </a:p>
          <a:p>
            <a:r>
              <a:rPr lang="en-US" dirty="0"/>
              <a:t>Stage 1 is reactive</a:t>
            </a:r>
          </a:p>
          <a:p>
            <a:endParaRPr lang="en-US" dirty="0"/>
          </a:p>
          <a:p>
            <a:r>
              <a:rPr lang="en-US" dirty="0"/>
              <a:t>Companies often don’t have established privacy programs at this stage – they tend to address new regulations reactively as they emerge</a:t>
            </a:r>
          </a:p>
          <a:p>
            <a:r>
              <a:rPr lang="en-US" dirty="0"/>
              <a:t>The data privacy efforts are primarily tracked via spreadsheets – - we’ve all been there- which are not scalable</a:t>
            </a:r>
          </a:p>
          <a:p>
            <a:r>
              <a:rPr lang="en-US" dirty="0"/>
              <a:t>And, generally data privacy is not yet prioritized – programs are addressing baseline requirements such as cookie compliance</a:t>
            </a:r>
          </a:p>
          <a:p>
            <a:endParaRPr lang="en-US" dirty="0"/>
          </a:p>
          <a:p>
            <a:r>
              <a:rPr lang="en-US" dirty="0"/>
              <a:t>Privacy in this stage is someone’s part-time job, and this ad-hod and reactive approach can be inefficient and often and ineffective for keeping up with regulatory and business requirements</a:t>
            </a:r>
          </a:p>
          <a:p>
            <a:endParaRPr lang="en-US" dirty="0"/>
          </a:p>
          <a:p>
            <a:r>
              <a:rPr lang="en-US" dirty="0"/>
              <a:t>In this stage, there’s limited, arguably no insight into the level of AI usage in the organization</a:t>
            </a:r>
          </a:p>
          <a:p>
            <a:endParaRPr lang="en-US" dirty="0"/>
          </a:p>
          <a:p>
            <a:r>
              <a:rPr lang="en-US" dirty="0"/>
              <a:t>So reactive, generally where a lot of companies started when regulation first hit</a:t>
            </a:r>
          </a:p>
        </p:txBody>
      </p:sp>
      <p:sp>
        <p:nvSpPr>
          <p:cNvPr id="4" name="Slide Number Placeholder 3"/>
          <p:cNvSpPr>
            <a:spLocks noGrp="1"/>
          </p:cNvSpPr>
          <p:nvPr>
            <p:ph type="sldNum" sz="quarter" idx="5"/>
          </p:nvPr>
        </p:nvSpPr>
        <p:spPr/>
        <p:txBody>
          <a:bodyPr/>
          <a:lstStyle/>
          <a:p>
            <a:fld id="{4D78999A-0430-5042-A64B-C6BF3C2F02CC}" type="slidenum">
              <a:rPr lang="en-US" smtClean="0"/>
              <a:pPr/>
              <a:t>8</a:t>
            </a:fld>
            <a:endParaRPr lang="en-US" dirty="0"/>
          </a:p>
        </p:txBody>
      </p:sp>
    </p:spTree>
    <p:extLst>
      <p:ext uri="{BB962C8B-B14F-4D97-AF65-F5344CB8AC3E}">
        <p14:creationId xmlns:p14="http://schemas.microsoft.com/office/powerpoint/2010/main" val="21337898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Stage 2 is proactive</a:t>
            </a:r>
          </a:p>
          <a:p>
            <a:endParaRPr lang="en-US" dirty="0"/>
          </a:p>
          <a:p>
            <a:r>
              <a:rPr lang="en-US" dirty="0"/>
              <a:t>So here, companies begin using software extensively to establish more of a structured data privacy program to comply proactively with regulations. They have an understanding, framework for how regulations are evolving and what they need to do. They start to think of some of the commonalities of those regulations and frameworks.</a:t>
            </a:r>
          </a:p>
          <a:p>
            <a:endParaRPr lang="en-US" dirty="0"/>
          </a:p>
          <a:p>
            <a:r>
              <a:rPr lang="en-US" dirty="0"/>
              <a:t>Here now is when we see privacy become a key duty for someone senior in the legal or compliance function, and they generally oversee small teams.</a:t>
            </a:r>
          </a:p>
          <a:p>
            <a:r>
              <a:rPr lang="en-US" dirty="0"/>
              <a:t>Companies will gain visibility in their data, something they did not have in stage 1 – some understanding of where sensitive data lives in the organization. They become more astute at addressing third party risk, which is becoming increasingly important, and they start to integrate basic AI oversight.</a:t>
            </a:r>
          </a:p>
          <a:p>
            <a:endParaRPr lang="en-US" dirty="0"/>
          </a:p>
          <a:p>
            <a:r>
              <a:rPr lang="en-US" dirty="0"/>
              <a:t>This intersection between AI, data privacy and governance programs is absolutely essential – these are directly linked. One of the things Gartner says is that AI amplifies any existing issues you have in your privacy and data governance programs – that is a pretty accurate statement, right? Now the risks have ratcheted up, and if there is something that I have wrong, incomplete or something I am delaying, then it comes back to potentially haunt me because now the implications of those gaps are that my AI models get training on inappropriate data, biased data, and potentially drive decision making that is inappropriate or disadvantages certain groups </a:t>
            </a:r>
          </a:p>
          <a:p>
            <a:endParaRPr lang="en-US" dirty="0"/>
          </a:p>
          <a:p>
            <a:r>
              <a:rPr lang="en-US" dirty="0"/>
              <a:t>So in this stage, usually, companies aren’t all the way to figuring those pieces out but they are starting to get some understanding of what their basic AI inventory is – what are the AI projects they have that are AI based, what are the models in use, maybe around the datasets used as well.</a:t>
            </a:r>
          </a:p>
          <a:p>
            <a:endParaRPr lang="en-US" dirty="0"/>
          </a:p>
          <a:p>
            <a:r>
              <a:rPr lang="en-US" dirty="0"/>
              <a:t>But still in stage 2, the primary goal of the data privacy program is compliance </a:t>
            </a:r>
          </a:p>
        </p:txBody>
      </p:sp>
      <p:sp>
        <p:nvSpPr>
          <p:cNvPr id="4" name="Slide Number Placeholder 3"/>
          <p:cNvSpPr>
            <a:spLocks noGrp="1"/>
          </p:cNvSpPr>
          <p:nvPr>
            <p:ph type="sldNum" sz="quarter" idx="5"/>
          </p:nvPr>
        </p:nvSpPr>
        <p:spPr/>
        <p:txBody>
          <a:bodyPr/>
          <a:lstStyle/>
          <a:p>
            <a:fld id="{4D78999A-0430-5042-A64B-C6BF3C2F02CC}" type="slidenum">
              <a:rPr lang="en-US" smtClean="0"/>
              <a:pPr/>
              <a:t>9</a:t>
            </a:fld>
            <a:endParaRPr lang="en-US" dirty="0"/>
          </a:p>
        </p:txBody>
      </p:sp>
    </p:spTree>
    <p:extLst>
      <p:ext uri="{BB962C8B-B14F-4D97-AF65-F5344CB8AC3E}">
        <p14:creationId xmlns:p14="http://schemas.microsoft.com/office/powerpoint/2010/main" val="2928340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9.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8.png"/><Relationship Id="rId1" Type="http://schemas.openxmlformats.org/officeDocument/2006/relationships/slideMaster" Target="../slideMasters/slideMaster13.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14.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4.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17.xml"/></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7.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9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1.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9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Master" Target="../slideMasters/slideMaster2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7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27.xml"/></Relationships>
</file>

<file path=ppt/slideLayouts/_rels/slideLayout3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7.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0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9.xml"/></Relationships>
</file>

<file path=ppt/slideLayouts/_rels/slideLayout40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9.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9.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9.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29.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5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32.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7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3.xml"/></Relationships>
</file>

<file path=ppt/slideLayouts/_rels/slideLayout47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3.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7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3.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8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3.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8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33.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5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Master" Target="../slideMasters/slideMaster38.xml"/><Relationship Id="rId4" Type="http://schemas.openxmlformats.org/officeDocument/2006/relationships/image" Target="../media/image57.png"/></Relationships>
</file>

<file path=ppt/slideLayouts/_rels/slideLayout55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8.xml"/></Relationships>
</file>

<file path=ppt/slideLayouts/_rels/slideLayout562.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Master" Target="../slideMasters/slideMaster38.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9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9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9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9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9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9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9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9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0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60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60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60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60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60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60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60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60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60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4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1.xml"/></Relationships>
</file>

<file path=ppt/slideLayouts/_rels/slideLayout61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61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61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61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61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6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42.xml"/></Relationships>
</file>

<file path=ppt/slideLayouts/_rels/slideLayout6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2.xml"/></Relationships>
</file>

<file path=ppt/slideLayouts/_rels/slideLayout61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61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62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62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62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62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62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62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62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62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62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63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63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63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63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63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63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63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63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63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64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64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64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64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64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64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64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64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64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65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65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65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65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65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65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65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65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65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66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66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66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66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6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6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6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6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6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7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7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7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7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7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7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7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7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7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Master" Target="../slideMasters/slideMaster46.xml"/><Relationship Id="rId4" Type="http://schemas.openxmlformats.org/officeDocument/2006/relationships/image" Target="../media/image57.png"/></Relationships>
</file>

<file path=ppt/slideLayouts/_rels/slideLayout68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6.xml"/></Relationships>
</file>

<file path=ppt/slideLayouts/_rels/slideLayout68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8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6.xml"/></Relationships>
</file>

<file path=ppt/slideLayouts/_rels/slideLayout684.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Master" Target="../slideMasters/slideMaster46.xml"/></Relationships>
</file>

<file path=ppt/slideLayouts/_rels/slideLayout68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hite Backgrou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379394145"/>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hite Background 2 Culumn">
    <p:spTree>
      <p:nvGrpSpPr>
        <p:cNvPr id="1" name=""/>
        <p:cNvGrpSpPr/>
        <p:nvPr/>
      </p:nvGrpSpPr>
      <p:grpSpPr>
        <a:xfrm>
          <a:off x="0" y="0"/>
          <a:ext cx="0" cy="0"/>
          <a:chOff x="0" y="0"/>
          <a:chExt cx="0" cy="0"/>
        </a:xfrm>
      </p:grpSpPr>
      <p:sp>
        <p:nvSpPr>
          <p:cNvPr id="8" name="Text Placeholder 28">
            <a:extLst>
              <a:ext uri="{FF2B5EF4-FFF2-40B4-BE49-F238E27FC236}">
                <a16:creationId xmlns:a16="http://schemas.microsoft.com/office/drawing/2014/main" id="{43C7B869-299E-2BCE-3ADB-EBEFB4CDF749}"/>
              </a:ext>
            </a:extLst>
          </p:cNvPr>
          <p:cNvSpPr>
            <a:spLocks noGrp="1"/>
          </p:cNvSpPr>
          <p:nvPr>
            <p:ph type="body" sz="quarter" idx="14"/>
          </p:nvPr>
        </p:nvSpPr>
        <p:spPr>
          <a:xfrm>
            <a:off x="6265195" y="1409699"/>
            <a:ext cx="5575395" cy="1159689"/>
          </a:xfrm>
          <a:prstGeom prst="rect">
            <a:avLst/>
          </a:prstGeom>
        </p:spPr>
        <p:txBody>
          <a:bodyPr vert="horz" lIns="91440" tIns="45720" rIns="91440" bIns="45720" rtlCol="0" anchor="t">
            <a:noAutofit/>
          </a:bodyPr>
          <a:lstStyle>
            <a:lvl1pPr marL="0" indent="0">
              <a:buNone/>
              <a:tabLst/>
              <a:defRPr lang="en-US" sz="3200" smtClean="0">
                <a:latin typeface="Univers Light" panose="020B0403020202020204" pitchFamily="34" charset="0"/>
                <a:ea typeface="+mj-ea"/>
                <a:cs typeface="+mj-cs"/>
              </a:defRPr>
            </a:lvl1pPr>
            <a:lvl2pPr>
              <a:defRPr lang="en-US" smtClean="0"/>
            </a:lvl2pPr>
            <a:lvl3pPr>
              <a:defRPr lang="en-US" smtClean="0"/>
            </a:lvl3pPr>
            <a:lvl4pPr>
              <a:defRPr lang="en-US" smtClean="0"/>
            </a:lvl4pPr>
            <a:lvl5pPr>
              <a:defRPr lang="en-US"/>
            </a:lvl5pPr>
          </a:lstStyle>
          <a:p>
            <a:pPr marL="15875" lvl="0" indent="-15875">
              <a:spcBef>
                <a:spcPct val="0"/>
              </a:spcBef>
            </a:pPr>
            <a:r>
              <a:rPr lang="en-US"/>
              <a:t>Click to edit Master text styles</a:t>
            </a:r>
          </a:p>
        </p:txBody>
      </p:sp>
      <p:sp>
        <p:nvSpPr>
          <p:cNvPr id="12" name="Text Placeholder 28">
            <a:extLst>
              <a:ext uri="{FF2B5EF4-FFF2-40B4-BE49-F238E27FC236}">
                <a16:creationId xmlns:a16="http://schemas.microsoft.com/office/drawing/2014/main" id="{1E24E712-8D8A-7425-52F0-DFB87F48B1B4}"/>
              </a:ext>
            </a:extLst>
          </p:cNvPr>
          <p:cNvSpPr>
            <a:spLocks noGrp="1"/>
          </p:cNvSpPr>
          <p:nvPr>
            <p:ph type="body" sz="quarter" idx="15"/>
          </p:nvPr>
        </p:nvSpPr>
        <p:spPr>
          <a:xfrm>
            <a:off x="304519" y="1409700"/>
            <a:ext cx="5575395" cy="1159689"/>
          </a:xfrm>
          <a:prstGeom prst="rect">
            <a:avLst/>
          </a:prstGeom>
        </p:spPr>
        <p:txBody>
          <a:bodyPr vert="horz" lIns="91440" tIns="45720" rIns="91440" bIns="45720" rtlCol="0" anchor="t">
            <a:noAutofit/>
          </a:bodyPr>
          <a:lstStyle>
            <a:lvl1pPr marL="0" indent="0">
              <a:buNone/>
              <a:tabLst/>
              <a:defRPr lang="en-US" sz="3200" smtClean="0">
                <a:latin typeface="Univers Light" panose="020B0403020202020204" pitchFamily="34" charset="0"/>
                <a:ea typeface="+mj-ea"/>
                <a:cs typeface="+mj-cs"/>
              </a:defRPr>
            </a:lvl1pPr>
            <a:lvl2pPr>
              <a:defRPr lang="en-US" smtClean="0"/>
            </a:lvl2pPr>
            <a:lvl3pPr>
              <a:defRPr lang="en-US" smtClean="0"/>
            </a:lvl3pPr>
            <a:lvl4pPr>
              <a:defRPr lang="en-US" smtClean="0"/>
            </a:lvl4pPr>
            <a:lvl5pPr>
              <a:defRPr lang="en-US"/>
            </a:lvl5pPr>
          </a:lstStyle>
          <a:p>
            <a:pPr marL="15875" lvl="0" indent="-15875">
              <a:spcBef>
                <a:spcPct val="0"/>
              </a:spcBef>
            </a:pPr>
            <a:r>
              <a:rPr lang="en-US"/>
              <a:t>Click to edit Master text styles</a:t>
            </a:r>
          </a:p>
        </p:txBody>
      </p:sp>
      <p:sp>
        <p:nvSpPr>
          <p:cNvPr id="14" name="Text Placeholder 5">
            <a:extLst>
              <a:ext uri="{FF2B5EF4-FFF2-40B4-BE49-F238E27FC236}">
                <a16:creationId xmlns:a16="http://schemas.microsoft.com/office/drawing/2014/main" id="{B845577C-61D2-DE30-7DC5-7B6CD79E9C3B}"/>
              </a:ext>
            </a:extLst>
          </p:cNvPr>
          <p:cNvSpPr>
            <a:spLocks noGrp="1"/>
          </p:cNvSpPr>
          <p:nvPr>
            <p:ph type="body" sz="quarter" idx="13" hasCustomPrompt="1"/>
          </p:nvPr>
        </p:nvSpPr>
        <p:spPr>
          <a:xfrm>
            <a:off x="304800" y="2764840"/>
            <a:ext cx="5575114" cy="3680409"/>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5" name="Text Placeholder 5">
            <a:extLst>
              <a:ext uri="{FF2B5EF4-FFF2-40B4-BE49-F238E27FC236}">
                <a16:creationId xmlns:a16="http://schemas.microsoft.com/office/drawing/2014/main" id="{B956DDE4-D3FB-5E9C-22A7-48AD65F61925}"/>
              </a:ext>
            </a:extLst>
          </p:cNvPr>
          <p:cNvSpPr>
            <a:spLocks noGrp="1"/>
          </p:cNvSpPr>
          <p:nvPr>
            <p:ph type="body" sz="quarter" idx="16" hasCustomPrompt="1"/>
          </p:nvPr>
        </p:nvSpPr>
        <p:spPr>
          <a:xfrm>
            <a:off x="6264914" y="2764838"/>
            <a:ext cx="5575395" cy="3680411"/>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4ACBB80F-7D7F-BB62-E374-9CD545989C62}"/>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122771428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White Background 2 Culumn">
    <p:spTree>
      <p:nvGrpSpPr>
        <p:cNvPr id="1" name=""/>
        <p:cNvGrpSpPr/>
        <p:nvPr/>
      </p:nvGrpSpPr>
      <p:grpSpPr>
        <a:xfrm>
          <a:off x="0" y="0"/>
          <a:ext cx="0" cy="0"/>
          <a:chOff x="0" y="0"/>
          <a:chExt cx="0" cy="0"/>
        </a:xfrm>
      </p:grpSpPr>
      <p:sp>
        <p:nvSpPr>
          <p:cNvPr id="8" name="Text Placeholder 28">
            <a:extLst>
              <a:ext uri="{FF2B5EF4-FFF2-40B4-BE49-F238E27FC236}">
                <a16:creationId xmlns:a16="http://schemas.microsoft.com/office/drawing/2014/main" id="{43C7B869-299E-2BCE-3ADB-EBEFB4CDF749}"/>
              </a:ext>
            </a:extLst>
          </p:cNvPr>
          <p:cNvSpPr>
            <a:spLocks noGrp="1"/>
          </p:cNvSpPr>
          <p:nvPr>
            <p:ph type="body" sz="quarter" idx="14"/>
          </p:nvPr>
        </p:nvSpPr>
        <p:spPr>
          <a:xfrm>
            <a:off x="6265195" y="1409699"/>
            <a:ext cx="5575395" cy="1159689"/>
          </a:xfrm>
          <a:prstGeom prst="rect">
            <a:avLst/>
          </a:prstGeom>
        </p:spPr>
        <p:txBody>
          <a:bodyPr vert="horz" lIns="91440" tIns="45720" rIns="91440" bIns="45720" rtlCol="0" anchor="t">
            <a:noAutofit/>
          </a:bodyPr>
          <a:lstStyle>
            <a:lvl1pPr marL="0" indent="0">
              <a:buNone/>
              <a:tabLst/>
              <a:defRPr lang="en-US" sz="3200" smtClean="0">
                <a:latin typeface="Univers Light" panose="020B0403020202020204" pitchFamily="34" charset="0"/>
                <a:ea typeface="+mj-ea"/>
                <a:cs typeface="+mj-cs"/>
              </a:defRPr>
            </a:lvl1pPr>
            <a:lvl2pPr>
              <a:defRPr lang="en-US" smtClean="0"/>
            </a:lvl2pPr>
            <a:lvl3pPr>
              <a:defRPr lang="en-US" smtClean="0"/>
            </a:lvl3pPr>
            <a:lvl4pPr>
              <a:defRPr lang="en-US" smtClean="0"/>
            </a:lvl4pPr>
            <a:lvl5pPr>
              <a:defRPr lang="en-US"/>
            </a:lvl5pPr>
          </a:lstStyle>
          <a:p>
            <a:pPr marL="15875" lvl="0" indent="-15875">
              <a:spcBef>
                <a:spcPct val="0"/>
              </a:spcBef>
            </a:pPr>
            <a:r>
              <a:rPr lang="en-US"/>
              <a:t>Click to edit Master text styles</a:t>
            </a:r>
          </a:p>
        </p:txBody>
      </p:sp>
      <p:sp>
        <p:nvSpPr>
          <p:cNvPr id="12" name="Text Placeholder 28">
            <a:extLst>
              <a:ext uri="{FF2B5EF4-FFF2-40B4-BE49-F238E27FC236}">
                <a16:creationId xmlns:a16="http://schemas.microsoft.com/office/drawing/2014/main" id="{1E24E712-8D8A-7425-52F0-DFB87F48B1B4}"/>
              </a:ext>
            </a:extLst>
          </p:cNvPr>
          <p:cNvSpPr>
            <a:spLocks noGrp="1"/>
          </p:cNvSpPr>
          <p:nvPr>
            <p:ph type="body" sz="quarter" idx="15"/>
          </p:nvPr>
        </p:nvSpPr>
        <p:spPr>
          <a:xfrm>
            <a:off x="304519" y="1409700"/>
            <a:ext cx="5575395" cy="1159689"/>
          </a:xfrm>
          <a:prstGeom prst="rect">
            <a:avLst/>
          </a:prstGeom>
        </p:spPr>
        <p:txBody>
          <a:bodyPr vert="horz" lIns="91440" tIns="45720" rIns="91440" bIns="45720" rtlCol="0" anchor="t">
            <a:noAutofit/>
          </a:bodyPr>
          <a:lstStyle>
            <a:lvl1pPr marL="0" indent="0">
              <a:buNone/>
              <a:tabLst/>
              <a:defRPr lang="en-US" sz="3200" smtClean="0">
                <a:latin typeface="Univers Light" panose="020B0403020202020204" pitchFamily="34" charset="0"/>
                <a:ea typeface="+mj-ea"/>
                <a:cs typeface="+mj-cs"/>
              </a:defRPr>
            </a:lvl1pPr>
            <a:lvl2pPr>
              <a:defRPr lang="en-US" smtClean="0"/>
            </a:lvl2pPr>
            <a:lvl3pPr>
              <a:defRPr lang="en-US" smtClean="0"/>
            </a:lvl3pPr>
            <a:lvl4pPr>
              <a:defRPr lang="en-US" smtClean="0"/>
            </a:lvl4pPr>
            <a:lvl5pPr>
              <a:defRPr lang="en-US"/>
            </a:lvl5pPr>
          </a:lstStyle>
          <a:p>
            <a:pPr marL="15875" lvl="0" indent="-15875">
              <a:spcBef>
                <a:spcPct val="0"/>
              </a:spcBef>
            </a:pPr>
            <a:r>
              <a:rPr lang="en-US"/>
              <a:t>Click to edit Master text styles</a:t>
            </a:r>
          </a:p>
        </p:txBody>
      </p:sp>
      <p:sp>
        <p:nvSpPr>
          <p:cNvPr id="14" name="Text Placeholder 5">
            <a:extLst>
              <a:ext uri="{FF2B5EF4-FFF2-40B4-BE49-F238E27FC236}">
                <a16:creationId xmlns:a16="http://schemas.microsoft.com/office/drawing/2014/main" id="{B845577C-61D2-DE30-7DC5-7B6CD79E9C3B}"/>
              </a:ext>
            </a:extLst>
          </p:cNvPr>
          <p:cNvSpPr>
            <a:spLocks noGrp="1"/>
          </p:cNvSpPr>
          <p:nvPr>
            <p:ph type="body" sz="quarter" idx="13" hasCustomPrompt="1"/>
          </p:nvPr>
        </p:nvSpPr>
        <p:spPr>
          <a:xfrm>
            <a:off x="304800" y="2764840"/>
            <a:ext cx="5575114" cy="3680409"/>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5" name="Text Placeholder 5">
            <a:extLst>
              <a:ext uri="{FF2B5EF4-FFF2-40B4-BE49-F238E27FC236}">
                <a16:creationId xmlns:a16="http://schemas.microsoft.com/office/drawing/2014/main" id="{B956DDE4-D3FB-5E9C-22A7-48AD65F61925}"/>
              </a:ext>
            </a:extLst>
          </p:cNvPr>
          <p:cNvSpPr>
            <a:spLocks noGrp="1"/>
          </p:cNvSpPr>
          <p:nvPr>
            <p:ph type="body" sz="quarter" idx="16" hasCustomPrompt="1"/>
          </p:nvPr>
        </p:nvSpPr>
        <p:spPr>
          <a:xfrm>
            <a:off x="6264914" y="2764838"/>
            <a:ext cx="5575395" cy="3680411"/>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4ACBB80F-7D7F-BB62-E374-9CD545989C62}"/>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231639874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White Background 3 Culumn">
    <p:spTree>
      <p:nvGrpSpPr>
        <p:cNvPr id="1" name=""/>
        <p:cNvGrpSpPr/>
        <p:nvPr/>
      </p:nvGrpSpPr>
      <p:grpSpPr>
        <a:xfrm>
          <a:off x="0" y="0"/>
          <a:ext cx="0" cy="0"/>
          <a:chOff x="0" y="0"/>
          <a:chExt cx="0" cy="0"/>
        </a:xfrm>
      </p:grpSpPr>
      <p:sp>
        <p:nvSpPr>
          <p:cNvPr id="23" name="Text Placeholder 22">
            <a:extLst>
              <a:ext uri="{FF2B5EF4-FFF2-40B4-BE49-F238E27FC236}">
                <a16:creationId xmlns:a16="http://schemas.microsoft.com/office/drawing/2014/main" id="{434CE2AE-67FD-0F67-AC43-FAEA26EE3CD3}"/>
              </a:ext>
            </a:extLst>
          </p:cNvPr>
          <p:cNvSpPr>
            <a:spLocks noGrp="1"/>
          </p:cNvSpPr>
          <p:nvPr>
            <p:ph type="body" sz="quarter" idx="18"/>
          </p:nvPr>
        </p:nvSpPr>
        <p:spPr>
          <a:xfrm>
            <a:off x="311266" y="1410514"/>
            <a:ext cx="3632192" cy="1158875"/>
          </a:xfrm>
        </p:spPr>
        <p:txBody>
          <a:bodyPr vert="horz" lIns="91440" tIns="45720" rIns="91440" bIns="45720" rtlCol="0" anchor="t">
            <a:noAutofit/>
          </a:bodyPr>
          <a:lstStyle>
            <a:lvl1pPr marL="0" indent="0">
              <a:buFontTx/>
              <a:buNone/>
              <a:defRPr lang="en-US" sz="3000" smtClean="0">
                <a:latin typeface="Univers Light" panose="020B0403020202020204" pitchFamily="34" charset="0"/>
                <a:ea typeface="+mj-ea"/>
                <a:cs typeface="+mj-cs"/>
              </a:defRPr>
            </a:lvl1pPr>
            <a:lvl2pPr marL="228508" indent="0">
              <a:buFontTx/>
              <a:buNone/>
              <a:defRPr lang="en-US" smtClean="0"/>
            </a:lvl2pPr>
            <a:lvl3pPr marL="228508" indent="0">
              <a:buFontTx/>
              <a:buNone/>
              <a:defRPr lang="en-US" smtClean="0"/>
            </a:lvl3pPr>
            <a:lvl4pPr marL="228508" indent="0">
              <a:buFontTx/>
              <a:buNone/>
              <a:defRPr lang="en-US" smtClean="0"/>
            </a:lvl4pPr>
            <a:lvl5pPr marL="228508" indent="0">
              <a:buFontTx/>
              <a:buNone/>
              <a:defRPr lang="en-US"/>
            </a:lvl5pPr>
          </a:lstStyle>
          <a:p>
            <a:pPr marL="9525" lvl="0" indent="-9525">
              <a:spcBef>
                <a:spcPct val="0"/>
              </a:spcBef>
              <a:buNone/>
              <a:tabLst/>
            </a:pPr>
            <a:r>
              <a:rPr lang="en-US"/>
              <a:t>Click to edit Master text styles</a:t>
            </a:r>
          </a:p>
        </p:txBody>
      </p:sp>
      <p:sp>
        <p:nvSpPr>
          <p:cNvPr id="24" name="Text Placeholder 22">
            <a:extLst>
              <a:ext uri="{FF2B5EF4-FFF2-40B4-BE49-F238E27FC236}">
                <a16:creationId xmlns:a16="http://schemas.microsoft.com/office/drawing/2014/main" id="{47B76B61-373C-2F29-4F91-F1180377A3BE}"/>
              </a:ext>
            </a:extLst>
          </p:cNvPr>
          <p:cNvSpPr>
            <a:spLocks noGrp="1"/>
          </p:cNvSpPr>
          <p:nvPr>
            <p:ph type="body" sz="quarter" idx="19"/>
          </p:nvPr>
        </p:nvSpPr>
        <p:spPr>
          <a:xfrm>
            <a:off x="4279904" y="1410514"/>
            <a:ext cx="3632192" cy="1158875"/>
          </a:xfrm>
        </p:spPr>
        <p:txBody>
          <a:bodyPr vert="horz" lIns="91440" tIns="45720" rIns="91440" bIns="45720" rtlCol="0" anchor="t">
            <a:noAutofit/>
          </a:bodyPr>
          <a:lstStyle>
            <a:lvl1pPr marL="0" indent="0">
              <a:buFontTx/>
              <a:buNone/>
              <a:defRPr lang="en-US" sz="3000" smtClean="0">
                <a:latin typeface="Univers Light" panose="020B0403020202020204" pitchFamily="34" charset="0"/>
                <a:ea typeface="+mj-ea"/>
                <a:cs typeface="+mj-cs"/>
              </a:defRPr>
            </a:lvl1pPr>
            <a:lvl2pPr marL="228508" indent="0">
              <a:buFontTx/>
              <a:buNone/>
              <a:defRPr lang="en-US" smtClean="0"/>
            </a:lvl2pPr>
            <a:lvl3pPr marL="228508" indent="0">
              <a:buFontTx/>
              <a:buNone/>
              <a:defRPr lang="en-US" smtClean="0"/>
            </a:lvl3pPr>
            <a:lvl4pPr marL="228508" indent="0">
              <a:buFontTx/>
              <a:buNone/>
              <a:defRPr lang="en-US" smtClean="0"/>
            </a:lvl4pPr>
            <a:lvl5pPr marL="228508" indent="0">
              <a:buFontTx/>
              <a:buNone/>
              <a:defRPr lang="en-US"/>
            </a:lvl5pPr>
          </a:lstStyle>
          <a:p>
            <a:pPr marL="9525" lvl="0" indent="-9525">
              <a:spcBef>
                <a:spcPct val="0"/>
              </a:spcBef>
              <a:buNone/>
              <a:tabLst/>
            </a:pPr>
            <a:r>
              <a:rPr lang="en-US"/>
              <a:t>Click to edit Master text styles</a:t>
            </a:r>
          </a:p>
        </p:txBody>
      </p:sp>
      <p:sp>
        <p:nvSpPr>
          <p:cNvPr id="25" name="Text Placeholder 22">
            <a:extLst>
              <a:ext uri="{FF2B5EF4-FFF2-40B4-BE49-F238E27FC236}">
                <a16:creationId xmlns:a16="http://schemas.microsoft.com/office/drawing/2014/main" id="{CF19A8A2-F684-FE06-6A29-DA59370B201F}"/>
              </a:ext>
            </a:extLst>
          </p:cNvPr>
          <p:cNvSpPr>
            <a:spLocks noGrp="1"/>
          </p:cNvSpPr>
          <p:nvPr>
            <p:ph type="body" sz="quarter" idx="20"/>
          </p:nvPr>
        </p:nvSpPr>
        <p:spPr>
          <a:xfrm>
            <a:off x="8216908" y="1410514"/>
            <a:ext cx="3632192" cy="1158875"/>
          </a:xfrm>
        </p:spPr>
        <p:txBody>
          <a:bodyPr vert="horz" lIns="91440" tIns="45720" rIns="91440" bIns="45720" rtlCol="0" anchor="t">
            <a:noAutofit/>
          </a:bodyPr>
          <a:lstStyle>
            <a:lvl1pPr marL="0" indent="0">
              <a:buFontTx/>
              <a:buNone/>
              <a:defRPr lang="en-US" sz="3000" smtClean="0">
                <a:latin typeface="Univers Light" panose="020B0403020202020204" pitchFamily="34" charset="0"/>
                <a:ea typeface="+mj-ea"/>
                <a:cs typeface="+mj-cs"/>
              </a:defRPr>
            </a:lvl1pPr>
            <a:lvl2pPr marL="228508" indent="0">
              <a:buFontTx/>
              <a:buNone/>
              <a:defRPr lang="en-US" smtClean="0"/>
            </a:lvl2pPr>
            <a:lvl3pPr marL="228508" indent="0">
              <a:buFontTx/>
              <a:buNone/>
              <a:defRPr lang="en-US" smtClean="0"/>
            </a:lvl3pPr>
            <a:lvl4pPr marL="228508" indent="0">
              <a:buFontTx/>
              <a:buNone/>
              <a:defRPr lang="en-US" smtClean="0"/>
            </a:lvl4pPr>
            <a:lvl5pPr marL="228508" indent="0">
              <a:buFontTx/>
              <a:buNone/>
              <a:defRPr lang="en-US"/>
            </a:lvl5pPr>
          </a:lstStyle>
          <a:p>
            <a:pPr marL="9525" lvl="0" indent="-9525">
              <a:spcBef>
                <a:spcPct val="0"/>
              </a:spcBef>
              <a:buNone/>
              <a:tabLst/>
            </a:pPr>
            <a:r>
              <a:rPr lang="en-US"/>
              <a:t>Click to edit Master text styles</a:t>
            </a:r>
          </a:p>
        </p:txBody>
      </p:sp>
      <p:sp>
        <p:nvSpPr>
          <p:cNvPr id="11" name="Text Placeholder 5">
            <a:extLst>
              <a:ext uri="{FF2B5EF4-FFF2-40B4-BE49-F238E27FC236}">
                <a16:creationId xmlns:a16="http://schemas.microsoft.com/office/drawing/2014/main" id="{548F4759-018E-60E4-602B-ADE501DADF45}"/>
              </a:ext>
            </a:extLst>
          </p:cNvPr>
          <p:cNvSpPr>
            <a:spLocks noGrp="1"/>
          </p:cNvSpPr>
          <p:nvPr>
            <p:ph type="body" sz="quarter" idx="21" hasCustomPrompt="1"/>
          </p:nvPr>
        </p:nvSpPr>
        <p:spPr>
          <a:xfrm>
            <a:off x="304800" y="2764840"/>
            <a:ext cx="3632192" cy="368041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2" name="Text Placeholder 5">
            <a:extLst>
              <a:ext uri="{FF2B5EF4-FFF2-40B4-BE49-F238E27FC236}">
                <a16:creationId xmlns:a16="http://schemas.microsoft.com/office/drawing/2014/main" id="{0A7E8BAA-59E2-E822-DB25-5D93A4B0A6D0}"/>
              </a:ext>
            </a:extLst>
          </p:cNvPr>
          <p:cNvSpPr>
            <a:spLocks noGrp="1"/>
          </p:cNvSpPr>
          <p:nvPr>
            <p:ph type="body" sz="quarter" idx="22" hasCustomPrompt="1"/>
          </p:nvPr>
        </p:nvSpPr>
        <p:spPr>
          <a:xfrm>
            <a:off x="4279904" y="2764840"/>
            <a:ext cx="3632192" cy="368041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3" name="Text Placeholder 5">
            <a:extLst>
              <a:ext uri="{FF2B5EF4-FFF2-40B4-BE49-F238E27FC236}">
                <a16:creationId xmlns:a16="http://schemas.microsoft.com/office/drawing/2014/main" id="{B10C3491-3D03-F7D9-D15A-68DE3390862D}"/>
              </a:ext>
            </a:extLst>
          </p:cNvPr>
          <p:cNvSpPr>
            <a:spLocks noGrp="1"/>
          </p:cNvSpPr>
          <p:nvPr>
            <p:ph type="body" sz="quarter" idx="23" hasCustomPrompt="1"/>
          </p:nvPr>
        </p:nvSpPr>
        <p:spPr>
          <a:xfrm>
            <a:off x="8216908" y="2764840"/>
            <a:ext cx="3632192" cy="368041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6" name="Title 1">
            <a:extLst>
              <a:ext uri="{FF2B5EF4-FFF2-40B4-BE49-F238E27FC236}">
                <a16:creationId xmlns:a16="http://schemas.microsoft.com/office/drawing/2014/main" id="{9C6D5681-0E5A-928D-02CF-ABD4D86C0282}"/>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263756539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White Background 4 Culumn">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7B6BB4EB-8DFC-8330-D40B-3A775D2756ED}"/>
              </a:ext>
            </a:extLst>
          </p:cNvPr>
          <p:cNvSpPr>
            <a:spLocks noGrp="1"/>
          </p:cNvSpPr>
          <p:nvPr>
            <p:ph type="body" sz="quarter" idx="30"/>
          </p:nvPr>
        </p:nvSpPr>
        <p:spPr>
          <a:xfrm>
            <a:off x="309307"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26" name="Text Placeholder 24">
            <a:extLst>
              <a:ext uri="{FF2B5EF4-FFF2-40B4-BE49-F238E27FC236}">
                <a16:creationId xmlns:a16="http://schemas.microsoft.com/office/drawing/2014/main" id="{F21110DE-4C22-FD37-4034-575865FC19A5}"/>
              </a:ext>
            </a:extLst>
          </p:cNvPr>
          <p:cNvSpPr>
            <a:spLocks noGrp="1"/>
          </p:cNvSpPr>
          <p:nvPr>
            <p:ph type="body" sz="quarter" idx="31"/>
          </p:nvPr>
        </p:nvSpPr>
        <p:spPr>
          <a:xfrm>
            <a:off x="3283864"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27" name="Text Placeholder 24">
            <a:extLst>
              <a:ext uri="{FF2B5EF4-FFF2-40B4-BE49-F238E27FC236}">
                <a16:creationId xmlns:a16="http://schemas.microsoft.com/office/drawing/2014/main" id="{4E068FA4-4074-CEA7-3717-6FD5FD588517}"/>
              </a:ext>
            </a:extLst>
          </p:cNvPr>
          <p:cNvSpPr>
            <a:spLocks noGrp="1"/>
          </p:cNvSpPr>
          <p:nvPr>
            <p:ph type="body" sz="quarter" idx="32"/>
          </p:nvPr>
        </p:nvSpPr>
        <p:spPr>
          <a:xfrm>
            <a:off x="6258421"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28" name="Text Placeholder 24">
            <a:extLst>
              <a:ext uri="{FF2B5EF4-FFF2-40B4-BE49-F238E27FC236}">
                <a16:creationId xmlns:a16="http://schemas.microsoft.com/office/drawing/2014/main" id="{735AC763-E752-330D-3CF9-37BD121363A6}"/>
              </a:ext>
            </a:extLst>
          </p:cNvPr>
          <p:cNvSpPr>
            <a:spLocks noGrp="1"/>
          </p:cNvSpPr>
          <p:nvPr>
            <p:ph type="body" sz="quarter" idx="33"/>
          </p:nvPr>
        </p:nvSpPr>
        <p:spPr>
          <a:xfrm>
            <a:off x="9232977"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12" name="Text Placeholder 5">
            <a:extLst>
              <a:ext uri="{FF2B5EF4-FFF2-40B4-BE49-F238E27FC236}">
                <a16:creationId xmlns:a16="http://schemas.microsoft.com/office/drawing/2014/main" id="{41309A43-DFDB-E7D3-B33D-B889BF35649B}"/>
              </a:ext>
            </a:extLst>
          </p:cNvPr>
          <p:cNvSpPr>
            <a:spLocks noGrp="1"/>
          </p:cNvSpPr>
          <p:nvPr>
            <p:ph type="body" sz="quarter" idx="21" hasCustomPrompt="1"/>
          </p:nvPr>
        </p:nvSpPr>
        <p:spPr>
          <a:xfrm>
            <a:off x="310896" y="2764840"/>
            <a:ext cx="2615184" cy="3680410"/>
          </a:xfrm>
        </p:spPr>
        <p:txBody>
          <a:bodyPr/>
          <a:lstStyle>
            <a:lvl1pPr>
              <a:defRPr sz="2100"/>
            </a:lvl1pPr>
            <a:lvl2pPr>
              <a:defRPr sz="1900"/>
            </a:lvl2pPr>
            <a:lvl3pPr>
              <a:defRPr sz="1900"/>
            </a:lvl3pPr>
            <a:lvl4pPr>
              <a:defRPr sz="1900"/>
            </a:lvl4pPr>
            <a:lvl5pPr>
              <a:defRPr sz="190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3" name="Text Placeholder 5">
            <a:extLst>
              <a:ext uri="{FF2B5EF4-FFF2-40B4-BE49-F238E27FC236}">
                <a16:creationId xmlns:a16="http://schemas.microsoft.com/office/drawing/2014/main" id="{B20F4F59-9187-5758-9690-059B4F10E398}"/>
              </a:ext>
            </a:extLst>
          </p:cNvPr>
          <p:cNvSpPr>
            <a:spLocks noGrp="1"/>
          </p:cNvSpPr>
          <p:nvPr>
            <p:ph type="body" sz="quarter" idx="34" hasCustomPrompt="1"/>
          </p:nvPr>
        </p:nvSpPr>
        <p:spPr>
          <a:xfrm>
            <a:off x="3284844" y="2764840"/>
            <a:ext cx="2615184" cy="3680410"/>
          </a:xfrm>
        </p:spPr>
        <p:txBody>
          <a:bodyPr vert="horz" lIns="91440" tIns="45720" rIns="91440" bIns="45720" rtlCol="0">
            <a:normAutofit/>
          </a:bodyPr>
          <a:lstStyle>
            <a:lvl1pPr>
              <a:defRPr lang="en-US" sz="2100" dirty="0"/>
            </a:lvl1pPr>
            <a:lvl2pPr>
              <a:defRPr lang="en-US" sz="1900" dirty="0"/>
            </a:lvl2pPr>
            <a:lvl3pPr>
              <a:defRPr lang="en-US" sz="1900" dirty="0"/>
            </a:lvl3pPr>
            <a:lvl4pPr>
              <a:defRPr lang="en-US" sz="1900" dirty="0"/>
            </a:lvl4pPr>
            <a:lvl5pPr>
              <a:defRPr lang="en-US" sz="1900" dirty="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4" name="Text Placeholder 5">
            <a:extLst>
              <a:ext uri="{FF2B5EF4-FFF2-40B4-BE49-F238E27FC236}">
                <a16:creationId xmlns:a16="http://schemas.microsoft.com/office/drawing/2014/main" id="{CD5371A2-75DD-FDDB-A233-6585D6374ECE}"/>
              </a:ext>
            </a:extLst>
          </p:cNvPr>
          <p:cNvSpPr>
            <a:spLocks noGrp="1"/>
          </p:cNvSpPr>
          <p:nvPr>
            <p:ph type="body" sz="quarter" idx="35" hasCustomPrompt="1"/>
          </p:nvPr>
        </p:nvSpPr>
        <p:spPr>
          <a:xfrm>
            <a:off x="6254496" y="2764840"/>
            <a:ext cx="2615184" cy="3680410"/>
          </a:xfrm>
        </p:spPr>
        <p:txBody>
          <a:bodyPr vert="horz" lIns="91440" tIns="45720" rIns="91440" bIns="45720" rtlCol="0">
            <a:normAutofit/>
          </a:bodyPr>
          <a:lstStyle>
            <a:lvl1pPr>
              <a:defRPr lang="en-US" sz="2100" dirty="0"/>
            </a:lvl1pPr>
            <a:lvl2pPr>
              <a:defRPr lang="en-US" sz="1900" dirty="0"/>
            </a:lvl2pPr>
            <a:lvl3pPr>
              <a:defRPr lang="en-US" sz="1900" dirty="0"/>
            </a:lvl3pPr>
            <a:lvl4pPr>
              <a:defRPr lang="en-US" sz="1900" dirty="0"/>
            </a:lvl4pPr>
            <a:lvl5pPr>
              <a:defRPr lang="en-US" sz="1900" dirty="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6" name="Text Placeholder 5">
            <a:extLst>
              <a:ext uri="{FF2B5EF4-FFF2-40B4-BE49-F238E27FC236}">
                <a16:creationId xmlns:a16="http://schemas.microsoft.com/office/drawing/2014/main" id="{ED991A6C-E392-9557-EF91-A906502C5456}"/>
              </a:ext>
            </a:extLst>
          </p:cNvPr>
          <p:cNvSpPr>
            <a:spLocks noGrp="1"/>
          </p:cNvSpPr>
          <p:nvPr>
            <p:ph type="body" sz="quarter" idx="36" hasCustomPrompt="1"/>
          </p:nvPr>
        </p:nvSpPr>
        <p:spPr>
          <a:xfrm>
            <a:off x="9232977" y="2764840"/>
            <a:ext cx="2615184" cy="3680410"/>
          </a:xfrm>
        </p:spPr>
        <p:txBody>
          <a:bodyPr vert="horz" lIns="91440" tIns="45720" rIns="91440" bIns="45720" rtlCol="0">
            <a:normAutofit/>
          </a:bodyPr>
          <a:lstStyle>
            <a:lvl1pPr>
              <a:defRPr lang="en-US" sz="2100" dirty="0"/>
            </a:lvl1pPr>
            <a:lvl2pPr>
              <a:defRPr lang="en-US" sz="1900" dirty="0"/>
            </a:lvl2pPr>
            <a:lvl3pPr>
              <a:defRPr lang="en-US" sz="1900" dirty="0"/>
            </a:lvl3pPr>
            <a:lvl4pPr>
              <a:defRPr lang="en-US" sz="1900" dirty="0"/>
            </a:lvl4pPr>
            <a:lvl5pPr>
              <a:defRPr lang="en-US" sz="1900" dirty="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6" name="Title 1">
            <a:extLst>
              <a:ext uri="{FF2B5EF4-FFF2-40B4-BE49-F238E27FC236}">
                <a16:creationId xmlns:a16="http://schemas.microsoft.com/office/drawing/2014/main" id="{F1791BF4-54FB-D459-8FD1-9F9812D22A0E}"/>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30913737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White Background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595819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Green Background Title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11544300" cy="582612"/>
          </a:xfrm>
        </p:spPr>
        <p:txBody>
          <a:bodyPr vert="horz" lIns="91440" tIns="45720" rIns="91440" bIns="45720" rtlCol="0">
            <a:normAutofit/>
          </a:bodyPr>
          <a:lstStyle>
            <a:lvl1pPr marL="0" indent="0">
              <a:buFontTx/>
              <a:buNone/>
              <a:defRPr lang="en-US" sz="2500" smtClean="0">
                <a:solidFill>
                  <a:schemeClr val="tx1"/>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Tree>
    <p:extLst>
      <p:ext uri="{BB962C8B-B14F-4D97-AF65-F5344CB8AC3E}">
        <p14:creationId xmlns:p14="http://schemas.microsoft.com/office/powerpoint/2010/main" val="4107916445"/>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White Backgrou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3725470071"/>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White Background Title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11544300" cy="582612"/>
          </a:xfrm>
        </p:spPr>
        <p:txBody>
          <a:bodyPr vert="horz" lIns="91440" tIns="45720" rIns="91440" bIns="45720" rtlCol="0">
            <a:normAutofit/>
          </a:bodyPr>
          <a:lstStyle>
            <a:lvl1pPr marL="0" indent="0">
              <a:buFontTx/>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Tree>
    <p:extLst>
      <p:ext uri="{BB962C8B-B14F-4D97-AF65-F5344CB8AC3E}">
        <p14:creationId xmlns:p14="http://schemas.microsoft.com/office/powerpoint/2010/main" val="493978032"/>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White Background Title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6" name="Text Placeholder 5">
            <a:extLst>
              <a:ext uri="{FF2B5EF4-FFF2-40B4-BE49-F238E27FC236}">
                <a16:creationId xmlns:a16="http://schemas.microsoft.com/office/drawing/2014/main" id="{97084CA6-B8B1-5F6F-865F-E940B9D36671}"/>
              </a:ext>
            </a:extLst>
          </p:cNvPr>
          <p:cNvSpPr>
            <a:spLocks noGrp="1"/>
          </p:cNvSpPr>
          <p:nvPr>
            <p:ph type="body" sz="quarter" idx="13" hasCustomPrompt="1"/>
          </p:nvPr>
        </p:nvSpPr>
        <p:spPr>
          <a:xfrm>
            <a:off x="304800" y="1567502"/>
            <a:ext cx="115443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0396541"/>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White Background Title Subtitle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11544300" cy="582612"/>
          </a:xfrm>
        </p:spPr>
        <p:txBody>
          <a:bodyPr vert="horz" lIns="91440" tIns="45720" rIns="91440" bIns="45720" rtlCol="0">
            <a:normAutofit/>
          </a:bodyPr>
          <a:lstStyle>
            <a:lvl1pPr marL="0" indent="0">
              <a:buFont typeface="Wingdings" pitchFamily="2" charset="2"/>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
        <p:nvSpPr>
          <p:cNvPr id="6" name="Text Placeholder 5">
            <a:extLst>
              <a:ext uri="{FF2B5EF4-FFF2-40B4-BE49-F238E27FC236}">
                <a16:creationId xmlns:a16="http://schemas.microsoft.com/office/drawing/2014/main" id="{97084CA6-B8B1-5F6F-865F-E940B9D36671}"/>
              </a:ext>
            </a:extLst>
          </p:cNvPr>
          <p:cNvSpPr>
            <a:spLocks noGrp="1"/>
          </p:cNvSpPr>
          <p:nvPr>
            <p:ph type="body" sz="quarter" idx="13" hasCustomPrompt="1"/>
          </p:nvPr>
        </p:nvSpPr>
        <p:spPr>
          <a:xfrm>
            <a:off x="304800" y="2057400"/>
            <a:ext cx="115443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66734382"/>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White Background Title 2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9" name="Text Placeholder 5">
            <a:extLst>
              <a:ext uri="{FF2B5EF4-FFF2-40B4-BE49-F238E27FC236}">
                <a16:creationId xmlns:a16="http://schemas.microsoft.com/office/drawing/2014/main" id="{B31D70AF-7580-F143-9574-DF082F671F95}"/>
              </a:ext>
            </a:extLst>
          </p:cNvPr>
          <p:cNvSpPr>
            <a:spLocks noGrp="1"/>
          </p:cNvSpPr>
          <p:nvPr>
            <p:ph type="body" sz="quarter" idx="13" hasCustomPrompt="1"/>
          </p:nvPr>
        </p:nvSpPr>
        <p:spPr>
          <a:xfrm>
            <a:off x="304800" y="1567502"/>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0" name="Text Placeholder 5">
            <a:extLst>
              <a:ext uri="{FF2B5EF4-FFF2-40B4-BE49-F238E27FC236}">
                <a16:creationId xmlns:a16="http://schemas.microsoft.com/office/drawing/2014/main" id="{47624E3D-E7BF-595A-B8B8-8BCE1239CCA3}"/>
              </a:ext>
            </a:extLst>
          </p:cNvPr>
          <p:cNvSpPr>
            <a:spLocks noGrp="1"/>
          </p:cNvSpPr>
          <p:nvPr>
            <p:ph type="body" sz="quarter" idx="14" hasCustomPrompt="1"/>
          </p:nvPr>
        </p:nvSpPr>
        <p:spPr>
          <a:xfrm>
            <a:off x="6213227" y="1567502"/>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11628464"/>
      </p:ext>
    </p:extLst>
  </p:cSld>
  <p:clrMapOvr>
    <a:masterClrMapping/>
  </p:clrMapOvr>
  <p:extLst>
    <p:ext uri="{DCECCB84-F9BA-43D5-87BE-67443E8EF086}">
      <p15:sldGuideLst xmlns:p15="http://schemas.microsoft.com/office/powerpoint/2012/main">
        <p15:guide id="1" pos="3912">
          <p15:clr>
            <a:srgbClr val="FBAE40"/>
          </p15:clr>
        </p15:guide>
        <p15:guide id="2" pos="3744">
          <p15:clr>
            <a:srgbClr val="FBAE40"/>
          </p15:clr>
        </p15:guide>
        <p15:guide id="3" orient="horz" pos="76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 Background 3 Culumn">
    <p:spTree>
      <p:nvGrpSpPr>
        <p:cNvPr id="1" name=""/>
        <p:cNvGrpSpPr/>
        <p:nvPr/>
      </p:nvGrpSpPr>
      <p:grpSpPr>
        <a:xfrm>
          <a:off x="0" y="0"/>
          <a:ext cx="0" cy="0"/>
          <a:chOff x="0" y="0"/>
          <a:chExt cx="0" cy="0"/>
        </a:xfrm>
      </p:grpSpPr>
      <p:sp>
        <p:nvSpPr>
          <p:cNvPr id="23" name="Text Placeholder 22">
            <a:extLst>
              <a:ext uri="{FF2B5EF4-FFF2-40B4-BE49-F238E27FC236}">
                <a16:creationId xmlns:a16="http://schemas.microsoft.com/office/drawing/2014/main" id="{434CE2AE-67FD-0F67-AC43-FAEA26EE3CD3}"/>
              </a:ext>
            </a:extLst>
          </p:cNvPr>
          <p:cNvSpPr>
            <a:spLocks noGrp="1"/>
          </p:cNvSpPr>
          <p:nvPr>
            <p:ph type="body" sz="quarter" idx="18"/>
          </p:nvPr>
        </p:nvSpPr>
        <p:spPr>
          <a:xfrm>
            <a:off x="311266" y="1410514"/>
            <a:ext cx="3632192" cy="1158875"/>
          </a:xfrm>
        </p:spPr>
        <p:txBody>
          <a:bodyPr vert="horz" lIns="91440" tIns="45720" rIns="91440" bIns="45720" rtlCol="0" anchor="t">
            <a:noAutofit/>
          </a:bodyPr>
          <a:lstStyle>
            <a:lvl1pPr marL="0" indent="0">
              <a:buFontTx/>
              <a:buNone/>
              <a:defRPr lang="en-US" sz="3000" smtClean="0">
                <a:latin typeface="Univers Light" panose="020B0403020202020204" pitchFamily="34" charset="0"/>
                <a:ea typeface="+mj-ea"/>
                <a:cs typeface="+mj-cs"/>
              </a:defRPr>
            </a:lvl1pPr>
            <a:lvl2pPr marL="228508" indent="0">
              <a:buFontTx/>
              <a:buNone/>
              <a:defRPr lang="en-US" smtClean="0"/>
            </a:lvl2pPr>
            <a:lvl3pPr marL="228508" indent="0">
              <a:buFontTx/>
              <a:buNone/>
              <a:defRPr lang="en-US" smtClean="0"/>
            </a:lvl3pPr>
            <a:lvl4pPr marL="228508" indent="0">
              <a:buFontTx/>
              <a:buNone/>
              <a:defRPr lang="en-US" smtClean="0"/>
            </a:lvl4pPr>
            <a:lvl5pPr marL="228508" indent="0">
              <a:buFontTx/>
              <a:buNone/>
              <a:defRPr lang="en-US"/>
            </a:lvl5pPr>
          </a:lstStyle>
          <a:p>
            <a:pPr marL="9525" lvl="0" indent="-9525">
              <a:spcBef>
                <a:spcPct val="0"/>
              </a:spcBef>
              <a:buNone/>
              <a:tabLst/>
            </a:pPr>
            <a:r>
              <a:rPr lang="en-US"/>
              <a:t>Click to edit Master text styles</a:t>
            </a:r>
          </a:p>
        </p:txBody>
      </p:sp>
      <p:sp>
        <p:nvSpPr>
          <p:cNvPr id="24" name="Text Placeholder 22">
            <a:extLst>
              <a:ext uri="{FF2B5EF4-FFF2-40B4-BE49-F238E27FC236}">
                <a16:creationId xmlns:a16="http://schemas.microsoft.com/office/drawing/2014/main" id="{47B76B61-373C-2F29-4F91-F1180377A3BE}"/>
              </a:ext>
            </a:extLst>
          </p:cNvPr>
          <p:cNvSpPr>
            <a:spLocks noGrp="1"/>
          </p:cNvSpPr>
          <p:nvPr>
            <p:ph type="body" sz="quarter" idx="19"/>
          </p:nvPr>
        </p:nvSpPr>
        <p:spPr>
          <a:xfrm>
            <a:off x="4279904" y="1410514"/>
            <a:ext cx="3632192" cy="1158875"/>
          </a:xfrm>
        </p:spPr>
        <p:txBody>
          <a:bodyPr vert="horz" lIns="91440" tIns="45720" rIns="91440" bIns="45720" rtlCol="0" anchor="t">
            <a:noAutofit/>
          </a:bodyPr>
          <a:lstStyle>
            <a:lvl1pPr marL="0" indent="0">
              <a:buFontTx/>
              <a:buNone/>
              <a:defRPr lang="en-US" sz="3000" smtClean="0">
                <a:latin typeface="Univers Light" panose="020B0403020202020204" pitchFamily="34" charset="0"/>
                <a:ea typeface="+mj-ea"/>
                <a:cs typeface="+mj-cs"/>
              </a:defRPr>
            </a:lvl1pPr>
            <a:lvl2pPr marL="228508" indent="0">
              <a:buFontTx/>
              <a:buNone/>
              <a:defRPr lang="en-US" smtClean="0"/>
            </a:lvl2pPr>
            <a:lvl3pPr marL="228508" indent="0">
              <a:buFontTx/>
              <a:buNone/>
              <a:defRPr lang="en-US" smtClean="0"/>
            </a:lvl3pPr>
            <a:lvl4pPr marL="228508" indent="0">
              <a:buFontTx/>
              <a:buNone/>
              <a:defRPr lang="en-US" smtClean="0"/>
            </a:lvl4pPr>
            <a:lvl5pPr marL="228508" indent="0">
              <a:buFontTx/>
              <a:buNone/>
              <a:defRPr lang="en-US"/>
            </a:lvl5pPr>
          </a:lstStyle>
          <a:p>
            <a:pPr marL="9525" lvl="0" indent="-9525">
              <a:spcBef>
                <a:spcPct val="0"/>
              </a:spcBef>
              <a:buNone/>
              <a:tabLst/>
            </a:pPr>
            <a:r>
              <a:rPr lang="en-US"/>
              <a:t>Click to edit Master text styles</a:t>
            </a:r>
          </a:p>
        </p:txBody>
      </p:sp>
      <p:sp>
        <p:nvSpPr>
          <p:cNvPr id="25" name="Text Placeholder 22">
            <a:extLst>
              <a:ext uri="{FF2B5EF4-FFF2-40B4-BE49-F238E27FC236}">
                <a16:creationId xmlns:a16="http://schemas.microsoft.com/office/drawing/2014/main" id="{CF19A8A2-F684-FE06-6A29-DA59370B201F}"/>
              </a:ext>
            </a:extLst>
          </p:cNvPr>
          <p:cNvSpPr>
            <a:spLocks noGrp="1"/>
          </p:cNvSpPr>
          <p:nvPr>
            <p:ph type="body" sz="quarter" idx="20"/>
          </p:nvPr>
        </p:nvSpPr>
        <p:spPr>
          <a:xfrm>
            <a:off x="8216908" y="1410514"/>
            <a:ext cx="3632192" cy="1158875"/>
          </a:xfrm>
        </p:spPr>
        <p:txBody>
          <a:bodyPr vert="horz" lIns="91440" tIns="45720" rIns="91440" bIns="45720" rtlCol="0" anchor="t">
            <a:noAutofit/>
          </a:bodyPr>
          <a:lstStyle>
            <a:lvl1pPr marL="0" indent="0">
              <a:buFontTx/>
              <a:buNone/>
              <a:defRPr lang="en-US" sz="3000" smtClean="0">
                <a:latin typeface="Univers Light" panose="020B0403020202020204" pitchFamily="34" charset="0"/>
                <a:ea typeface="+mj-ea"/>
                <a:cs typeface="+mj-cs"/>
              </a:defRPr>
            </a:lvl1pPr>
            <a:lvl2pPr marL="228508" indent="0">
              <a:buFontTx/>
              <a:buNone/>
              <a:defRPr lang="en-US" smtClean="0"/>
            </a:lvl2pPr>
            <a:lvl3pPr marL="228508" indent="0">
              <a:buFontTx/>
              <a:buNone/>
              <a:defRPr lang="en-US" smtClean="0"/>
            </a:lvl3pPr>
            <a:lvl4pPr marL="228508" indent="0">
              <a:buFontTx/>
              <a:buNone/>
              <a:defRPr lang="en-US" smtClean="0"/>
            </a:lvl4pPr>
            <a:lvl5pPr marL="228508" indent="0">
              <a:buFontTx/>
              <a:buNone/>
              <a:defRPr lang="en-US"/>
            </a:lvl5pPr>
          </a:lstStyle>
          <a:p>
            <a:pPr marL="9525" lvl="0" indent="-9525">
              <a:spcBef>
                <a:spcPct val="0"/>
              </a:spcBef>
              <a:buNone/>
              <a:tabLst/>
            </a:pPr>
            <a:r>
              <a:rPr lang="en-US"/>
              <a:t>Click to edit Master text styles</a:t>
            </a:r>
          </a:p>
        </p:txBody>
      </p:sp>
      <p:sp>
        <p:nvSpPr>
          <p:cNvPr id="11" name="Text Placeholder 5">
            <a:extLst>
              <a:ext uri="{FF2B5EF4-FFF2-40B4-BE49-F238E27FC236}">
                <a16:creationId xmlns:a16="http://schemas.microsoft.com/office/drawing/2014/main" id="{548F4759-018E-60E4-602B-ADE501DADF45}"/>
              </a:ext>
            </a:extLst>
          </p:cNvPr>
          <p:cNvSpPr>
            <a:spLocks noGrp="1"/>
          </p:cNvSpPr>
          <p:nvPr>
            <p:ph type="body" sz="quarter" idx="21" hasCustomPrompt="1"/>
          </p:nvPr>
        </p:nvSpPr>
        <p:spPr>
          <a:xfrm>
            <a:off x="304800" y="2764840"/>
            <a:ext cx="3632192" cy="368041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2" name="Text Placeholder 5">
            <a:extLst>
              <a:ext uri="{FF2B5EF4-FFF2-40B4-BE49-F238E27FC236}">
                <a16:creationId xmlns:a16="http://schemas.microsoft.com/office/drawing/2014/main" id="{0A7E8BAA-59E2-E822-DB25-5D93A4B0A6D0}"/>
              </a:ext>
            </a:extLst>
          </p:cNvPr>
          <p:cNvSpPr>
            <a:spLocks noGrp="1"/>
          </p:cNvSpPr>
          <p:nvPr>
            <p:ph type="body" sz="quarter" idx="22" hasCustomPrompt="1"/>
          </p:nvPr>
        </p:nvSpPr>
        <p:spPr>
          <a:xfrm>
            <a:off x="4279904" y="2764840"/>
            <a:ext cx="3632192" cy="368041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3" name="Text Placeholder 5">
            <a:extLst>
              <a:ext uri="{FF2B5EF4-FFF2-40B4-BE49-F238E27FC236}">
                <a16:creationId xmlns:a16="http://schemas.microsoft.com/office/drawing/2014/main" id="{B10C3491-3D03-F7D9-D15A-68DE3390862D}"/>
              </a:ext>
            </a:extLst>
          </p:cNvPr>
          <p:cNvSpPr>
            <a:spLocks noGrp="1"/>
          </p:cNvSpPr>
          <p:nvPr>
            <p:ph type="body" sz="quarter" idx="23" hasCustomPrompt="1"/>
          </p:nvPr>
        </p:nvSpPr>
        <p:spPr>
          <a:xfrm>
            <a:off x="8216908" y="2764840"/>
            <a:ext cx="3632192" cy="368041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6" name="Title 1">
            <a:extLst>
              <a:ext uri="{FF2B5EF4-FFF2-40B4-BE49-F238E27FC236}">
                <a16:creationId xmlns:a16="http://schemas.microsoft.com/office/drawing/2014/main" id="{9C6D5681-0E5A-928D-02CF-ABD4D86C0282}"/>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139566717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White Background Title Subtitle 2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11544300" cy="582612"/>
          </a:xfrm>
        </p:spPr>
        <p:txBody>
          <a:bodyPr vert="horz" lIns="91440" tIns="45720" rIns="91440" bIns="45720" rtlCol="0">
            <a:normAutofit/>
          </a:bodyPr>
          <a:lstStyle>
            <a:lvl1pPr marL="0" indent="0">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
        <p:nvSpPr>
          <p:cNvPr id="9" name="Text Placeholder 5">
            <a:extLst>
              <a:ext uri="{FF2B5EF4-FFF2-40B4-BE49-F238E27FC236}">
                <a16:creationId xmlns:a16="http://schemas.microsoft.com/office/drawing/2014/main" id="{B31D70AF-7580-F143-9574-DF082F671F95}"/>
              </a:ext>
            </a:extLst>
          </p:cNvPr>
          <p:cNvSpPr>
            <a:spLocks noGrp="1"/>
          </p:cNvSpPr>
          <p:nvPr>
            <p:ph type="body" sz="quarter" idx="13" hasCustomPrompt="1"/>
          </p:nvPr>
        </p:nvSpPr>
        <p:spPr>
          <a:xfrm>
            <a:off x="304800" y="2057400"/>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0" name="Text Placeholder 5">
            <a:extLst>
              <a:ext uri="{FF2B5EF4-FFF2-40B4-BE49-F238E27FC236}">
                <a16:creationId xmlns:a16="http://schemas.microsoft.com/office/drawing/2014/main" id="{47624E3D-E7BF-595A-B8B8-8BCE1239CCA3}"/>
              </a:ext>
            </a:extLst>
          </p:cNvPr>
          <p:cNvSpPr>
            <a:spLocks noGrp="1"/>
          </p:cNvSpPr>
          <p:nvPr>
            <p:ph type="body" sz="quarter" idx="14" hasCustomPrompt="1"/>
          </p:nvPr>
        </p:nvSpPr>
        <p:spPr>
          <a:xfrm>
            <a:off x="6213227" y="2057400"/>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3664451"/>
      </p:ext>
    </p:extLst>
  </p:cSld>
  <p:clrMapOvr>
    <a:masterClrMapping/>
  </p:clrMapOvr>
  <p:extLst>
    <p:ext uri="{DCECCB84-F9BA-43D5-87BE-67443E8EF086}">
      <p15:sldGuideLst xmlns:p15="http://schemas.microsoft.com/office/powerpoint/2012/main">
        <p15:guide id="1" pos="3912">
          <p15:clr>
            <a:srgbClr val="FBAE40"/>
          </p15:clr>
        </p15:guide>
        <p15:guide id="2" pos="3744">
          <p15:clr>
            <a:srgbClr val="FBAE40"/>
          </p15:clr>
        </p15:guide>
        <p15:guide id="3" orient="horz" pos="768">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White Background Title Subtitle Copy Imag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5641848"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5641848" cy="582612"/>
          </a:xfrm>
        </p:spPr>
        <p:txBody>
          <a:bodyPr vert="horz" lIns="91440" tIns="45720" rIns="91440" bIns="45720" rtlCol="0">
            <a:normAutofit/>
          </a:bodyPr>
          <a:lstStyle>
            <a:lvl1pPr marL="0" indent="0">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
        <p:nvSpPr>
          <p:cNvPr id="9" name="Picture Placeholder 8">
            <a:extLst>
              <a:ext uri="{FF2B5EF4-FFF2-40B4-BE49-F238E27FC236}">
                <a16:creationId xmlns:a16="http://schemas.microsoft.com/office/drawing/2014/main" id="{3E6B7351-222B-3BFB-5D5C-6161EF1A84A9}"/>
              </a:ext>
            </a:extLst>
          </p:cNvPr>
          <p:cNvSpPr>
            <a:spLocks noGrp="1"/>
          </p:cNvSpPr>
          <p:nvPr>
            <p:ph type="pic" sz="quarter" idx="14"/>
          </p:nvPr>
        </p:nvSpPr>
        <p:spPr>
          <a:xfrm>
            <a:off x="6096001" y="-1"/>
            <a:ext cx="6095999" cy="6539607"/>
          </a:xfrm>
        </p:spPr>
        <p:txBody>
          <a:bodyPr/>
          <a:lstStyle/>
          <a:p>
            <a:endParaRPr lang="en-US" dirty="0"/>
          </a:p>
        </p:txBody>
      </p:sp>
      <p:sp>
        <p:nvSpPr>
          <p:cNvPr id="10" name="Text Placeholder 5">
            <a:extLst>
              <a:ext uri="{FF2B5EF4-FFF2-40B4-BE49-F238E27FC236}">
                <a16:creationId xmlns:a16="http://schemas.microsoft.com/office/drawing/2014/main" id="{F7EEE8DC-6A5B-C198-BD0A-C7E1FF70B471}"/>
              </a:ext>
            </a:extLst>
          </p:cNvPr>
          <p:cNvSpPr>
            <a:spLocks noGrp="1"/>
          </p:cNvSpPr>
          <p:nvPr>
            <p:ph type="body" sz="quarter" idx="13" hasCustomPrompt="1"/>
          </p:nvPr>
        </p:nvSpPr>
        <p:spPr>
          <a:xfrm>
            <a:off x="304800" y="2057400"/>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37894862"/>
      </p:ext>
    </p:extLst>
  </p:cSld>
  <p:clrMapOvr>
    <a:masterClrMapping/>
  </p:clrMapOvr>
  <p:extLst>
    <p:ext uri="{DCECCB84-F9BA-43D5-87BE-67443E8EF086}">
      <p15:sldGuideLst xmlns:p15="http://schemas.microsoft.com/office/powerpoint/2012/main">
        <p15:guide id="1" pos="3840">
          <p15:clr>
            <a:srgbClr val="FBAE40"/>
          </p15:clr>
        </p15:guide>
        <p15:guide id="2" pos="3744">
          <p15:clr>
            <a:srgbClr val="FBAE40"/>
          </p15:clr>
        </p15:guide>
        <p15:guide id="3" orient="horz" pos="768">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White Background Title Subtitle Copy Image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6326336" y="571522"/>
            <a:ext cx="5641848"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6326336" y="1219200"/>
            <a:ext cx="5641848" cy="582612"/>
          </a:xfrm>
        </p:spPr>
        <p:txBody>
          <a:bodyPr vert="horz" lIns="91440" tIns="45720" rIns="91440" bIns="45720" rtlCol="0">
            <a:normAutofit/>
          </a:bodyPr>
          <a:lstStyle>
            <a:lvl1pPr marL="0" indent="0">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
        <p:nvSpPr>
          <p:cNvPr id="9" name="Picture Placeholder 8">
            <a:extLst>
              <a:ext uri="{FF2B5EF4-FFF2-40B4-BE49-F238E27FC236}">
                <a16:creationId xmlns:a16="http://schemas.microsoft.com/office/drawing/2014/main" id="{3E6B7351-222B-3BFB-5D5C-6161EF1A84A9}"/>
              </a:ext>
            </a:extLst>
          </p:cNvPr>
          <p:cNvSpPr>
            <a:spLocks noGrp="1"/>
          </p:cNvSpPr>
          <p:nvPr>
            <p:ph type="pic" sz="quarter" idx="14"/>
          </p:nvPr>
        </p:nvSpPr>
        <p:spPr>
          <a:xfrm>
            <a:off x="1" y="-1"/>
            <a:ext cx="6096000" cy="6539607"/>
          </a:xfrm>
        </p:spPr>
        <p:txBody>
          <a:bodyPr/>
          <a:lstStyle/>
          <a:p>
            <a:endParaRPr lang="en-US" dirty="0"/>
          </a:p>
        </p:txBody>
      </p:sp>
      <p:sp>
        <p:nvSpPr>
          <p:cNvPr id="10" name="Text Placeholder 5">
            <a:extLst>
              <a:ext uri="{FF2B5EF4-FFF2-40B4-BE49-F238E27FC236}">
                <a16:creationId xmlns:a16="http://schemas.microsoft.com/office/drawing/2014/main" id="{B10699C7-03A9-9D5F-5D8D-68A7B4ECFB59}"/>
              </a:ext>
            </a:extLst>
          </p:cNvPr>
          <p:cNvSpPr>
            <a:spLocks noGrp="1"/>
          </p:cNvSpPr>
          <p:nvPr>
            <p:ph type="body" sz="quarter" idx="15" hasCustomPrompt="1"/>
          </p:nvPr>
        </p:nvSpPr>
        <p:spPr>
          <a:xfrm>
            <a:off x="6329384" y="2057400"/>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80671109"/>
      </p:ext>
    </p:extLst>
  </p:cSld>
  <p:clrMapOvr>
    <a:masterClrMapping/>
  </p:clrMapOvr>
  <p:extLst>
    <p:ext uri="{DCECCB84-F9BA-43D5-87BE-67443E8EF086}">
      <p15:sldGuideLst xmlns:p15="http://schemas.microsoft.com/office/powerpoint/2012/main">
        <p15:guide id="1" pos="3840">
          <p15:clr>
            <a:srgbClr val="FBAE40"/>
          </p15:clr>
        </p15:guide>
        <p15:guide id="2" pos="3984">
          <p15:clr>
            <a:srgbClr val="FBAE40"/>
          </p15:clr>
        </p15:guide>
        <p15:guide id="3" orient="horz" pos="768">
          <p15:clr>
            <a:srgbClr val="FBAE4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White Background Title Chart">
    <p:spTree>
      <p:nvGrpSpPr>
        <p:cNvPr id="1" name=""/>
        <p:cNvGrpSpPr/>
        <p:nvPr/>
      </p:nvGrpSpPr>
      <p:grpSpPr>
        <a:xfrm>
          <a:off x="0" y="0"/>
          <a:ext cx="0" cy="0"/>
          <a:chOff x="0" y="0"/>
          <a:chExt cx="0" cy="0"/>
        </a:xfrm>
      </p:grpSpPr>
      <p:sp>
        <p:nvSpPr>
          <p:cNvPr id="5" name="Line">
            <a:extLst>
              <a:ext uri="{FF2B5EF4-FFF2-40B4-BE49-F238E27FC236}">
                <a16:creationId xmlns:a16="http://schemas.microsoft.com/office/drawing/2014/main" id="{83D016EE-31A0-CEF0-E3D1-F942263C32C7}"/>
              </a:ext>
            </a:extLst>
          </p:cNvPr>
          <p:cNvSpPr/>
          <p:nvPr userDrawn="1"/>
        </p:nvSpPr>
        <p:spPr>
          <a:xfrm flipV="1">
            <a:off x="4264886" y="683399"/>
            <a:ext cx="0" cy="5651501"/>
          </a:xfrm>
          <a:prstGeom prst="line">
            <a:avLst/>
          </a:prstGeom>
          <a:ln w="12700">
            <a:solidFill>
              <a:srgbClr val="BFBFBF"/>
            </a:solidFill>
            <a:miter lim="400000"/>
          </a:ln>
        </p:spPr>
        <p:txBody>
          <a:bodyPr lIns="25390" tIns="25390" rIns="25390" bIns="25390" anchor="ctr"/>
          <a:lstStyle/>
          <a:p>
            <a:pPr>
              <a:defRPr sz="4000">
                <a:solidFill>
                  <a:srgbClr val="FFFFFF"/>
                </a:solidFill>
                <a:effectLst>
                  <a:outerShdw blurRad="38100" dist="12700" dir="5400000" rotWithShape="0">
                    <a:srgbClr val="000000">
                      <a:alpha val="50000"/>
                    </a:srgbClr>
                  </a:outerShdw>
                </a:effectLst>
              </a:defRPr>
            </a:pPr>
            <a:endParaRPr sz="1999" dirty="0">
              <a:latin typeface="Univers Light" panose="020B0403020202020204" pitchFamily="34" charset="0"/>
            </a:endParaRPr>
          </a:p>
        </p:txBody>
      </p:sp>
      <p:sp>
        <p:nvSpPr>
          <p:cNvPr id="7" name="Chart Placeholder 10">
            <a:extLst>
              <a:ext uri="{FF2B5EF4-FFF2-40B4-BE49-F238E27FC236}">
                <a16:creationId xmlns:a16="http://schemas.microsoft.com/office/drawing/2014/main" id="{269E911D-5085-3547-48F4-ACACAB0E8C80}"/>
              </a:ext>
            </a:extLst>
          </p:cNvPr>
          <p:cNvSpPr>
            <a:spLocks noGrp="1"/>
          </p:cNvSpPr>
          <p:nvPr>
            <p:ph type="chart" sz="quarter" idx="12"/>
          </p:nvPr>
        </p:nvSpPr>
        <p:spPr>
          <a:xfrm>
            <a:off x="4573440" y="571500"/>
            <a:ext cx="7282986" cy="5753099"/>
          </a:xfrm>
          <a:prstGeom prst="rect">
            <a:avLst/>
          </a:prstGeom>
        </p:spPr>
        <p:txBody>
          <a:bodyPr/>
          <a:lstStyle>
            <a:lvl1pPr>
              <a:defRPr b="0" i="0">
                <a:latin typeface="Univers Light" panose="020B0403020202020204" pitchFamily="34" charset="0"/>
              </a:defRPr>
            </a:lvl1pPr>
          </a:lstStyle>
          <a:p>
            <a:endParaRPr lang="en-US" dirty="0"/>
          </a:p>
        </p:txBody>
      </p:sp>
      <p:sp>
        <p:nvSpPr>
          <p:cNvPr id="2" name="Title 1">
            <a:extLst>
              <a:ext uri="{FF2B5EF4-FFF2-40B4-BE49-F238E27FC236}">
                <a16:creationId xmlns:a16="http://schemas.microsoft.com/office/drawing/2014/main" id="{BBE1E901-218F-F241-6F8E-AC162E8959EA}"/>
              </a:ext>
            </a:extLst>
          </p:cNvPr>
          <p:cNvSpPr>
            <a:spLocks noGrp="1"/>
          </p:cNvSpPr>
          <p:nvPr>
            <p:ph type="title"/>
          </p:nvPr>
        </p:nvSpPr>
        <p:spPr>
          <a:xfrm>
            <a:off x="304800" y="620950"/>
            <a:ext cx="3651533" cy="5723998"/>
          </a:xfrm>
        </p:spPr>
        <p:txBody>
          <a:bodyPr anchor="t"/>
          <a:lstStyle/>
          <a:p>
            <a:r>
              <a:rPr lang="en-US"/>
              <a:t>Click to edit Master title style</a:t>
            </a:r>
          </a:p>
        </p:txBody>
      </p:sp>
    </p:spTree>
    <p:extLst>
      <p:ext uri="{BB962C8B-B14F-4D97-AF65-F5344CB8AC3E}">
        <p14:creationId xmlns:p14="http://schemas.microsoft.com/office/powerpoint/2010/main" val="2076734047"/>
      </p:ext>
    </p:extLst>
  </p:cSld>
  <p:clrMapOvr>
    <a:masterClrMapping/>
  </p:clrMapOvr>
  <p:extLst>
    <p:ext uri="{DCECCB84-F9BA-43D5-87BE-67443E8EF086}">
      <p15:sldGuideLst xmlns:p15="http://schemas.microsoft.com/office/powerpoint/2012/main">
        <p15:guide id="1" pos="2880">
          <p15:clr>
            <a:srgbClr val="FBAE40"/>
          </p15:clr>
        </p15:guide>
        <p15:guide id="2" pos="2688">
          <p15:clr>
            <a:srgbClr val="FBAE40"/>
          </p15:clr>
        </p15:guide>
        <p15:guide id="3" pos="2496">
          <p15:clr>
            <a:srgbClr val="FBAE4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White Background 2 Culumn">
    <p:spTree>
      <p:nvGrpSpPr>
        <p:cNvPr id="1" name=""/>
        <p:cNvGrpSpPr/>
        <p:nvPr/>
      </p:nvGrpSpPr>
      <p:grpSpPr>
        <a:xfrm>
          <a:off x="0" y="0"/>
          <a:ext cx="0" cy="0"/>
          <a:chOff x="0" y="0"/>
          <a:chExt cx="0" cy="0"/>
        </a:xfrm>
      </p:grpSpPr>
      <p:sp>
        <p:nvSpPr>
          <p:cNvPr id="8" name="Text Placeholder 28">
            <a:extLst>
              <a:ext uri="{FF2B5EF4-FFF2-40B4-BE49-F238E27FC236}">
                <a16:creationId xmlns:a16="http://schemas.microsoft.com/office/drawing/2014/main" id="{43C7B869-299E-2BCE-3ADB-EBEFB4CDF749}"/>
              </a:ext>
            </a:extLst>
          </p:cNvPr>
          <p:cNvSpPr>
            <a:spLocks noGrp="1"/>
          </p:cNvSpPr>
          <p:nvPr>
            <p:ph type="body" sz="quarter" idx="14"/>
          </p:nvPr>
        </p:nvSpPr>
        <p:spPr>
          <a:xfrm>
            <a:off x="6265195" y="1409699"/>
            <a:ext cx="5575395" cy="1159689"/>
          </a:xfrm>
          <a:prstGeom prst="rect">
            <a:avLst/>
          </a:prstGeom>
        </p:spPr>
        <p:txBody>
          <a:bodyPr vert="horz" lIns="91440" tIns="45720" rIns="91440" bIns="45720" rtlCol="0" anchor="t">
            <a:noAutofit/>
          </a:bodyPr>
          <a:lstStyle>
            <a:lvl1pPr marL="0" indent="0">
              <a:buNone/>
              <a:tabLst/>
              <a:defRPr lang="en-US" sz="3200" smtClean="0">
                <a:latin typeface="Univers Light" panose="020B0403020202020204" pitchFamily="34" charset="0"/>
                <a:ea typeface="+mj-ea"/>
                <a:cs typeface="+mj-cs"/>
              </a:defRPr>
            </a:lvl1pPr>
            <a:lvl2pPr>
              <a:defRPr lang="en-US" smtClean="0"/>
            </a:lvl2pPr>
            <a:lvl3pPr>
              <a:defRPr lang="en-US" smtClean="0"/>
            </a:lvl3pPr>
            <a:lvl4pPr>
              <a:defRPr lang="en-US" smtClean="0"/>
            </a:lvl4pPr>
            <a:lvl5pPr>
              <a:defRPr lang="en-US"/>
            </a:lvl5pPr>
          </a:lstStyle>
          <a:p>
            <a:pPr marL="15875" lvl="0" indent="-15875">
              <a:spcBef>
                <a:spcPct val="0"/>
              </a:spcBef>
            </a:pPr>
            <a:r>
              <a:rPr lang="en-US"/>
              <a:t>Click to edit Master text styles</a:t>
            </a:r>
          </a:p>
        </p:txBody>
      </p:sp>
      <p:sp>
        <p:nvSpPr>
          <p:cNvPr id="12" name="Text Placeholder 28">
            <a:extLst>
              <a:ext uri="{FF2B5EF4-FFF2-40B4-BE49-F238E27FC236}">
                <a16:creationId xmlns:a16="http://schemas.microsoft.com/office/drawing/2014/main" id="{1E24E712-8D8A-7425-52F0-DFB87F48B1B4}"/>
              </a:ext>
            </a:extLst>
          </p:cNvPr>
          <p:cNvSpPr>
            <a:spLocks noGrp="1"/>
          </p:cNvSpPr>
          <p:nvPr>
            <p:ph type="body" sz="quarter" idx="15"/>
          </p:nvPr>
        </p:nvSpPr>
        <p:spPr>
          <a:xfrm>
            <a:off x="304519" y="1409700"/>
            <a:ext cx="5575395" cy="1159689"/>
          </a:xfrm>
          <a:prstGeom prst="rect">
            <a:avLst/>
          </a:prstGeom>
        </p:spPr>
        <p:txBody>
          <a:bodyPr vert="horz" lIns="91440" tIns="45720" rIns="91440" bIns="45720" rtlCol="0" anchor="t">
            <a:noAutofit/>
          </a:bodyPr>
          <a:lstStyle>
            <a:lvl1pPr marL="0" indent="0">
              <a:buNone/>
              <a:tabLst/>
              <a:defRPr lang="en-US" sz="3200" smtClean="0">
                <a:latin typeface="Univers Light" panose="020B0403020202020204" pitchFamily="34" charset="0"/>
                <a:ea typeface="+mj-ea"/>
                <a:cs typeface="+mj-cs"/>
              </a:defRPr>
            </a:lvl1pPr>
            <a:lvl2pPr>
              <a:defRPr lang="en-US" smtClean="0"/>
            </a:lvl2pPr>
            <a:lvl3pPr>
              <a:defRPr lang="en-US" smtClean="0"/>
            </a:lvl3pPr>
            <a:lvl4pPr>
              <a:defRPr lang="en-US" smtClean="0"/>
            </a:lvl4pPr>
            <a:lvl5pPr>
              <a:defRPr lang="en-US"/>
            </a:lvl5pPr>
          </a:lstStyle>
          <a:p>
            <a:pPr marL="15875" lvl="0" indent="-15875">
              <a:spcBef>
                <a:spcPct val="0"/>
              </a:spcBef>
            </a:pPr>
            <a:r>
              <a:rPr lang="en-US"/>
              <a:t>Click to edit Master text styles</a:t>
            </a:r>
          </a:p>
        </p:txBody>
      </p:sp>
      <p:sp>
        <p:nvSpPr>
          <p:cNvPr id="14" name="Text Placeholder 5">
            <a:extLst>
              <a:ext uri="{FF2B5EF4-FFF2-40B4-BE49-F238E27FC236}">
                <a16:creationId xmlns:a16="http://schemas.microsoft.com/office/drawing/2014/main" id="{B845577C-61D2-DE30-7DC5-7B6CD79E9C3B}"/>
              </a:ext>
            </a:extLst>
          </p:cNvPr>
          <p:cNvSpPr>
            <a:spLocks noGrp="1"/>
          </p:cNvSpPr>
          <p:nvPr>
            <p:ph type="body" sz="quarter" idx="13" hasCustomPrompt="1"/>
          </p:nvPr>
        </p:nvSpPr>
        <p:spPr>
          <a:xfrm>
            <a:off x="304800" y="2764840"/>
            <a:ext cx="5575114" cy="3680409"/>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5" name="Text Placeholder 5">
            <a:extLst>
              <a:ext uri="{FF2B5EF4-FFF2-40B4-BE49-F238E27FC236}">
                <a16:creationId xmlns:a16="http://schemas.microsoft.com/office/drawing/2014/main" id="{B956DDE4-D3FB-5E9C-22A7-48AD65F61925}"/>
              </a:ext>
            </a:extLst>
          </p:cNvPr>
          <p:cNvSpPr>
            <a:spLocks noGrp="1"/>
          </p:cNvSpPr>
          <p:nvPr>
            <p:ph type="body" sz="quarter" idx="16" hasCustomPrompt="1"/>
          </p:nvPr>
        </p:nvSpPr>
        <p:spPr>
          <a:xfrm>
            <a:off x="6264914" y="2764838"/>
            <a:ext cx="5575395" cy="3680411"/>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4ACBB80F-7D7F-BB62-E374-9CD545989C62}"/>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104484630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White Background 3 Culumn">
    <p:spTree>
      <p:nvGrpSpPr>
        <p:cNvPr id="1" name=""/>
        <p:cNvGrpSpPr/>
        <p:nvPr/>
      </p:nvGrpSpPr>
      <p:grpSpPr>
        <a:xfrm>
          <a:off x="0" y="0"/>
          <a:ext cx="0" cy="0"/>
          <a:chOff x="0" y="0"/>
          <a:chExt cx="0" cy="0"/>
        </a:xfrm>
      </p:grpSpPr>
      <p:sp>
        <p:nvSpPr>
          <p:cNvPr id="23" name="Text Placeholder 22">
            <a:extLst>
              <a:ext uri="{FF2B5EF4-FFF2-40B4-BE49-F238E27FC236}">
                <a16:creationId xmlns:a16="http://schemas.microsoft.com/office/drawing/2014/main" id="{434CE2AE-67FD-0F67-AC43-FAEA26EE3CD3}"/>
              </a:ext>
            </a:extLst>
          </p:cNvPr>
          <p:cNvSpPr>
            <a:spLocks noGrp="1"/>
          </p:cNvSpPr>
          <p:nvPr>
            <p:ph type="body" sz="quarter" idx="18"/>
          </p:nvPr>
        </p:nvSpPr>
        <p:spPr>
          <a:xfrm>
            <a:off x="311266" y="1410514"/>
            <a:ext cx="3632192" cy="1158875"/>
          </a:xfrm>
        </p:spPr>
        <p:txBody>
          <a:bodyPr vert="horz" lIns="91440" tIns="45720" rIns="91440" bIns="45720" rtlCol="0" anchor="t">
            <a:noAutofit/>
          </a:bodyPr>
          <a:lstStyle>
            <a:lvl1pPr marL="0" indent="0">
              <a:buFontTx/>
              <a:buNone/>
              <a:defRPr lang="en-US" sz="3000" smtClean="0">
                <a:latin typeface="Univers Light" panose="020B0403020202020204" pitchFamily="34" charset="0"/>
                <a:ea typeface="+mj-ea"/>
                <a:cs typeface="+mj-cs"/>
              </a:defRPr>
            </a:lvl1pPr>
            <a:lvl2pPr marL="228508" indent="0">
              <a:buFontTx/>
              <a:buNone/>
              <a:defRPr lang="en-US" smtClean="0"/>
            </a:lvl2pPr>
            <a:lvl3pPr marL="228508" indent="0">
              <a:buFontTx/>
              <a:buNone/>
              <a:defRPr lang="en-US" smtClean="0"/>
            </a:lvl3pPr>
            <a:lvl4pPr marL="228508" indent="0">
              <a:buFontTx/>
              <a:buNone/>
              <a:defRPr lang="en-US" smtClean="0"/>
            </a:lvl4pPr>
            <a:lvl5pPr marL="228508" indent="0">
              <a:buFontTx/>
              <a:buNone/>
              <a:defRPr lang="en-US"/>
            </a:lvl5pPr>
          </a:lstStyle>
          <a:p>
            <a:pPr marL="9525" lvl="0" indent="-9525">
              <a:spcBef>
                <a:spcPct val="0"/>
              </a:spcBef>
              <a:buNone/>
              <a:tabLst/>
            </a:pPr>
            <a:r>
              <a:rPr lang="en-US"/>
              <a:t>Click to edit Master text styles</a:t>
            </a:r>
          </a:p>
        </p:txBody>
      </p:sp>
      <p:sp>
        <p:nvSpPr>
          <p:cNvPr id="24" name="Text Placeholder 22">
            <a:extLst>
              <a:ext uri="{FF2B5EF4-FFF2-40B4-BE49-F238E27FC236}">
                <a16:creationId xmlns:a16="http://schemas.microsoft.com/office/drawing/2014/main" id="{47B76B61-373C-2F29-4F91-F1180377A3BE}"/>
              </a:ext>
            </a:extLst>
          </p:cNvPr>
          <p:cNvSpPr>
            <a:spLocks noGrp="1"/>
          </p:cNvSpPr>
          <p:nvPr>
            <p:ph type="body" sz="quarter" idx="19"/>
          </p:nvPr>
        </p:nvSpPr>
        <p:spPr>
          <a:xfrm>
            <a:off x="4279904" y="1410514"/>
            <a:ext cx="3632192" cy="1158875"/>
          </a:xfrm>
        </p:spPr>
        <p:txBody>
          <a:bodyPr vert="horz" lIns="91440" tIns="45720" rIns="91440" bIns="45720" rtlCol="0" anchor="t">
            <a:noAutofit/>
          </a:bodyPr>
          <a:lstStyle>
            <a:lvl1pPr marL="0" indent="0">
              <a:buFontTx/>
              <a:buNone/>
              <a:defRPr lang="en-US" sz="3000" smtClean="0">
                <a:latin typeface="Univers Light" panose="020B0403020202020204" pitchFamily="34" charset="0"/>
                <a:ea typeface="+mj-ea"/>
                <a:cs typeface="+mj-cs"/>
              </a:defRPr>
            </a:lvl1pPr>
            <a:lvl2pPr marL="228508" indent="0">
              <a:buFontTx/>
              <a:buNone/>
              <a:defRPr lang="en-US" smtClean="0"/>
            </a:lvl2pPr>
            <a:lvl3pPr marL="228508" indent="0">
              <a:buFontTx/>
              <a:buNone/>
              <a:defRPr lang="en-US" smtClean="0"/>
            </a:lvl3pPr>
            <a:lvl4pPr marL="228508" indent="0">
              <a:buFontTx/>
              <a:buNone/>
              <a:defRPr lang="en-US" smtClean="0"/>
            </a:lvl4pPr>
            <a:lvl5pPr marL="228508" indent="0">
              <a:buFontTx/>
              <a:buNone/>
              <a:defRPr lang="en-US"/>
            </a:lvl5pPr>
          </a:lstStyle>
          <a:p>
            <a:pPr marL="9525" lvl="0" indent="-9525">
              <a:spcBef>
                <a:spcPct val="0"/>
              </a:spcBef>
              <a:buNone/>
              <a:tabLst/>
            </a:pPr>
            <a:r>
              <a:rPr lang="en-US"/>
              <a:t>Click to edit Master text styles</a:t>
            </a:r>
          </a:p>
        </p:txBody>
      </p:sp>
      <p:sp>
        <p:nvSpPr>
          <p:cNvPr id="25" name="Text Placeholder 22">
            <a:extLst>
              <a:ext uri="{FF2B5EF4-FFF2-40B4-BE49-F238E27FC236}">
                <a16:creationId xmlns:a16="http://schemas.microsoft.com/office/drawing/2014/main" id="{CF19A8A2-F684-FE06-6A29-DA59370B201F}"/>
              </a:ext>
            </a:extLst>
          </p:cNvPr>
          <p:cNvSpPr>
            <a:spLocks noGrp="1"/>
          </p:cNvSpPr>
          <p:nvPr>
            <p:ph type="body" sz="quarter" idx="20"/>
          </p:nvPr>
        </p:nvSpPr>
        <p:spPr>
          <a:xfrm>
            <a:off x="8216908" y="1410514"/>
            <a:ext cx="3632192" cy="1158875"/>
          </a:xfrm>
        </p:spPr>
        <p:txBody>
          <a:bodyPr vert="horz" lIns="91440" tIns="45720" rIns="91440" bIns="45720" rtlCol="0" anchor="t">
            <a:noAutofit/>
          </a:bodyPr>
          <a:lstStyle>
            <a:lvl1pPr marL="0" indent="0">
              <a:buFontTx/>
              <a:buNone/>
              <a:defRPr lang="en-US" sz="3000" smtClean="0">
                <a:latin typeface="Univers Light" panose="020B0403020202020204" pitchFamily="34" charset="0"/>
                <a:ea typeface="+mj-ea"/>
                <a:cs typeface="+mj-cs"/>
              </a:defRPr>
            </a:lvl1pPr>
            <a:lvl2pPr marL="228508" indent="0">
              <a:buFontTx/>
              <a:buNone/>
              <a:defRPr lang="en-US" smtClean="0"/>
            </a:lvl2pPr>
            <a:lvl3pPr marL="228508" indent="0">
              <a:buFontTx/>
              <a:buNone/>
              <a:defRPr lang="en-US" smtClean="0"/>
            </a:lvl3pPr>
            <a:lvl4pPr marL="228508" indent="0">
              <a:buFontTx/>
              <a:buNone/>
              <a:defRPr lang="en-US" smtClean="0"/>
            </a:lvl4pPr>
            <a:lvl5pPr marL="228508" indent="0">
              <a:buFontTx/>
              <a:buNone/>
              <a:defRPr lang="en-US"/>
            </a:lvl5pPr>
          </a:lstStyle>
          <a:p>
            <a:pPr marL="9525" lvl="0" indent="-9525">
              <a:spcBef>
                <a:spcPct val="0"/>
              </a:spcBef>
              <a:buNone/>
              <a:tabLst/>
            </a:pPr>
            <a:r>
              <a:rPr lang="en-US"/>
              <a:t>Click to edit Master text styles</a:t>
            </a:r>
          </a:p>
        </p:txBody>
      </p:sp>
      <p:sp>
        <p:nvSpPr>
          <p:cNvPr id="11" name="Text Placeholder 5">
            <a:extLst>
              <a:ext uri="{FF2B5EF4-FFF2-40B4-BE49-F238E27FC236}">
                <a16:creationId xmlns:a16="http://schemas.microsoft.com/office/drawing/2014/main" id="{548F4759-018E-60E4-602B-ADE501DADF45}"/>
              </a:ext>
            </a:extLst>
          </p:cNvPr>
          <p:cNvSpPr>
            <a:spLocks noGrp="1"/>
          </p:cNvSpPr>
          <p:nvPr>
            <p:ph type="body" sz="quarter" idx="21" hasCustomPrompt="1"/>
          </p:nvPr>
        </p:nvSpPr>
        <p:spPr>
          <a:xfrm>
            <a:off x="304800" y="2764840"/>
            <a:ext cx="3632192" cy="368041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2" name="Text Placeholder 5">
            <a:extLst>
              <a:ext uri="{FF2B5EF4-FFF2-40B4-BE49-F238E27FC236}">
                <a16:creationId xmlns:a16="http://schemas.microsoft.com/office/drawing/2014/main" id="{0A7E8BAA-59E2-E822-DB25-5D93A4B0A6D0}"/>
              </a:ext>
            </a:extLst>
          </p:cNvPr>
          <p:cNvSpPr>
            <a:spLocks noGrp="1"/>
          </p:cNvSpPr>
          <p:nvPr>
            <p:ph type="body" sz="quarter" idx="22" hasCustomPrompt="1"/>
          </p:nvPr>
        </p:nvSpPr>
        <p:spPr>
          <a:xfrm>
            <a:off x="4279904" y="2764840"/>
            <a:ext cx="3632192" cy="368041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3" name="Text Placeholder 5">
            <a:extLst>
              <a:ext uri="{FF2B5EF4-FFF2-40B4-BE49-F238E27FC236}">
                <a16:creationId xmlns:a16="http://schemas.microsoft.com/office/drawing/2014/main" id="{B10C3491-3D03-F7D9-D15A-68DE3390862D}"/>
              </a:ext>
            </a:extLst>
          </p:cNvPr>
          <p:cNvSpPr>
            <a:spLocks noGrp="1"/>
          </p:cNvSpPr>
          <p:nvPr>
            <p:ph type="body" sz="quarter" idx="23" hasCustomPrompt="1"/>
          </p:nvPr>
        </p:nvSpPr>
        <p:spPr>
          <a:xfrm>
            <a:off x="8216908" y="2764840"/>
            <a:ext cx="3632192" cy="368041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6" name="Title 1">
            <a:extLst>
              <a:ext uri="{FF2B5EF4-FFF2-40B4-BE49-F238E27FC236}">
                <a16:creationId xmlns:a16="http://schemas.microsoft.com/office/drawing/2014/main" id="{9C6D5681-0E5A-928D-02CF-ABD4D86C0282}"/>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34268232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White Background 4 Culumn">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7B6BB4EB-8DFC-8330-D40B-3A775D2756ED}"/>
              </a:ext>
            </a:extLst>
          </p:cNvPr>
          <p:cNvSpPr>
            <a:spLocks noGrp="1"/>
          </p:cNvSpPr>
          <p:nvPr>
            <p:ph type="body" sz="quarter" idx="30"/>
          </p:nvPr>
        </p:nvSpPr>
        <p:spPr>
          <a:xfrm>
            <a:off x="309307"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26" name="Text Placeholder 24">
            <a:extLst>
              <a:ext uri="{FF2B5EF4-FFF2-40B4-BE49-F238E27FC236}">
                <a16:creationId xmlns:a16="http://schemas.microsoft.com/office/drawing/2014/main" id="{F21110DE-4C22-FD37-4034-575865FC19A5}"/>
              </a:ext>
            </a:extLst>
          </p:cNvPr>
          <p:cNvSpPr>
            <a:spLocks noGrp="1"/>
          </p:cNvSpPr>
          <p:nvPr>
            <p:ph type="body" sz="quarter" idx="31"/>
          </p:nvPr>
        </p:nvSpPr>
        <p:spPr>
          <a:xfrm>
            <a:off x="3283864"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27" name="Text Placeholder 24">
            <a:extLst>
              <a:ext uri="{FF2B5EF4-FFF2-40B4-BE49-F238E27FC236}">
                <a16:creationId xmlns:a16="http://schemas.microsoft.com/office/drawing/2014/main" id="{4E068FA4-4074-CEA7-3717-6FD5FD588517}"/>
              </a:ext>
            </a:extLst>
          </p:cNvPr>
          <p:cNvSpPr>
            <a:spLocks noGrp="1"/>
          </p:cNvSpPr>
          <p:nvPr>
            <p:ph type="body" sz="quarter" idx="32"/>
          </p:nvPr>
        </p:nvSpPr>
        <p:spPr>
          <a:xfrm>
            <a:off x="6258421"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28" name="Text Placeholder 24">
            <a:extLst>
              <a:ext uri="{FF2B5EF4-FFF2-40B4-BE49-F238E27FC236}">
                <a16:creationId xmlns:a16="http://schemas.microsoft.com/office/drawing/2014/main" id="{735AC763-E752-330D-3CF9-37BD121363A6}"/>
              </a:ext>
            </a:extLst>
          </p:cNvPr>
          <p:cNvSpPr>
            <a:spLocks noGrp="1"/>
          </p:cNvSpPr>
          <p:nvPr>
            <p:ph type="body" sz="quarter" idx="33"/>
          </p:nvPr>
        </p:nvSpPr>
        <p:spPr>
          <a:xfrm>
            <a:off x="9232977"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12" name="Text Placeholder 5">
            <a:extLst>
              <a:ext uri="{FF2B5EF4-FFF2-40B4-BE49-F238E27FC236}">
                <a16:creationId xmlns:a16="http://schemas.microsoft.com/office/drawing/2014/main" id="{41309A43-DFDB-E7D3-B33D-B889BF35649B}"/>
              </a:ext>
            </a:extLst>
          </p:cNvPr>
          <p:cNvSpPr>
            <a:spLocks noGrp="1"/>
          </p:cNvSpPr>
          <p:nvPr>
            <p:ph type="body" sz="quarter" idx="21" hasCustomPrompt="1"/>
          </p:nvPr>
        </p:nvSpPr>
        <p:spPr>
          <a:xfrm>
            <a:off x="310896" y="2764840"/>
            <a:ext cx="2615184" cy="3680410"/>
          </a:xfrm>
        </p:spPr>
        <p:txBody>
          <a:bodyPr/>
          <a:lstStyle>
            <a:lvl1pPr>
              <a:defRPr sz="2100"/>
            </a:lvl1pPr>
            <a:lvl2pPr>
              <a:defRPr sz="1900"/>
            </a:lvl2pPr>
            <a:lvl3pPr>
              <a:defRPr sz="1900"/>
            </a:lvl3pPr>
            <a:lvl4pPr>
              <a:defRPr sz="1900"/>
            </a:lvl4pPr>
            <a:lvl5pPr>
              <a:defRPr sz="190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3" name="Text Placeholder 5">
            <a:extLst>
              <a:ext uri="{FF2B5EF4-FFF2-40B4-BE49-F238E27FC236}">
                <a16:creationId xmlns:a16="http://schemas.microsoft.com/office/drawing/2014/main" id="{B20F4F59-9187-5758-9690-059B4F10E398}"/>
              </a:ext>
            </a:extLst>
          </p:cNvPr>
          <p:cNvSpPr>
            <a:spLocks noGrp="1"/>
          </p:cNvSpPr>
          <p:nvPr>
            <p:ph type="body" sz="quarter" idx="34" hasCustomPrompt="1"/>
          </p:nvPr>
        </p:nvSpPr>
        <p:spPr>
          <a:xfrm>
            <a:off x="3284844" y="2764840"/>
            <a:ext cx="2615184" cy="3680410"/>
          </a:xfrm>
        </p:spPr>
        <p:txBody>
          <a:bodyPr vert="horz" lIns="91440" tIns="45720" rIns="91440" bIns="45720" rtlCol="0">
            <a:normAutofit/>
          </a:bodyPr>
          <a:lstStyle>
            <a:lvl1pPr>
              <a:defRPr lang="en-US" sz="2100" dirty="0"/>
            </a:lvl1pPr>
            <a:lvl2pPr>
              <a:defRPr lang="en-US" sz="1900" dirty="0"/>
            </a:lvl2pPr>
            <a:lvl3pPr>
              <a:defRPr lang="en-US" sz="1900" dirty="0"/>
            </a:lvl3pPr>
            <a:lvl4pPr>
              <a:defRPr lang="en-US" sz="1900" dirty="0"/>
            </a:lvl4pPr>
            <a:lvl5pPr>
              <a:defRPr lang="en-US" sz="1900" dirty="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4" name="Text Placeholder 5">
            <a:extLst>
              <a:ext uri="{FF2B5EF4-FFF2-40B4-BE49-F238E27FC236}">
                <a16:creationId xmlns:a16="http://schemas.microsoft.com/office/drawing/2014/main" id="{CD5371A2-75DD-FDDB-A233-6585D6374ECE}"/>
              </a:ext>
            </a:extLst>
          </p:cNvPr>
          <p:cNvSpPr>
            <a:spLocks noGrp="1"/>
          </p:cNvSpPr>
          <p:nvPr>
            <p:ph type="body" sz="quarter" idx="35" hasCustomPrompt="1"/>
          </p:nvPr>
        </p:nvSpPr>
        <p:spPr>
          <a:xfrm>
            <a:off x="6254496" y="2764840"/>
            <a:ext cx="2615184" cy="3680410"/>
          </a:xfrm>
        </p:spPr>
        <p:txBody>
          <a:bodyPr vert="horz" lIns="91440" tIns="45720" rIns="91440" bIns="45720" rtlCol="0">
            <a:normAutofit/>
          </a:bodyPr>
          <a:lstStyle>
            <a:lvl1pPr>
              <a:defRPr lang="en-US" sz="2100" dirty="0"/>
            </a:lvl1pPr>
            <a:lvl2pPr>
              <a:defRPr lang="en-US" sz="1900" dirty="0"/>
            </a:lvl2pPr>
            <a:lvl3pPr>
              <a:defRPr lang="en-US" sz="1900" dirty="0"/>
            </a:lvl3pPr>
            <a:lvl4pPr>
              <a:defRPr lang="en-US" sz="1900" dirty="0"/>
            </a:lvl4pPr>
            <a:lvl5pPr>
              <a:defRPr lang="en-US" sz="1900" dirty="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6" name="Text Placeholder 5">
            <a:extLst>
              <a:ext uri="{FF2B5EF4-FFF2-40B4-BE49-F238E27FC236}">
                <a16:creationId xmlns:a16="http://schemas.microsoft.com/office/drawing/2014/main" id="{ED991A6C-E392-9557-EF91-A906502C5456}"/>
              </a:ext>
            </a:extLst>
          </p:cNvPr>
          <p:cNvSpPr>
            <a:spLocks noGrp="1"/>
          </p:cNvSpPr>
          <p:nvPr>
            <p:ph type="body" sz="quarter" idx="36" hasCustomPrompt="1"/>
          </p:nvPr>
        </p:nvSpPr>
        <p:spPr>
          <a:xfrm>
            <a:off x="9232977" y="2764840"/>
            <a:ext cx="2615184" cy="3680410"/>
          </a:xfrm>
        </p:spPr>
        <p:txBody>
          <a:bodyPr vert="horz" lIns="91440" tIns="45720" rIns="91440" bIns="45720" rtlCol="0">
            <a:normAutofit/>
          </a:bodyPr>
          <a:lstStyle>
            <a:lvl1pPr>
              <a:defRPr lang="en-US" sz="2100" dirty="0"/>
            </a:lvl1pPr>
            <a:lvl2pPr>
              <a:defRPr lang="en-US" sz="1900" dirty="0"/>
            </a:lvl2pPr>
            <a:lvl3pPr>
              <a:defRPr lang="en-US" sz="1900" dirty="0"/>
            </a:lvl3pPr>
            <a:lvl4pPr>
              <a:defRPr lang="en-US" sz="1900" dirty="0"/>
            </a:lvl4pPr>
            <a:lvl5pPr>
              <a:defRPr lang="en-US" sz="1900" dirty="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6" name="Title 1">
            <a:extLst>
              <a:ext uri="{FF2B5EF4-FFF2-40B4-BE49-F238E27FC236}">
                <a16:creationId xmlns:a16="http://schemas.microsoft.com/office/drawing/2014/main" id="{F1791BF4-54FB-D459-8FD1-9F9812D22A0E}"/>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414301817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White Background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720646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cSld name="Cover Slide 1">
    <p:spTree>
      <p:nvGrpSpPr>
        <p:cNvPr id="1" name=""/>
        <p:cNvGrpSpPr/>
        <p:nvPr/>
      </p:nvGrpSpPr>
      <p:grpSpPr>
        <a:xfrm>
          <a:off x="0" y="0"/>
          <a:ext cx="0" cy="0"/>
          <a:chOff x="0" y="0"/>
          <a:chExt cx="0" cy="0"/>
        </a:xfrm>
      </p:grpSpPr>
      <p:pic>
        <p:nvPicPr>
          <p:cNvPr id="7" name="OT_Step_Gradients_RGB_Step_DrkGrn-Blue_Lrg .png" descr="OT_Step_Gradients_RGB_Step_DrkGrn-Blue_Lrg .png">
            <a:extLst>
              <a:ext uri="{FF2B5EF4-FFF2-40B4-BE49-F238E27FC236}">
                <a16:creationId xmlns:a16="http://schemas.microsoft.com/office/drawing/2014/main" id="{3DAA358D-940B-933E-7EC4-050E71A9ADC3}"/>
              </a:ext>
            </a:extLst>
          </p:cNvPr>
          <p:cNvPicPr>
            <a:picLocks noChangeAspect="1"/>
          </p:cNvPicPr>
          <p:nvPr/>
        </p:nvPicPr>
        <p:blipFill>
          <a:blip r:embed="rId2"/>
          <a:stretch>
            <a:fillRect/>
          </a:stretch>
        </p:blipFill>
        <p:spPr>
          <a:xfrm>
            <a:off x="0" y="0"/>
            <a:ext cx="12187238" cy="6858000"/>
          </a:xfrm>
          <a:prstGeom prst="rect">
            <a:avLst/>
          </a:prstGeom>
          <a:ln w="12700">
            <a:miter lim="400000"/>
          </a:ln>
        </p:spPr>
      </p:pic>
      <p:sp>
        <p:nvSpPr>
          <p:cNvPr id="2" name="Title 1">
            <a:extLst>
              <a:ext uri="{FF2B5EF4-FFF2-40B4-BE49-F238E27FC236}">
                <a16:creationId xmlns:a16="http://schemas.microsoft.com/office/drawing/2014/main" id="{06C3B484-9926-8625-A8A8-9AED4C531CF2}"/>
              </a:ext>
            </a:extLst>
          </p:cNvPr>
          <p:cNvSpPr>
            <a:spLocks noGrp="1"/>
          </p:cNvSpPr>
          <p:nvPr>
            <p:ph type="title"/>
          </p:nvPr>
        </p:nvSpPr>
        <p:spPr/>
        <p:txBody>
          <a:bodyPr>
            <a:noAutofit/>
          </a:bodyPr>
          <a:lstStyle/>
          <a:p>
            <a:r>
              <a:rPr lang="en-US"/>
              <a:t>Click to edit Master title style</a:t>
            </a:r>
          </a:p>
        </p:txBody>
      </p:sp>
      <p:sp>
        <p:nvSpPr>
          <p:cNvPr id="17" name="Text Placeholder 14">
            <a:extLst>
              <a:ext uri="{FF2B5EF4-FFF2-40B4-BE49-F238E27FC236}">
                <a16:creationId xmlns:a16="http://schemas.microsoft.com/office/drawing/2014/main" id="{CBF0F1E7-13BE-5C80-6345-95256B11D9F4}"/>
              </a:ext>
            </a:extLst>
          </p:cNvPr>
          <p:cNvSpPr>
            <a:spLocks noGrp="1"/>
          </p:cNvSpPr>
          <p:nvPr>
            <p:ph type="body" sz="quarter" idx="12" hasCustomPrompt="1"/>
          </p:nvPr>
        </p:nvSpPr>
        <p:spPr>
          <a:xfrm>
            <a:off x="6096001" y="5905501"/>
            <a:ext cx="5753100" cy="342900"/>
          </a:xfrm>
          <a:prstGeom prst="rect">
            <a:avLst/>
          </a:prstGeom>
        </p:spPr>
        <p:txBody>
          <a:bodyPr>
            <a:noAutofit/>
          </a:bodyPr>
          <a:lstStyle>
            <a:lvl1pPr marL="0" indent="0" algn="r">
              <a:buFontTx/>
              <a:buNone/>
              <a:defRPr sz="1800" baseline="0">
                <a:solidFill>
                  <a:schemeClr val="bg1"/>
                </a:solidFill>
              </a:defRPr>
            </a:lvl1pPr>
          </a:lstStyle>
          <a:p>
            <a:pPr lvl="0"/>
            <a:r>
              <a:rPr lang="en-US"/>
              <a:t>Presenter/Team name</a:t>
            </a:r>
          </a:p>
        </p:txBody>
      </p:sp>
      <p:sp>
        <p:nvSpPr>
          <p:cNvPr id="18" name="Text Placeholder 14">
            <a:extLst>
              <a:ext uri="{FF2B5EF4-FFF2-40B4-BE49-F238E27FC236}">
                <a16:creationId xmlns:a16="http://schemas.microsoft.com/office/drawing/2014/main" id="{3F39AFB3-8CA2-1B83-D541-63BA06926671}"/>
              </a:ext>
            </a:extLst>
          </p:cNvPr>
          <p:cNvSpPr>
            <a:spLocks noGrp="1"/>
          </p:cNvSpPr>
          <p:nvPr>
            <p:ph type="body" sz="quarter" idx="13" hasCustomPrompt="1"/>
          </p:nvPr>
        </p:nvSpPr>
        <p:spPr>
          <a:xfrm>
            <a:off x="6096000" y="6246355"/>
            <a:ext cx="5753100" cy="268745"/>
          </a:xfrm>
          <a:prstGeom prst="rect">
            <a:avLst/>
          </a:prstGeom>
        </p:spPr>
        <p:txBody>
          <a:bodyPr>
            <a:noAutofit/>
          </a:bodyPr>
          <a:lstStyle>
            <a:lvl1pPr marL="0" indent="0" algn="r">
              <a:buFontTx/>
              <a:buNone/>
              <a:defRPr sz="1400" baseline="0">
                <a:solidFill>
                  <a:schemeClr val="bg1"/>
                </a:solidFill>
              </a:defRPr>
            </a:lvl1pPr>
          </a:lstStyle>
          <a:p>
            <a:pPr lvl="0"/>
            <a:r>
              <a:rPr lang="en-US"/>
              <a:t>Date</a:t>
            </a:r>
          </a:p>
        </p:txBody>
      </p:sp>
      <p:sp>
        <p:nvSpPr>
          <p:cNvPr id="3" name="Shape">
            <a:extLst>
              <a:ext uri="{FF2B5EF4-FFF2-40B4-BE49-F238E27FC236}">
                <a16:creationId xmlns:a16="http://schemas.microsoft.com/office/drawing/2014/main" id="{13C70A83-6E47-C008-16CF-BD5F696621BD}"/>
              </a:ext>
            </a:extLst>
          </p:cNvPr>
          <p:cNvSpPr/>
          <p:nvPr/>
        </p:nvSpPr>
        <p:spPr>
          <a:xfrm>
            <a:off x="320665" y="1449314"/>
            <a:ext cx="3412655" cy="602689"/>
          </a:xfrm>
          <a:custGeom>
            <a:avLst/>
            <a:gdLst/>
            <a:ahLst/>
            <a:cxnLst>
              <a:cxn ang="0">
                <a:pos x="wd2" y="hd2"/>
              </a:cxn>
              <a:cxn ang="5400000">
                <a:pos x="wd2" y="hd2"/>
              </a:cxn>
              <a:cxn ang="10800000">
                <a:pos x="wd2" y="hd2"/>
              </a:cxn>
              <a:cxn ang="16200000">
                <a:pos x="wd2" y="hd2"/>
              </a:cxn>
            </a:cxnLst>
            <a:rect l="0" t="0" r="r" b="b"/>
            <a:pathLst>
              <a:path w="21600" h="21600" extrusionOk="0">
                <a:moveTo>
                  <a:pt x="10009" y="0"/>
                </a:moveTo>
                <a:cubicBezTo>
                  <a:pt x="10009" y="99"/>
                  <a:pt x="10007" y="892"/>
                  <a:pt x="10001" y="1487"/>
                </a:cubicBezTo>
                <a:cubicBezTo>
                  <a:pt x="9996" y="2086"/>
                  <a:pt x="9988" y="2589"/>
                  <a:pt x="9977" y="2990"/>
                </a:cubicBezTo>
                <a:cubicBezTo>
                  <a:pt x="9963" y="3718"/>
                  <a:pt x="9935" y="4199"/>
                  <a:pt x="9894" y="4430"/>
                </a:cubicBezTo>
                <a:cubicBezTo>
                  <a:pt x="9852" y="4665"/>
                  <a:pt x="9770" y="4801"/>
                  <a:pt x="9645" y="4839"/>
                </a:cubicBezTo>
                <a:cubicBezTo>
                  <a:pt x="9595" y="4862"/>
                  <a:pt x="9522" y="4876"/>
                  <a:pt x="9426" y="4884"/>
                </a:cubicBezTo>
                <a:cubicBezTo>
                  <a:pt x="9371" y="4891"/>
                  <a:pt x="9384" y="4896"/>
                  <a:pt x="9344" y="4896"/>
                </a:cubicBezTo>
                <a:lnTo>
                  <a:pt x="9344" y="6855"/>
                </a:lnTo>
                <a:lnTo>
                  <a:pt x="9940" y="6855"/>
                </a:lnTo>
                <a:lnTo>
                  <a:pt x="9940" y="9573"/>
                </a:lnTo>
                <a:lnTo>
                  <a:pt x="9940" y="9573"/>
                </a:lnTo>
                <a:lnTo>
                  <a:pt x="9940" y="17585"/>
                </a:lnTo>
                <a:cubicBezTo>
                  <a:pt x="9940" y="19936"/>
                  <a:pt x="10178" y="21278"/>
                  <a:pt x="10593" y="21278"/>
                </a:cubicBezTo>
                <a:lnTo>
                  <a:pt x="11307" y="21278"/>
                </a:lnTo>
                <a:lnTo>
                  <a:pt x="11307" y="19061"/>
                </a:lnTo>
                <a:lnTo>
                  <a:pt x="10806" y="19044"/>
                </a:lnTo>
                <a:cubicBezTo>
                  <a:pt x="10610" y="19044"/>
                  <a:pt x="10539" y="18642"/>
                  <a:pt x="10539" y="17531"/>
                </a:cubicBezTo>
                <a:lnTo>
                  <a:pt x="10539" y="6855"/>
                </a:lnTo>
                <a:lnTo>
                  <a:pt x="11307" y="6855"/>
                </a:lnTo>
                <a:lnTo>
                  <a:pt x="11307" y="4463"/>
                </a:lnTo>
                <a:lnTo>
                  <a:pt x="10539" y="4463"/>
                </a:lnTo>
                <a:lnTo>
                  <a:pt x="10539" y="0"/>
                </a:lnTo>
                <a:lnTo>
                  <a:pt x="10009" y="0"/>
                </a:lnTo>
                <a:close/>
                <a:moveTo>
                  <a:pt x="20302" y="0"/>
                </a:moveTo>
                <a:cubicBezTo>
                  <a:pt x="20302" y="99"/>
                  <a:pt x="20299" y="892"/>
                  <a:pt x="20294" y="1487"/>
                </a:cubicBezTo>
                <a:cubicBezTo>
                  <a:pt x="20289" y="2086"/>
                  <a:pt x="20281" y="2589"/>
                  <a:pt x="20270" y="2990"/>
                </a:cubicBezTo>
                <a:cubicBezTo>
                  <a:pt x="20255" y="3718"/>
                  <a:pt x="20228" y="4199"/>
                  <a:pt x="20187" y="4430"/>
                </a:cubicBezTo>
                <a:cubicBezTo>
                  <a:pt x="20146" y="4665"/>
                  <a:pt x="20063" y="4801"/>
                  <a:pt x="19938" y="4839"/>
                </a:cubicBezTo>
                <a:cubicBezTo>
                  <a:pt x="19888" y="4862"/>
                  <a:pt x="19815" y="4876"/>
                  <a:pt x="19719" y="4884"/>
                </a:cubicBezTo>
                <a:cubicBezTo>
                  <a:pt x="19664" y="4891"/>
                  <a:pt x="19677" y="4896"/>
                  <a:pt x="19638" y="4896"/>
                </a:cubicBezTo>
                <a:lnTo>
                  <a:pt x="19638" y="6855"/>
                </a:lnTo>
                <a:lnTo>
                  <a:pt x="20233" y="6855"/>
                </a:lnTo>
                <a:lnTo>
                  <a:pt x="20233" y="9573"/>
                </a:lnTo>
                <a:lnTo>
                  <a:pt x="20233" y="9573"/>
                </a:lnTo>
                <a:lnTo>
                  <a:pt x="20233" y="17585"/>
                </a:lnTo>
                <a:cubicBezTo>
                  <a:pt x="20233" y="19936"/>
                  <a:pt x="20471" y="21278"/>
                  <a:pt x="20886" y="21278"/>
                </a:cubicBezTo>
                <a:lnTo>
                  <a:pt x="21600" y="21278"/>
                </a:lnTo>
                <a:lnTo>
                  <a:pt x="21600" y="19061"/>
                </a:lnTo>
                <a:lnTo>
                  <a:pt x="21099" y="19044"/>
                </a:lnTo>
                <a:cubicBezTo>
                  <a:pt x="20903" y="19044"/>
                  <a:pt x="20832" y="18642"/>
                  <a:pt x="20832" y="17531"/>
                </a:cubicBezTo>
                <a:lnTo>
                  <a:pt x="20832" y="6855"/>
                </a:lnTo>
                <a:lnTo>
                  <a:pt x="21600" y="6855"/>
                </a:lnTo>
                <a:lnTo>
                  <a:pt x="21600" y="4463"/>
                </a:lnTo>
                <a:lnTo>
                  <a:pt x="20832" y="4463"/>
                </a:lnTo>
                <a:lnTo>
                  <a:pt x="20832" y="0"/>
                </a:lnTo>
                <a:lnTo>
                  <a:pt x="20302" y="0"/>
                </a:lnTo>
                <a:close/>
                <a:moveTo>
                  <a:pt x="1492" y="4127"/>
                </a:moveTo>
                <a:cubicBezTo>
                  <a:pt x="668" y="4127"/>
                  <a:pt x="0" y="7722"/>
                  <a:pt x="0" y="12864"/>
                </a:cubicBezTo>
                <a:cubicBezTo>
                  <a:pt x="0" y="18005"/>
                  <a:pt x="668" y="21600"/>
                  <a:pt x="1492" y="21600"/>
                </a:cubicBezTo>
                <a:cubicBezTo>
                  <a:pt x="2326" y="21600"/>
                  <a:pt x="2981" y="18005"/>
                  <a:pt x="2981" y="12864"/>
                </a:cubicBezTo>
                <a:cubicBezTo>
                  <a:pt x="2981" y="7722"/>
                  <a:pt x="2320" y="4127"/>
                  <a:pt x="1492" y="4127"/>
                </a:cubicBezTo>
                <a:close/>
                <a:moveTo>
                  <a:pt x="5029" y="4127"/>
                </a:moveTo>
                <a:cubicBezTo>
                  <a:pt x="4441" y="4127"/>
                  <a:pt x="4082" y="6042"/>
                  <a:pt x="3914" y="9671"/>
                </a:cubicBezTo>
                <a:lnTo>
                  <a:pt x="3914" y="4463"/>
                </a:lnTo>
                <a:lnTo>
                  <a:pt x="3354" y="4463"/>
                </a:lnTo>
                <a:lnTo>
                  <a:pt x="3354" y="21278"/>
                </a:lnTo>
                <a:lnTo>
                  <a:pt x="3969" y="21278"/>
                </a:lnTo>
                <a:lnTo>
                  <a:pt x="3969" y="11637"/>
                </a:lnTo>
                <a:cubicBezTo>
                  <a:pt x="3969" y="9722"/>
                  <a:pt x="4194" y="7017"/>
                  <a:pt x="4740" y="7017"/>
                </a:cubicBezTo>
                <a:cubicBezTo>
                  <a:pt x="5151" y="7017"/>
                  <a:pt x="5359" y="8780"/>
                  <a:pt x="5359" y="11015"/>
                </a:cubicBezTo>
                <a:lnTo>
                  <a:pt x="5359" y="21278"/>
                </a:lnTo>
                <a:lnTo>
                  <a:pt x="5974" y="21278"/>
                </a:lnTo>
                <a:lnTo>
                  <a:pt x="5974" y="9739"/>
                </a:lnTo>
                <a:cubicBezTo>
                  <a:pt x="5974" y="5993"/>
                  <a:pt x="5559" y="4127"/>
                  <a:pt x="5029" y="4127"/>
                </a:cubicBezTo>
                <a:close/>
                <a:moveTo>
                  <a:pt x="7817" y="4127"/>
                </a:moveTo>
                <a:cubicBezTo>
                  <a:pt x="6966" y="4127"/>
                  <a:pt x="6364" y="7654"/>
                  <a:pt x="6364" y="12998"/>
                </a:cubicBezTo>
                <a:cubicBezTo>
                  <a:pt x="6364" y="17854"/>
                  <a:pt x="6868" y="21600"/>
                  <a:pt x="7835" y="21600"/>
                </a:cubicBezTo>
                <a:cubicBezTo>
                  <a:pt x="8752" y="21600"/>
                  <a:pt x="9182" y="18234"/>
                  <a:pt x="9208" y="15227"/>
                </a:cubicBezTo>
                <a:lnTo>
                  <a:pt x="8580" y="15227"/>
                </a:lnTo>
                <a:cubicBezTo>
                  <a:pt x="8535" y="17646"/>
                  <a:pt x="8360" y="19131"/>
                  <a:pt x="7841" y="19131"/>
                </a:cubicBezTo>
                <a:cubicBezTo>
                  <a:pt x="7322" y="19131"/>
                  <a:pt x="7049" y="16846"/>
                  <a:pt x="7049" y="13066"/>
                </a:cubicBezTo>
                <a:lnTo>
                  <a:pt x="7049" y="12763"/>
                </a:lnTo>
                <a:lnTo>
                  <a:pt x="9226" y="12763"/>
                </a:lnTo>
                <a:cubicBezTo>
                  <a:pt x="9208" y="7453"/>
                  <a:pt x="8731" y="4127"/>
                  <a:pt x="7817" y="4127"/>
                </a:cubicBezTo>
                <a:close/>
                <a:moveTo>
                  <a:pt x="18199" y="4137"/>
                </a:moveTo>
                <a:cubicBezTo>
                  <a:pt x="17553" y="4137"/>
                  <a:pt x="17102" y="5916"/>
                  <a:pt x="17102" y="9039"/>
                </a:cubicBezTo>
                <a:cubicBezTo>
                  <a:pt x="17102" y="15321"/>
                  <a:pt x="18863" y="12568"/>
                  <a:pt x="18863" y="16660"/>
                </a:cubicBezTo>
                <a:cubicBezTo>
                  <a:pt x="18863" y="18039"/>
                  <a:pt x="18632" y="18913"/>
                  <a:pt x="18282" y="18913"/>
                </a:cubicBezTo>
                <a:cubicBezTo>
                  <a:pt x="17888" y="18913"/>
                  <a:pt x="17655" y="17948"/>
                  <a:pt x="17613" y="16470"/>
                </a:cubicBezTo>
                <a:lnTo>
                  <a:pt x="17003" y="16470"/>
                </a:lnTo>
                <a:cubicBezTo>
                  <a:pt x="17039" y="19560"/>
                  <a:pt x="17537" y="21600"/>
                  <a:pt x="18282" y="21600"/>
                </a:cubicBezTo>
                <a:cubicBezTo>
                  <a:pt x="18946" y="21600"/>
                  <a:pt x="19444" y="19818"/>
                  <a:pt x="19444" y="16493"/>
                </a:cubicBezTo>
                <a:cubicBezTo>
                  <a:pt x="19444" y="10213"/>
                  <a:pt x="17683" y="12936"/>
                  <a:pt x="17683" y="8870"/>
                </a:cubicBezTo>
                <a:cubicBezTo>
                  <a:pt x="17683" y="7631"/>
                  <a:pt x="17891" y="6822"/>
                  <a:pt x="18199" y="6822"/>
                </a:cubicBezTo>
                <a:cubicBezTo>
                  <a:pt x="18561" y="6822"/>
                  <a:pt x="18760" y="7727"/>
                  <a:pt x="18784" y="9171"/>
                </a:cubicBezTo>
                <a:lnTo>
                  <a:pt x="19390" y="9171"/>
                </a:lnTo>
                <a:cubicBezTo>
                  <a:pt x="19378" y="6184"/>
                  <a:pt x="18934" y="4137"/>
                  <a:pt x="18199" y="4137"/>
                </a:cubicBezTo>
                <a:close/>
                <a:moveTo>
                  <a:pt x="11815" y="4461"/>
                </a:moveTo>
                <a:lnTo>
                  <a:pt x="11815" y="21276"/>
                </a:lnTo>
                <a:lnTo>
                  <a:pt x="12426" y="21276"/>
                </a:lnTo>
                <a:lnTo>
                  <a:pt x="12426" y="13672"/>
                </a:lnTo>
                <a:cubicBezTo>
                  <a:pt x="12426" y="13086"/>
                  <a:pt x="12433" y="12500"/>
                  <a:pt x="12451" y="11922"/>
                </a:cubicBezTo>
                <a:cubicBezTo>
                  <a:pt x="12541" y="8873"/>
                  <a:pt x="12819" y="7815"/>
                  <a:pt x="13253" y="7815"/>
                </a:cubicBezTo>
                <a:cubicBezTo>
                  <a:pt x="13325" y="7815"/>
                  <a:pt x="13405" y="7850"/>
                  <a:pt x="13611" y="7916"/>
                </a:cubicBezTo>
                <a:lnTo>
                  <a:pt x="13611" y="7519"/>
                </a:lnTo>
                <a:lnTo>
                  <a:pt x="13611" y="4463"/>
                </a:lnTo>
                <a:lnTo>
                  <a:pt x="13188" y="4463"/>
                </a:lnTo>
                <a:cubicBezTo>
                  <a:pt x="12921" y="4463"/>
                  <a:pt x="12698" y="5361"/>
                  <a:pt x="12580" y="6714"/>
                </a:cubicBezTo>
                <a:lnTo>
                  <a:pt x="12580" y="6716"/>
                </a:lnTo>
                <a:cubicBezTo>
                  <a:pt x="12488" y="7619"/>
                  <a:pt x="12377" y="9663"/>
                  <a:pt x="12373" y="9737"/>
                </a:cubicBezTo>
                <a:lnTo>
                  <a:pt x="12373" y="4461"/>
                </a:lnTo>
                <a:lnTo>
                  <a:pt x="11815" y="4461"/>
                </a:lnTo>
                <a:close/>
                <a:moveTo>
                  <a:pt x="14008" y="4463"/>
                </a:moveTo>
                <a:lnTo>
                  <a:pt x="14008" y="15988"/>
                </a:lnTo>
                <a:cubicBezTo>
                  <a:pt x="14008" y="19735"/>
                  <a:pt x="14411" y="21600"/>
                  <a:pt x="14927" y="21600"/>
                </a:cubicBezTo>
                <a:cubicBezTo>
                  <a:pt x="15500" y="21600"/>
                  <a:pt x="15850" y="19685"/>
                  <a:pt x="15986" y="16056"/>
                </a:cubicBezTo>
                <a:lnTo>
                  <a:pt x="15986" y="21278"/>
                </a:lnTo>
                <a:lnTo>
                  <a:pt x="16571" y="21278"/>
                </a:lnTo>
                <a:lnTo>
                  <a:pt x="16571" y="4463"/>
                </a:lnTo>
                <a:lnTo>
                  <a:pt x="15960" y="4463"/>
                </a:lnTo>
                <a:lnTo>
                  <a:pt x="15960" y="14090"/>
                </a:lnTo>
                <a:cubicBezTo>
                  <a:pt x="15960" y="16005"/>
                  <a:pt x="15740" y="18711"/>
                  <a:pt x="15209" y="18711"/>
                </a:cubicBezTo>
                <a:cubicBezTo>
                  <a:pt x="14809" y="18711"/>
                  <a:pt x="14619" y="16947"/>
                  <a:pt x="14619" y="14712"/>
                </a:cubicBezTo>
                <a:lnTo>
                  <a:pt x="14619" y="4463"/>
                </a:lnTo>
                <a:lnTo>
                  <a:pt x="14008" y="4463"/>
                </a:lnTo>
                <a:close/>
                <a:moveTo>
                  <a:pt x="1498" y="6411"/>
                </a:moveTo>
                <a:cubicBezTo>
                  <a:pt x="1993" y="6411"/>
                  <a:pt x="2299" y="8596"/>
                  <a:pt x="2299" y="12864"/>
                </a:cubicBezTo>
                <a:cubicBezTo>
                  <a:pt x="2299" y="16846"/>
                  <a:pt x="1993" y="19281"/>
                  <a:pt x="1498" y="19281"/>
                </a:cubicBezTo>
                <a:cubicBezTo>
                  <a:pt x="1006" y="19281"/>
                  <a:pt x="682" y="16846"/>
                  <a:pt x="682" y="12864"/>
                </a:cubicBezTo>
                <a:cubicBezTo>
                  <a:pt x="682" y="8596"/>
                  <a:pt x="1006" y="6411"/>
                  <a:pt x="1498" y="6411"/>
                </a:cubicBezTo>
                <a:close/>
                <a:moveTo>
                  <a:pt x="7823" y="6596"/>
                </a:moveTo>
                <a:cubicBezTo>
                  <a:pt x="8313" y="6596"/>
                  <a:pt x="8530" y="8704"/>
                  <a:pt x="8549" y="10926"/>
                </a:cubicBezTo>
                <a:lnTo>
                  <a:pt x="7078" y="10926"/>
                </a:lnTo>
                <a:cubicBezTo>
                  <a:pt x="7154" y="8079"/>
                  <a:pt x="7412" y="6596"/>
                  <a:pt x="7823" y="6596"/>
                </a:cubicBezTo>
                <a:close/>
              </a:path>
            </a:pathLst>
          </a:custGeom>
          <a:solidFill>
            <a:srgbClr val="FFFFFF"/>
          </a:solidFill>
          <a:ln w="12700">
            <a:miter lim="400000"/>
          </a:ln>
        </p:spPr>
        <p:txBody>
          <a:bodyPr lIns="0" tIns="0" rIns="0" bIns="0" anchor="ctr"/>
          <a:lstStyle/>
          <a:p>
            <a:pPr algn="l" defTabSz="228509">
              <a:defRPr sz="1200"/>
            </a:pPr>
            <a:endParaRPr sz="600" dirty="0"/>
          </a:p>
        </p:txBody>
      </p:sp>
    </p:spTree>
    <p:extLst>
      <p:ext uri="{BB962C8B-B14F-4D97-AF65-F5344CB8AC3E}">
        <p14:creationId xmlns:p14="http://schemas.microsoft.com/office/powerpoint/2010/main" val="338309778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Big Idea on Green 4 Lines">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C5B5C4B1-DFA9-B090-1798-AEC005AA0F25}"/>
              </a:ext>
            </a:extLst>
          </p:cNvPr>
          <p:cNvSpPr>
            <a:spLocks noGrp="1"/>
          </p:cNvSpPr>
          <p:nvPr>
            <p:ph type="body" sz="quarter" idx="11" hasCustomPrompt="1"/>
          </p:nvPr>
        </p:nvSpPr>
        <p:spPr>
          <a:xfrm>
            <a:off x="1980143" y="2081464"/>
            <a:ext cx="7922601" cy="2302611"/>
          </a:xfrm>
          <a:prstGeom prst="rect">
            <a:avLst/>
          </a:prstGeom>
        </p:spPr>
        <p:txBody>
          <a:bodyPr anchor="ctr"/>
          <a:lstStyle>
            <a:lvl1pPr marL="0" marR="0" indent="0" algn="l" defTabSz="914400" rtl="0" eaLnBrk="1" fontAlgn="auto" latinLnBrk="0" hangingPunct="1">
              <a:lnSpc>
                <a:spcPct val="90000"/>
              </a:lnSpc>
              <a:spcBef>
                <a:spcPts val="1000"/>
              </a:spcBef>
              <a:spcAft>
                <a:spcPts val="0"/>
              </a:spcAft>
              <a:buClr>
                <a:srgbClr val="101614"/>
              </a:buClr>
              <a:buSzTx/>
              <a:buFontTx/>
              <a:buNone/>
              <a:tabLst/>
              <a:defRPr sz="4100">
                <a:solidFill>
                  <a:schemeClr val="bg1"/>
                </a:solidFill>
              </a:defRPr>
            </a:lvl1pPr>
          </a:lstStyle>
          <a:p>
            <a:pPr marL="0" marR="0" lvl="0" indent="0" algn="l" defTabSz="914400" rtl="0" eaLnBrk="1" fontAlgn="auto" latinLnBrk="0" hangingPunct="1">
              <a:lnSpc>
                <a:spcPct val="90000"/>
              </a:lnSpc>
              <a:spcBef>
                <a:spcPts val="1000"/>
              </a:spcBef>
              <a:spcAft>
                <a:spcPts val="0"/>
              </a:spcAft>
              <a:buClr>
                <a:srgbClr val="101614"/>
              </a:buClr>
              <a:buSzTx/>
              <a:buFontTx/>
              <a:buNone/>
              <a:tabLst/>
              <a:defRPr/>
            </a:pPr>
            <a:r>
              <a:rPr lang="en-US"/>
              <a:t>This is a big idea slide for an idea that would need four lines. This is a big idea slide for an idea that would need four lines.</a:t>
            </a:r>
          </a:p>
        </p:txBody>
      </p:sp>
      <p:grpSp>
        <p:nvGrpSpPr>
          <p:cNvPr id="22" name="Group 21">
            <a:extLst>
              <a:ext uri="{FF2B5EF4-FFF2-40B4-BE49-F238E27FC236}">
                <a16:creationId xmlns:a16="http://schemas.microsoft.com/office/drawing/2014/main" id="{8ADA4DDB-C6BD-ED30-9CD3-1BAE734C6989}"/>
              </a:ext>
            </a:extLst>
          </p:cNvPr>
          <p:cNvGrpSpPr/>
          <p:nvPr userDrawn="1"/>
        </p:nvGrpSpPr>
        <p:grpSpPr>
          <a:xfrm>
            <a:off x="1922000" y="2158998"/>
            <a:ext cx="51793" cy="2076452"/>
            <a:chOff x="323141" y="1714499"/>
            <a:chExt cx="44433" cy="374652"/>
          </a:xfrm>
        </p:grpSpPr>
        <p:sp>
          <p:nvSpPr>
            <p:cNvPr id="16" name="Rectangle">
              <a:extLst>
                <a:ext uri="{FF2B5EF4-FFF2-40B4-BE49-F238E27FC236}">
                  <a16:creationId xmlns:a16="http://schemas.microsoft.com/office/drawing/2014/main" id="{F4B8BAA6-4AFB-E144-34D6-F812E30743ED}"/>
                </a:ext>
              </a:extLst>
            </p:cNvPr>
            <p:cNvSpPr/>
            <p:nvPr/>
          </p:nvSpPr>
          <p:spPr>
            <a:xfrm rot="10800000" flipH="1">
              <a:off x="323141" y="2025414"/>
              <a:ext cx="44433" cy="63737"/>
            </a:xfrm>
            <a:prstGeom prst="rect">
              <a:avLst/>
            </a:prstGeom>
            <a:solidFill>
              <a:srgbClr val="64AD70"/>
            </a:solidFill>
            <a:ln w="12700" cap="flat">
              <a:noFill/>
              <a:miter lim="400000"/>
            </a:ln>
            <a:effectLst/>
          </p:spPr>
          <p:txBody>
            <a:bodyPr wrap="square" lIns="0" tIns="0" rIns="0" bIns="0" numCol="1" anchor="ctr">
              <a:noAutofit/>
            </a:bodyPr>
            <a:lstStyle/>
            <a:p>
              <a:pPr hangingPunct="0">
                <a:defRPr sz="1200"/>
              </a:pPr>
              <a:endParaRPr sz="600" kern="0" dirty="0">
                <a:solidFill>
                  <a:srgbClr val="000000"/>
                </a:solidFill>
                <a:latin typeface="Univers"/>
                <a:sym typeface="Univers"/>
              </a:endParaRPr>
            </a:p>
          </p:txBody>
        </p:sp>
        <p:sp>
          <p:nvSpPr>
            <p:cNvPr id="17" name="Rectangle">
              <a:extLst>
                <a:ext uri="{FF2B5EF4-FFF2-40B4-BE49-F238E27FC236}">
                  <a16:creationId xmlns:a16="http://schemas.microsoft.com/office/drawing/2014/main" id="{226FD691-7C1C-71FD-6867-C6B7FAF9B2C4}"/>
                </a:ext>
              </a:extLst>
            </p:cNvPr>
            <p:cNvSpPr/>
            <p:nvPr/>
          </p:nvSpPr>
          <p:spPr>
            <a:xfrm rot="10800000" flipH="1">
              <a:off x="323141" y="1963231"/>
              <a:ext cx="44433" cy="63737"/>
            </a:xfrm>
            <a:prstGeom prst="rect">
              <a:avLst/>
            </a:prstGeom>
            <a:solidFill>
              <a:srgbClr val="5DA16B"/>
            </a:solidFill>
            <a:ln w="12700" cap="flat">
              <a:noFill/>
              <a:miter lim="400000"/>
            </a:ln>
            <a:effectLst/>
          </p:spPr>
          <p:txBody>
            <a:bodyPr wrap="square" lIns="0" tIns="0" rIns="0" bIns="0" numCol="1" anchor="ctr">
              <a:noAutofit/>
            </a:bodyPr>
            <a:lstStyle/>
            <a:p>
              <a:pPr hangingPunct="0">
                <a:defRPr sz="1200"/>
              </a:pPr>
              <a:endParaRPr sz="600" kern="0" dirty="0">
                <a:solidFill>
                  <a:srgbClr val="000000"/>
                </a:solidFill>
                <a:latin typeface="Univers"/>
                <a:sym typeface="Univers"/>
              </a:endParaRPr>
            </a:p>
          </p:txBody>
        </p:sp>
        <p:sp>
          <p:nvSpPr>
            <p:cNvPr id="18" name="Rectangle">
              <a:extLst>
                <a:ext uri="{FF2B5EF4-FFF2-40B4-BE49-F238E27FC236}">
                  <a16:creationId xmlns:a16="http://schemas.microsoft.com/office/drawing/2014/main" id="{E93D53C4-5234-84D8-BA9E-ABEA55671B8A}"/>
                </a:ext>
              </a:extLst>
            </p:cNvPr>
            <p:cNvSpPr/>
            <p:nvPr/>
          </p:nvSpPr>
          <p:spPr>
            <a:xfrm rot="10800000" flipH="1">
              <a:off x="323141" y="1901048"/>
              <a:ext cx="44433" cy="63737"/>
            </a:xfrm>
            <a:prstGeom prst="rect">
              <a:avLst/>
            </a:prstGeom>
            <a:solidFill>
              <a:srgbClr val="549666"/>
            </a:solidFill>
            <a:ln w="12700" cap="flat">
              <a:noFill/>
              <a:miter lim="400000"/>
            </a:ln>
            <a:effectLst/>
          </p:spPr>
          <p:txBody>
            <a:bodyPr wrap="square" lIns="0" tIns="0" rIns="0" bIns="0" numCol="1" anchor="ctr">
              <a:noAutofit/>
            </a:bodyPr>
            <a:lstStyle/>
            <a:p>
              <a:pPr hangingPunct="0">
                <a:defRPr sz="1200"/>
              </a:pPr>
              <a:endParaRPr sz="600" kern="0" dirty="0">
                <a:solidFill>
                  <a:srgbClr val="000000"/>
                </a:solidFill>
                <a:latin typeface="Univers"/>
                <a:sym typeface="Univers"/>
              </a:endParaRPr>
            </a:p>
          </p:txBody>
        </p:sp>
        <p:sp>
          <p:nvSpPr>
            <p:cNvPr id="19" name="Rectangle">
              <a:extLst>
                <a:ext uri="{FF2B5EF4-FFF2-40B4-BE49-F238E27FC236}">
                  <a16:creationId xmlns:a16="http://schemas.microsoft.com/office/drawing/2014/main" id="{545E1E5B-3443-F2CF-8A9A-3F59D139A7A9}"/>
                </a:ext>
              </a:extLst>
            </p:cNvPr>
            <p:cNvSpPr/>
            <p:nvPr/>
          </p:nvSpPr>
          <p:spPr>
            <a:xfrm rot="10800000" flipH="1">
              <a:off x="323141" y="1838865"/>
              <a:ext cx="44433" cy="63737"/>
            </a:xfrm>
            <a:prstGeom prst="rect">
              <a:avLst/>
            </a:prstGeom>
            <a:solidFill>
              <a:srgbClr val="498A62"/>
            </a:solidFill>
            <a:ln w="12700" cap="flat">
              <a:noFill/>
              <a:miter lim="400000"/>
            </a:ln>
            <a:effectLst/>
          </p:spPr>
          <p:txBody>
            <a:bodyPr wrap="square" lIns="0" tIns="0" rIns="0" bIns="0" numCol="1" anchor="ctr">
              <a:noAutofit/>
            </a:bodyPr>
            <a:lstStyle/>
            <a:p>
              <a:pPr hangingPunct="0">
                <a:defRPr sz="1200"/>
              </a:pPr>
              <a:endParaRPr sz="600" kern="0" dirty="0">
                <a:solidFill>
                  <a:srgbClr val="000000"/>
                </a:solidFill>
                <a:latin typeface="Univers"/>
                <a:sym typeface="Univers"/>
              </a:endParaRPr>
            </a:p>
          </p:txBody>
        </p:sp>
        <p:sp>
          <p:nvSpPr>
            <p:cNvPr id="20" name="Rectangle">
              <a:extLst>
                <a:ext uri="{FF2B5EF4-FFF2-40B4-BE49-F238E27FC236}">
                  <a16:creationId xmlns:a16="http://schemas.microsoft.com/office/drawing/2014/main" id="{E3669F73-48EB-0B65-2AF4-35DBF650E5FE}"/>
                </a:ext>
              </a:extLst>
            </p:cNvPr>
            <p:cNvSpPr/>
            <p:nvPr/>
          </p:nvSpPr>
          <p:spPr>
            <a:xfrm rot="10800000" flipH="1">
              <a:off x="323141" y="1776682"/>
              <a:ext cx="44433" cy="63737"/>
            </a:xfrm>
            <a:prstGeom prst="rect">
              <a:avLst/>
            </a:prstGeom>
            <a:solidFill>
              <a:srgbClr val="417E5B"/>
            </a:solidFill>
            <a:ln w="12700" cap="flat">
              <a:noFill/>
              <a:miter lim="400000"/>
            </a:ln>
            <a:effectLst/>
          </p:spPr>
          <p:txBody>
            <a:bodyPr wrap="square" lIns="0" tIns="0" rIns="0" bIns="0" numCol="1" anchor="ctr">
              <a:noAutofit/>
            </a:bodyPr>
            <a:lstStyle/>
            <a:p>
              <a:pPr hangingPunct="0">
                <a:defRPr sz="1200"/>
              </a:pPr>
              <a:endParaRPr sz="600" kern="0" dirty="0">
                <a:solidFill>
                  <a:srgbClr val="000000"/>
                </a:solidFill>
                <a:latin typeface="Univers"/>
                <a:sym typeface="Univers"/>
              </a:endParaRPr>
            </a:p>
          </p:txBody>
        </p:sp>
        <p:sp>
          <p:nvSpPr>
            <p:cNvPr id="21" name="Rectangle">
              <a:extLst>
                <a:ext uri="{FF2B5EF4-FFF2-40B4-BE49-F238E27FC236}">
                  <a16:creationId xmlns:a16="http://schemas.microsoft.com/office/drawing/2014/main" id="{11EBD44A-24B3-8311-D0D8-E2F907A3AC90}"/>
                </a:ext>
              </a:extLst>
            </p:cNvPr>
            <p:cNvSpPr/>
            <p:nvPr/>
          </p:nvSpPr>
          <p:spPr>
            <a:xfrm rot="10800000" flipH="1">
              <a:off x="323141" y="1714499"/>
              <a:ext cx="44433" cy="63737"/>
            </a:xfrm>
            <a:prstGeom prst="rect">
              <a:avLst/>
            </a:prstGeom>
            <a:solidFill>
              <a:srgbClr val="367256"/>
            </a:solidFill>
            <a:ln w="12700" cap="flat">
              <a:noFill/>
              <a:miter lim="400000"/>
            </a:ln>
            <a:effectLst/>
          </p:spPr>
          <p:txBody>
            <a:bodyPr wrap="square" lIns="0" tIns="0" rIns="0" bIns="0" numCol="1" anchor="ctr">
              <a:noAutofit/>
            </a:bodyPr>
            <a:lstStyle/>
            <a:p>
              <a:pPr hangingPunct="0">
                <a:defRPr sz="1200"/>
              </a:pPr>
              <a:endParaRPr sz="600" kern="0" dirty="0">
                <a:solidFill>
                  <a:srgbClr val="000000"/>
                </a:solidFill>
                <a:latin typeface="Univers"/>
                <a:sym typeface="Univers"/>
              </a:endParaRPr>
            </a:p>
          </p:txBody>
        </p:sp>
      </p:grpSp>
    </p:spTree>
    <p:extLst>
      <p:ext uri="{BB962C8B-B14F-4D97-AF65-F5344CB8AC3E}">
        <p14:creationId xmlns:p14="http://schemas.microsoft.com/office/powerpoint/2010/main" val="2884552892"/>
      </p:ext>
    </p:extLst>
  </p:cSld>
  <p:clrMapOvr>
    <a:masterClrMapping/>
  </p:clrMapOvr>
  <p:extLst>
    <p:ext uri="{DCECCB84-F9BA-43D5-87BE-67443E8EF086}">
      <p15:sldGuideLst xmlns:p15="http://schemas.microsoft.com/office/powerpoint/2012/main">
        <p15:guide id="1" orient="horz" pos="1296">
          <p15:clr>
            <a:srgbClr val="FBAE40"/>
          </p15:clr>
        </p15:guide>
        <p15:guide id="2" orient="horz" pos="2760">
          <p15:clr>
            <a:srgbClr val="FBAE40"/>
          </p15:clr>
        </p15:guide>
        <p15:guide id="3" pos="1224">
          <p15:clr>
            <a:srgbClr val="FBAE40"/>
          </p15:clr>
        </p15:guide>
        <p15:guide id="4" pos="626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hite Background 4 Culumn">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7B6BB4EB-8DFC-8330-D40B-3A775D2756ED}"/>
              </a:ext>
            </a:extLst>
          </p:cNvPr>
          <p:cNvSpPr>
            <a:spLocks noGrp="1"/>
          </p:cNvSpPr>
          <p:nvPr>
            <p:ph type="body" sz="quarter" idx="30"/>
          </p:nvPr>
        </p:nvSpPr>
        <p:spPr>
          <a:xfrm>
            <a:off x="309307"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26" name="Text Placeholder 24">
            <a:extLst>
              <a:ext uri="{FF2B5EF4-FFF2-40B4-BE49-F238E27FC236}">
                <a16:creationId xmlns:a16="http://schemas.microsoft.com/office/drawing/2014/main" id="{F21110DE-4C22-FD37-4034-575865FC19A5}"/>
              </a:ext>
            </a:extLst>
          </p:cNvPr>
          <p:cNvSpPr>
            <a:spLocks noGrp="1"/>
          </p:cNvSpPr>
          <p:nvPr>
            <p:ph type="body" sz="quarter" idx="31"/>
          </p:nvPr>
        </p:nvSpPr>
        <p:spPr>
          <a:xfrm>
            <a:off x="3283864"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27" name="Text Placeholder 24">
            <a:extLst>
              <a:ext uri="{FF2B5EF4-FFF2-40B4-BE49-F238E27FC236}">
                <a16:creationId xmlns:a16="http://schemas.microsoft.com/office/drawing/2014/main" id="{4E068FA4-4074-CEA7-3717-6FD5FD588517}"/>
              </a:ext>
            </a:extLst>
          </p:cNvPr>
          <p:cNvSpPr>
            <a:spLocks noGrp="1"/>
          </p:cNvSpPr>
          <p:nvPr>
            <p:ph type="body" sz="quarter" idx="32"/>
          </p:nvPr>
        </p:nvSpPr>
        <p:spPr>
          <a:xfrm>
            <a:off x="6258421"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28" name="Text Placeholder 24">
            <a:extLst>
              <a:ext uri="{FF2B5EF4-FFF2-40B4-BE49-F238E27FC236}">
                <a16:creationId xmlns:a16="http://schemas.microsoft.com/office/drawing/2014/main" id="{735AC763-E752-330D-3CF9-37BD121363A6}"/>
              </a:ext>
            </a:extLst>
          </p:cNvPr>
          <p:cNvSpPr>
            <a:spLocks noGrp="1"/>
          </p:cNvSpPr>
          <p:nvPr>
            <p:ph type="body" sz="quarter" idx="33"/>
          </p:nvPr>
        </p:nvSpPr>
        <p:spPr>
          <a:xfrm>
            <a:off x="9232977"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12" name="Text Placeholder 5">
            <a:extLst>
              <a:ext uri="{FF2B5EF4-FFF2-40B4-BE49-F238E27FC236}">
                <a16:creationId xmlns:a16="http://schemas.microsoft.com/office/drawing/2014/main" id="{41309A43-DFDB-E7D3-B33D-B889BF35649B}"/>
              </a:ext>
            </a:extLst>
          </p:cNvPr>
          <p:cNvSpPr>
            <a:spLocks noGrp="1"/>
          </p:cNvSpPr>
          <p:nvPr>
            <p:ph type="body" sz="quarter" idx="21" hasCustomPrompt="1"/>
          </p:nvPr>
        </p:nvSpPr>
        <p:spPr>
          <a:xfrm>
            <a:off x="310896" y="2764840"/>
            <a:ext cx="2615184" cy="3680410"/>
          </a:xfrm>
        </p:spPr>
        <p:txBody>
          <a:bodyPr/>
          <a:lstStyle>
            <a:lvl1pPr>
              <a:defRPr sz="2100"/>
            </a:lvl1pPr>
            <a:lvl2pPr>
              <a:defRPr sz="1900"/>
            </a:lvl2pPr>
            <a:lvl3pPr>
              <a:defRPr sz="1900"/>
            </a:lvl3pPr>
            <a:lvl4pPr>
              <a:defRPr sz="1900"/>
            </a:lvl4pPr>
            <a:lvl5pPr>
              <a:defRPr sz="190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3" name="Text Placeholder 5">
            <a:extLst>
              <a:ext uri="{FF2B5EF4-FFF2-40B4-BE49-F238E27FC236}">
                <a16:creationId xmlns:a16="http://schemas.microsoft.com/office/drawing/2014/main" id="{B20F4F59-9187-5758-9690-059B4F10E398}"/>
              </a:ext>
            </a:extLst>
          </p:cNvPr>
          <p:cNvSpPr>
            <a:spLocks noGrp="1"/>
          </p:cNvSpPr>
          <p:nvPr>
            <p:ph type="body" sz="quarter" idx="34" hasCustomPrompt="1"/>
          </p:nvPr>
        </p:nvSpPr>
        <p:spPr>
          <a:xfrm>
            <a:off x="3284844" y="2764840"/>
            <a:ext cx="2615184" cy="3680410"/>
          </a:xfrm>
        </p:spPr>
        <p:txBody>
          <a:bodyPr vert="horz" lIns="91440" tIns="45720" rIns="91440" bIns="45720" rtlCol="0">
            <a:normAutofit/>
          </a:bodyPr>
          <a:lstStyle>
            <a:lvl1pPr>
              <a:defRPr lang="en-US" sz="2100" dirty="0"/>
            </a:lvl1pPr>
            <a:lvl2pPr>
              <a:defRPr lang="en-US" sz="1900" dirty="0"/>
            </a:lvl2pPr>
            <a:lvl3pPr>
              <a:defRPr lang="en-US" sz="1900" dirty="0"/>
            </a:lvl3pPr>
            <a:lvl4pPr>
              <a:defRPr lang="en-US" sz="1900" dirty="0"/>
            </a:lvl4pPr>
            <a:lvl5pPr>
              <a:defRPr lang="en-US" sz="1900" dirty="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4" name="Text Placeholder 5">
            <a:extLst>
              <a:ext uri="{FF2B5EF4-FFF2-40B4-BE49-F238E27FC236}">
                <a16:creationId xmlns:a16="http://schemas.microsoft.com/office/drawing/2014/main" id="{CD5371A2-75DD-FDDB-A233-6585D6374ECE}"/>
              </a:ext>
            </a:extLst>
          </p:cNvPr>
          <p:cNvSpPr>
            <a:spLocks noGrp="1"/>
          </p:cNvSpPr>
          <p:nvPr>
            <p:ph type="body" sz="quarter" idx="35" hasCustomPrompt="1"/>
          </p:nvPr>
        </p:nvSpPr>
        <p:spPr>
          <a:xfrm>
            <a:off x="6254496" y="2764840"/>
            <a:ext cx="2615184" cy="3680410"/>
          </a:xfrm>
        </p:spPr>
        <p:txBody>
          <a:bodyPr vert="horz" lIns="91440" tIns="45720" rIns="91440" bIns="45720" rtlCol="0">
            <a:normAutofit/>
          </a:bodyPr>
          <a:lstStyle>
            <a:lvl1pPr>
              <a:defRPr lang="en-US" sz="2100" dirty="0"/>
            </a:lvl1pPr>
            <a:lvl2pPr>
              <a:defRPr lang="en-US" sz="1900" dirty="0"/>
            </a:lvl2pPr>
            <a:lvl3pPr>
              <a:defRPr lang="en-US" sz="1900" dirty="0"/>
            </a:lvl3pPr>
            <a:lvl4pPr>
              <a:defRPr lang="en-US" sz="1900" dirty="0"/>
            </a:lvl4pPr>
            <a:lvl5pPr>
              <a:defRPr lang="en-US" sz="1900" dirty="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6" name="Text Placeholder 5">
            <a:extLst>
              <a:ext uri="{FF2B5EF4-FFF2-40B4-BE49-F238E27FC236}">
                <a16:creationId xmlns:a16="http://schemas.microsoft.com/office/drawing/2014/main" id="{ED991A6C-E392-9557-EF91-A906502C5456}"/>
              </a:ext>
            </a:extLst>
          </p:cNvPr>
          <p:cNvSpPr>
            <a:spLocks noGrp="1"/>
          </p:cNvSpPr>
          <p:nvPr>
            <p:ph type="body" sz="quarter" idx="36" hasCustomPrompt="1"/>
          </p:nvPr>
        </p:nvSpPr>
        <p:spPr>
          <a:xfrm>
            <a:off x="9232977" y="2764840"/>
            <a:ext cx="2615184" cy="3680410"/>
          </a:xfrm>
        </p:spPr>
        <p:txBody>
          <a:bodyPr vert="horz" lIns="91440" tIns="45720" rIns="91440" bIns="45720" rtlCol="0">
            <a:normAutofit/>
          </a:bodyPr>
          <a:lstStyle>
            <a:lvl1pPr>
              <a:defRPr lang="en-US" sz="2100" dirty="0"/>
            </a:lvl1pPr>
            <a:lvl2pPr>
              <a:defRPr lang="en-US" sz="1900" dirty="0"/>
            </a:lvl2pPr>
            <a:lvl3pPr>
              <a:defRPr lang="en-US" sz="1900" dirty="0"/>
            </a:lvl3pPr>
            <a:lvl4pPr>
              <a:defRPr lang="en-US" sz="1900" dirty="0"/>
            </a:lvl4pPr>
            <a:lvl5pPr>
              <a:defRPr lang="en-US" sz="1900" dirty="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6" name="Title 1">
            <a:extLst>
              <a:ext uri="{FF2B5EF4-FFF2-40B4-BE49-F238E27FC236}">
                <a16:creationId xmlns:a16="http://schemas.microsoft.com/office/drawing/2014/main" id="{F1791BF4-54FB-D459-8FD1-9F9812D22A0E}"/>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181810729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Green Background Title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11544300" cy="582612"/>
          </a:xfrm>
        </p:spPr>
        <p:txBody>
          <a:bodyPr vert="horz" lIns="91440" tIns="45720" rIns="91440" bIns="45720" rtlCol="0">
            <a:normAutofit/>
          </a:bodyPr>
          <a:lstStyle>
            <a:lvl1pPr marL="0" indent="0">
              <a:buFontTx/>
              <a:buNone/>
              <a:defRPr lang="en-US" sz="2500" smtClean="0">
                <a:solidFill>
                  <a:schemeClr val="tx1"/>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
        <p:nvSpPr>
          <p:cNvPr id="3" name="TextBox 2">
            <a:extLst>
              <a:ext uri="{FF2B5EF4-FFF2-40B4-BE49-F238E27FC236}">
                <a16:creationId xmlns:a16="http://schemas.microsoft.com/office/drawing/2014/main" id="{450FF276-5F3E-447C-3601-EB01D5520946}"/>
              </a:ext>
            </a:extLst>
          </p:cNvPr>
          <p:cNvSpPr txBox="1"/>
          <p:nvPr userDrawn="1">
            <p:extLst>
              <p:ext uri="{1162E1C5-73C7-4A58-AE30-91384D911F3F}">
                <p184:classification xmlns:p184="http://schemas.microsoft.com/office/powerpoint/2018/4/main" val="ftr"/>
              </p:ext>
            </p:extLst>
          </p:nvPr>
        </p:nvSpPr>
        <p:spPr>
          <a:xfrm>
            <a:off x="5370709" y="6638556"/>
            <a:ext cx="1066800" cy="152400"/>
          </a:xfrm>
          <a:prstGeom prst="rect">
            <a:avLst/>
          </a:prstGeom>
        </p:spPr>
        <p:txBody>
          <a:bodyPr horzOverflow="overflow" lIns="0" tIns="0" rIns="0" bIns="0">
            <a:spAutoFit/>
          </a:bodyPr>
          <a:lstStyle/>
          <a:p>
            <a:pPr algn="l"/>
            <a:r>
              <a:rPr lang="en-UG" sz="1000">
                <a:solidFill>
                  <a:schemeClr val="tx1"/>
                </a:solidFill>
                <a:latin typeface="Calibri" panose="020F0502020204030204" pitchFamily="34" charset="0"/>
                <a:cs typeface="Calibri" panose="020F0502020204030204" pitchFamily="34" charset="0"/>
              </a:rPr>
              <a:t>Proprietary/Internal</a:t>
            </a:r>
          </a:p>
        </p:txBody>
      </p:sp>
    </p:spTree>
    <p:extLst>
      <p:ext uri="{BB962C8B-B14F-4D97-AF65-F5344CB8AC3E}">
        <p14:creationId xmlns:p14="http://schemas.microsoft.com/office/powerpoint/2010/main" val="1306891418"/>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7F519-456A-4728-90EE-650D137BF1E2}"/>
              </a:ext>
            </a:extLst>
          </p:cNvPr>
          <p:cNvSpPr>
            <a:spLocks noGrp="1"/>
          </p:cNvSpPr>
          <p:nvPr>
            <p:ph type="title"/>
          </p:nvPr>
        </p:nvSpPr>
        <p:spPr/>
        <p:txBody>
          <a:bodyPr/>
          <a:lstStyle>
            <a:lvl1pPr>
              <a:defRPr/>
            </a:lvl1pPr>
          </a:lstStyle>
          <a:p>
            <a:r>
              <a:rPr lang="en-US"/>
              <a:t>Click to edit Master title style</a:t>
            </a:r>
          </a:p>
        </p:txBody>
      </p:sp>
    </p:spTree>
    <p:extLst>
      <p:ext uri="{BB962C8B-B14F-4D97-AF65-F5344CB8AC3E}">
        <p14:creationId xmlns:p14="http://schemas.microsoft.com/office/powerpoint/2010/main" val="327631298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086308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Green Backgrou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3979904878"/>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Green Background Title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11544300" cy="582612"/>
          </a:xfrm>
        </p:spPr>
        <p:txBody>
          <a:bodyPr vert="horz" lIns="91440" tIns="45720" rIns="91440" bIns="45720" rtlCol="0">
            <a:normAutofit/>
          </a:bodyPr>
          <a:lstStyle>
            <a:lvl1pPr marL="0" indent="0">
              <a:buFontTx/>
              <a:buNone/>
              <a:defRPr lang="en-US" sz="2500" smtClean="0">
                <a:solidFill>
                  <a:schemeClr val="tx1"/>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Tree>
    <p:extLst>
      <p:ext uri="{BB962C8B-B14F-4D97-AF65-F5344CB8AC3E}">
        <p14:creationId xmlns:p14="http://schemas.microsoft.com/office/powerpoint/2010/main" val="1268311663"/>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Green Background Title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6" name="Text Placeholder 5">
            <a:extLst>
              <a:ext uri="{FF2B5EF4-FFF2-40B4-BE49-F238E27FC236}">
                <a16:creationId xmlns:a16="http://schemas.microsoft.com/office/drawing/2014/main" id="{97084CA6-B8B1-5F6F-865F-E940B9D36671}"/>
              </a:ext>
            </a:extLst>
          </p:cNvPr>
          <p:cNvSpPr>
            <a:spLocks noGrp="1"/>
          </p:cNvSpPr>
          <p:nvPr>
            <p:ph type="body" sz="quarter" idx="13" hasCustomPrompt="1"/>
          </p:nvPr>
        </p:nvSpPr>
        <p:spPr>
          <a:xfrm>
            <a:off x="304800" y="1592879"/>
            <a:ext cx="115443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93219987"/>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Green Background Title Subtitle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11544300" cy="582612"/>
          </a:xfrm>
        </p:spPr>
        <p:txBody>
          <a:bodyPr vert="horz" lIns="91440" tIns="45720" rIns="91440" bIns="45720" rtlCol="0">
            <a:normAutofit/>
          </a:bodyPr>
          <a:lstStyle>
            <a:lvl1pPr marL="0" indent="0">
              <a:buFont typeface="Wingdings" pitchFamily="2" charset="2"/>
              <a:buNone/>
              <a:defRPr lang="en-US" sz="2500" smtClean="0">
                <a:solidFill>
                  <a:schemeClr val="tx1"/>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
        <p:nvSpPr>
          <p:cNvPr id="6" name="Text Placeholder 5">
            <a:extLst>
              <a:ext uri="{FF2B5EF4-FFF2-40B4-BE49-F238E27FC236}">
                <a16:creationId xmlns:a16="http://schemas.microsoft.com/office/drawing/2014/main" id="{97084CA6-B8B1-5F6F-865F-E940B9D36671}"/>
              </a:ext>
            </a:extLst>
          </p:cNvPr>
          <p:cNvSpPr>
            <a:spLocks noGrp="1"/>
          </p:cNvSpPr>
          <p:nvPr>
            <p:ph type="body" sz="quarter" idx="13" hasCustomPrompt="1"/>
          </p:nvPr>
        </p:nvSpPr>
        <p:spPr>
          <a:xfrm>
            <a:off x="304800" y="2057400"/>
            <a:ext cx="115443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69635556"/>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Green Background Title 2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9" name="Text Placeholder 5">
            <a:extLst>
              <a:ext uri="{FF2B5EF4-FFF2-40B4-BE49-F238E27FC236}">
                <a16:creationId xmlns:a16="http://schemas.microsoft.com/office/drawing/2014/main" id="{B31D70AF-7580-F143-9574-DF082F671F95}"/>
              </a:ext>
            </a:extLst>
          </p:cNvPr>
          <p:cNvSpPr>
            <a:spLocks noGrp="1"/>
          </p:cNvSpPr>
          <p:nvPr>
            <p:ph type="body" sz="quarter" idx="13" hasCustomPrompt="1"/>
          </p:nvPr>
        </p:nvSpPr>
        <p:spPr>
          <a:xfrm>
            <a:off x="304800" y="1577441"/>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0" name="Text Placeholder 5">
            <a:extLst>
              <a:ext uri="{FF2B5EF4-FFF2-40B4-BE49-F238E27FC236}">
                <a16:creationId xmlns:a16="http://schemas.microsoft.com/office/drawing/2014/main" id="{47624E3D-E7BF-595A-B8B8-8BCE1239CCA3}"/>
              </a:ext>
            </a:extLst>
          </p:cNvPr>
          <p:cNvSpPr>
            <a:spLocks noGrp="1"/>
          </p:cNvSpPr>
          <p:nvPr>
            <p:ph type="body" sz="quarter" idx="14" hasCustomPrompt="1"/>
          </p:nvPr>
        </p:nvSpPr>
        <p:spPr>
          <a:xfrm>
            <a:off x="6213227" y="1577441"/>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10980961"/>
      </p:ext>
    </p:extLst>
  </p:cSld>
  <p:clrMapOvr>
    <a:masterClrMapping/>
  </p:clrMapOvr>
  <p:extLst>
    <p:ext uri="{DCECCB84-F9BA-43D5-87BE-67443E8EF086}">
      <p15:sldGuideLst xmlns:p15="http://schemas.microsoft.com/office/powerpoint/2012/main">
        <p15:guide id="1" pos="3912">
          <p15:clr>
            <a:srgbClr val="FBAE40"/>
          </p15:clr>
        </p15:guide>
        <p15:guide id="2" pos="3744">
          <p15:clr>
            <a:srgbClr val="FBAE40"/>
          </p15:clr>
        </p15:guide>
        <p15:guide id="3" orient="horz" pos="768">
          <p15:clr>
            <a:srgbClr val="FBAE4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Green Background Title Subtitle 2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11544300" cy="582612"/>
          </a:xfrm>
        </p:spPr>
        <p:txBody>
          <a:bodyPr vert="horz" lIns="91440" tIns="45720" rIns="91440" bIns="45720" rtlCol="0">
            <a:normAutofit/>
          </a:bodyPr>
          <a:lstStyle>
            <a:lvl1pPr marL="0" indent="0">
              <a:buNone/>
              <a:defRPr lang="en-US" sz="2500" smtClean="0">
                <a:solidFill>
                  <a:schemeClr val="tx1"/>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
        <p:nvSpPr>
          <p:cNvPr id="9" name="Text Placeholder 5">
            <a:extLst>
              <a:ext uri="{FF2B5EF4-FFF2-40B4-BE49-F238E27FC236}">
                <a16:creationId xmlns:a16="http://schemas.microsoft.com/office/drawing/2014/main" id="{B31D70AF-7580-F143-9574-DF082F671F95}"/>
              </a:ext>
            </a:extLst>
          </p:cNvPr>
          <p:cNvSpPr>
            <a:spLocks noGrp="1"/>
          </p:cNvSpPr>
          <p:nvPr>
            <p:ph type="body" sz="quarter" idx="13" hasCustomPrompt="1"/>
          </p:nvPr>
        </p:nvSpPr>
        <p:spPr>
          <a:xfrm>
            <a:off x="304800" y="2057400"/>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0" name="Text Placeholder 5">
            <a:extLst>
              <a:ext uri="{FF2B5EF4-FFF2-40B4-BE49-F238E27FC236}">
                <a16:creationId xmlns:a16="http://schemas.microsoft.com/office/drawing/2014/main" id="{47624E3D-E7BF-595A-B8B8-8BCE1239CCA3}"/>
              </a:ext>
            </a:extLst>
          </p:cNvPr>
          <p:cNvSpPr>
            <a:spLocks noGrp="1"/>
          </p:cNvSpPr>
          <p:nvPr>
            <p:ph type="body" sz="quarter" idx="14" hasCustomPrompt="1"/>
          </p:nvPr>
        </p:nvSpPr>
        <p:spPr>
          <a:xfrm>
            <a:off x="6213227" y="2057400"/>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17039139"/>
      </p:ext>
    </p:extLst>
  </p:cSld>
  <p:clrMapOvr>
    <a:masterClrMapping/>
  </p:clrMapOvr>
  <p:extLst>
    <p:ext uri="{DCECCB84-F9BA-43D5-87BE-67443E8EF086}">
      <p15:sldGuideLst xmlns:p15="http://schemas.microsoft.com/office/powerpoint/2012/main">
        <p15:guide id="1" pos="3912">
          <p15:clr>
            <a:srgbClr val="FBAE40"/>
          </p15:clr>
        </p15:guide>
        <p15:guide id="2" pos="3744">
          <p15:clr>
            <a:srgbClr val="FBAE40"/>
          </p15:clr>
        </p15:guide>
        <p15:guide id="3" orient="horz" pos="768">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Green Background Title Subtitle Copy Imag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5641848"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5641848" cy="582612"/>
          </a:xfrm>
        </p:spPr>
        <p:txBody>
          <a:bodyPr vert="horz" lIns="91440" tIns="45720" rIns="91440" bIns="45720" rtlCol="0">
            <a:normAutofit/>
          </a:bodyPr>
          <a:lstStyle>
            <a:lvl1pPr marL="0" indent="0">
              <a:buNone/>
              <a:defRPr lang="en-US" sz="2500" smtClean="0">
                <a:solidFill>
                  <a:schemeClr val="tx1"/>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
        <p:nvSpPr>
          <p:cNvPr id="9" name="Picture Placeholder 8">
            <a:extLst>
              <a:ext uri="{FF2B5EF4-FFF2-40B4-BE49-F238E27FC236}">
                <a16:creationId xmlns:a16="http://schemas.microsoft.com/office/drawing/2014/main" id="{3E6B7351-222B-3BFB-5D5C-6161EF1A84A9}"/>
              </a:ext>
            </a:extLst>
          </p:cNvPr>
          <p:cNvSpPr>
            <a:spLocks noGrp="1"/>
          </p:cNvSpPr>
          <p:nvPr>
            <p:ph type="pic" sz="quarter" idx="14"/>
          </p:nvPr>
        </p:nvSpPr>
        <p:spPr>
          <a:xfrm>
            <a:off x="6096001" y="-1"/>
            <a:ext cx="6095999" cy="6537031"/>
          </a:xfrm>
        </p:spPr>
        <p:txBody>
          <a:bodyPr/>
          <a:lstStyle/>
          <a:p>
            <a:endParaRPr lang="en-US" dirty="0"/>
          </a:p>
        </p:txBody>
      </p:sp>
      <p:sp>
        <p:nvSpPr>
          <p:cNvPr id="10" name="Text Placeholder 5">
            <a:extLst>
              <a:ext uri="{FF2B5EF4-FFF2-40B4-BE49-F238E27FC236}">
                <a16:creationId xmlns:a16="http://schemas.microsoft.com/office/drawing/2014/main" id="{F7EEE8DC-6A5B-C198-BD0A-C7E1FF70B471}"/>
              </a:ext>
            </a:extLst>
          </p:cNvPr>
          <p:cNvSpPr>
            <a:spLocks noGrp="1"/>
          </p:cNvSpPr>
          <p:nvPr>
            <p:ph type="body" sz="quarter" idx="13" hasCustomPrompt="1"/>
          </p:nvPr>
        </p:nvSpPr>
        <p:spPr>
          <a:xfrm>
            <a:off x="304800" y="2057400"/>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2772465"/>
      </p:ext>
    </p:extLst>
  </p:cSld>
  <p:clrMapOvr>
    <a:masterClrMapping/>
  </p:clrMapOvr>
  <p:extLst>
    <p:ext uri="{DCECCB84-F9BA-43D5-87BE-67443E8EF086}">
      <p15:sldGuideLst xmlns:p15="http://schemas.microsoft.com/office/powerpoint/2012/main">
        <p15:guide id="1" pos="3840">
          <p15:clr>
            <a:srgbClr val="FBAE40"/>
          </p15:clr>
        </p15:guide>
        <p15:guide id="2" pos="3744">
          <p15:clr>
            <a:srgbClr val="FBAE40"/>
          </p15:clr>
        </p15:guide>
        <p15:guide id="3" orient="horz" pos="76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ite Background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061693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Green Background Title Subtitle Copy Image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6326336" y="571522"/>
            <a:ext cx="5641848"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6326336" y="1219200"/>
            <a:ext cx="5641848" cy="582612"/>
          </a:xfrm>
        </p:spPr>
        <p:txBody>
          <a:bodyPr vert="horz" lIns="91440" tIns="45720" rIns="91440" bIns="45720" rtlCol="0">
            <a:normAutofit/>
          </a:bodyPr>
          <a:lstStyle>
            <a:lvl1pPr marL="0" indent="0">
              <a:buNone/>
              <a:defRPr lang="en-US" sz="2500" smtClean="0">
                <a:solidFill>
                  <a:schemeClr val="tx1"/>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
        <p:nvSpPr>
          <p:cNvPr id="9" name="Picture Placeholder 8">
            <a:extLst>
              <a:ext uri="{FF2B5EF4-FFF2-40B4-BE49-F238E27FC236}">
                <a16:creationId xmlns:a16="http://schemas.microsoft.com/office/drawing/2014/main" id="{3E6B7351-222B-3BFB-5D5C-6161EF1A84A9}"/>
              </a:ext>
            </a:extLst>
          </p:cNvPr>
          <p:cNvSpPr>
            <a:spLocks noGrp="1"/>
          </p:cNvSpPr>
          <p:nvPr>
            <p:ph type="pic" sz="quarter" idx="14"/>
          </p:nvPr>
        </p:nvSpPr>
        <p:spPr>
          <a:xfrm>
            <a:off x="1" y="0"/>
            <a:ext cx="6096000" cy="6549131"/>
          </a:xfrm>
        </p:spPr>
        <p:txBody>
          <a:bodyPr/>
          <a:lstStyle/>
          <a:p>
            <a:endParaRPr lang="en-US" dirty="0"/>
          </a:p>
        </p:txBody>
      </p:sp>
      <p:sp>
        <p:nvSpPr>
          <p:cNvPr id="10" name="Text Placeholder 5">
            <a:extLst>
              <a:ext uri="{FF2B5EF4-FFF2-40B4-BE49-F238E27FC236}">
                <a16:creationId xmlns:a16="http://schemas.microsoft.com/office/drawing/2014/main" id="{B10699C7-03A9-9D5F-5D8D-68A7B4ECFB59}"/>
              </a:ext>
            </a:extLst>
          </p:cNvPr>
          <p:cNvSpPr>
            <a:spLocks noGrp="1"/>
          </p:cNvSpPr>
          <p:nvPr>
            <p:ph type="body" sz="quarter" idx="15" hasCustomPrompt="1"/>
          </p:nvPr>
        </p:nvSpPr>
        <p:spPr>
          <a:xfrm>
            <a:off x="6329384" y="2057400"/>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57531691"/>
      </p:ext>
    </p:extLst>
  </p:cSld>
  <p:clrMapOvr>
    <a:masterClrMapping/>
  </p:clrMapOvr>
  <p:extLst>
    <p:ext uri="{DCECCB84-F9BA-43D5-87BE-67443E8EF086}">
      <p15:sldGuideLst xmlns:p15="http://schemas.microsoft.com/office/powerpoint/2012/main">
        <p15:guide id="1" pos="3840">
          <p15:clr>
            <a:srgbClr val="FBAE40"/>
          </p15:clr>
        </p15:guide>
        <p15:guide id="2" pos="3984">
          <p15:clr>
            <a:srgbClr val="FBAE40"/>
          </p15:clr>
        </p15:guide>
        <p15:guide id="3" orient="horz" pos="768">
          <p15:clr>
            <a:srgbClr val="FBAE40"/>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Green Background Title Chart">
    <p:spTree>
      <p:nvGrpSpPr>
        <p:cNvPr id="1" name=""/>
        <p:cNvGrpSpPr/>
        <p:nvPr/>
      </p:nvGrpSpPr>
      <p:grpSpPr>
        <a:xfrm>
          <a:off x="0" y="0"/>
          <a:ext cx="0" cy="0"/>
          <a:chOff x="0" y="0"/>
          <a:chExt cx="0" cy="0"/>
        </a:xfrm>
      </p:grpSpPr>
      <p:sp>
        <p:nvSpPr>
          <p:cNvPr id="5" name="Line">
            <a:extLst>
              <a:ext uri="{FF2B5EF4-FFF2-40B4-BE49-F238E27FC236}">
                <a16:creationId xmlns:a16="http://schemas.microsoft.com/office/drawing/2014/main" id="{83D016EE-31A0-CEF0-E3D1-F942263C32C7}"/>
              </a:ext>
            </a:extLst>
          </p:cNvPr>
          <p:cNvSpPr/>
          <p:nvPr userDrawn="1"/>
        </p:nvSpPr>
        <p:spPr>
          <a:xfrm flipV="1">
            <a:off x="4264886" y="683399"/>
            <a:ext cx="0" cy="5651501"/>
          </a:xfrm>
          <a:prstGeom prst="line">
            <a:avLst/>
          </a:prstGeom>
          <a:ln w="12700">
            <a:solidFill>
              <a:srgbClr val="BFBFBF"/>
            </a:solidFill>
            <a:miter lim="400000"/>
          </a:ln>
        </p:spPr>
        <p:txBody>
          <a:bodyPr lIns="25390" tIns="25390" rIns="25390" bIns="25390" anchor="ctr"/>
          <a:lstStyle/>
          <a:p>
            <a:pPr>
              <a:defRPr sz="4000">
                <a:solidFill>
                  <a:srgbClr val="FFFFFF"/>
                </a:solidFill>
                <a:effectLst>
                  <a:outerShdw blurRad="38100" dist="12700" dir="5400000" rotWithShape="0">
                    <a:srgbClr val="000000">
                      <a:alpha val="50000"/>
                    </a:srgbClr>
                  </a:outerShdw>
                </a:effectLst>
              </a:defRPr>
            </a:pPr>
            <a:endParaRPr sz="1999" dirty="0">
              <a:latin typeface="Univers Light" panose="020B0403020202020204" pitchFamily="34" charset="0"/>
            </a:endParaRPr>
          </a:p>
        </p:txBody>
      </p:sp>
      <p:sp>
        <p:nvSpPr>
          <p:cNvPr id="7" name="Chart Placeholder 10">
            <a:extLst>
              <a:ext uri="{FF2B5EF4-FFF2-40B4-BE49-F238E27FC236}">
                <a16:creationId xmlns:a16="http://schemas.microsoft.com/office/drawing/2014/main" id="{269E911D-5085-3547-48F4-ACACAB0E8C80}"/>
              </a:ext>
            </a:extLst>
          </p:cNvPr>
          <p:cNvSpPr>
            <a:spLocks noGrp="1"/>
          </p:cNvSpPr>
          <p:nvPr>
            <p:ph type="chart" sz="quarter" idx="12"/>
          </p:nvPr>
        </p:nvSpPr>
        <p:spPr>
          <a:xfrm>
            <a:off x="4573440" y="571500"/>
            <a:ext cx="7282986" cy="5753099"/>
          </a:xfrm>
          <a:prstGeom prst="rect">
            <a:avLst/>
          </a:prstGeom>
        </p:spPr>
        <p:txBody>
          <a:bodyPr/>
          <a:lstStyle>
            <a:lvl1pPr>
              <a:defRPr b="0" i="0">
                <a:latin typeface="Univers Light" panose="020B0403020202020204" pitchFamily="34" charset="0"/>
              </a:defRPr>
            </a:lvl1pPr>
          </a:lstStyle>
          <a:p>
            <a:endParaRPr lang="en-US" dirty="0"/>
          </a:p>
        </p:txBody>
      </p:sp>
      <p:sp>
        <p:nvSpPr>
          <p:cNvPr id="9" name="Title 1">
            <a:extLst>
              <a:ext uri="{FF2B5EF4-FFF2-40B4-BE49-F238E27FC236}">
                <a16:creationId xmlns:a16="http://schemas.microsoft.com/office/drawing/2014/main" id="{D0BE53B3-74D6-018F-6AF9-7CE657B339D9}"/>
              </a:ext>
            </a:extLst>
          </p:cNvPr>
          <p:cNvSpPr>
            <a:spLocks noGrp="1"/>
          </p:cNvSpPr>
          <p:nvPr>
            <p:ph type="title"/>
          </p:nvPr>
        </p:nvSpPr>
        <p:spPr>
          <a:xfrm>
            <a:off x="304800" y="620950"/>
            <a:ext cx="3651533" cy="5723998"/>
          </a:xfrm>
        </p:spPr>
        <p:txBody>
          <a:bodyPr anchor="t"/>
          <a:lstStyle/>
          <a:p>
            <a:r>
              <a:rPr lang="en-US"/>
              <a:t>Click to edit Master title style</a:t>
            </a:r>
          </a:p>
        </p:txBody>
      </p:sp>
    </p:spTree>
    <p:extLst>
      <p:ext uri="{BB962C8B-B14F-4D97-AF65-F5344CB8AC3E}">
        <p14:creationId xmlns:p14="http://schemas.microsoft.com/office/powerpoint/2010/main" val="262121574"/>
      </p:ext>
    </p:extLst>
  </p:cSld>
  <p:clrMapOvr>
    <a:masterClrMapping/>
  </p:clrMapOvr>
  <p:extLst>
    <p:ext uri="{DCECCB84-F9BA-43D5-87BE-67443E8EF086}">
      <p15:sldGuideLst xmlns:p15="http://schemas.microsoft.com/office/powerpoint/2012/main">
        <p15:guide id="1" pos="2880">
          <p15:clr>
            <a:srgbClr val="FBAE40"/>
          </p15:clr>
        </p15:guide>
        <p15:guide id="2" pos="2688">
          <p15:clr>
            <a:srgbClr val="FBAE40"/>
          </p15:clr>
        </p15:guide>
        <p15:guide id="3" pos="2496">
          <p15:clr>
            <a:srgbClr val="FBAE40"/>
          </p15:clr>
        </p15:guide>
      </p15:sldGuideLst>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Green Background 2 Culumn">
    <p:spTree>
      <p:nvGrpSpPr>
        <p:cNvPr id="1" name=""/>
        <p:cNvGrpSpPr/>
        <p:nvPr/>
      </p:nvGrpSpPr>
      <p:grpSpPr>
        <a:xfrm>
          <a:off x="0" y="0"/>
          <a:ext cx="0" cy="0"/>
          <a:chOff x="0" y="0"/>
          <a:chExt cx="0" cy="0"/>
        </a:xfrm>
      </p:grpSpPr>
      <p:sp>
        <p:nvSpPr>
          <p:cNvPr id="2" name="Text Placeholder 28">
            <a:extLst>
              <a:ext uri="{FF2B5EF4-FFF2-40B4-BE49-F238E27FC236}">
                <a16:creationId xmlns:a16="http://schemas.microsoft.com/office/drawing/2014/main" id="{E3F0E954-F646-64A6-B3E0-E3C430DD3736}"/>
              </a:ext>
            </a:extLst>
          </p:cNvPr>
          <p:cNvSpPr>
            <a:spLocks noGrp="1"/>
          </p:cNvSpPr>
          <p:nvPr>
            <p:ph type="body" sz="quarter" idx="14"/>
          </p:nvPr>
        </p:nvSpPr>
        <p:spPr>
          <a:xfrm>
            <a:off x="6265195" y="1409699"/>
            <a:ext cx="5575395" cy="1159689"/>
          </a:xfrm>
          <a:prstGeom prst="rect">
            <a:avLst/>
          </a:prstGeom>
        </p:spPr>
        <p:txBody>
          <a:bodyPr vert="horz" lIns="91440" tIns="45720" rIns="91440" bIns="45720" rtlCol="0" anchor="t">
            <a:noAutofit/>
          </a:bodyPr>
          <a:lstStyle>
            <a:lvl1pPr marL="0" indent="0">
              <a:buNone/>
              <a:tabLst/>
              <a:defRPr lang="en-US" sz="3200" smtClean="0">
                <a:latin typeface="Univers Light" panose="020B0403020202020204" pitchFamily="34" charset="0"/>
                <a:ea typeface="+mj-ea"/>
                <a:cs typeface="+mj-cs"/>
              </a:defRPr>
            </a:lvl1pPr>
            <a:lvl2pPr>
              <a:defRPr lang="en-US" smtClean="0"/>
            </a:lvl2pPr>
            <a:lvl3pPr>
              <a:defRPr lang="en-US" smtClean="0"/>
            </a:lvl3pPr>
            <a:lvl4pPr>
              <a:defRPr lang="en-US" smtClean="0"/>
            </a:lvl4pPr>
            <a:lvl5pPr>
              <a:defRPr lang="en-US"/>
            </a:lvl5pPr>
          </a:lstStyle>
          <a:p>
            <a:pPr marL="15875" lvl="0" indent="-15875">
              <a:spcBef>
                <a:spcPct val="0"/>
              </a:spcBef>
            </a:pPr>
            <a:r>
              <a:rPr lang="en-US"/>
              <a:t>Click to edit Master text styles</a:t>
            </a:r>
          </a:p>
        </p:txBody>
      </p:sp>
      <p:sp>
        <p:nvSpPr>
          <p:cNvPr id="5" name="Text Placeholder 28">
            <a:extLst>
              <a:ext uri="{FF2B5EF4-FFF2-40B4-BE49-F238E27FC236}">
                <a16:creationId xmlns:a16="http://schemas.microsoft.com/office/drawing/2014/main" id="{792485FA-A54A-5CF5-978D-A15FB0B774DF}"/>
              </a:ext>
            </a:extLst>
          </p:cNvPr>
          <p:cNvSpPr>
            <a:spLocks noGrp="1"/>
          </p:cNvSpPr>
          <p:nvPr>
            <p:ph type="body" sz="quarter" idx="15"/>
          </p:nvPr>
        </p:nvSpPr>
        <p:spPr>
          <a:xfrm>
            <a:off x="304519" y="1409700"/>
            <a:ext cx="5575395" cy="1159689"/>
          </a:xfrm>
          <a:prstGeom prst="rect">
            <a:avLst/>
          </a:prstGeom>
        </p:spPr>
        <p:txBody>
          <a:bodyPr vert="horz" lIns="91440" tIns="45720" rIns="91440" bIns="45720" rtlCol="0" anchor="t">
            <a:noAutofit/>
          </a:bodyPr>
          <a:lstStyle>
            <a:lvl1pPr marL="0" indent="0">
              <a:buNone/>
              <a:tabLst/>
              <a:defRPr lang="en-US" sz="3200" smtClean="0">
                <a:latin typeface="Univers Light" panose="020B0403020202020204" pitchFamily="34" charset="0"/>
                <a:ea typeface="+mj-ea"/>
                <a:cs typeface="+mj-cs"/>
              </a:defRPr>
            </a:lvl1pPr>
            <a:lvl2pPr>
              <a:defRPr lang="en-US" smtClean="0"/>
            </a:lvl2pPr>
            <a:lvl3pPr>
              <a:defRPr lang="en-US" smtClean="0"/>
            </a:lvl3pPr>
            <a:lvl4pPr>
              <a:defRPr lang="en-US" smtClean="0"/>
            </a:lvl4pPr>
            <a:lvl5pPr>
              <a:defRPr lang="en-US"/>
            </a:lvl5pPr>
          </a:lstStyle>
          <a:p>
            <a:pPr marL="15875" lvl="0" indent="-15875">
              <a:spcBef>
                <a:spcPct val="0"/>
              </a:spcBef>
            </a:pPr>
            <a:r>
              <a:rPr lang="en-US"/>
              <a:t>Click to edit Master text styles</a:t>
            </a:r>
          </a:p>
        </p:txBody>
      </p:sp>
      <p:sp>
        <p:nvSpPr>
          <p:cNvPr id="6" name="Text Placeholder 5">
            <a:extLst>
              <a:ext uri="{FF2B5EF4-FFF2-40B4-BE49-F238E27FC236}">
                <a16:creationId xmlns:a16="http://schemas.microsoft.com/office/drawing/2014/main" id="{26787AD4-2BBF-F44F-3C9C-8CD95E662D3C}"/>
              </a:ext>
            </a:extLst>
          </p:cNvPr>
          <p:cNvSpPr>
            <a:spLocks noGrp="1"/>
          </p:cNvSpPr>
          <p:nvPr>
            <p:ph type="body" sz="quarter" idx="13" hasCustomPrompt="1"/>
          </p:nvPr>
        </p:nvSpPr>
        <p:spPr>
          <a:xfrm>
            <a:off x="304800" y="2764840"/>
            <a:ext cx="5575114" cy="3680409"/>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7" name="Text Placeholder 5">
            <a:extLst>
              <a:ext uri="{FF2B5EF4-FFF2-40B4-BE49-F238E27FC236}">
                <a16:creationId xmlns:a16="http://schemas.microsoft.com/office/drawing/2014/main" id="{CCD5B642-AFAA-E055-04C1-661CD7BF9549}"/>
              </a:ext>
            </a:extLst>
          </p:cNvPr>
          <p:cNvSpPr>
            <a:spLocks noGrp="1"/>
          </p:cNvSpPr>
          <p:nvPr>
            <p:ph type="body" sz="quarter" idx="16" hasCustomPrompt="1"/>
          </p:nvPr>
        </p:nvSpPr>
        <p:spPr>
          <a:xfrm>
            <a:off x="6264914" y="2764838"/>
            <a:ext cx="5575395" cy="3680411"/>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9" name="Title 1">
            <a:extLst>
              <a:ext uri="{FF2B5EF4-FFF2-40B4-BE49-F238E27FC236}">
                <a16:creationId xmlns:a16="http://schemas.microsoft.com/office/drawing/2014/main" id="{CC3B2B4B-4FC4-B388-CC3C-1F2C7698EE7B}"/>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178823097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Green Background 3 Culumn">
    <p:spTree>
      <p:nvGrpSpPr>
        <p:cNvPr id="1" name=""/>
        <p:cNvGrpSpPr/>
        <p:nvPr/>
      </p:nvGrpSpPr>
      <p:grpSpPr>
        <a:xfrm>
          <a:off x="0" y="0"/>
          <a:ext cx="0" cy="0"/>
          <a:chOff x="0" y="0"/>
          <a:chExt cx="0" cy="0"/>
        </a:xfrm>
      </p:grpSpPr>
      <p:sp>
        <p:nvSpPr>
          <p:cNvPr id="2" name="Text Placeholder 22">
            <a:extLst>
              <a:ext uri="{FF2B5EF4-FFF2-40B4-BE49-F238E27FC236}">
                <a16:creationId xmlns:a16="http://schemas.microsoft.com/office/drawing/2014/main" id="{E30EF0DA-1538-5C6E-2E41-89ED1EDCA56C}"/>
              </a:ext>
            </a:extLst>
          </p:cNvPr>
          <p:cNvSpPr>
            <a:spLocks noGrp="1"/>
          </p:cNvSpPr>
          <p:nvPr>
            <p:ph type="body" sz="quarter" idx="18"/>
          </p:nvPr>
        </p:nvSpPr>
        <p:spPr>
          <a:xfrm>
            <a:off x="311266" y="1410514"/>
            <a:ext cx="3632192" cy="1158875"/>
          </a:xfrm>
        </p:spPr>
        <p:txBody>
          <a:bodyPr vert="horz" lIns="91440" tIns="45720" rIns="91440" bIns="45720" rtlCol="0" anchor="t">
            <a:noAutofit/>
          </a:bodyPr>
          <a:lstStyle>
            <a:lvl1pPr marL="0" indent="0">
              <a:buFontTx/>
              <a:buNone/>
              <a:defRPr lang="en-US" sz="3000" smtClean="0">
                <a:latin typeface="Univers Light" panose="020B0403020202020204" pitchFamily="34" charset="0"/>
                <a:ea typeface="+mj-ea"/>
                <a:cs typeface="+mj-cs"/>
              </a:defRPr>
            </a:lvl1pPr>
            <a:lvl2pPr marL="228508" indent="0">
              <a:buFontTx/>
              <a:buNone/>
              <a:defRPr lang="en-US" smtClean="0"/>
            </a:lvl2pPr>
            <a:lvl3pPr marL="228508" indent="0">
              <a:buFontTx/>
              <a:buNone/>
              <a:defRPr lang="en-US" smtClean="0"/>
            </a:lvl3pPr>
            <a:lvl4pPr marL="228508" indent="0">
              <a:buFontTx/>
              <a:buNone/>
              <a:defRPr lang="en-US" smtClean="0"/>
            </a:lvl4pPr>
            <a:lvl5pPr marL="228508" indent="0">
              <a:buFontTx/>
              <a:buNone/>
              <a:defRPr lang="en-US"/>
            </a:lvl5pPr>
          </a:lstStyle>
          <a:p>
            <a:pPr marL="9525" lvl="0" indent="-9525">
              <a:spcBef>
                <a:spcPct val="0"/>
              </a:spcBef>
              <a:buNone/>
              <a:tabLst/>
            </a:pPr>
            <a:r>
              <a:rPr lang="en-US"/>
              <a:t>Click to edit Master text styles</a:t>
            </a:r>
          </a:p>
        </p:txBody>
      </p:sp>
      <p:sp>
        <p:nvSpPr>
          <p:cNvPr id="5" name="Text Placeholder 22">
            <a:extLst>
              <a:ext uri="{FF2B5EF4-FFF2-40B4-BE49-F238E27FC236}">
                <a16:creationId xmlns:a16="http://schemas.microsoft.com/office/drawing/2014/main" id="{CA5C3D01-B4AC-9234-31D0-14C23D86FE36}"/>
              </a:ext>
            </a:extLst>
          </p:cNvPr>
          <p:cNvSpPr>
            <a:spLocks noGrp="1"/>
          </p:cNvSpPr>
          <p:nvPr>
            <p:ph type="body" sz="quarter" idx="19"/>
          </p:nvPr>
        </p:nvSpPr>
        <p:spPr>
          <a:xfrm>
            <a:off x="4279904" y="1410514"/>
            <a:ext cx="3632192" cy="1158875"/>
          </a:xfrm>
        </p:spPr>
        <p:txBody>
          <a:bodyPr vert="horz" lIns="91440" tIns="45720" rIns="91440" bIns="45720" rtlCol="0" anchor="t">
            <a:noAutofit/>
          </a:bodyPr>
          <a:lstStyle>
            <a:lvl1pPr marL="0" indent="0">
              <a:buFontTx/>
              <a:buNone/>
              <a:defRPr lang="en-US" sz="3000" smtClean="0">
                <a:latin typeface="Univers Light" panose="020B0403020202020204" pitchFamily="34" charset="0"/>
                <a:ea typeface="+mj-ea"/>
                <a:cs typeface="+mj-cs"/>
              </a:defRPr>
            </a:lvl1pPr>
            <a:lvl2pPr marL="228508" indent="0">
              <a:buFontTx/>
              <a:buNone/>
              <a:defRPr lang="en-US" smtClean="0"/>
            </a:lvl2pPr>
            <a:lvl3pPr marL="228508" indent="0">
              <a:buFontTx/>
              <a:buNone/>
              <a:defRPr lang="en-US" smtClean="0"/>
            </a:lvl3pPr>
            <a:lvl4pPr marL="228508" indent="0">
              <a:buFontTx/>
              <a:buNone/>
              <a:defRPr lang="en-US" smtClean="0"/>
            </a:lvl4pPr>
            <a:lvl5pPr marL="228508" indent="0">
              <a:buFontTx/>
              <a:buNone/>
              <a:defRPr lang="en-US"/>
            </a:lvl5pPr>
          </a:lstStyle>
          <a:p>
            <a:pPr marL="9525" lvl="0" indent="-9525">
              <a:spcBef>
                <a:spcPct val="0"/>
              </a:spcBef>
              <a:buNone/>
              <a:tabLst/>
            </a:pPr>
            <a:r>
              <a:rPr lang="en-US"/>
              <a:t>Click to edit Master text styles</a:t>
            </a:r>
          </a:p>
        </p:txBody>
      </p:sp>
      <p:sp>
        <p:nvSpPr>
          <p:cNvPr id="6" name="Text Placeholder 22">
            <a:extLst>
              <a:ext uri="{FF2B5EF4-FFF2-40B4-BE49-F238E27FC236}">
                <a16:creationId xmlns:a16="http://schemas.microsoft.com/office/drawing/2014/main" id="{B392BA5E-2EEA-0C47-FC29-B8BF5BBE1E81}"/>
              </a:ext>
            </a:extLst>
          </p:cNvPr>
          <p:cNvSpPr>
            <a:spLocks noGrp="1"/>
          </p:cNvSpPr>
          <p:nvPr>
            <p:ph type="body" sz="quarter" idx="20"/>
          </p:nvPr>
        </p:nvSpPr>
        <p:spPr>
          <a:xfrm>
            <a:off x="8216908" y="1410514"/>
            <a:ext cx="3632192" cy="1158875"/>
          </a:xfrm>
        </p:spPr>
        <p:txBody>
          <a:bodyPr vert="horz" lIns="91440" tIns="45720" rIns="91440" bIns="45720" rtlCol="0" anchor="t">
            <a:noAutofit/>
          </a:bodyPr>
          <a:lstStyle>
            <a:lvl1pPr marL="0" indent="0">
              <a:buFontTx/>
              <a:buNone/>
              <a:defRPr lang="en-US" sz="3000" smtClean="0">
                <a:latin typeface="Univers Light" panose="020B0403020202020204" pitchFamily="34" charset="0"/>
                <a:ea typeface="+mj-ea"/>
                <a:cs typeface="+mj-cs"/>
              </a:defRPr>
            </a:lvl1pPr>
            <a:lvl2pPr marL="228508" indent="0">
              <a:buFontTx/>
              <a:buNone/>
              <a:defRPr lang="en-US" smtClean="0"/>
            </a:lvl2pPr>
            <a:lvl3pPr marL="228508" indent="0">
              <a:buFontTx/>
              <a:buNone/>
              <a:defRPr lang="en-US" smtClean="0"/>
            </a:lvl3pPr>
            <a:lvl4pPr marL="228508" indent="0">
              <a:buFontTx/>
              <a:buNone/>
              <a:defRPr lang="en-US" smtClean="0"/>
            </a:lvl4pPr>
            <a:lvl5pPr marL="228508" indent="0">
              <a:buFontTx/>
              <a:buNone/>
              <a:defRPr lang="en-US"/>
            </a:lvl5pPr>
          </a:lstStyle>
          <a:p>
            <a:pPr marL="9525" lvl="0" indent="-9525">
              <a:spcBef>
                <a:spcPct val="0"/>
              </a:spcBef>
              <a:buNone/>
              <a:tabLst/>
            </a:pPr>
            <a:r>
              <a:rPr lang="en-US"/>
              <a:t>Click to edit Master text styles</a:t>
            </a:r>
          </a:p>
        </p:txBody>
      </p:sp>
      <p:sp>
        <p:nvSpPr>
          <p:cNvPr id="7" name="Text Placeholder 5">
            <a:extLst>
              <a:ext uri="{FF2B5EF4-FFF2-40B4-BE49-F238E27FC236}">
                <a16:creationId xmlns:a16="http://schemas.microsoft.com/office/drawing/2014/main" id="{52B9F39A-2BC0-0C0E-C4B7-071AB91C0962}"/>
              </a:ext>
            </a:extLst>
          </p:cNvPr>
          <p:cNvSpPr>
            <a:spLocks noGrp="1"/>
          </p:cNvSpPr>
          <p:nvPr>
            <p:ph type="body" sz="quarter" idx="21" hasCustomPrompt="1"/>
          </p:nvPr>
        </p:nvSpPr>
        <p:spPr>
          <a:xfrm>
            <a:off x="304800" y="2764840"/>
            <a:ext cx="3632192" cy="368041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8" name="Text Placeholder 5">
            <a:extLst>
              <a:ext uri="{FF2B5EF4-FFF2-40B4-BE49-F238E27FC236}">
                <a16:creationId xmlns:a16="http://schemas.microsoft.com/office/drawing/2014/main" id="{54840BD3-8178-2BED-7750-934F8FEE4FA3}"/>
              </a:ext>
            </a:extLst>
          </p:cNvPr>
          <p:cNvSpPr>
            <a:spLocks noGrp="1"/>
          </p:cNvSpPr>
          <p:nvPr>
            <p:ph type="body" sz="quarter" idx="22" hasCustomPrompt="1"/>
          </p:nvPr>
        </p:nvSpPr>
        <p:spPr>
          <a:xfrm>
            <a:off x="4279904" y="2764840"/>
            <a:ext cx="3632192" cy="368041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9" name="Text Placeholder 5">
            <a:extLst>
              <a:ext uri="{FF2B5EF4-FFF2-40B4-BE49-F238E27FC236}">
                <a16:creationId xmlns:a16="http://schemas.microsoft.com/office/drawing/2014/main" id="{F9677D65-62D5-698E-16B9-336444335E1E}"/>
              </a:ext>
            </a:extLst>
          </p:cNvPr>
          <p:cNvSpPr>
            <a:spLocks noGrp="1"/>
          </p:cNvSpPr>
          <p:nvPr>
            <p:ph type="body" sz="quarter" idx="23" hasCustomPrompt="1"/>
          </p:nvPr>
        </p:nvSpPr>
        <p:spPr>
          <a:xfrm>
            <a:off x="8216908" y="2764840"/>
            <a:ext cx="3632192" cy="368041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56D0D4B2-F1FF-8A3E-B179-D25121408CE6}"/>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89541253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Green Background 4 Culumn">
    <p:spTree>
      <p:nvGrpSpPr>
        <p:cNvPr id="1" name=""/>
        <p:cNvGrpSpPr/>
        <p:nvPr/>
      </p:nvGrpSpPr>
      <p:grpSpPr>
        <a:xfrm>
          <a:off x="0" y="0"/>
          <a:ext cx="0" cy="0"/>
          <a:chOff x="0" y="0"/>
          <a:chExt cx="0" cy="0"/>
        </a:xfrm>
      </p:grpSpPr>
      <p:sp>
        <p:nvSpPr>
          <p:cNvPr id="2" name="Text Placeholder 24">
            <a:extLst>
              <a:ext uri="{FF2B5EF4-FFF2-40B4-BE49-F238E27FC236}">
                <a16:creationId xmlns:a16="http://schemas.microsoft.com/office/drawing/2014/main" id="{FCE943DF-27EB-9AE1-8A1F-954E872E1DCE}"/>
              </a:ext>
            </a:extLst>
          </p:cNvPr>
          <p:cNvSpPr>
            <a:spLocks noGrp="1"/>
          </p:cNvSpPr>
          <p:nvPr>
            <p:ph type="body" sz="quarter" idx="30"/>
          </p:nvPr>
        </p:nvSpPr>
        <p:spPr>
          <a:xfrm>
            <a:off x="309307"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5" name="Text Placeholder 24">
            <a:extLst>
              <a:ext uri="{FF2B5EF4-FFF2-40B4-BE49-F238E27FC236}">
                <a16:creationId xmlns:a16="http://schemas.microsoft.com/office/drawing/2014/main" id="{F79F71A9-E638-7899-88DD-DD31B0071FEF}"/>
              </a:ext>
            </a:extLst>
          </p:cNvPr>
          <p:cNvSpPr>
            <a:spLocks noGrp="1"/>
          </p:cNvSpPr>
          <p:nvPr>
            <p:ph type="body" sz="quarter" idx="31"/>
          </p:nvPr>
        </p:nvSpPr>
        <p:spPr>
          <a:xfrm>
            <a:off x="3283864"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6" name="Text Placeholder 24">
            <a:extLst>
              <a:ext uri="{FF2B5EF4-FFF2-40B4-BE49-F238E27FC236}">
                <a16:creationId xmlns:a16="http://schemas.microsoft.com/office/drawing/2014/main" id="{B003D33F-CEC4-F31B-DA34-55FCE4650D47}"/>
              </a:ext>
            </a:extLst>
          </p:cNvPr>
          <p:cNvSpPr>
            <a:spLocks noGrp="1"/>
          </p:cNvSpPr>
          <p:nvPr>
            <p:ph type="body" sz="quarter" idx="32"/>
          </p:nvPr>
        </p:nvSpPr>
        <p:spPr>
          <a:xfrm>
            <a:off x="6258421"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7" name="Text Placeholder 24">
            <a:extLst>
              <a:ext uri="{FF2B5EF4-FFF2-40B4-BE49-F238E27FC236}">
                <a16:creationId xmlns:a16="http://schemas.microsoft.com/office/drawing/2014/main" id="{5F3169B4-B820-6BF7-92F5-31EA36EF878F}"/>
              </a:ext>
            </a:extLst>
          </p:cNvPr>
          <p:cNvSpPr>
            <a:spLocks noGrp="1"/>
          </p:cNvSpPr>
          <p:nvPr>
            <p:ph type="body" sz="quarter" idx="33"/>
          </p:nvPr>
        </p:nvSpPr>
        <p:spPr>
          <a:xfrm>
            <a:off x="9232977"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8" name="Text Placeholder 5">
            <a:extLst>
              <a:ext uri="{FF2B5EF4-FFF2-40B4-BE49-F238E27FC236}">
                <a16:creationId xmlns:a16="http://schemas.microsoft.com/office/drawing/2014/main" id="{5650399B-EE23-9BC4-A986-D8761C784619}"/>
              </a:ext>
            </a:extLst>
          </p:cNvPr>
          <p:cNvSpPr>
            <a:spLocks noGrp="1"/>
          </p:cNvSpPr>
          <p:nvPr>
            <p:ph type="body" sz="quarter" idx="21" hasCustomPrompt="1"/>
          </p:nvPr>
        </p:nvSpPr>
        <p:spPr>
          <a:xfrm>
            <a:off x="310896" y="2764840"/>
            <a:ext cx="2615184" cy="3680410"/>
          </a:xfrm>
        </p:spPr>
        <p:txBody>
          <a:bodyPr/>
          <a:lstStyle>
            <a:lvl1pPr>
              <a:defRPr sz="2100"/>
            </a:lvl1pPr>
            <a:lvl2pPr>
              <a:defRPr sz="1900"/>
            </a:lvl2pPr>
            <a:lvl3pPr>
              <a:defRPr sz="1900"/>
            </a:lvl3pPr>
            <a:lvl4pPr>
              <a:defRPr sz="1900"/>
            </a:lvl4pPr>
            <a:lvl5pPr>
              <a:defRPr sz="190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9" name="Text Placeholder 5">
            <a:extLst>
              <a:ext uri="{FF2B5EF4-FFF2-40B4-BE49-F238E27FC236}">
                <a16:creationId xmlns:a16="http://schemas.microsoft.com/office/drawing/2014/main" id="{30F1C7CF-DA4D-7125-3899-C9442628C56A}"/>
              </a:ext>
            </a:extLst>
          </p:cNvPr>
          <p:cNvSpPr>
            <a:spLocks noGrp="1"/>
          </p:cNvSpPr>
          <p:nvPr>
            <p:ph type="body" sz="quarter" idx="34" hasCustomPrompt="1"/>
          </p:nvPr>
        </p:nvSpPr>
        <p:spPr>
          <a:xfrm>
            <a:off x="3284844" y="2764840"/>
            <a:ext cx="2615184" cy="3680410"/>
          </a:xfrm>
        </p:spPr>
        <p:txBody>
          <a:bodyPr vert="horz" lIns="91440" tIns="45720" rIns="91440" bIns="45720" rtlCol="0">
            <a:normAutofit/>
          </a:bodyPr>
          <a:lstStyle>
            <a:lvl1pPr>
              <a:defRPr lang="en-US" sz="2100" dirty="0"/>
            </a:lvl1pPr>
            <a:lvl2pPr>
              <a:defRPr lang="en-US" sz="1900" dirty="0"/>
            </a:lvl2pPr>
            <a:lvl3pPr>
              <a:defRPr lang="en-US" sz="1900" dirty="0"/>
            </a:lvl3pPr>
            <a:lvl4pPr>
              <a:defRPr lang="en-US" sz="1900" dirty="0"/>
            </a:lvl4pPr>
            <a:lvl5pPr>
              <a:defRPr lang="en-US" sz="1900" dirty="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0" name="Text Placeholder 5">
            <a:extLst>
              <a:ext uri="{FF2B5EF4-FFF2-40B4-BE49-F238E27FC236}">
                <a16:creationId xmlns:a16="http://schemas.microsoft.com/office/drawing/2014/main" id="{18334003-7524-EEDF-E983-A0EBBB18FC50}"/>
              </a:ext>
            </a:extLst>
          </p:cNvPr>
          <p:cNvSpPr>
            <a:spLocks noGrp="1"/>
          </p:cNvSpPr>
          <p:nvPr>
            <p:ph type="body" sz="quarter" idx="35" hasCustomPrompt="1"/>
          </p:nvPr>
        </p:nvSpPr>
        <p:spPr>
          <a:xfrm>
            <a:off x="6254496" y="2764840"/>
            <a:ext cx="2615184" cy="3680410"/>
          </a:xfrm>
        </p:spPr>
        <p:txBody>
          <a:bodyPr vert="horz" lIns="91440" tIns="45720" rIns="91440" bIns="45720" rtlCol="0">
            <a:normAutofit/>
          </a:bodyPr>
          <a:lstStyle>
            <a:lvl1pPr>
              <a:defRPr lang="en-US" sz="2100" dirty="0"/>
            </a:lvl1pPr>
            <a:lvl2pPr>
              <a:defRPr lang="en-US" sz="1900" dirty="0"/>
            </a:lvl2pPr>
            <a:lvl3pPr>
              <a:defRPr lang="en-US" sz="1900" dirty="0"/>
            </a:lvl3pPr>
            <a:lvl4pPr>
              <a:defRPr lang="en-US" sz="1900" dirty="0"/>
            </a:lvl4pPr>
            <a:lvl5pPr>
              <a:defRPr lang="en-US" sz="1900" dirty="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1" name="Text Placeholder 5">
            <a:extLst>
              <a:ext uri="{FF2B5EF4-FFF2-40B4-BE49-F238E27FC236}">
                <a16:creationId xmlns:a16="http://schemas.microsoft.com/office/drawing/2014/main" id="{E4AF3191-7973-12A6-3D03-DD359777A3BB}"/>
              </a:ext>
            </a:extLst>
          </p:cNvPr>
          <p:cNvSpPr>
            <a:spLocks noGrp="1"/>
          </p:cNvSpPr>
          <p:nvPr>
            <p:ph type="body" sz="quarter" idx="36" hasCustomPrompt="1"/>
          </p:nvPr>
        </p:nvSpPr>
        <p:spPr>
          <a:xfrm>
            <a:off x="9232977" y="2764840"/>
            <a:ext cx="2615184" cy="3680410"/>
          </a:xfrm>
        </p:spPr>
        <p:txBody>
          <a:bodyPr vert="horz" lIns="91440" tIns="45720" rIns="91440" bIns="45720" rtlCol="0">
            <a:normAutofit/>
          </a:bodyPr>
          <a:lstStyle>
            <a:lvl1pPr>
              <a:defRPr lang="en-US" sz="2100" dirty="0"/>
            </a:lvl1pPr>
            <a:lvl2pPr>
              <a:defRPr lang="en-US" sz="1900" dirty="0"/>
            </a:lvl2pPr>
            <a:lvl3pPr>
              <a:defRPr lang="en-US" sz="1900" dirty="0"/>
            </a:lvl3pPr>
            <a:lvl4pPr>
              <a:defRPr lang="en-US" sz="1900" dirty="0"/>
            </a:lvl4pPr>
            <a:lvl5pPr>
              <a:defRPr lang="en-US" sz="1900" dirty="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80E4B17D-C4A2-B157-15C8-11C06EF54785}"/>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399033087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Green Background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0248334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pic>
        <p:nvPicPr>
          <p:cNvPr id="7" name="OT_Step_Gradients_RGB_Step_DrkGrn-Blue_Lrg .png" descr="OT_Step_Gradients_RGB_Step_DrkGrn-Blue_Lrg .png">
            <a:extLst>
              <a:ext uri="{FF2B5EF4-FFF2-40B4-BE49-F238E27FC236}">
                <a16:creationId xmlns:a16="http://schemas.microsoft.com/office/drawing/2014/main" id="{3DAA358D-940B-933E-7EC4-050E71A9ADC3}"/>
              </a:ext>
            </a:extLst>
          </p:cNvPr>
          <p:cNvPicPr>
            <a:picLocks noChangeAspect="1"/>
          </p:cNvPicPr>
          <p:nvPr userDrawn="1"/>
        </p:nvPicPr>
        <p:blipFill>
          <a:blip r:embed="rId2"/>
          <a:stretch>
            <a:fillRect/>
          </a:stretch>
        </p:blipFill>
        <p:spPr>
          <a:xfrm>
            <a:off x="0" y="0"/>
            <a:ext cx="12187238" cy="6858000"/>
          </a:xfrm>
          <a:prstGeom prst="rect">
            <a:avLst/>
          </a:prstGeom>
          <a:ln w="12700">
            <a:miter lim="400000"/>
          </a:ln>
        </p:spPr>
      </p:pic>
      <p:sp>
        <p:nvSpPr>
          <p:cNvPr id="2" name="Title 1">
            <a:extLst>
              <a:ext uri="{FF2B5EF4-FFF2-40B4-BE49-F238E27FC236}">
                <a16:creationId xmlns:a16="http://schemas.microsoft.com/office/drawing/2014/main" id="{06C3B484-9926-8625-A8A8-9AED4C531CF2}"/>
              </a:ext>
            </a:extLst>
          </p:cNvPr>
          <p:cNvSpPr>
            <a:spLocks noGrp="1"/>
          </p:cNvSpPr>
          <p:nvPr>
            <p:ph type="title"/>
          </p:nvPr>
        </p:nvSpPr>
        <p:spPr/>
        <p:txBody>
          <a:bodyPr>
            <a:noAutofit/>
          </a:bodyPr>
          <a:lstStyle/>
          <a:p>
            <a:r>
              <a:rPr lang="en-US"/>
              <a:t>Click to edit Master title style</a:t>
            </a:r>
          </a:p>
        </p:txBody>
      </p:sp>
      <p:sp>
        <p:nvSpPr>
          <p:cNvPr id="17" name="Text Placeholder 14">
            <a:extLst>
              <a:ext uri="{FF2B5EF4-FFF2-40B4-BE49-F238E27FC236}">
                <a16:creationId xmlns:a16="http://schemas.microsoft.com/office/drawing/2014/main" id="{CBF0F1E7-13BE-5C80-6345-95256B11D9F4}"/>
              </a:ext>
            </a:extLst>
          </p:cNvPr>
          <p:cNvSpPr>
            <a:spLocks noGrp="1"/>
          </p:cNvSpPr>
          <p:nvPr>
            <p:ph type="body" sz="quarter" idx="12" hasCustomPrompt="1"/>
          </p:nvPr>
        </p:nvSpPr>
        <p:spPr>
          <a:xfrm>
            <a:off x="6096001" y="5905501"/>
            <a:ext cx="5753100" cy="342900"/>
          </a:xfrm>
          <a:prstGeom prst="rect">
            <a:avLst/>
          </a:prstGeom>
        </p:spPr>
        <p:txBody>
          <a:bodyPr>
            <a:noAutofit/>
          </a:bodyPr>
          <a:lstStyle>
            <a:lvl1pPr marL="0" indent="0" algn="r">
              <a:buFontTx/>
              <a:buNone/>
              <a:defRPr sz="1800" baseline="0">
                <a:solidFill>
                  <a:schemeClr val="bg1"/>
                </a:solidFill>
              </a:defRPr>
            </a:lvl1pPr>
          </a:lstStyle>
          <a:p>
            <a:pPr lvl="0"/>
            <a:r>
              <a:rPr lang="en-US"/>
              <a:t>Presenter/Team name</a:t>
            </a:r>
          </a:p>
        </p:txBody>
      </p:sp>
      <p:sp>
        <p:nvSpPr>
          <p:cNvPr id="18" name="Text Placeholder 14">
            <a:extLst>
              <a:ext uri="{FF2B5EF4-FFF2-40B4-BE49-F238E27FC236}">
                <a16:creationId xmlns:a16="http://schemas.microsoft.com/office/drawing/2014/main" id="{3F39AFB3-8CA2-1B83-D541-63BA06926671}"/>
              </a:ext>
            </a:extLst>
          </p:cNvPr>
          <p:cNvSpPr>
            <a:spLocks noGrp="1"/>
          </p:cNvSpPr>
          <p:nvPr>
            <p:ph type="body" sz="quarter" idx="13" hasCustomPrompt="1"/>
          </p:nvPr>
        </p:nvSpPr>
        <p:spPr>
          <a:xfrm>
            <a:off x="6096000" y="6246355"/>
            <a:ext cx="5753100" cy="268745"/>
          </a:xfrm>
          <a:prstGeom prst="rect">
            <a:avLst/>
          </a:prstGeom>
        </p:spPr>
        <p:txBody>
          <a:bodyPr>
            <a:noAutofit/>
          </a:bodyPr>
          <a:lstStyle>
            <a:lvl1pPr marL="0" indent="0" algn="r">
              <a:buFontTx/>
              <a:buNone/>
              <a:defRPr sz="1400" baseline="0">
                <a:solidFill>
                  <a:schemeClr val="bg1"/>
                </a:solidFill>
              </a:defRPr>
            </a:lvl1pPr>
          </a:lstStyle>
          <a:p>
            <a:pPr lvl="0"/>
            <a:r>
              <a:rPr lang="en-US"/>
              <a:t>Date</a:t>
            </a:r>
          </a:p>
        </p:txBody>
      </p:sp>
      <p:sp>
        <p:nvSpPr>
          <p:cNvPr id="3" name="Shape">
            <a:extLst>
              <a:ext uri="{FF2B5EF4-FFF2-40B4-BE49-F238E27FC236}">
                <a16:creationId xmlns:a16="http://schemas.microsoft.com/office/drawing/2014/main" id="{13C70A83-6E47-C008-16CF-BD5F696621BD}"/>
              </a:ext>
            </a:extLst>
          </p:cNvPr>
          <p:cNvSpPr/>
          <p:nvPr userDrawn="1"/>
        </p:nvSpPr>
        <p:spPr>
          <a:xfrm>
            <a:off x="320665" y="1449314"/>
            <a:ext cx="3412655" cy="602689"/>
          </a:xfrm>
          <a:custGeom>
            <a:avLst/>
            <a:gdLst/>
            <a:ahLst/>
            <a:cxnLst>
              <a:cxn ang="0">
                <a:pos x="wd2" y="hd2"/>
              </a:cxn>
              <a:cxn ang="5400000">
                <a:pos x="wd2" y="hd2"/>
              </a:cxn>
              <a:cxn ang="10800000">
                <a:pos x="wd2" y="hd2"/>
              </a:cxn>
              <a:cxn ang="16200000">
                <a:pos x="wd2" y="hd2"/>
              </a:cxn>
            </a:cxnLst>
            <a:rect l="0" t="0" r="r" b="b"/>
            <a:pathLst>
              <a:path w="21600" h="21600" extrusionOk="0">
                <a:moveTo>
                  <a:pt x="10009" y="0"/>
                </a:moveTo>
                <a:cubicBezTo>
                  <a:pt x="10009" y="99"/>
                  <a:pt x="10007" y="892"/>
                  <a:pt x="10001" y="1487"/>
                </a:cubicBezTo>
                <a:cubicBezTo>
                  <a:pt x="9996" y="2086"/>
                  <a:pt x="9988" y="2589"/>
                  <a:pt x="9977" y="2990"/>
                </a:cubicBezTo>
                <a:cubicBezTo>
                  <a:pt x="9963" y="3718"/>
                  <a:pt x="9935" y="4199"/>
                  <a:pt x="9894" y="4430"/>
                </a:cubicBezTo>
                <a:cubicBezTo>
                  <a:pt x="9852" y="4665"/>
                  <a:pt x="9770" y="4801"/>
                  <a:pt x="9645" y="4839"/>
                </a:cubicBezTo>
                <a:cubicBezTo>
                  <a:pt x="9595" y="4862"/>
                  <a:pt x="9522" y="4876"/>
                  <a:pt x="9426" y="4884"/>
                </a:cubicBezTo>
                <a:cubicBezTo>
                  <a:pt x="9371" y="4891"/>
                  <a:pt x="9384" y="4896"/>
                  <a:pt x="9344" y="4896"/>
                </a:cubicBezTo>
                <a:lnTo>
                  <a:pt x="9344" y="6855"/>
                </a:lnTo>
                <a:lnTo>
                  <a:pt x="9940" y="6855"/>
                </a:lnTo>
                <a:lnTo>
                  <a:pt x="9940" y="9573"/>
                </a:lnTo>
                <a:lnTo>
                  <a:pt x="9940" y="9573"/>
                </a:lnTo>
                <a:lnTo>
                  <a:pt x="9940" y="17585"/>
                </a:lnTo>
                <a:cubicBezTo>
                  <a:pt x="9940" y="19936"/>
                  <a:pt x="10178" y="21278"/>
                  <a:pt x="10593" y="21278"/>
                </a:cubicBezTo>
                <a:lnTo>
                  <a:pt x="11307" y="21278"/>
                </a:lnTo>
                <a:lnTo>
                  <a:pt x="11307" y="19061"/>
                </a:lnTo>
                <a:lnTo>
                  <a:pt x="10806" y="19044"/>
                </a:lnTo>
                <a:cubicBezTo>
                  <a:pt x="10610" y="19044"/>
                  <a:pt x="10539" y="18642"/>
                  <a:pt x="10539" y="17531"/>
                </a:cubicBezTo>
                <a:lnTo>
                  <a:pt x="10539" y="6855"/>
                </a:lnTo>
                <a:lnTo>
                  <a:pt x="11307" y="6855"/>
                </a:lnTo>
                <a:lnTo>
                  <a:pt x="11307" y="4463"/>
                </a:lnTo>
                <a:lnTo>
                  <a:pt x="10539" y="4463"/>
                </a:lnTo>
                <a:lnTo>
                  <a:pt x="10539" y="0"/>
                </a:lnTo>
                <a:lnTo>
                  <a:pt x="10009" y="0"/>
                </a:lnTo>
                <a:close/>
                <a:moveTo>
                  <a:pt x="20302" y="0"/>
                </a:moveTo>
                <a:cubicBezTo>
                  <a:pt x="20302" y="99"/>
                  <a:pt x="20299" y="892"/>
                  <a:pt x="20294" y="1487"/>
                </a:cubicBezTo>
                <a:cubicBezTo>
                  <a:pt x="20289" y="2086"/>
                  <a:pt x="20281" y="2589"/>
                  <a:pt x="20270" y="2990"/>
                </a:cubicBezTo>
                <a:cubicBezTo>
                  <a:pt x="20255" y="3718"/>
                  <a:pt x="20228" y="4199"/>
                  <a:pt x="20187" y="4430"/>
                </a:cubicBezTo>
                <a:cubicBezTo>
                  <a:pt x="20146" y="4665"/>
                  <a:pt x="20063" y="4801"/>
                  <a:pt x="19938" y="4839"/>
                </a:cubicBezTo>
                <a:cubicBezTo>
                  <a:pt x="19888" y="4862"/>
                  <a:pt x="19815" y="4876"/>
                  <a:pt x="19719" y="4884"/>
                </a:cubicBezTo>
                <a:cubicBezTo>
                  <a:pt x="19664" y="4891"/>
                  <a:pt x="19677" y="4896"/>
                  <a:pt x="19638" y="4896"/>
                </a:cubicBezTo>
                <a:lnTo>
                  <a:pt x="19638" y="6855"/>
                </a:lnTo>
                <a:lnTo>
                  <a:pt x="20233" y="6855"/>
                </a:lnTo>
                <a:lnTo>
                  <a:pt x="20233" y="9573"/>
                </a:lnTo>
                <a:lnTo>
                  <a:pt x="20233" y="9573"/>
                </a:lnTo>
                <a:lnTo>
                  <a:pt x="20233" y="17585"/>
                </a:lnTo>
                <a:cubicBezTo>
                  <a:pt x="20233" y="19936"/>
                  <a:pt x="20471" y="21278"/>
                  <a:pt x="20886" y="21278"/>
                </a:cubicBezTo>
                <a:lnTo>
                  <a:pt x="21600" y="21278"/>
                </a:lnTo>
                <a:lnTo>
                  <a:pt x="21600" y="19061"/>
                </a:lnTo>
                <a:lnTo>
                  <a:pt x="21099" y="19044"/>
                </a:lnTo>
                <a:cubicBezTo>
                  <a:pt x="20903" y="19044"/>
                  <a:pt x="20832" y="18642"/>
                  <a:pt x="20832" y="17531"/>
                </a:cubicBezTo>
                <a:lnTo>
                  <a:pt x="20832" y="6855"/>
                </a:lnTo>
                <a:lnTo>
                  <a:pt x="21600" y="6855"/>
                </a:lnTo>
                <a:lnTo>
                  <a:pt x="21600" y="4463"/>
                </a:lnTo>
                <a:lnTo>
                  <a:pt x="20832" y="4463"/>
                </a:lnTo>
                <a:lnTo>
                  <a:pt x="20832" y="0"/>
                </a:lnTo>
                <a:lnTo>
                  <a:pt x="20302" y="0"/>
                </a:lnTo>
                <a:close/>
                <a:moveTo>
                  <a:pt x="1492" y="4127"/>
                </a:moveTo>
                <a:cubicBezTo>
                  <a:pt x="668" y="4127"/>
                  <a:pt x="0" y="7722"/>
                  <a:pt x="0" y="12864"/>
                </a:cubicBezTo>
                <a:cubicBezTo>
                  <a:pt x="0" y="18005"/>
                  <a:pt x="668" y="21600"/>
                  <a:pt x="1492" y="21600"/>
                </a:cubicBezTo>
                <a:cubicBezTo>
                  <a:pt x="2326" y="21600"/>
                  <a:pt x="2981" y="18005"/>
                  <a:pt x="2981" y="12864"/>
                </a:cubicBezTo>
                <a:cubicBezTo>
                  <a:pt x="2981" y="7722"/>
                  <a:pt x="2320" y="4127"/>
                  <a:pt x="1492" y="4127"/>
                </a:cubicBezTo>
                <a:close/>
                <a:moveTo>
                  <a:pt x="5029" y="4127"/>
                </a:moveTo>
                <a:cubicBezTo>
                  <a:pt x="4441" y="4127"/>
                  <a:pt x="4082" y="6042"/>
                  <a:pt x="3914" y="9671"/>
                </a:cubicBezTo>
                <a:lnTo>
                  <a:pt x="3914" y="4463"/>
                </a:lnTo>
                <a:lnTo>
                  <a:pt x="3354" y="4463"/>
                </a:lnTo>
                <a:lnTo>
                  <a:pt x="3354" y="21278"/>
                </a:lnTo>
                <a:lnTo>
                  <a:pt x="3969" y="21278"/>
                </a:lnTo>
                <a:lnTo>
                  <a:pt x="3969" y="11637"/>
                </a:lnTo>
                <a:cubicBezTo>
                  <a:pt x="3969" y="9722"/>
                  <a:pt x="4194" y="7017"/>
                  <a:pt x="4740" y="7017"/>
                </a:cubicBezTo>
                <a:cubicBezTo>
                  <a:pt x="5151" y="7017"/>
                  <a:pt x="5359" y="8780"/>
                  <a:pt x="5359" y="11015"/>
                </a:cubicBezTo>
                <a:lnTo>
                  <a:pt x="5359" y="21278"/>
                </a:lnTo>
                <a:lnTo>
                  <a:pt x="5974" y="21278"/>
                </a:lnTo>
                <a:lnTo>
                  <a:pt x="5974" y="9739"/>
                </a:lnTo>
                <a:cubicBezTo>
                  <a:pt x="5974" y="5993"/>
                  <a:pt x="5559" y="4127"/>
                  <a:pt x="5029" y="4127"/>
                </a:cubicBezTo>
                <a:close/>
                <a:moveTo>
                  <a:pt x="7817" y="4127"/>
                </a:moveTo>
                <a:cubicBezTo>
                  <a:pt x="6966" y="4127"/>
                  <a:pt x="6364" y="7654"/>
                  <a:pt x="6364" y="12998"/>
                </a:cubicBezTo>
                <a:cubicBezTo>
                  <a:pt x="6364" y="17854"/>
                  <a:pt x="6868" y="21600"/>
                  <a:pt x="7835" y="21600"/>
                </a:cubicBezTo>
                <a:cubicBezTo>
                  <a:pt x="8752" y="21600"/>
                  <a:pt x="9182" y="18234"/>
                  <a:pt x="9208" y="15227"/>
                </a:cubicBezTo>
                <a:lnTo>
                  <a:pt x="8580" y="15227"/>
                </a:lnTo>
                <a:cubicBezTo>
                  <a:pt x="8535" y="17646"/>
                  <a:pt x="8360" y="19131"/>
                  <a:pt x="7841" y="19131"/>
                </a:cubicBezTo>
                <a:cubicBezTo>
                  <a:pt x="7322" y="19131"/>
                  <a:pt x="7049" y="16846"/>
                  <a:pt x="7049" y="13066"/>
                </a:cubicBezTo>
                <a:lnTo>
                  <a:pt x="7049" y="12763"/>
                </a:lnTo>
                <a:lnTo>
                  <a:pt x="9226" y="12763"/>
                </a:lnTo>
                <a:cubicBezTo>
                  <a:pt x="9208" y="7453"/>
                  <a:pt x="8731" y="4127"/>
                  <a:pt x="7817" y="4127"/>
                </a:cubicBezTo>
                <a:close/>
                <a:moveTo>
                  <a:pt x="18199" y="4137"/>
                </a:moveTo>
                <a:cubicBezTo>
                  <a:pt x="17553" y="4137"/>
                  <a:pt x="17102" y="5916"/>
                  <a:pt x="17102" y="9039"/>
                </a:cubicBezTo>
                <a:cubicBezTo>
                  <a:pt x="17102" y="15321"/>
                  <a:pt x="18863" y="12568"/>
                  <a:pt x="18863" y="16660"/>
                </a:cubicBezTo>
                <a:cubicBezTo>
                  <a:pt x="18863" y="18039"/>
                  <a:pt x="18632" y="18913"/>
                  <a:pt x="18282" y="18913"/>
                </a:cubicBezTo>
                <a:cubicBezTo>
                  <a:pt x="17888" y="18913"/>
                  <a:pt x="17655" y="17948"/>
                  <a:pt x="17613" y="16470"/>
                </a:cubicBezTo>
                <a:lnTo>
                  <a:pt x="17003" y="16470"/>
                </a:lnTo>
                <a:cubicBezTo>
                  <a:pt x="17039" y="19560"/>
                  <a:pt x="17537" y="21600"/>
                  <a:pt x="18282" y="21600"/>
                </a:cubicBezTo>
                <a:cubicBezTo>
                  <a:pt x="18946" y="21600"/>
                  <a:pt x="19444" y="19818"/>
                  <a:pt x="19444" y="16493"/>
                </a:cubicBezTo>
                <a:cubicBezTo>
                  <a:pt x="19444" y="10213"/>
                  <a:pt x="17683" y="12936"/>
                  <a:pt x="17683" y="8870"/>
                </a:cubicBezTo>
                <a:cubicBezTo>
                  <a:pt x="17683" y="7631"/>
                  <a:pt x="17891" y="6822"/>
                  <a:pt x="18199" y="6822"/>
                </a:cubicBezTo>
                <a:cubicBezTo>
                  <a:pt x="18561" y="6822"/>
                  <a:pt x="18760" y="7727"/>
                  <a:pt x="18784" y="9171"/>
                </a:cubicBezTo>
                <a:lnTo>
                  <a:pt x="19390" y="9171"/>
                </a:lnTo>
                <a:cubicBezTo>
                  <a:pt x="19378" y="6184"/>
                  <a:pt x="18934" y="4137"/>
                  <a:pt x="18199" y="4137"/>
                </a:cubicBezTo>
                <a:close/>
                <a:moveTo>
                  <a:pt x="11815" y="4461"/>
                </a:moveTo>
                <a:lnTo>
                  <a:pt x="11815" y="21276"/>
                </a:lnTo>
                <a:lnTo>
                  <a:pt x="12426" y="21276"/>
                </a:lnTo>
                <a:lnTo>
                  <a:pt x="12426" y="13672"/>
                </a:lnTo>
                <a:cubicBezTo>
                  <a:pt x="12426" y="13086"/>
                  <a:pt x="12433" y="12500"/>
                  <a:pt x="12451" y="11922"/>
                </a:cubicBezTo>
                <a:cubicBezTo>
                  <a:pt x="12541" y="8873"/>
                  <a:pt x="12819" y="7815"/>
                  <a:pt x="13253" y="7815"/>
                </a:cubicBezTo>
                <a:cubicBezTo>
                  <a:pt x="13325" y="7815"/>
                  <a:pt x="13405" y="7850"/>
                  <a:pt x="13611" y="7916"/>
                </a:cubicBezTo>
                <a:lnTo>
                  <a:pt x="13611" y="7519"/>
                </a:lnTo>
                <a:lnTo>
                  <a:pt x="13611" y="4463"/>
                </a:lnTo>
                <a:lnTo>
                  <a:pt x="13188" y="4463"/>
                </a:lnTo>
                <a:cubicBezTo>
                  <a:pt x="12921" y="4463"/>
                  <a:pt x="12698" y="5361"/>
                  <a:pt x="12580" y="6714"/>
                </a:cubicBezTo>
                <a:lnTo>
                  <a:pt x="12580" y="6716"/>
                </a:lnTo>
                <a:cubicBezTo>
                  <a:pt x="12488" y="7619"/>
                  <a:pt x="12377" y="9663"/>
                  <a:pt x="12373" y="9737"/>
                </a:cubicBezTo>
                <a:lnTo>
                  <a:pt x="12373" y="4461"/>
                </a:lnTo>
                <a:lnTo>
                  <a:pt x="11815" y="4461"/>
                </a:lnTo>
                <a:close/>
                <a:moveTo>
                  <a:pt x="14008" y="4463"/>
                </a:moveTo>
                <a:lnTo>
                  <a:pt x="14008" y="15988"/>
                </a:lnTo>
                <a:cubicBezTo>
                  <a:pt x="14008" y="19735"/>
                  <a:pt x="14411" y="21600"/>
                  <a:pt x="14927" y="21600"/>
                </a:cubicBezTo>
                <a:cubicBezTo>
                  <a:pt x="15500" y="21600"/>
                  <a:pt x="15850" y="19685"/>
                  <a:pt x="15986" y="16056"/>
                </a:cubicBezTo>
                <a:lnTo>
                  <a:pt x="15986" y="21278"/>
                </a:lnTo>
                <a:lnTo>
                  <a:pt x="16571" y="21278"/>
                </a:lnTo>
                <a:lnTo>
                  <a:pt x="16571" y="4463"/>
                </a:lnTo>
                <a:lnTo>
                  <a:pt x="15960" y="4463"/>
                </a:lnTo>
                <a:lnTo>
                  <a:pt x="15960" y="14090"/>
                </a:lnTo>
                <a:cubicBezTo>
                  <a:pt x="15960" y="16005"/>
                  <a:pt x="15740" y="18711"/>
                  <a:pt x="15209" y="18711"/>
                </a:cubicBezTo>
                <a:cubicBezTo>
                  <a:pt x="14809" y="18711"/>
                  <a:pt x="14619" y="16947"/>
                  <a:pt x="14619" y="14712"/>
                </a:cubicBezTo>
                <a:lnTo>
                  <a:pt x="14619" y="4463"/>
                </a:lnTo>
                <a:lnTo>
                  <a:pt x="14008" y="4463"/>
                </a:lnTo>
                <a:close/>
                <a:moveTo>
                  <a:pt x="1498" y="6411"/>
                </a:moveTo>
                <a:cubicBezTo>
                  <a:pt x="1993" y="6411"/>
                  <a:pt x="2299" y="8596"/>
                  <a:pt x="2299" y="12864"/>
                </a:cubicBezTo>
                <a:cubicBezTo>
                  <a:pt x="2299" y="16846"/>
                  <a:pt x="1993" y="19281"/>
                  <a:pt x="1498" y="19281"/>
                </a:cubicBezTo>
                <a:cubicBezTo>
                  <a:pt x="1006" y="19281"/>
                  <a:pt x="682" y="16846"/>
                  <a:pt x="682" y="12864"/>
                </a:cubicBezTo>
                <a:cubicBezTo>
                  <a:pt x="682" y="8596"/>
                  <a:pt x="1006" y="6411"/>
                  <a:pt x="1498" y="6411"/>
                </a:cubicBezTo>
                <a:close/>
                <a:moveTo>
                  <a:pt x="7823" y="6596"/>
                </a:moveTo>
                <a:cubicBezTo>
                  <a:pt x="8313" y="6596"/>
                  <a:pt x="8530" y="8704"/>
                  <a:pt x="8549" y="10926"/>
                </a:cubicBezTo>
                <a:lnTo>
                  <a:pt x="7078" y="10926"/>
                </a:lnTo>
                <a:cubicBezTo>
                  <a:pt x="7154" y="8079"/>
                  <a:pt x="7412" y="6596"/>
                  <a:pt x="7823" y="6596"/>
                </a:cubicBezTo>
                <a:close/>
              </a:path>
            </a:pathLst>
          </a:custGeom>
          <a:solidFill>
            <a:srgbClr val="FFFFFF"/>
          </a:solidFill>
          <a:ln w="12700">
            <a:miter lim="400000"/>
          </a:ln>
        </p:spPr>
        <p:txBody>
          <a:bodyPr lIns="0" tIns="0" rIns="0" bIns="0" anchor="ctr"/>
          <a:lstStyle/>
          <a:p>
            <a:pPr algn="l" defTabSz="228509">
              <a:defRPr sz="1200"/>
            </a:pPr>
            <a:endParaRPr sz="600" dirty="0"/>
          </a:p>
        </p:txBody>
      </p:sp>
      <p:sp>
        <p:nvSpPr>
          <p:cNvPr id="4" name="TextBox 3">
            <a:extLst>
              <a:ext uri="{FF2B5EF4-FFF2-40B4-BE49-F238E27FC236}">
                <a16:creationId xmlns:a16="http://schemas.microsoft.com/office/drawing/2014/main" id="{3E99141E-99FF-0F8E-C8C3-76FC3D36006B}"/>
              </a:ext>
            </a:extLst>
          </p:cNvPr>
          <p:cNvSpPr txBox="1"/>
          <p:nvPr userDrawn="1"/>
        </p:nvSpPr>
        <p:spPr>
          <a:xfrm>
            <a:off x="320665" y="5905501"/>
            <a:ext cx="565432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i="1" dirty="0">
                <a:solidFill>
                  <a:schemeClr val="bg1"/>
                </a:solidFill>
                <a:effectLst/>
                <a:latin typeface="+mn-lt"/>
              </a:rPr>
              <a:t>This presentation includes statements relating to the business, technology, products, services and development activities of OneTrust LLC and its affiliates (“OneTrust”). While OneTrust makes these statements based on current understandings and expectations, there is no guarantee that the statements included in this presentation will remain true after the date of this presentation, nor does OneTrust make any representation, warranty or guaranty, express or implied, regarding anticipated or future technology, products, services and development activities.</a:t>
            </a:r>
            <a:endParaRPr lang="en-US" sz="800" i="1" dirty="0">
              <a:solidFill>
                <a:schemeClr val="bg1"/>
              </a:solidFill>
              <a:latin typeface="+mn-lt"/>
            </a:endParaRPr>
          </a:p>
          <a:p>
            <a:pPr algn="l"/>
            <a:endParaRPr lang="en-US" sz="800" i="1" dirty="0">
              <a:solidFill>
                <a:schemeClr val="bg1"/>
              </a:solidFill>
            </a:endParaRPr>
          </a:p>
        </p:txBody>
      </p:sp>
    </p:spTree>
    <p:extLst>
      <p:ext uri="{BB962C8B-B14F-4D97-AF65-F5344CB8AC3E}">
        <p14:creationId xmlns:p14="http://schemas.microsoft.com/office/powerpoint/2010/main" val="379342228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 Cover Slide 2">
    <p:spTree>
      <p:nvGrpSpPr>
        <p:cNvPr id="1" name=""/>
        <p:cNvGrpSpPr/>
        <p:nvPr/>
      </p:nvGrpSpPr>
      <p:grpSpPr>
        <a:xfrm>
          <a:off x="0" y="0"/>
          <a:ext cx="0" cy="0"/>
          <a:chOff x="0" y="0"/>
          <a:chExt cx="0" cy="0"/>
        </a:xfrm>
      </p:grpSpPr>
      <p:pic>
        <p:nvPicPr>
          <p:cNvPr id="10" name="OT_Spotlight_Gradients_RGB_Spotlight_Grn1_Hrz_A .png" descr="OT_Spotlight_Gradients_RGB_Spotlight_Grn1_Hrz_A .png">
            <a:extLst>
              <a:ext uri="{FF2B5EF4-FFF2-40B4-BE49-F238E27FC236}">
                <a16:creationId xmlns:a16="http://schemas.microsoft.com/office/drawing/2014/main" id="{142435F5-2E7E-328B-E378-BDD078826156}"/>
              </a:ext>
            </a:extLst>
          </p:cNvPr>
          <p:cNvPicPr>
            <a:picLocks noChangeAspect="1"/>
          </p:cNvPicPr>
          <p:nvPr userDrawn="1"/>
        </p:nvPicPr>
        <p:blipFill>
          <a:blip r:embed="rId2"/>
          <a:stretch>
            <a:fillRect/>
          </a:stretch>
        </p:blipFill>
        <p:spPr>
          <a:xfrm>
            <a:off x="0" y="3175"/>
            <a:ext cx="12187238" cy="6851650"/>
          </a:xfrm>
          <a:prstGeom prst="rect">
            <a:avLst/>
          </a:prstGeom>
          <a:ln w="12700">
            <a:miter lim="400000"/>
          </a:ln>
        </p:spPr>
      </p:pic>
      <p:sp>
        <p:nvSpPr>
          <p:cNvPr id="2" name="Title 1">
            <a:extLst>
              <a:ext uri="{FF2B5EF4-FFF2-40B4-BE49-F238E27FC236}">
                <a16:creationId xmlns:a16="http://schemas.microsoft.com/office/drawing/2014/main" id="{06C3B484-9926-8625-A8A8-9AED4C531CF2}"/>
              </a:ext>
            </a:extLst>
          </p:cNvPr>
          <p:cNvSpPr>
            <a:spLocks noGrp="1"/>
          </p:cNvSpPr>
          <p:nvPr>
            <p:ph type="title"/>
          </p:nvPr>
        </p:nvSpPr>
        <p:spPr/>
        <p:txBody>
          <a:bodyPr/>
          <a:lstStyle/>
          <a:p>
            <a:r>
              <a:rPr lang="en-US"/>
              <a:t>Click to edit Master title style</a:t>
            </a:r>
          </a:p>
        </p:txBody>
      </p:sp>
      <p:sp>
        <p:nvSpPr>
          <p:cNvPr id="8" name="Shape">
            <a:extLst>
              <a:ext uri="{FF2B5EF4-FFF2-40B4-BE49-F238E27FC236}">
                <a16:creationId xmlns:a16="http://schemas.microsoft.com/office/drawing/2014/main" id="{4283DA42-3249-AF28-F8CB-D27D8161F43F}"/>
              </a:ext>
            </a:extLst>
          </p:cNvPr>
          <p:cNvSpPr/>
          <p:nvPr userDrawn="1"/>
        </p:nvSpPr>
        <p:spPr>
          <a:xfrm>
            <a:off x="320665" y="1449314"/>
            <a:ext cx="3412655" cy="602689"/>
          </a:xfrm>
          <a:custGeom>
            <a:avLst/>
            <a:gdLst/>
            <a:ahLst/>
            <a:cxnLst>
              <a:cxn ang="0">
                <a:pos x="wd2" y="hd2"/>
              </a:cxn>
              <a:cxn ang="5400000">
                <a:pos x="wd2" y="hd2"/>
              </a:cxn>
              <a:cxn ang="10800000">
                <a:pos x="wd2" y="hd2"/>
              </a:cxn>
              <a:cxn ang="16200000">
                <a:pos x="wd2" y="hd2"/>
              </a:cxn>
            </a:cxnLst>
            <a:rect l="0" t="0" r="r" b="b"/>
            <a:pathLst>
              <a:path w="21600" h="21600" extrusionOk="0">
                <a:moveTo>
                  <a:pt x="10009" y="0"/>
                </a:moveTo>
                <a:cubicBezTo>
                  <a:pt x="10009" y="99"/>
                  <a:pt x="10007" y="892"/>
                  <a:pt x="10001" y="1487"/>
                </a:cubicBezTo>
                <a:cubicBezTo>
                  <a:pt x="9996" y="2086"/>
                  <a:pt x="9988" y="2589"/>
                  <a:pt x="9977" y="2990"/>
                </a:cubicBezTo>
                <a:cubicBezTo>
                  <a:pt x="9963" y="3718"/>
                  <a:pt x="9935" y="4199"/>
                  <a:pt x="9894" y="4430"/>
                </a:cubicBezTo>
                <a:cubicBezTo>
                  <a:pt x="9852" y="4665"/>
                  <a:pt x="9770" y="4801"/>
                  <a:pt x="9645" y="4839"/>
                </a:cubicBezTo>
                <a:cubicBezTo>
                  <a:pt x="9595" y="4862"/>
                  <a:pt x="9522" y="4876"/>
                  <a:pt x="9426" y="4884"/>
                </a:cubicBezTo>
                <a:cubicBezTo>
                  <a:pt x="9371" y="4891"/>
                  <a:pt x="9384" y="4896"/>
                  <a:pt x="9344" y="4896"/>
                </a:cubicBezTo>
                <a:lnTo>
                  <a:pt x="9344" y="6855"/>
                </a:lnTo>
                <a:lnTo>
                  <a:pt x="9940" y="6855"/>
                </a:lnTo>
                <a:lnTo>
                  <a:pt x="9940" y="9573"/>
                </a:lnTo>
                <a:lnTo>
                  <a:pt x="9940" y="9573"/>
                </a:lnTo>
                <a:lnTo>
                  <a:pt x="9940" y="17585"/>
                </a:lnTo>
                <a:cubicBezTo>
                  <a:pt x="9940" y="19936"/>
                  <a:pt x="10178" y="21278"/>
                  <a:pt x="10593" y="21278"/>
                </a:cubicBezTo>
                <a:lnTo>
                  <a:pt x="11307" y="21278"/>
                </a:lnTo>
                <a:lnTo>
                  <a:pt x="11307" y="19061"/>
                </a:lnTo>
                <a:lnTo>
                  <a:pt x="10806" y="19044"/>
                </a:lnTo>
                <a:cubicBezTo>
                  <a:pt x="10610" y="19044"/>
                  <a:pt x="10539" y="18642"/>
                  <a:pt x="10539" y="17531"/>
                </a:cubicBezTo>
                <a:lnTo>
                  <a:pt x="10539" y="6855"/>
                </a:lnTo>
                <a:lnTo>
                  <a:pt x="11307" y="6855"/>
                </a:lnTo>
                <a:lnTo>
                  <a:pt x="11307" y="4463"/>
                </a:lnTo>
                <a:lnTo>
                  <a:pt x="10539" y="4463"/>
                </a:lnTo>
                <a:lnTo>
                  <a:pt x="10539" y="0"/>
                </a:lnTo>
                <a:lnTo>
                  <a:pt x="10009" y="0"/>
                </a:lnTo>
                <a:close/>
                <a:moveTo>
                  <a:pt x="20302" y="0"/>
                </a:moveTo>
                <a:cubicBezTo>
                  <a:pt x="20302" y="99"/>
                  <a:pt x="20299" y="892"/>
                  <a:pt x="20294" y="1487"/>
                </a:cubicBezTo>
                <a:cubicBezTo>
                  <a:pt x="20289" y="2086"/>
                  <a:pt x="20281" y="2589"/>
                  <a:pt x="20270" y="2990"/>
                </a:cubicBezTo>
                <a:cubicBezTo>
                  <a:pt x="20255" y="3718"/>
                  <a:pt x="20228" y="4199"/>
                  <a:pt x="20187" y="4430"/>
                </a:cubicBezTo>
                <a:cubicBezTo>
                  <a:pt x="20146" y="4665"/>
                  <a:pt x="20063" y="4801"/>
                  <a:pt x="19938" y="4839"/>
                </a:cubicBezTo>
                <a:cubicBezTo>
                  <a:pt x="19888" y="4862"/>
                  <a:pt x="19815" y="4876"/>
                  <a:pt x="19719" y="4884"/>
                </a:cubicBezTo>
                <a:cubicBezTo>
                  <a:pt x="19664" y="4891"/>
                  <a:pt x="19677" y="4896"/>
                  <a:pt x="19638" y="4896"/>
                </a:cubicBezTo>
                <a:lnTo>
                  <a:pt x="19638" y="6855"/>
                </a:lnTo>
                <a:lnTo>
                  <a:pt x="20233" y="6855"/>
                </a:lnTo>
                <a:lnTo>
                  <a:pt x="20233" y="9573"/>
                </a:lnTo>
                <a:lnTo>
                  <a:pt x="20233" y="9573"/>
                </a:lnTo>
                <a:lnTo>
                  <a:pt x="20233" y="17585"/>
                </a:lnTo>
                <a:cubicBezTo>
                  <a:pt x="20233" y="19936"/>
                  <a:pt x="20471" y="21278"/>
                  <a:pt x="20886" y="21278"/>
                </a:cubicBezTo>
                <a:lnTo>
                  <a:pt x="21600" y="21278"/>
                </a:lnTo>
                <a:lnTo>
                  <a:pt x="21600" y="19061"/>
                </a:lnTo>
                <a:lnTo>
                  <a:pt x="21099" y="19044"/>
                </a:lnTo>
                <a:cubicBezTo>
                  <a:pt x="20903" y="19044"/>
                  <a:pt x="20832" y="18642"/>
                  <a:pt x="20832" y="17531"/>
                </a:cubicBezTo>
                <a:lnTo>
                  <a:pt x="20832" y="6855"/>
                </a:lnTo>
                <a:lnTo>
                  <a:pt x="21600" y="6855"/>
                </a:lnTo>
                <a:lnTo>
                  <a:pt x="21600" y="4463"/>
                </a:lnTo>
                <a:lnTo>
                  <a:pt x="20832" y="4463"/>
                </a:lnTo>
                <a:lnTo>
                  <a:pt x="20832" y="0"/>
                </a:lnTo>
                <a:lnTo>
                  <a:pt x="20302" y="0"/>
                </a:lnTo>
                <a:close/>
                <a:moveTo>
                  <a:pt x="1492" y="4127"/>
                </a:moveTo>
                <a:cubicBezTo>
                  <a:pt x="668" y="4127"/>
                  <a:pt x="0" y="7722"/>
                  <a:pt x="0" y="12864"/>
                </a:cubicBezTo>
                <a:cubicBezTo>
                  <a:pt x="0" y="18005"/>
                  <a:pt x="668" y="21600"/>
                  <a:pt x="1492" y="21600"/>
                </a:cubicBezTo>
                <a:cubicBezTo>
                  <a:pt x="2326" y="21600"/>
                  <a:pt x="2981" y="18005"/>
                  <a:pt x="2981" y="12864"/>
                </a:cubicBezTo>
                <a:cubicBezTo>
                  <a:pt x="2981" y="7722"/>
                  <a:pt x="2320" y="4127"/>
                  <a:pt x="1492" y="4127"/>
                </a:cubicBezTo>
                <a:close/>
                <a:moveTo>
                  <a:pt x="5029" y="4127"/>
                </a:moveTo>
                <a:cubicBezTo>
                  <a:pt x="4441" y="4127"/>
                  <a:pt x="4082" y="6042"/>
                  <a:pt x="3914" y="9671"/>
                </a:cubicBezTo>
                <a:lnTo>
                  <a:pt x="3914" y="4463"/>
                </a:lnTo>
                <a:lnTo>
                  <a:pt x="3354" y="4463"/>
                </a:lnTo>
                <a:lnTo>
                  <a:pt x="3354" y="21278"/>
                </a:lnTo>
                <a:lnTo>
                  <a:pt x="3969" y="21278"/>
                </a:lnTo>
                <a:lnTo>
                  <a:pt x="3969" y="11637"/>
                </a:lnTo>
                <a:cubicBezTo>
                  <a:pt x="3969" y="9722"/>
                  <a:pt x="4194" y="7017"/>
                  <a:pt x="4740" y="7017"/>
                </a:cubicBezTo>
                <a:cubicBezTo>
                  <a:pt x="5151" y="7017"/>
                  <a:pt x="5359" y="8780"/>
                  <a:pt x="5359" y="11015"/>
                </a:cubicBezTo>
                <a:lnTo>
                  <a:pt x="5359" y="21278"/>
                </a:lnTo>
                <a:lnTo>
                  <a:pt x="5974" y="21278"/>
                </a:lnTo>
                <a:lnTo>
                  <a:pt x="5974" y="9739"/>
                </a:lnTo>
                <a:cubicBezTo>
                  <a:pt x="5974" y="5993"/>
                  <a:pt x="5559" y="4127"/>
                  <a:pt x="5029" y="4127"/>
                </a:cubicBezTo>
                <a:close/>
                <a:moveTo>
                  <a:pt x="7817" y="4127"/>
                </a:moveTo>
                <a:cubicBezTo>
                  <a:pt x="6966" y="4127"/>
                  <a:pt x="6364" y="7654"/>
                  <a:pt x="6364" y="12998"/>
                </a:cubicBezTo>
                <a:cubicBezTo>
                  <a:pt x="6364" y="17854"/>
                  <a:pt x="6868" y="21600"/>
                  <a:pt x="7835" y="21600"/>
                </a:cubicBezTo>
                <a:cubicBezTo>
                  <a:pt x="8752" y="21600"/>
                  <a:pt x="9182" y="18234"/>
                  <a:pt x="9208" y="15227"/>
                </a:cubicBezTo>
                <a:lnTo>
                  <a:pt x="8580" y="15227"/>
                </a:lnTo>
                <a:cubicBezTo>
                  <a:pt x="8535" y="17646"/>
                  <a:pt x="8360" y="19131"/>
                  <a:pt x="7841" y="19131"/>
                </a:cubicBezTo>
                <a:cubicBezTo>
                  <a:pt x="7322" y="19131"/>
                  <a:pt x="7049" y="16846"/>
                  <a:pt x="7049" y="13066"/>
                </a:cubicBezTo>
                <a:lnTo>
                  <a:pt x="7049" y="12763"/>
                </a:lnTo>
                <a:lnTo>
                  <a:pt x="9226" y="12763"/>
                </a:lnTo>
                <a:cubicBezTo>
                  <a:pt x="9208" y="7453"/>
                  <a:pt x="8731" y="4127"/>
                  <a:pt x="7817" y="4127"/>
                </a:cubicBezTo>
                <a:close/>
                <a:moveTo>
                  <a:pt x="18199" y="4137"/>
                </a:moveTo>
                <a:cubicBezTo>
                  <a:pt x="17553" y="4137"/>
                  <a:pt x="17102" y="5916"/>
                  <a:pt x="17102" y="9039"/>
                </a:cubicBezTo>
                <a:cubicBezTo>
                  <a:pt x="17102" y="15321"/>
                  <a:pt x="18863" y="12568"/>
                  <a:pt x="18863" y="16660"/>
                </a:cubicBezTo>
                <a:cubicBezTo>
                  <a:pt x="18863" y="18039"/>
                  <a:pt x="18632" y="18913"/>
                  <a:pt x="18282" y="18913"/>
                </a:cubicBezTo>
                <a:cubicBezTo>
                  <a:pt x="17888" y="18913"/>
                  <a:pt x="17655" y="17948"/>
                  <a:pt x="17613" y="16470"/>
                </a:cubicBezTo>
                <a:lnTo>
                  <a:pt x="17003" y="16470"/>
                </a:lnTo>
                <a:cubicBezTo>
                  <a:pt x="17039" y="19560"/>
                  <a:pt x="17537" y="21600"/>
                  <a:pt x="18282" y="21600"/>
                </a:cubicBezTo>
                <a:cubicBezTo>
                  <a:pt x="18946" y="21600"/>
                  <a:pt x="19444" y="19818"/>
                  <a:pt x="19444" y="16493"/>
                </a:cubicBezTo>
                <a:cubicBezTo>
                  <a:pt x="19444" y="10213"/>
                  <a:pt x="17683" y="12936"/>
                  <a:pt x="17683" y="8870"/>
                </a:cubicBezTo>
                <a:cubicBezTo>
                  <a:pt x="17683" y="7631"/>
                  <a:pt x="17891" y="6822"/>
                  <a:pt x="18199" y="6822"/>
                </a:cubicBezTo>
                <a:cubicBezTo>
                  <a:pt x="18561" y="6822"/>
                  <a:pt x="18760" y="7727"/>
                  <a:pt x="18784" y="9171"/>
                </a:cubicBezTo>
                <a:lnTo>
                  <a:pt x="19390" y="9171"/>
                </a:lnTo>
                <a:cubicBezTo>
                  <a:pt x="19378" y="6184"/>
                  <a:pt x="18934" y="4137"/>
                  <a:pt x="18199" y="4137"/>
                </a:cubicBezTo>
                <a:close/>
                <a:moveTo>
                  <a:pt x="11815" y="4461"/>
                </a:moveTo>
                <a:lnTo>
                  <a:pt x="11815" y="21276"/>
                </a:lnTo>
                <a:lnTo>
                  <a:pt x="12426" y="21276"/>
                </a:lnTo>
                <a:lnTo>
                  <a:pt x="12426" y="13672"/>
                </a:lnTo>
                <a:cubicBezTo>
                  <a:pt x="12426" y="13086"/>
                  <a:pt x="12433" y="12500"/>
                  <a:pt x="12451" y="11922"/>
                </a:cubicBezTo>
                <a:cubicBezTo>
                  <a:pt x="12541" y="8873"/>
                  <a:pt x="12819" y="7815"/>
                  <a:pt x="13253" y="7815"/>
                </a:cubicBezTo>
                <a:cubicBezTo>
                  <a:pt x="13325" y="7815"/>
                  <a:pt x="13405" y="7850"/>
                  <a:pt x="13611" y="7916"/>
                </a:cubicBezTo>
                <a:lnTo>
                  <a:pt x="13611" y="7519"/>
                </a:lnTo>
                <a:lnTo>
                  <a:pt x="13611" y="4463"/>
                </a:lnTo>
                <a:lnTo>
                  <a:pt x="13188" y="4463"/>
                </a:lnTo>
                <a:cubicBezTo>
                  <a:pt x="12921" y="4463"/>
                  <a:pt x="12698" y="5361"/>
                  <a:pt x="12580" y="6714"/>
                </a:cubicBezTo>
                <a:lnTo>
                  <a:pt x="12580" y="6716"/>
                </a:lnTo>
                <a:cubicBezTo>
                  <a:pt x="12488" y="7619"/>
                  <a:pt x="12377" y="9663"/>
                  <a:pt x="12373" y="9737"/>
                </a:cubicBezTo>
                <a:lnTo>
                  <a:pt x="12373" y="4461"/>
                </a:lnTo>
                <a:lnTo>
                  <a:pt x="11815" y="4461"/>
                </a:lnTo>
                <a:close/>
                <a:moveTo>
                  <a:pt x="14008" y="4463"/>
                </a:moveTo>
                <a:lnTo>
                  <a:pt x="14008" y="15988"/>
                </a:lnTo>
                <a:cubicBezTo>
                  <a:pt x="14008" y="19735"/>
                  <a:pt x="14411" y="21600"/>
                  <a:pt x="14927" y="21600"/>
                </a:cubicBezTo>
                <a:cubicBezTo>
                  <a:pt x="15500" y="21600"/>
                  <a:pt x="15850" y="19685"/>
                  <a:pt x="15986" y="16056"/>
                </a:cubicBezTo>
                <a:lnTo>
                  <a:pt x="15986" y="21278"/>
                </a:lnTo>
                <a:lnTo>
                  <a:pt x="16571" y="21278"/>
                </a:lnTo>
                <a:lnTo>
                  <a:pt x="16571" y="4463"/>
                </a:lnTo>
                <a:lnTo>
                  <a:pt x="15960" y="4463"/>
                </a:lnTo>
                <a:lnTo>
                  <a:pt x="15960" y="14090"/>
                </a:lnTo>
                <a:cubicBezTo>
                  <a:pt x="15960" y="16005"/>
                  <a:pt x="15740" y="18711"/>
                  <a:pt x="15209" y="18711"/>
                </a:cubicBezTo>
                <a:cubicBezTo>
                  <a:pt x="14809" y="18711"/>
                  <a:pt x="14619" y="16947"/>
                  <a:pt x="14619" y="14712"/>
                </a:cubicBezTo>
                <a:lnTo>
                  <a:pt x="14619" y="4463"/>
                </a:lnTo>
                <a:lnTo>
                  <a:pt x="14008" y="4463"/>
                </a:lnTo>
                <a:close/>
                <a:moveTo>
                  <a:pt x="1498" y="6411"/>
                </a:moveTo>
                <a:cubicBezTo>
                  <a:pt x="1993" y="6411"/>
                  <a:pt x="2299" y="8596"/>
                  <a:pt x="2299" y="12864"/>
                </a:cubicBezTo>
                <a:cubicBezTo>
                  <a:pt x="2299" y="16846"/>
                  <a:pt x="1993" y="19281"/>
                  <a:pt x="1498" y="19281"/>
                </a:cubicBezTo>
                <a:cubicBezTo>
                  <a:pt x="1006" y="19281"/>
                  <a:pt x="682" y="16846"/>
                  <a:pt x="682" y="12864"/>
                </a:cubicBezTo>
                <a:cubicBezTo>
                  <a:pt x="682" y="8596"/>
                  <a:pt x="1006" y="6411"/>
                  <a:pt x="1498" y="6411"/>
                </a:cubicBezTo>
                <a:close/>
                <a:moveTo>
                  <a:pt x="7823" y="6596"/>
                </a:moveTo>
                <a:cubicBezTo>
                  <a:pt x="8313" y="6596"/>
                  <a:pt x="8530" y="8704"/>
                  <a:pt x="8549" y="10926"/>
                </a:cubicBezTo>
                <a:lnTo>
                  <a:pt x="7078" y="10926"/>
                </a:lnTo>
                <a:cubicBezTo>
                  <a:pt x="7154" y="8079"/>
                  <a:pt x="7412" y="6596"/>
                  <a:pt x="7823" y="6596"/>
                </a:cubicBezTo>
                <a:close/>
              </a:path>
            </a:pathLst>
          </a:custGeom>
          <a:solidFill>
            <a:srgbClr val="FFFFFF"/>
          </a:solidFill>
          <a:ln w="12700">
            <a:miter lim="400000"/>
          </a:ln>
        </p:spPr>
        <p:txBody>
          <a:bodyPr lIns="0" tIns="0" rIns="0" bIns="0" anchor="ctr"/>
          <a:lstStyle/>
          <a:p>
            <a:pPr algn="l" defTabSz="228509">
              <a:defRPr sz="1200"/>
            </a:pPr>
            <a:endParaRPr sz="600" dirty="0"/>
          </a:p>
        </p:txBody>
      </p:sp>
      <p:sp>
        <p:nvSpPr>
          <p:cNvPr id="13" name="Text Placeholder 14">
            <a:extLst>
              <a:ext uri="{FF2B5EF4-FFF2-40B4-BE49-F238E27FC236}">
                <a16:creationId xmlns:a16="http://schemas.microsoft.com/office/drawing/2014/main" id="{94FA0B00-A733-1E0A-8A5F-A7992B78DB7C}"/>
              </a:ext>
            </a:extLst>
          </p:cNvPr>
          <p:cNvSpPr>
            <a:spLocks noGrp="1"/>
          </p:cNvSpPr>
          <p:nvPr>
            <p:ph type="body" sz="quarter" idx="12" hasCustomPrompt="1"/>
          </p:nvPr>
        </p:nvSpPr>
        <p:spPr>
          <a:xfrm>
            <a:off x="6096001" y="5905501"/>
            <a:ext cx="5753100" cy="342900"/>
          </a:xfrm>
          <a:prstGeom prst="rect">
            <a:avLst/>
          </a:prstGeom>
        </p:spPr>
        <p:txBody>
          <a:bodyPr/>
          <a:lstStyle>
            <a:lvl1pPr marL="0" indent="0" algn="r">
              <a:buFontTx/>
              <a:buNone/>
              <a:defRPr sz="1800" baseline="0">
                <a:solidFill>
                  <a:schemeClr val="bg1"/>
                </a:solidFill>
              </a:defRPr>
            </a:lvl1pPr>
          </a:lstStyle>
          <a:p>
            <a:pPr lvl="0"/>
            <a:r>
              <a:rPr lang="en-US"/>
              <a:t>Presenter/Team name</a:t>
            </a:r>
          </a:p>
        </p:txBody>
      </p:sp>
      <p:sp>
        <p:nvSpPr>
          <p:cNvPr id="14" name="Text Placeholder 14">
            <a:extLst>
              <a:ext uri="{FF2B5EF4-FFF2-40B4-BE49-F238E27FC236}">
                <a16:creationId xmlns:a16="http://schemas.microsoft.com/office/drawing/2014/main" id="{75856AD0-A53A-61BD-689F-2ABC355ED834}"/>
              </a:ext>
            </a:extLst>
          </p:cNvPr>
          <p:cNvSpPr>
            <a:spLocks noGrp="1"/>
          </p:cNvSpPr>
          <p:nvPr>
            <p:ph type="body" sz="quarter" idx="13" hasCustomPrompt="1"/>
          </p:nvPr>
        </p:nvSpPr>
        <p:spPr>
          <a:xfrm>
            <a:off x="6096000" y="6246355"/>
            <a:ext cx="5753100" cy="268745"/>
          </a:xfrm>
          <a:prstGeom prst="rect">
            <a:avLst/>
          </a:prstGeom>
        </p:spPr>
        <p:txBody>
          <a:bodyPr/>
          <a:lstStyle>
            <a:lvl1pPr marL="0" indent="0" algn="r">
              <a:buFontTx/>
              <a:buNone/>
              <a:defRPr sz="1400" baseline="0">
                <a:solidFill>
                  <a:schemeClr val="bg1"/>
                </a:solidFill>
              </a:defRPr>
            </a:lvl1pPr>
          </a:lstStyle>
          <a:p>
            <a:pPr lvl="0"/>
            <a:r>
              <a:rPr lang="en-US"/>
              <a:t>Date</a:t>
            </a:r>
          </a:p>
        </p:txBody>
      </p:sp>
      <p:sp>
        <p:nvSpPr>
          <p:cNvPr id="3" name="TextBox 2">
            <a:extLst>
              <a:ext uri="{FF2B5EF4-FFF2-40B4-BE49-F238E27FC236}">
                <a16:creationId xmlns:a16="http://schemas.microsoft.com/office/drawing/2014/main" id="{6AD49CB0-F2B8-28F7-D973-132BB4B30FBE}"/>
              </a:ext>
            </a:extLst>
          </p:cNvPr>
          <p:cNvSpPr txBox="1"/>
          <p:nvPr userDrawn="1"/>
        </p:nvSpPr>
        <p:spPr>
          <a:xfrm>
            <a:off x="320665" y="5905501"/>
            <a:ext cx="565432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i="1" dirty="0">
                <a:solidFill>
                  <a:schemeClr val="bg1"/>
                </a:solidFill>
                <a:effectLst/>
                <a:latin typeface="+mn-lt"/>
              </a:rPr>
              <a:t>This presentation includes statements relating to the business, technology, products, services and development activities of OneTrust LLC and its affiliates (“OneTrust”). While OneTrust makes these statements based on current understandings and expectations, there is no guarantee that the statements included in this presentation will remain true after the date of this presentation, nor does OneTrust make any representation, warranty or guaranty, express or implied, regarding anticipated or future technology, products, services and development activities.</a:t>
            </a:r>
            <a:endParaRPr lang="en-US" sz="800" i="1" dirty="0">
              <a:solidFill>
                <a:schemeClr val="bg1"/>
              </a:solidFill>
              <a:latin typeface="+mn-lt"/>
            </a:endParaRPr>
          </a:p>
          <a:p>
            <a:pPr algn="l"/>
            <a:endParaRPr lang="en-US" sz="800" i="1" dirty="0">
              <a:solidFill>
                <a:schemeClr val="bg1"/>
              </a:solidFill>
            </a:endParaRPr>
          </a:p>
        </p:txBody>
      </p:sp>
    </p:spTree>
    <p:extLst>
      <p:ext uri="{BB962C8B-B14F-4D97-AF65-F5344CB8AC3E}">
        <p14:creationId xmlns:p14="http://schemas.microsoft.com/office/powerpoint/2010/main" val="374252580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Cover Slide 3">
    <p:spTree>
      <p:nvGrpSpPr>
        <p:cNvPr id="1" name=""/>
        <p:cNvGrpSpPr/>
        <p:nvPr/>
      </p:nvGrpSpPr>
      <p:grpSpPr>
        <a:xfrm>
          <a:off x="0" y="0"/>
          <a:ext cx="0" cy="0"/>
          <a:chOff x="0" y="0"/>
          <a:chExt cx="0" cy="0"/>
        </a:xfrm>
      </p:grpSpPr>
      <p:pic>
        <p:nvPicPr>
          <p:cNvPr id="3" name="OT_Spotlight_Gradients_RGB_Spotlight_Grn1_Hrz_B.png" descr="OT_Spotlight_Gradients_RGB_Spotlight_Grn1_Hrz_B.png">
            <a:extLst>
              <a:ext uri="{FF2B5EF4-FFF2-40B4-BE49-F238E27FC236}">
                <a16:creationId xmlns:a16="http://schemas.microsoft.com/office/drawing/2014/main" id="{2BB04A88-20B1-9F31-01C4-F370D1451E64}"/>
              </a:ext>
            </a:extLst>
          </p:cNvPr>
          <p:cNvPicPr>
            <a:picLocks noChangeAspect="1"/>
          </p:cNvPicPr>
          <p:nvPr userDrawn="1"/>
        </p:nvPicPr>
        <p:blipFill>
          <a:blip r:embed="rId2"/>
          <a:stretch>
            <a:fillRect/>
          </a:stretch>
        </p:blipFill>
        <p:spPr>
          <a:xfrm>
            <a:off x="0" y="0"/>
            <a:ext cx="12187238" cy="6858000"/>
          </a:xfrm>
          <a:prstGeom prst="rect">
            <a:avLst/>
          </a:prstGeom>
          <a:ln w="12700">
            <a:miter lim="400000"/>
          </a:ln>
        </p:spPr>
      </p:pic>
      <p:sp>
        <p:nvSpPr>
          <p:cNvPr id="2" name="Title 1">
            <a:extLst>
              <a:ext uri="{FF2B5EF4-FFF2-40B4-BE49-F238E27FC236}">
                <a16:creationId xmlns:a16="http://schemas.microsoft.com/office/drawing/2014/main" id="{06C3B484-9926-8625-A8A8-9AED4C531CF2}"/>
              </a:ext>
            </a:extLst>
          </p:cNvPr>
          <p:cNvSpPr>
            <a:spLocks noGrp="1"/>
          </p:cNvSpPr>
          <p:nvPr>
            <p:ph type="title"/>
          </p:nvPr>
        </p:nvSpPr>
        <p:spPr/>
        <p:txBody>
          <a:bodyPr/>
          <a:lstStyle/>
          <a:p>
            <a:r>
              <a:rPr lang="en-US"/>
              <a:t>Click to edit Master title style</a:t>
            </a:r>
          </a:p>
        </p:txBody>
      </p:sp>
      <p:sp>
        <p:nvSpPr>
          <p:cNvPr id="8" name="Shape">
            <a:extLst>
              <a:ext uri="{FF2B5EF4-FFF2-40B4-BE49-F238E27FC236}">
                <a16:creationId xmlns:a16="http://schemas.microsoft.com/office/drawing/2014/main" id="{4283DA42-3249-AF28-F8CB-D27D8161F43F}"/>
              </a:ext>
            </a:extLst>
          </p:cNvPr>
          <p:cNvSpPr/>
          <p:nvPr userDrawn="1"/>
        </p:nvSpPr>
        <p:spPr>
          <a:xfrm>
            <a:off x="320665" y="1449314"/>
            <a:ext cx="3412655" cy="602689"/>
          </a:xfrm>
          <a:custGeom>
            <a:avLst/>
            <a:gdLst/>
            <a:ahLst/>
            <a:cxnLst>
              <a:cxn ang="0">
                <a:pos x="wd2" y="hd2"/>
              </a:cxn>
              <a:cxn ang="5400000">
                <a:pos x="wd2" y="hd2"/>
              </a:cxn>
              <a:cxn ang="10800000">
                <a:pos x="wd2" y="hd2"/>
              </a:cxn>
              <a:cxn ang="16200000">
                <a:pos x="wd2" y="hd2"/>
              </a:cxn>
            </a:cxnLst>
            <a:rect l="0" t="0" r="r" b="b"/>
            <a:pathLst>
              <a:path w="21600" h="21600" extrusionOk="0">
                <a:moveTo>
                  <a:pt x="10009" y="0"/>
                </a:moveTo>
                <a:cubicBezTo>
                  <a:pt x="10009" y="99"/>
                  <a:pt x="10007" y="892"/>
                  <a:pt x="10001" y="1487"/>
                </a:cubicBezTo>
                <a:cubicBezTo>
                  <a:pt x="9996" y="2086"/>
                  <a:pt x="9988" y="2589"/>
                  <a:pt x="9977" y="2990"/>
                </a:cubicBezTo>
                <a:cubicBezTo>
                  <a:pt x="9963" y="3718"/>
                  <a:pt x="9935" y="4199"/>
                  <a:pt x="9894" y="4430"/>
                </a:cubicBezTo>
                <a:cubicBezTo>
                  <a:pt x="9852" y="4665"/>
                  <a:pt x="9770" y="4801"/>
                  <a:pt x="9645" y="4839"/>
                </a:cubicBezTo>
                <a:cubicBezTo>
                  <a:pt x="9595" y="4862"/>
                  <a:pt x="9522" y="4876"/>
                  <a:pt x="9426" y="4884"/>
                </a:cubicBezTo>
                <a:cubicBezTo>
                  <a:pt x="9371" y="4891"/>
                  <a:pt x="9384" y="4896"/>
                  <a:pt x="9344" y="4896"/>
                </a:cubicBezTo>
                <a:lnTo>
                  <a:pt x="9344" y="6855"/>
                </a:lnTo>
                <a:lnTo>
                  <a:pt x="9940" y="6855"/>
                </a:lnTo>
                <a:lnTo>
                  <a:pt x="9940" y="9573"/>
                </a:lnTo>
                <a:lnTo>
                  <a:pt x="9940" y="9573"/>
                </a:lnTo>
                <a:lnTo>
                  <a:pt x="9940" y="17585"/>
                </a:lnTo>
                <a:cubicBezTo>
                  <a:pt x="9940" y="19936"/>
                  <a:pt x="10178" y="21278"/>
                  <a:pt x="10593" y="21278"/>
                </a:cubicBezTo>
                <a:lnTo>
                  <a:pt x="11307" y="21278"/>
                </a:lnTo>
                <a:lnTo>
                  <a:pt x="11307" y="19061"/>
                </a:lnTo>
                <a:lnTo>
                  <a:pt x="10806" y="19044"/>
                </a:lnTo>
                <a:cubicBezTo>
                  <a:pt x="10610" y="19044"/>
                  <a:pt x="10539" y="18642"/>
                  <a:pt x="10539" y="17531"/>
                </a:cubicBezTo>
                <a:lnTo>
                  <a:pt x="10539" y="6855"/>
                </a:lnTo>
                <a:lnTo>
                  <a:pt x="11307" y="6855"/>
                </a:lnTo>
                <a:lnTo>
                  <a:pt x="11307" y="4463"/>
                </a:lnTo>
                <a:lnTo>
                  <a:pt x="10539" y="4463"/>
                </a:lnTo>
                <a:lnTo>
                  <a:pt x="10539" y="0"/>
                </a:lnTo>
                <a:lnTo>
                  <a:pt x="10009" y="0"/>
                </a:lnTo>
                <a:close/>
                <a:moveTo>
                  <a:pt x="20302" y="0"/>
                </a:moveTo>
                <a:cubicBezTo>
                  <a:pt x="20302" y="99"/>
                  <a:pt x="20299" y="892"/>
                  <a:pt x="20294" y="1487"/>
                </a:cubicBezTo>
                <a:cubicBezTo>
                  <a:pt x="20289" y="2086"/>
                  <a:pt x="20281" y="2589"/>
                  <a:pt x="20270" y="2990"/>
                </a:cubicBezTo>
                <a:cubicBezTo>
                  <a:pt x="20255" y="3718"/>
                  <a:pt x="20228" y="4199"/>
                  <a:pt x="20187" y="4430"/>
                </a:cubicBezTo>
                <a:cubicBezTo>
                  <a:pt x="20146" y="4665"/>
                  <a:pt x="20063" y="4801"/>
                  <a:pt x="19938" y="4839"/>
                </a:cubicBezTo>
                <a:cubicBezTo>
                  <a:pt x="19888" y="4862"/>
                  <a:pt x="19815" y="4876"/>
                  <a:pt x="19719" y="4884"/>
                </a:cubicBezTo>
                <a:cubicBezTo>
                  <a:pt x="19664" y="4891"/>
                  <a:pt x="19677" y="4896"/>
                  <a:pt x="19638" y="4896"/>
                </a:cubicBezTo>
                <a:lnTo>
                  <a:pt x="19638" y="6855"/>
                </a:lnTo>
                <a:lnTo>
                  <a:pt x="20233" y="6855"/>
                </a:lnTo>
                <a:lnTo>
                  <a:pt x="20233" y="9573"/>
                </a:lnTo>
                <a:lnTo>
                  <a:pt x="20233" y="9573"/>
                </a:lnTo>
                <a:lnTo>
                  <a:pt x="20233" y="17585"/>
                </a:lnTo>
                <a:cubicBezTo>
                  <a:pt x="20233" y="19936"/>
                  <a:pt x="20471" y="21278"/>
                  <a:pt x="20886" y="21278"/>
                </a:cubicBezTo>
                <a:lnTo>
                  <a:pt x="21600" y="21278"/>
                </a:lnTo>
                <a:lnTo>
                  <a:pt x="21600" y="19061"/>
                </a:lnTo>
                <a:lnTo>
                  <a:pt x="21099" y="19044"/>
                </a:lnTo>
                <a:cubicBezTo>
                  <a:pt x="20903" y="19044"/>
                  <a:pt x="20832" y="18642"/>
                  <a:pt x="20832" y="17531"/>
                </a:cubicBezTo>
                <a:lnTo>
                  <a:pt x="20832" y="6855"/>
                </a:lnTo>
                <a:lnTo>
                  <a:pt x="21600" y="6855"/>
                </a:lnTo>
                <a:lnTo>
                  <a:pt x="21600" y="4463"/>
                </a:lnTo>
                <a:lnTo>
                  <a:pt x="20832" y="4463"/>
                </a:lnTo>
                <a:lnTo>
                  <a:pt x="20832" y="0"/>
                </a:lnTo>
                <a:lnTo>
                  <a:pt x="20302" y="0"/>
                </a:lnTo>
                <a:close/>
                <a:moveTo>
                  <a:pt x="1492" y="4127"/>
                </a:moveTo>
                <a:cubicBezTo>
                  <a:pt x="668" y="4127"/>
                  <a:pt x="0" y="7722"/>
                  <a:pt x="0" y="12864"/>
                </a:cubicBezTo>
                <a:cubicBezTo>
                  <a:pt x="0" y="18005"/>
                  <a:pt x="668" y="21600"/>
                  <a:pt x="1492" y="21600"/>
                </a:cubicBezTo>
                <a:cubicBezTo>
                  <a:pt x="2326" y="21600"/>
                  <a:pt x="2981" y="18005"/>
                  <a:pt x="2981" y="12864"/>
                </a:cubicBezTo>
                <a:cubicBezTo>
                  <a:pt x="2981" y="7722"/>
                  <a:pt x="2320" y="4127"/>
                  <a:pt x="1492" y="4127"/>
                </a:cubicBezTo>
                <a:close/>
                <a:moveTo>
                  <a:pt x="5029" y="4127"/>
                </a:moveTo>
                <a:cubicBezTo>
                  <a:pt x="4441" y="4127"/>
                  <a:pt x="4082" y="6042"/>
                  <a:pt x="3914" y="9671"/>
                </a:cubicBezTo>
                <a:lnTo>
                  <a:pt x="3914" y="4463"/>
                </a:lnTo>
                <a:lnTo>
                  <a:pt x="3354" y="4463"/>
                </a:lnTo>
                <a:lnTo>
                  <a:pt x="3354" y="21278"/>
                </a:lnTo>
                <a:lnTo>
                  <a:pt x="3969" y="21278"/>
                </a:lnTo>
                <a:lnTo>
                  <a:pt x="3969" y="11637"/>
                </a:lnTo>
                <a:cubicBezTo>
                  <a:pt x="3969" y="9722"/>
                  <a:pt x="4194" y="7017"/>
                  <a:pt x="4740" y="7017"/>
                </a:cubicBezTo>
                <a:cubicBezTo>
                  <a:pt x="5151" y="7017"/>
                  <a:pt x="5359" y="8780"/>
                  <a:pt x="5359" y="11015"/>
                </a:cubicBezTo>
                <a:lnTo>
                  <a:pt x="5359" y="21278"/>
                </a:lnTo>
                <a:lnTo>
                  <a:pt x="5974" y="21278"/>
                </a:lnTo>
                <a:lnTo>
                  <a:pt x="5974" y="9739"/>
                </a:lnTo>
                <a:cubicBezTo>
                  <a:pt x="5974" y="5993"/>
                  <a:pt x="5559" y="4127"/>
                  <a:pt x="5029" y="4127"/>
                </a:cubicBezTo>
                <a:close/>
                <a:moveTo>
                  <a:pt x="7817" y="4127"/>
                </a:moveTo>
                <a:cubicBezTo>
                  <a:pt x="6966" y="4127"/>
                  <a:pt x="6364" y="7654"/>
                  <a:pt x="6364" y="12998"/>
                </a:cubicBezTo>
                <a:cubicBezTo>
                  <a:pt x="6364" y="17854"/>
                  <a:pt x="6868" y="21600"/>
                  <a:pt x="7835" y="21600"/>
                </a:cubicBezTo>
                <a:cubicBezTo>
                  <a:pt x="8752" y="21600"/>
                  <a:pt x="9182" y="18234"/>
                  <a:pt x="9208" y="15227"/>
                </a:cubicBezTo>
                <a:lnTo>
                  <a:pt x="8580" y="15227"/>
                </a:lnTo>
                <a:cubicBezTo>
                  <a:pt x="8535" y="17646"/>
                  <a:pt x="8360" y="19131"/>
                  <a:pt x="7841" y="19131"/>
                </a:cubicBezTo>
                <a:cubicBezTo>
                  <a:pt x="7322" y="19131"/>
                  <a:pt x="7049" y="16846"/>
                  <a:pt x="7049" y="13066"/>
                </a:cubicBezTo>
                <a:lnTo>
                  <a:pt x="7049" y="12763"/>
                </a:lnTo>
                <a:lnTo>
                  <a:pt x="9226" y="12763"/>
                </a:lnTo>
                <a:cubicBezTo>
                  <a:pt x="9208" y="7453"/>
                  <a:pt x="8731" y="4127"/>
                  <a:pt x="7817" y="4127"/>
                </a:cubicBezTo>
                <a:close/>
                <a:moveTo>
                  <a:pt x="18199" y="4137"/>
                </a:moveTo>
                <a:cubicBezTo>
                  <a:pt x="17553" y="4137"/>
                  <a:pt x="17102" y="5916"/>
                  <a:pt x="17102" y="9039"/>
                </a:cubicBezTo>
                <a:cubicBezTo>
                  <a:pt x="17102" y="15321"/>
                  <a:pt x="18863" y="12568"/>
                  <a:pt x="18863" y="16660"/>
                </a:cubicBezTo>
                <a:cubicBezTo>
                  <a:pt x="18863" y="18039"/>
                  <a:pt x="18632" y="18913"/>
                  <a:pt x="18282" y="18913"/>
                </a:cubicBezTo>
                <a:cubicBezTo>
                  <a:pt x="17888" y="18913"/>
                  <a:pt x="17655" y="17948"/>
                  <a:pt x="17613" y="16470"/>
                </a:cubicBezTo>
                <a:lnTo>
                  <a:pt x="17003" y="16470"/>
                </a:lnTo>
                <a:cubicBezTo>
                  <a:pt x="17039" y="19560"/>
                  <a:pt x="17537" y="21600"/>
                  <a:pt x="18282" y="21600"/>
                </a:cubicBezTo>
                <a:cubicBezTo>
                  <a:pt x="18946" y="21600"/>
                  <a:pt x="19444" y="19818"/>
                  <a:pt x="19444" y="16493"/>
                </a:cubicBezTo>
                <a:cubicBezTo>
                  <a:pt x="19444" y="10213"/>
                  <a:pt x="17683" y="12936"/>
                  <a:pt x="17683" y="8870"/>
                </a:cubicBezTo>
                <a:cubicBezTo>
                  <a:pt x="17683" y="7631"/>
                  <a:pt x="17891" y="6822"/>
                  <a:pt x="18199" y="6822"/>
                </a:cubicBezTo>
                <a:cubicBezTo>
                  <a:pt x="18561" y="6822"/>
                  <a:pt x="18760" y="7727"/>
                  <a:pt x="18784" y="9171"/>
                </a:cubicBezTo>
                <a:lnTo>
                  <a:pt x="19390" y="9171"/>
                </a:lnTo>
                <a:cubicBezTo>
                  <a:pt x="19378" y="6184"/>
                  <a:pt x="18934" y="4137"/>
                  <a:pt x="18199" y="4137"/>
                </a:cubicBezTo>
                <a:close/>
                <a:moveTo>
                  <a:pt x="11815" y="4461"/>
                </a:moveTo>
                <a:lnTo>
                  <a:pt x="11815" y="21276"/>
                </a:lnTo>
                <a:lnTo>
                  <a:pt x="12426" y="21276"/>
                </a:lnTo>
                <a:lnTo>
                  <a:pt x="12426" y="13672"/>
                </a:lnTo>
                <a:cubicBezTo>
                  <a:pt x="12426" y="13086"/>
                  <a:pt x="12433" y="12500"/>
                  <a:pt x="12451" y="11922"/>
                </a:cubicBezTo>
                <a:cubicBezTo>
                  <a:pt x="12541" y="8873"/>
                  <a:pt x="12819" y="7815"/>
                  <a:pt x="13253" y="7815"/>
                </a:cubicBezTo>
                <a:cubicBezTo>
                  <a:pt x="13325" y="7815"/>
                  <a:pt x="13405" y="7850"/>
                  <a:pt x="13611" y="7916"/>
                </a:cubicBezTo>
                <a:lnTo>
                  <a:pt x="13611" y="7519"/>
                </a:lnTo>
                <a:lnTo>
                  <a:pt x="13611" y="4463"/>
                </a:lnTo>
                <a:lnTo>
                  <a:pt x="13188" y="4463"/>
                </a:lnTo>
                <a:cubicBezTo>
                  <a:pt x="12921" y="4463"/>
                  <a:pt x="12698" y="5361"/>
                  <a:pt x="12580" y="6714"/>
                </a:cubicBezTo>
                <a:lnTo>
                  <a:pt x="12580" y="6716"/>
                </a:lnTo>
                <a:cubicBezTo>
                  <a:pt x="12488" y="7619"/>
                  <a:pt x="12377" y="9663"/>
                  <a:pt x="12373" y="9737"/>
                </a:cubicBezTo>
                <a:lnTo>
                  <a:pt x="12373" y="4461"/>
                </a:lnTo>
                <a:lnTo>
                  <a:pt x="11815" y="4461"/>
                </a:lnTo>
                <a:close/>
                <a:moveTo>
                  <a:pt x="14008" y="4463"/>
                </a:moveTo>
                <a:lnTo>
                  <a:pt x="14008" y="15988"/>
                </a:lnTo>
                <a:cubicBezTo>
                  <a:pt x="14008" y="19735"/>
                  <a:pt x="14411" y="21600"/>
                  <a:pt x="14927" y="21600"/>
                </a:cubicBezTo>
                <a:cubicBezTo>
                  <a:pt x="15500" y="21600"/>
                  <a:pt x="15850" y="19685"/>
                  <a:pt x="15986" y="16056"/>
                </a:cubicBezTo>
                <a:lnTo>
                  <a:pt x="15986" y="21278"/>
                </a:lnTo>
                <a:lnTo>
                  <a:pt x="16571" y="21278"/>
                </a:lnTo>
                <a:lnTo>
                  <a:pt x="16571" y="4463"/>
                </a:lnTo>
                <a:lnTo>
                  <a:pt x="15960" y="4463"/>
                </a:lnTo>
                <a:lnTo>
                  <a:pt x="15960" y="14090"/>
                </a:lnTo>
                <a:cubicBezTo>
                  <a:pt x="15960" y="16005"/>
                  <a:pt x="15740" y="18711"/>
                  <a:pt x="15209" y="18711"/>
                </a:cubicBezTo>
                <a:cubicBezTo>
                  <a:pt x="14809" y="18711"/>
                  <a:pt x="14619" y="16947"/>
                  <a:pt x="14619" y="14712"/>
                </a:cubicBezTo>
                <a:lnTo>
                  <a:pt x="14619" y="4463"/>
                </a:lnTo>
                <a:lnTo>
                  <a:pt x="14008" y="4463"/>
                </a:lnTo>
                <a:close/>
                <a:moveTo>
                  <a:pt x="1498" y="6411"/>
                </a:moveTo>
                <a:cubicBezTo>
                  <a:pt x="1993" y="6411"/>
                  <a:pt x="2299" y="8596"/>
                  <a:pt x="2299" y="12864"/>
                </a:cubicBezTo>
                <a:cubicBezTo>
                  <a:pt x="2299" y="16846"/>
                  <a:pt x="1993" y="19281"/>
                  <a:pt x="1498" y="19281"/>
                </a:cubicBezTo>
                <a:cubicBezTo>
                  <a:pt x="1006" y="19281"/>
                  <a:pt x="682" y="16846"/>
                  <a:pt x="682" y="12864"/>
                </a:cubicBezTo>
                <a:cubicBezTo>
                  <a:pt x="682" y="8596"/>
                  <a:pt x="1006" y="6411"/>
                  <a:pt x="1498" y="6411"/>
                </a:cubicBezTo>
                <a:close/>
                <a:moveTo>
                  <a:pt x="7823" y="6596"/>
                </a:moveTo>
                <a:cubicBezTo>
                  <a:pt x="8313" y="6596"/>
                  <a:pt x="8530" y="8704"/>
                  <a:pt x="8549" y="10926"/>
                </a:cubicBezTo>
                <a:lnTo>
                  <a:pt x="7078" y="10926"/>
                </a:lnTo>
                <a:cubicBezTo>
                  <a:pt x="7154" y="8079"/>
                  <a:pt x="7412" y="6596"/>
                  <a:pt x="7823" y="6596"/>
                </a:cubicBezTo>
                <a:close/>
              </a:path>
            </a:pathLst>
          </a:custGeom>
          <a:solidFill>
            <a:srgbClr val="FFFFFF"/>
          </a:solidFill>
          <a:ln w="12700">
            <a:miter lim="400000"/>
          </a:ln>
        </p:spPr>
        <p:txBody>
          <a:bodyPr lIns="0" tIns="0" rIns="0" bIns="0" anchor="ctr"/>
          <a:lstStyle/>
          <a:p>
            <a:pPr algn="l" defTabSz="228509">
              <a:defRPr sz="1200"/>
            </a:pPr>
            <a:endParaRPr sz="600" dirty="0"/>
          </a:p>
        </p:txBody>
      </p:sp>
      <p:sp>
        <p:nvSpPr>
          <p:cNvPr id="9" name="Text Placeholder 14">
            <a:extLst>
              <a:ext uri="{FF2B5EF4-FFF2-40B4-BE49-F238E27FC236}">
                <a16:creationId xmlns:a16="http://schemas.microsoft.com/office/drawing/2014/main" id="{974FF91E-919D-3685-751D-415592F064E1}"/>
              </a:ext>
            </a:extLst>
          </p:cNvPr>
          <p:cNvSpPr>
            <a:spLocks noGrp="1"/>
          </p:cNvSpPr>
          <p:nvPr>
            <p:ph type="body" sz="quarter" idx="12" hasCustomPrompt="1"/>
          </p:nvPr>
        </p:nvSpPr>
        <p:spPr>
          <a:xfrm>
            <a:off x="6096001" y="5905501"/>
            <a:ext cx="5753100" cy="342900"/>
          </a:xfrm>
          <a:prstGeom prst="rect">
            <a:avLst/>
          </a:prstGeom>
        </p:spPr>
        <p:txBody>
          <a:bodyPr/>
          <a:lstStyle>
            <a:lvl1pPr marL="0" indent="0" algn="r">
              <a:buFontTx/>
              <a:buNone/>
              <a:defRPr sz="1800" baseline="0">
                <a:solidFill>
                  <a:schemeClr val="bg1"/>
                </a:solidFill>
              </a:defRPr>
            </a:lvl1pPr>
          </a:lstStyle>
          <a:p>
            <a:pPr lvl="0"/>
            <a:r>
              <a:rPr lang="en-US"/>
              <a:t>Presenter/Team name</a:t>
            </a:r>
          </a:p>
        </p:txBody>
      </p:sp>
      <p:sp>
        <p:nvSpPr>
          <p:cNvPr id="10" name="Text Placeholder 14">
            <a:extLst>
              <a:ext uri="{FF2B5EF4-FFF2-40B4-BE49-F238E27FC236}">
                <a16:creationId xmlns:a16="http://schemas.microsoft.com/office/drawing/2014/main" id="{3F17DC4E-57AF-DC5E-A9BD-193DC7F7AF0C}"/>
              </a:ext>
            </a:extLst>
          </p:cNvPr>
          <p:cNvSpPr>
            <a:spLocks noGrp="1"/>
          </p:cNvSpPr>
          <p:nvPr>
            <p:ph type="body" sz="quarter" idx="13" hasCustomPrompt="1"/>
          </p:nvPr>
        </p:nvSpPr>
        <p:spPr>
          <a:xfrm>
            <a:off x="6096000" y="6246355"/>
            <a:ext cx="5753100" cy="268745"/>
          </a:xfrm>
          <a:prstGeom prst="rect">
            <a:avLst/>
          </a:prstGeom>
        </p:spPr>
        <p:txBody>
          <a:bodyPr/>
          <a:lstStyle>
            <a:lvl1pPr marL="0" indent="0" algn="r">
              <a:buFontTx/>
              <a:buNone/>
              <a:defRPr sz="1400" baseline="0">
                <a:solidFill>
                  <a:schemeClr val="bg1"/>
                </a:solidFill>
              </a:defRPr>
            </a:lvl1pPr>
          </a:lstStyle>
          <a:p>
            <a:pPr lvl="0"/>
            <a:r>
              <a:rPr lang="en-US"/>
              <a:t>Date</a:t>
            </a:r>
          </a:p>
        </p:txBody>
      </p:sp>
      <p:sp>
        <p:nvSpPr>
          <p:cNvPr id="4" name="TextBox 3">
            <a:extLst>
              <a:ext uri="{FF2B5EF4-FFF2-40B4-BE49-F238E27FC236}">
                <a16:creationId xmlns:a16="http://schemas.microsoft.com/office/drawing/2014/main" id="{6C1DF910-9ABF-258C-AC96-8E395706E168}"/>
              </a:ext>
            </a:extLst>
          </p:cNvPr>
          <p:cNvSpPr txBox="1"/>
          <p:nvPr userDrawn="1"/>
        </p:nvSpPr>
        <p:spPr>
          <a:xfrm>
            <a:off x="320665" y="5905501"/>
            <a:ext cx="565432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i="1" dirty="0">
                <a:solidFill>
                  <a:schemeClr val="bg1"/>
                </a:solidFill>
                <a:effectLst/>
                <a:latin typeface="+mn-lt"/>
              </a:rPr>
              <a:t>This presentation includes statements relating to the business, technology, products, services and development activities of OneTrust LLC and its affiliates (“OneTrust”). While OneTrust makes these statements based on current understandings and expectations, there is no guarantee that the statements included in this presentation will remain true after the date of this presentation, nor does OneTrust make any representation, warranty or guaranty, express or implied, regarding anticipated or future technology, products, services and development activities.</a:t>
            </a:r>
            <a:endParaRPr lang="en-US" sz="800" i="1" dirty="0">
              <a:solidFill>
                <a:schemeClr val="bg1"/>
              </a:solidFill>
              <a:latin typeface="+mn-lt"/>
            </a:endParaRPr>
          </a:p>
          <a:p>
            <a:pPr algn="l"/>
            <a:endParaRPr lang="en-US" sz="800" i="1" dirty="0">
              <a:solidFill>
                <a:schemeClr val="bg1"/>
              </a:solidFill>
            </a:endParaRPr>
          </a:p>
        </p:txBody>
      </p:sp>
    </p:spTree>
    <p:extLst>
      <p:ext uri="{BB962C8B-B14F-4D97-AF65-F5344CB8AC3E}">
        <p14:creationId xmlns:p14="http://schemas.microsoft.com/office/powerpoint/2010/main" val="30252476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Cover Slide 4">
    <p:spTree>
      <p:nvGrpSpPr>
        <p:cNvPr id="1" name=""/>
        <p:cNvGrpSpPr/>
        <p:nvPr/>
      </p:nvGrpSpPr>
      <p:grpSpPr>
        <a:xfrm>
          <a:off x="0" y="0"/>
          <a:ext cx="0" cy="0"/>
          <a:chOff x="0" y="0"/>
          <a:chExt cx="0" cy="0"/>
        </a:xfrm>
      </p:grpSpPr>
      <p:pic>
        <p:nvPicPr>
          <p:cNvPr id="5" name="OT_Spotlight_Gradients_RGB_Spotlight_DrkGrn1_Hrz_C.png" descr="OT_Spotlight_Gradients_RGB_Spotlight_DrkGrn1_Hrz_C.png">
            <a:extLst>
              <a:ext uri="{FF2B5EF4-FFF2-40B4-BE49-F238E27FC236}">
                <a16:creationId xmlns:a16="http://schemas.microsoft.com/office/drawing/2014/main" id="{95F9D283-9B38-DEF3-04DA-9CA3F2FAFC4A}"/>
              </a:ext>
            </a:extLst>
          </p:cNvPr>
          <p:cNvPicPr>
            <a:picLocks noChangeAspect="1"/>
          </p:cNvPicPr>
          <p:nvPr userDrawn="1"/>
        </p:nvPicPr>
        <p:blipFill>
          <a:blip r:embed="rId2"/>
          <a:stretch>
            <a:fillRect/>
          </a:stretch>
        </p:blipFill>
        <p:spPr>
          <a:xfrm>
            <a:off x="1587" y="0"/>
            <a:ext cx="12187238" cy="6858000"/>
          </a:xfrm>
          <a:prstGeom prst="rect">
            <a:avLst/>
          </a:prstGeom>
          <a:ln w="12700">
            <a:miter lim="400000"/>
          </a:ln>
        </p:spPr>
      </p:pic>
      <p:sp>
        <p:nvSpPr>
          <p:cNvPr id="2" name="Title 1">
            <a:extLst>
              <a:ext uri="{FF2B5EF4-FFF2-40B4-BE49-F238E27FC236}">
                <a16:creationId xmlns:a16="http://schemas.microsoft.com/office/drawing/2014/main" id="{06C3B484-9926-8625-A8A8-9AED4C531CF2}"/>
              </a:ext>
            </a:extLst>
          </p:cNvPr>
          <p:cNvSpPr>
            <a:spLocks noGrp="1"/>
          </p:cNvSpPr>
          <p:nvPr>
            <p:ph type="title"/>
          </p:nvPr>
        </p:nvSpPr>
        <p:spPr/>
        <p:txBody>
          <a:bodyPr/>
          <a:lstStyle/>
          <a:p>
            <a:r>
              <a:rPr lang="en-US"/>
              <a:t>Click to edit Master title style</a:t>
            </a:r>
          </a:p>
        </p:txBody>
      </p:sp>
      <p:sp>
        <p:nvSpPr>
          <p:cNvPr id="8" name="Shape">
            <a:extLst>
              <a:ext uri="{FF2B5EF4-FFF2-40B4-BE49-F238E27FC236}">
                <a16:creationId xmlns:a16="http://schemas.microsoft.com/office/drawing/2014/main" id="{4283DA42-3249-AF28-F8CB-D27D8161F43F}"/>
              </a:ext>
            </a:extLst>
          </p:cNvPr>
          <p:cNvSpPr/>
          <p:nvPr userDrawn="1"/>
        </p:nvSpPr>
        <p:spPr>
          <a:xfrm>
            <a:off x="320665" y="1449314"/>
            <a:ext cx="3412655" cy="602689"/>
          </a:xfrm>
          <a:custGeom>
            <a:avLst/>
            <a:gdLst/>
            <a:ahLst/>
            <a:cxnLst>
              <a:cxn ang="0">
                <a:pos x="wd2" y="hd2"/>
              </a:cxn>
              <a:cxn ang="5400000">
                <a:pos x="wd2" y="hd2"/>
              </a:cxn>
              <a:cxn ang="10800000">
                <a:pos x="wd2" y="hd2"/>
              </a:cxn>
              <a:cxn ang="16200000">
                <a:pos x="wd2" y="hd2"/>
              </a:cxn>
            </a:cxnLst>
            <a:rect l="0" t="0" r="r" b="b"/>
            <a:pathLst>
              <a:path w="21600" h="21600" extrusionOk="0">
                <a:moveTo>
                  <a:pt x="10009" y="0"/>
                </a:moveTo>
                <a:cubicBezTo>
                  <a:pt x="10009" y="99"/>
                  <a:pt x="10007" y="892"/>
                  <a:pt x="10001" y="1487"/>
                </a:cubicBezTo>
                <a:cubicBezTo>
                  <a:pt x="9996" y="2086"/>
                  <a:pt x="9988" y="2589"/>
                  <a:pt x="9977" y="2990"/>
                </a:cubicBezTo>
                <a:cubicBezTo>
                  <a:pt x="9963" y="3718"/>
                  <a:pt x="9935" y="4199"/>
                  <a:pt x="9894" y="4430"/>
                </a:cubicBezTo>
                <a:cubicBezTo>
                  <a:pt x="9852" y="4665"/>
                  <a:pt x="9770" y="4801"/>
                  <a:pt x="9645" y="4839"/>
                </a:cubicBezTo>
                <a:cubicBezTo>
                  <a:pt x="9595" y="4862"/>
                  <a:pt x="9522" y="4876"/>
                  <a:pt x="9426" y="4884"/>
                </a:cubicBezTo>
                <a:cubicBezTo>
                  <a:pt x="9371" y="4891"/>
                  <a:pt x="9384" y="4896"/>
                  <a:pt x="9344" y="4896"/>
                </a:cubicBezTo>
                <a:lnTo>
                  <a:pt x="9344" y="6855"/>
                </a:lnTo>
                <a:lnTo>
                  <a:pt x="9940" y="6855"/>
                </a:lnTo>
                <a:lnTo>
                  <a:pt x="9940" y="9573"/>
                </a:lnTo>
                <a:lnTo>
                  <a:pt x="9940" y="9573"/>
                </a:lnTo>
                <a:lnTo>
                  <a:pt x="9940" y="17585"/>
                </a:lnTo>
                <a:cubicBezTo>
                  <a:pt x="9940" y="19936"/>
                  <a:pt x="10178" y="21278"/>
                  <a:pt x="10593" y="21278"/>
                </a:cubicBezTo>
                <a:lnTo>
                  <a:pt x="11307" y="21278"/>
                </a:lnTo>
                <a:lnTo>
                  <a:pt x="11307" y="19061"/>
                </a:lnTo>
                <a:lnTo>
                  <a:pt x="10806" y="19044"/>
                </a:lnTo>
                <a:cubicBezTo>
                  <a:pt x="10610" y="19044"/>
                  <a:pt x="10539" y="18642"/>
                  <a:pt x="10539" y="17531"/>
                </a:cubicBezTo>
                <a:lnTo>
                  <a:pt x="10539" y="6855"/>
                </a:lnTo>
                <a:lnTo>
                  <a:pt x="11307" y="6855"/>
                </a:lnTo>
                <a:lnTo>
                  <a:pt x="11307" y="4463"/>
                </a:lnTo>
                <a:lnTo>
                  <a:pt x="10539" y="4463"/>
                </a:lnTo>
                <a:lnTo>
                  <a:pt x="10539" y="0"/>
                </a:lnTo>
                <a:lnTo>
                  <a:pt x="10009" y="0"/>
                </a:lnTo>
                <a:close/>
                <a:moveTo>
                  <a:pt x="20302" y="0"/>
                </a:moveTo>
                <a:cubicBezTo>
                  <a:pt x="20302" y="99"/>
                  <a:pt x="20299" y="892"/>
                  <a:pt x="20294" y="1487"/>
                </a:cubicBezTo>
                <a:cubicBezTo>
                  <a:pt x="20289" y="2086"/>
                  <a:pt x="20281" y="2589"/>
                  <a:pt x="20270" y="2990"/>
                </a:cubicBezTo>
                <a:cubicBezTo>
                  <a:pt x="20255" y="3718"/>
                  <a:pt x="20228" y="4199"/>
                  <a:pt x="20187" y="4430"/>
                </a:cubicBezTo>
                <a:cubicBezTo>
                  <a:pt x="20146" y="4665"/>
                  <a:pt x="20063" y="4801"/>
                  <a:pt x="19938" y="4839"/>
                </a:cubicBezTo>
                <a:cubicBezTo>
                  <a:pt x="19888" y="4862"/>
                  <a:pt x="19815" y="4876"/>
                  <a:pt x="19719" y="4884"/>
                </a:cubicBezTo>
                <a:cubicBezTo>
                  <a:pt x="19664" y="4891"/>
                  <a:pt x="19677" y="4896"/>
                  <a:pt x="19638" y="4896"/>
                </a:cubicBezTo>
                <a:lnTo>
                  <a:pt x="19638" y="6855"/>
                </a:lnTo>
                <a:lnTo>
                  <a:pt x="20233" y="6855"/>
                </a:lnTo>
                <a:lnTo>
                  <a:pt x="20233" y="9573"/>
                </a:lnTo>
                <a:lnTo>
                  <a:pt x="20233" y="9573"/>
                </a:lnTo>
                <a:lnTo>
                  <a:pt x="20233" y="17585"/>
                </a:lnTo>
                <a:cubicBezTo>
                  <a:pt x="20233" y="19936"/>
                  <a:pt x="20471" y="21278"/>
                  <a:pt x="20886" y="21278"/>
                </a:cubicBezTo>
                <a:lnTo>
                  <a:pt x="21600" y="21278"/>
                </a:lnTo>
                <a:lnTo>
                  <a:pt x="21600" y="19061"/>
                </a:lnTo>
                <a:lnTo>
                  <a:pt x="21099" y="19044"/>
                </a:lnTo>
                <a:cubicBezTo>
                  <a:pt x="20903" y="19044"/>
                  <a:pt x="20832" y="18642"/>
                  <a:pt x="20832" y="17531"/>
                </a:cubicBezTo>
                <a:lnTo>
                  <a:pt x="20832" y="6855"/>
                </a:lnTo>
                <a:lnTo>
                  <a:pt x="21600" y="6855"/>
                </a:lnTo>
                <a:lnTo>
                  <a:pt x="21600" y="4463"/>
                </a:lnTo>
                <a:lnTo>
                  <a:pt x="20832" y="4463"/>
                </a:lnTo>
                <a:lnTo>
                  <a:pt x="20832" y="0"/>
                </a:lnTo>
                <a:lnTo>
                  <a:pt x="20302" y="0"/>
                </a:lnTo>
                <a:close/>
                <a:moveTo>
                  <a:pt x="1492" y="4127"/>
                </a:moveTo>
                <a:cubicBezTo>
                  <a:pt x="668" y="4127"/>
                  <a:pt x="0" y="7722"/>
                  <a:pt x="0" y="12864"/>
                </a:cubicBezTo>
                <a:cubicBezTo>
                  <a:pt x="0" y="18005"/>
                  <a:pt x="668" y="21600"/>
                  <a:pt x="1492" y="21600"/>
                </a:cubicBezTo>
                <a:cubicBezTo>
                  <a:pt x="2326" y="21600"/>
                  <a:pt x="2981" y="18005"/>
                  <a:pt x="2981" y="12864"/>
                </a:cubicBezTo>
                <a:cubicBezTo>
                  <a:pt x="2981" y="7722"/>
                  <a:pt x="2320" y="4127"/>
                  <a:pt x="1492" y="4127"/>
                </a:cubicBezTo>
                <a:close/>
                <a:moveTo>
                  <a:pt x="5029" y="4127"/>
                </a:moveTo>
                <a:cubicBezTo>
                  <a:pt x="4441" y="4127"/>
                  <a:pt x="4082" y="6042"/>
                  <a:pt x="3914" y="9671"/>
                </a:cubicBezTo>
                <a:lnTo>
                  <a:pt x="3914" y="4463"/>
                </a:lnTo>
                <a:lnTo>
                  <a:pt x="3354" y="4463"/>
                </a:lnTo>
                <a:lnTo>
                  <a:pt x="3354" y="21278"/>
                </a:lnTo>
                <a:lnTo>
                  <a:pt x="3969" y="21278"/>
                </a:lnTo>
                <a:lnTo>
                  <a:pt x="3969" y="11637"/>
                </a:lnTo>
                <a:cubicBezTo>
                  <a:pt x="3969" y="9722"/>
                  <a:pt x="4194" y="7017"/>
                  <a:pt x="4740" y="7017"/>
                </a:cubicBezTo>
                <a:cubicBezTo>
                  <a:pt x="5151" y="7017"/>
                  <a:pt x="5359" y="8780"/>
                  <a:pt x="5359" y="11015"/>
                </a:cubicBezTo>
                <a:lnTo>
                  <a:pt x="5359" y="21278"/>
                </a:lnTo>
                <a:lnTo>
                  <a:pt x="5974" y="21278"/>
                </a:lnTo>
                <a:lnTo>
                  <a:pt x="5974" y="9739"/>
                </a:lnTo>
                <a:cubicBezTo>
                  <a:pt x="5974" y="5993"/>
                  <a:pt x="5559" y="4127"/>
                  <a:pt x="5029" y="4127"/>
                </a:cubicBezTo>
                <a:close/>
                <a:moveTo>
                  <a:pt x="7817" y="4127"/>
                </a:moveTo>
                <a:cubicBezTo>
                  <a:pt x="6966" y="4127"/>
                  <a:pt x="6364" y="7654"/>
                  <a:pt x="6364" y="12998"/>
                </a:cubicBezTo>
                <a:cubicBezTo>
                  <a:pt x="6364" y="17854"/>
                  <a:pt x="6868" y="21600"/>
                  <a:pt x="7835" y="21600"/>
                </a:cubicBezTo>
                <a:cubicBezTo>
                  <a:pt x="8752" y="21600"/>
                  <a:pt x="9182" y="18234"/>
                  <a:pt x="9208" y="15227"/>
                </a:cubicBezTo>
                <a:lnTo>
                  <a:pt x="8580" y="15227"/>
                </a:lnTo>
                <a:cubicBezTo>
                  <a:pt x="8535" y="17646"/>
                  <a:pt x="8360" y="19131"/>
                  <a:pt x="7841" y="19131"/>
                </a:cubicBezTo>
                <a:cubicBezTo>
                  <a:pt x="7322" y="19131"/>
                  <a:pt x="7049" y="16846"/>
                  <a:pt x="7049" y="13066"/>
                </a:cubicBezTo>
                <a:lnTo>
                  <a:pt x="7049" y="12763"/>
                </a:lnTo>
                <a:lnTo>
                  <a:pt x="9226" y="12763"/>
                </a:lnTo>
                <a:cubicBezTo>
                  <a:pt x="9208" y="7453"/>
                  <a:pt x="8731" y="4127"/>
                  <a:pt x="7817" y="4127"/>
                </a:cubicBezTo>
                <a:close/>
                <a:moveTo>
                  <a:pt x="18199" y="4137"/>
                </a:moveTo>
                <a:cubicBezTo>
                  <a:pt x="17553" y="4137"/>
                  <a:pt x="17102" y="5916"/>
                  <a:pt x="17102" y="9039"/>
                </a:cubicBezTo>
                <a:cubicBezTo>
                  <a:pt x="17102" y="15321"/>
                  <a:pt x="18863" y="12568"/>
                  <a:pt x="18863" y="16660"/>
                </a:cubicBezTo>
                <a:cubicBezTo>
                  <a:pt x="18863" y="18039"/>
                  <a:pt x="18632" y="18913"/>
                  <a:pt x="18282" y="18913"/>
                </a:cubicBezTo>
                <a:cubicBezTo>
                  <a:pt x="17888" y="18913"/>
                  <a:pt x="17655" y="17948"/>
                  <a:pt x="17613" y="16470"/>
                </a:cubicBezTo>
                <a:lnTo>
                  <a:pt x="17003" y="16470"/>
                </a:lnTo>
                <a:cubicBezTo>
                  <a:pt x="17039" y="19560"/>
                  <a:pt x="17537" y="21600"/>
                  <a:pt x="18282" y="21600"/>
                </a:cubicBezTo>
                <a:cubicBezTo>
                  <a:pt x="18946" y="21600"/>
                  <a:pt x="19444" y="19818"/>
                  <a:pt x="19444" y="16493"/>
                </a:cubicBezTo>
                <a:cubicBezTo>
                  <a:pt x="19444" y="10213"/>
                  <a:pt x="17683" y="12936"/>
                  <a:pt x="17683" y="8870"/>
                </a:cubicBezTo>
                <a:cubicBezTo>
                  <a:pt x="17683" y="7631"/>
                  <a:pt x="17891" y="6822"/>
                  <a:pt x="18199" y="6822"/>
                </a:cubicBezTo>
                <a:cubicBezTo>
                  <a:pt x="18561" y="6822"/>
                  <a:pt x="18760" y="7727"/>
                  <a:pt x="18784" y="9171"/>
                </a:cubicBezTo>
                <a:lnTo>
                  <a:pt x="19390" y="9171"/>
                </a:lnTo>
                <a:cubicBezTo>
                  <a:pt x="19378" y="6184"/>
                  <a:pt x="18934" y="4137"/>
                  <a:pt x="18199" y="4137"/>
                </a:cubicBezTo>
                <a:close/>
                <a:moveTo>
                  <a:pt x="11815" y="4461"/>
                </a:moveTo>
                <a:lnTo>
                  <a:pt x="11815" y="21276"/>
                </a:lnTo>
                <a:lnTo>
                  <a:pt x="12426" y="21276"/>
                </a:lnTo>
                <a:lnTo>
                  <a:pt x="12426" y="13672"/>
                </a:lnTo>
                <a:cubicBezTo>
                  <a:pt x="12426" y="13086"/>
                  <a:pt x="12433" y="12500"/>
                  <a:pt x="12451" y="11922"/>
                </a:cubicBezTo>
                <a:cubicBezTo>
                  <a:pt x="12541" y="8873"/>
                  <a:pt x="12819" y="7815"/>
                  <a:pt x="13253" y="7815"/>
                </a:cubicBezTo>
                <a:cubicBezTo>
                  <a:pt x="13325" y="7815"/>
                  <a:pt x="13405" y="7850"/>
                  <a:pt x="13611" y="7916"/>
                </a:cubicBezTo>
                <a:lnTo>
                  <a:pt x="13611" y="7519"/>
                </a:lnTo>
                <a:lnTo>
                  <a:pt x="13611" y="4463"/>
                </a:lnTo>
                <a:lnTo>
                  <a:pt x="13188" y="4463"/>
                </a:lnTo>
                <a:cubicBezTo>
                  <a:pt x="12921" y="4463"/>
                  <a:pt x="12698" y="5361"/>
                  <a:pt x="12580" y="6714"/>
                </a:cubicBezTo>
                <a:lnTo>
                  <a:pt x="12580" y="6716"/>
                </a:lnTo>
                <a:cubicBezTo>
                  <a:pt x="12488" y="7619"/>
                  <a:pt x="12377" y="9663"/>
                  <a:pt x="12373" y="9737"/>
                </a:cubicBezTo>
                <a:lnTo>
                  <a:pt x="12373" y="4461"/>
                </a:lnTo>
                <a:lnTo>
                  <a:pt x="11815" y="4461"/>
                </a:lnTo>
                <a:close/>
                <a:moveTo>
                  <a:pt x="14008" y="4463"/>
                </a:moveTo>
                <a:lnTo>
                  <a:pt x="14008" y="15988"/>
                </a:lnTo>
                <a:cubicBezTo>
                  <a:pt x="14008" y="19735"/>
                  <a:pt x="14411" y="21600"/>
                  <a:pt x="14927" y="21600"/>
                </a:cubicBezTo>
                <a:cubicBezTo>
                  <a:pt x="15500" y="21600"/>
                  <a:pt x="15850" y="19685"/>
                  <a:pt x="15986" y="16056"/>
                </a:cubicBezTo>
                <a:lnTo>
                  <a:pt x="15986" y="21278"/>
                </a:lnTo>
                <a:lnTo>
                  <a:pt x="16571" y="21278"/>
                </a:lnTo>
                <a:lnTo>
                  <a:pt x="16571" y="4463"/>
                </a:lnTo>
                <a:lnTo>
                  <a:pt x="15960" y="4463"/>
                </a:lnTo>
                <a:lnTo>
                  <a:pt x="15960" y="14090"/>
                </a:lnTo>
                <a:cubicBezTo>
                  <a:pt x="15960" y="16005"/>
                  <a:pt x="15740" y="18711"/>
                  <a:pt x="15209" y="18711"/>
                </a:cubicBezTo>
                <a:cubicBezTo>
                  <a:pt x="14809" y="18711"/>
                  <a:pt x="14619" y="16947"/>
                  <a:pt x="14619" y="14712"/>
                </a:cubicBezTo>
                <a:lnTo>
                  <a:pt x="14619" y="4463"/>
                </a:lnTo>
                <a:lnTo>
                  <a:pt x="14008" y="4463"/>
                </a:lnTo>
                <a:close/>
                <a:moveTo>
                  <a:pt x="1498" y="6411"/>
                </a:moveTo>
                <a:cubicBezTo>
                  <a:pt x="1993" y="6411"/>
                  <a:pt x="2299" y="8596"/>
                  <a:pt x="2299" y="12864"/>
                </a:cubicBezTo>
                <a:cubicBezTo>
                  <a:pt x="2299" y="16846"/>
                  <a:pt x="1993" y="19281"/>
                  <a:pt x="1498" y="19281"/>
                </a:cubicBezTo>
                <a:cubicBezTo>
                  <a:pt x="1006" y="19281"/>
                  <a:pt x="682" y="16846"/>
                  <a:pt x="682" y="12864"/>
                </a:cubicBezTo>
                <a:cubicBezTo>
                  <a:pt x="682" y="8596"/>
                  <a:pt x="1006" y="6411"/>
                  <a:pt x="1498" y="6411"/>
                </a:cubicBezTo>
                <a:close/>
                <a:moveTo>
                  <a:pt x="7823" y="6596"/>
                </a:moveTo>
                <a:cubicBezTo>
                  <a:pt x="8313" y="6596"/>
                  <a:pt x="8530" y="8704"/>
                  <a:pt x="8549" y="10926"/>
                </a:cubicBezTo>
                <a:lnTo>
                  <a:pt x="7078" y="10926"/>
                </a:lnTo>
                <a:cubicBezTo>
                  <a:pt x="7154" y="8079"/>
                  <a:pt x="7412" y="6596"/>
                  <a:pt x="7823" y="6596"/>
                </a:cubicBezTo>
                <a:close/>
              </a:path>
            </a:pathLst>
          </a:custGeom>
          <a:solidFill>
            <a:srgbClr val="FFFFFF"/>
          </a:solidFill>
          <a:ln w="12700">
            <a:miter lim="400000"/>
          </a:ln>
        </p:spPr>
        <p:txBody>
          <a:bodyPr lIns="0" tIns="0" rIns="0" bIns="0" anchor="ctr"/>
          <a:lstStyle/>
          <a:p>
            <a:pPr algn="l" defTabSz="228509">
              <a:defRPr sz="1200"/>
            </a:pPr>
            <a:endParaRPr sz="600" dirty="0"/>
          </a:p>
        </p:txBody>
      </p:sp>
      <p:sp>
        <p:nvSpPr>
          <p:cNvPr id="11" name="Text Placeholder 14">
            <a:extLst>
              <a:ext uri="{FF2B5EF4-FFF2-40B4-BE49-F238E27FC236}">
                <a16:creationId xmlns:a16="http://schemas.microsoft.com/office/drawing/2014/main" id="{5E0555CF-FB3B-8C27-3A2F-A57F14ABAF3D}"/>
              </a:ext>
            </a:extLst>
          </p:cNvPr>
          <p:cNvSpPr>
            <a:spLocks noGrp="1"/>
          </p:cNvSpPr>
          <p:nvPr>
            <p:ph type="body" sz="quarter" idx="12" hasCustomPrompt="1"/>
          </p:nvPr>
        </p:nvSpPr>
        <p:spPr>
          <a:xfrm>
            <a:off x="6096001" y="5905501"/>
            <a:ext cx="5753100" cy="342900"/>
          </a:xfrm>
          <a:prstGeom prst="rect">
            <a:avLst/>
          </a:prstGeom>
        </p:spPr>
        <p:txBody>
          <a:bodyPr/>
          <a:lstStyle>
            <a:lvl1pPr marL="0" indent="0" algn="r">
              <a:buFontTx/>
              <a:buNone/>
              <a:defRPr sz="1800" baseline="0">
                <a:solidFill>
                  <a:schemeClr val="bg1"/>
                </a:solidFill>
              </a:defRPr>
            </a:lvl1pPr>
          </a:lstStyle>
          <a:p>
            <a:pPr lvl="0"/>
            <a:r>
              <a:rPr lang="en-US"/>
              <a:t>Presenter/Team name</a:t>
            </a:r>
          </a:p>
        </p:txBody>
      </p:sp>
      <p:sp>
        <p:nvSpPr>
          <p:cNvPr id="12" name="Text Placeholder 14">
            <a:extLst>
              <a:ext uri="{FF2B5EF4-FFF2-40B4-BE49-F238E27FC236}">
                <a16:creationId xmlns:a16="http://schemas.microsoft.com/office/drawing/2014/main" id="{ADCE628C-053E-BB7C-85B0-C0550A7E450E}"/>
              </a:ext>
            </a:extLst>
          </p:cNvPr>
          <p:cNvSpPr>
            <a:spLocks noGrp="1"/>
          </p:cNvSpPr>
          <p:nvPr>
            <p:ph type="body" sz="quarter" idx="13" hasCustomPrompt="1"/>
          </p:nvPr>
        </p:nvSpPr>
        <p:spPr>
          <a:xfrm>
            <a:off x="6096000" y="6246355"/>
            <a:ext cx="5753100" cy="268745"/>
          </a:xfrm>
          <a:prstGeom prst="rect">
            <a:avLst/>
          </a:prstGeom>
        </p:spPr>
        <p:txBody>
          <a:bodyPr/>
          <a:lstStyle>
            <a:lvl1pPr marL="0" indent="0" algn="r">
              <a:buFontTx/>
              <a:buNone/>
              <a:defRPr sz="1400" baseline="0">
                <a:solidFill>
                  <a:schemeClr val="bg1"/>
                </a:solidFill>
              </a:defRPr>
            </a:lvl1pPr>
          </a:lstStyle>
          <a:p>
            <a:pPr lvl="0"/>
            <a:r>
              <a:rPr lang="en-US"/>
              <a:t>Date</a:t>
            </a:r>
          </a:p>
        </p:txBody>
      </p:sp>
      <p:sp>
        <p:nvSpPr>
          <p:cNvPr id="3" name="TextBox 2">
            <a:extLst>
              <a:ext uri="{FF2B5EF4-FFF2-40B4-BE49-F238E27FC236}">
                <a16:creationId xmlns:a16="http://schemas.microsoft.com/office/drawing/2014/main" id="{005BD0A8-069A-0D26-8A01-494E2872EE4A}"/>
              </a:ext>
            </a:extLst>
          </p:cNvPr>
          <p:cNvSpPr txBox="1"/>
          <p:nvPr userDrawn="1"/>
        </p:nvSpPr>
        <p:spPr>
          <a:xfrm>
            <a:off x="320665" y="5905501"/>
            <a:ext cx="565432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i="1" dirty="0">
                <a:solidFill>
                  <a:schemeClr val="bg1"/>
                </a:solidFill>
                <a:effectLst/>
                <a:latin typeface="+mn-lt"/>
              </a:rPr>
              <a:t>This presentation includes statements relating to the business, technology, products, services and development activities of OneTrust LLC and its affiliates (“OneTrust”). While OneTrust makes these statements based on current understandings and expectations, there is no guarantee that the statements included in this presentation will remain true after the date of this presentation, nor does OneTrust make any representation, warranty or guaranty, express or implied, regarding anticipated or future technology, products, services and development activities.</a:t>
            </a:r>
            <a:endParaRPr lang="en-US" sz="800" i="1" dirty="0">
              <a:solidFill>
                <a:schemeClr val="bg1"/>
              </a:solidFill>
              <a:latin typeface="+mn-lt"/>
            </a:endParaRPr>
          </a:p>
          <a:p>
            <a:pPr algn="l"/>
            <a:endParaRPr lang="en-US" sz="800" i="1" dirty="0">
              <a:solidFill>
                <a:schemeClr val="bg1"/>
              </a:solidFill>
            </a:endParaRPr>
          </a:p>
        </p:txBody>
      </p:sp>
    </p:spTree>
    <p:extLst>
      <p:ext uri="{BB962C8B-B14F-4D97-AF65-F5344CB8AC3E}">
        <p14:creationId xmlns:p14="http://schemas.microsoft.com/office/powerpoint/2010/main" val="37496617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Green Background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617159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Cover Slide 5">
    <p:spTree>
      <p:nvGrpSpPr>
        <p:cNvPr id="1" name=""/>
        <p:cNvGrpSpPr/>
        <p:nvPr/>
      </p:nvGrpSpPr>
      <p:grpSpPr>
        <a:xfrm>
          <a:off x="0" y="0"/>
          <a:ext cx="0" cy="0"/>
          <a:chOff x="0" y="0"/>
          <a:chExt cx="0" cy="0"/>
        </a:xfrm>
      </p:grpSpPr>
      <p:pic>
        <p:nvPicPr>
          <p:cNvPr id="5" name="OT_Spotlight_Gradients_RGB_Spotlight_DrkGrn1_Hrz_B.png" descr="OT_Spotlight_Gradients_RGB_Spotlight_DrkGrn1_Hrz_B.png">
            <a:extLst>
              <a:ext uri="{FF2B5EF4-FFF2-40B4-BE49-F238E27FC236}">
                <a16:creationId xmlns:a16="http://schemas.microsoft.com/office/drawing/2014/main" id="{F6BCFA89-D2D6-92B5-7D3C-E489AC753A4D}"/>
              </a:ext>
            </a:extLst>
          </p:cNvPr>
          <p:cNvPicPr>
            <a:picLocks noChangeAspect="1"/>
          </p:cNvPicPr>
          <p:nvPr userDrawn="1"/>
        </p:nvPicPr>
        <p:blipFill>
          <a:blip r:embed="rId2"/>
          <a:stretch>
            <a:fillRect/>
          </a:stretch>
        </p:blipFill>
        <p:spPr>
          <a:xfrm>
            <a:off x="0" y="0"/>
            <a:ext cx="12187238" cy="6858000"/>
          </a:xfrm>
          <a:prstGeom prst="rect">
            <a:avLst/>
          </a:prstGeom>
          <a:ln w="12700">
            <a:miter lim="400000"/>
          </a:ln>
        </p:spPr>
      </p:pic>
      <p:sp>
        <p:nvSpPr>
          <p:cNvPr id="2" name="Title 1">
            <a:extLst>
              <a:ext uri="{FF2B5EF4-FFF2-40B4-BE49-F238E27FC236}">
                <a16:creationId xmlns:a16="http://schemas.microsoft.com/office/drawing/2014/main" id="{06C3B484-9926-8625-A8A8-9AED4C531CF2}"/>
              </a:ext>
            </a:extLst>
          </p:cNvPr>
          <p:cNvSpPr>
            <a:spLocks noGrp="1"/>
          </p:cNvSpPr>
          <p:nvPr>
            <p:ph type="title"/>
          </p:nvPr>
        </p:nvSpPr>
        <p:spPr/>
        <p:txBody>
          <a:bodyPr/>
          <a:lstStyle/>
          <a:p>
            <a:r>
              <a:rPr lang="en-US"/>
              <a:t>Click to edit Master title style</a:t>
            </a:r>
          </a:p>
        </p:txBody>
      </p:sp>
      <p:sp>
        <p:nvSpPr>
          <p:cNvPr id="8" name="Shape">
            <a:extLst>
              <a:ext uri="{FF2B5EF4-FFF2-40B4-BE49-F238E27FC236}">
                <a16:creationId xmlns:a16="http://schemas.microsoft.com/office/drawing/2014/main" id="{4283DA42-3249-AF28-F8CB-D27D8161F43F}"/>
              </a:ext>
            </a:extLst>
          </p:cNvPr>
          <p:cNvSpPr/>
          <p:nvPr userDrawn="1"/>
        </p:nvSpPr>
        <p:spPr>
          <a:xfrm>
            <a:off x="320665" y="1449314"/>
            <a:ext cx="3412655" cy="602689"/>
          </a:xfrm>
          <a:custGeom>
            <a:avLst/>
            <a:gdLst/>
            <a:ahLst/>
            <a:cxnLst>
              <a:cxn ang="0">
                <a:pos x="wd2" y="hd2"/>
              </a:cxn>
              <a:cxn ang="5400000">
                <a:pos x="wd2" y="hd2"/>
              </a:cxn>
              <a:cxn ang="10800000">
                <a:pos x="wd2" y="hd2"/>
              </a:cxn>
              <a:cxn ang="16200000">
                <a:pos x="wd2" y="hd2"/>
              </a:cxn>
            </a:cxnLst>
            <a:rect l="0" t="0" r="r" b="b"/>
            <a:pathLst>
              <a:path w="21600" h="21600" extrusionOk="0">
                <a:moveTo>
                  <a:pt x="10009" y="0"/>
                </a:moveTo>
                <a:cubicBezTo>
                  <a:pt x="10009" y="99"/>
                  <a:pt x="10007" y="892"/>
                  <a:pt x="10001" y="1487"/>
                </a:cubicBezTo>
                <a:cubicBezTo>
                  <a:pt x="9996" y="2086"/>
                  <a:pt x="9988" y="2589"/>
                  <a:pt x="9977" y="2990"/>
                </a:cubicBezTo>
                <a:cubicBezTo>
                  <a:pt x="9963" y="3718"/>
                  <a:pt x="9935" y="4199"/>
                  <a:pt x="9894" y="4430"/>
                </a:cubicBezTo>
                <a:cubicBezTo>
                  <a:pt x="9852" y="4665"/>
                  <a:pt x="9770" y="4801"/>
                  <a:pt x="9645" y="4839"/>
                </a:cubicBezTo>
                <a:cubicBezTo>
                  <a:pt x="9595" y="4862"/>
                  <a:pt x="9522" y="4876"/>
                  <a:pt x="9426" y="4884"/>
                </a:cubicBezTo>
                <a:cubicBezTo>
                  <a:pt x="9371" y="4891"/>
                  <a:pt x="9384" y="4896"/>
                  <a:pt x="9344" y="4896"/>
                </a:cubicBezTo>
                <a:lnTo>
                  <a:pt x="9344" y="6855"/>
                </a:lnTo>
                <a:lnTo>
                  <a:pt x="9940" y="6855"/>
                </a:lnTo>
                <a:lnTo>
                  <a:pt x="9940" y="9573"/>
                </a:lnTo>
                <a:lnTo>
                  <a:pt x="9940" y="9573"/>
                </a:lnTo>
                <a:lnTo>
                  <a:pt x="9940" y="17585"/>
                </a:lnTo>
                <a:cubicBezTo>
                  <a:pt x="9940" y="19936"/>
                  <a:pt x="10178" y="21278"/>
                  <a:pt x="10593" y="21278"/>
                </a:cubicBezTo>
                <a:lnTo>
                  <a:pt x="11307" y="21278"/>
                </a:lnTo>
                <a:lnTo>
                  <a:pt x="11307" y="19061"/>
                </a:lnTo>
                <a:lnTo>
                  <a:pt x="10806" y="19044"/>
                </a:lnTo>
                <a:cubicBezTo>
                  <a:pt x="10610" y="19044"/>
                  <a:pt x="10539" y="18642"/>
                  <a:pt x="10539" y="17531"/>
                </a:cubicBezTo>
                <a:lnTo>
                  <a:pt x="10539" y="6855"/>
                </a:lnTo>
                <a:lnTo>
                  <a:pt x="11307" y="6855"/>
                </a:lnTo>
                <a:lnTo>
                  <a:pt x="11307" y="4463"/>
                </a:lnTo>
                <a:lnTo>
                  <a:pt x="10539" y="4463"/>
                </a:lnTo>
                <a:lnTo>
                  <a:pt x="10539" y="0"/>
                </a:lnTo>
                <a:lnTo>
                  <a:pt x="10009" y="0"/>
                </a:lnTo>
                <a:close/>
                <a:moveTo>
                  <a:pt x="20302" y="0"/>
                </a:moveTo>
                <a:cubicBezTo>
                  <a:pt x="20302" y="99"/>
                  <a:pt x="20299" y="892"/>
                  <a:pt x="20294" y="1487"/>
                </a:cubicBezTo>
                <a:cubicBezTo>
                  <a:pt x="20289" y="2086"/>
                  <a:pt x="20281" y="2589"/>
                  <a:pt x="20270" y="2990"/>
                </a:cubicBezTo>
                <a:cubicBezTo>
                  <a:pt x="20255" y="3718"/>
                  <a:pt x="20228" y="4199"/>
                  <a:pt x="20187" y="4430"/>
                </a:cubicBezTo>
                <a:cubicBezTo>
                  <a:pt x="20146" y="4665"/>
                  <a:pt x="20063" y="4801"/>
                  <a:pt x="19938" y="4839"/>
                </a:cubicBezTo>
                <a:cubicBezTo>
                  <a:pt x="19888" y="4862"/>
                  <a:pt x="19815" y="4876"/>
                  <a:pt x="19719" y="4884"/>
                </a:cubicBezTo>
                <a:cubicBezTo>
                  <a:pt x="19664" y="4891"/>
                  <a:pt x="19677" y="4896"/>
                  <a:pt x="19638" y="4896"/>
                </a:cubicBezTo>
                <a:lnTo>
                  <a:pt x="19638" y="6855"/>
                </a:lnTo>
                <a:lnTo>
                  <a:pt x="20233" y="6855"/>
                </a:lnTo>
                <a:lnTo>
                  <a:pt x="20233" y="9573"/>
                </a:lnTo>
                <a:lnTo>
                  <a:pt x="20233" y="9573"/>
                </a:lnTo>
                <a:lnTo>
                  <a:pt x="20233" y="17585"/>
                </a:lnTo>
                <a:cubicBezTo>
                  <a:pt x="20233" y="19936"/>
                  <a:pt x="20471" y="21278"/>
                  <a:pt x="20886" y="21278"/>
                </a:cubicBezTo>
                <a:lnTo>
                  <a:pt x="21600" y="21278"/>
                </a:lnTo>
                <a:lnTo>
                  <a:pt x="21600" y="19061"/>
                </a:lnTo>
                <a:lnTo>
                  <a:pt x="21099" y="19044"/>
                </a:lnTo>
                <a:cubicBezTo>
                  <a:pt x="20903" y="19044"/>
                  <a:pt x="20832" y="18642"/>
                  <a:pt x="20832" y="17531"/>
                </a:cubicBezTo>
                <a:lnTo>
                  <a:pt x="20832" y="6855"/>
                </a:lnTo>
                <a:lnTo>
                  <a:pt x="21600" y="6855"/>
                </a:lnTo>
                <a:lnTo>
                  <a:pt x="21600" y="4463"/>
                </a:lnTo>
                <a:lnTo>
                  <a:pt x="20832" y="4463"/>
                </a:lnTo>
                <a:lnTo>
                  <a:pt x="20832" y="0"/>
                </a:lnTo>
                <a:lnTo>
                  <a:pt x="20302" y="0"/>
                </a:lnTo>
                <a:close/>
                <a:moveTo>
                  <a:pt x="1492" y="4127"/>
                </a:moveTo>
                <a:cubicBezTo>
                  <a:pt x="668" y="4127"/>
                  <a:pt x="0" y="7722"/>
                  <a:pt x="0" y="12864"/>
                </a:cubicBezTo>
                <a:cubicBezTo>
                  <a:pt x="0" y="18005"/>
                  <a:pt x="668" y="21600"/>
                  <a:pt x="1492" y="21600"/>
                </a:cubicBezTo>
                <a:cubicBezTo>
                  <a:pt x="2326" y="21600"/>
                  <a:pt x="2981" y="18005"/>
                  <a:pt x="2981" y="12864"/>
                </a:cubicBezTo>
                <a:cubicBezTo>
                  <a:pt x="2981" y="7722"/>
                  <a:pt x="2320" y="4127"/>
                  <a:pt x="1492" y="4127"/>
                </a:cubicBezTo>
                <a:close/>
                <a:moveTo>
                  <a:pt x="5029" y="4127"/>
                </a:moveTo>
                <a:cubicBezTo>
                  <a:pt x="4441" y="4127"/>
                  <a:pt x="4082" y="6042"/>
                  <a:pt x="3914" y="9671"/>
                </a:cubicBezTo>
                <a:lnTo>
                  <a:pt x="3914" y="4463"/>
                </a:lnTo>
                <a:lnTo>
                  <a:pt x="3354" y="4463"/>
                </a:lnTo>
                <a:lnTo>
                  <a:pt x="3354" y="21278"/>
                </a:lnTo>
                <a:lnTo>
                  <a:pt x="3969" y="21278"/>
                </a:lnTo>
                <a:lnTo>
                  <a:pt x="3969" y="11637"/>
                </a:lnTo>
                <a:cubicBezTo>
                  <a:pt x="3969" y="9722"/>
                  <a:pt x="4194" y="7017"/>
                  <a:pt x="4740" y="7017"/>
                </a:cubicBezTo>
                <a:cubicBezTo>
                  <a:pt x="5151" y="7017"/>
                  <a:pt x="5359" y="8780"/>
                  <a:pt x="5359" y="11015"/>
                </a:cubicBezTo>
                <a:lnTo>
                  <a:pt x="5359" y="21278"/>
                </a:lnTo>
                <a:lnTo>
                  <a:pt x="5974" y="21278"/>
                </a:lnTo>
                <a:lnTo>
                  <a:pt x="5974" y="9739"/>
                </a:lnTo>
                <a:cubicBezTo>
                  <a:pt x="5974" y="5993"/>
                  <a:pt x="5559" y="4127"/>
                  <a:pt x="5029" y="4127"/>
                </a:cubicBezTo>
                <a:close/>
                <a:moveTo>
                  <a:pt x="7817" y="4127"/>
                </a:moveTo>
                <a:cubicBezTo>
                  <a:pt x="6966" y="4127"/>
                  <a:pt x="6364" y="7654"/>
                  <a:pt x="6364" y="12998"/>
                </a:cubicBezTo>
                <a:cubicBezTo>
                  <a:pt x="6364" y="17854"/>
                  <a:pt x="6868" y="21600"/>
                  <a:pt x="7835" y="21600"/>
                </a:cubicBezTo>
                <a:cubicBezTo>
                  <a:pt x="8752" y="21600"/>
                  <a:pt x="9182" y="18234"/>
                  <a:pt x="9208" y="15227"/>
                </a:cubicBezTo>
                <a:lnTo>
                  <a:pt x="8580" y="15227"/>
                </a:lnTo>
                <a:cubicBezTo>
                  <a:pt x="8535" y="17646"/>
                  <a:pt x="8360" y="19131"/>
                  <a:pt x="7841" y="19131"/>
                </a:cubicBezTo>
                <a:cubicBezTo>
                  <a:pt x="7322" y="19131"/>
                  <a:pt x="7049" y="16846"/>
                  <a:pt x="7049" y="13066"/>
                </a:cubicBezTo>
                <a:lnTo>
                  <a:pt x="7049" y="12763"/>
                </a:lnTo>
                <a:lnTo>
                  <a:pt x="9226" y="12763"/>
                </a:lnTo>
                <a:cubicBezTo>
                  <a:pt x="9208" y="7453"/>
                  <a:pt x="8731" y="4127"/>
                  <a:pt x="7817" y="4127"/>
                </a:cubicBezTo>
                <a:close/>
                <a:moveTo>
                  <a:pt x="18199" y="4137"/>
                </a:moveTo>
                <a:cubicBezTo>
                  <a:pt x="17553" y="4137"/>
                  <a:pt x="17102" y="5916"/>
                  <a:pt x="17102" y="9039"/>
                </a:cubicBezTo>
                <a:cubicBezTo>
                  <a:pt x="17102" y="15321"/>
                  <a:pt x="18863" y="12568"/>
                  <a:pt x="18863" y="16660"/>
                </a:cubicBezTo>
                <a:cubicBezTo>
                  <a:pt x="18863" y="18039"/>
                  <a:pt x="18632" y="18913"/>
                  <a:pt x="18282" y="18913"/>
                </a:cubicBezTo>
                <a:cubicBezTo>
                  <a:pt x="17888" y="18913"/>
                  <a:pt x="17655" y="17948"/>
                  <a:pt x="17613" y="16470"/>
                </a:cubicBezTo>
                <a:lnTo>
                  <a:pt x="17003" y="16470"/>
                </a:lnTo>
                <a:cubicBezTo>
                  <a:pt x="17039" y="19560"/>
                  <a:pt x="17537" y="21600"/>
                  <a:pt x="18282" y="21600"/>
                </a:cubicBezTo>
                <a:cubicBezTo>
                  <a:pt x="18946" y="21600"/>
                  <a:pt x="19444" y="19818"/>
                  <a:pt x="19444" y="16493"/>
                </a:cubicBezTo>
                <a:cubicBezTo>
                  <a:pt x="19444" y="10213"/>
                  <a:pt x="17683" y="12936"/>
                  <a:pt x="17683" y="8870"/>
                </a:cubicBezTo>
                <a:cubicBezTo>
                  <a:pt x="17683" y="7631"/>
                  <a:pt x="17891" y="6822"/>
                  <a:pt x="18199" y="6822"/>
                </a:cubicBezTo>
                <a:cubicBezTo>
                  <a:pt x="18561" y="6822"/>
                  <a:pt x="18760" y="7727"/>
                  <a:pt x="18784" y="9171"/>
                </a:cubicBezTo>
                <a:lnTo>
                  <a:pt x="19390" y="9171"/>
                </a:lnTo>
                <a:cubicBezTo>
                  <a:pt x="19378" y="6184"/>
                  <a:pt x="18934" y="4137"/>
                  <a:pt x="18199" y="4137"/>
                </a:cubicBezTo>
                <a:close/>
                <a:moveTo>
                  <a:pt x="11815" y="4461"/>
                </a:moveTo>
                <a:lnTo>
                  <a:pt x="11815" y="21276"/>
                </a:lnTo>
                <a:lnTo>
                  <a:pt x="12426" y="21276"/>
                </a:lnTo>
                <a:lnTo>
                  <a:pt x="12426" y="13672"/>
                </a:lnTo>
                <a:cubicBezTo>
                  <a:pt x="12426" y="13086"/>
                  <a:pt x="12433" y="12500"/>
                  <a:pt x="12451" y="11922"/>
                </a:cubicBezTo>
                <a:cubicBezTo>
                  <a:pt x="12541" y="8873"/>
                  <a:pt x="12819" y="7815"/>
                  <a:pt x="13253" y="7815"/>
                </a:cubicBezTo>
                <a:cubicBezTo>
                  <a:pt x="13325" y="7815"/>
                  <a:pt x="13405" y="7850"/>
                  <a:pt x="13611" y="7916"/>
                </a:cubicBezTo>
                <a:lnTo>
                  <a:pt x="13611" y="7519"/>
                </a:lnTo>
                <a:lnTo>
                  <a:pt x="13611" y="4463"/>
                </a:lnTo>
                <a:lnTo>
                  <a:pt x="13188" y="4463"/>
                </a:lnTo>
                <a:cubicBezTo>
                  <a:pt x="12921" y="4463"/>
                  <a:pt x="12698" y="5361"/>
                  <a:pt x="12580" y="6714"/>
                </a:cubicBezTo>
                <a:lnTo>
                  <a:pt x="12580" y="6716"/>
                </a:lnTo>
                <a:cubicBezTo>
                  <a:pt x="12488" y="7619"/>
                  <a:pt x="12377" y="9663"/>
                  <a:pt x="12373" y="9737"/>
                </a:cubicBezTo>
                <a:lnTo>
                  <a:pt x="12373" y="4461"/>
                </a:lnTo>
                <a:lnTo>
                  <a:pt x="11815" y="4461"/>
                </a:lnTo>
                <a:close/>
                <a:moveTo>
                  <a:pt x="14008" y="4463"/>
                </a:moveTo>
                <a:lnTo>
                  <a:pt x="14008" y="15988"/>
                </a:lnTo>
                <a:cubicBezTo>
                  <a:pt x="14008" y="19735"/>
                  <a:pt x="14411" y="21600"/>
                  <a:pt x="14927" y="21600"/>
                </a:cubicBezTo>
                <a:cubicBezTo>
                  <a:pt x="15500" y="21600"/>
                  <a:pt x="15850" y="19685"/>
                  <a:pt x="15986" y="16056"/>
                </a:cubicBezTo>
                <a:lnTo>
                  <a:pt x="15986" y="21278"/>
                </a:lnTo>
                <a:lnTo>
                  <a:pt x="16571" y="21278"/>
                </a:lnTo>
                <a:lnTo>
                  <a:pt x="16571" y="4463"/>
                </a:lnTo>
                <a:lnTo>
                  <a:pt x="15960" y="4463"/>
                </a:lnTo>
                <a:lnTo>
                  <a:pt x="15960" y="14090"/>
                </a:lnTo>
                <a:cubicBezTo>
                  <a:pt x="15960" y="16005"/>
                  <a:pt x="15740" y="18711"/>
                  <a:pt x="15209" y="18711"/>
                </a:cubicBezTo>
                <a:cubicBezTo>
                  <a:pt x="14809" y="18711"/>
                  <a:pt x="14619" y="16947"/>
                  <a:pt x="14619" y="14712"/>
                </a:cubicBezTo>
                <a:lnTo>
                  <a:pt x="14619" y="4463"/>
                </a:lnTo>
                <a:lnTo>
                  <a:pt x="14008" y="4463"/>
                </a:lnTo>
                <a:close/>
                <a:moveTo>
                  <a:pt x="1498" y="6411"/>
                </a:moveTo>
                <a:cubicBezTo>
                  <a:pt x="1993" y="6411"/>
                  <a:pt x="2299" y="8596"/>
                  <a:pt x="2299" y="12864"/>
                </a:cubicBezTo>
                <a:cubicBezTo>
                  <a:pt x="2299" y="16846"/>
                  <a:pt x="1993" y="19281"/>
                  <a:pt x="1498" y="19281"/>
                </a:cubicBezTo>
                <a:cubicBezTo>
                  <a:pt x="1006" y="19281"/>
                  <a:pt x="682" y="16846"/>
                  <a:pt x="682" y="12864"/>
                </a:cubicBezTo>
                <a:cubicBezTo>
                  <a:pt x="682" y="8596"/>
                  <a:pt x="1006" y="6411"/>
                  <a:pt x="1498" y="6411"/>
                </a:cubicBezTo>
                <a:close/>
                <a:moveTo>
                  <a:pt x="7823" y="6596"/>
                </a:moveTo>
                <a:cubicBezTo>
                  <a:pt x="8313" y="6596"/>
                  <a:pt x="8530" y="8704"/>
                  <a:pt x="8549" y="10926"/>
                </a:cubicBezTo>
                <a:lnTo>
                  <a:pt x="7078" y="10926"/>
                </a:lnTo>
                <a:cubicBezTo>
                  <a:pt x="7154" y="8079"/>
                  <a:pt x="7412" y="6596"/>
                  <a:pt x="7823" y="6596"/>
                </a:cubicBezTo>
                <a:close/>
              </a:path>
            </a:pathLst>
          </a:custGeom>
          <a:solidFill>
            <a:srgbClr val="FFFFFF"/>
          </a:solidFill>
          <a:ln w="12700">
            <a:miter lim="400000"/>
          </a:ln>
        </p:spPr>
        <p:txBody>
          <a:bodyPr lIns="0" tIns="0" rIns="0" bIns="0" anchor="ctr"/>
          <a:lstStyle/>
          <a:p>
            <a:pPr algn="l" defTabSz="228509">
              <a:defRPr sz="1200"/>
            </a:pPr>
            <a:endParaRPr sz="600" dirty="0"/>
          </a:p>
        </p:txBody>
      </p:sp>
      <p:sp>
        <p:nvSpPr>
          <p:cNvPr id="10" name="Text Placeholder 14">
            <a:extLst>
              <a:ext uri="{FF2B5EF4-FFF2-40B4-BE49-F238E27FC236}">
                <a16:creationId xmlns:a16="http://schemas.microsoft.com/office/drawing/2014/main" id="{FBBA6DDA-00E1-EE60-A3D2-CC22E65E74D8}"/>
              </a:ext>
            </a:extLst>
          </p:cNvPr>
          <p:cNvSpPr>
            <a:spLocks noGrp="1"/>
          </p:cNvSpPr>
          <p:nvPr>
            <p:ph type="body" sz="quarter" idx="12" hasCustomPrompt="1"/>
          </p:nvPr>
        </p:nvSpPr>
        <p:spPr>
          <a:xfrm>
            <a:off x="6096001" y="5905501"/>
            <a:ext cx="5753100" cy="342900"/>
          </a:xfrm>
          <a:prstGeom prst="rect">
            <a:avLst/>
          </a:prstGeom>
        </p:spPr>
        <p:txBody>
          <a:bodyPr/>
          <a:lstStyle>
            <a:lvl1pPr marL="0" indent="0" algn="r">
              <a:buFontTx/>
              <a:buNone/>
              <a:defRPr sz="1800" baseline="0">
                <a:solidFill>
                  <a:schemeClr val="bg1"/>
                </a:solidFill>
              </a:defRPr>
            </a:lvl1pPr>
          </a:lstStyle>
          <a:p>
            <a:pPr lvl="0"/>
            <a:r>
              <a:rPr lang="en-US"/>
              <a:t>Presenter/Team name</a:t>
            </a:r>
          </a:p>
        </p:txBody>
      </p:sp>
      <p:sp>
        <p:nvSpPr>
          <p:cNvPr id="11" name="Text Placeholder 14">
            <a:extLst>
              <a:ext uri="{FF2B5EF4-FFF2-40B4-BE49-F238E27FC236}">
                <a16:creationId xmlns:a16="http://schemas.microsoft.com/office/drawing/2014/main" id="{F2F31C60-1972-3063-5589-358383284053}"/>
              </a:ext>
            </a:extLst>
          </p:cNvPr>
          <p:cNvSpPr>
            <a:spLocks noGrp="1"/>
          </p:cNvSpPr>
          <p:nvPr>
            <p:ph type="body" sz="quarter" idx="13" hasCustomPrompt="1"/>
          </p:nvPr>
        </p:nvSpPr>
        <p:spPr>
          <a:xfrm>
            <a:off x="6096000" y="6246355"/>
            <a:ext cx="5753100" cy="268745"/>
          </a:xfrm>
          <a:prstGeom prst="rect">
            <a:avLst/>
          </a:prstGeom>
        </p:spPr>
        <p:txBody>
          <a:bodyPr/>
          <a:lstStyle>
            <a:lvl1pPr marL="0" indent="0" algn="r">
              <a:buFontTx/>
              <a:buNone/>
              <a:defRPr sz="1400" baseline="0">
                <a:solidFill>
                  <a:schemeClr val="bg1"/>
                </a:solidFill>
              </a:defRPr>
            </a:lvl1pPr>
          </a:lstStyle>
          <a:p>
            <a:pPr lvl="0"/>
            <a:r>
              <a:rPr lang="en-US"/>
              <a:t>Date</a:t>
            </a:r>
          </a:p>
        </p:txBody>
      </p:sp>
      <p:sp>
        <p:nvSpPr>
          <p:cNvPr id="3" name="TextBox 2">
            <a:extLst>
              <a:ext uri="{FF2B5EF4-FFF2-40B4-BE49-F238E27FC236}">
                <a16:creationId xmlns:a16="http://schemas.microsoft.com/office/drawing/2014/main" id="{B0D7D658-599C-3018-CACF-7DB3F15279D4}"/>
              </a:ext>
            </a:extLst>
          </p:cNvPr>
          <p:cNvSpPr txBox="1"/>
          <p:nvPr userDrawn="1"/>
        </p:nvSpPr>
        <p:spPr>
          <a:xfrm>
            <a:off x="320665" y="5905501"/>
            <a:ext cx="565432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i="1" dirty="0">
                <a:solidFill>
                  <a:schemeClr val="bg1"/>
                </a:solidFill>
                <a:effectLst/>
                <a:latin typeface="+mn-lt"/>
              </a:rPr>
              <a:t>This presentation includes statements relating to the business, technology, products, services and development activities of OneTrust LLC and its affiliates (“OneTrust”). While OneTrust makes these statements based on current understandings and expectations, there is no guarantee that the statements included in this presentation will remain true after the date of this presentation, nor does OneTrust make any representation, warranty or guaranty, express or implied, regarding anticipated or future technology, products, services and development activities.</a:t>
            </a:r>
            <a:endParaRPr lang="en-US" sz="800" i="1" dirty="0">
              <a:solidFill>
                <a:schemeClr val="bg1"/>
              </a:solidFill>
              <a:latin typeface="+mn-lt"/>
            </a:endParaRPr>
          </a:p>
          <a:p>
            <a:pPr algn="l"/>
            <a:endParaRPr lang="en-US" sz="800" i="1" dirty="0">
              <a:solidFill>
                <a:schemeClr val="bg1"/>
              </a:solidFill>
            </a:endParaRPr>
          </a:p>
        </p:txBody>
      </p:sp>
    </p:spTree>
    <p:extLst>
      <p:ext uri="{BB962C8B-B14F-4D97-AF65-F5344CB8AC3E}">
        <p14:creationId xmlns:p14="http://schemas.microsoft.com/office/powerpoint/2010/main" val="340375838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Cover Slide 6">
    <p:spTree>
      <p:nvGrpSpPr>
        <p:cNvPr id="1" name=""/>
        <p:cNvGrpSpPr/>
        <p:nvPr/>
      </p:nvGrpSpPr>
      <p:grpSpPr>
        <a:xfrm>
          <a:off x="0" y="0"/>
          <a:ext cx="0" cy="0"/>
          <a:chOff x="0" y="0"/>
          <a:chExt cx="0" cy="0"/>
        </a:xfrm>
      </p:grpSpPr>
      <p:pic>
        <p:nvPicPr>
          <p:cNvPr id="3" name="OT_Step_Gradients_RGB_Step_Grn-Prpl_Lrg.png" descr="OT_Step_Gradients_RGB_Step_Grn-Prpl_Lrg.png">
            <a:extLst>
              <a:ext uri="{FF2B5EF4-FFF2-40B4-BE49-F238E27FC236}">
                <a16:creationId xmlns:a16="http://schemas.microsoft.com/office/drawing/2014/main" id="{F4E33ABC-61FF-AE67-C31F-05D7FEBE13F8}"/>
              </a:ext>
            </a:extLst>
          </p:cNvPr>
          <p:cNvPicPr>
            <a:picLocks noChangeAspect="1"/>
          </p:cNvPicPr>
          <p:nvPr userDrawn="1"/>
        </p:nvPicPr>
        <p:blipFill>
          <a:blip r:embed="rId2"/>
          <a:stretch>
            <a:fillRect/>
          </a:stretch>
        </p:blipFill>
        <p:spPr>
          <a:xfrm>
            <a:off x="0" y="0"/>
            <a:ext cx="12187238" cy="6858000"/>
          </a:xfrm>
          <a:prstGeom prst="rect">
            <a:avLst/>
          </a:prstGeom>
          <a:ln w="12700">
            <a:miter lim="400000"/>
          </a:ln>
        </p:spPr>
      </p:pic>
      <p:sp>
        <p:nvSpPr>
          <p:cNvPr id="2" name="Title 1">
            <a:extLst>
              <a:ext uri="{FF2B5EF4-FFF2-40B4-BE49-F238E27FC236}">
                <a16:creationId xmlns:a16="http://schemas.microsoft.com/office/drawing/2014/main" id="{06C3B484-9926-8625-A8A8-9AED4C531CF2}"/>
              </a:ext>
            </a:extLst>
          </p:cNvPr>
          <p:cNvSpPr>
            <a:spLocks noGrp="1"/>
          </p:cNvSpPr>
          <p:nvPr>
            <p:ph type="title"/>
          </p:nvPr>
        </p:nvSpPr>
        <p:spPr/>
        <p:txBody>
          <a:bodyPr/>
          <a:lstStyle/>
          <a:p>
            <a:r>
              <a:rPr lang="en-US"/>
              <a:t>Click to edit Master title style</a:t>
            </a:r>
          </a:p>
        </p:txBody>
      </p:sp>
      <p:sp>
        <p:nvSpPr>
          <p:cNvPr id="8" name="Shape">
            <a:extLst>
              <a:ext uri="{FF2B5EF4-FFF2-40B4-BE49-F238E27FC236}">
                <a16:creationId xmlns:a16="http://schemas.microsoft.com/office/drawing/2014/main" id="{4283DA42-3249-AF28-F8CB-D27D8161F43F}"/>
              </a:ext>
            </a:extLst>
          </p:cNvPr>
          <p:cNvSpPr/>
          <p:nvPr userDrawn="1"/>
        </p:nvSpPr>
        <p:spPr>
          <a:xfrm>
            <a:off x="320665" y="1449314"/>
            <a:ext cx="3412655" cy="602689"/>
          </a:xfrm>
          <a:custGeom>
            <a:avLst/>
            <a:gdLst/>
            <a:ahLst/>
            <a:cxnLst>
              <a:cxn ang="0">
                <a:pos x="wd2" y="hd2"/>
              </a:cxn>
              <a:cxn ang="5400000">
                <a:pos x="wd2" y="hd2"/>
              </a:cxn>
              <a:cxn ang="10800000">
                <a:pos x="wd2" y="hd2"/>
              </a:cxn>
              <a:cxn ang="16200000">
                <a:pos x="wd2" y="hd2"/>
              </a:cxn>
            </a:cxnLst>
            <a:rect l="0" t="0" r="r" b="b"/>
            <a:pathLst>
              <a:path w="21600" h="21600" extrusionOk="0">
                <a:moveTo>
                  <a:pt x="10009" y="0"/>
                </a:moveTo>
                <a:cubicBezTo>
                  <a:pt x="10009" y="99"/>
                  <a:pt x="10007" y="892"/>
                  <a:pt x="10001" y="1487"/>
                </a:cubicBezTo>
                <a:cubicBezTo>
                  <a:pt x="9996" y="2086"/>
                  <a:pt x="9988" y="2589"/>
                  <a:pt x="9977" y="2990"/>
                </a:cubicBezTo>
                <a:cubicBezTo>
                  <a:pt x="9963" y="3718"/>
                  <a:pt x="9935" y="4199"/>
                  <a:pt x="9894" y="4430"/>
                </a:cubicBezTo>
                <a:cubicBezTo>
                  <a:pt x="9852" y="4665"/>
                  <a:pt x="9770" y="4801"/>
                  <a:pt x="9645" y="4839"/>
                </a:cubicBezTo>
                <a:cubicBezTo>
                  <a:pt x="9595" y="4862"/>
                  <a:pt x="9522" y="4876"/>
                  <a:pt x="9426" y="4884"/>
                </a:cubicBezTo>
                <a:cubicBezTo>
                  <a:pt x="9371" y="4891"/>
                  <a:pt x="9384" y="4896"/>
                  <a:pt x="9344" y="4896"/>
                </a:cubicBezTo>
                <a:lnTo>
                  <a:pt x="9344" y="6855"/>
                </a:lnTo>
                <a:lnTo>
                  <a:pt x="9940" y="6855"/>
                </a:lnTo>
                <a:lnTo>
                  <a:pt x="9940" y="9573"/>
                </a:lnTo>
                <a:lnTo>
                  <a:pt x="9940" y="9573"/>
                </a:lnTo>
                <a:lnTo>
                  <a:pt x="9940" y="17585"/>
                </a:lnTo>
                <a:cubicBezTo>
                  <a:pt x="9940" y="19936"/>
                  <a:pt x="10178" y="21278"/>
                  <a:pt x="10593" y="21278"/>
                </a:cubicBezTo>
                <a:lnTo>
                  <a:pt x="11307" y="21278"/>
                </a:lnTo>
                <a:lnTo>
                  <a:pt x="11307" y="19061"/>
                </a:lnTo>
                <a:lnTo>
                  <a:pt x="10806" y="19044"/>
                </a:lnTo>
                <a:cubicBezTo>
                  <a:pt x="10610" y="19044"/>
                  <a:pt x="10539" y="18642"/>
                  <a:pt x="10539" y="17531"/>
                </a:cubicBezTo>
                <a:lnTo>
                  <a:pt x="10539" y="6855"/>
                </a:lnTo>
                <a:lnTo>
                  <a:pt x="11307" y="6855"/>
                </a:lnTo>
                <a:lnTo>
                  <a:pt x="11307" y="4463"/>
                </a:lnTo>
                <a:lnTo>
                  <a:pt x="10539" y="4463"/>
                </a:lnTo>
                <a:lnTo>
                  <a:pt x="10539" y="0"/>
                </a:lnTo>
                <a:lnTo>
                  <a:pt x="10009" y="0"/>
                </a:lnTo>
                <a:close/>
                <a:moveTo>
                  <a:pt x="20302" y="0"/>
                </a:moveTo>
                <a:cubicBezTo>
                  <a:pt x="20302" y="99"/>
                  <a:pt x="20299" y="892"/>
                  <a:pt x="20294" y="1487"/>
                </a:cubicBezTo>
                <a:cubicBezTo>
                  <a:pt x="20289" y="2086"/>
                  <a:pt x="20281" y="2589"/>
                  <a:pt x="20270" y="2990"/>
                </a:cubicBezTo>
                <a:cubicBezTo>
                  <a:pt x="20255" y="3718"/>
                  <a:pt x="20228" y="4199"/>
                  <a:pt x="20187" y="4430"/>
                </a:cubicBezTo>
                <a:cubicBezTo>
                  <a:pt x="20146" y="4665"/>
                  <a:pt x="20063" y="4801"/>
                  <a:pt x="19938" y="4839"/>
                </a:cubicBezTo>
                <a:cubicBezTo>
                  <a:pt x="19888" y="4862"/>
                  <a:pt x="19815" y="4876"/>
                  <a:pt x="19719" y="4884"/>
                </a:cubicBezTo>
                <a:cubicBezTo>
                  <a:pt x="19664" y="4891"/>
                  <a:pt x="19677" y="4896"/>
                  <a:pt x="19638" y="4896"/>
                </a:cubicBezTo>
                <a:lnTo>
                  <a:pt x="19638" y="6855"/>
                </a:lnTo>
                <a:lnTo>
                  <a:pt x="20233" y="6855"/>
                </a:lnTo>
                <a:lnTo>
                  <a:pt x="20233" y="9573"/>
                </a:lnTo>
                <a:lnTo>
                  <a:pt x="20233" y="9573"/>
                </a:lnTo>
                <a:lnTo>
                  <a:pt x="20233" y="17585"/>
                </a:lnTo>
                <a:cubicBezTo>
                  <a:pt x="20233" y="19936"/>
                  <a:pt x="20471" y="21278"/>
                  <a:pt x="20886" y="21278"/>
                </a:cubicBezTo>
                <a:lnTo>
                  <a:pt x="21600" y="21278"/>
                </a:lnTo>
                <a:lnTo>
                  <a:pt x="21600" y="19061"/>
                </a:lnTo>
                <a:lnTo>
                  <a:pt x="21099" y="19044"/>
                </a:lnTo>
                <a:cubicBezTo>
                  <a:pt x="20903" y="19044"/>
                  <a:pt x="20832" y="18642"/>
                  <a:pt x="20832" y="17531"/>
                </a:cubicBezTo>
                <a:lnTo>
                  <a:pt x="20832" y="6855"/>
                </a:lnTo>
                <a:lnTo>
                  <a:pt x="21600" y="6855"/>
                </a:lnTo>
                <a:lnTo>
                  <a:pt x="21600" y="4463"/>
                </a:lnTo>
                <a:lnTo>
                  <a:pt x="20832" y="4463"/>
                </a:lnTo>
                <a:lnTo>
                  <a:pt x="20832" y="0"/>
                </a:lnTo>
                <a:lnTo>
                  <a:pt x="20302" y="0"/>
                </a:lnTo>
                <a:close/>
                <a:moveTo>
                  <a:pt x="1492" y="4127"/>
                </a:moveTo>
                <a:cubicBezTo>
                  <a:pt x="668" y="4127"/>
                  <a:pt x="0" y="7722"/>
                  <a:pt x="0" y="12864"/>
                </a:cubicBezTo>
                <a:cubicBezTo>
                  <a:pt x="0" y="18005"/>
                  <a:pt x="668" y="21600"/>
                  <a:pt x="1492" y="21600"/>
                </a:cubicBezTo>
                <a:cubicBezTo>
                  <a:pt x="2326" y="21600"/>
                  <a:pt x="2981" y="18005"/>
                  <a:pt x="2981" y="12864"/>
                </a:cubicBezTo>
                <a:cubicBezTo>
                  <a:pt x="2981" y="7722"/>
                  <a:pt x="2320" y="4127"/>
                  <a:pt x="1492" y="4127"/>
                </a:cubicBezTo>
                <a:close/>
                <a:moveTo>
                  <a:pt x="5029" y="4127"/>
                </a:moveTo>
                <a:cubicBezTo>
                  <a:pt x="4441" y="4127"/>
                  <a:pt x="4082" y="6042"/>
                  <a:pt x="3914" y="9671"/>
                </a:cubicBezTo>
                <a:lnTo>
                  <a:pt x="3914" y="4463"/>
                </a:lnTo>
                <a:lnTo>
                  <a:pt x="3354" y="4463"/>
                </a:lnTo>
                <a:lnTo>
                  <a:pt x="3354" y="21278"/>
                </a:lnTo>
                <a:lnTo>
                  <a:pt x="3969" y="21278"/>
                </a:lnTo>
                <a:lnTo>
                  <a:pt x="3969" y="11637"/>
                </a:lnTo>
                <a:cubicBezTo>
                  <a:pt x="3969" y="9722"/>
                  <a:pt x="4194" y="7017"/>
                  <a:pt x="4740" y="7017"/>
                </a:cubicBezTo>
                <a:cubicBezTo>
                  <a:pt x="5151" y="7017"/>
                  <a:pt x="5359" y="8780"/>
                  <a:pt x="5359" y="11015"/>
                </a:cubicBezTo>
                <a:lnTo>
                  <a:pt x="5359" y="21278"/>
                </a:lnTo>
                <a:lnTo>
                  <a:pt x="5974" y="21278"/>
                </a:lnTo>
                <a:lnTo>
                  <a:pt x="5974" y="9739"/>
                </a:lnTo>
                <a:cubicBezTo>
                  <a:pt x="5974" y="5993"/>
                  <a:pt x="5559" y="4127"/>
                  <a:pt x="5029" y="4127"/>
                </a:cubicBezTo>
                <a:close/>
                <a:moveTo>
                  <a:pt x="7817" y="4127"/>
                </a:moveTo>
                <a:cubicBezTo>
                  <a:pt x="6966" y="4127"/>
                  <a:pt x="6364" y="7654"/>
                  <a:pt x="6364" y="12998"/>
                </a:cubicBezTo>
                <a:cubicBezTo>
                  <a:pt x="6364" y="17854"/>
                  <a:pt x="6868" y="21600"/>
                  <a:pt x="7835" y="21600"/>
                </a:cubicBezTo>
                <a:cubicBezTo>
                  <a:pt x="8752" y="21600"/>
                  <a:pt x="9182" y="18234"/>
                  <a:pt x="9208" y="15227"/>
                </a:cubicBezTo>
                <a:lnTo>
                  <a:pt x="8580" y="15227"/>
                </a:lnTo>
                <a:cubicBezTo>
                  <a:pt x="8535" y="17646"/>
                  <a:pt x="8360" y="19131"/>
                  <a:pt x="7841" y="19131"/>
                </a:cubicBezTo>
                <a:cubicBezTo>
                  <a:pt x="7322" y="19131"/>
                  <a:pt x="7049" y="16846"/>
                  <a:pt x="7049" y="13066"/>
                </a:cubicBezTo>
                <a:lnTo>
                  <a:pt x="7049" y="12763"/>
                </a:lnTo>
                <a:lnTo>
                  <a:pt x="9226" y="12763"/>
                </a:lnTo>
                <a:cubicBezTo>
                  <a:pt x="9208" y="7453"/>
                  <a:pt x="8731" y="4127"/>
                  <a:pt x="7817" y="4127"/>
                </a:cubicBezTo>
                <a:close/>
                <a:moveTo>
                  <a:pt x="18199" y="4137"/>
                </a:moveTo>
                <a:cubicBezTo>
                  <a:pt x="17553" y="4137"/>
                  <a:pt x="17102" y="5916"/>
                  <a:pt x="17102" y="9039"/>
                </a:cubicBezTo>
                <a:cubicBezTo>
                  <a:pt x="17102" y="15321"/>
                  <a:pt x="18863" y="12568"/>
                  <a:pt x="18863" y="16660"/>
                </a:cubicBezTo>
                <a:cubicBezTo>
                  <a:pt x="18863" y="18039"/>
                  <a:pt x="18632" y="18913"/>
                  <a:pt x="18282" y="18913"/>
                </a:cubicBezTo>
                <a:cubicBezTo>
                  <a:pt x="17888" y="18913"/>
                  <a:pt x="17655" y="17948"/>
                  <a:pt x="17613" y="16470"/>
                </a:cubicBezTo>
                <a:lnTo>
                  <a:pt x="17003" y="16470"/>
                </a:lnTo>
                <a:cubicBezTo>
                  <a:pt x="17039" y="19560"/>
                  <a:pt x="17537" y="21600"/>
                  <a:pt x="18282" y="21600"/>
                </a:cubicBezTo>
                <a:cubicBezTo>
                  <a:pt x="18946" y="21600"/>
                  <a:pt x="19444" y="19818"/>
                  <a:pt x="19444" y="16493"/>
                </a:cubicBezTo>
                <a:cubicBezTo>
                  <a:pt x="19444" y="10213"/>
                  <a:pt x="17683" y="12936"/>
                  <a:pt x="17683" y="8870"/>
                </a:cubicBezTo>
                <a:cubicBezTo>
                  <a:pt x="17683" y="7631"/>
                  <a:pt x="17891" y="6822"/>
                  <a:pt x="18199" y="6822"/>
                </a:cubicBezTo>
                <a:cubicBezTo>
                  <a:pt x="18561" y="6822"/>
                  <a:pt x="18760" y="7727"/>
                  <a:pt x="18784" y="9171"/>
                </a:cubicBezTo>
                <a:lnTo>
                  <a:pt x="19390" y="9171"/>
                </a:lnTo>
                <a:cubicBezTo>
                  <a:pt x="19378" y="6184"/>
                  <a:pt x="18934" y="4137"/>
                  <a:pt x="18199" y="4137"/>
                </a:cubicBezTo>
                <a:close/>
                <a:moveTo>
                  <a:pt x="11815" y="4461"/>
                </a:moveTo>
                <a:lnTo>
                  <a:pt x="11815" y="21276"/>
                </a:lnTo>
                <a:lnTo>
                  <a:pt x="12426" y="21276"/>
                </a:lnTo>
                <a:lnTo>
                  <a:pt x="12426" y="13672"/>
                </a:lnTo>
                <a:cubicBezTo>
                  <a:pt x="12426" y="13086"/>
                  <a:pt x="12433" y="12500"/>
                  <a:pt x="12451" y="11922"/>
                </a:cubicBezTo>
                <a:cubicBezTo>
                  <a:pt x="12541" y="8873"/>
                  <a:pt x="12819" y="7815"/>
                  <a:pt x="13253" y="7815"/>
                </a:cubicBezTo>
                <a:cubicBezTo>
                  <a:pt x="13325" y="7815"/>
                  <a:pt x="13405" y="7850"/>
                  <a:pt x="13611" y="7916"/>
                </a:cubicBezTo>
                <a:lnTo>
                  <a:pt x="13611" y="7519"/>
                </a:lnTo>
                <a:lnTo>
                  <a:pt x="13611" y="4463"/>
                </a:lnTo>
                <a:lnTo>
                  <a:pt x="13188" y="4463"/>
                </a:lnTo>
                <a:cubicBezTo>
                  <a:pt x="12921" y="4463"/>
                  <a:pt x="12698" y="5361"/>
                  <a:pt x="12580" y="6714"/>
                </a:cubicBezTo>
                <a:lnTo>
                  <a:pt x="12580" y="6716"/>
                </a:lnTo>
                <a:cubicBezTo>
                  <a:pt x="12488" y="7619"/>
                  <a:pt x="12377" y="9663"/>
                  <a:pt x="12373" y="9737"/>
                </a:cubicBezTo>
                <a:lnTo>
                  <a:pt x="12373" y="4461"/>
                </a:lnTo>
                <a:lnTo>
                  <a:pt x="11815" y="4461"/>
                </a:lnTo>
                <a:close/>
                <a:moveTo>
                  <a:pt x="14008" y="4463"/>
                </a:moveTo>
                <a:lnTo>
                  <a:pt x="14008" y="15988"/>
                </a:lnTo>
                <a:cubicBezTo>
                  <a:pt x="14008" y="19735"/>
                  <a:pt x="14411" y="21600"/>
                  <a:pt x="14927" y="21600"/>
                </a:cubicBezTo>
                <a:cubicBezTo>
                  <a:pt x="15500" y="21600"/>
                  <a:pt x="15850" y="19685"/>
                  <a:pt x="15986" y="16056"/>
                </a:cubicBezTo>
                <a:lnTo>
                  <a:pt x="15986" y="21278"/>
                </a:lnTo>
                <a:lnTo>
                  <a:pt x="16571" y="21278"/>
                </a:lnTo>
                <a:lnTo>
                  <a:pt x="16571" y="4463"/>
                </a:lnTo>
                <a:lnTo>
                  <a:pt x="15960" y="4463"/>
                </a:lnTo>
                <a:lnTo>
                  <a:pt x="15960" y="14090"/>
                </a:lnTo>
                <a:cubicBezTo>
                  <a:pt x="15960" y="16005"/>
                  <a:pt x="15740" y="18711"/>
                  <a:pt x="15209" y="18711"/>
                </a:cubicBezTo>
                <a:cubicBezTo>
                  <a:pt x="14809" y="18711"/>
                  <a:pt x="14619" y="16947"/>
                  <a:pt x="14619" y="14712"/>
                </a:cubicBezTo>
                <a:lnTo>
                  <a:pt x="14619" y="4463"/>
                </a:lnTo>
                <a:lnTo>
                  <a:pt x="14008" y="4463"/>
                </a:lnTo>
                <a:close/>
                <a:moveTo>
                  <a:pt x="1498" y="6411"/>
                </a:moveTo>
                <a:cubicBezTo>
                  <a:pt x="1993" y="6411"/>
                  <a:pt x="2299" y="8596"/>
                  <a:pt x="2299" y="12864"/>
                </a:cubicBezTo>
                <a:cubicBezTo>
                  <a:pt x="2299" y="16846"/>
                  <a:pt x="1993" y="19281"/>
                  <a:pt x="1498" y="19281"/>
                </a:cubicBezTo>
                <a:cubicBezTo>
                  <a:pt x="1006" y="19281"/>
                  <a:pt x="682" y="16846"/>
                  <a:pt x="682" y="12864"/>
                </a:cubicBezTo>
                <a:cubicBezTo>
                  <a:pt x="682" y="8596"/>
                  <a:pt x="1006" y="6411"/>
                  <a:pt x="1498" y="6411"/>
                </a:cubicBezTo>
                <a:close/>
                <a:moveTo>
                  <a:pt x="7823" y="6596"/>
                </a:moveTo>
                <a:cubicBezTo>
                  <a:pt x="8313" y="6596"/>
                  <a:pt x="8530" y="8704"/>
                  <a:pt x="8549" y="10926"/>
                </a:cubicBezTo>
                <a:lnTo>
                  <a:pt x="7078" y="10926"/>
                </a:lnTo>
                <a:cubicBezTo>
                  <a:pt x="7154" y="8079"/>
                  <a:pt x="7412" y="6596"/>
                  <a:pt x="7823" y="6596"/>
                </a:cubicBezTo>
                <a:close/>
              </a:path>
            </a:pathLst>
          </a:custGeom>
          <a:solidFill>
            <a:srgbClr val="FFFFFF"/>
          </a:solidFill>
          <a:ln w="12700">
            <a:miter lim="400000"/>
          </a:ln>
        </p:spPr>
        <p:txBody>
          <a:bodyPr lIns="0" tIns="0" rIns="0" bIns="0" anchor="ctr"/>
          <a:lstStyle/>
          <a:p>
            <a:pPr algn="l" defTabSz="228509">
              <a:defRPr sz="1200"/>
            </a:pPr>
            <a:endParaRPr sz="600" dirty="0"/>
          </a:p>
        </p:txBody>
      </p:sp>
      <p:sp>
        <p:nvSpPr>
          <p:cNvPr id="16" name="Text Placeholder 14">
            <a:extLst>
              <a:ext uri="{FF2B5EF4-FFF2-40B4-BE49-F238E27FC236}">
                <a16:creationId xmlns:a16="http://schemas.microsoft.com/office/drawing/2014/main" id="{37D5EF3F-1B72-6DA7-F5B7-60CA6E00D524}"/>
              </a:ext>
            </a:extLst>
          </p:cNvPr>
          <p:cNvSpPr>
            <a:spLocks noGrp="1"/>
          </p:cNvSpPr>
          <p:nvPr>
            <p:ph type="body" sz="quarter" idx="12" hasCustomPrompt="1"/>
          </p:nvPr>
        </p:nvSpPr>
        <p:spPr>
          <a:xfrm>
            <a:off x="6096001" y="5905501"/>
            <a:ext cx="5753100" cy="342900"/>
          </a:xfrm>
          <a:prstGeom prst="rect">
            <a:avLst/>
          </a:prstGeom>
        </p:spPr>
        <p:txBody>
          <a:bodyPr/>
          <a:lstStyle>
            <a:lvl1pPr marL="0" indent="0" algn="r">
              <a:buFontTx/>
              <a:buNone/>
              <a:defRPr sz="1800" baseline="0">
                <a:solidFill>
                  <a:schemeClr val="bg1"/>
                </a:solidFill>
              </a:defRPr>
            </a:lvl1pPr>
          </a:lstStyle>
          <a:p>
            <a:pPr lvl="0"/>
            <a:r>
              <a:rPr lang="en-US"/>
              <a:t>Presenter/Team name</a:t>
            </a:r>
          </a:p>
        </p:txBody>
      </p:sp>
      <p:sp>
        <p:nvSpPr>
          <p:cNvPr id="17" name="Text Placeholder 14">
            <a:extLst>
              <a:ext uri="{FF2B5EF4-FFF2-40B4-BE49-F238E27FC236}">
                <a16:creationId xmlns:a16="http://schemas.microsoft.com/office/drawing/2014/main" id="{DC2B2900-AB10-B044-918A-9FE7D4AB7FAC}"/>
              </a:ext>
            </a:extLst>
          </p:cNvPr>
          <p:cNvSpPr>
            <a:spLocks noGrp="1"/>
          </p:cNvSpPr>
          <p:nvPr>
            <p:ph type="body" sz="quarter" idx="13" hasCustomPrompt="1"/>
          </p:nvPr>
        </p:nvSpPr>
        <p:spPr>
          <a:xfrm>
            <a:off x="6096000" y="6246355"/>
            <a:ext cx="5753100" cy="268745"/>
          </a:xfrm>
          <a:prstGeom prst="rect">
            <a:avLst/>
          </a:prstGeom>
        </p:spPr>
        <p:txBody>
          <a:bodyPr/>
          <a:lstStyle>
            <a:lvl1pPr marL="0" indent="0" algn="r">
              <a:buFontTx/>
              <a:buNone/>
              <a:defRPr sz="1400" baseline="0">
                <a:solidFill>
                  <a:schemeClr val="bg1"/>
                </a:solidFill>
              </a:defRPr>
            </a:lvl1pPr>
          </a:lstStyle>
          <a:p>
            <a:pPr lvl="0"/>
            <a:r>
              <a:rPr lang="en-US"/>
              <a:t>Date</a:t>
            </a:r>
          </a:p>
        </p:txBody>
      </p:sp>
      <p:sp>
        <p:nvSpPr>
          <p:cNvPr id="4" name="TextBox 3">
            <a:extLst>
              <a:ext uri="{FF2B5EF4-FFF2-40B4-BE49-F238E27FC236}">
                <a16:creationId xmlns:a16="http://schemas.microsoft.com/office/drawing/2014/main" id="{2BB7BA99-0EC2-CF6F-2333-7A0A694CB227}"/>
              </a:ext>
            </a:extLst>
          </p:cNvPr>
          <p:cNvSpPr txBox="1"/>
          <p:nvPr userDrawn="1"/>
        </p:nvSpPr>
        <p:spPr>
          <a:xfrm>
            <a:off x="320665" y="5905501"/>
            <a:ext cx="565432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i="1" dirty="0">
                <a:solidFill>
                  <a:schemeClr val="bg1"/>
                </a:solidFill>
                <a:effectLst/>
                <a:latin typeface="+mn-lt"/>
              </a:rPr>
              <a:t>This presentation includes statements relating to the business, technology, products, services and development activities of OneTrust LLC and its affiliates (“OneTrust”). While OneTrust makes these statements based on current understandings and expectations, there is no guarantee that the statements included in this presentation will remain true after the date of this presentation, nor does OneTrust make any representation, warranty or guaranty, express or implied, regarding anticipated or future technology, products, services and development activities.</a:t>
            </a:r>
            <a:endParaRPr lang="en-US" sz="800" i="1" dirty="0">
              <a:solidFill>
                <a:schemeClr val="bg1"/>
              </a:solidFill>
              <a:latin typeface="+mn-lt"/>
            </a:endParaRPr>
          </a:p>
          <a:p>
            <a:pPr algn="l"/>
            <a:endParaRPr lang="en-US" sz="800" i="1" dirty="0">
              <a:solidFill>
                <a:schemeClr val="bg1"/>
              </a:solidFill>
            </a:endParaRPr>
          </a:p>
        </p:txBody>
      </p:sp>
    </p:spTree>
    <p:extLst>
      <p:ext uri="{BB962C8B-B14F-4D97-AF65-F5344CB8AC3E}">
        <p14:creationId xmlns:p14="http://schemas.microsoft.com/office/powerpoint/2010/main" val="347915292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Cover Slide 7">
    <p:spTree>
      <p:nvGrpSpPr>
        <p:cNvPr id="1" name=""/>
        <p:cNvGrpSpPr/>
        <p:nvPr/>
      </p:nvGrpSpPr>
      <p:grpSpPr>
        <a:xfrm>
          <a:off x="0" y="0"/>
          <a:ext cx="0" cy="0"/>
          <a:chOff x="0" y="0"/>
          <a:chExt cx="0" cy="0"/>
        </a:xfrm>
      </p:grpSpPr>
      <p:pic>
        <p:nvPicPr>
          <p:cNvPr id="5" name="Spotlight Background only 1 .jpg" descr="Spotlight Background only 1 .jpg">
            <a:extLst>
              <a:ext uri="{FF2B5EF4-FFF2-40B4-BE49-F238E27FC236}">
                <a16:creationId xmlns:a16="http://schemas.microsoft.com/office/drawing/2014/main" id="{9CF469FA-BE73-C155-E3CC-19521303AE44}"/>
              </a:ext>
            </a:extLst>
          </p:cNvPr>
          <p:cNvPicPr>
            <a:picLocks noChangeAspect="1"/>
          </p:cNvPicPr>
          <p:nvPr userDrawn="1"/>
        </p:nvPicPr>
        <p:blipFill>
          <a:blip r:embed="rId2"/>
          <a:stretch>
            <a:fillRect/>
          </a:stretch>
        </p:blipFill>
        <p:spPr>
          <a:xfrm>
            <a:off x="0" y="0"/>
            <a:ext cx="12187238" cy="6858000"/>
          </a:xfrm>
          <a:prstGeom prst="rect">
            <a:avLst/>
          </a:prstGeom>
          <a:ln w="12700">
            <a:miter lim="400000"/>
          </a:ln>
        </p:spPr>
      </p:pic>
      <p:sp>
        <p:nvSpPr>
          <p:cNvPr id="2" name="Title 1">
            <a:extLst>
              <a:ext uri="{FF2B5EF4-FFF2-40B4-BE49-F238E27FC236}">
                <a16:creationId xmlns:a16="http://schemas.microsoft.com/office/drawing/2014/main" id="{06C3B484-9926-8625-A8A8-9AED4C531CF2}"/>
              </a:ext>
            </a:extLst>
          </p:cNvPr>
          <p:cNvSpPr>
            <a:spLocks noGrp="1"/>
          </p:cNvSpPr>
          <p:nvPr>
            <p:ph type="title"/>
          </p:nvPr>
        </p:nvSpPr>
        <p:spPr/>
        <p:txBody>
          <a:bodyPr/>
          <a:lstStyle/>
          <a:p>
            <a:r>
              <a:rPr lang="en-US"/>
              <a:t>Click to edit Master title style</a:t>
            </a:r>
          </a:p>
        </p:txBody>
      </p:sp>
      <p:sp>
        <p:nvSpPr>
          <p:cNvPr id="8" name="Shape">
            <a:extLst>
              <a:ext uri="{FF2B5EF4-FFF2-40B4-BE49-F238E27FC236}">
                <a16:creationId xmlns:a16="http://schemas.microsoft.com/office/drawing/2014/main" id="{4283DA42-3249-AF28-F8CB-D27D8161F43F}"/>
              </a:ext>
            </a:extLst>
          </p:cNvPr>
          <p:cNvSpPr/>
          <p:nvPr userDrawn="1"/>
        </p:nvSpPr>
        <p:spPr>
          <a:xfrm>
            <a:off x="320665" y="1449314"/>
            <a:ext cx="3412655" cy="602689"/>
          </a:xfrm>
          <a:custGeom>
            <a:avLst/>
            <a:gdLst/>
            <a:ahLst/>
            <a:cxnLst>
              <a:cxn ang="0">
                <a:pos x="wd2" y="hd2"/>
              </a:cxn>
              <a:cxn ang="5400000">
                <a:pos x="wd2" y="hd2"/>
              </a:cxn>
              <a:cxn ang="10800000">
                <a:pos x="wd2" y="hd2"/>
              </a:cxn>
              <a:cxn ang="16200000">
                <a:pos x="wd2" y="hd2"/>
              </a:cxn>
            </a:cxnLst>
            <a:rect l="0" t="0" r="r" b="b"/>
            <a:pathLst>
              <a:path w="21600" h="21600" extrusionOk="0">
                <a:moveTo>
                  <a:pt x="10009" y="0"/>
                </a:moveTo>
                <a:cubicBezTo>
                  <a:pt x="10009" y="99"/>
                  <a:pt x="10007" y="892"/>
                  <a:pt x="10001" y="1487"/>
                </a:cubicBezTo>
                <a:cubicBezTo>
                  <a:pt x="9996" y="2086"/>
                  <a:pt x="9988" y="2589"/>
                  <a:pt x="9977" y="2990"/>
                </a:cubicBezTo>
                <a:cubicBezTo>
                  <a:pt x="9963" y="3718"/>
                  <a:pt x="9935" y="4199"/>
                  <a:pt x="9894" y="4430"/>
                </a:cubicBezTo>
                <a:cubicBezTo>
                  <a:pt x="9852" y="4665"/>
                  <a:pt x="9770" y="4801"/>
                  <a:pt x="9645" y="4839"/>
                </a:cubicBezTo>
                <a:cubicBezTo>
                  <a:pt x="9595" y="4862"/>
                  <a:pt x="9522" y="4876"/>
                  <a:pt x="9426" y="4884"/>
                </a:cubicBezTo>
                <a:cubicBezTo>
                  <a:pt x="9371" y="4891"/>
                  <a:pt x="9384" y="4896"/>
                  <a:pt x="9344" y="4896"/>
                </a:cubicBezTo>
                <a:lnTo>
                  <a:pt x="9344" y="6855"/>
                </a:lnTo>
                <a:lnTo>
                  <a:pt x="9940" y="6855"/>
                </a:lnTo>
                <a:lnTo>
                  <a:pt x="9940" y="9573"/>
                </a:lnTo>
                <a:lnTo>
                  <a:pt x="9940" y="9573"/>
                </a:lnTo>
                <a:lnTo>
                  <a:pt x="9940" y="17585"/>
                </a:lnTo>
                <a:cubicBezTo>
                  <a:pt x="9940" y="19936"/>
                  <a:pt x="10178" y="21278"/>
                  <a:pt x="10593" y="21278"/>
                </a:cubicBezTo>
                <a:lnTo>
                  <a:pt x="11307" y="21278"/>
                </a:lnTo>
                <a:lnTo>
                  <a:pt x="11307" y="19061"/>
                </a:lnTo>
                <a:lnTo>
                  <a:pt x="10806" y="19044"/>
                </a:lnTo>
                <a:cubicBezTo>
                  <a:pt x="10610" y="19044"/>
                  <a:pt x="10539" y="18642"/>
                  <a:pt x="10539" y="17531"/>
                </a:cubicBezTo>
                <a:lnTo>
                  <a:pt x="10539" y="6855"/>
                </a:lnTo>
                <a:lnTo>
                  <a:pt x="11307" y="6855"/>
                </a:lnTo>
                <a:lnTo>
                  <a:pt x="11307" y="4463"/>
                </a:lnTo>
                <a:lnTo>
                  <a:pt x="10539" y="4463"/>
                </a:lnTo>
                <a:lnTo>
                  <a:pt x="10539" y="0"/>
                </a:lnTo>
                <a:lnTo>
                  <a:pt x="10009" y="0"/>
                </a:lnTo>
                <a:close/>
                <a:moveTo>
                  <a:pt x="20302" y="0"/>
                </a:moveTo>
                <a:cubicBezTo>
                  <a:pt x="20302" y="99"/>
                  <a:pt x="20299" y="892"/>
                  <a:pt x="20294" y="1487"/>
                </a:cubicBezTo>
                <a:cubicBezTo>
                  <a:pt x="20289" y="2086"/>
                  <a:pt x="20281" y="2589"/>
                  <a:pt x="20270" y="2990"/>
                </a:cubicBezTo>
                <a:cubicBezTo>
                  <a:pt x="20255" y="3718"/>
                  <a:pt x="20228" y="4199"/>
                  <a:pt x="20187" y="4430"/>
                </a:cubicBezTo>
                <a:cubicBezTo>
                  <a:pt x="20146" y="4665"/>
                  <a:pt x="20063" y="4801"/>
                  <a:pt x="19938" y="4839"/>
                </a:cubicBezTo>
                <a:cubicBezTo>
                  <a:pt x="19888" y="4862"/>
                  <a:pt x="19815" y="4876"/>
                  <a:pt x="19719" y="4884"/>
                </a:cubicBezTo>
                <a:cubicBezTo>
                  <a:pt x="19664" y="4891"/>
                  <a:pt x="19677" y="4896"/>
                  <a:pt x="19638" y="4896"/>
                </a:cubicBezTo>
                <a:lnTo>
                  <a:pt x="19638" y="6855"/>
                </a:lnTo>
                <a:lnTo>
                  <a:pt x="20233" y="6855"/>
                </a:lnTo>
                <a:lnTo>
                  <a:pt x="20233" y="9573"/>
                </a:lnTo>
                <a:lnTo>
                  <a:pt x="20233" y="9573"/>
                </a:lnTo>
                <a:lnTo>
                  <a:pt x="20233" y="17585"/>
                </a:lnTo>
                <a:cubicBezTo>
                  <a:pt x="20233" y="19936"/>
                  <a:pt x="20471" y="21278"/>
                  <a:pt x="20886" y="21278"/>
                </a:cubicBezTo>
                <a:lnTo>
                  <a:pt x="21600" y="21278"/>
                </a:lnTo>
                <a:lnTo>
                  <a:pt x="21600" y="19061"/>
                </a:lnTo>
                <a:lnTo>
                  <a:pt x="21099" y="19044"/>
                </a:lnTo>
                <a:cubicBezTo>
                  <a:pt x="20903" y="19044"/>
                  <a:pt x="20832" y="18642"/>
                  <a:pt x="20832" y="17531"/>
                </a:cubicBezTo>
                <a:lnTo>
                  <a:pt x="20832" y="6855"/>
                </a:lnTo>
                <a:lnTo>
                  <a:pt x="21600" y="6855"/>
                </a:lnTo>
                <a:lnTo>
                  <a:pt x="21600" y="4463"/>
                </a:lnTo>
                <a:lnTo>
                  <a:pt x="20832" y="4463"/>
                </a:lnTo>
                <a:lnTo>
                  <a:pt x="20832" y="0"/>
                </a:lnTo>
                <a:lnTo>
                  <a:pt x="20302" y="0"/>
                </a:lnTo>
                <a:close/>
                <a:moveTo>
                  <a:pt x="1492" y="4127"/>
                </a:moveTo>
                <a:cubicBezTo>
                  <a:pt x="668" y="4127"/>
                  <a:pt x="0" y="7722"/>
                  <a:pt x="0" y="12864"/>
                </a:cubicBezTo>
                <a:cubicBezTo>
                  <a:pt x="0" y="18005"/>
                  <a:pt x="668" y="21600"/>
                  <a:pt x="1492" y="21600"/>
                </a:cubicBezTo>
                <a:cubicBezTo>
                  <a:pt x="2326" y="21600"/>
                  <a:pt x="2981" y="18005"/>
                  <a:pt x="2981" y="12864"/>
                </a:cubicBezTo>
                <a:cubicBezTo>
                  <a:pt x="2981" y="7722"/>
                  <a:pt x="2320" y="4127"/>
                  <a:pt x="1492" y="4127"/>
                </a:cubicBezTo>
                <a:close/>
                <a:moveTo>
                  <a:pt x="5029" y="4127"/>
                </a:moveTo>
                <a:cubicBezTo>
                  <a:pt x="4441" y="4127"/>
                  <a:pt x="4082" y="6042"/>
                  <a:pt x="3914" y="9671"/>
                </a:cubicBezTo>
                <a:lnTo>
                  <a:pt x="3914" y="4463"/>
                </a:lnTo>
                <a:lnTo>
                  <a:pt x="3354" y="4463"/>
                </a:lnTo>
                <a:lnTo>
                  <a:pt x="3354" y="21278"/>
                </a:lnTo>
                <a:lnTo>
                  <a:pt x="3969" y="21278"/>
                </a:lnTo>
                <a:lnTo>
                  <a:pt x="3969" y="11637"/>
                </a:lnTo>
                <a:cubicBezTo>
                  <a:pt x="3969" y="9722"/>
                  <a:pt x="4194" y="7017"/>
                  <a:pt x="4740" y="7017"/>
                </a:cubicBezTo>
                <a:cubicBezTo>
                  <a:pt x="5151" y="7017"/>
                  <a:pt x="5359" y="8780"/>
                  <a:pt x="5359" y="11015"/>
                </a:cubicBezTo>
                <a:lnTo>
                  <a:pt x="5359" y="21278"/>
                </a:lnTo>
                <a:lnTo>
                  <a:pt x="5974" y="21278"/>
                </a:lnTo>
                <a:lnTo>
                  <a:pt x="5974" y="9739"/>
                </a:lnTo>
                <a:cubicBezTo>
                  <a:pt x="5974" y="5993"/>
                  <a:pt x="5559" y="4127"/>
                  <a:pt x="5029" y="4127"/>
                </a:cubicBezTo>
                <a:close/>
                <a:moveTo>
                  <a:pt x="7817" y="4127"/>
                </a:moveTo>
                <a:cubicBezTo>
                  <a:pt x="6966" y="4127"/>
                  <a:pt x="6364" y="7654"/>
                  <a:pt x="6364" y="12998"/>
                </a:cubicBezTo>
                <a:cubicBezTo>
                  <a:pt x="6364" y="17854"/>
                  <a:pt x="6868" y="21600"/>
                  <a:pt x="7835" y="21600"/>
                </a:cubicBezTo>
                <a:cubicBezTo>
                  <a:pt x="8752" y="21600"/>
                  <a:pt x="9182" y="18234"/>
                  <a:pt x="9208" y="15227"/>
                </a:cubicBezTo>
                <a:lnTo>
                  <a:pt x="8580" y="15227"/>
                </a:lnTo>
                <a:cubicBezTo>
                  <a:pt x="8535" y="17646"/>
                  <a:pt x="8360" y="19131"/>
                  <a:pt x="7841" y="19131"/>
                </a:cubicBezTo>
                <a:cubicBezTo>
                  <a:pt x="7322" y="19131"/>
                  <a:pt x="7049" y="16846"/>
                  <a:pt x="7049" y="13066"/>
                </a:cubicBezTo>
                <a:lnTo>
                  <a:pt x="7049" y="12763"/>
                </a:lnTo>
                <a:lnTo>
                  <a:pt x="9226" y="12763"/>
                </a:lnTo>
                <a:cubicBezTo>
                  <a:pt x="9208" y="7453"/>
                  <a:pt x="8731" y="4127"/>
                  <a:pt x="7817" y="4127"/>
                </a:cubicBezTo>
                <a:close/>
                <a:moveTo>
                  <a:pt x="18199" y="4137"/>
                </a:moveTo>
                <a:cubicBezTo>
                  <a:pt x="17553" y="4137"/>
                  <a:pt x="17102" y="5916"/>
                  <a:pt x="17102" y="9039"/>
                </a:cubicBezTo>
                <a:cubicBezTo>
                  <a:pt x="17102" y="15321"/>
                  <a:pt x="18863" y="12568"/>
                  <a:pt x="18863" y="16660"/>
                </a:cubicBezTo>
                <a:cubicBezTo>
                  <a:pt x="18863" y="18039"/>
                  <a:pt x="18632" y="18913"/>
                  <a:pt x="18282" y="18913"/>
                </a:cubicBezTo>
                <a:cubicBezTo>
                  <a:pt x="17888" y="18913"/>
                  <a:pt x="17655" y="17948"/>
                  <a:pt x="17613" y="16470"/>
                </a:cubicBezTo>
                <a:lnTo>
                  <a:pt x="17003" y="16470"/>
                </a:lnTo>
                <a:cubicBezTo>
                  <a:pt x="17039" y="19560"/>
                  <a:pt x="17537" y="21600"/>
                  <a:pt x="18282" y="21600"/>
                </a:cubicBezTo>
                <a:cubicBezTo>
                  <a:pt x="18946" y="21600"/>
                  <a:pt x="19444" y="19818"/>
                  <a:pt x="19444" y="16493"/>
                </a:cubicBezTo>
                <a:cubicBezTo>
                  <a:pt x="19444" y="10213"/>
                  <a:pt x="17683" y="12936"/>
                  <a:pt x="17683" y="8870"/>
                </a:cubicBezTo>
                <a:cubicBezTo>
                  <a:pt x="17683" y="7631"/>
                  <a:pt x="17891" y="6822"/>
                  <a:pt x="18199" y="6822"/>
                </a:cubicBezTo>
                <a:cubicBezTo>
                  <a:pt x="18561" y="6822"/>
                  <a:pt x="18760" y="7727"/>
                  <a:pt x="18784" y="9171"/>
                </a:cubicBezTo>
                <a:lnTo>
                  <a:pt x="19390" y="9171"/>
                </a:lnTo>
                <a:cubicBezTo>
                  <a:pt x="19378" y="6184"/>
                  <a:pt x="18934" y="4137"/>
                  <a:pt x="18199" y="4137"/>
                </a:cubicBezTo>
                <a:close/>
                <a:moveTo>
                  <a:pt x="11815" y="4461"/>
                </a:moveTo>
                <a:lnTo>
                  <a:pt x="11815" y="21276"/>
                </a:lnTo>
                <a:lnTo>
                  <a:pt x="12426" y="21276"/>
                </a:lnTo>
                <a:lnTo>
                  <a:pt x="12426" y="13672"/>
                </a:lnTo>
                <a:cubicBezTo>
                  <a:pt x="12426" y="13086"/>
                  <a:pt x="12433" y="12500"/>
                  <a:pt x="12451" y="11922"/>
                </a:cubicBezTo>
                <a:cubicBezTo>
                  <a:pt x="12541" y="8873"/>
                  <a:pt x="12819" y="7815"/>
                  <a:pt x="13253" y="7815"/>
                </a:cubicBezTo>
                <a:cubicBezTo>
                  <a:pt x="13325" y="7815"/>
                  <a:pt x="13405" y="7850"/>
                  <a:pt x="13611" y="7916"/>
                </a:cubicBezTo>
                <a:lnTo>
                  <a:pt x="13611" y="7519"/>
                </a:lnTo>
                <a:lnTo>
                  <a:pt x="13611" y="4463"/>
                </a:lnTo>
                <a:lnTo>
                  <a:pt x="13188" y="4463"/>
                </a:lnTo>
                <a:cubicBezTo>
                  <a:pt x="12921" y="4463"/>
                  <a:pt x="12698" y="5361"/>
                  <a:pt x="12580" y="6714"/>
                </a:cubicBezTo>
                <a:lnTo>
                  <a:pt x="12580" y="6716"/>
                </a:lnTo>
                <a:cubicBezTo>
                  <a:pt x="12488" y="7619"/>
                  <a:pt x="12377" y="9663"/>
                  <a:pt x="12373" y="9737"/>
                </a:cubicBezTo>
                <a:lnTo>
                  <a:pt x="12373" y="4461"/>
                </a:lnTo>
                <a:lnTo>
                  <a:pt x="11815" y="4461"/>
                </a:lnTo>
                <a:close/>
                <a:moveTo>
                  <a:pt x="14008" y="4463"/>
                </a:moveTo>
                <a:lnTo>
                  <a:pt x="14008" y="15988"/>
                </a:lnTo>
                <a:cubicBezTo>
                  <a:pt x="14008" y="19735"/>
                  <a:pt x="14411" y="21600"/>
                  <a:pt x="14927" y="21600"/>
                </a:cubicBezTo>
                <a:cubicBezTo>
                  <a:pt x="15500" y="21600"/>
                  <a:pt x="15850" y="19685"/>
                  <a:pt x="15986" y="16056"/>
                </a:cubicBezTo>
                <a:lnTo>
                  <a:pt x="15986" y="21278"/>
                </a:lnTo>
                <a:lnTo>
                  <a:pt x="16571" y="21278"/>
                </a:lnTo>
                <a:lnTo>
                  <a:pt x="16571" y="4463"/>
                </a:lnTo>
                <a:lnTo>
                  <a:pt x="15960" y="4463"/>
                </a:lnTo>
                <a:lnTo>
                  <a:pt x="15960" y="14090"/>
                </a:lnTo>
                <a:cubicBezTo>
                  <a:pt x="15960" y="16005"/>
                  <a:pt x="15740" y="18711"/>
                  <a:pt x="15209" y="18711"/>
                </a:cubicBezTo>
                <a:cubicBezTo>
                  <a:pt x="14809" y="18711"/>
                  <a:pt x="14619" y="16947"/>
                  <a:pt x="14619" y="14712"/>
                </a:cubicBezTo>
                <a:lnTo>
                  <a:pt x="14619" y="4463"/>
                </a:lnTo>
                <a:lnTo>
                  <a:pt x="14008" y="4463"/>
                </a:lnTo>
                <a:close/>
                <a:moveTo>
                  <a:pt x="1498" y="6411"/>
                </a:moveTo>
                <a:cubicBezTo>
                  <a:pt x="1993" y="6411"/>
                  <a:pt x="2299" y="8596"/>
                  <a:pt x="2299" y="12864"/>
                </a:cubicBezTo>
                <a:cubicBezTo>
                  <a:pt x="2299" y="16846"/>
                  <a:pt x="1993" y="19281"/>
                  <a:pt x="1498" y="19281"/>
                </a:cubicBezTo>
                <a:cubicBezTo>
                  <a:pt x="1006" y="19281"/>
                  <a:pt x="682" y="16846"/>
                  <a:pt x="682" y="12864"/>
                </a:cubicBezTo>
                <a:cubicBezTo>
                  <a:pt x="682" y="8596"/>
                  <a:pt x="1006" y="6411"/>
                  <a:pt x="1498" y="6411"/>
                </a:cubicBezTo>
                <a:close/>
                <a:moveTo>
                  <a:pt x="7823" y="6596"/>
                </a:moveTo>
                <a:cubicBezTo>
                  <a:pt x="8313" y="6596"/>
                  <a:pt x="8530" y="8704"/>
                  <a:pt x="8549" y="10926"/>
                </a:cubicBezTo>
                <a:lnTo>
                  <a:pt x="7078" y="10926"/>
                </a:lnTo>
                <a:cubicBezTo>
                  <a:pt x="7154" y="8079"/>
                  <a:pt x="7412" y="6596"/>
                  <a:pt x="7823" y="6596"/>
                </a:cubicBezTo>
                <a:close/>
              </a:path>
            </a:pathLst>
          </a:custGeom>
          <a:solidFill>
            <a:srgbClr val="FFFFFF"/>
          </a:solidFill>
          <a:ln w="12700">
            <a:miter lim="400000"/>
          </a:ln>
        </p:spPr>
        <p:txBody>
          <a:bodyPr lIns="0" tIns="0" rIns="0" bIns="0" anchor="ctr"/>
          <a:lstStyle/>
          <a:p>
            <a:pPr algn="l" defTabSz="228509">
              <a:defRPr sz="1200"/>
            </a:pPr>
            <a:endParaRPr sz="600" dirty="0"/>
          </a:p>
        </p:txBody>
      </p:sp>
      <p:sp>
        <p:nvSpPr>
          <p:cNvPr id="10" name="Text Placeholder 14">
            <a:extLst>
              <a:ext uri="{FF2B5EF4-FFF2-40B4-BE49-F238E27FC236}">
                <a16:creationId xmlns:a16="http://schemas.microsoft.com/office/drawing/2014/main" id="{6A91F953-34F3-C22C-B4AA-1C34968497D6}"/>
              </a:ext>
            </a:extLst>
          </p:cNvPr>
          <p:cNvSpPr>
            <a:spLocks noGrp="1"/>
          </p:cNvSpPr>
          <p:nvPr>
            <p:ph type="body" sz="quarter" idx="12" hasCustomPrompt="1"/>
          </p:nvPr>
        </p:nvSpPr>
        <p:spPr>
          <a:xfrm>
            <a:off x="6096001" y="5905501"/>
            <a:ext cx="5753100" cy="342900"/>
          </a:xfrm>
          <a:prstGeom prst="rect">
            <a:avLst/>
          </a:prstGeom>
        </p:spPr>
        <p:txBody>
          <a:bodyPr/>
          <a:lstStyle>
            <a:lvl1pPr marL="0" indent="0" algn="r">
              <a:buFontTx/>
              <a:buNone/>
              <a:defRPr sz="1800" baseline="0">
                <a:solidFill>
                  <a:schemeClr val="bg1"/>
                </a:solidFill>
              </a:defRPr>
            </a:lvl1pPr>
          </a:lstStyle>
          <a:p>
            <a:pPr lvl="0"/>
            <a:r>
              <a:rPr lang="en-US"/>
              <a:t>Presenter/Team name</a:t>
            </a:r>
          </a:p>
        </p:txBody>
      </p:sp>
      <p:sp>
        <p:nvSpPr>
          <p:cNvPr id="11" name="Text Placeholder 14">
            <a:extLst>
              <a:ext uri="{FF2B5EF4-FFF2-40B4-BE49-F238E27FC236}">
                <a16:creationId xmlns:a16="http://schemas.microsoft.com/office/drawing/2014/main" id="{F4817200-E227-1C46-1808-F1FD4D4B1349}"/>
              </a:ext>
            </a:extLst>
          </p:cNvPr>
          <p:cNvSpPr>
            <a:spLocks noGrp="1"/>
          </p:cNvSpPr>
          <p:nvPr>
            <p:ph type="body" sz="quarter" idx="13" hasCustomPrompt="1"/>
          </p:nvPr>
        </p:nvSpPr>
        <p:spPr>
          <a:xfrm>
            <a:off x="6096000" y="6246355"/>
            <a:ext cx="5753100" cy="268745"/>
          </a:xfrm>
          <a:prstGeom prst="rect">
            <a:avLst/>
          </a:prstGeom>
        </p:spPr>
        <p:txBody>
          <a:bodyPr/>
          <a:lstStyle>
            <a:lvl1pPr marL="0" indent="0" algn="r">
              <a:buFontTx/>
              <a:buNone/>
              <a:defRPr sz="1400" baseline="0">
                <a:solidFill>
                  <a:schemeClr val="bg1"/>
                </a:solidFill>
              </a:defRPr>
            </a:lvl1pPr>
          </a:lstStyle>
          <a:p>
            <a:pPr lvl="0"/>
            <a:r>
              <a:rPr lang="en-US"/>
              <a:t>Date</a:t>
            </a:r>
          </a:p>
        </p:txBody>
      </p:sp>
      <p:sp>
        <p:nvSpPr>
          <p:cNvPr id="3" name="TextBox 2">
            <a:extLst>
              <a:ext uri="{FF2B5EF4-FFF2-40B4-BE49-F238E27FC236}">
                <a16:creationId xmlns:a16="http://schemas.microsoft.com/office/drawing/2014/main" id="{041B0EE6-106A-ADFC-BCEE-F31F872774B0}"/>
              </a:ext>
            </a:extLst>
          </p:cNvPr>
          <p:cNvSpPr txBox="1"/>
          <p:nvPr userDrawn="1"/>
        </p:nvSpPr>
        <p:spPr>
          <a:xfrm>
            <a:off x="320665" y="5905501"/>
            <a:ext cx="565432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i="1" dirty="0">
                <a:solidFill>
                  <a:schemeClr val="bg1"/>
                </a:solidFill>
                <a:effectLst/>
                <a:latin typeface="+mn-lt"/>
              </a:rPr>
              <a:t>This presentation includes statements relating to the business, technology, products, services and development activities of OneTrust LLC and its affiliates (“OneTrust”). While OneTrust makes these statements based on current understandings and expectations, there is no guarantee that the statements included in this presentation will remain true after the date of this presentation, nor does OneTrust make any representation, warranty or guaranty, express or implied, regarding anticipated or future technology, products, services and development activities.</a:t>
            </a:r>
            <a:endParaRPr lang="en-US" sz="800" i="1" dirty="0">
              <a:solidFill>
                <a:schemeClr val="bg1"/>
              </a:solidFill>
              <a:latin typeface="+mn-lt"/>
            </a:endParaRPr>
          </a:p>
          <a:p>
            <a:pPr algn="l"/>
            <a:endParaRPr lang="en-US" sz="800" i="1" dirty="0">
              <a:solidFill>
                <a:schemeClr val="bg1"/>
              </a:solidFill>
            </a:endParaRPr>
          </a:p>
        </p:txBody>
      </p:sp>
    </p:spTree>
    <p:extLst>
      <p:ext uri="{BB962C8B-B14F-4D97-AF65-F5344CB8AC3E}">
        <p14:creationId xmlns:p14="http://schemas.microsoft.com/office/powerpoint/2010/main" val="65876228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Agenda Slide 4 Point Ve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5ECD6-2669-57FB-4EB5-8EFE11D9568D}"/>
              </a:ext>
            </a:extLst>
          </p:cNvPr>
          <p:cNvSpPr>
            <a:spLocks noGrp="1"/>
          </p:cNvSpPr>
          <p:nvPr>
            <p:ph type="title" hasCustomPrompt="1"/>
          </p:nvPr>
        </p:nvSpPr>
        <p:spPr/>
        <p:txBody>
          <a:bodyPr/>
          <a:lstStyle/>
          <a:p>
            <a:r>
              <a:rPr lang="en-US"/>
              <a:t>Click to add agenda</a:t>
            </a:r>
          </a:p>
        </p:txBody>
      </p:sp>
      <p:sp>
        <p:nvSpPr>
          <p:cNvPr id="7" name="Google Shape;399;p2">
            <a:extLst>
              <a:ext uri="{FF2B5EF4-FFF2-40B4-BE49-F238E27FC236}">
                <a16:creationId xmlns:a16="http://schemas.microsoft.com/office/drawing/2014/main" id="{EAAA36A8-14F6-204A-B61C-B0120E0D1428}"/>
              </a:ext>
            </a:extLst>
          </p:cNvPr>
          <p:cNvSpPr txBox="1"/>
          <p:nvPr userDrawn="1"/>
        </p:nvSpPr>
        <p:spPr>
          <a:xfrm>
            <a:off x="1448367" y="1696418"/>
            <a:ext cx="703931" cy="41537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chor="ctr">
            <a:spAutoFit/>
          </a:bodyPr>
          <a:lstStyle>
            <a:lvl1pPr algn="r" defTabSz="1828800">
              <a:defRPr sz="5400" b="1">
                <a:solidFill>
                  <a:srgbClr val="FFFFFF"/>
                </a:solidFill>
              </a:defRPr>
            </a:lvl1pPr>
          </a:lstStyle>
          <a:p>
            <a:r>
              <a:rPr sz="2699">
                <a:latin typeface="Univers" panose="020B0503020202020204" pitchFamily="34" charset="0"/>
              </a:rPr>
              <a:t>01.</a:t>
            </a:r>
          </a:p>
        </p:txBody>
      </p:sp>
      <p:sp>
        <p:nvSpPr>
          <p:cNvPr id="8" name="Google Shape;409;p2">
            <a:extLst>
              <a:ext uri="{FF2B5EF4-FFF2-40B4-BE49-F238E27FC236}">
                <a16:creationId xmlns:a16="http://schemas.microsoft.com/office/drawing/2014/main" id="{C6E3D78B-73A4-3595-A161-A96D1C98D690}"/>
              </a:ext>
            </a:extLst>
          </p:cNvPr>
          <p:cNvSpPr txBox="1"/>
          <p:nvPr userDrawn="1"/>
        </p:nvSpPr>
        <p:spPr>
          <a:xfrm>
            <a:off x="1448365" y="2843881"/>
            <a:ext cx="703931" cy="41537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chor="ctr">
            <a:spAutoFit/>
          </a:bodyPr>
          <a:lstStyle>
            <a:lvl1pPr algn="r" defTabSz="1828800">
              <a:defRPr sz="5400" b="1">
                <a:solidFill>
                  <a:srgbClr val="FFFFFF"/>
                </a:solidFill>
              </a:defRPr>
            </a:lvl1pPr>
          </a:lstStyle>
          <a:p>
            <a:r>
              <a:rPr sz="2699">
                <a:latin typeface="Univers" panose="020B0503020202020204" pitchFamily="34" charset="0"/>
              </a:rPr>
              <a:t>02.</a:t>
            </a:r>
          </a:p>
        </p:txBody>
      </p:sp>
      <p:sp>
        <p:nvSpPr>
          <p:cNvPr id="9" name="Google Shape;415;p2">
            <a:extLst>
              <a:ext uri="{FF2B5EF4-FFF2-40B4-BE49-F238E27FC236}">
                <a16:creationId xmlns:a16="http://schemas.microsoft.com/office/drawing/2014/main" id="{A0749CE2-DD7E-AA49-8336-A7E2035E623C}"/>
              </a:ext>
            </a:extLst>
          </p:cNvPr>
          <p:cNvSpPr txBox="1"/>
          <p:nvPr userDrawn="1"/>
        </p:nvSpPr>
        <p:spPr>
          <a:xfrm>
            <a:off x="1448367" y="3990729"/>
            <a:ext cx="703931" cy="41537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chor="ctr">
            <a:spAutoFit/>
          </a:bodyPr>
          <a:lstStyle>
            <a:lvl1pPr algn="r" defTabSz="1828800">
              <a:defRPr sz="5400" b="1">
                <a:solidFill>
                  <a:srgbClr val="FFFFFF"/>
                </a:solidFill>
              </a:defRPr>
            </a:lvl1pPr>
          </a:lstStyle>
          <a:p>
            <a:r>
              <a:rPr sz="2699">
                <a:latin typeface="Univers" panose="020B0503020202020204" pitchFamily="34" charset="0"/>
              </a:rPr>
              <a:t>03.</a:t>
            </a:r>
          </a:p>
        </p:txBody>
      </p:sp>
      <p:sp>
        <p:nvSpPr>
          <p:cNvPr id="13" name="Text Placeholder 12">
            <a:extLst>
              <a:ext uri="{FF2B5EF4-FFF2-40B4-BE49-F238E27FC236}">
                <a16:creationId xmlns:a16="http://schemas.microsoft.com/office/drawing/2014/main" id="{FCF2D1AA-640D-452E-92E7-495523C1BE57}"/>
              </a:ext>
            </a:extLst>
          </p:cNvPr>
          <p:cNvSpPr>
            <a:spLocks noGrp="1"/>
          </p:cNvSpPr>
          <p:nvPr>
            <p:ph type="body" sz="quarter" idx="14" hasCustomPrompt="1"/>
          </p:nvPr>
        </p:nvSpPr>
        <p:spPr>
          <a:xfrm>
            <a:off x="2305561" y="1619515"/>
            <a:ext cx="9543539" cy="569176"/>
          </a:xfrm>
          <a:prstGeom prst="rect">
            <a:avLst/>
          </a:prstGeom>
        </p:spPr>
        <p:txBody>
          <a:bodyPr anchor="ctr"/>
          <a:lstStyle>
            <a:lvl1pPr marL="0" indent="0">
              <a:buFontTx/>
              <a:buNone/>
              <a:defRPr sz="25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Agenda item 1</a:t>
            </a:r>
          </a:p>
        </p:txBody>
      </p:sp>
      <p:sp>
        <p:nvSpPr>
          <p:cNvPr id="14" name="Text Placeholder 12">
            <a:extLst>
              <a:ext uri="{FF2B5EF4-FFF2-40B4-BE49-F238E27FC236}">
                <a16:creationId xmlns:a16="http://schemas.microsoft.com/office/drawing/2014/main" id="{26F79DAC-C3A4-8B41-D8DD-BC59A1D5BE97}"/>
              </a:ext>
            </a:extLst>
          </p:cNvPr>
          <p:cNvSpPr>
            <a:spLocks noGrp="1"/>
          </p:cNvSpPr>
          <p:nvPr>
            <p:ph type="body" sz="quarter" idx="15" hasCustomPrompt="1"/>
          </p:nvPr>
        </p:nvSpPr>
        <p:spPr>
          <a:xfrm>
            <a:off x="2305561" y="2771631"/>
            <a:ext cx="9543539" cy="569176"/>
          </a:xfrm>
          <a:prstGeom prst="rect">
            <a:avLst/>
          </a:prstGeom>
        </p:spPr>
        <p:txBody>
          <a:bodyPr anchor="ctr"/>
          <a:lstStyle>
            <a:lvl1pPr marL="0" indent="0">
              <a:buFontTx/>
              <a:buNone/>
              <a:defRPr sz="25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Agenda item 2</a:t>
            </a:r>
          </a:p>
        </p:txBody>
      </p:sp>
      <p:sp>
        <p:nvSpPr>
          <p:cNvPr id="15" name="Text Placeholder 12">
            <a:extLst>
              <a:ext uri="{FF2B5EF4-FFF2-40B4-BE49-F238E27FC236}">
                <a16:creationId xmlns:a16="http://schemas.microsoft.com/office/drawing/2014/main" id="{FE6C4D05-3D4F-A999-372F-A8C817E8A139}"/>
              </a:ext>
            </a:extLst>
          </p:cNvPr>
          <p:cNvSpPr>
            <a:spLocks noGrp="1"/>
          </p:cNvSpPr>
          <p:nvPr>
            <p:ph type="body" sz="quarter" idx="16" hasCustomPrompt="1"/>
          </p:nvPr>
        </p:nvSpPr>
        <p:spPr>
          <a:xfrm>
            <a:off x="2305561" y="3913826"/>
            <a:ext cx="9543539" cy="569176"/>
          </a:xfrm>
          <a:prstGeom prst="rect">
            <a:avLst/>
          </a:prstGeom>
        </p:spPr>
        <p:txBody>
          <a:bodyPr anchor="ctr"/>
          <a:lstStyle>
            <a:lvl1pPr marL="0" indent="0">
              <a:buFontTx/>
              <a:buNone/>
              <a:defRPr sz="25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Agenda item 3</a:t>
            </a:r>
          </a:p>
        </p:txBody>
      </p:sp>
      <p:sp>
        <p:nvSpPr>
          <p:cNvPr id="19" name="Google Shape;415;p2">
            <a:extLst>
              <a:ext uri="{FF2B5EF4-FFF2-40B4-BE49-F238E27FC236}">
                <a16:creationId xmlns:a16="http://schemas.microsoft.com/office/drawing/2014/main" id="{7D9A3B3A-11FD-6161-9132-A6EBEF868B06}"/>
              </a:ext>
            </a:extLst>
          </p:cNvPr>
          <p:cNvSpPr txBox="1"/>
          <p:nvPr userDrawn="1"/>
        </p:nvSpPr>
        <p:spPr>
          <a:xfrm>
            <a:off x="1448367" y="5137577"/>
            <a:ext cx="703931" cy="41537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chor="ctr">
            <a:spAutoFit/>
          </a:bodyPr>
          <a:lstStyle>
            <a:lvl1pPr algn="r" defTabSz="1828800">
              <a:defRPr sz="5400" b="1">
                <a:solidFill>
                  <a:srgbClr val="FFFFFF"/>
                </a:solidFill>
              </a:defRPr>
            </a:lvl1pPr>
          </a:lstStyle>
          <a:p>
            <a:r>
              <a:rPr sz="2699">
                <a:latin typeface="Univers" panose="020B0503020202020204" pitchFamily="34" charset="0"/>
              </a:rPr>
              <a:t>04.</a:t>
            </a:r>
          </a:p>
        </p:txBody>
      </p:sp>
      <p:sp>
        <p:nvSpPr>
          <p:cNvPr id="20" name="Text Placeholder 12">
            <a:extLst>
              <a:ext uri="{FF2B5EF4-FFF2-40B4-BE49-F238E27FC236}">
                <a16:creationId xmlns:a16="http://schemas.microsoft.com/office/drawing/2014/main" id="{391480DC-4083-7801-CE20-ADA010274B40}"/>
              </a:ext>
            </a:extLst>
          </p:cNvPr>
          <p:cNvSpPr>
            <a:spLocks noGrp="1"/>
          </p:cNvSpPr>
          <p:nvPr>
            <p:ph type="body" sz="quarter" idx="17" hasCustomPrompt="1"/>
          </p:nvPr>
        </p:nvSpPr>
        <p:spPr>
          <a:xfrm>
            <a:off x="2305561" y="5056021"/>
            <a:ext cx="9543539" cy="569176"/>
          </a:xfrm>
          <a:prstGeom prst="rect">
            <a:avLst/>
          </a:prstGeom>
        </p:spPr>
        <p:txBody>
          <a:bodyPr anchor="ctr"/>
          <a:lstStyle>
            <a:lvl1pPr marL="0" indent="0">
              <a:buFontTx/>
              <a:buNone/>
              <a:defRPr sz="25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Agenda item 4</a:t>
            </a:r>
          </a:p>
        </p:txBody>
      </p:sp>
      <p:sp>
        <p:nvSpPr>
          <p:cNvPr id="17" name="Google Shape;399;p2">
            <a:extLst>
              <a:ext uri="{FF2B5EF4-FFF2-40B4-BE49-F238E27FC236}">
                <a16:creationId xmlns:a16="http://schemas.microsoft.com/office/drawing/2014/main" id="{BC4A435C-237B-4CBE-B915-88413012F6ED}"/>
              </a:ext>
            </a:extLst>
          </p:cNvPr>
          <p:cNvSpPr txBox="1"/>
          <p:nvPr userDrawn="1"/>
        </p:nvSpPr>
        <p:spPr>
          <a:xfrm>
            <a:off x="1448365" y="1696418"/>
            <a:ext cx="703931" cy="4153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r" defTabSz="1828800">
              <a:defRPr sz="5400" b="1">
                <a:solidFill>
                  <a:srgbClr val="FFFFFF"/>
                </a:solidFill>
              </a:defRPr>
            </a:lvl1pPr>
          </a:lstStyle>
          <a:p>
            <a:r>
              <a:rPr sz="2699">
                <a:latin typeface="Univers" panose="020B0503020202020204" pitchFamily="34" charset="0"/>
              </a:rPr>
              <a:t>01.</a:t>
            </a:r>
          </a:p>
        </p:txBody>
      </p:sp>
    </p:spTree>
    <p:extLst>
      <p:ext uri="{BB962C8B-B14F-4D97-AF65-F5344CB8AC3E}">
        <p14:creationId xmlns:p14="http://schemas.microsoft.com/office/powerpoint/2010/main" val="119036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008">
          <p15:clr>
            <a:srgbClr val="FBAE40"/>
          </p15:clr>
        </p15:guide>
        <p15:guide id="2" orient="horz" pos="1392">
          <p15:clr>
            <a:srgbClr val="FBAE40"/>
          </p15:clr>
        </p15:guide>
        <p15:guide id="3" orient="horz" pos="2448">
          <p15:clr>
            <a:srgbClr val="FBAE40"/>
          </p15:clr>
        </p15:guide>
        <p15:guide id="4" orient="horz" pos="1728">
          <p15:clr>
            <a:srgbClr val="FBAE40"/>
          </p15:clr>
        </p15:guide>
        <p15:guide id="5" orient="horz" pos="2112">
          <p15:clr>
            <a:srgbClr val="FBAE40"/>
          </p15:clr>
        </p15:guide>
        <p15:guide id="6" orient="horz" pos="2832">
          <p15:clr>
            <a:srgbClr val="FBAE40"/>
          </p15:clr>
        </p15:guide>
        <p15:guide id="7" orient="horz" pos="3552">
          <p15:clr>
            <a:srgbClr val="FBAE40"/>
          </p15:clr>
        </p15:guide>
        <p15:guide id="8" orient="horz" pos="3168">
          <p15:clr>
            <a:srgbClr val="FBAE40"/>
          </p15:clr>
        </p15:guide>
      </p15:sldGuideLst>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White Backgrou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468166802"/>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White Background Title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11544300" cy="582612"/>
          </a:xfrm>
        </p:spPr>
        <p:txBody>
          <a:bodyPr vert="horz" lIns="91440" tIns="45720" rIns="91440" bIns="45720" rtlCol="0">
            <a:normAutofit/>
          </a:bodyPr>
          <a:lstStyle>
            <a:lvl1pPr marL="0" indent="0">
              <a:buFontTx/>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Tree>
    <p:extLst>
      <p:ext uri="{BB962C8B-B14F-4D97-AF65-F5344CB8AC3E}">
        <p14:creationId xmlns:p14="http://schemas.microsoft.com/office/powerpoint/2010/main" val="775489910"/>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White Background Title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6" name="Text Placeholder 5">
            <a:extLst>
              <a:ext uri="{FF2B5EF4-FFF2-40B4-BE49-F238E27FC236}">
                <a16:creationId xmlns:a16="http://schemas.microsoft.com/office/drawing/2014/main" id="{97084CA6-B8B1-5F6F-865F-E940B9D36671}"/>
              </a:ext>
            </a:extLst>
          </p:cNvPr>
          <p:cNvSpPr>
            <a:spLocks noGrp="1"/>
          </p:cNvSpPr>
          <p:nvPr>
            <p:ph type="body" sz="quarter" idx="13" hasCustomPrompt="1"/>
          </p:nvPr>
        </p:nvSpPr>
        <p:spPr>
          <a:xfrm>
            <a:off x="304800" y="1567502"/>
            <a:ext cx="115443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94408244"/>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White Background Title Subtitle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11544300" cy="582612"/>
          </a:xfrm>
        </p:spPr>
        <p:txBody>
          <a:bodyPr vert="horz" lIns="91440" tIns="45720" rIns="91440" bIns="45720" rtlCol="0">
            <a:normAutofit/>
          </a:bodyPr>
          <a:lstStyle>
            <a:lvl1pPr marL="0" indent="0">
              <a:buFont typeface="Wingdings" pitchFamily="2" charset="2"/>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
        <p:nvSpPr>
          <p:cNvPr id="6" name="Text Placeholder 5">
            <a:extLst>
              <a:ext uri="{FF2B5EF4-FFF2-40B4-BE49-F238E27FC236}">
                <a16:creationId xmlns:a16="http://schemas.microsoft.com/office/drawing/2014/main" id="{97084CA6-B8B1-5F6F-865F-E940B9D36671}"/>
              </a:ext>
            </a:extLst>
          </p:cNvPr>
          <p:cNvSpPr>
            <a:spLocks noGrp="1"/>
          </p:cNvSpPr>
          <p:nvPr>
            <p:ph type="body" sz="quarter" idx="13" hasCustomPrompt="1"/>
          </p:nvPr>
        </p:nvSpPr>
        <p:spPr>
          <a:xfrm>
            <a:off x="304800" y="2057400"/>
            <a:ext cx="115443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05474791"/>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White Background Title 2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9" name="Text Placeholder 5">
            <a:extLst>
              <a:ext uri="{FF2B5EF4-FFF2-40B4-BE49-F238E27FC236}">
                <a16:creationId xmlns:a16="http://schemas.microsoft.com/office/drawing/2014/main" id="{B31D70AF-7580-F143-9574-DF082F671F95}"/>
              </a:ext>
            </a:extLst>
          </p:cNvPr>
          <p:cNvSpPr>
            <a:spLocks noGrp="1"/>
          </p:cNvSpPr>
          <p:nvPr>
            <p:ph type="body" sz="quarter" idx="13" hasCustomPrompt="1"/>
          </p:nvPr>
        </p:nvSpPr>
        <p:spPr>
          <a:xfrm>
            <a:off x="304800" y="1567502"/>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0" name="Text Placeholder 5">
            <a:extLst>
              <a:ext uri="{FF2B5EF4-FFF2-40B4-BE49-F238E27FC236}">
                <a16:creationId xmlns:a16="http://schemas.microsoft.com/office/drawing/2014/main" id="{47624E3D-E7BF-595A-B8B8-8BCE1239CCA3}"/>
              </a:ext>
            </a:extLst>
          </p:cNvPr>
          <p:cNvSpPr>
            <a:spLocks noGrp="1"/>
          </p:cNvSpPr>
          <p:nvPr>
            <p:ph type="body" sz="quarter" idx="14" hasCustomPrompt="1"/>
          </p:nvPr>
        </p:nvSpPr>
        <p:spPr>
          <a:xfrm>
            <a:off x="6213227" y="1567502"/>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41519035"/>
      </p:ext>
    </p:extLst>
  </p:cSld>
  <p:clrMapOvr>
    <a:masterClrMapping/>
  </p:clrMapOvr>
  <p:extLst>
    <p:ext uri="{DCECCB84-F9BA-43D5-87BE-67443E8EF086}">
      <p15:sldGuideLst xmlns:p15="http://schemas.microsoft.com/office/powerpoint/2012/main">
        <p15:guide id="1" pos="3912">
          <p15:clr>
            <a:srgbClr val="FBAE40"/>
          </p15:clr>
        </p15:guide>
        <p15:guide id="2" pos="3744">
          <p15:clr>
            <a:srgbClr val="FBAE40"/>
          </p15:clr>
        </p15:guide>
        <p15:guide id="3" orient="horz" pos="768">
          <p15:clr>
            <a:srgbClr val="FBAE40"/>
          </p15:clr>
        </p15:guide>
      </p15:sldGuideLst>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White Background Title Subtitle 2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11544300" cy="582612"/>
          </a:xfrm>
        </p:spPr>
        <p:txBody>
          <a:bodyPr vert="horz" lIns="91440" tIns="45720" rIns="91440" bIns="45720" rtlCol="0">
            <a:normAutofit/>
          </a:bodyPr>
          <a:lstStyle>
            <a:lvl1pPr marL="0" indent="0">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
        <p:nvSpPr>
          <p:cNvPr id="9" name="Text Placeholder 5">
            <a:extLst>
              <a:ext uri="{FF2B5EF4-FFF2-40B4-BE49-F238E27FC236}">
                <a16:creationId xmlns:a16="http://schemas.microsoft.com/office/drawing/2014/main" id="{B31D70AF-7580-F143-9574-DF082F671F95}"/>
              </a:ext>
            </a:extLst>
          </p:cNvPr>
          <p:cNvSpPr>
            <a:spLocks noGrp="1"/>
          </p:cNvSpPr>
          <p:nvPr>
            <p:ph type="body" sz="quarter" idx="13" hasCustomPrompt="1"/>
          </p:nvPr>
        </p:nvSpPr>
        <p:spPr>
          <a:xfrm>
            <a:off x="304800" y="2057400"/>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0" name="Text Placeholder 5">
            <a:extLst>
              <a:ext uri="{FF2B5EF4-FFF2-40B4-BE49-F238E27FC236}">
                <a16:creationId xmlns:a16="http://schemas.microsoft.com/office/drawing/2014/main" id="{47624E3D-E7BF-595A-B8B8-8BCE1239CCA3}"/>
              </a:ext>
            </a:extLst>
          </p:cNvPr>
          <p:cNvSpPr>
            <a:spLocks noGrp="1"/>
          </p:cNvSpPr>
          <p:nvPr>
            <p:ph type="body" sz="quarter" idx="14" hasCustomPrompt="1"/>
          </p:nvPr>
        </p:nvSpPr>
        <p:spPr>
          <a:xfrm>
            <a:off x="6213227" y="2057400"/>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10477266"/>
      </p:ext>
    </p:extLst>
  </p:cSld>
  <p:clrMapOvr>
    <a:masterClrMapping/>
  </p:clrMapOvr>
  <p:extLst>
    <p:ext uri="{DCECCB84-F9BA-43D5-87BE-67443E8EF086}">
      <p15:sldGuideLst xmlns:p15="http://schemas.microsoft.com/office/powerpoint/2012/main">
        <p15:guide id="1" pos="3912">
          <p15:clr>
            <a:srgbClr val="FBAE40"/>
          </p15:clr>
        </p15:guide>
        <p15:guide id="2" pos="3744">
          <p15:clr>
            <a:srgbClr val="FBAE40"/>
          </p15:clr>
        </p15:guide>
        <p15:guide id="3" orient="horz" pos="76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Title Only - Dark">
    <p:bg>
      <p:bgPr>
        <a:solidFill>
          <a:schemeClr val="tx2">
            <a:lumMod val="5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38D6546-A7A6-4C59-B5B0-00C27AC441A2}"/>
              </a:ext>
            </a:extLst>
          </p:cNvPr>
          <p:cNvSpPr txBox="1"/>
          <p:nvPr userDrawn="1"/>
        </p:nvSpPr>
        <p:spPr>
          <a:xfrm>
            <a:off x="409574" y="6438488"/>
            <a:ext cx="3500654" cy="246221"/>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1BB37B-1DAA-4640-8D79-39B1F1745DE7}" type="slidenum">
              <a:rPr lang="en-US" sz="1000" smtClean="0">
                <a:solidFill>
                  <a:schemeClr val="bg1"/>
                </a:solidFill>
                <a:latin typeface="Arial" panose="020B0604020202020204" pitchFamily="34" charset="0"/>
                <a:ea typeface="Open Sans Light" panose="020B0306030504020204" pitchFamily="34" charset="0"/>
                <a:cs typeface="Arial" panose="020B0604020202020204" pitchFamily="34" charset="0"/>
              </a:rPr>
              <a:t>‹N°›</a:t>
            </a:fld>
            <a:r>
              <a:rPr lang="en-US" sz="1000" dirty="0">
                <a:solidFill>
                  <a:schemeClr val="bg1"/>
                </a:solidFill>
                <a:latin typeface="Arial" panose="020B0604020202020204" pitchFamily="34" charset="0"/>
                <a:ea typeface="Open Sans Light" panose="020B0306030504020204" pitchFamily="34" charset="0"/>
                <a:cs typeface="Arial" panose="020B0604020202020204" pitchFamily="34" charset="0"/>
              </a:rPr>
              <a:t>   |   Copyright © 2022 OneTrust LLC</a:t>
            </a:r>
          </a:p>
        </p:txBody>
      </p:sp>
    </p:spTree>
    <p:extLst>
      <p:ext uri="{BB962C8B-B14F-4D97-AF65-F5344CB8AC3E}">
        <p14:creationId xmlns:p14="http://schemas.microsoft.com/office/powerpoint/2010/main" val="57033383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White Background Title Subtitle Copy Imag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5641848"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5641848" cy="582612"/>
          </a:xfrm>
        </p:spPr>
        <p:txBody>
          <a:bodyPr vert="horz" lIns="91440" tIns="45720" rIns="91440" bIns="45720" rtlCol="0">
            <a:normAutofit/>
          </a:bodyPr>
          <a:lstStyle>
            <a:lvl1pPr marL="0" indent="0">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
        <p:nvSpPr>
          <p:cNvPr id="9" name="Picture Placeholder 8">
            <a:extLst>
              <a:ext uri="{FF2B5EF4-FFF2-40B4-BE49-F238E27FC236}">
                <a16:creationId xmlns:a16="http://schemas.microsoft.com/office/drawing/2014/main" id="{3E6B7351-222B-3BFB-5D5C-6161EF1A84A9}"/>
              </a:ext>
            </a:extLst>
          </p:cNvPr>
          <p:cNvSpPr>
            <a:spLocks noGrp="1"/>
          </p:cNvSpPr>
          <p:nvPr>
            <p:ph type="pic" sz="quarter" idx="14"/>
          </p:nvPr>
        </p:nvSpPr>
        <p:spPr>
          <a:xfrm>
            <a:off x="6096001" y="-1"/>
            <a:ext cx="6095999" cy="6539607"/>
          </a:xfrm>
        </p:spPr>
        <p:txBody>
          <a:bodyPr/>
          <a:lstStyle/>
          <a:p>
            <a:endParaRPr lang="en-US" dirty="0"/>
          </a:p>
        </p:txBody>
      </p:sp>
      <p:sp>
        <p:nvSpPr>
          <p:cNvPr id="10" name="Text Placeholder 5">
            <a:extLst>
              <a:ext uri="{FF2B5EF4-FFF2-40B4-BE49-F238E27FC236}">
                <a16:creationId xmlns:a16="http://schemas.microsoft.com/office/drawing/2014/main" id="{F7EEE8DC-6A5B-C198-BD0A-C7E1FF70B471}"/>
              </a:ext>
            </a:extLst>
          </p:cNvPr>
          <p:cNvSpPr>
            <a:spLocks noGrp="1"/>
          </p:cNvSpPr>
          <p:nvPr>
            <p:ph type="body" sz="quarter" idx="13" hasCustomPrompt="1"/>
          </p:nvPr>
        </p:nvSpPr>
        <p:spPr>
          <a:xfrm>
            <a:off x="304800" y="2057400"/>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10874315"/>
      </p:ext>
    </p:extLst>
  </p:cSld>
  <p:clrMapOvr>
    <a:masterClrMapping/>
  </p:clrMapOvr>
  <p:extLst>
    <p:ext uri="{DCECCB84-F9BA-43D5-87BE-67443E8EF086}">
      <p15:sldGuideLst xmlns:p15="http://schemas.microsoft.com/office/powerpoint/2012/main">
        <p15:guide id="1" pos="3840">
          <p15:clr>
            <a:srgbClr val="FBAE40"/>
          </p15:clr>
        </p15:guide>
        <p15:guide id="2" pos="3744">
          <p15:clr>
            <a:srgbClr val="FBAE40"/>
          </p15:clr>
        </p15:guide>
        <p15:guide id="3" orient="horz" pos="768">
          <p15:clr>
            <a:srgbClr val="FBAE40"/>
          </p15:clr>
        </p15:guide>
      </p15:sldGuideLst>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White Background Title Subtitle Copy Image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6326336" y="571522"/>
            <a:ext cx="5641848"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6326336" y="1219200"/>
            <a:ext cx="5641848" cy="582612"/>
          </a:xfrm>
        </p:spPr>
        <p:txBody>
          <a:bodyPr vert="horz" lIns="91440" tIns="45720" rIns="91440" bIns="45720" rtlCol="0">
            <a:normAutofit/>
          </a:bodyPr>
          <a:lstStyle>
            <a:lvl1pPr marL="0" indent="0">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
        <p:nvSpPr>
          <p:cNvPr id="9" name="Picture Placeholder 8">
            <a:extLst>
              <a:ext uri="{FF2B5EF4-FFF2-40B4-BE49-F238E27FC236}">
                <a16:creationId xmlns:a16="http://schemas.microsoft.com/office/drawing/2014/main" id="{3E6B7351-222B-3BFB-5D5C-6161EF1A84A9}"/>
              </a:ext>
            </a:extLst>
          </p:cNvPr>
          <p:cNvSpPr>
            <a:spLocks noGrp="1"/>
          </p:cNvSpPr>
          <p:nvPr>
            <p:ph type="pic" sz="quarter" idx="14"/>
          </p:nvPr>
        </p:nvSpPr>
        <p:spPr>
          <a:xfrm>
            <a:off x="1" y="-1"/>
            <a:ext cx="6096000" cy="6539607"/>
          </a:xfrm>
        </p:spPr>
        <p:txBody>
          <a:bodyPr/>
          <a:lstStyle/>
          <a:p>
            <a:endParaRPr lang="en-US" dirty="0"/>
          </a:p>
        </p:txBody>
      </p:sp>
      <p:sp>
        <p:nvSpPr>
          <p:cNvPr id="10" name="Text Placeholder 5">
            <a:extLst>
              <a:ext uri="{FF2B5EF4-FFF2-40B4-BE49-F238E27FC236}">
                <a16:creationId xmlns:a16="http://schemas.microsoft.com/office/drawing/2014/main" id="{B10699C7-03A9-9D5F-5D8D-68A7B4ECFB59}"/>
              </a:ext>
            </a:extLst>
          </p:cNvPr>
          <p:cNvSpPr>
            <a:spLocks noGrp="1"/>
          </p:cNvSpPr>
          <p:nvPr>
            <p:ph type="body" sz="quarter" idx="15" hasCustomPrompt="1"/>
          </p:nvPr>
        </p:nvSpPr>
        <p:spPr>
          <a:xfrm>
            <a:off x="6329384" y="2057400"/>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6273168"/>
      </p:ext>
    </p:extLst>
  </p:cSld>
  <p:clrMapOvr>
    <a:masterClrMapping/>
  </p:clrMapOvr>
  <p:extLst>
    <p:ext uri="{DCECCB84-F9BA-43D5-87BE-67443E8EF086}">
      <p15:sldGuideLst xmlns:p15="http://schemas.microsoft.com/office/powerpoint/2012/main">
        <p15:guide id="1" pos="3840">
          <p15:clr>
            <a:srgbClr val="FBAE40"/>
          </p15:clr>
        </p15:guide>
        <p15:guide id="2" pos="3984">
          <p15:clr>
            <a:srgbClr val="FBAE40"/>
          </p15:clr>
        </p15:guide>
        <p15:guide id="3" orient="horz" pos="768">
          <p15:clr>
            <a:srgbClr val="FBAE40"/>
          </p15:clr>
        </p15:guide>
      </p15:sldGuideLst>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White Background Title Chart">
    <p:spTree>
      <p:nvGrpSpPr>
        <p:cNvPr id="1" name=""/>
        <p:cNvGrpSpPr/>
        <p:nvPr/>
      </p:nvGrpSpPr>
      <p:grpSpPr>
        <a:xfrm>
          <a:off x="0" y="0"/>
          <a:ext cx="0" cy="0"/>
          <a:chOff x="0" y="0"/>
          <a:chExt cx="0" cy="0"/>
        </a:xfrm>
      </p:grpSpPr>
      <p:sp>
        <p:nvSpPr>
          <p:cNvPr id="5" name="Line">
            <a:extLst>
              <a:ext uri="{FF2B5EF4-FFF2-40B4-BE49-F238E27FC236}">
                <a16:creationId xmlns:a16="http://schemas.microsoft.com/office/drawing/2014/main" id="{83D016EE-31A0-CEF0-E3D1-F942263C32C7}"/>
              </a:ext>
            </a:extLst>
          </p:cNvPr>
          <p:cNvSpPr/>
          <p:nvPr userDrawn="1"/>
        </p:nvSpPr>
        <p:spPr>
          <a:xfrm flipV="1">
            <a:off x="4264886" y="683399"/>
            <a:ext cx="0" cy="5651501"/>
          </a:xfrm>
          <a:prstGeom prst="line">
            <a:avLst/>
          </a:prstGeom>
          <a:ln w="12700">
            <a:solidFill>
              <a:srgbClr val="BFBFBF"/>
            </a:solidFill>
            <a:miter lim="400000"/>
          </a:ln>
        </p:spPr>
        <p:txBody>
          <a:bodyPr lIns="25390" tIns="25390" rIns="25390" bIns="25390" anchor="ctr"/>
          <a:lstStyle/>
          <a:p>
            <a:pPr>
              <a:defRPr sz="4000">
                <a:solidFill>
                  <a:srgbClr val="FFFFFF"/>
                </a:solidFill>
                <a:effectLst>
                  <a:outerShdw blurRad="38100" dist="12700" dir="5400000" rotWithShape="0">
                    <a:srgbClr val="000000">
                      <a:alpha val="50000"/>
                    </a:srgbClr>
                  </a:outerShdw>
                </a:effectLst>
              </a:defRPr>
            </a:pPr>
            <a:endParaRPr sz="1999" dirty="0">
              <a:latin typeface="Univers Light" panose="020B0403020202020204" pitchFamily="34" charset="0"/>
            </a:endParaRPr>
          </a:p>
        </p:txBody>
      </p:sp>
      <p:sp>
        <p:nvSpPr>
          <p:cNvPr id="7" name="Chart Placeholder 10">
            <a:extLst>
              <a:ext uri="{FF2B5EF4-FFF2-40B4-BE49-F238E27FC236}">
                <a16:creationId xmlns:a16="http://schemas.microsoft.com/office/drawing/2014/main" id="{269E911D-5085-3547-48F4-ACACAB0E8C80}"/>
              </a:ext>
            </a:extLst>
          </p:cNvPr>
          <p:cNvSpPr>
            <a:spLocks noGrp="1"/>
          </p:cNvSpPr>
          <p:nvPr>
            <p:ph type="chart" sz="quarter" idx="12"/>
          </p:nvPr>
        </p:nvSpPr>
        <p:spPr>
          <a:xfrm>
            <a:off x="4573440" y="571500"/>
            <a:ext cx="7282986" cy="5753099"/>
          </a:xfrm>
          <a:prstGeom prst="rect">
            <a:avLst/>
          </a:prstGeom>
        </p:spPr>
        <p:txBody>
          <a:bodyPr/>
          <a:lstStyle>
            <a:lvl1pPr>
              <a:defRPr b="0" i="0">
                <a:latin typeface="Univers Light" panose="020B0403020202020204" pitchFamily="34" charset="0"/>
              </a:defRPr>
            </a:lvl1pPr>
          </a:lstStyle>
          <a:p>
            <a:endParaRPr lang="en-US" dirty="0"/>
          </a:p>
        </p:txBody>
      </p:sp>
      <p:sp>
        <p:nvSpPr>
          <p:cNvPr id="2" name="Title 1">
            <a:extLst>
              <a:ext uri="{FF2B5EF4-FFF2-40B4-BE49-F238E27FC236}">
                <a16:creationId xmlns:a16="http://schemas.microsoft.com/office/drawing/2014/main" id="{BBE1E901-218F-F241-6F8E-AC162E8959EA}"/>
              </a:ext>
            </a:extLst>
          </p:cNvPr>
          <p:cNvSpPr>
            <a:spLocks noGrp="1"/>
          </p:cNvSpPr>
          <p:nvPr>
            <p:ph type="title"/>
          </p:nvPr>
        </p:nvSpPr>
        <p:spPr>
          <a:xfrm>
            <a:off x="304800" y="620950"/>
            <a:ext cx="3651533" cy="5723998"/>
          </a:xfrm>
        </p:spPr>
        <p:txBody>
          <a:bodyPr anchor="t"/>
          <a:lstStyle/>
          <a:p>
            <a:r>
              <a:rPr lang="en-US"/>
              <a:t>Click to edit Master title style</a:t>
            </a:r>
          </a:p>
        </p:txBody>
      </p:sp>
    </p:spTree>
    <p:extLst>
      <p:ext uri="{BB962C8B-B14F-4D97-AF65-F5344CB8AC3E}">
        <p14:creationId xmlns:p14="http://schemas.microsoft.com/office/powerpoint/2010/main" val="2367179699"/>
      </p:ext>
    </p:extLst>
  </p:cSld>
  <p:clrMapOvr>
    <a:masterClrMapping/>
  </p:clrMapOvr>
  <p:extLst>
    <p:ext uri="{DCECCB84-F9BA-43D5-87BE-67443E8EF086}">
      <p15:sldGuideLst xmlns:p15="http://schemas.microsoft.com/office/powerpoint/2012/main">
        <p15:guide id="1" pos="2880">
          <p15:clr>
            <a:srgbClr val="FBAE40"/>
          </p15:clr>
        </p15:guide>
        <p15:guide id="2" pos="2688">
          <p15:clr>
            <a:srgbClr val="FBAE40"/>
          </p15:clr>
        </p15:guide>
        <p15:guide id="3" pos="2496">
          <p15:clr>
            <a:srgbClr val="FBAE40"/>
          </p15:clr>
        </p15:guide>
      </p15:sldGuideLst>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White Background 2 Culumn">
    <p:spTree>
      <p:nvGrpSpPr>
        <p:cNvPr id="1" name=""/>
        <p:cNvGrpSpPr/>
        <p:nvPr/>
      </p:nvGrpSpPr>
      <p:grpSpPr>
        <a:xfrm>
          <a:off x="0" y="0"/>
          <a:ext cx="0" cy="0"/>
          <a:chOff x="0" y="0"/>
          <a:chExt cx="0" cy="0"/>
        </a:xfrm>
      </p:grpSpPr>
      <p:sp>
        <p:nvSpPr>
          <p:cNvPr id="8" name="Text Placeholder 28">
            <a:extLst>
              <a:ext uri="{FF2B5EF4-FFF2-40B4-BE49-F238E27FC236}">
                <a16:creationId xmlns:a16="http://schemas.microsoft.com/office/drawing/2014/main" id="{43C7B869-299E-2BCE-3ADB-EBEFB4CDF749}"/>
              </a:ext>
            </a:extLst>
          </p:cNvPr>
          <p:cNvSpPr>
            <a:spLocks noGrp="1"/>
          </p:cNvSpPr>
          <p:nvPr>
            <p:ph type="body" sz="quarter" idx="14"/>
          </p:nvPr>
        </p:nvSpPr>
        <p:spPr>
          <a:xfrm>
            <a:off x="6265195" y="1409699"/>
            <a:ext cx="5575395" cy="1159689"/>
          </a:xfrm>
          <a:prstGeom prst="rect">
            <a:avLst/>
          </a:prstGeom>
        </p:spPr>
        <p:txBody>
          <a:bodyPr vert="horz" lIns="91440" tIns="45720" rIns="91440" bIns="45720" rtlCol="0" anchor="t">
            <a:noAutofit/>
          </a:bodyPr>
          <a:lstStyle>
            <a:lvl1pPr marL="0" indent="0">
              <a:buNone/>
              <a:tabLst/>
              <a:defRPr lang="en-US" sz="3200" smtClean="0">
                <a:latin typeface="Univers Light" panose="020B0403020202020204" pitchFamily="34" charset="0"/>
                <a:ea typeface="+mj-ea"/>
                <a:cs typeface="+mj-cs"/>
              </a:defRPr>
            </a:lvl1pPr>
            <a:lvl2pPr>
              <a:defRPr lang="en-US" smtClean="0"/>
            </a:lvl2pPr>
            <a:lvl3pPr>
              <a:defRPr lang="en-US" smtClean="0"/>
            </a:lvl3pPr>
            <a:lvl4pPr>
              <a:defRPr lang="en-US" smtClean="0"/>
            </a:lvl4pPr>
            <a:lvl5pPr>
              <a:defRPr lang="en-US"/>
            </a:lvl5pPr>
          </a:lstStyle>
          <a:p>
            <a:pPr marL="15875" lvl="0" indent="-15875">
              <a:spcBef>
                <a:spcPct val="0"/>
              </a:spcBef>
            </a:pPr>
            <a:r>
              <a:rPr lang="en-US"/>
              <a:t>Click to edit Master text styles</a:t>
            </a:r>
          </a:p>
        </p:txBody>
      </p:sp>
      <p:sp>
        <p:nvSpPr>
          <p:cNvPr id="12" name="Text Placeholder 28">
            <a:extLst>
              <a:ext uri="{FF2B5EF4-FFF2-40B4-BE49-F238E27FC236}">
                <a16:creationId xmlns:a16="http://schemas.microsoft.com/office/drawing/2014/main" id="{1E24E712-8D8A-7425-52F0-DFB87F48B1B4}"/>
              </a:ext>
            </a:extLst>
          </p:cNvPr>
          <p:cNvSpPr>
            <a:spLocks noGrp="1"/>
          </p:cNvSpPr>
          <p:nvPr>
            <p:ph type="body" sz="quarter" idx="15"/>
          </p:nvPr>
        </p:nvSpPr>
        <p:spPr>
          <a:xfrm>
            <a:off x="304519" y="1409700"/>
            <a:ext cx="5575395" cy="1159689"/>
          </a:xfrm>
          <a:prstGeom prst="rect">
            <a:avLst/>
          </a:prstGeom>
        </p:spPr>
        <p:txBody>
          <a:bodyPr vert="horz" lIns="91440" tIns="45720" rIns="91440" bIns="45720" rtlCol="0" anchor="t">
            <a:noAutofit/>
          </a:bodyPr>
          <a:lstStyle>
            <a:lvl1pPr marL="0" indent="0">
              <a:buNone/>
              <a:tabLst/>
              <a:defRPr lang="en-US" sz="3200" smtClean="0">
                <a:latin typeface="Univers Light" panose="020B0403020202020204" pitchFamily="34" charset="0"/>
                <a:ea typeface="+mj-ea"/>
                <a:cs typeface="+mj-cs"/>
              </a:defRPr>
            </a:lvl1pPr>
            <a:lvl2pPr>
              <a:defRPr lang="en-US" smtClean="0"/>
            </a:lvl2pPr>
            <a:lvl3pPr>
              <a:defRPr lang="en-US" smtClean="0"/>
            </a:lvl3pPr>
            <a:lvl4pPr>
              <a:defRPr lang="en-US" smtClean="0"/>
            </a:lvl4pPr>
            <a:lvl5pPr>
              <a:defRPr lang="en-US"/>
            </a:lvl5pPr>
          </a:lstStyle>
          <a:p>
            <a:pPr marL="15875" lvl="0" indent="-15875">
              <a:spcBef>
                <a:spcPct val="0"/>
              </a:spcBef>
            </a:pPr>
            <a:r>
              <a:rPr lang="en-US"/>
              <a:t>Click to edit Master text styles</a:t>
            </a:r>
          </a:p>
        </p:txBody>
      </p:sp>
      <p:sp>
        <p:nvSpPr>
          <p:cNvPr id="14" name="Text Placeholder 5">
            <a:extLst>
              <a:ext uri="{FF2B5EF4-FFF2-40B4-BE49-F238E27FC236}">
                <a16:creationId xmlns:a16="http://schemas.microsoft.com/office/drawing/2014/main" id="{B845577C-61D2-DE30-7DC5-7B6CD79E9C3B}"/>
              </a:ext>
            </a:extLst>
          </p:cNvPr>
          <p:cNvSpPr>
            <a:spLocks noGrp="1"/>
          </p:cNvSpPr>
          <p:nvPr>
            <p:ph type="body" sz="quarter" idx="13" hasCustomPrompt="1"/>
          </p:nvPr>
        </p:nvSpPr>
        <p:spPr>
          <a:xfrm>
            <a:off x="304800" y="2764840"/>
            <a:ext cx="5575114" cy="3680409"/>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5" name="Text Placeholder 5">
            <a:extLst>
              <a:ext uri="{FF2B5EF4-FFF2-40B4-BE49-F238E27FC236}">
                <a16:creationId xmlns:a16="http://schemas.microsoft.com/office/drawing/2014/main" id="{B956DDE4-D3FB-5E9C-22A7-48AD65F61925}"/>
              </a:ext>
            </a:extLst>
          </p:cNvPr>
          <p:cNvSpPr>
            <a:spLocks noGrp="1"/>
          </p:cNvSpPr>
          <p:nvPr>
            <p:ph type="body" sz="quarter" idx="16" hasCustomPrompt="1"/>
          </p:nvPr>
        </p:nvSpPr>
        <p:spPr>
          <a:xfrm>
            <a:off x="6264914" y="2764838"/>
            <a:ext cx="5575395" cy="3680411"/>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4ACBB80F-7D7F-BB62-E374-9CD545989C62}"/>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155779421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White Background 3 Culumn">
    <p:spTree>
      <p:nvGrpSpPr>
        <p:cNvPr id="1" name=""/>
        <p:cNvGrpSpPr/>
        <p:nvPr/>
      </p:nvGrpSpPr>
      <p:grpSpPr>
        <a:xfrm>
          <a:off x="0" y="0"/>
          <a:ext cx="0" cy="0"/>
          <a:chOff x="0" y="0"/>
          <a:chExt cx="0" cy="0"/>
        </a:xfrm>
      </p:grpSpPr>
      <p:sp>
        <p:nvSpPr>
          <p:cNvPr id="23" name="Text Placeholder 22">
            <a:extLst>
              <a:ext uri="{FF2B5EF4-FFF2-40B4-BE49-F238E27FC236}">
                <a16:creationId xmlns:a16="http://schemas.microsoft.com/office/drawing/2014/main" id="{434CE2AE-67FD-0F67-AC43-FAEA26EE3CD3}"/>
              </a:ext>
            </a:extLst>
          </p:cNvPr>
          <p:cNvSpPr>
            <a:spLocks noGrp="1"/>
          </p:cNvSpPr>
          <p:nvPr>
            <p:ph type="body" sz="quarter" idx="18"/>
          </p:nvPr>
        </p:nvSpPr>
        <p:spPr>
          <a:xfrm>
            <a:off x="311266" y="1410514"/>
            <a:ext cx="3632192" cy="1158875"/>
          </a:xfrm>
        </p:spPr>
        <p:txBody>
          <a:bodyPr vert="horz" lIns="91440" tIns="45720" rIns="91440" bIns="45720" rtlCol="0" anchor="t">
            <a:noAutofit/>
          </a:bodyPr>
          <a:lstStyle>
            <a:lvl1pPr marL="0" indent="0">
              <a:buFontTx/>
              <a:buNone/>
              <a:defRPr lang="en-US" sz="3000" smtClean="0">
                <a:latin typeface="Univers Light" panose="020B0403020202020204" pitchFamily="34" charset="0"/>
                <a:ea typeface="+mj-ea"/>
                <a:cs typeface="+mj-cs"/>
              </a:defRPr>
            </a:lvl1pPr>
            <a:lvl2pPr marL="228508" indent="0">
              <a:buFontTx/>
              <a:buNone/>
              <a:defRPr lang="en-US" smtClean="0"/>
            </a:lvl2pPr>
            <a:lvl3pPr marL="228508" indent="0">
              <a:buFontTx/>
              <a:buNone/>
              <a:defRPr lang="en-US" smtClean="0"/>
            </a:lvl3pPr>
            <a:lvl4pPr marL="228508" indent="0">
              <a:buFontTx/>
              <a:buNone/>
              <a:defRPr lang="en-US" smtClean="0"/>
            </a:lvl4pPr>
            <a:lvl5pPr marL="228508" indent="0">
              <a:buFontTx/>
              <a:buNone/>
              <a:defRPr lang="en-US"/>
            </a:lvl5pPr>
          </a:lstStyle>
          <a:p>
            <a:pPr marL="9525" lvl="0" indent="-9525">
              <a:spcBef>
                <a:spcPct val="0"/>
              </a:spcBef>
              <a:buNone/>
              <a:tabLst/>
            </a:pPr>
            <a:r>
              <a:rPr lang="en-US"/>
              <a:t>Click to edit Master text styles</a:t>
            </a:r>
          </a:p>
        </p:txBody>
      </p:sp>
      <p:sp>
        <p:nvSpPr>
          <p:cNvPr id="24" name="Text Placeholder 22">
            <a:extLst>
              <a:ext uri="{FF2B5EF4-FFF2-40B4-BE49-F238E27FC236}">
                <a16:creationId xmlns:a16="http://schemas.microsoft.com/office/drawing/2014/main" id="{47B76B61-373C-2F29-4F91-F1180377A3BE}"/>
              </a:ext>
            </a:extLst>
          </p:cNvPr>
          <p:cNvSpPr>
            <a:spLocks noGrp="1"/>
          </p:cNvSpPr>
          <p:nvPr>
            <p:ph type="body" sz="quarter" idx="19"/>
          </p:nvPr>
        </p:nvSpPr>
        <p:spPr>
          <a:xfrm>
            <a:off x="4279904" y="1410514"/>
            <a:ext cx="3632192" cy="1158875"/>
          </a:xfrm>
        </p:spPr>
        <p:txBody>
          <a:bodyPr vert="horz" lIns="91440" tIns="45720" rIns="91440" bIns="45720" rtlCol="0" anchor="t">
            <a:noAutofit/>
          </a:bodyPr>
          <a:lstStyle>
            <a:lvl1pPr marL="0" indent="0">
              <a:buFontTx/>
              <a:buNone/>
              <a:defRPr lang="en-US" sz="3000" smtClean="0">
                <a:latin typeface="Univers Light" panose="020B0403020202020204" pitchFamily="34" charset="0"/>
                <a:ea typeface="+mj-ea"/>
                <a:cs typeface="+mj-cs"/>
              </a:defRPr>
            </a:lvl1pPr>
            <a:lvl2pPr marL="228508" indent="0">
              <a:buFontTx/>
              <a:buNone/>
              <a:defRPr lang="en-US" smtClean="0"/>
            </a:lvl2pPr>
            <a:lvl3pPr marL="228508" indent="0">
              <a:buFontTx/>
              <a:buNone/>
              <a:defRPr lang="en-US" smtClean="0"/>
            </a:lvl3pPr>
            <a:lvl4pPr marL="228508" indent="0">
              <a:buFontTx/>
              <a:buNone/>
              <a:defRPr lang="en-US" smtClean="0"/>
            </a:lvl4pPr>
            <a:lvl5pPr marL="228508" indent="0">
              <a:buFontTx/>
              <a:buNone/>
              <a:defRPr lang="en-US"/>
            </a:lvl5pPr>
          </a:lstStyle>
          <a:p>
            <a:pPr marL="9525" lvl="0" indent="-9525">
              <a:spcBef>
                <a:spcPct val="0"/>
              </a:spcBef>
              <a:buNone/>
              <a:tabLst/>
            </a:pPr>
            <a:r>
              <a:rPr lang="en-US"/>
              <a:t>Click to edit Master text styles</a:t>
            </a:r>
          </a:p>
        </p:txBody>
      </p:sp>
      <p:sp>
        <p:nvSpPr>
          <p:cNvPr id="25" name="Text Placeholder 22">
            <a:extLst>
              <a:ext uri="{FF2B5EF4-FFF2-40B4-BE49-F238E27FC236}">
                <a16:creationId xmlns:a16="http://schemas.microsoft.com/office/drawing/2014/main" id="{CF19A8A2-F684-FE06-6A29-DA59370B201F}"/>
              </a:ext>
            </a:extLst>
          </p:cNvPr>
          <p:cNvSpPr>
            <a:spLocks noGrp="1"/>
          </p:cNvSpPr>
          <p:nvPr>
            <p:ph type="body" sz="quarter" idx="20"/>
          </p:nvPr>
        </p:nvSpPr>
        <p:spPr>
          <a:xfrm>
            <a:off x="8216908" y="1410514"/>
            <a:ext cx="3632192" cy="1158875"/>
          </a:xfrm>
        </p:spPr>
        <p:txBody>
          <a:bodyPr vert="horz" lIns="91440" tIns="45720" rIns="91440" bIns="45720" rtlCol="0" anchor="t">
            <a:noAutofit/>
          </a:bodyPr>
          <a:lstStyle>
            <a:lvl1pPr marL="0" indent="0">
              <a:buFontTx/>
              <a:buNone/>
              <a:defRPr lang="en-US" sz="3000" smtClean="0">
                <a:latin typeface="Univers Light" panose="020B0403020202020204" pitchFamily="34" charset="0"/>
                <a:ea typeface="+mj-ea"/>
                <a:cs typeface="+mj-cs"/>
              </a:defRPr>
            </a:lvl1pPr>
            <a:lvl2pPr marL="228508" indent="0">
              <a:buFontTx/>
              <a:buNone/>
              <a:defRPr lang="en-US" smtClean="0"/>
            </a:lvl2pPr>
            <a:lvl3pPr marL="228508" indent="0">
              <a:buFontTx/>
              <a:buNone/>
              <a:defRPr lang="en-US" smtClean="0"/>
            </a:lvl3pPr>
            <a:lvl4pPr marL="228508" indent="0">
              <a:buFontTx/>
              <a:buNone/>
              <a:defRPr lang="en-US" smtClean="0"/>
            </a:lvl4pPr>
            <a:lvl5pPr marL="228508" indent="0">
              <a:buFontTx/>
              <a:buNone/>
              <a:defRPr lang="en-US"/>
            </a:lvl5pPr>
          </a:lstStyle>
          <a:p>
            <a:pPr marL="9525" lvl="0" indent="-9525">
              <a:spcBef>
                <a:spcPct val="0"/>
              </a:spcBef>
              <a:buNone/>
              <a:tabLst/>
            </a:pPr>
            <a:r>
              <a:rPr lang="en-US"/>
              <a:t>Click to edit Master text styles</a:t>
            </a:r>
          </a:p>
        </p:txBody>
      </p:sp>
      <p:sp>
        <p:nvSpPr>
          <p:cNvPr id="11" name="Text Placeholder 5">
            <a:extLst>
              <a:ext uri="{FF2B5EF4-FFF2-40B4-BE49-F238E27FC236}">
                <a16:creationId xmlns:a16="http://schemas.microsoft.com/office/drawing/2014/main" id="{548F4759-018E-60E4-602B-ADE501DADF45}"/>
              </a:ext>
            </a:extLst>
          </p:cNvPr>
          <p:cNvSpPr>
            <a:spLocks noGrp="1"/>
          </p:cNvSpPr>
          <p:nvPr>
            <p:ph type="body" sz="quarter" idx="21" hasCustomPrompt="1"/>
          </p:nvPr>
        </p:nvSpPr>
        <p:spPr>
          <a:xfrm>
            <a:off x="304800" y="2764840"/>
            <a:ext cx="3632192" cy="368041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2" name="Text Placeholder 5">
            <a:extLst>
              <a:ext uri="{FF2B5EF4-FFF2-40B4-BE49-F238E27FC236}">
                <a16:creationId xmlns:a16="http://schemas.microsoft.com/office/drawing/2014/main" id="{0A7E8BAA-59E2-E822-DB25-5D93A4B0A6D0}"/>
              </a:ext>
            </a:extLst>
          </p:cNvPr>
          <p:cNvSpPr>
            <a:spLocks noGrp="1"/>
          </p:cNvSpPr>
          <p:nvPr>
            <p:ph type="body" sz="quarter" idx="22" hasCustomPrompt="1"/>
          </p:nvPr>
        </p:nvSpPr>
        <p:spPr>
          <a:xfrm>
            <a:off x="4279904" y="2764840"/>
            <a:ext cx="3632192" cy="368041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3" name="Text Placeholder 5">
            <a:extLst>
              <a:ext uri="{FF2B5EF4-FFF2-40B4-BE49-F238E27FC236}">
                <a16:creationId xmlns:a16="http://schemas.microsoft.com/office/drawing/2014/main" id="{B10C3491-3D03-F7D9-D15A-68DE3390862D}"/>
              </a:ext>
            </a:extLst>
          </p:cNvPr>
          <p:cNvSpPr>
            <a:spLocks noGrp="1"/>
          </p:cNvSpPr>
          <p:nvPr>
            <p:ph type="body" sz="quarter" idx="23" hasCustomPrompt="1"/>
          </p:nvPr>
        </p:nvSpPr>
        <p:spPr>
          <a:xfrm>
            <a:off x="8216908" y="2764840"/>
            <a:ext cx="3632192" cy="368041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6" name="Title 1">
            <a:extLst>
              <a:ext uri="{FF2B5EF4-FFF2-40B4-BE49-F238E27FC236}">
                <a16:creationId xmlns:a16="http://schemas.microsoft.com/office/drawing/2014/main" id="{9C6D5681-0E5A-928D-02CF-ABD4D86C0282}"/>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199605498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White Background 4 Culumn">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7B6BB4EB-8DFC-8330-D40B-3A775D2756ED}"/>
              </a:ext>
            </a:extLst>
          </p:cNvPr>
          <p:cNvSpPr>
            <a:spLocks noGrp="1"/>
          </p:cNvSpPr>
          <p:nvPr>
            <p:ph type="body" sz="quarter" idx="30"/>
          </p:nvPr>
        </p:nvSpPr>
        <p:spPr>
          <a:xfrm>
            <a:off x="309307"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26" name="Text Placeholder 24">
            <a:extLst>
              <a:ext uri="{FF2B5EF4-FFF2-40B4-BE49-F238E27FC236}">
                <a16:creationId xmlns:a16="http://schemas.microsoft.com/office/drawing/2014/main" id="{F21110DE-4C22-FD37-4034-575865FC19A5}"/>
              </a:ext>
            </a:extLst>
          </p:cNvPr>
          <p:cNvSpPr>
            <a:spLocks noGrp="1"/>
          </p:cNvSpPr>
          <p:nvPr>
            <p:ph type="body" sz="quarter" idx="31"/>
          </p:nvPr>
        </p:nvSpPr>
        <p:spPr>
          <a:xfrm>
            <a:off x="3283864"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27" name="Text Placeholder 24">
            <a:extLst>
              <a:ext uri="{FF2B5EF4-FFF2-40B4-BE49-F238E27FC236}">
                <a16:creationId xmlns:a16="http://schemas.microsoft.com/office/drawing/2014/main" id="{4E068FA4-4074-CEA7-3717-6FD5FD588517}"/>
              </a:ext>
            </a:extLst>
          </p:cNvPr>
          <p:cNvSpPr>
            <a:spLocks noGrp="1"/>
          </p:cNvSpPr>
          <p:nvPr>
            <p:ph type="body" sz="quarter" idx="32"/>
          </p:nvPr>
        </p:nvSpPr>
        <p:spPr>
          <a:xfrm>
            <a:off x="6258421"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28" name="Text Placeholder 24">
            <a:extLst>
              <a:ext uri="{FF2B5EF4-FFF2-40B4-BE49-F238E27FC236}">
                <a16:creationId xmlns:a16="http://schemas.microsoft.com/office/drawing/2014/main" id="{735AC763-E752-330D-3CF9-37BD121363A6}"/>
              </a:ext>
            </a:extLst>
          </p:cNvPr>
          <p:cNvSpPr>
            <a:spLocks noGrp="1"/>
          </p:cNvSpPr>
          <p:nvPr>
            <p:ph type="body" sz="quarter" idx="33"/>
          </p:nvPr>
        </p:nvSpPr>
        <p:spPr>
          <a:xfrm>
            <a:off x="9232977"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12" name="Text Placeholder 5">
            <a:extLst>
              <a:ext uri="{FF2B5EF4-FFF2-40B4-BE49-F238E27FC236}">
                <a16:creationId xmlns:a16="http://schemas.microsoft.com/office/drawing/2014/main" id="{41309A43-DFDB-E7D3-B33D-B889BF35649B}"/>
              </a:ext>
            </a:extLst>
          </p:cNvPr>
          <p:cNvSpPr>
            <a:spLocks noGrp="1"/>
          </p:cNvSpPr>
          <p:nvPr>
            <p:ph type="body" sz="quarter" idx="21" hasCustomPrompt="1"/>
          </p:nvPr>
        </p:nvSpPr>
        <p:spPr>
          <a:xfrm>
            <a:off x="310896" y="2764840"/>
            <a:ext cx="2615184" cy="3680410"/>
          </a:xfrm>
        </p:spPr>
        <p:txBody>
          <a:bodyPr/>
          <a:lstStyle>
            <a:lvl1pPr>
              <a:defRPr sz="2100"/>
            </a:lvl1pPr>
            <a:lvl2pPr>
              <a:defRPr sz="1900"/>
            </a:lvl2pPr>
            <a:lvl3pPr>
              <a:defRPr sz="1900"/>
            </a:lvl3pPr>
            <a:lvl4pPr>
              <a:defRPr sz="1900"/>
            </a:lvl4pPr>
            <a:lvl5pPr>
              <a:defRPr sz="190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3" name="Text Placeholder 5">
            <a:extLst>
              <a:ext uri="{FF2B5EF4-FFF2-40B4-BE49-F238E27FC236}">
                <a16:creationId xmlns:a16="http://schemas.microsoft.com/office/drawing/2014/main" id="{B20F4F59-9187-5758-9690-059B4F10E398}"/>
              </a:ext>
            </a:extLst>
          </p:cNvPr>
          <p:cNvSpPr>
            <a:spLocks noGrp="1"/>
          </p:cNvSpPr>
          <p:nvPr>
            <p:ph type="body" sz="quarter" idx="34" hasCustomPrompt="1"/>
          </p:nvPr>
        </p:nvSpPr>
        <p:spPr>
          <a:xfrm>
            <a:off x="3284844" y="2764840"/>
            <a:ext cx="2615184" cy="3680410"/>
          </a:xfrm>
        </p:spPr>
        <p:txBody>
          <a:bodyPr vert="horz" lIns="91440" tIns="45720" rIns="91440" bIns="45720" rtlCol="0">
            <a:normAutofit/>
          </a:bodyPr>
          <a:lstStyle>
            <a:lvl1pPr>
              <a:defRPr lang="en-US" sz="2100" dirty="0"/>
            </a:lvl1pPr>
            <a:lvl2pPr>
              <a:defRPr lang="en-US" sz="1900" dirty="0"/>
            </a:lvl2pPr>
            <a:lvl3pPr>
              <a:defRPr lang="en-US" sz="1900" dirty="0"/>
            </a:lvl3pPr>
            <a:lvl4pPr>
              <a:defRPr lang="en-US" sz="1900" dirty="0"/>
            </a:lvl4pPr>
            <a:lvl5pPr>
              <a:defRPr lang="en-US" sz="1900" dirty="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4" name="Text Placeholder 5">
            <a:extLst>
              <a:ext uri="{FF2B5EF4-FFF2-40B4-BE49-F238E27FC236}">
                <a16:creationId xmlns:a16="http://schemas.microsoft.com/office/drawing/2014/main" id="{CD5371A2-75DD-FDDB-A233-6585D6374ECE}"/>
              </a:ext>
            </a:extLst>
          </p:cNvPr>
          <p:cNvSpPr>
            <a:spLocks noGrp="1"/>
          </p:cNvSpPr>
          <p:nvPr>
            <p:ph type="body" sz="quarter" idx="35" hasCustomPrompt="1"/>
          </p:nvPr>
        </p:nvSpPr>
        <p:spPr>
          <a:xfrm>
            <a:off x="6254496" y="2764840"/>
            <a:ext cx="2615184" cy="3680410"/>
          </a:xfrm>
        </p:spPr>
        <p:txBody>
          <a:bodyPr vert="horz" lIns="91440" tIns="45720" rIns="91440" bIns="45720" rtlCol="0">
            <a:normAutofit/>
          </a:bodyPr>
          <a:lstStyle>
            <a:lvl1pPr>
              <a:defRPr lang="en-US" sz="2100" dirty="0"/>
            </a:lvl1pPr>
            <a:lvl2pPr>
              <a:defRPr lang="en-US" sz="1900" dirty="0"/>
            </a:lvl2pPr>
            <a:lvl3pPr>
              <a:defRPr lang="en-US" sz="1900" dirty="0"/>
            </a:lvl3pPr>
            <a:lvl4pPr>
              <a:defRPr lang="en-US" sz="1900" dirty="0"/>
            </a:lvl4pPr>
            <a:lvl5pPr>
              <a:defRPr lang="en-US" sz="1900" dirty="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6" name="Text Placeholder 5">
            <a:extLst>
              <a:ext uri="{FF2B5EF4-FFF2-40B4-BE49-F238E27FC236}">
                <a16:creationId xmlns:a16="http://schemas.microsoft.com/office/drawing/2014/main" id="{ED991A6C-E392-9557-EF91-A906502C5456}"/>
              </a:ext>
            </a:extLst>
          </p:cNvPr>
          <p:cNvSpPr>
            <a:spLocks noGrp="1"/>
          </p:cNvSpPr>
          <p:nvPr>
            <p:ph type="body" sz="quarter" idx="36" hasCustomPrompt="1"/>
          </p:nvPr>
        </p:nvSpPr>
        <p:spPr>
          <a:xfrm>
            <a:off x="9232977" y="2764840"/>
            <a:ext cx="2615184" cy="3680410"/>
          </a:xfrm>
        </p:spPr>
        <p:txBody>
          <a:bodyPr vert="horz" lIns="91440" tIns="45720" rIns="91440" bIns="45720" rtlCol="0">
            <a:normAutofit/>
          </a:bodyPr>
          <a:lstStyle>
            <a:lvl1pPr>
              <a:defRPr lang="en-US" sz="2100" dirty="0"/>
            </a:lvl1pPr>
            <a:lvl2pPr>
              <a:defRPr lang="en-US" sz="1900" dirty="0"/>
            </a:lvl2pPr>
            <a:lvl3pPr>
              <a:defRPr lang="en-US" sz="1900" dirty="0"/>
            </a:lvl3pPr>
            <a:lvl4pPr>
              <a:defRPr lang="en-US" sz="1900" dirty="0"/>
            </a:lvl4pPr>
            <a:lvl5pPr>
              <a:defRPr lang="en-US" sz="1900" dirty="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6" name="Title 1">
            <a:extLst>
              <a:ext uri="{FF2B5EF4-FFF2-40B4-BE49-F238E27FC236}">
                <a16:creationId xmlns:a16="http://schemas.microsoft.com/office/drawing/2014/main" id="{F1791BF4-54FB-D459-8FD1-9F9812D22A0E}"/>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210884614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White Background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86995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userDrawn="1">
  <p:cSld name="Green Background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632918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White Backgrou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1036136396"/>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White Background Title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11544300" cy="582612"/>
          </a:xfrm>
        </p:spPr>
        <p:txBody>
          <a:bodyPr vert="horz" lIns="91440" tIns="45720" rIns="91440" bIns="45720" rtlCol="0">
            <a:normAutofit/>
          </a:bodyPr>
          <a:lstStyle>
            <a:lvl1pPr marL="0" indent="0">
              <a:buFontTx/>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Tree>
    <p:extLst>
      <p:ext uri="{BB962C8B-B14F-4D97-AF65-F5344CB8AC3E}">
        <p14:creationId xmlns:p14="http://schemas.microsoft.com/office/powerpoint/2010/main" val="655055483"/>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7F519-456A-4728-90EE-650D137BF1E2}"/>
              </a:ext>
            </a:extLst>
          </p:cNvPr>
          <p:cNvSpPr>
            <a:spLocks noGrp="1"/>
          </p:cNvSpPr>
          <p:nvPr>
            <p:ph type="title"/>
          </p:nvPr>
        </p:nvSpPr>
        <p:spPr/>
        <p:txBody>
          <a:bodyPr/>
          <a:lstStyle>
            <a:lvl1pPr>
              <a:defRPr/>
            </a:lvl1pPr>
          </a:lstStyle>
          <a:p>
            <a:r>
              <a:rPr lang="en-US"/>
              <a:t>Click to edit Master title style</a:t>
            </a:r>
          </a:p>
        </p:txBody>
      </p:sp>
    </p:spTree>
    <p:extLst>
      <p:ext uri="{BB962C8B-B14F-4D97-AF65-F5344CB8AC3E}">
        <p14:creationId xmlns:p14="http://schemas.microsoft.com/office/powerpoint/2010/main" val="251657201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White Background Title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6" name="Text Placeholder 5">
            <a:extLst>
              <a:ext uri="{FF2B5EF4-FFF2-40B4-BE49-F238E27FC236}">
                <a16:creationId xmlns:a16="http://schemas.microsoft.com/office/drawing/2014/main" id="{97084CA6-B8B1-5F6F-865F-E940B9D36671}"/>
              </a:ext>
            </a:extLst>
          </p:cNvPr>
          <p:cNvSpPr>
            <a:spLocks noGrp="1"/>
          </p:cNvSpPr>
          <p:nvPr>
            <p:ph type="body" sz="quarter" idx="13" hasCustomPrompt="1"/>
          </p:nvPr>
        </p:nvSpPr>
        <p:spPr>
          <a:xfrm>
            <a:off x="304800" y="1567502"/>
            <a:ext cx="115443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07518355"/>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White Background Title Subtitle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11544300" cy="582612"/>
          </a:xfrm>
        </p:spPr>
        <p:txBody>
          <a:bodyPr vert="horz" lIns="91440" tIns="45720" rIns="91440" bIns="45720" rtlCol="0">
            <a:normAutofit/>
          </a:bodyPr>
          <a:lstStyle>
            <a:lvl1pPr marL="0" indent="0">
              <a:buFont typeface="Wingdings" pitchFamily="2" charset="2"/>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
        <p:nvSpPr>
          <p:cNvPr id="6" name="Text Placeholder 5">
            <a:extLst>
              <a:ext uri="{FF2B5EF4-FFF2-40B4-BE49-F238E27FC236}">
                <a16:creationId xmlns:a16="http://schemas.microsoft.com/office/drawing/2014/main" id="{97084CA6-B8B1-5F6F-865F-E940B9D36671}"/>
              </a:ext>
            </a:extLst>
          </p:cNvPr>
          <p:cNvSpPr>
            <a:spLocks noGrp="1"/>
          </p:cNvSpPr>
          <p:nvPr>
            <p:ph type="body" sz="quarter" idx="13" hasCustomPrompt="1"/>
          </p:nvPr>
        </p:nvSpPr>
        <p:spPr>
          <a:xfrm>
            <a:off x="304800" y="2057400"/>
            <a:ext cx="115443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6035243"/>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White Background Title 2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9" name="Text Placeholder 5">
            <a:extLst>
              <a:ext uri="{FF2B5EF4-FFF2-40B4-BE49-F238E27FC236}">
                <a16:creationId xmlns:a16="http://schemas.microsoft.com/office/drawing/2014/main" id="{B31D70AF-7580-F143-9574-DF082F671F95}"/>
              </a:ext>
            </a:extLst>
          </p:cNvPr>
          <p:cNvSpPr>
            <a:spLocks noGrp="1"/>
          </p:cNvSpPr>
          <p:nvPr>
            <p:ph type="body" sz="quarter" idx="13" hasCustomPrompt="1"/>
          </p:nvPr>
        </p:nvSpPr>
        <p:spPr>
          <a:xfrm>
            <a:off x="304800" y="1567502"/>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0" name="Text Placeholder 5">
            <a:extLst>
              <a:ext uri="{FF2B5EF4-FFF2-40B4-BE49-F238E27FC236}">
                <a16:creationId xmlns:a16="http://schemas.microsoft.com/office/drawing/2014/main" id="{47624E3D-E7BF-595A-B8B8-8BCE1239CCA3}"/>
              </a:ext>
            </a:extLst>
          </p:cNvPr>
          <p:cNvSpPr>
            <a:spLocks noGrp="1"/>
          </p:cNvSpPr>
          <p:nvPr>
            <p:ph type="body" sz="quarter" idx="14" hasCustomPrompt="1"/>
          </p:nvPr>
        </p:nvSpPr>
        <p:spPr>
          <a:xfrm>
            <a:off x="6213227" y="1567502"/>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3483986"/>
      </p:ext>
    </p:extLst>
  </p:cSld>
  <p:clrMapOvr>
    <a:masterClrMapping/>
  </p:clrMapOvr>
  <p:extLst>
    <p:ext uri="{DCECCB84-F9BA-43D5-87BE-67443E8EF086}">
      <p15:sldGuideLst xmlns:p15="http://schemas.microsoft.com/office/powerpoint/2012/main">
        <p15:guide id="1" pos="3912">
          <p15:clr>
            <a:srgbClr val="FBAE40"/>
          </p15:clr>
        </p15:guide>
        <p15:guide id="2" pos="3744">
          <p15:clr>
            <a:srgbClr val="FBAE40"/>
          </p15:clr>
        </p15:guide>
        <p15:guide id="3" orient="horz" pos="768">
          <p15:clr>
            <a:srgbClr val="FBAE40"/>
          </p15:clr>
        </p15:guide>
      </p15:sldGuideLst>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White Background Title Subtitle 2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11544300" cy="582612"/>
          </a:xfrm>
        </p:spPr>
        <p:txBody>
          <a:bodyPr vert="horz" lIns="91440" tIns="45720" rIns="91440" bIns="45720" rtlCol="0">
            <a:normAutofit/>
          </a:bodyPr>
          <a:lstStyle>
            <a:lvl1pPr marL="0" indent="0">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
        <p:nvSpPr>
          <p:cNvPr id="9" name="Text Placeholder 5">
            <a:extLst>
              <a:ext uri="{FF2B5EF4-FFF2-40B4-BE49-F238E27FC236}">
                <a16:creationId xmlns:a16="http://schemas.microsoft.com/office/drawing/2014/main" id="{B31D70AF-7580-F143-9574-DF082F671F95}"/>
              </a:ext>
            </a:extLst>
          </p:cNvPr>
          <p:cNvSpPr>
            <a:spLocks noGrp="1"/>
          </p:cNvSpPr>
          <p:nvPr>
            <p:ph type="body" sz="quarter" idx="13" hasCustomPrompt="1"/>
          </p:nvPr>
        </p:nvSpPr>
        <p:spPr>
          <a:xfrm>
            <a:off x="304800" y="2057400"/>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0" name="Text Placeholder 5">
            <a:extLst>
              <a:ext uri="{FF2B5EF4-FFF2-40B4-BE49-F238E27FC236}">
                <a16:creationId xmlns:a16="http://schemas.microsoft.com/office/drawing/2014/main" id="{47624E3D-E7BF-595A-B8B8-8BCE1239CCA3}"/>
              </a:ext>
            </a:extLst>
          </p:cNvPr>
          <p:cNvSpPr>
            <a:spLocks noGrp="1"/>
          </p:cNvSpPr>
          <p:nvPr>
            <p:ph type="body" sz="quarter" idx="14" hasCustomPrompt="1"/>
          </p:nvPr>
        </p:nvSpPr>
        <p:spPr>
          <a:xfrm>
            <a:off x="6213227" y="2057400"/>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69866885"/>
      </p:ext>
    </p:extLst>
  </p:cSld>
  <p:clrMapOvr>
    <a:masterClrMapping/>
  </p:clrMapOvr>
  <p:extLst>
    <p:ext uri="{DCECCB84-F9BA-43D5-87BE-67443E8EF086}">
      <p15:sldGuideLst xmlns:p15="http://schemas.microsoft.com/office/powerpoint/2012/main">
        <p15:guide id="1" pos="3912">
          <p15:clr>
            <a:srgbClr val="FBAE40"/>
          </p15:clr>
        </p15:guide>
        <p15:guide id="2" pos="3744">
          <p15:clr>
            <a:srgbClr val="FBAE40"/>
          </p15:clr>
        </p15:guide>
        <p15:guide id="3" orient="horz" pos="768">
          <p15:clr>
            <a:srgbClr val="FBAE40"/>
          </p15:clr>
        </p15:guide>
      </p15:sldGuideLst>
    </p:ext>
  </p:extLs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White Background Title Subtitle Copy Imag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5641848"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5641848" cy="582612"/>
          </a:xfrm>
        </p:spPr>
        <p:txBody>
          <a:bodyPr vert="horz" lIns="91440" tIns="45720" rIns="91440" bIns="45720" rtlCol="0">
            <a:normAutofit/>
          </a:bodyPr>
          <a:lstStyle>
            <a:lvl1pPr marL="0" indent="0">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
        <p:nvSpPr>
          <p:cNvPr id="9" name="Picture Placeholder 8">
            <a:extLst>
              <a:ext uri="{FF2B5EF4-FFF2-40B4-BE49-F238E27FC236}">
                <a16:creationId xmlns:a16="http://schemas.microsoft.com/office/drawing/2014/main" id="{3E6B7351-222B-3BFB-5D5C-6161EF1A84A9}"/>
              </a:ext>
            </a:extLst>
          </p:cNvPr>
          <p:cNvSpPr>
            <a:spLocks noGrp="1"/>
          </p:cNvSpPr>
          <p:nvPr>
            <p:ph type="pic" sz="quarter" idx="14"/>
          </p:nvPr>
        </p:nvSpPr>
        <p:spPr>
          <a:xfrm>
            <a:off x="6096001" y="-1"/>
            <a:ext cx="6095999" cy="6539607"/>
          </a:xfrm>
        </p:spPr>
        <p:txBody>
          <a:bodyPr/>
          <a:lstStyle/>
          <a:p>
            <a:endParaRPr lang="en-US" dirty="0"/>
          </a:p>
        </p:txBody>
      </p:sp>
      <p:sp>
        <p:nvSpPr>
          <p:cNvPr id="10" name="Text Placeholder 5">
            <a:extLst>
              <a:ext uri="{FF2B5EF4-FFF2-40B4-BE49-F238E27FC236}">
                <a16:creationId xmlns:a16="http://schemas.microsoft.com/office/drawing/2014/main" id="{F7EEE8DC-6A5B-C198-BD0A-C7E1FF70B471}"/>
              </a:ext>
            </a:extLst>
          </p:cNvPr>
          <p:cNvSpPr>
            <a:spLocks noGrp="1"/>
          </p:cNvSpPr>
          <p:nvPr>
            <p:ph type="body" sz="quarter" idx="13" hasCustomPrompt="1"/>
          </p:nvPr>
        </p:nvSpPr>
        <p:spPr>
          <a:xfrm>
            <a:off x="304800" y="2057400"/>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12914179"/>
      </p:ext>
    </p:extLst>
  </p:cSld>
  <p:clrMapOvr>
    <a:masterClrMapping/>
  </p:clrMapOvr>
  <p:extLst>
    <p:ext uri="{DCECCB84-F9BA-43D5-87BE-67443E8EF086}">
      <p15:sldGuideLst xmlns:p15="http://schemas.microsoft.com/office/powerpoint/2012/main">
        <p15:guide id="1" pos="3840">
          <p15:clr>
            <a:srgbClr val="FBAE40"/>
          </p15:clr>
        </p15:guide>
        <p15:guide id="2" pos="3744">
          <p15:clr>
            <a:srgbClr val="FBAE40"/>
          </p15:clr>
        </p15:guide>
        <p15:guide id="3" orient="horz" pos="768">
          <p15:clr>
            <a:srgbClr val="FBAE40"/>
          </p15:clr>
        </p15:guide>
      </p15:sldGuideLst>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White Background Title Subtitle Copy Image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6326336" y="571522"/>
            <a:ext cx="5641848"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6326336" y="1219200"/>
            <a:ext cx="5641848" cy="582612"/>
          </a:xfrm>
        </p:spPr>
        <p:txBody>
          <a:bodyPr vert="horz" lIns="91440" tIns="45720" rIns="91440" bIns="45720" rtlCol="0">
            <a:normAutofit/>
          </a:bodyPr>
          <a:lstStyle>
            <a:lvl1pPr marL="0" indent="0">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
        <p:nvSpPr>
          <p:cNvPr id="9" name="Picture Placeholder 8">
            <a:extLst>
              <a:ext uri="{FF2B5EF4-FFF2-40B4-BE49-F238E27FC236}">
                <a16:creationId xmlns:a16="http://schemas.microsoft.com/office/drawing/2014/main" id="{3E6B7351-222B-3BFB-5D5C-6161EF1A84A9}"/>
              </a:ext>
            </a:extLst>
          </p:cNvPr>
          <p:cNvSpPr>
            <a:spLocks noGrp="1"/>
          </p:cNvSpPr>
          <p:nvPr>
            <p:ph type="pic" sz="quarter" idx="14"/>
          </p:nvPr>
        </p:nvSpPr>
        <p:spPr>
          <a:xfrm>
            <a:off x="1" y="-1"/>
            <a:ext cx="6096000" cy="6539607"/>
          </a:xfrm>
        </p:spPr>
        <p:txBody>
          <a:bodyPr/>
          <a:lstStyle/>
          <a:p>
            <a:endParaRPr lang="en-US" dirty="0"/>
          </a:p>
        </p:txBody>
      </p:sp>
      <p:sp>
        <p:nvSpPr>
          <p:cNvPr id="10" name="Text Placeholder 5">
            <a:extLst>
              <a:ext uri="{FF2B5EF4-FFF2-40B4-BE49-F238E27FC236}">
                <a16:creationId xmlns:a16="http://schemas.microsoft.com/office/drawing/2014/main" id="{B10699C7-03A9-9D5F-5D8D-68A7B4ECFB59}"/>
              </a:ext>
            </a:extLst>
          </p:cNvPr>
          <p:cNvSpPr>
            <a:spLocks noGrp="1"/>
          </p:cNvSpPr>
          <p:nvPr>
            <p:ph type="body" sz="quarter" idx="15" hasCustomPrompt="1"/>
          </p:nvPr>
        </p:nvSpPr>
        <p:spPr>
          <a:xfrm>
            <a:off x="6329384" y="2057400"/>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43907669"/>
      </p:ext>
    </p:extLst>
  </p:cSld>
  <p:clrMapOvr>
    <a:masterClrMapping/>
  </p:clrMapOvr>
  <p:extLst>
    <p:ext uri="{DCECCB84-F9BA-43D5-87BE-67443E8EF086}">
      <p15:sldGuideLst xmlns:p15="http://schemas.microsoft.com/office/powerpoint/2012/main">
        <p15:guide id="1" pos="3840">
          <p15:clr>
            <a:srgbClr val="FBAE40"/>
          </p15:clr>
        </p15:guide>
        <p15:guide id="2" pos="3984">
          <p15:clr>
            <a:srgbClr val="FBAE40"/>
          </p15:clr>
        </p15:guide>
        <p15:guide id="3" orient="horz" pos="768">
          <p15:clr>
            <a:srgbClr val="FBAE40"/>
          </p15:clr>
        </p15:guide>
      </p15:sldGuideLst>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White Background Title Chart">
    <p:spTree>
      <p:nvGrpSpPr>
        <p:cNvPr id="1" name=""/>
        <p:cNvGrpSpPr/>
        <p:nvPr/>
      </p:nvGrpSpPr>
      <p:grpSpPr>
        <a:xfrm>
          <a:off x="0" y="0"/>
          <a:ext cx="0" cy="0"/>
          <a:chOff x="0" y="0"/>
          <a:chExt cx="0" cy="0"/>
        </a:xfrm>
      </p:grpSpPr>
      <p:sp>
        <p:nvSpPr>
          <p:cNvPr id="5" name="Line">
            <a:extLst>
              <a:ext uri="{FF2B5EF4-FFF2-40B4-BE49-F238E27FC236}">
                <a16:creationId xmlns:a16="http://schemas.microsoft.com/office/drawing/2014/main" id="{83D016EE-31A0-CEF0-E3D1-F942263C32C7}"/>
              </a:ext>
            </a:extLst>
          </p:cNvPr>
          <p:cNvSpPr/>
          <p:nvPr userDrawn="1"/>
        </p:nvSpPr>
        <p:spPr>
          <a:xfrm flipV="1">
            <a:off x="4264886" y="683399"/>
            <a:ext cx="0" cy="5651501"/>
          </a:xfrm>
          <a:prstGeom prst="line">
            <a:avLst/>
          </a:prstGeom>
          <a:ln w="12700">
            <a:solidFill>
              <a:srgbClr val="BFBFBF"/>
            </a:solidFill>
            <a:miter lim="400000"/>
          </a:ln>
        </p:spPr>
        <p:txBody>
          <a:bodyPr lIns="25390" tIns="25390" rIns="25390" bIns="25390" anchor="ctr"/>
          <a:lstStyle/>
          <a:p>
            <a:pPr>
              <a:defRPr sz="4000">
                <a:solidFill>
                  <a:srgbClr val="FFFFFF"/>
                </a:solidFill>
                <a:effectLst>
                  <a:outerShdw blurRad="38100" dist="12700" dir="5400000" rotWithShape="0">
                    <a:srgbClr val="000000">
                      <a:alpha val="50000"/>
                    </a:srgbClr>
                  </a:outerShdw>
                </a:effectLst>
              </a:defRPr>
            </a:pPr>
            <a:endParaRPr sz="1999" dirty="0">
              <a:latin typeface="Univers Light" panose="020B0403020202020204" pitchFamily="34" charset="0"/>
            </a:endParaRPr>
          </a:p>
        </p:txBody>
      </p:sp>
      <p:sp>
        <p:nvSpPr>
          <p:cNvPr id="7" name="Chart Placeholder 10">
            <a:extLst>
              <a:ext uri="{FF2B5EF4-FFF2-40B4-BE49-F238E27FC236}">
                <a16:creationId xmlns:a16="http://schemas.microsoft.com/office/drawing/2014/main" id="{269E911D-5085-3547-48F4-ACACAB0E8C80}"/>
              </a:ext>
            </a:extLst>
          </p:cNvPr>
          <p:cNvSpPr>
            <a:spLocks noGrp="1"/>
          </p:cNvSpPr>
          <p:nvPr>
            <p:ph type="chart" sz="quarter" idx="12"/>
          </p:nvPr>
        </p:nvSpPr>
        <p:spPr>
          <a:xfrm>
            <a:off x="4573440" y="571500"/>
            <a:ext cx="7282986" cy="5753099"/>
          </a:xfrm>
          <a:prstGeom prst="rect">
            <a:avLst/>
          </a:prstGeom>
        </p:spPr>
        <p:txBody>
          <a:bodyPr/>
          <a:lstStyle>
            <a:lvl1pPr>
              <a:defRPr b="0" i="0">
                <a:latin typeface="Univers Light" panose="020B0403020202020204" pitchFamily="34" charset="0"/>
              </a:defRPr>
            </a:lvl1pPr>
          </a:lstStyle>
          <a:p>
            <a:endParaRPr lang="en-US" dirty="0"/>
          </a:p>
        </p:txBody>
      </p:sp>
      <p:sp>
        <p:nvSpPr>
          <p:cNvPr id="2" name="Title 1">
            <a:extLst>
              <a:ext uri="{FF2B5EF4-FFF2-40B4-BE49-F238E27FC236}">
                <a16:creationId xmlns:a16="http://schemas.microsoft.com/office/drawing/2014/main" id="{BBE1E901-218F-F241-6F8E-AC162E8959EA}"/>
              </a:ext>
            </a:extLst>
          </p:cNvPr>
          <p:cNvSpPr>
            <a:spLocks noGrp="1"/>
          </p:cNvSpPr>
          <p:nvPr>
            <p:ph type="title"/>
          </p:nvPr>
        </p:nvSpPr>
        <p:spPr>
          <a:xfrm>
            <a:off x="304800" y="620950"/>
            <a:ext cx="3651533" cy="5723998"/>
          </a:xfrm>
        </p:spPr>
        <p:txBody>
          <a:bodyPr anchor="t"/>
          <a:lstStyle/>
          <a:p>
            <a:r>
              <a:rPr lang="en-US"/>
              <a:t>Click to edit Master title style</a:t>
            </a:r>
          </a:p>
        </p:txBody>
      </p:sp>
    </p:spTree>
    <p:extLst>
      <p:ext uri="{BB962C8B-B14F-4D97-AF65-F5344CB8AC3E}">
        <p14:creationId xmlns:p14="http://schemas.microsoft.com/office/powerpoint/2010/main" val="3138770022"/>
      </p:ext>
    </p:extLst>
  </p:cSld>
  <p:clrMapOvr>
    <a:masterClrMapping/>
  </p:clrMapOvr>
  <p:extLst>
    <p:ext uri="{DCECCB84-F9BA-43D5-87BE-67443E8EF086}">
      <p15:sldGuideLst xmlns:p15="http://schemas.microsoft.com/office/powerpoint/2012/main">
        <p15:guide id="1" pos="2880">
          <p15:clr>
            <a:srgbClr val="FBAE40"/>
          </p15:clr>
        </p15:guide>
        <p15:guide id="2" pos="2688">
          <p15:clr>
            <a:srgbClr val="FBAE40"/>
          </p15:clr>
        </p15:guide>
        <p15:guide id="3" pos="2496">
          <p15:clr>
            <a:srgbClr val="FBAE40"/>
          </p15:clr>
        </p15:guide>
      </p15:sldGuideLst>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White Background 2 Culumn">
    <p:spTree>
      <p:nvGrpSpPr>
        <p:cNvPr id="1" name=""/>
        <p:cNvGrpSpPr/>
        <p:nvPr/>
      </p:nvGrpSpPr>
      <p:grpSpPr>
        <a:xfrm>
          <a:off x="0" y="0"/>
          <a:ext cx="0" cy="0"/>
          <a:chOff x="0" y="0"/>
          <a:chExt cx="0" cy="0"/>
        </a:xfrm>
      </p:grpSpPr>
      <p:sp>
        <p:nvSpPr>
          <p:cNvPr id="8" name="Text Placeholder 28">
            <a:extLst>
              <a:ext uri="{FF2B5EF4-FFF2-40B4-BE49-F238E27FC236}">
                <a16:creationId xmlns:a16="http://schemas.microsoft.com/office/drawing/2014/main" id="{43C7B869-299E-2BCE-3ADB-EBEFB4CDF749}"/>
              </a:ext>
            </a:extLst>
          </p:cNvPr>
          <p:cNvSpPr>
            <a:spLocks noGrp="1"/>
          </p:cNvSpPr>
          <p:nvPr>
            <p:ph type="body" sz="quarter" idx="14"/>
          </p:nvPr>
        </p:nvSpPr>
        <p:spPr>
          <a:xfrm>
            <a:off x="6265195" y="1409699"/>
            <a:ext cx="5575395" cy="1159689"/>
          </a:xfrm>
          <a:prstGeom prst="rect">
            <a:avLst/>
          </a:prstGeom>
        </p:spPr>
        <p:txBody>
          <a:bodyPr vert="horz" lIns="91440" tIns="45720" rIns="91440" bIns="45720" rtlCol="0" anchor="t">
            <a:noAutofit/>
          </a:bodyPr>
          <a:lstStyle>
            <a:lvl1pPr marL="0" indent="0">
              <a:buNone/>
              <a:tabLst/>
              <a:defRPr lang="en-US" sz="3200" smtClean="0">
                <a:latin typeface="Univers Light" panose="020B0403020202020204" pitchFamily="34" charset="0"/>
                <a:ea typeface="+mj-ea"/>
                <a:cs typeface="+mj-cs"/>
              </a:defRPr>
            </a:lvl1pPr>
            <a:lvl2pPr>
              <a:defRPr lang="en-US" smtClean="0"/>
            </a:lvl2pPr>
            <a:lvl3pPr>
              <a:defRPr lang="en-US" smtClean="0"/>
            </a:lvl3pPr>
            <a:lvl4pPr>
              <a:defRPr lang="en-US" smtClean="0"/>
            </a:lvl4pPr>
            <a:lvl5pPr>
              <a:defRPr lang="en-US"/>
            </a:lvl5pPr>
          </a:lstStyle>
          <a:p>
            <a:pPr marL="15875" lvl="0" indent="-15875">
              <a:spcBef>
                <a:spcPct val="0"/>
              </a:spcBef>
            </a:pPr>
            <a:r>
              <a:rPr lang="en-US"/>
              <a:t>Click to edit Master text styles</a:t>
            </a:r>
          </a:p>
        </p:txBody>
      </p:sp>
      <p:sp>
        <p:nvSpPr>
          <p:cNvPr id="12" name="Text Placeholder 28">
            <a:extLst>
              <a:ext uri="{FF2B5EF4-FFF2-40B4-BE49-F238E27FC236}">
                <a16:creationId xmlns:a16="http://schemas.microsoft.com/office/drawing/2014/main" id="{1E24E712-8D8A-7425-52F0-DFB87F48B1B4}"/>
              </a:ext>
            </a:extLst>
          </p:cNvPr>
          <p:cNvSpPr>
            <a:spLocks noGrp="1"/>
          </p:cNvSpPr>
          <p:nvPr>
            <p:ph type="body" sz="quarter" idx="15"/>
          </p:nvPr>
        </p:nvSpPr>
        <p:spPr>
          <a:xfrm>
            <a:off x="304519" y="1409700"/>
            <a:ext cx="5575395" cy="1159689"/>
          </a:xfrm>
          <a:prstGeom prst="rect">
            <a:avLst/>
          </a:prstGeom>
        </p:spPr>
        <p:txBody>
          <a:bodyPr vert="horz" lIns="91440" tIns="45720" rIns="91440" bIns="45720" rtlCol="0" anchor="t">
            <a:noAutofit/>
          </a:bodyPr>
          <a:lstStyle>
            <a:lvl1pPr marL="0" indent="0">
              <a:buNone/>
              <a:tabLst/>
              <a:defRPr lang="en-US" sz="3200" smtClean="0">
                <a:latin typeface="Univers Light" panose="020B0403020202020204" pitchFamily="34" charset="0"/>
                <a:ea typeface="+mj-ea"/>
                <a:cs typeface="+mj-cs"/>
              </a:defRPr>
            </a:lvl1pPr>
            <a:lvl2pPr>
              <a:defRPr lang="en-US" smtClean="0"/>
            </a:lvl2pPr>
            <a:lvl3pPr>
              <a:defRPr lang="en-US" smtClean="0"/>
            </a:lvl3pPr>
            <a:lvl4pPr>
              <a:defRPr lang="en-US" smtClean="0"/>
            </a:lvl4pPr>
            <a:lvl5pPr>
              <a:defRPr lang="en-US"/>
            </a:lvl5pPr>
          </a:lstStyle>
          <a:p>
            <a:pPr marL="15875" lvl="0" indent="-15875">
              <a:spcBef>
                <a:spcPct val="0"/>
              </a:spcBef>
            </a:pPr>
            <a:r>
              <a:rPr lang="en-US"/>
              <a:t>Click to edit Master text styles</a:t>
            </a:r>
          </a:p>
        </p:txBody>
      </p:sp>
      <p:sp>
        <p:nvSpPr>
          <p:cNvPr id="14" name="Text Placeholder 5">
            <a:extLst>
              <a:ext uri="{FF2B5EF4-FFF2-40B4-BE49-F238E27FC236}">
                <a16:creationId xmlns:a16="http://schemas.microsoft.com/office/drawing/2014/main" id="{B845577C-61D2-DE30-7DC5-7B6CD79E9C3B}"/>
              </a:ext>
            </a:extLst>
          </p:cNvPr>
          <p:cNvSpPr>
            <a:spLocks noGrp="1"/>
          </p:cNvSpPr>
          <p:nvPr>
            <p:ph type="body" sz="quarter" idx="13" hasCustomPrompt="1"/>
          </p:nvPr>
        </p:nvSpPr>
        <p:spPr>
          <a:xfrm>
            <a:off x="304800" y="2764840"/>
            <a:ext cx="5575114" cy="3680409"/>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5" name="Text Placeholder 5">
            <a:extLst>
              <a:ext uri="{FF2B5EF4-FFF2-40B4-BE49-F238E27FC236}">
                <a16:creationId xmlns:a16="http://schemas.microsoft.com/office/drawing/2014/main" id="{B956DDE4-D3FB-5E9C-22A7-48AD65F61925}"/>
              </a:ext>
            </a:extLst>
          </p:cNvPr>
          <p:cNvSpPr>
            <a:spLocks noGrp="1"/>
          </p:cNvSpPr>
          <p:nvPr>
            <p:ph type="body" sz="quarter" idx="16" hasCustomPrompt="1"/>
          </p:nvPr>
        </p:nvSpPr>
        <p:spPr>
          <a:xfrm>
            <a:off x="6264914" y="2764838"/>
            <a:ext cx="5575395" cy="3680411"/>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4ACBB80F-7D7F-BB62-E374-9CD545989C62}"/>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27674700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White Background 3 Culumn">
    <p:spTree>
      <p:nvGrpSpPr>
        <p:cNvPr id="1" name=""/>
        <p:cNvGrpSpPr/>
        <p:nvPr/>
      </p:nvGrpSpPr>
      <p:grpSpPr>
        <a:xfrm>
          <a:off x="0" y="0"/>
          <a:ext cx="0" cy="0"/>
          <a:chOff x="0" y="0"/>
          <a:chExt cx="0" cy="0"/>
        </a:xfrm>
      </p:grpSpPr>
      <p:sp>
        <p:nvSpPr>
          <p:cNvPr id="23" name="Text Placeholder 22">
            <a:extLst>
              <a:ext uri="{FF2B5EF4-FFF2-40B4-BE49-F238E27FC236}">
                <a16:creationId xmlns:a16="http://schemas.microsoft.com/office/drawing/2014/main" id="{434CE2AE-67FD-0F67-AC43-FAEA26EE3CD3}"/>
              </a:ext>
            </a:extLst>
          </p:cNvPr>
          <p:cNvSpPr>
            <a:spLocks noGrp="1"/>
          </p:cNvSpPr>
          <p:nvPr>
            <p:ph type="body" sz="quarter" idx="18"/>
          </p:nvPr>
        </p:nvSpPr>
        <p:spPr>
          <a:xfrm>
            <a:off x="311266" y="1410514"/>
            <a:ext cx="3632192" cy="1158875"/>
          </a:xfrm>
        </p:spPr>
        <p:txBody>
          <a:bodyPr vert="horz" lIns="91440" tIns="45720" rIns="91440" bIns="45720" rtlCol="0" anchor="t">
            <a:noAutofit/>
          </a:bodyPr>
          <a:lstStyle>
            <a:lvl1pPr marL="0" indent="0">
              <a:buFontTx/>
              <a:buNone/>
              <a:defRPr lang="en-US" sz="3000" smtClean="0">
                <a:latin typeface="Univers Light" panose="020B0403020202020204" pitchFamily="34" charset="0"/>
                <a:ea typeface="+mj-ea"/>
                <a:cs typeface="+mj-cs"/>
              </a:defRPr>
            </a:lvl1pPr>
            <a:lvl2pPr marL="228508" indent="0">
              <a:buFontTx/>
              <a:buNone/>
              <a:defRPr lang="en-US" smtClean="0"/>
            </a:lvl2pPr>
            <a:lvl3pPr marL="228508" indent="0">
              <a:buFontTx/>
              <a:buNone/>
              <a:defRPr lang="en-US" smtClean="0"/>
            </a:lvl3pPr>
            <a:lvl4pPr marL="228508" indent="0">
              <a:buFontTx/>
              <a:buNone/>
              <a:defRPr lang="en-US" smtClean="0"/>
            </a:lvl4pPr>
            <a:lvl5pPr marL="228508" indent="0">
              <a:buFontTx/>
              <a:buNone/>
              <a:defRPr lang="en-US"/>
            </a:lvl5pPr>
          </a:lstStyle>
          <a:p>
            <a:pPr marL="9525" lvl="0" indent="-9525">
              <a:spcBef>
                <a:spcPct val="0"/>
              </a:spcBef>
              <a:buNone/>
              <a:tabLst/>
            </a:pPr>
            <a:r>
              <a:rPr lang="en-US"/>
              <a:t>Click to edit Master text styles</a:t>
            </a:r>
          </a:p>
        </p:txBody>
      </p:sp>
      <p:sp>
        <p:nvSpPr>
          <p:cNvPr id="24" name="Text Placeholder 22">
            <a:extLst>
              <a:ext uri="{FF2B5EF4-FFF2-40B4-BE49-F238E27FC236}">
                <a16:creationId xmlns:a16="http://schemas.microsoft.com/office/drawing/2014/main" id="{47B76B61-373C-2F29-4F91-F1180377A3BE}"/>
              </a:ext>
            </a:extLst>
          </p:cNvPr>
          <p:cNvSpPr>
            <a:spLocks noGrp="1"/>
          </p:cNvSpPr>
          <p:nvPr>
            <p:ph type="body" sz="quarter" idx="19"/>
          </p:nvPr>
        </p:nvSpPr>
        <p:spPr>
          <a:xfrm>
            <a:off x="4279904" y="1410514"/>
            <a:ext cx="3632192" cy="1158875"/>
          </a:xfrm>
        </p:spPr>
        <p:txBody>
          <a:bodyPr vert="horz" lIns="91440" tIns="45720" rIns="91440" bIns="45720" rtlCol="0" anchor="t">
            <a:noAutofit/>
          </a:bodyPr>
          <a:lstStyle>
            <a:lvl1pPr marL="0" indent="0">
              <a:buFontTx/>
              <a:buNone/>
              <a:defRPr lang="en-US" sz="3000" smtClean="0">
                <a:latin typeface="Univers Light" panose="020B0403020202020204" pitchFamily="34" charset="0"/>
                <a:ea typeface="+mj-ea"/>
                <a:cs typeface="+mj-cs"/>
              </a:defRPr>
            </a:lvl1pPr>
            <a:lvl2pPr marL="228508" indent="0">
              <a:buFontTx/>
              <a:buNone/>
              <a:defRPr lang="en-US" smtClean="0"/>
            </a:lvl2pPr>
            <a:lvl3pPr marL="228508" indent="0">
              <a:buFontTx/>
              <a:buNone/>
              <a:defRPr lang="en-US" smtClean="0"/>
            </a:lvl3pPr>
            <a:lvl4pPr marL="228508" indent="0">
              <a:buFontTx/>
              <a:buNone/>
              <a:defRPr lang="en-US" smtClean="0"/>
            </a:lvl4pPr>
            <a:lvl5pPr marL="228508" indent="0">
              <a:buFontTx/>
              <a:buNone/>
              <a:defRPr lang="en-US"/>
            </a:lvl5pPr>
          </a:lstStyle>
          <a:p>
            <a:pPr marL="9525" lvl="0" indent="-9525">
              <a:spcBef>
                <a:spcPct val="0"/>
              </a:spcBef>
              <a:buNone/>
              <a:tabLst/>
            </a:pPr>
            <a:r>
              <a:rPr lang="en-US"/>
              <a:t>Click to edit Master text styles</a:t>
            </a:r>
          </a:p>
        </p:txBody>
      </p:sp>
      <p:sp>
        <p:nvSpPr>
          <p:cNvPr id="25" name="Text Placeholder 22">
            <a:extLst>
              <a:ext uri="{FF2B5EF4-FFF2-40B4-BE49-F238E27FC236}">
                <a16:creationId xmlns:a16="http://schemas.microsoft.com/office/drawing/2014/main" id="{CF19A8A2-F684-FE06-6A29-DA59370B201F}"/>
              </a:ext>
            </a:extLst>
          </p:cNvPr>
          <p:cNvSpPr>
            <a:spLocks noGrp="1"/>
          </p:cNvSpPr>
          <p:nvPr>
            <p:ph type="body" sz="quarter" idx="20"/>
          </p:nvPr>
        </p:nvSpPr>
        <p:spPr>
          <a:xfrm>
            <a:off x="8216908" y="1410514"/>
            <a:ext cx="3632192" cy="1158875"/>
          </a:xfrm>
        </p:spPr>
        <p:txBody>
          <a:bodyPr vert="horz" lIns="91440" tIns="45720" rIns="91440" bIns="45720" rtlCol="0" anchor="t">
            <a:noAutofit/>
          </a:bodyPr>
          <a:lstStyle>
            <a:lvl1pPr marL="0" indent="0">
              <a:buFontTx/>
              <a:buNone/>
              <a:defRPr lang="en-US" sz="3000" smtClean="0">
                <a:latin typeface="Univers Light" panose="020B0403020202020204" pitchFamily="34" charset="0"/>
                <a:ea typeface="+mj-ea"/>
                <a:cs typeface="+mj-cs"/>
              </a:defRPr>
            </a:lvl1pPr>
            <a:lvl2pPr marL="228508" indent="0">
              <a:buFontTx/>
              <a:buNone/>
              <a:defRPr lang="en-US" smtClean="0"/>
            </a:lvl2pPr>
            <a:lvl3pPr marL="228508" indent="0">
              <a:buFontTx/>
              <a:buNone/>
              <a:defRPr lang="en-US" smtClean="0"/>
            </a:lvl3pPr>
            <a:lvl4pPr marL="228508" indent="0">
              <a:buFontTx/>
              <a:buNone/>
              <a:defRPr lang="en-US" smtClean="0"/>
            </a:lvl4pPr>
            <a:lvl5pPr marL="228508" indent="0">
              <a:buFontTx/>
              <a:buNone/>
              <a:defRPr lang="en-US"/>
            </a:lvl5pPr>
          </a:lstStyle>
          <a:p>
            <a:pPr marL="9525" lvl="0" indent="-9525">
              <a:spcBef>
                <a:spcPct val="0"/>
              </a:spcBef>
              <a:buNone/>
              <a:tabLst/>
            </a:pPr>
            <a:r>
              <a:rPr lang="en-US"/>
              <a:t>Click to edit Master text styles</a:t>
            </a:r>
          </a:p>
        </p:txBody>
      </p:sp>
      <p:sp>
        <p:nvSpPr>
          <p:cNvPr id="11" name="Text Placeholder 5">
            <a:extLst>
              <a:ext uri="{FF2B5EF4-FFF2-40B4-BE49-F238E27FC236}">
                <a16:creationId xmlns:a16="http://schemas.microsoft.com/office/drawing/2014/main" id="{548F4759-018E-60E4-602B-ADE501DADF45}"/>
              </a:ext>
            </a:extLst>
          </p:cNvPr>
          <p:cNvSpPr>
            <a:spLocks noGrp="1"/>
          </p:cNvSpPr>
          <p:nvPr>
            <p:ph type="body" sz="quarter" idx="21" hasCustomPrompt="1"/>
          </p:nvPr>
        </p:nvSpPr>
        <p:spPr>
          <a:xfrm>
            <a:off x="304800" y="2764840"/>
            <a:ext cx="3632192" cy="368041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2" name="Text Placeholder 5">
            <a:extLst>
              <a:ext uri="{FF2B5EF4-FFF2-40B4-BE49-F238E27FC236}">
                <a16:creationId xmlns:a16="http://schemas.microsoft.com/office/drawing/2014/main" id="{0A7E8BAA-59E2-E822-DB25-5D93A4B0A6D0}"/>
              </a:ext>
            </a:extLst>
          </p:cNvPr>
          <p:cNvSpPr>
            <a:spLocks noGrp="1"/>
          </p:cNvSpPr>
          <p:nvPr>
            <p:ph type="body" sz="quarter" idx="22" hasCustomPrompt="1"/>
          </p:nvPr>
        </p:nvSpPr>
        <p:spPr>
          <a:xfrm>
            <a:off x="4279904" y="2764840"/>
            <a:ext cx="3632192" cy="368041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3" name="Text Placeholder 5">
            <a:extLst>
              <a:ext uri="{FF2B5EF4-FFF2-40B4-BE49-F238E27FC236}">
                <a16:creationId xmlns:a16="http://schemas.microsoft.com/office/drawing/2014/main" id="{B10C3491-3D03-F7D9-D15A-68DE3390862D}"/>
              </a:ext>
            </a:extLst>
          </p:cNvPr>
          <p:cNvSpPr>
            <a:spLocks noGrp="1"/>
          </p:cNvSpPr>
          <p:nvPr>
            <p:ph type="body" sz="quarter" idx="23" hasCustomPrompt="1"/>
          </p:nvPr>
        </p:nvSpPr>
        <p:spPr>
          <a:xfrm>
            <a:off x="8216908" y="2764840"/>
            <a:ext cx="3632192" cy="368041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6" name="Title 1">
            <a:extLst>
              <a:ext uri="{FF2B5EF4-FFF2-40B4-BE49-F238E27FC236}">
                <a16:creationId xmlns:a16="http://schemas.microsoft.com/office/drawing/2014/main" id="{9C6D5681-0E5A-928D-02CF-ABD4D86C0282}"/>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901977813"/>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White Background 4 Culumn">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7B6BB4EB-8DFC-8330-D40B-3A775D2756ED}"/>
              </a:ext>
            </a:extLst>
          </p:cNvPr>
          <p:cNvSpPr>
            <a:spLocks noGrp="1"/>
          </p:cNvSpPr>
          <p:nvPr>
            <p:ph type="body" sz="quarter" idx="30"/>
          </p:nvPr>
        </p:nvSpPr>
        <p:spPr>
          <a:xfrm>
            <a:off x="309307"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26" name="Text Placeholder 24">
            <a:extLst>
              <a:ext uri="{FF2B5EF4-FFF2-40B4-BE49-F238E27FC236}">
                <a16:creationId xmlns:a16="http://schemas.microsoft.com/office/drawing/2014/main" id="{F21110DE-4C22-FD37-4034-575865FC19A5}"/>
              </a:ext>
            </a:extLst>
          </p:cNvPr>
          <p:cNvSpPr>
            <a:spLocks noGrp="1"/>
          </p:cNvSpPr>
          <p:nvPr>
            <p:ph type="body" sz="quarter" idx="31"/>
          </p:nvPr>
        </p:nvSpPr>
        <p:spPr>
          <a:xfrm>
            <a:off x="3283864"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27" name="Text Placeholder 24">
            <a:extLst>
              <a:ext uri="{FF2B5EF4-FFF2-40B4-BE49-F238E27FC236}">
                <a16:creationId xmlns:a16="http://schemas.microsoft.com/office/drawing/2014/main" id="{4E068FA4-4074-CEA7-3717-6FD5FD588517}"/>
              </a:ext>
            </a:extLst>
          </p:cNvPr>
          <p:cNvSpPr>
            <a:spLocks noGrp="1"/>
          </p:cNvSpPr>
          <p:nvPr>
            <p:ph type="body" sz="quarter" idx="32"/>
          </p:nvPr>
        </p:nvSpPr>
        <p:spPr>
          <a:xfrm>
            <a:off x="6258421"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28" name="Text Placeholder 24">
            <a:extLst>
              <a:ext uri="{FF2B5EF4-FFF2-40B4-BE49-F238E27FC236}">
                <a16:creationId xmlns:a16="http://schemas.microsoft.com/office/drawing/2014/main" id="{735AC763-E752-330D-3CF9-37BD121363A6}"/>
              </a:ext>
            </a:extLst>
          </p:cNvPr>
          <p:cNvSpPr>
            <a:spLocks noGrp="1"/>
          </p:cNvSpPr>
          <p:nvPr>
            <p:ph type="body" sz="quarter" idx="33"/>
          </p:nvPr>
        </p:nvSpPr>
        <p:spPr>
          <a:xfrm>
            <a:off x="9232977"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12" name="Text Placeholder 5">
            <a:extLst>
              <a:ext uri="{FF2B5EF4-FFF2-40B4-BE49-F238E27FC236}">
                <a16:creationId xmlns:a16="http://schemas.microsoft.com/office/drawing/2014/main" id="{41309A43-DFDB-E7D3-B33D-B889BF35649B}"/>
              </a:ext>
            </a:extLst>
          </p:cNvPr>
          <p:cNvSpPr>
            <a:spLocks noGrp="1"/>
          </p:cNvSpPr>
          <p:nvPr>
            <p:ph type="body" sz="quarter" idx="21" hasCustomPrompt="1"/>
          </p:nvPr>
        </p:nvSpPr>
        <p:spPr>
          <a:xfrm>
            <a:off x="310896" y="2764840"/>
            <a:ext cx="2615184" cy="3680410"/>
          </a:xfrm>
        </p:spPr>
        <p:txBody>
          <a:bodyPr/>
          <a:lstStyle>
            <a:lvl1pPr>
              <a:defRPr sz="2100"/>
            </a:lvl1pPr>
            <a:lvl2pPr>
              <a:defRPr sz="1900"/>
            </a:lvl2pPr>
            <a:lvl3pPr>
              <a:defRPr sz="1900"/>
            </a:lvl3pPr>
            <a:lvl4pPr>
              <a:defRPr sz="1900"/>
            </a:lvl4pPr>
            <a:lvl5pPr>
              <a:defRPr sz="190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3" name="Text Placeholder 5">
            <a:extLst>
              <a:ext uri="{FF2B5EF4-FFF2-40B4-BE49-F238E27FC236}">
                <a16:creationId xmlns:a16="http://schemas.microsoft.com/office/drawing/2014/main" id="{B20F4F59-9187-5758-9690-059B4F10E398}"/>
              </a:ext>
            </a:extLst>
          </p:cNvPr>
          <p:cNvSpPr>
            <a:spLocks noGrp="1"/>
          </p:cNvSpPr>
          <p:nvPr>
            <p:ph type="body" sz="quarter" idx="34" hasCustomPrompt="1"/>
          </p:nvPr>
        </p:nvSpPr>
        <p:spPr>
          <a:xfrm>
            <a:off x="3284844" y="2764840"/>
            <a:ext cx="2615184" cy="3680410"/>
          </a:xfrm>
        </p:spPr>
        <p:txBody>
          <a:bodyPr vert="horz" lIns="91440" tIns="45720" rIns="91440" bIns="45720" rtlCol="0">
            <a:normAutofit/>
          </a:bodyPr>
          <a:lstStyle>
            <a:lvl1pPr>
              <a:defRPr lang="en-US" sz="2100" dirty="0"/>
            </a:lvl1pPr>
            <a:lvl2pPr>
              <a:defRPr lang="en-US" sz="1900" dirty="0"/>
            </a:lvl2pPr>
            <a:lvl3pPr>
              <a:defRPr lang="en-US" sz="1900" dirty="0"/>
            </a:lvl3pPr>
            <a:lvl4pPr>
              <a:defRPr lang="en-US" sz="1900" dirty="0"/>
            </a:lvl4pPr>
            <a:lvl5pPr>
              <a:defRPr lang="en-US" sz="1900" dirty="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4" name="Text Placeholder 5">
            <a:extLst>
              <a:ext uri="{FF2B5EF4-FFF2-40B4-BE49-F238E27FC236}">
                <a16:creationId xmlns:a16="http://schemas.microsoft.com/office/drawing/2014/main" id="{CD5371A2-75DD-FDDB-A233-6585D6374ECE}"/>
              </a:ext>
            </a:extLst>
          </p:cNvPr>
          <p:cNvSpPr>
            <a:spLocks noGrp="1"/>
          </p:cNvSpPr>
          <p:nvPr>
            <p:ph type="body" sz="quarter" idx="35" hasCustomPrompt="1"/>
          </p:nvPr>
        </p:nvSpPr>
        <p:spPr>
          <a:xfrm>
            <a:off x="6254496" y="2764840"/>
            <a:ext cx="2615184" cy="3680410"/>
          </a:xfrm>
        </p:spPr>
        <p:txBody>
          <a:bodyPr vert="horz" lIns="91440" tIns="45720" rIns="91440" bIns="45720" rtlCol="0">
            <a:normAutofit/>
          </a:bodyPr>
          <a:lstStyle>
            <a:lvl1pPr>
              <a:defRPr lang="en-US" sz="2100" dirty="0"/>
            </a:lvl1pPr>
            <a:lvl2pPr>
              <a:defRPr lang="en-US" sz="1900" dirty="0"/>
            </a:lvl2pPr>
            <a:lvl3pPr>
              <a:defRPr lang="en-US" sz="1900" dirty="0"/>
            </a:lvl3pPr>
            <a:lvl4pPr>
              <a:defRPr lang="en-US" sz="1900" dirty="0"/>
            </a:lvl4pPr>
            <a:lvl5pPr>
              <a:defRPr lang="en-US" sz="1900" dirty="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6" name="Text Placeholder 5">
            <a:extLst>
              <a:ext uri="{FF2B5EF4-FFF2-40B4-BE49-F238E27FC236}">
                <a16:creationId xmlns:a16="http://schemas.microsoft.com/office/drawing/2014/main" id="{ED991A6C-E392-9557-EF91-A906502C5456}"/>
              </a:ext>
            </a:extLst>
          </p:cNvPr>
          <p:cNvSpPr>
            <a:spLocks noGrp="1"/>
          </p:cNvSpPr>
          <p:nvPr>
            <p:ph type="body" sz="quarter" idx="36" hasCustomPrompt="1"/>
          </p:nvPr>
        </p:nvSpPr>
        <p:spPr>
          <a:xfrm>
            <a:off x="9232977" y="2764840"/>
            <a:ext cx="2615184" cy="3680410"/>
          </a:xfrm>
        </p:spPr>
        <p:txBody>
          <a:bodyPr vert="horz" lIns="91440" tIns="45720" rIns="91440" bIns="45720" rtlCol="0">
            <a:normAutofit/>
          </a:bodyPr>
          <a:lstStyle>
            <a:lvl1pPr>
              <a:defRPr lang="en-US" sz="2100" dirty="0"/>
            </a:lvl1pPr>
            <a:lvl2pPr>
              <a:defRPr lang="en-US" sz="1900" dirty="0"/>
            </a:lvl2pPr>
            <a:lvl3pPr>
              <a:defRPr lang="en-US" sz="1900" dirty="0"/>
            </a:lvl3pPr>
            <a:lvl4pPr>
              <a:defRPr lang="en-US" sz="1900" dirty="0"/>
            </a:lvl4pPr>
            <a:lvl5pPr>
              <a:defRPr lang="en-US" sz="1900" dirty="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6" name="Title 1">
            <a:extLst>
              <a:ext uri="{FF2B5EF4-FFF2-40B4-BE49-F238E27FC236}">
                <a16:creationId xmlns:a16="http://schemas.microsoft.com/office/drawing/2014/main" id="{F1791BF4-54FB-D459-8FD1-9F9812D22A0E}"/>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7156127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Content_Blue">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3995B2F-87B2-4ABA-A5FE-48A7764C3F17}"/>
              </a:ext>
            </a:extLst>
          </p:cNvPr>
          <p:cNvSpPr>
            <a:spLocks noGrp="1"/>
          </p:cNvSpPr>
          <p:nvPr>
            <p:ph type="body" sz="quarter" idx="11"/>
          </p:nvPr>
        </p:nvSpPr>
        <p:spPr>
          <a:xfrm>
            <a:off x="409575" y="1565275"/>
            <a:ext cx="11384756" cy="461168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56FCF665-652A-4B75-8C1E-DD776410AB3B}"/>
              </a:ext>
            </a:extLst>
          </p:cNvPr>
          <p:cNvSpPr>
            <a:spLocks noGrp="1"/>
          </p:cNvSpPr>
          <p:nvPr>
            <p:ph type="title"/>
          </p:nvPr>
        </p:nvSpPr>
        <p:spPr/>
        <p:txBody>
          <a:bodyPr/>
          <a:lstStyle>
            <a:lvl1pPr>
              <a:defRPr/>
            </a:lvl1pPr>
          </a:lstStyle>
          <a:p>
            <a:r>
              <a:rPr lang="en-US"/>
              <a:t>Click to edit Master title style</a:t>
            </a:r>
          </a:p>
        </p:txBody>
      </p:sp>
    </p:spTree>
    <p:extLst>
      <p:ext uri="{BB962C8B-B14F-4D97-AF65-F5344CB8AC3E}">
        <p14:creationId xmlns:p14="http://schemas.microsoft.com/office/powerpoint/2010/main" val="3351290238"/>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White Background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62482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userDrawn="1">
  <p:cSld name="Green Background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5419070"/>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White Backgrou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573137937"/>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White Background Title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11544300" cy="582612"/>
          </a:xfrm>
        </p:spPr>
        <p:txBody>
          <a:bodyPr vert="horz" lIns="91440" tIns="45720" rIns="91440" bIns="45720" rtlCol="0">
            <a:normAutofit/>
          </a:bodyPr>
          <a:lstStyle>
            <a:lvl1pPr marL="0" indent="0">
              <a:buFontTx/>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Tree>
    <p:extLst>
      <p:ext uri="{BB962C8B-B14F-4D97-AF65-F5344CB8AC3E}">
        <p14:creationId xmlns:p14="http://schemas.microsoft.com/office/powerpoint/2010/main" val="3068971898"/>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White Background Title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6" name="Text Placeholder 5">
            <a:extLst>
              <a:ext uri="{FF2B5EF4-FFF2-40B4-BE49-F238E27FC236}">
                <a16:creationId xmlns:a16="http://schemas.microsoft.com/office/drawing/2014/main" id="{97084CA6-B8B1-5F6F-865F-E940B9D36671}"/>
              </a:ext>
            </a:extLst>
          </p:cNvPr>
          <p:cNvSpPr>
            <a:spLocks noGrp="1"/>
          </p:cNvSpPr>
          <p:nvPr>
            <p:ph type="body" sz="quarter" idx="13" hasCustomPrompt="1"/>
          </p:nvPr>
        </p:nvSpPr>
        <p:spPr>
          <a:xfrm>
            <a:off x="304800" y="1567502"/>
            <a:ext cx="115443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80356218"/>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White Background Title Subtitle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11544300" cy="582612"/>
          </a:xfrm>
        </p:spPr>
        <p:txBody>
          <a:bodyPr vert="horz" lIns="91440" tIns="45720" rIns="91440" bIns="45720" rtlCol="0">
            <a:normAutofit/>
          </a:bodyPr>
          <a:lstStyle>
            <a:lvl1pPr marL="0" indent="0">
              <a:buFont typeface="Wingdings" pitchFamily="2" charset="2"/>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
        <p:nvSpPr>
          <p:cNvPr id="6" name="Text Placeholder 5">
            <a:extLst>
              <a:ext uri="{FF2B5EF4-FFF2-40B4-BE49-F238E27FC236}">
                <a16:creationId xmlns:a16="http://schemas.microsoft.com/office/drawing/2014/main" id="{97084CA6-B8B1-5F6F-865F-E940B9D36671}"/>
              </a:ext>
            </a:extLst>
          </p:cNvPr>
          <p:cNvSpPr>
            <a:spLocks noGrp="1"/>
          </p:cNvSpPr>
          <p:nvPr>
            <p:ph type="body" sz="quarter" idx="13" hasCustomPrompt="1"/>
          </p:nvPr>
        </p:nvSpPr>
        <p:spPr>
          <a:xfrm>
            <a:off x="304800" y="2057400"/>
            <a:ext cx="115443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01134192"/>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White Background Title 2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9" name="Text Placeholder 5">
            <a:extLst>
              <a:ext uri="{FF2B5EF4-FFF2-40B4-BE49-F238E27FC236}">
                <a16:creationId xmlns:a16="http://schemas.microsoft.com/office/drawing/2014/main" id="{B31D70AF-7580-F143-9574-DF082F671F95}"/>
              </a:ext>
            </a:extLst>
          </p:cNvPr>
          <p:cNvSpPr>
            <a:spLocks noGrp="1"/>
          </p:cNvSpPr>
          <p:nvPr>
            <p:ph type="body" sz="quarter" idx="13" hasCustomPrompt="1"/>
          </p:nvPr>
        </p:nvSpPr>
        <p:spPr>
          <a:xfrm>
            <a:off x="304800" y="1567502"/>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0" name="Text Placeholder 5">
            <a:extLst>
              <a:ext uri="{FF2B5EF4-FFF2-40B4-BE49-F238E27FC236}">
                <a16:creationId xmlns:a16="http://schemas.microsoft.com/office/drawing/2014/main" id="{47624E3D-E7BF-595A-B8B8-8BCE1239CCA3}"/>
              </a:ext>
            </a:extLst>
          </p:cNvPr>
          <p:cNvSpPr>
            <a:spLocks noGrp="1"/>
          </p:cNvSpPr>
          <p:nvPr>
            <p:ph type="body" sz="quarter" idx="14" hasCustomPrompt="1"/>
          </p:nvPr>
        </p:nvSpPr>
        <p:spPr>
          <a:xfrm>
            <a:off x="6213227" y="1567502"/>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54365721"/>
      </p:ext>
    </p:extLst>
  </p:cSld>
  <p:clrMapOvr>
    <a:masterClrMapping/>
  </p:clrMapOvr>
  <p:extLst>
    <p:ext uri="{DCECCB84-F9BA-43D5-87BE-67443E8EF086}">
      <p15:sldGuideLst xmlns:p15="http://schemas.microsoft.com/office/powerpoint/2012/main">
        <p15:guide id="1" pos="3912">
          <p15:clr>
            <a:srgbClr val="FBAE40"/>
          </p15:clr>
        </p15:guide>
        <p15:guide id="2" pos="3744">
          <p15:clr>
            <a:srgbClr val="FBAE40"/>
          </p15:clr>
        </p15:guide>
        <p15:guide id="3" orient="horz" pos="768">
          <p15:clr>
            <a:srgbClr val="FBAE40"/>
          </p15:clr>
        </p15:guide>
      </p15:sldGuideLst>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White Background Title Subtitle 2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11544300" cy="582612"/>
          </a:xfrm>
        </p:spPr>
        <p:txBody>
          <a:bodyPr vert="horz" lIns="91440" tIns="45720" rIns="91440" bIns="45720" rtlCol="0">
            <a:normAutofit/>
          </a:bodyPr>
          <a:lstStyle>
            <a:lvl1pPr marL="0" indent="0">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
        <p:nvSpPr>
          <p:cNvPr id="9" name="Text Placeholder 5">
            <a:extLst>
              <a:ext uri="{FF2B5EF4-FFF2-40B4-BE49-F238E27FC236}">
                <a16:creationId xmlns:a16="http://schemas.microsoft.com/office/drawing/2014/main" id="{B31D70AF-7580-F143-9574-DF082F671F95}"/>
              </a:ext>
            </a:extLst>
          </p:cNvPr>
          <p:cNvSpPr>
            <a:spLocks noGrp="1"/>
          </p:cNvSpPr>
          <p:nvPr>
            <p:ph type="body" sz="quarter" idx="13" hasCustomPrompt="1"/>
          </p:nvPr>
        </p:nvSpPr>
        <p:spPr>
          <a:xfrm>
            <a:off x="304800" y="2057400"/>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0" name="Text Placeholder 5">
            <a:extLst>
              <a:ext uri="{FF2B5EF4-FFF2-40B4-BE49-F238E27FC236}">
                <a16:creationId xmlns:a16="http://schemas.microsoft.com/office/drawing/2014/main" id="{47624E3D-E7BF-595A-B8B8-8BCE1239CCA3}"/>
              </a:ext>
            </a:extLst>
          </p:cNvPr>
          <p:cNvSpPr>
            <a:spLocks noGrp="1"/>
          </p:cNvSpPr>
          <p:nvPr>
            <p:ph type="body" sz="quarter" idx="14" hasCustomPrompt="1"/>
          </p:nvPr>
        </p:nvSpPr>
        <p:spPr>
          <a:xfrm>
            <a:off x="6213227" y="2057400"/>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3155266"/>
      </p:ext>
    </p:extLst>
  </p:cSld>
  <p:clrMapOvr>
    <a:masterClrMapping/>
  </p:clrMapOvr>
  <p:extLst>
    <p:ext uri="{DCECCB84-F9BA-43D5-87BE-67443E8EF086}">
      <p15:sldGuideLst xmlns:p15="http://schemas.microsoft.com/office/powerpoint/2012/main">
        <p15:guide id="1" pos="3912">
          <p15:clr>
            <a:srgbClr val="FBAE40"/>
          </p15:clr>
        </p15:guide>
        <p15:guide id="2" pos="3744">
          <p15:clr>
            <a:srgbClr val="FBAE40"/>
          </p15:clr>
        </p15:guide>
        <p15:guide id="3" orient="horz" pos="768">
          <p15:clr>
            <a:srgbClr val="FBAE40"/>
          </p15:clr>
        </p15:guide>
      </p15:sldGuideLst>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White Background Title Subtitle Copy Imag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5641848"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5641848" cy="582612"/>
          </a:xfrm>
        </p:spPr>
        <p:txBody>
          <a:bodyPr vert="horz" lIns="91440" tIns="45720" rIns="91440" bIns="45720" rtlCol="0">
            <a:normAutofit/>
          </a:bodyPr>
          <a:lstStyle>
            <a:lvl1pPr marL="0" indent="0">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
        <p:nvSpPr>
          <p:cNvPr id="9" name="Picture Placeholder 8">
            <a:extLst>
              <a:ext uri="{FF2B5EF4-FFF2-40B4-BE49-F238E27FC236}">
                <a16:creationId xmlns:a16="http://schemas.microsoft.com/office/drawing/2014/main" id="{3E6B7351-222B-3BFB-5D5C-6161EF1A84A9}"/>
              </a:ext>
            </a:extLst>
          </p:cNvPr>
          <p:cNvSpPr>
            <a:spLocks noGrp="1"/>
          </p:cNvSpPr>
          <p:nvPr>
            <p:ph type="pic" sz="quarter" idx="14"/>
          </p:nvPr>
        </p:nvSpPr>
        <p:spPr>
          <a:xfrm>
            <a:off x="6096001" y="-1"/>
            <a:ext cx="6095999" cy="6539607"/>
          </a:xfrm>
        </p:spPr>
        <p:txBody>
          <a:bodyPr/>
          <a:lstStyle/>
          <a:p>
            <a:endParaRPr lang="en-US" dirty="0"/>
          </a:p>
        </p:txBody>
      </p:sp>
      <p:sp>
        <p:nvSpPr>
          <p:cNvPr id="10" name="Text Placeholder 5">
            <a:extLst>
              <a:ext uri="{FF2B5EF4-FFF2-40B4-BE49-F238E27FC236}">
                <a16:creationId xmlns:a16="http://schemas.microsoft.com/office/drawing/2014/main" id="{F7EEE8DC-6A5B-C198-BD0A-C7E1FF70B471}"/>
              </a:ext>
            </a:extLst>
          </p:cNvPr>
          <p:cNvSpPr>
            <a:spLocks noGrp="1"/>
          </p:cNvSpPr>
          <p:nvPr>
            <p:ph type="body" sz="quarter" idx="13" hasCustomPrompt="1"/>
          </p:nvPr>
        </p:nvSpPr>
        <p:spPr>
          <a:xfrm>
            <a:off x="304800" y="2057400"/>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67286608"/>
      </p:ext>
    </p:extLst>
  </p:cSld>
  <p:clrMapOvr>
    <a:masterClrMapping/>
  </p:clrMapOvr>
  <p:extLst>
    <p:ext uri="{DCECCB84-F9BA-43D5-87BE-67443E8EF086}">
      <p15:sldGuideLst xmlns:p15="http://schemas.microsoft.com/office/powerpoint/2012/main">
        <p15:guide id="1" pos="3840">
          <p15:clr>
            <a:srgbClr val="FBAE40"/>
          </p15:clr>
        </p15:guide>
        <p15:guide id="2" pos="3744">
          <p15:clr>
            <a:srgbClr val="FBAE40"/>
          </p15:clr>
        </p15:guide>
        <p15:guide id="3" orient="horz" pos="768">
          <p15:clr>
            <a:srgbClr val="FBAE40"/>
          </p15:clr>
        </p15:guide>
      </p15:sldGuideLst>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White Background Title Subtitle Copy Image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6326336" y="571522"/>
            <a:ext cx="5641848"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6326336" y="1219200"/>
            <a:ext cx="5641848" cy="582612"/>
          </a:xfrm>
        </p:spPr>
        <p:txBody>
          <a:bodyPr vert="horz" lIns="91440" tIns="45720" rIns="91440" bIns="45720" rtlCol="0">
            <a:normAutofit/>
          </a:bodyPr>
          <a:lstStyle>
            <a:lvl1pPr marL="0" indent="0">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
        <p:nvSpPr>
          <p:cNvPr id="9" name="Picture Placeholder 8">
            <a:extLst>
              <a:ext uri="{FF2B5EF4-FFF2-40B4-BE49-F238E27FC236}">
                <a16:creationId xmlns:a16="http://schemas.microsoft.com/office/drawing/2014/main" id="{3E6B7351-222B-3BFB-5D5C-6161EF1A84A9}"/>
              </a:ext>
            </a:extLst>
          </p:cNvPr>
          <p:cNvSpPr>
            <a:spLocks noGrp="1"/>
          </p:cNvSpPr>
          <p:nvPr>
            <p:ph type="pic" sz="quarter" idx="14"/>
          </p:nvPr>
        </p:nvSpPr>
        <p:spPr>
          <a:xfrm>
            <a:off x="1" y="-1"/>
            <a:ext cx="6096000" cy="6539607"/>
          </a:xfrm>
        </p:spPr>
        <p:txBody>
          <a:bodyPr/>
          <a:lstStyle/>
          <a:p>
            <a:endParaRPr lang="en-US" dirty="0"/>
          </a:p>
        </p:txBody>
      </p:sp>
      <p:sp>
        <p:nvSpPr>
          <p:cNvPr id="10" name="Text Placeholder 5">
            <a:extLst>
              <a:ext uri="{FF2B5EF4-FFF2-40B4-BE49-F238E27FC236}">
                <a16:creationId xmlns:a16="http://schemas.microsoft.com/office/drawing/2014/main" id="{B10699C7-03A9-9D5F-5D8D-68A7B4ECFB59}"/>
              </a:ext>
            </a:extLst>
          </p:cNvPr>
          <p:cNvSpPr>
            <a:spLocks noGrp="1"/>
          </p:cNvSpPr>
          <p:nvPr>
            <p:ph type="body" sz="quarter" idx="15" hasCustomPrompt="1"/>
          </p:nvPr>
        </p:nvSpPr>
        <p:spPr>
          <a:xfrm>
            <a:off x="6329384" y="2057400"/>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5810990"/>
      </p:ext>
    </p:extLst>
  </p:cSld>
  <p:clrMapOvr>
    <a:masterClrMapping/>
  </p:clrMapOvr>
  <p:extLst>
    <p:ext uri="{DCECCB84-F9BA-43D5-87BE-67443E8EF086}">
      <p15:sldGuideLst xmlns:p15="http://schemas.microsoft.com/office/powerpoint/2012/main">
        <p15:guide id="1" pos="3840">
          <p15:clr>
            <a:srgbClr val="FBAE40"/>
          </p15:clr>
        </p15:guide>
        <p15:guide id="2" pos="3984">
          <p15:clr>
            <a:srgbClr val="FBAE40"/>
          </p15:clr>
        </p15:guide>
        <p15:guide id="3" orient="horz" pos="76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Section Dividers 2">
    <p:spTree>
      <p:nvGrpSpPr>
        <p:cNvPr id="1" name=""/>
        <p:cNvGrpSpPr/>
        <p:nvPr/>
      </p:nvGrpSpPr>
      <p:grpSpPr>
        <a:xfrm>
          <a:off x="0" y="0"/>
          <a:ext cx="0" cy="0"/>
          <a:chOff x="0" y="0"/>
          <a:chExt cx="0" cy="0"/>
        </a:xfrm>
      </p:grpSpPr>
      <p:pic>
        <p:nvPicPr>
          <p:cNvPr id="7" name="OT_Step_Gradients_RGB_Step_Square_1A.png">
            <a:extLst>
              <a:ext uri="{FF2B5EF4-FFF2-40B4-BE49-F238E27FC236}">
                <a16:creationId xmlns:a16="http://schemas.microsoft.com/office/drawing/2014/main" id="{4F4C4502-B1C5-11D5-EECE-8729435E0DB2}"/>
              </a:ext>
            </a:extLst>
          </p:cNvPr>
          <p:cNvPicPr>
            <a:picLocks noChangeAspect="1"/>
          </p:cNvPicPr>
          <p:nvPr userDrawn="1"/>
        </p:nvPicPr>
        <p:blipFill>
          <a:blip r:embed="rId2"/>
          <a:srcRect b="4452"/>
          <a:stretch>
            <a:fillRect/>
          </a:stretch>
        </p:blipFill>
        <p:spPr>
          <a:xfrm>
            <a:off x="0" y="284"/>
            <a:ext cx="12187239" cy="6540501"/>
          </a:xfrm>
          <a:prstGeom prst="rect">
            <a:avLst/>
          </a:prstGeom>
          <a:ln w="12700">
            <a:miter lim="400000"/>
          </a:ln>
        </p:spPr>
      </p:pic>
      <p:sp>
        <p:nvSpPr>
          <p:cNvPr id="2" name="Title 1">
            <a:extLst>
              <a:ext uri="{FF2B5EF4-FFF2-40B4-BE49-F238E27FC236}">
                <a16:creationId xmlns:a16="http://schemas.microsoft.com/office/drawing/2014/main" id="{947498AA-1C01-7B2B-9746-50E02DED8B50}"/>
              </a:ext>
            </a:extLst>
          </p:cNvPr>
          <p:cNvSpPr>
            <a:spLocks noGrp="1"/>
          </p:cNvSpPr>
          <p:nvPr>
            <p:ph type="title"/>
          </p:nvPr>
        </p:nvSpPr>
        <p:spPr/>
        <p:txBody>
          <a:bodyPr/>
          <a:lstStyle/>
          <a:p>
            <a:r>
              <a:rPr lang="en-US"/>
              <a:t>Click to edit Master title style</a:t>
            </a:r>
          </a:p>
        </p:txBody>
      </p:sp>
      <p:sp>
        <p:nvSpPr>
          <p:cNvPr id="9" name="Line">
            <a:extLst>
              <a:ext uri="{FF2B5EF4-FFF2-40B4-BE49-F238E27FC236}">
                <a16:creationId xmlns:a16="http://schemas.microsoft.com/office/drawing/2014/main" id="{D7BF7B95-BE95-554E-F529-C6BDE2A139FD}"/>
              </a:ext>
            </a:extLst>
          </p:cNvPr>
          <p:cNvSpPr/>
          <p:nvPr userDrawn="1"/>
        </p:nvSpPr>
        <p:spPr>
          <a:xfrm flipV="1">
            <a:off x="11446329" y="6638556"/>
            <a:ext cx="0" cy="121675"/>
          </a:xfrm>
          <a:prstGeom prst="line">
            <a:avLst/>
          </a:prstGeom>
          <a:ln w="25400">
            <a:solidFill>
              <a:srgbClr val="7F7F7F">
                <a:alpha val="30643"/>
              </a:srgbClr>
            </a:solidFill>
            <a:miter lim="400000"/>
          </a:ln>
        </p:spPr>
        <p:txBody>
          <a:bodyPr lIns="25390" tIns="25390" rIns="25390" bIns="25390" anchor="ctr"/>
          <a:lstStyle/>
          <a:p>
            <a:pPr defTabSz="228475">
              <a:defRPr sz="4000">
                <a:solidFill>
                  <a:srgbClr val="FFFFFF"/>
                </a:solidFill>
                <a:effectLst>
                  <a:outerShdw blurRad="38100" dist="12700" dir="5400000" rotWithShape="0">
                    <a:srgbClr val="000000">
                      <a:alpha val="50000"/>
                    </a:srgbClr>
                  </a:outerShdw>
                </a:effectLst>
              </a:defRPr>
            </a:pPr>
            <a:endParaRPr sz="1999">
              <a:solidFill>
                <a:srgbClr val="FFFFFF"/>
              </a:solidFill>
              <a:effectLst>
                <a:outerShdw blurRad="38100" dist="12700" dir="5400000" rotWithShape="0">
                  <a:srgbClr val="000000">
                    <a:alpha val="50000"/>
                  </a:srgbClr>
                </a:outerShdw>
              </a:effectLst>
              <a:latin typeface="Univers Light" panose="020B0403020202020204" pitchFamily="34" charset="0"/>
            </a:endParaRPr>
          </a:p>
        </p:txBody>
      </p:sp>
      <p:sp>
        <p:nvSpPr>
          <p:cNvPr id="5" name="Shape">
            <a:extLst>
              <a:ext uri="{FF2B5EF4-FFF2-40B4-BE49-F238E27FC236}">
                <a16:creationId xmlns:a16="http://schemas.microsoft.com/office/drawing/2014/main" id="{2852362C-1621-38B3-8AE0-FCA8F895BB6D}"/>
              </a:ext>
            </a:extLst>
          </p:cNvPr>
          <p:cNvSpPr/>
          <p:nvPr userDrawn="1"/>
        </p:nvSpPr>
        <p:spPr>
          <a:xfrm>
            <a:off x="10407192" y="6618423"/>
            <a:ext cx="880747" cy="155544"/>
          </a:xfrm>
          <a:custGeom>
            <a:avLst/>
            <a:gdLst/>
            <a:ahLst/>
            <a:cxnLst>
              <a:cxn ang="0">
                <a:pos x="wd2" y="hd2"/>
              </a:cxn>
              <a:cxn ang="5400000">
                <a:pos x="wd2" y="hd2"/>
              </a:cxn>
              <a:cxn ang="10800000">
                <a:pos x="wd2" y="hd2"/>
              </a:cxn>
              <a:cxn ang="16200000">
                <a:pos x="wd2" y="hd2"/>
              </a:cxn>
            </a:cxnLst>
            <a:rect l="0" t="0" r="r" b="b"/>
            <a:pathLst>
              <a:path w="21600" h="21600" extrusionOk="0">
                <a:moveTo>
                  <a:pt x="10009" y="0"/>
                </a:moveTo>
                <a:cubicBezTo>
                  <a:pt x="10009" y="99"/>
                  <a:pt x="10007" y="892"/>
                  <a:pt x="10001" y="1487"/>
                </a:cubicBezTo>
                <a:cubicBezTo>
                  <a:pt x="9996" y="2086"/>
                  <a:pt x="9988" y="2589"/>
                  <a:pt x="9977" y="2990"/>
                </a:cubicBezTo>
                <a:cubicBezTo>
                  <a:pt x="9963" y="3718"/>
                  <a:pt x="9935" y="4199"/>
                  <a:pt x="9894" y="4430"/>
                </a:cubicBezTo>
                <a:cubicBezTo>
                  <a:pt x="9852" y="4665"/>
                  <a:pt x="9770" y="4801"/>
                  <a:pt x="9645" y="4839"/>
                </a:cubicBezTo>
                <a:cubicBezTo>
                  <a:pt x="9595" y="4862"/>
                  <a:pt x="9522" y="4876"/>
                  <a:pt x="9426" y="4884"/>
                </a:cubicBezTo>
                <a:cubicBezTo>
                  <a:pt x="9371" y="4891"/>
                  <a:pt x="9384" y="4896"/>
                  <a:pt x="9344" y="4896"/>
                </a:cubicBezTo>
                <a:lnTo>
                  <a:pt x="9344" y="6855"/>
                </a:lnTo>
                <a:lnTo>
                  <a:pt x="9940" y="6855"/>
                </a:lnTo>
                <a:lnTo>
                  <a:pt x="9940" y="9573"/>
                </a:lnTo>
                <a:lnTo>
                  <a:pt x="9940" y="9573"/>
                </a:lnTo>
                <a:lnTo>
                  <a:pt x="9940" y="17585"/>
                </a:lnTo>
                <a:cubicBezTo>
                  <a:pt x="9940" y="19936"/>
                  <a:pt x="10178" y="21278"/>
                  <a:pt x="10593" y="21278"/>
                </a:cubicBezTo>
                <a:lnTo>
                  <a:pt x="11307" y="21278"/>
                </a:lnTo>
                <a:lnTo>
                  <a:pt x="11307" y="19061"/>
                </a:lnTo>
                <a:lnTo>
                  <a:pt x="10806" y="19044"/>
                </a:lnTo>
                <a:cubicBezTo>
                  <a:pt x="10610" y="19044"/>
                  <a:pt x="10539" y="18642"/>
                  <a:pt x="10539" y="17531"/>
                </a:cubicBezTo>
                <a:lnTo>
                  <a:pt x="10539" y="6855"/>
                </a:lnTo>
                <a:lnTo>
                  <a:pt x="11307" y="6855"/>
                </a:lnTo>
                <a:lnTo>
                  <a:pt x="11307" y="4463"/>
                </a:lnTo>
                <a:lnTo>
                  <a:pt x="10539" y="4463"/>
                </a:lnTo>
                <a:lnTo>
                  <a:pt x="10539" y="0"/>
                </a:lnTo>
                <a:lnTo>
                  <a:pt x="10009" y="0"/>
                </a:lnTo>
                <a:close/>
                <a:moveTo>
                  <a:pt x="20302" y="0"/>
                </a:moveTo>
                <a:cubicBezTo>
                  <a:pt x="20302" y="99"/>
                  <a:pt x="20299" y="892"/>
                  <a:pt x="20294" y="1487"/>
                </a:cubicBezTo>
                <a:cubicBezTo>
                  <a:pt x="20289" y="2086"/>
                  <a:pt x="20281" y="2589"/>
                  <a:pt x="20270" y="2990"/>
                </a:cubicBezTo>
                <a:cubicBezTo>
                  <a:pt x="20255" y="3718"/>
                  <a:pt x="20228" y="4199"/>
                  <a:pt x="20187" y="4430"/>
                </a:cubicBezTo>
                <a:cubicBezTo>
                  <a:pt x="20146" y="4665"/>
                  <a:pt x="20063" y="4801"/>
                  <a:pt x="19938" y="4839"/>
                </a:cubicBezTo>
                <a:cubicBezTo>
                  <a:pt x="19888" y="4862"/>
                  <a:pt x="19815" y="4876"/>
                  <a:pt x="19719" y="4884"/>
                </a:cubicBezTo>
                <a:cubicBezTo>
                  <a:pt x="19664" y="4891"/>
                  <a:pt x="19677" y="4896"/>
                  <a:pt x="19638" y="4896"/>
                </a:cubicBezTo>
                <a:lnTo>
                  <a:pt x="19638" y="6855"/>
                </a:lnTo>
                <a:lnTo>
                  <a:pt x="20233" y="6855"/>
                </a:lnTo>
                <a:lnTo>
                  <a:pt x="20233" y="9573"/>
                </a:lnTo>
                <a:lnTo>
                  <a:pt x="20233" y="9573"/>
                </a:lnTo>
                <a:lnTo>
                  <a:pt x="20233" y="17585"/>
                </a:lnTo>
                <a:cubicBezTo>
                  <a:pt x="20233" y="19936"/>
                  <a:pt x="20471" y="21278"/>
                  <a:pt x="20886" y="21278"/>
                </a:cubicBezTo>
                <a:lnTo>
                  <a:pt x="21600" y="21278"/>
                </a:lnTo>
                <a:lnTo>
                  <a:pt x="21600" y="19061"/>
                </a:lnTo>
                <a:lnTo>
                  <a:pt x="21099" y="19044"/>
                </a:lnTo>
                <a:cubicBezTo>
                  <a:pt x="20903" y="19044"/>
                  <a:pt x="20832" y="18642"/>
                  <a:pt x="20832" y="17531"/>
                </a:cubicBezTo>
                <a:lnTo>
                  <a:pt x="20832" y="6855"/>
                </a:lnTo>
                <a:lnTo>
                  <a:pt x="21600" y="6855"/>
                </a:lnTo>
                <a:lnTo>
                  <a:pt x="21600" y="4463"/>
                </a:lnTo>
                <a:lnTo>
                  <a:pt x="20832" y="4463"/>
                </a:lnTo>
                <a:lnTo>
                  <a:pt x="20832" y="0"/>
                </a:lnTo>
                <a:lnTo>
                  <a:pt x="20302" y="0"/>
                </a:lnTo>
                <a:close/>
                <a:moveTo>
                  <a:pt x="1492" y="4127"/>
                </a:moveTo>
                <a:cubicBezTo>
                  <a:pt x="668" y="4127"/>
                  <a:pt x="0" y="7722"/>
                  <a:pt x="0" y="12864"/>
                </a:cubicBezTo>
                <a:cubicBezTo>
                  <a:pt x="0" y="18005"/>
                  <a:pt x="668" y="21600"/>
                  <a:pt x="1492" y="21600"/>
                </a:cubicBezTo>
                <a:cubicBezTo>
                  <a:pt x="2326" y="21600"/>
                  <a:pt x="2981" y="18005"/>
                  <a:pt x="2981" y="12864"/>
                </a:cubicBezTo>
                <a:cubicBezTo>
                  <a:pt x="2981" y="7722"/>
                  <a:pt x="2320" y="4127"/>
                  <a:pt x="1492" y="4127"/>
                </a:cubicBezTo>
                <a:close/>
                <a:moveTo>
                  <a:pt x="5029" y="4127"/>
                </a:moveTo>
                <a:cubicBezTo>
                  <a:pt x="4441" y="4127"/>
                  <a:pt x="4082" y="6042"/>
                  <a:pt x="3914" y="9671"/>
                </a:cubicBezTo>
                <a:lnTo>
                  <a:pt x="3914" y="4463"/>
                </a:lnTo>
                <a:lnTo>
                  <a:pt x="3354" y="4463"/>
                </a:lnTo>
                <a:lnTo>
                  <a:pt x="3354" y="21278"/>
                </a:lnTo>
                <a:lnTo>
                  <a:pt x="3969" y="21278"/>
                </a:lnTo>
                <a:lnTo>
                  <a:pt x="3969" y="11637"/>
                </a:lnTo>
                <a:cubicBezTo>
                  <a:pt x="3969" y="9722"/>
                  <a:pt x="4194" y="7017"/>
                  <a:pt x="4740" y="7017"/>
                </a:cubicBezTo>
                <a:cubicBezTo>
                  <a:pt x="5151" y="7017"/>
                  <a:pt x="5359" y="8780"/>
                  <a:pt x="5359" y="11015"/>
                </a:cubicBezTo>
                <a:lnTo>
                  <a:pt x="5359" y="21278"/>
                </a:lnTo>
                <a:lnTo>
                  <a:pt x="5974" y="21278"/>
                </a:lnTo>
                <a:lnTo>
                  <a:pt x="5974" y="9739"/>
                </a:lnTo>
                <a:cubicBezTo>
                  <a:pt x="5974" y="5993"/>
                  <a:pt x="5559" y="4127"/>
                  <a:pt x="5029" y="4127"/>
                </a:cubicBezTo>
                <a:close/>
                <a:moveTo>
                  <a:pt x="7817" y="4127"/>
                </a:moveTo>
                <a:cubicBezTo>
                  <a:pt x="6966" y="4127"/>
                  <a:pt x="6364" y="7654"/>
                  <a:pt x="6364" y="12998"/>
                </a:cubicBezTo>
                <a:cubicBezTo>
                  <a:pt x="6364" y="17854"/>
                  <a:pt x="6868" y="21600"/>
                  <a:pt x="7835" y="21600"/>
                </a:cubicBezTo>
                <a:cubicBezTo>
                  <a:pt x="8752" y="21600"/>
                  <a:pt x="9182" y="18234"/>
                  <a:pt x="9208" y="15227"/>
                </a:cubicBezTo>
                <a:lnTo>
                  <a:pt x="8580" y="15227"/>
                </a:lnTo>
                <a:cubicBezTo>
                  <a:pt x="8535" y="17646"/>
                  <a:pt x="8360" y="19131"/>
                  <a:pt x="7841" y="19131"/>
                </a:cubicBezTo>
                <a:cubicBezTo>
                  <a:pt x="7322" y="19131"/>
                  <a:pt x="7049" y="16846"/>
                  <a:pt x="7049" y="13066"/>
                </a:cubicBezTo>
                <a:lnTo>
                  <a:pt x="7049" y="12763"/>
                </a:lnTo>
                <a:lnTo>
                  <a:pt x="9226" y="12763"/>
                </a:lnTo>
                <a:cubicBezTo>
                  <a:pt x="9208" y="7453"/>
                  <a:pt x="8731" y="4127"/>
                  <a:pt x="7817" y="4127"/>
                </a:cubicBezTo>
                <a:close/>
                <a:moveTo>
                  <a:pt x="18199" y="4137"/>
                </a:moveTo>
                <a:cubicBezTo>
                  <a:pt x="17553" y="4137"/>
                  <a:pt x="17102" y="5916"/>
                  <a:pt x="17102" y="9039"/>
                </a:cubicBezTo>
                <a:cubicBezTo>
                  <a:pt x="17102" y="15321"/>
                  <a:pt x="18863" y="12568"/>
                  <a:pt x="18863" y="16660"/>
                </a:cubicBezTo>
                <a:cubicBezTo>
                  <a:pt x="18863" y="18039"/>
                  <a:pt x="18632" y="18913"/>
                  <a:pt x="18282" y="18913"/>
                </a:cubicBezTo>
                <a:cubicBezTo>
                  <a:pt x="17888" y="18913"/>
                  <a:pt x="17655" y="17948"/>
                  <a:pt x="17613" y="16470"/>
                </a:cubicBezTo>
                <a:lnTo>
                  <a:pt x="17003" y="16470"/>
                </a:lnTo>
                <a:cubicBezTo>
                  <a:pt x="17039" y="19560"/>
                  <a:pt x="17537" y="21600"/>
                  <a:pt x="18282" y="21600"/>
                </a:cubicBezTo>
                <a:cubicBezTo>
                  <a:pt x="18946" y="21600"/>
                  <a:pt x="19444" y="19818"/>
                  <a:pt x="19444" y="16493"/>
                </a:cubicBezTo>
                <a:cubicBezTo>
                  <a:pt x="19444" y="10213"/>
                  <a:pt x="17683" y="12936"/>
                  <a:pt x="17683" y="8870"/>
                </a:cubicBezTo>
                <a:cubicBezTo>
                  <a:pt x="17683" y="7631"/>
                  <a:pt x="17891" y="6822"/>
                  <a:pt x="18199" y="6822"/>
                </a:cubicBezTo>
                <a:cubicBezTo>
                  <a:pt x="18561" y="6822"/>
                  <a:pt x="18760" y="7727"/>
                  <a:pt x="18784" y="9171"/>
                </a:cubicBezTo>
                <a:lnTo>
                  <a:pt x="19390" y="9171"/>
                </a:lnTo>
                <a:cubicBezTo>
                  <a:pt x="19378" y="6184"/>
                  <a:pt x="18934" y="4137"/>
                  <a:pt x="18199" y="4137"/>
                </a:cubicBezTo>
                <a:close/>
                <a:moveTo>
                  <a:pt x="11815" y="4461"/>
                </a:moveTo>
                <a:lnTo>
                  <a:pt x="11815" y="21276"/>
                </a:lnTo>
                <a:lnTo>
                  <a:pt x="12426" y="21276"/>
                </a:lnTo>
                <a:lnTo>
                  <a:pt x="12426" y="13672"/>
                </a:lnTo>
                <a:cubicBezTo>
                  <a:pt x="12426" y="13086"/>
                  <a:pt x="12433" y="12500"/>
                  <a:pt x="12451" y="11922"/>
                </a:cubicBezTo>
                <a:cubicBezTo>
                  <a:pt x="12541" y="8873"/>
                  <a:pt x="12819" y="7815"/>
                  <a:pt x="13253" y="7815"/>
                </a:cubicBezTo>
                <a:cubicBezTo>
                  <a:pt x="13325" y="7815"/>
                  <a:pt x="13405" y="7850"/>
                  <a:pt x="13611" y="7916"/>
                </a:cubicBezTo>
                <a:lnTo>
                  <a:pt x="13611" y="7519"/>
                </a:lnTo>
                <a:lnTo>
                  <a:pt x="13611" y="4463"/>
                </a:lnTo>
                <a:lnTo>
                  <a:pt x="13188" y="4463"/>
                </a:lnTo>
                <a:cubicBezTo>
                  <a:pt x="12921" y="4463"/>
                  <a:pt x="12698" y="5361"/>
                  <a:pt x="12580" y="6714"/>
                </a:cubicBezTo>
                <a:lnTo>
                  <a:pt x="12580" y="6716"/>
                </a:lnTo>
                <a:cubicBezTo>
                  <a:pt x="12488" y="7619"/>
                  <a:pt x="12377" y="9663"/>
                  <a:pt x="12373" y="9737"/>
                </a:cubicBezTo>
                <a:lnTo>
                  <a:pt x="12373" y="4461"/>
                </a:lnTo>
                <a:lnTo>
                  <a:pt x="11815" y="4461"/>
                </a:lnTo>
                <a:close/>
                <a:moveTo>
                  <a:pt x="14008" y="4463"/>
                </a:moveTo>
                <a:lnTo>
                  <a:pt x="14008" y="15988"/>
                </a:lnTo>
                <a:cubicBezTo>
                  <a:pt x="14008" y="19735"/>
                  <a:pt x="14411" y="21600"/>
                  <a:pt x="14927" y="21600"/>
                </a:cubicBezTo>
                <a:cubicBezTo>
                  <a:pt x="15500" y="21600"/>
                  <a:pt x="15850" y="19685"/>
                  <a:pt x="15986" y="16056"/>
                </a:cubicBezTo>
                <a:lnTo>
                  <a:pt x="15986" y="21278"/>
                </a:lnTo>
                <a:lnTo>
                  <a:pt x="16571" y="21278"/>
                </a:lnTo>
                <a:lnTo>
                  <a:pt x="16571" y="4463"/>
                </a:lnTo>
                <a:lnTo>
                  <a:pt x="15960" y="4463"/>
                </a:lnTo>
                <a:lnTo>
                  <a:pt x="15960" y="14090"/>
                </a:lnTo>
                <a:cubicBezTo>
                  <a:pt x="15960" y="16005"/>
                  <a:pt x="15740" y="18711"/>
                  <a:pt x="15209" y="18711"/>
                </a:cubicBezTo>
                <a:cubicBezTo>
                  <a:pt x="14809" y="18711"/>
                  <a:pt x="14619" y="16947"/>
                  <a:pt x="14619" y="14712"/>
                </a:cubicBezTo>
                <a:lnTo>
                  <a:pt x="14619" y="4463"/>
                </a:lnTo>
                <a:lnTo>
                  <a:pt x="14008" y="4463"/>
                </a:lnTo>
                <a:close/>
                <a:moveTo>
                  <a:pt x="1498" y="6411"/>
                </a:moveTo>
                <a:cubicBezTo>
                  <a:pt x="1993" y="6411"/>
                  <a:pt x="2299" y="8596"/>
                  <a:pt x="2299" y="12864"/>
                </a:cubicBezTo>
                <a:cubicBezTo>
                  <a:pt x="2299" y="16846"/>
                  <a:pt x="1993" y="19281"/>
                  <a:pt x="1498" y="19281"/>
                </a:cubicBezTo>
                <a:cubicBezTo>
                  <a:pt x="1006" y="19281"/>
                  <a:pt x="682" y="16846"/>
                  <a:pt x="682" y="12864"/>
                </a:cubicBezTo>
                <a:cubicBezTo>
                  <a:pt x="682" y="8596"/>
                  <a:pt x="1006" y="6411"/>
                  <a:pt x="1498" y="6411"/>
                </a:cubicBezTo>
                <a:close/>
                <a:moveTo>
                  <a:pt x="7823" y="6596"/>
                </a:moveTo>
                <a:cubicBezTo>
                  <a:pt x="8313" y="6596"/>
                  <a:pt x="8530" y="8704"/>
                  <a:pt x="8549" y="10926"/>
                </a:cubicBezTo>
                <a:lnTo>
                  <a:pt x="7078" y="10926"/>
                </a:lnTo>
                <a:cubicBezTo>
                  <a:pt x="7154" y="8079"/>
                  <a:pt x="7412" y="6596"/>
                  <a:pt x="7823" y="6596"/>
                </a:cubicBezTo>
                <a:close/>
              </a:path>
            </a:pathLst>
          </a:custGeom>
          <a:solidFill>
            <a:schemeClr val="bg1"/>
          </a:solidFill>
          <a:ln w="12700">
            <a:miter lim="400000"/>
          </a:ln>
        </p:spPr>
        <p:txBody>
          <a:bodyPr lIns="0" tIns="0" rIns="0" bIns="0" anchor="ctr"/>
          <a:lstStyle/>
          <a:p>
            <a:pPr algn="l" defTabSz="228509">
              <a:defRPr sz="1200"/>
            </a:pPr>
            <a:endParaRPr sz="600"/>
          </a:p>
        </p:txBody>
      </p:sp>
      <p:sp>
        <p:nvSpPr>
          <p:cNvPr id="11" name="© 2022 OneTrust, LLC. All Rights Reserved.">
            <a:extLst>
              <a:ext uri="{FF2B5EF4-FFF2-40B4-BE49-F238E27FC236}">
                <a16:creationId xmlns:a16="http://schemas.microsoft.com/office/drawing/2014/main" id="{85493FAE-4318-725E-9017-92EE91C11B0C}"/>
              </a:ext>
            </a:extLst>
          </p:cNvPr>
          <p:cNvSpPr txBox="1"/>
          <p:nvPr userDrawn="1"/>
        </p:nvSpPr>
        <p:spPr>
          <a:xfrm>
            <a:off x="323141" y="6589118"/>
            <a:ext cx="3169804" cy="2205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390" tIns="25390" rIns="25390" bIns="25390" anchor="ctr">
            <a:spAutoFit/>
          </a:bodyPr>
          <a:lstStyle>
            <a:lvl1pPr algn="l" defTabSz="457200">
              <a:defRPr sz="2200">
                <a:solidFill>
                  <a:srgbClr val="7F7F7F"/>
                </a:solidFill>
                <a:latin typeface="Univers Light"/>
                <a:ea typeface="Univers Light"/>
                <a:cs typeface="Univers Light"/>
                <a:sym typeface="Univers Light"/>
              </a:defRPr>
            </a:lvl1pPr>
          </a:lstStyle>
          <a:p>
            <a:pPr marL="0" marR="0" lvl="0" indent="0" algn="l" defTabSz="457200" eaLnBrk="1" fontAlgn="auto" latinLnBrk="0" hangingPunct="1">
              <a:lnSpc>
                <a:spcPct val="100000"/>
              </a:lnSpc>
              <a:spcBef>
                <a:spcPts val="0"/>
              </a:spcBef>
              <a:spcAft>
                <a:spcPts val="0"/>
              </a:spcAft>
              <a:buClrTx/>
              <a:buSzTx/>
              <a:buFontTx/>
              <a:buNone/>
              <a:tabLst/>
              <a:defRPr/>
            </a:pPr>
            <a:r>
              <a:rPr kumimoji="0" sz="1100" b="0" i="0" u="none" strike="noStrike" kern="0" cap="none" spc="0" normalizeH="0" baseline="0" noProof="0">
                <a:ln>
                  <a:noFill/>
                </a:ln>
                <a:solidFill>
                  <a:schemeClr val="bg1"/>
                </a:solidFill>
                <a:effectLst/>
                <a:uLnTx/>
                <a:uFillTx/>
                <a:latin typeface="Univers Light"/>
                <a:sym typeface="Univers Light"/>
              </a:rPr>
              <a:t>© 2022 OneTrust, LLC</a:t>
            </a:r>
          </a:p>
        </p:txBody>
      </p:sp>
    </p:spTree>
    <p:extLst>
      <p:ext uri="{BB962C8B-B14F-4D97-AF65-F5344CB8AC3E}">
        <p14:creationId xmlns:p14="http://schemas.microsoft.com/office/powerpoint/2010/main" val="51259840"/>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White Background Title Chart">
    <p:spTree>
      <p:nvGrpSpPr>
        <p:cNvPr id="1" name=""/>
        <p:cNvGrpSpPr/>
        <p:nvPr/>
      </p:nvGrpSpPr>
      <p:grpSpPr>
        <a:xfrm>
          <a:off x="0" y="0"/>
          <a:ext cx="0" cy="0"/>
          <a:chOff x="0" y="0"/>
          <a:chExt cx="0" cy="0"/>
        </a:xfrm>
      </p:grpSpPr>
      <p:sp>
        <p:nvSpPr>
          <p:cNvPr id="5" name="Line">
            <a:extLst>
              <a:ext uri="{FF2B5EF4-FFF2-40B4-BE49-F238E27FC236}">
                <a16:creationId xmlns:a16="http://schemas.microsoft.com/office/drawing/2014/main" id="{83D016EE-31A0-CEF0-E3D1-F942263C32C7}"/>
              </a:ext>
            </a:extLst>
          </p:cNvPr>
          <p:cNvSpPr/>
          <p:nvPr userDrawn="1"/>
        </p:nvSpPr>
        <p:spPr>
          <a:xfrm flipV="1">
            <a:off x="4264886" y="683399"/>
            <a:ext cx="0" cy="5651501"/>
          </a:xfrm>
          <a:prstGeom prst="line">
            <a:avLst/>
          </a:prstGeom>
          <a:ln w="12700">
            <a:solidFill>
              <a:srgbClr val="BFBFBF"/>
            </a:solidFill>
            <a:miter lim="400000"/>
          </a:ln>
        </p:spPr>
        <p:txBody>
          <a:bodyPr lIns="25390" tIns="25390" rIns="25390" bIns="25390" anchor="ctr"/>
          <a:lstStyle/>
          <a:p>
            <a:pPr>
              <a:defRPr sz="4000">
                <a:solidFill>
                  <a:srgbClr val="FFFFFF"/>
                </a:solidFill>
                <a:effectLst>
                  <a:outerShdw blurRad="38100" dist="12700" dir="5400000" rotWithShape="0">
                    <a:srgbClr val="000000">
                      <a:alpha val="50000"/>
                    </a:srgbClr>
                  </a:outerShdw>
                </a:effectLst>
              </a:defRPr>
            </a:pPr>
            <a:endParaRPr sz="1999" dirty="0">
              <a:latin typeface="Univers Light" panose="020B0403020202020204" pitchFamily="34" charset="0"/>
            </a:endParaRPr>
          </a:p>
        </p:txBody>
      </p:sp>
      <p:sp>
        <p:nvSpPr>
          <p:cNvPr id="7" name="Chart Placeholder 10">
            <a:extLst>
              <a:ext uri="{FF2B5EF4-FFF2-40B4-BE49-F238E27FC236}">
                <a16:creationId xmlns:a16="http://schemas.microsoft.com/office/drawing/2014/main" id="{269E911D-5085-3547-48F4-ACACAB0E8C80}"/>
              </a:ext>
            </a:extLst>
          </p:cNvPr>
          <p:cNvSpPr>
            <a:spLocks noGrp="1"/>
          </p:cNvSpPr>
          <p:nvPr>
            <p:ph type="chart" sz="quarter" idx="12"/>
          </p:nvPr>
        </p:nvSpPr>
        <p:spPr>
          <a:xfrm>
            <a:off x="4573440" y="571500"/>
            <a:ext cx="7282986" cy="5753099"/>
          </a:xfrm>
          <a:prstGeom prst="rect">
            <a:avLst/>
          </a:prstGeom>
        </p:spPr>
        <p:txBody>
          <a:bodyPr/>
          <a:lstStyle>
            <a:lvl1pPr>
              <a:defRPr b="0" i="0">
                <a:latin typeface="Univers Light" panose="020B0403020202020204" pitchFamily="34" charset="0"/>
              </a:defRPr>
            </a:lvl1pPr>
          </a:lstStyle>
          <a:p>
            <a:endParaRPr lang="en-US" dirty="0"/>
          </a:p>
        </p:txBody>
      </p:sp>
      <p:sp>
        <p:nvSpPr>
          <p:cNvPr id="2" name="Title 1">
            <a:extLst>
              <a:ext uri="{FF2B5EF4-FFF2-40B4-BE49-F238E27FC236}">
                <a16:creationId xmlns:a16="http://schemas.microsoft.com/office/drawing/2014/main" id="{BBE1E901-218F-F241-6F8E-AC162E8959EA}"/>
              </a:ext>
            </a:extLst>
          </p:cNvPr>
          <p:cNvSpPr>
            <a:spLocks noGrp="1"/>
          </p:cNvSpPr>
          <p:nvPr>
            <p:ph type="title"/>
          </p:nvPr>
        </p:nvSpPr>
        <p:spPr>
          <a:xfrm>
            <a:off x="304800" y="620950"/>
            <a:ext cx="3651533" cy="5723998"/>
          </a:xfrm>
        </p:spPr>
        <p:txBody>
          <a:bodyPr anchor="t"/>
          <a:lstStyle/>
          <a:p>
            <a:r>
              <a:rPr lang="en-US"/>
              <a:t>Click to edit Master title style</a:t>
            </a:r>
          </a:p>
        </p:txBody>
      </p:sp>
    </p:spTree>
    <p:extLst>
      <p:ext uri="{BB962C8B-B14F-4D97-AF65-F5344CB8AC3E}">
        <p14:creationId xmlns:p14="http://schemas.microsoft.com/office/powerpoint/2010/main" val="2993243644"/>
      </p:ext>
    </p:extLst>
  </p:cSld>
  <p:clrMapOvr>
    <a:masterClrMapping/>
  </p:clrMapOvr>
  <p:extLst>
    <p:ext uri="{DCECCB84-F9BA-43D5-87BE-67443E8EF086}">
      <p15:sldGuideLst xmlns:p15="http://schemas.microsoft.com/office/powerpoint/2012/main">
        <p15:guide id="1" pos="2880">
          <p15:clr>
            <a:srgbClr val="FBAE40"/>
          </p15:clr>
        </p15:guide>
        <p15:guide id="2" pos="2688">
          <p15:clr>
            <a:srgbClr val="FBAE40"/>
          </p15:clr>
        </p15:guide>
        <p15:guide id="3" pos="2496">
          <p15:clr>
            <a:srgbClr val="FBAE40"/>
          </p15:clr>
        </p15:guide>
      </p15:sldGuideLst>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White Background 2 Culumn">
    <p:spTree>
      <p:nvGrpSpPr>
        <p:cNvPr id="1" name=""/>
        <p:cNvGrpSpPr/>
        <p:nvPr/>
      </p:nvGrpSpPr>
      <p:grpSpPr>
        <a:xfrm>
          <a:off x="0" y="0"/>
          <a:ext cx="0" cy="0"/>
          <a:chOff x="0" y="0"/>
          <a:chExt cx="0" cy="0"/>
        </a:xfrm>
      </p:grpSpPr>
      <p:sp>
        <p:nvSpPr>
          <p:cNvPr id="8" name="Text Placeholder 28">
            <a:extLst>
              <a:ext uri="{FF2B5EF4-FFF2-40B4-BE49-F238E27FC236}">
                <a16:creationId xmlns:a16="http://schemas.microsoft.com/office/drawing/2014/main" id="{43C7B869-299E-2BCE-3ADB-EBEFB4CDF749}"/>
              </a:ext>
            </a:extLst>
          </p:cNvPr>
          <p:cNvSpPr>
            <a:spLocks noGrp="1"/>
          </p:cNvSpPr>
          <p:nvPr>
            <p:ph type="body" sz="quarter" idx="14"/>
          </p:nvPr>
        </p:nvSpPr>
        <p:spPr>
          <a:xfrm>
            <a:off x="6265195" y="1409699"/>
            <a:ext cx="5575395" cy="1159689"/>
          </a:xfrm>
          <a:prstGeom prst="rect">
            <a:avLst/>
          </a:prstGeom>
        </p:spPr>
        <p:txBody>
          <a:bodyPr vert="horz" lIns="91440" tIns="45720" rIns="91440" bIns="45720" rtlCol="0" anchor="t">
            <a:noAutofit/>
          </a:bodyPr>
          <a:lstStyle>
            <a:lvl1pPr marL="0" indent="0">
              <a:buNone/>
              <a:tabLst/>
              <a:defRPr lang="en-US" sz="3200" smtClean="0">
                <a:latin typeface="Univers Light" panose="020B0403020202020204" pitchFamily="34" charset="0"/>
                <a:ea typeface="+mj-ea"/>
                <a:cs typeface="+mj-cs"/>
              </a:defRPr>
            </a:lvl1pPr>
            <a:lvl2pPr>
              <a:defRPr lang="en-US" smtClean="0"/>
            </a:lvl2pPr>
            <a:lvl3pPr>
              <a:defRPr lang="en-US" smtClean="0"/>
            </a:lvl3pPr>
            <a:lvl4pPr>
              <a:defRPr lang="en-US" smtClean="0"/>
            </a:lvl4pPr>
            <a:lvl5pPr>
              <a:defRPr lang="en-US"/>
            </a:lvl5pPr>
          </a:lstStyle>
          <a:p>
            <a:pPr marL="15875" lvl="0" indent="-15875">
              <a:spcBef>
                <a:spcPct val="0"/>
              </a:spcBef>
            </a:pPr>
            <a:r>
              <a:rPr lang="en-US"/>
              <a:t>Click to edit Master text styles</a:t>
            </a:r>
          </a:p>
        </p:txBody>
      </p:sp>
      <p:sp>
        <p:nvSpPr>
          <p:cNvPr id="12" name="Text Placeholder 28">
            <a:extLst>
              <a:ext uri="{FF2B5EF4-FFF2-40B4-BE49-F238E27FC236}">
                <a16:creationId xmlns:a16="http://schemas.microsoft.com/office/drawing/2014/main" id="{1E24E712-8D8A-7425-52F0-DFB87F48B1B4}"/>
              </a:ext>
            </a:extLst>
          </p:cNvPr>
          <p:cNvSpPr>
            <a:spLocks noGrp="1"/>
          </p:cNvSpPr>
          <p:nvPr>
            <p:ph type="body" sz="quarter" idx="15"/>
          </p:nvPr>
        </p:nvSpPr>
        <p:spPr>
          <a:xfrm>
            <a:off x="304519" y="1409700"/>
            <a:ext cx="5575395" cy="1159689"/>
          </a:xfrm>
          <a:prstGeom prst="rect">
            <a:avLst/>
          </a:prstGeom>
        </p:spPr>
        <p:txBody>
          <a:bodyPr vert="horz" lIns="91440" tIns="45720" rIns="91440" bIns="45720" rtlCol="0" anchor="t">
            <a:noAutofit/>
          </a:bodyPr>
          <a:lstStyle>
            <a:lvl1pPr marL="0" indent="0">
              <a:buNone/>
              <a:tabLst/>
              <a:defRPr lang="en-US" sz="3200" smtClean="0">
                <a:latin typeface="Univers Light" panose="020B0403020202020204" pitchFamily="34" charset="0"/>
                <a:ea typeface="+mj-ea"/>
                <a:cs typeface="+mj-cs"/>
              </a:defRPr>
            </a:lvl1pPr>
            <a:lvl2pPr>
              <a:defRPr lang="en-US" smtClean="0"/>
            </a:lvl2pPr>
            <a:lvl3pPr>
              <a:defRPr lang="en-US" smtClean="0"/>
            </a:lvl3pPr>
            <a:lvl4pPr>
              <a:defRPr lang="en-US" smtClean="0"/>
            </a:lvl4pPr>
            <a:lvl5pPr>
              <a:defRPr lang="en-US"/>
            </a:lvl5pPr>
          </a:lstStyle>
          <a:p>
            <a:pPr marL="15875" lvl="0" indent="-15875">
              <a:spcBef>
                <a:spcPct val="0"/>
              </a:spcBef>
            </a:pPr>
            <a:r>
              <a:rPr lang="en-US"/>
              <a:t>Click to edit Master text styles</a:t>
            </a:r>
          </a:p>
        </p:txBody>
      </p:sp>
      <p:sp>
        <p:nvSpPr>
          <p:cNvPr id="14" name="Text Placeholder 5">
            <a:extLst>
              <a:ext uri="{FF2B5EF4-FFF2-40B4-BE49-F238E27FC236}">
                <a16:creationId xmlns:a16="http://schemas.microsoft.com/office/drawing/2014/main" id="{B845577C-61D2-DE30-7DC5-7B6CD79E9C3B}"/>
              </a:ext>
            </a:extLst>
          </p:cNvPr>
          <p:cNvSpPr>
            <a:spLocks noGrp="1"/>
          </p:cNvSpPr>
          <p:nvPr>
            <p:ph type="body" sz="quarter" idx="13" hasCustomPrompt="1"/>
          </p:nvPr>
        </p:nvSpPr>
        <p:spPr>
          <a:xfrm>
            <a:off x="304800" y="2764840"/>
            <a:ext cx="5575114" cy="3680409"/>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5" name="Text Placeholder 5">
            <a:extLst>
              <a:ext uri="{FF2B5EF4-FFF2-40B4-BE49-F238E27FC236}">
                <a16:creationId xmlns:a16="http://schemas.microsoft.com/office/drawing/2014/main" id="{B956DDE4-D3FB-5E9C-22A7-48AD65F61925}"/>
              </a:ext>
            </a:extLst>
          </p:cNvPr>
          <p:cNvSpPr>
            <a:spLocks noGrp="1"/>
          </p:cNvSpPr>
          <p:nvPr>
            <p:ph type="body" sz="quarter" idx="16" hasCustomPrompt="1"/>
          </p:nvPr>
        </p:nvSpPr>
        <p:spPr>
          <a:xfrm>
            <a:off x="6264914" y="2764838"/>
            <a:ext cx="5575395" cy="3680411"/>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4ACBB80F-7D7F-BB62-E374-9CD545989C62}"/>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1598359312"/>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White Background 3 Culumn">
    <p:spTree>
      <p:nvGrpSpPr>
        <p:cNvPr id="1" name=""/>
        <p:cNvGrpSpPr/>
        <p:nvPr/>
      </p:nvGrpSpPr>
      <p:grpSpPr>
        <a:xfrm>
          <a:off x="0" y="0"/>
          <a:ext cx="0" cy="0"/>
          <a:chOff x="0" y="0"/>
          <a:chExt cx="0" cy="0"/>
        </a:xfrm>
      </p:grpSpPr>
      <p:sp>
        <p:nvSpPr>
          <p:cNvPr id="23" name="Text Placeholder 22">
            <a:extLst>
              <a:ext uri="{FF2B5EF4-FFF2-40B4-BE49-F238E27FC236}">
                <a16:creationId xmlns:a16="http://schemas.microsoft.com/office/drawing/2014/main" id="{434CE2AE-67FD-0F67-AC43-FAEA26EE3CD3}"/>
              </a:ext>
            </a:extLst>
          </p:cNvPr>
          <p:cNvSpPr>
            <a:spLocks noGrp="1"/>
          </p:cNvSpPr>
          <p:nvPr>
            <p:ph type="body" sz="quarter" idx="18"/>
          </p:nvPr>
        </p:nvSpPr>
        <p:spPr>
          <a:xfrm>
            <a:off x="311266" y="1410514"/>
            <a:ext cx="3632192" cy="1158875"/>
          </a:xfrm>
        </p:spPr>
        <p:txBody>
          <a:bodyPr vert="horz" lIns="91440" tIns="45720" rIns="91440" bIns="45720" rtlCol="0" anchor="t">
            <a:noAutofit/>
          </a:bodyPr>
          <a:lstStyle>
            <a:lvl1pPr marL="0" indent="0">
              <a:buFontTx/>
              <a:buNone/>
              <a:defRPr lang="en-US" sz="3000" smtClean="0">
                <a:latin typeface="Univers Light" panose="020B0403020202020204" pitchFamily="34" charset="0"/>
                <a:ea typeface="+mj-ea"/>
                <a:cs typeface="+mj-cs"/>
              </a:defRPr>
            </a:lvl1pPr>
            <a:lvl2pPr marL="228508" indent="0">
              <a:buFontTx/>
              <a:buNone/>
              <a:defRPr lang="en-US" smtClean="0"/>
            </a:lvl2pPr>
            <a:lvl3pPr marL="228508" indent="0">
              <a:buFontTx/>
              <a:buNone/>
              <a:defRPr lang="en-US" smtClean="0"/>
            </a:lvl3pPr>
            <a:lvl4pPr marL="228508" indent="0">
              <a:buFontTx/>
              <a:buNone/>
              <a:defRPr lang="en-US" smtClean="0"/>
            </a:lvl4pPr>
            <a:lvl5pPr marL="228508" indent="0">
              <a:buFontTx/>
              <a:buNone/>
              <a:defRPr lang="en-US"/>
            </a:lvl5pPr>
          </a:lstStyle>
          <a:p>
            <a:pPr marL="9525" lvl="0" indent="-9525">
              <a:spcBef>
                <a:spcPct val="0"/>
              </a:spcBef>
              <a:buNone/>
              <a:tabLst/>
            </a:pPr>
            <a:r>
              <a:rPr lang="en-US"/>
              <a:t>Click to edit Master text styles</a:t>
            </a:r>
          </a:p>
        </p:txBody>
      </p:sp>
      <p:sp>
        <p:nvSpPr>
          <p:cNvPr id="24" name="Text Placeholder 22">
            <a:extLst>
              <a:ext uri="{FF2B5EF4-FFF2-40B4-BE49-F238E27FC236}">
                <a16:creationId xmlns:a16="http://schemas.microsoft.com/office/drawing/2014/main" id="{47B76B61-373C-2F29-4F91-F1180377A3BE}"/>
              </a:ext>
            </a:extLst>
          </p:cNvPr>
          <p:cNvSpPr>
            <a:spLocks noGrp="1"/>
          </p:cNvSpPr>
          <p:nvPr>
            <p:ph type="body" sz="quarter" idx="19"/>
          </p:nvPr>
        </p:nvSpPr>
        <p:spPr>
          <a:xfrm>
            <a:off x="4279904" y="1410514"/>
            <a:ext cx="3632192" cy="1158875"/>
          </a:xfrm>
        </p:spPr>
        <p:txBody>
          <a:bodyPr vert="horz" lIns="91440" tIns="45720" rIns="91440" bIns="45720" rtlCol="0" anchor="t">
            <a:noAutofit/>
          </a:bodyPr>
          <a:lstStyle>
            <a:lvl1pPr marL="0" indent="0">
              <a:buFontTx/>
              <a:buNone/>
              <a:defRPr lang="en-US" sz="3000" smtClean="0">
                <a:latin typeface="Univers Light" panose="020B0403020202020204" pitchFamily="34" charset="0"/>
                <a:ea typeface="+mj-ea"/>
                <a:cs typeface="+mj-cs"/>
              </a:defRPr>
            </a:lvl1pPr>
            <a:lvl2pPr marL="228508" indent="0">
              <a:buFontTx/>
              <a:buNone/>
              <a:defRPr lang="en-US" smtClean="0"/>
            </a:lvl2pPr>
            <a:lvl3pPr marL="228508" indent="0">
              <a:buFontTx/>
              <a:buNone/>
              <a:defRPr lang="en-US" smtClean="0"/>
            </a:lvl3pPr>
            <a:lvl4pPr marL="228508" indent="0">
              <a:buFontTx/>
              <a:buNone/>
              <a:defRPr lang="en-US" smtClean="0"/>
            </a:lvl4pPr>
            <a:lvl5pPr marL="228508" indent="0">
              <a:buFontTx/>
              <a:buNone/>
              <a:defRPr lang="en-US"/>
            </a:lvl5pPr>
          </a:lstStyle>
          <a:p>
            <a:pPr marL="9525" lvl="0" indent="-9525">
              <a:spcBef>
                <a:spcPct val="0"/>
              </a:spcBef>
              <a:buNone/>
              <a:tabLst/>
            </a:pPr>
            <a:r>
              <a:rPr lang="en-US"/>
              <a:t>Click to edit Master text styles</a:t>
            </a:r>
          </a:p>
        </p:txBody>
      </p:sp>
      <p:sp>
        <p:nvSpPr>
          <p:cNvPr id="25" name="Text Placeholder 22">
            <a:extLst>
              <a:ext uri="{FF2B5EF4-FFF2-40B4-BE49-F238E27FC236}">
                <a16:creationId xmlns:a16="http://schemas.microsoft.com/office/drawing/2014/main" id="{CF19A8A2-F684-FE06-6A29-DA59370B201F}"/>
              </a:ext>
            </a:extLst>
          </p:cNvPr>
          <p:cNvSpPr>
            <a:spLocks noGrp="1"/>
          </p:cNvSpPr>
          <p:nvPr>
            <p:ph type="body" sz="quarter" idx="20"/>
          </p:nvPr>
        </p:nvSpPr>
        <p:spPr>
          <a:xfrm>
            <a:off x="8216908" y="1410514"/>
            <a:ext cx="3632192" cy="1158875"/>
          </a:xfrm>
        </p:spPr>
        <p:txBody>
          <a:bodyPr vert="horz" lIns="91440" tIns="45720" rIns="91440" bIns="45720" rtlCol="0" anchor="t">
            <a:noAutofit/>
          </a:bodyPr>
          <a:lstStyle>
            <a:lvl1pPr marL="0" indent="0">
              <a:buFontTx/>
              <a:buNone/>
              <a:defRPr lang="en-US" sz="3000" smtClean="0">
                <a:latin typeface="Univers Light" panose="020B0403020202020204" pitchFamily="34" charset="0"/>
                <a:ea typeface="+mj-ea"/>
                <a:cs typeface="+mj-cs"/>
              </a:defRPr>
            </a:lvl1pPr>
            <a:lvl2pPr marL="228508" indent="0">
              <a:buFontTx/>
              <a:buNone/>
              <a:defRPr lang="en-US" smtClean="0"/>
            </a:lvl2pPr>
            <a:lvl3pPr marL="228508" indent="0">
              <a:buFontTx/>
              <a:buNone/>
              <a:defRPr lang="en-US" smtClean="0"/>
            </a:lvl3pPr>
            <a:lvl4pPr marL="228508" indent="0">
              <a:buFontTx/>
              <a:buNone/>
              <a:defRPr lang="en-US" smtClean="0"/>
            </a:lvl4pPr>
            <a:lvl5pPr marL="228508" indent="0">
              <a:buFontTx/>
              <a:buNone/>
              <a:defRPr lang="en-US"/>
            </a:lvl5pPr>
          </a:lstStyle>
          <a:p>
            <a:pPr marL="9525" lvl="0" indent="-9525">
              <a:spcBef>
                <a:spcPct val="0"/>
              </a:spcBef>
              <a:buNone/>
              <a:tabLst/>
            </a:pPr>
            <a:r>
              <a:rPr lang="en-US"/>
              <a:t>Click to edit Master text styles</a:t>
            </a:r>
          </a:p>
        </p:txBody>
      </p:sp>
      <p:sp>
        <p:nvSpPr>
          <p:cNvPr id="11" name="Text Placeholder 5">
            <a:extLst>
              <a:ext uri="{FF2B5EF4-FFF2-40B4-BE49-F238E27FC236}">
                <a16:creationId xmlns:a16="http://schemas.microsoft.com/office/drawing/2014/main" id="{548F4759-018E-60E4-602B-ADE501DADF45}"/>
              </a:ext>
            </a:extLst>
          </p:cNvPr>
          <p:cNvSpPr>
            <a:spLocks noGrp="1"/>
          </p:cNvSpPr>
          <p:nvPr>
            <p:ph type="body" sz="quarter" idx="21" hasCustomPrompt="1"/>
          </p:nvPr>
        </p:nvSpPr>
        <p:spPr>
          <a:xfrm>
            <a:off x="304800" y="2764840"/>
            <a:ext cx="3632192" cy="368041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2" name="Text Placeholder 5">
            <a:extLst>
              <a:ext uri="{FF2B5EF4-FFF2-40B4-BE49-F238E27FC236}">
                <a16:creationId xmlns:a16="http://schemas.microsoft.com/office/drawing/2014/main" id="{0A7E8BAA-59E2-E822-DB25-5D93A4B0A6D0}"/>
              </a:ext>
            </a:extLst>
          </p:cNvPr>
          <p:cNvSpPr>
            <a:spLocks noGrp="1"/>
          </p:cNvSpPr>
          <p:nvPr>
            <p:ph type="body" sz="quarter" idx="22" hasCustomPrompt="1"/>
          </p:nvPr>
        </p:nvSpPr>
        <p:spPr>
          <a:xfrm>
            <a:off x="4279904" y="2764840"/>
            <a:ext cx="3632192" cy="368041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3" name="Text Placeholder 5">
            <a:extLst>
              <a:ext uri="{FF2B5EF4-FFF2-40B4-BE49-F238E27FC236}">
                <a16:creationId xmlns:a16="http://schemas.microsoft.com/office/drawing/2014/main" id="{B10C3491-3D03-F7D9-D15A-68DE3390862D}"/>
              </a:ext>
            </a:extLst>
          </p:cNvPr>
          <p:cNvSpPr>
            <a:spLocks noGrp="1"/>
          </p:cNvSpPr>
          <p:nvPr>
            <p:ph type="body" sz="quarter" idx="23" hasCustomPrompt="1"/>
          </p:nvPr>
        </p:nvSpPr>
        <p:spPr>
          <a:xfrm>
            <a:off x="8216908" y="2764840"/>
            <a:ext cx="3632192" cy="368041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6" name="Title 1">
            <a:extLst>
              <a:ext uri="{FF2B5EF4-FFF2-40B4-BE49-F238E27FC236}">
                <a16:creationId xmlns:a16="http://schemas.microsoft.com/office/drawing/2014/main" id="{9C6D5681-0E5A-928D-02CF-ABD4D86C0282}"/>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246594407"/>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White Background 4 Culumn">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7B6BB4EB-8DFC-8330-D40B-3A775D2756ED}"/>
              </a:ext>
            </a:extLst>
          </p:cNvPr>
          <p:cNvSpPr>
            <a:spLocks noGrp="1"/>
          </p:cNvSpPr>
          <p:nvPr>
            <p:ph type="body" sz="quarter" idx="30"/>
          </p:nvPr>
        </p:nvSpPr>
        <p:spPr>
          <a:xfrm>
            <a:off x="309307"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26" name="Text Placeholder 24">
            <a:extLst>
              <a:ext uri="{FF2B5EF4-FFF2-40B4-BE49-F238E27FC236}">
                <a16:creationId xmlns:a16="http://schemas.microsoft.com/office/drawing/2014/main" id="{F21110DE-4C22-FD37-4034-575865FC19A5}"/>
              </a:ext>
            </a:extLst>
          </p:cNvPr>
          <p:cNvSpPr>
            <a:spLocks noGrp="1"/>
          </p:cNvSpPr>
          <p:nvPr>
            <p:ph type="body" sz="quarter" idx="31"/>
          </p:nvPr>
        </p:nvSpPr>
        <p:spPr>
          <a:xfrm>
            <a:off x="3283864"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27" name="Text Placeholder 24">
            <a:extLst>
              <a:ext uri="{FF2B5EF4-FFF2-40B4-BE49-F238E27FC236}">
                <a16:creationId xmlns:a16="http://schemas.microsoft.com/office/drawing/2014/main" id="{4E068FA4-4074-CEA7-3717-6FD5FD588517}"/>
              </a:ext>
            </a:extLst>
          </p:cNvPr>
          <p:cNvSpPr>
            <a:spLocks noGrp="1"/>
          </p:cNvSpPr>
          <p:nvPr>
            <p:ph type="body" sz="quarter" idx="32"/>
          </p:nvPr>
        </p:nvSpPr>
        <p:spPr>
          <a:xfrm>
            <a:off x="6258421"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28" name="Text Placeholder 24">
            <a:extLst>
              <a:ext uri="{FF2B5EF4-FFF2-40B4-BE49-F238E27FC236}">
                <a16:creationId xmlns:a16="http://schemas.microsoft.com/office/drawing/2014/main" id="{735AC763-E752-330D-3CF9-37BD121363A6}"/>
              </a:ext>
            </a:extLst>
          </p:cNvPr>
          <p:cNvSpPr>
            <a:spLocks noGrp="1"/>
          </p:cNvSpPr>
          <p:nvPr>
            <p:ph type="body" sz="quarter" idx="33"/>
          </p:nvPr>
        </p:nvSpPr>
        <p:spPr>
          <a:xfrm>
            <a:off x="9232977"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12" name="Text Placeholder 5">
            <a:extLst>
              <a:ext uri="{FF2B5EF4-FFF2-40B4-BE49-F238E27FC236}">
                <a16:creationId xmlns:a16="http://schemas.microsoft.com/office/drawing/2014/main" id="{41309A43-DFDB-E7D3-B33D-B889BF35649B}"/>
              </a:ext>
            </a:extLst>
          </p:cNvPr>
          <p:cNvSpPr>
            <a:spLocks noGrp="1"/>
          </p:cNvSpPr>
          <p:nvPr>
            <p:ph type="body" sz="quarter" idx="21" hasCustomPrompt="1"/>
          </p:nvPr>
        </p:nvSpPr>
        <p:spPr>
          <a:xfrm>
            <a:off x="310896" y="2764840"/>
            <a:ext cx="2615184" cy="3680410"/>
          </a:xfrm>
        </p:spPr>
        <p:txBody>
          <a:bodyPr/>
          <a:lstStyle>
            <a:lvl1pPr>
              <a:defRPr sz="2100"/>
            </a:lvl1pPr>
            <a:lvl2pPr>
              <a:defRPr sz="1900"/>
            </a:lvl2pPr>
            <a:lvl3pPr>
              <a:defRPr sz="1900"/>
            </a:lvl3pPr>
            <a:lvl4pPr>
              <a:defRPr sz="1900"/>
            </a:lvl4pPr>
            <a:lvl5pPr>
              <a:defRPr sz="190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3" name="Text Placeholder 5">
            <a:extLst>
              <a:ext uri="{FF2B5EF4-FFF2-40B4-BE49-F238E27FC236}">
                <a16:creationId xmlns:a16="http://schemas.microsoft.com/office/drawing/2014/main" id="{B20F4F59-9187-5758-9690-059B4F10E398}"/>
              </a:ext>
            </a:extLst>
          </p:cNvPr>
          <p:cNvSpPr>
            <a:spLocks noGrp="1"/>
          </p:cNvSpPr>
          <p:nvPr>
            <p:ph type="body" sz="quarter" idx="34" hasCustomPrompt="1"/>
          </p:nvPr>
        </p:nvSpPr>
        <p:spPr>
          <a:xfrm>
            <a:off x="3284844" y="2764840"/>
            <a:ext cx="2615184" cy="3680410"/>
          </a:xfrm>
        </p:spPr>
        <p:txBody>
          <a:bodyPr vert="horz" lIns="91440" tIns="45720" rIns="91440" bIns="45720" rtlCol="0">
            <a:normAutofit/>
          </a:bodyPr>
          <a:lstStyle>
            <a:lvl1pPr>
              <a:defRPr lang="en-US" sz="2100" dirty="0"/>
            </a:lvl1pPr>
            <a:lvl2pPr>
              <a:defRPr lang="en-US" sz="1900" dirty="0"/>
            </a:lvl2pPr>
            <a:lvl3pPr>
              <a:defRPr lang="en-US" sz="1900" dirty="0"/>
            </a:lvl3pPr>
            <a:lvl4pPr>
              <a:defRPr lang="en-US" sz="1900" dirty="0"/>
            </a:lvl4pPr>
            <a:lvl5pPr>
              <a:defRPr lang="en-US" sz="1900" dirty="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4" name="Text Placeholder 5">
            <a:extLst>
              <a:ext uri="{FF2B5EF4-FFF2-40B4-BE49-F238E27FC236}">
                <a16:creationId xmlns:a16="http://schemas.microsoft.com/office/drawing/2014/main" id="{CD5371A2-75DD-FDDB-A233-6585D6374ECE}"/>
              </a:ext>
            </a:extLst>
          </p:cNvPr>
          <p:cNvSpPr>
            <a:spLocks noGrp="1"/>
          </p:cNvSpPr>
          <p:nvPr>
            <p:ph type="body" sz="quarter" idx="35" hasCustomPrompt="1"/>
          </p:nvPr>
        </p:nvSpPr>
        <p:spPr>
          <a:xfrm>
            <a:off x="6254496" y="2764840"/>
            <a:ext cx="2615184" cy="3680410"/>
          </a:xfrm>
        </p:spPr>
        <p:txBody>
          <a:bodyPr vert="horz" lIns="91440" tIns="45720" rIns="91440" bIns="45720" rtlCol="0">
            <a:normAutofit/>
          </a:bodyPr>
          <a:lstStyle>
            <a:lvl1pPr>
              <a:defRPr lang="en-US" sz="2100" dirty="0"/>
            </a:lvl1pPr>
            <a:lvl2pPr>
              <a:defRPr lang="en-US" sz="1900" dirty="0"/>
            </a:lvl2pPr>
            <a:lvl3pPr>
              <a:defRPr lang="en-US" sz="1900" dirty="0"/>
            </a:lvl3pPr>
            <a:lvl4pPr>
              <a:defRPr lang="en-US" sz="1900" dirty="0"/>
            </a:lvl4pPr>
            <a:lvl5pPr>
              <a:defRPr lang="en-US" sz="1900" dirty="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6" name="Text Placeholder 5">
            <a:extLst>
              <a:ext uri="{FF2B5EF4-FFF2-40B4-BE49-F238E27FC236}">
                <a16:creationId xmlns:a16="http://schemas.microsoft.com/office/drawing/2014/main" id="{ED991A6C-E392-9557-EF91-A906502C5456}"/>
              </a:ext>
            </a:extLst>
          </p:cNvPr>
          <p:cNvSpPr>
            <a:spLocks noGrp="1"/>
          </p:cNvSpPr>
          <p:nvPr>
            <p:ph type="body" sz="quarter" idx="36" hasCustomPrompt="1"/>
          </p:nvPr>
        </p:nvSpPr>
        <p:spPr>
          <a:xfrm>
            <a:off x="9232977" y="2764840"/>
            <a:ext cx="2615184" cy="3680410"/>
          </a:xfrm>
        </p:spPr>
        <p:txBody>
          <a:bodyPr vert="horz" lIns="91440" tIns="45720" rIns="91440" bIns="45720" rtlCol="0">
            <a:normAutofit/>
          </a:bodyPr>
          <a:lstStyle>
            <a:lvl1pPr>
              <a:defRPr lang="en-US" sz="2100" dirty="0"/>
            </a:lvl1pPr>
            <a:lvl2pPr>
              <a:defRPr lang="en-US" sz="1900" dirty="0"/>
            </a:lvl2pPr>
            <a:lvl3pPr>
              <a:defRPr lang="en-US" sz="1900" dirty="0"/>
            </a:lvl3pPr>
            <a:lvl4pPr>
              <a:defRPr lang="en-US" sz="1900" dirty="0"/>
            </a:lvl4pPr>
            <a:lvl5pPr>
              <a:defRPr lang="en-US" sz="1900" dirty="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6" name="Title 1">
            <a:extLst>
              <a:ext uri="{FF2B5EF4-FFF2-40B4-BE49-F238E27FC236}">
                <a16:creationId xmlns:a16="http://schemas.microsoft.com/office/drawing/2014/main" id="{F1791BF4-54FB-D459-8FD1-9F9812D22A0E}"/>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2680655738"/>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White Background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682272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userDrawn="1">
  <p:cSld name="Green Background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47059410"/>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7761900"/>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userDrawn="1">
  <p:cSld name="Green Background Title Subtitle Copy Imag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5641848"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5641848" cy="582612"/>
          </a:xfrm>
        </p:spPr>
        <p:txBody>
          <a:bodyPr vert="horz" lIns="91440" tIns="45720" rIns="91440" bIns="45720" rtlCol="0">
            <a:normAutofit/>
          </a:bodyPr>
          <a:lstStyle>
            <a:lvl1pPr marL="0" indent="0">
              <a:buNone/>
              <a:defRPr lang="en-US" sz="2500" smtClean="0">
                <a:solidFill>
                  <a:schemeClr val="tx1"/>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
        <p:nvSpPr>
          <p:cNvPr id="9" name="Picture Placeholder 8">
            <a:extLst>
              <a:ext uri="{FF2B5EF4-FFF2-40B4-BE49-F238E27FC236}">
                <a16:creationId xmlns:a16="http://schemas.microsoft.com/office/drawing/2014/main" id="{3E6B7351-222B-3BFB-5D5C-6161EF1A84A9}"/>
              </a:ext>
            </a:extLst>
          </p:cNvPr>
          <p:cNvSpPr>
            <a:spLocks noGrp="1"/>
          </p:cNvSpPr>
          <p:nvPr>
            <p:ph type="pic" sz="quarter" idx="14"/>
          </p:nvPr>
        </p:nvSpPr>
        <p:spPr>
          <a:xfrm>
            <a:off x="6096001" y="-1"/>
            <a:ext cx="6095999" cy="6537031"/>
          </a:xfrm>
        </p:spPr>
        <p:txBody>
          <a:bodyPr/>
          <a:lstStyle/>
          <a:p>
            <a:endParaRPr lang="en-US" dirty="0"/>
          </a:p>
        </p:txBody>
      </p:sp>
      <p:sp>
        <p:nvSpPr>
          <p:cNvPr id="10" name="Text Placeholder 5">
            <a:extLst>
              <a:ext uri="{FF2B5EF4-FFF2-40B4-BE49-F238E27FC236}">
                <a16:creationId xmlns:a16="http://schemas.microsoft.com/office/drawing/2014/main" id="{F7EEE8DC-6A5B-C198-BD0A-C7E1FF70B471}"/>
              </a:ext>
            </a:extLst>
          </p:cNvPr>
          <p:cNvSpPr>
            <a:spLocks noGrp="1"/>
          </p:cNvSpPr>
          <p:nvPr>
            <p:ph type="body" sz="quarter" idx="13" hasCustomPrompt="1"/>
          </p:nvPr>
        </p:nvSpPr>
        <p:spPr>
          <a:xfrm>
            <a:off x="304800" y="2057400"/>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56954357"/>
      </p:ext>
    </p:extLst>
  </p:cSld>
  <p:clrMapOvr>
    <a:masterClrMapping/>
  </p:clrMapOvr>
  <p:extLst>
    <p:ext uri="{DCECCB84-F9BA-43D5-87BE-67443E8EF086}">
      <p15:sldGuideLst xmlns:p15="http://schemas.microsoft.com/office/powerpoint/2012/main">
        <p15:guide id="1" pos="3840">
          <p15:clr>
            <a:srgbClr val="FBAE40"/>
          </p15:clr>
        </p15:guide>
        <p15:guide id="2" pos="3744">
          <p15:clr>
            <a:srgbClr val="FBAE40"/>
          </p15:clr>
        </p15:guide>
        <p15:guide id="3" orient="horz" pos="768">
          <p15:clr>
            <a:srgbClr val="FBAE40"/>
          </p15:clr>
        </p15:guide>
      </p15:sldGuideLst>
    </p:ext>
  </p:extLst>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White Backgrou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3345455802"/>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White Background Title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11544300" cy="582612"/>
          </a:xfrm>
        </p:spPr>
        <p:txBody>
          <a:bodyPr vert="horz" lIns="91440" tIns="45720" rIns="91440" bIns="45720" rtlCol="0">
            <a:normAutofit/>
          </a:bodyPr>
          <a:lstStyle>
            <a:lvl1pPr marL="0" indent="0">
              <a:buFontTx/>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Tree>
    <p:extLst>
      <p:ext uri="{BB962C8B-B14F-4D97-AF65-F5344CB8AC3E}">
        <p14:creationId xmlns:p14="http://schemas.microsoft.com/office/powerpoint/2010/main" val="3394808702"/>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Green Background 4 Culumn">
    <p:spTree>
      <p:nvGrpSpPr>
        <p:cNvPr id="1" name=""/>
        <p:cNvGrpSpPr/>
        <p:nvPr/>
      </p:nvGrpSpPr>
      <p:grpSpPr>
        <a:xfrm>
          <a:off x="0" y="0"/>
          <a:ext cx="0" cy="0"/>
          <a:chOff x="0" y="0"/>
          <a:chExt cx="0" cy="0"/>
        </a:xfrm>
      </p:grpSpPr>
      <p:sp>
        <p:nvSpPr>
          <p:cNvPr id="2" name="Text Placeholder 24">
            <a:extLst>
              <a:ext uri="{FF2B5EF4-FFF2-40B4-BE49-F238E27FC236}">
                <a16:creationId xmlns:a16="http://schemas.microsoft.com/office/drawing/2014/main" id="{FCE943DF-27EB-9AE1-8A1F-954E872E1DCE}"/>
              </a:ext>
            </a:extLst>
          </p:cNvPr>
          <p:cNvSpPr>
            <a:spLocks noGrp="1"/>
          </p:cNvSpPr>
          <p:nvPr>
            <p:ph type="body" sz="quarter" idx="30"/>
          </p:nvPr>
        </p:nvSpPr>
        <p:spPr>
          <a:xfrm>
            <a:off x="309307"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5" name="Text Placeholder 24">
            <a:extLst>
              <a:ext uri="{FF2B5EF4-FFF2-40B4-BE49-F238E27FC236}">
                <a16:creationId xmlns:a16="http://schemas.microsoft.com/office/drawing/2014/main" id="{F79F71A9-E638-7899-88DD-DD31B0071FEF}"/>
              </a:ext>
            </a:extLst>
          </p:cNvPr>
          <p:cNvSpPr>
            <a:spLocks noGrp="1"/>
          </p:cNvSpPr>
          <p:nvPr>
            <p:ph type="body" sz="quarter" idx="31"/>
          </p:nvPr>
        </p:nvSpPr>
        <p:spPr>
          <a:xfrm>
            <a:off x="3283864"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6" name="Text Placeholder 24">
            <a:extLst>
              <a:ext uri="{FF2B5EF4-FFF2-40B4-BE49-F238E27FC236}">
                <a16:creationId xmlns:a16="http://schemas.microsoft.com/office/drawing/2014/main" id="{B003D33F-CEC4-F31B-DA34-55FCE4650D47}"/>
              </a:ext>
            </a:extLst>
          </p:cNvPr>
          <p:cNvSpPr>
            <a:spLocks noGrp="1"/>
          </p:cNvSpPr>
          <p:nvPr>
            <p:ph type="body" sz="quarter" idx="32"/>
          </p:nvPr>
        </p:nvSpPr>
        <p:spPr>
          <a:xfrm>
            <a:off x="6258421"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7" name="Text Placeholder 24">
            <a:extLst>
              <a:ext uri="{FF2B5EF4-FFF2-40B4-BE49-F238E27FC236}">
                <a16:creationId xmlns:a16="http://schemas.microsoft.com/office/drawing/2014/main" id="{5F3169B4-B820-6BF7-92F5-31EA36EF878F}"/>
              </a:ext>
            </a:extLst>
          </p:cNvPr>
          <p:cNvSpPr>
            <a:spLocks noGrp="1"/>
          </p:cNvSpPr>
          <p:nvPr>
            <p:ph type="body" sz="quarter" idx="33"/>
          </p:nvPr>
        </p:nvSpPr>
        <p:spPr>
          <a:xfrm>
            <a:off x="9232977"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8" name="Text Placeholder 5">
            <a:extLst>
              <a:ext uri="{FF2B5EF4-FFF2-40B4-BE49-F238E27FC236}">
                <a16:creationId xmlns:a16="http://schemas.microsoft.com/office/drawing/2014/main" id="{5650399B-EE23-9BC4-A986-D8761C784619}"/>
              </a:ext>
            </a:extLst>
          </p:cNvPr>
          <p:cNvSpPr>
            <a:spLocks noGrp="1"/>
          </p:cNvSpPr>
          <p:nvPr>
            <p:ph type="body" sz="quarter" idx="21" hasCustomPrompt="1"/>
          </p:nvPr>
        </p:nvSpPr>
        <p:spPr>
          <a:xfrm>
            <a:off x="310896" y="2764840"/>
            <a:ext cx="2615184" cy="3680410"/>
          </a:xfrm>
        </p:spPr>
        <p:txBody>
          <a:bodyPr/>
          <a:lstStyle>
            <a:lvl1pPr>
              <a:defRPr sz="2100"/>
            </a:lvl1pPr>
            <a:lvl2pPr>
              <a:defRPr sz="1900"/>
            </a:lvl2pPr>
            <a:lvl3pPr>
              <a:defRPr sz="1900"/>
            </a:lvl3pPr>
            <a:lvl4pPr>
              <a:defRPr sz="1900"/>
            </a:lvl4pPr>
            <a:lvl5pPr>
              <a:defRPr sz="190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9" name="Text Placeholder 5">
            <a:extLst>
              <a:ext uri="{FF2B5EF4-FFF2-40B4-BE49-F238E27FC236}">
                <a16:creationId xmlns:a16="http://schemas.microsoft.com/office/drawing/2014/main" id="{30F1C7CF-DA4D-7125-3899-C9442628C56A}"/>
              </a:ext>
            </a:extLst>
          </p:cNvPr>
          <p:cNvSpPr>
            <a:spLocks noGrp="1"/>
          </p:cNvSpPr>
          <p:nvPr>
            <p:ph type="body" sz="quarter" idx="34" hasCustomPrompt="1"/>
          </p:nvPr>
        </p:nvSpPr>
        <p:spPr>
          <a:xfrm>
            <a:off x="3284844" y="2764840"/>
            <a:ext cx="2615184" cy="3680410"/>
          </a:xfrm>
        </p:spPr>
        <p:txBody>
          <a:bodyPr vert="horz" lIns="91440" tIns="45720" rIns="91440" bIns="45720" rtlCol="0">
            <a:normAutofit/>
          </a:bodyPr>
          <a:lstStyle>
            <a:lvl1pPr>
              <a:defRPr lang="en-US" sz="2100" dirty="0"/>
            </a:lvl1pPr>
            <a:lvl2pPr>
              <a:defRPr lang="en-US" sz="1900" dirty="0"/>
            </a:lvl2pPr>
            <a:lvl3pPr>
              <a:defRPr lang="en-US" sz="1900" dirty="0"/>
            </a:lvl3pPr>
            <a:lvl4pPr>
              <a:defRPr lang="en-US" sz="1900" dirty="0"/>
            </a:lvl4pPr>
            <a:lvl5pPr>
              <a:defRPr lang="en-US" sz="1900" dirty="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0" name="Text Placeholder 5">
            <a:extLst>
              <a:ext uri="{FF2B5EF4-FFF2-40B4-BE49-F238E27FC236}">
                <a16:creationId xmlns:a16="http://schemas.microsoft.com/office/drawing/2014/main" id="{18334003-7524-EEDF-E983-A0EBBB18FC50}"/>
              </a:ext>
            </a:extLst>
          </p:cNvPr>
          <p:cNvSpPr>
            <a:spLocks noGrp="1"/>
          </p:cNvSpPr>
          <p:nvPr>
            <p:ph type="body" sz="quarter" idx="35" hasCustomPrompt="1"/>
          </p:nvPr>
        </p:nvSpPr>
        <p:spPr>
          <a:xfrm>
            <a:off x="6254496" y="2764840"/>
            <a:ext cx="2615184" cy="3680410"/>
          </a:xfrm>
        </p:spPr>
        <p:txBody>
          <a:bodyPr vert="horz" lIns="91440" tIns="45720" rIns="91440" bIns="45720" rtlCol="0">
            <a:normAutofit/>
          </a:bodyPr>
          <a:lstStyle>
            <a:lvl1pPr>
              <a:defRPr lang="en-US" sz="2100" dirty="0"/>
            </a:lvl1pPr>
            <a:lvl2pPr>
              <a:defRPr lang="en-US" sz="1900" dirty="0"/>
            </a:lvl2pPr>
            <a:lvl3pPr>
              <a:defRPr lang="en-US" sz="1900" dirty="0"/>
            </a:lvl3pPr>
            <a:lvl4pPr>
              <a:defRPr lang="en-US" sz="1900" dirty="0"/>
            </a:lvl4pPr>
            <a:lvl5pPr>
              <a:defRPr lang="en-US" sz="1900" dirty="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1" name="Text Placeholder 5">
            <a:extLst>
              <a:ext uri="{FF2B5EF4-FFF2-40B4-BE49-F238E27FC236}">
                <a16:creationId xmlns:a16="http://schemas.microsoft.com/office/drawing/2014/main" id="{E4AF3191-7973-12A6-3D03-DD359777A3BB}"/>
              </a:ext>
            </a:extLst>
          </p:cNvPr>
          <p:cNvSpPr>
            <a:spLocks noGrp="1"/>
          </p:cNvSpPr>
          <p:nvPr>
            <p:ph type="body" sz="quarter" idx="36" hasCustomPrompt="1"/>
          </p:nvPr>
        </p:nvSpPr>
        <p:spPr>
          <a:xfrm>
            <a:off x="9232977" y="2764840"/>
            <a:ext cx="2615184" cy="3680410"/>
          </a:xfrm>
        </p:spPr>
        <p:txBody>
          <a:bodyPr vert="horz" lIns="91440" tIns="45720" rIns="91440" bIns="45720" rtlCol="0">
            <a:normAutofit/>
          </a:bodyPr>
          <a:lstStyle>
            <a:lvl1pPr>
              <a:defRPr lang="en-US" sz="2100" dirty="0"/>
            </a:lvl1pPr>
            <a:lvl2pPr>
              <a:defRPr lang="en-US" sz="1900" dirty="0"/>
            </a:lvl2pPr>
            <a:lvl3pPr>
              <a:defRPr lang="en-US" sz="1900" dirty="0"/>
            </a:lvl3pPr>
            <a:lvl4pPr>
              <a:defRPr lang="en-US" sz="1900" dirty="0"/>
            </a:lvl4pPr>
            <a:lvl5pPr>
              <a:defRPr lang="en-US" sz="1900" dirty="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80E4B17D-C4A2-B157-15C8-11C06EF54785}"/>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3380826172"/>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White Background Title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6" name="Text Placeholder 5">
            <a:extLst>
              <a:ext uri="{FF2B5EF4-FFF2-40B4-BE49-F238E27FC236}">
                <a16:creationId xmlns:a16="http://schemas.microsoft.com/office/drawing/2014/main" id="{97084CA6-B8B1-5F6F-865F-E940B9D36671}"/>
              </a:ext>
            </a:extLst>
          </p:cNvPr>
          <p:cNvSpPr>
            <a:spLocks noGrp="1"/>
          </p:cNvSpPr>
          <p:nvPr>
            <p:ph type="body" sz="quarter" idx="13" hasCustomPrompt="1"/>
          </p:nvPr>
        </p:nvSpPr>
        <p:spPr>
          <a:xfrm>
            <a:off x="304800" y="1567502"/>
            <a:ext cx="115443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67744129"/>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White Background Title Subtitle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11544300" cy="582612"/>
          </a:xfrm>
        </p:spPr>
        <p:txBody>
          <a:bodyPr vert="horz" lIns="91440" tIns="45720" rIns="91440" bIns="45720" rtlCol="0">
            <a:normAutofit/>
          </a:bodyPr>
          <a:lstStyle>
            <a:lvl1pPr marL="0" indent="0">
              <a:buFont typeface="Wingdings" pitchFamily="2" charset="2"/>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
        <p:nvSpPr>
          <p:cNvPr id="6" name="Text Placeholder 5">
            <a:extLst>
              <a:ext uri="{FF2B5EF4-FFF2-40B4-BE49-F238E27FC236}">
                <a16:creationId xmlns:a16="http://schemas.microsoft.com/office/drawing/2014/main" id="{97084CA6-B8B1-5F6F-865F-E940B9D36671}"/>
              </a:ext>
            </a:extLst>
          </p:cNvPr>
          <p:cNvSpPr>
            <a:spLocks noGrp="1"/>
          </p:cNvSpPr>
          <p:nvPr>
            <p:ph type="body" sz="quarter" idx="13" hasCustomPrompt="1"/>
          </p:nvPr>
        </p:nvSpPr>
        <p:spPr>
          <a:xfrm>
            <a:off x="304800" y="2057400"/>
            <a:ext cx="115443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35259185"/>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White Background Title 2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9" name="Text Placeholder 5">
            <a:extLst>
              <a:ext uri="{FF2B5EF4-FFF2-40B4-BE49-F238E27FC236}">
                <a16:creationId xmlns:a16="http://schemas.microsoft.com/office/drawing/2014/main" id="{B31D70AF-7580-F143-9574-DF082F671F95}"/>
              </a:ext>
            </a:extLst>
          </p:cNvPr>
          <p:cNvSpPr>
            <a:spLocks noGrp="1"/>
          </p:cNvSpPr>
          <p:nvPr>
            <p:ph type="body" sz="quarter" idx="13" hasCustomPrompt="1"/>
          </p:nvPr>
        </p:nvSpPr>
        <p:spPr>
          <a:xfrm>
            <a:off x="304800" y="1567502"/>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0" name="Text Placeholder 5">
            <a:extLst>
              <a:ext uri="{FF2B5EF4-FFF2-40B4-BE49-F238E27FC236}">
                <a16:creationId xmlns:a16="http://schemas.microsoft.com/office/drawing/2014/main" id="{47624E3D-E7BF-595A-B8B8-8BCE1239CCA3}"/>
              </a:ext>
            </a:extLst>
          </p:cNvPr>
          <p:cNvSpPr>
            <a:spLocks noGrp="1"/>
          </p:cNvSpPr>
          <p:nvPr>
            <p:ph type="body" sz="quarter" idx="14" hasCustomPrompt="1"/>
          </p:nvPr>
        </p:nvSpPr>
        <p:spPr>
          <a:xfrm>
            <a:off x="6213227" y="1567502"/>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32376756"/>
      </p:ext>
    </p:extLst>
  </p:cSld>
  <p:clrMapOvr>
    <a:masterClrMapping/>
  </p:clrMapOvr>
  <p:extLst>
    <p:ext uri="{DCECCB84-F9BA-43D5-87BE-67443E8EF086}">
      <p15:sldGuideLst xmlns:p15="http://schemas.microsoft.com/office/powerpoint/2012/main">
        <p15:guide id="1" pos="3912">
          <p15:clr>
            <a:srgbClr val="FBAE40"/>
          </p15:clr>
        </p15:guide>
        <p15:guide id="2" pos="3744">
          <p15:clr>
            <a:srgbClr val="FBAE40"/>
          </p15:clr>
        </p15:guide>
        <p15:guide id="3" orient="horz" pos="768">
          <p15:clr>
            <a:srgbClr val="FBAE40"/>
          </p15:clr>
        </p15:guide>
      </p15:sldGuideLst>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White Background Title Subtitle 2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11544300" cy="582612"/>
          </a:xfrm>
        </p:spPr>
        <p:txBody>
          <a:bodyPr vert="horz" lIns="91440" tIns="45720" rIns="91440" bIns="45720" rtlCol="0">
            <a:normAutofit/>
          </a:bodyPr>
          <a:lstStyle>
            <a:lvl1pPr marL="0" indent="0">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
        <p:nvSpPr>
          <p:cNvPr id="9" name="Text Placeholder 5">
            <a:extLst>
              <a:ext uri="{FF2B5EF4-FFF2-40B4-BE49-F238E27FC236}">
                <a16:creationId xmlns:a16="http://schemas.microsoft.com/office/drawing/2014/main" id="{B31D70AF-7580-F143-9574-DF082F671F95}"/>
              </a:ext>
            </a:extLst>
          </p:cNvPr>
          <p:cNvSpPr>
            <a:spLocks noGrp="1"/>
          </p:cNvSpPr>
          <p:nvPr>
            <p:ph type="body" sz="quarter" idx="13" hasCustomPrompt="1"/>
          </p:nvPr>
        </p:nvSpPr>
        <p:spPr>
          <a:xfrm>
            <a:off x="304800" y="2057400"/>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0" name="Text Placeholder 5">
            <a:extLst>
              <a:ext uri="{FF2B5EF4-FFF2-40B4-BE49-F238E27FC236}">
                <a16:creationId xmlns:a16="http://schemas.microsoft.com/office/drawing/2014/main" id="{47624E3D-E7BF-595A-B8B8-8BCE1239CCA3}"/>
              </a:ext>
            </a:extLst>
          </p:cNvPr>
          <p:cNvSpPr>
            <a:spLocks noGrp="1"/>
          </p:cNvSpPr>
          <p:nvPr>
            <p:ph type="body" sz="quarter" idx="14" hasCustomPrompt="1"/>
          </p:nvPr>
        </p:nvSpPr>
        <p:spPr>
          <a:xfrm>
            <a:off x="6213227" y="2057400"/>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9566224"/>
      </p:ext>
    </p:extLst>
  </p:cSld>
  <p:clrMapOvr>
    <a:masterClrMapping/>
  </p:clrMapOvr>
  <p:extLst>
    <p:ext uri="{DCECCB84-F9BA-43D5-87BE-67443E8EF086}">
      <p15:sldGuideLst xmlns:p15="http://schemas.microsoft.com/office/powerpoint/2012/main">
        <p15:guide id="1" pos="3912">
          <p15:clr>
            <a:srgbClr val="FBAE40"/>
          </p15:clr>
        </p15:guide>
        <p15:guide id="2" pos="3744">
          <p15:clr>
            <a:srgbClr val="FBAE40"/>
          </p15:clr>
        </p15:guide>
        <p15:guide id="3" orient="horz" pos="768">
          <p15:clr>
            <a:srgbClr val="FBAE40"/>
          </p15:clr>
        </p15:guide>
      </p15:sldGuideLst>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White Background Title Subtitle Copy Imag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5641848"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5641848" cy="582612"/>
          </a:xfrm>
        </p:spPr>
        <p:txBody>
          <a:bodyPr vert="horz" lIns="91440" tIns="45720" rIns="91440" bIns="45720" rtlCol="0">
            <a:normAutofit/>
          </a:bodyPr>
          <a:lstStyle>
            <a:lvl1pPr marL="0" indent="0">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
        <p:nvSpPr>
          <p:cNvPr id="9" name="Picture Placeholder 8">
            <a:extLst>
              <a:ext uri="{FF2B5EF4-FFF2-40B4-BE49-F238E27FC236}">
                <a16:creationId xmlns:a16="http://schemas.microsoft.com/office/drawing/2014/main" id="{3E6B7351-222B-3BFB-5D5C-6161EF1A84A9}"/>
              </a:ext>
            </a:extLst>
          </p:cNvPr>
          <p:cNvSpPr>
            <a:spLocks noGrp="1"/>
          </p:cNvSpPr>
          <p:nvPr>
            <p:ph type="pic" sz="quarter" idx="14"/>
          </p:nvPr>
        </p:nvSpPr>
        <p:spPr>
          <a:xfrm>
            <a:off x="6096001" y="-1"/>
            <a:ext cx="6095999" cy="6539607"/>
          </a:xfrm>
        </p:spPr>
        <p:txBody>
          <a:bodyPr/>
          <a:lstStyle/>
          <a:p>
            <a:endParaRPr lang="en-US" dirty="0"/>
          </a:p>
        </p:txBody>
      </p:sp>
      <p:sp>
        <p:nvSpPr>
          <p:cNvPr id="10" name="Text Placeholder 5">
            <a:extLst>
              <a:ext uri="{FF2B5EF4-FFF2-40B4-BE49-F238E27FC236}">
                <a16:creationId xmlns:a16="http://schemas.microsoft.com/office/drawing/2014/main" id="{F7EEE8DC-6A5B-C198-BD0A-C7E1FF70B471}"/>
              </a:ext>
            </a:extLst>
          </p:cNvPr>
          <p:cNvSpPr>
            <a:spLocks noGrp="1"/>
          </p:cNvSpPr>
          <p:nvPr>
            <p:ph type="body" sz="quarter" idx="13" hasCustomPrompt="1"/>
          </p:nvPr>
        </p:nvSpPr>
        <p:spPr>
          <a:xfrm>
            <a:off x="304800" y="2057400"/>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70054543"/>
      </p:ext>
    </p:extLst>
  </p:cSld>
  <p:clrMapOvr>
    <a:masterClrMapping/>
  </p:clrMapOvr>
  <p:extLst>
    <p:ext uri="{DCECCB84-F9BA-43D5-87BE-67443E8EF086}">
      <p15:sldGuideLst xmlns:p15="http://schemas.microsoft.com/office/powerpoint/2012/main">
        <p15:guide id="1" pos="3840">
          <p15:clr>
            <a:srgbClr val="FBAE40"/>
          </p15:clr>
        </p15:guide>
        <p15:guide id="2" pos="3744">
          <p15:clr>
            <a:srgbClr val="FBAE40"/>
          </p15:clr>
        </p15:guide>
        <p15:guide id="3" orient="horz" pos="768">
          <p15:clr>
            <a:srgbClr val="FBAE40"/>
          </p15:clr>
        </p15:guide>
      </p15:sldGuideLst>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White Background Title Subtitle Copy Image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6326336" y="571522"/>
            <a:ext cx="5641848"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6326336" y="1219200"/>
            <a:ext cx="5641848" cy="582612"/>
          </a:xfrm>
        </p:spPr>
        <p:txBody>
          <a:bodyPr vert="horz" lIns="91440" tIns="45720" rIns="91440" bIns="45720" rtlCol="0">
            <a:normAutofit/>
          </a:bodyPr>
          <a:lstStyle>
            <a:lvl1pPr marL="0" indent="0">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
        <p:nvSpPr>
          <p:cNvPr id="9" name="Picture Placeholder 8">
            <a:extLst>
              <a:ext uri="{FF2B5EF4-FFF2-40B4-BE49-F238E27FC236}">
                <a16:creationId xmlns:a16="http://schemas.microsoft.com/office/drawing/2014/main" id="{3E6B7351-222B-3BFB-5D5C-6161EF1A84A9}"/>
              </a:ext>
            </a:extLst>
          </p:cNvPr>
          <p:cNvSpPr>
            <a:spLocks noGrp="1"/>
          </p:cNvSpPr>
          <p:nvPr>
            <p:ph type="pic" sz="quarter" idx="14"/>
          </p:nvPr>
        </p:nvSpPr>
        <p:spPr>
          <a:xfrm>
            <a:off x="1" y="-1"/>
            <a:ext cx="6096000" cy="6539607"/>
          </a:xfrm>
        </p:spPr>
        <p:txBody>
          <a:bodyPr/>
          <a:lstStyle/>
          <a:p>
            <a:endParaRPr lang="en-US" dirty="0"/>
          </a:p>
        </p:txBody>
      </p:sp>
      <p:sp>
        <p:nvSpPr>
          <p:cNvPr id="10" name="Text Placeholder 5">
            <a:extLst>
              <a:ext uri="{FF2B5EF4-FFF2-40B4-BE49-F238E27FC236}">
                <a16:creationId xmlns:a16="http://schemas.microsoft.com/office/drawing/2014/main" id="{B10699C7-03A9-9D5F-5D8D-68A7B4ECFB59}"/>
              </a:ext>
            </a:extLst>
          </p:cNvPr>
          <p:cNvSpPr>
            <a:spLocks noGrp="1"/>
          </p:cNvSpPr>
          <p:nvPr>
            <p:ph type="body" sz="quarter" idx="15" hasCustomPrompt="1"/>
          </p:nvPr>
        </p:nvSpPr>
        <p:spPr>
          <a:xfrm>
            <a:off x="6329384" y="2057400"/>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31813016"/>
      </p:ext>
    </p:extLst>
  </p:cSld>
  <p:clrMapOvr>
    <a:masterClrMapping/>
  </p:clrMapOvr>
  <p:extLst>
    <p:ext uri="{DCECCB84-F9BA-43D5-87BE-67443E8EF086}">
      <p15:sldGuideLst xmlns:p15="http://schemas.microsoft.com/office/powerpoint/2012/main">
        <p15:guide id="1" pos="3840">
          <p15:clr>
            <a:srgbClr val="FBAE40"/>
          </p15:clr>
        </p15:guide>
        <p15:guide id="2" pos="3984">
          <p15:clr>
            <a:srgbClr val="FBAE40"/>
          </p15:clr>
        </p15:guide>
        <p15:guide id="3" orient="horz" pos="768">
          <p15:clr>
            <a:srgbClr val="FBAE40"/>
          </p15:clr>
        </p15:guide>
      </p15:sldGuideLst>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White Background Title Chart">
    <p:spTree>
      <p:nvGrpSpPr>
        <p:cNvPr id="1" name=""/>
        <p:cNvGrpSpPr/>
        <p:nvPr/>
      </p:nvGrpSpPr>
      <p:grpSpPr>
        <a:xfrm>
          <a:off x="0" y="0"/>
          <a:ext cx="0" cy="0"/>
          <a:chOff x="0" y="0"/>
          <a:chExt cx="0" cy="0"/>
        </a:xfrm>
      </p:grpSpPr>
      <p:sp>
        <p:nvSpPr>
          <p:cNvPr id="5" name="Line">
            <a:extLst>
              <a:ext uri="{FF2B5EF4-FFF2-40B4-BE49-F238E27FC236}">
                <a16:creationId xmlns:a16="http://schemas.microsoft.com/office/drawing/2014/main" id="{83D016EE-31A0-CEF0-E3D1-F942263C32C7}"/>
              </a:ext>
            </a:extLst>
          </p:cNvPr>
          <p:cNvSpPr/>
          <p:nvPr userDrawn="1"/>
        </p:nvSpPr>
        <p:spPr>
          <a:xfrm flipV="1">
            <a:off x="4264886" y="683399"/>
            <a:ext cx="0" cy="5651501"/>
          </a:xfrm>
          <a:prstGeom prst="line">
            <a:avLst/>
          </a:prstGeom>
          <a:ln w="12700">
            <a:solidFill>
              <a:srgbClr val="BFBFBF"/>
            </a:solidFill>
            <a:miter lim="400000"/>
          </a:ln>
        </p:spPr>
        <p:txBody>
          <a:bodyPr lIns="25390" tIns="25390" rIns="25390" bIns="25390" anchor="ctr"/>
          <a:lstStyle/>
          <a:p>
            <a:pPr>
              <a:defRPr sz="4000">
                <a:solidFill>
                  <a:srgbClr val="FFFFFF"/>
                </a:solidFill>
                <a:effectLst>
                  <a:outerShdw blurRad="38100" dist="12700" dir="5400000" rotWithShape="0">
                    <a:srgbClr val="000000">
                      <a:alpha val="50000"/>
                    </a:srgbClr>
                  </a:outerShdw>
                </a:effectLst>
              </a:defRPr>
            </a:pPr>
            <a:endParaRPr sz="1999" dirty="0">
              <a:latin typeface="Univers Light" panose="020B0403020202020204" pitchFamily="34" charset="0"/>
            </a:endParaRPr>
          </a:p>
        </p:txBody>
      </p:sp>
      <p:sp>
        <p:nvSpPr>
          <p:cNvPr id="7" name="Chart Placeholder 10">
            <a:extLst>
              <a:ext uri="{FF2B5EF4-FFF2-40B4-BE49-F238E27FC236}">
                <a16:creationId xmlns:a16="http://schemas.microsoft.com/office/drawing/2014/main" id="{269E911D-5085-3547-48F4-ACACAB0E8C80}"/>
              </a:ext>
            </a:extLst>
          </p:cNvPr>
          <p:cNvSpPr>
            <a:spLocks noGrp="1"/>
          </p:cNvSpPr>
          <p:nvPr>
            <p:ph type="chart" sz="quarter" idx="12"/>
          </p:nvPr>
        </p:nvSpPr>
        <p:spPr>
          <a:xfrm>
            <a:off x="4573440" y="571500"/>
            <a:ext cx="7282986" cy="5753099"/>
          </a:xfrm>
          <a:prstGeom prst="rect">
            <a:avLst/>
          </a:prstGeom>
        </p:spPr>
        <p:txBody>
          <a:bodyPr/>
          <a:lstStyle>
            <a:lvl1pPr>
              <a:defRPr b="0" i="0">
                <a:latin typeface="Univers Light" panose="020B0403020202020204" pitchFamily="34" charset="0"/>
              </a:defRPr>
            </a:lvl1pPr>
          </a:lstStyle>
          <a:p>
            <a:endParaRPr lang="en-US" dirty="0"/>
          </a:p>
        </p:txBody>
      </p:sp>
      <p:sp>
        <p:nvSpPr>
          <p:cNvPr id="2" name="Title 1">
            <a:extLst>
              <a:ext uri="{FF2B5EF4-FFF2-40B4-BE49-F238E27FC236}">
                <a16:creationId xmlns:a16="http://schemas.microsoft.com/office/drawing/2014/main" id="{BBE1E901-218F-F241-6F8E-AC162E8959EA}"/>
              </a:ext>
            </a:extLst>
          </p:cNvPr>
          <p:cNvSpPr>
            <a:spLocks noGrp="1"/>
          </p:cNvSpPr>
          <p:nvPr>
            <p:ph type="title"/>
          </p:nvPr>
        </p:nvSpPr>
        <p:spPr>
          <a:xfrm>
            <a:off x="304800" y="620950"/>
            <a:ext cx="3651533" cy="5723998"/>
          </a:xfrm>
        </p:spPr>
        <p:txBody>
          <a:bodyPr anchor="t"/>
          <a:lstStyle/>
          <a:p>
            <a:r>
              <a:rPr lang="en-US"/>
              <a:t>Click to edit Master title style</a:t>
            </a:r>
          </a:p>
        </p:txBody>
      </p:sp>
    </p:spTree>
    <p:extLst>
      <p:ext uri="{BB962C8B-B14F-4D97-AF65-F5344CB8AC3E}">
        <p14:creationId xmlns:p14="http://schemas.microsoft.com/office/powerpoint/2010/main" val="707822596"/>
      </p:ext>
    </p:extLst>
  </p:cSld>
  <p:clrMapOvr>
    <a:masterClrMapping/>
  </p:clrMapOvr>
  <p:extLst>
    <p:ext uri="{DCECCB84-F9BA-43D5-87BE-67443E8EF086}">
      <p15:sldGuideLst xmlns:p15="http://schemas.microsoft.com/office/powerpoint/2012/main">
        <p15:guide id="1" pos="2880">
          <p15:clr>
            <a:srgbClr val="FBAE40"/>
          </p15:clr>
        </p15:guide>
        <p15:guide id="2" pos="2688">
          <p15:clr>
            <a:srgbClr val="FBAE40"/>
          </p15:clr>
        </p15:guide>
        <p15:guide id="3" pos="2496">
          <p15:clr>
            <a:srgbClr val="FBAE40"/>
          </p15:clr>
        </p15:guide>
      </p15:sldGuideLst>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White Background 2 Culumn">
    <p:spTree>
      <p:nvGrpSpPr>
        <p:cNvPr id="1" name=""/>
        <p:cNvGrpSpPr/>
        <p:nvPr/>
      </p:nvGrpSpPr>
      <p:grpSpPr>
        <a:xfrm>
          <a:off x="0" y="0"/>
          <a:ext cx="0" cy="0"/>
          <a:chOff x="0" y="0"/>
          <a:chExt cx="0" cy="0"/>
        </a:xfrm>
      </p:grpSpPr>
      <p:sp>
        <p:nvSpPr>
          <p:cNvPr id="8" name="Text Placeholder 28">
            <a:extLst>
              <a:ext uri="{FF2B5EF4-FFF2-40B4-BE49-F238E27FC236}">
                <a16:creationId xmlns:a16="http://schemas.microsoft.com/office/drawing/2014/main" id="{43C7B869-299E-2BCE-3ADB-EBEFB4CDF749}"/>
              </a:ext>
            </a:extLst>
          </p:cNvPr>
          <p:cNvSpPr>
            <a:spLocks noGrp="1"/>
          </p:cNvSpPr>
          <p:nvPr>
            <p:ph type="body" sz="quarter" idx="14"/>
          </p:nvPr>
        </p:nvSpPr>
        <p:spPr>
          <a:xfrm>
            <a:off x="6265195" y="1409699"/>
            <a:ext cx="5575395" cy="1159689"/>
          </a:xfrm>
          <a:prstGeom prst="rect">
            <a:avLst/>
          </a:prstGeom>
        </p:spPr>
        <p:txBody>
          <a:bodyPr vert="horz" lIns="91440" tIns="45720" rIns="91440" bIns="45720" rtlCol="0" anchor="t">
            <a:noAutofit/>
          </a:bodyPr>
          <a:lstStyle>
            <a:lvl1pPr marL="0" indent="0">
              <a:buNone/>
              <a:tabLst/>
              <a:defRPr lang="en-US" sz="3200" smtClean="0">
                <a:latin typeface="Univers Light" panose="020B0403020202020204" pitchFamily="34" charset="0"/>
                <a:ea typeface="+mj-ea"/>
                <a:cs typeface="+mj-cs"/>
              </a:defRPr>
            </a:lvl1pPr>
            <a:lvl2pPr>
              <a:defRPr lang="en-US" smtClean="0"/>
            </a:lvl2pPr>
            <a:lvl3pPr>
              <a:defRPr lang="en-US" smtClean="0"/>
            </a:lvl3pPr>
            <a:lvl4pPr>
              <a:defRPr lang="en-US" smtClean="0"/>
            </a:lvl4pPr>
            <a:lvl5pPr>
              <a:defRPr lang="en-US"/>
            </a:lvl5pPr>
          </a:lstStyle>
          <a:p>
            <a:pPr marL="15875" lvl="0" indent="-15875">
              <a:spcBef>
                <a:spcPct val="0"/>
              </a:spcBef>
            </a:pPr>
            <a:r>
              <a:rPr lang="en-US"/>
              <a:t>Click to edit Master text styles</a:t>
            </a:r>
          </a:p>
        </p:txBody>
      </p:sp>
      <p:sp>
        <p:nvSpPr>
          <p:cNvPr id="12" name="Text Placeholder 28">
            <a:extLst>
              <a:ext uri="{FF2B5EF4-FFF2-40B4-BE49-F238E27FC236}">
                <a16:creationId xmlns:a16="http://schemas.microsoft.com/office/drawing/2014/main" id="{1E24E712-8D8A-7425-52F0-DFB87F48B1B4}"/>
              </a:ext>
            </a:extLst>
          </p:cNvPr>
          <p:cNvSpPr>
            <a:spLocks noGrp="1"/>
          </p:cNvSpPr>
          <p:nvPr>
            <p:ph type="body" sz="quarter" idx="15"/>
          </p:nvPr>
        </p:nvSpPr>
        <p:spPr>
          <a:xfrm>
            <a:off x="304519" y="1409700"/>
            <a:ext cx="5575395" cy="1159689"/>
          </a:xfrm>
          <a:prstGeom prst="rect">
            <a:avLst/>
          </a:prstGeom>
        </p:spPr>
        <p:txBody>
          <a:bodyPr vert="horz" lIns="91440" tIns="45720" rIns="91440" bIns="45720" rtlCol="0" anchor="t">
            <a:noAutofit/>
          </a:bodyPr>
          <a:lstStyle>
            <a:lvl1pPr marL="0" indent="0">
              <a:buNone/>
              <a:tabLst/>
              <a:defRPr lang="en-US" sz="3200" smtClean="0">
                <a:latin typeface="Univers Light" panose="020B0403020202020204" pitchFamily="34" charset="0"/>
                <a:ea typeface="+mj-ea"/>
                <a:cs typeface="+mj-cs"/>
              </a:defRPr>
            </a:lvl1pPr>
            <a:lvl2pPr>
              <a:defRPr lang="en-US" smtClean="0"/>
            </a:lvl2pPr>
            <a:lvl3pPr>
              <a:defRPr lang="en-US" smtClean="0"/>
            </a:lvl3pPr>
            <a:lvl4pPr>
              <a:defRPr lang="en-US" smtClean="0"/>
            </a:lvl4pPr>
            <a:lvl5pPr>
              <a:defRPr lang="en-US"/>
            </a:lvl5pPr>
          </a:lstStyle>
          <a:p>
            <a:pPr marL="15875" lvl="0" indent="-15875">
              <a:spcBef>
                <a:spcPct val="0"/>
              </a:spcBef>
            </a:pPr>
            <a:r>
              <a:rPr lang="en-US"/>
              <a:t>Click to edit Master text styles</a:t>
            </a:r>
          </a:p>
        </p:txBody>
      </p:sp>
      <p:sp>
        <p:nvSpPr>
          <p:cNvPr id="14" name="Text Placeholder 5">
            <a:extLst>
              <a:ext uri="{FF2B5EF4-FFF2-40B4-BE49-F238E27FC236}">
                <a16:creationId xmlns:a16="http://schemas.microsoft.com/office/drawing/2014/main" id="{B845577C-61D2-DE30-7DC5-7B6CD79E9C3B}"/>
              </a:ext>
            </a:extLst>
          </p:cNvPr>
          <p:cNvSpPr>
            <a:spLocks noGrp="1"/>
          </p:cNvSpPr>
          <p:nvPr>
            <p:ph type="body" sz="quarter" idx="13" hasCustomPrompt="1"/>
          </p:nvPr>
        </p:nvSpPr>
        <p:spPr>
          <a:xfrm>
            <a:off x="304800" y="2764840"/>
            <a:ext cx="5575114" cy="3680409"/>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5" name="Text Placeholder 5">
            <a:extLst>
              <a:ext uri="{FF2B5EF4-FFF2-40B4-BE49-F238E27FC236}">
                <a16:creationId xmlns:a16="http://schemas.microsoft.com/office/drawing/2014/main" id="{B956DDE4-D3FB-5E9C-22A7-48AD65F61925}"/>
              </a:ext>
            </a:extLst>
          </p:cNvPr>
          <p:cNvSpPr>
            <a:spLocks noGrp="1"/>
          </p:cNvSpPr>
          <p:nvPr>
            <p:ph type="body" sz="quarter" idx="16" hasCustomPrompt="1"/>
          </p:nvPr>
        </p:nvSpPr>
        <p:spPr>
          <a:xfrm>
            <a:off x="6264914" y="2764838"/>
            <a:ext cx="5575395" cy="3680411"/>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4ACBB80F-7D7F-BB62-E374-9CD545989C62}"/>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1527724135"/>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White Background 3 Culumn">
    <p:spTree>
      <p:nvGrpSpPr>
        <p:cNvPr id="1" name=""/>
        <p:cNvGrpSpPr/>
        <p:nvPr/>
      </p:nvGrpSpPr>
      <p:grpSpPr>
        <a:xfrm>
          <a:off x="0" y="0"/>
          <a:ext cx="0" cy="0"/>
          <a:chOff x="0" y="0"/>
          <a:chExt cx="0" cy="0"/>
        </a:xfrm>
      </p:grpSpPr>
      <p:sp>
        <p:nvSpPr>
          <p:cNvPr id="23" name="Text Placeholder 22">
            <a:extLst>
              <a:ext uri="{FF2B5EF4-FFF2-40B4-BE49-F238E27FC236}">
                <a16:creationId xmlns:a16="http://schemas.microsoft.com/office/drawing/2014/main" id="{434CE2AE-67FD-0F67-AC43-FAEA26EE3CD3}"/>
              </a:ext>
            </a:extLst>
          </p:cNvPr>
          <p:cNvSpPr>
            <a:spLocks noGrp="1"/>
          </p:cNvSpPr>
          <p:nvPr>
            <p:ph type="body" sz="quarter" idx="18"/>
          </p:nvPr>
        </p:nvSpPr>
        <p:spPr>
          <a:xfrm>
            <a:off x="311266" y="1410514"/>
            <a:ext cx="3632192" cy="1158875"/>
          </a:xfrm>
        </p:spPr>
        <p:txBody>
          <a:bodyPr vert="horz" lIns="91440" tIns="45720" rIns="91440" bIns="45720" rtlCol="0" anchor="t">
            <a:noAutofit/>
          </a:bodyPr>
          <a:lstStyle>
            <a:lvl1pPr marL="0" indent="0">
              <a:buFontTx/>
              <a:buNone/>
              <a:defRPr lang="en-US" sz="3000" smtClean="0">
                <a:latin typeface="Univers Light" panose="020B0403020202020204" pitchFamily="34" charset="0"/>
                <a:ea typeface="+mj-ea"/>
                <a:cs typeface="+mj-cs"/>
              </a:defRPr>
            </a:lvl1pPr>
            <a:lvl2pPr marL="228508" indent="0">
              <a:buFontTx/>
              <a:buNone/>
              <a:defRPr lang="en-US" smtClean="0"/>
            </a:lvl2pPr>
            <a:lvl3pPr marL="228508" indent="0">
              <a:buFontTx/>
              <a:buNone/>
              <a:defRPr lang="en-US" smtClean="0"/>
            </a:lvl3pPr>
            <a:lvl4pPr marL="228508" indent="0">
              <a:buFontTx/>
              <a:buNone/>
              <a:defRPr lang="en-US" smtClean="0"/>
            </a:lvl4pPr>
            <a:lvl5pPr marL="228508" indent="0">
              <a:buFontTx/>
              <a:buNone/>
              <a:defRPr lang="en-US"/>
            </a:lvl5pPr>
          </a:lstStyle>
          <a:p>
            <a:pPr marL="9525" lvl="0" indent="-9525">
              <a:spcBef>
                <a:spcPct val="0"/>
              </a:spcBef>
              <a:buNone/>
              <a:tabLst/>
            </a:pPr>
            <a:r>
              <a:rPr lang="en-US"/>
              <a:t>Click to edit Master text styles</a:t>
            </a:r>
          </a:p>
        </p:txBody>
      </p:sp>
      <p:sp>
        <p:nvSpPr>
          <p:cNvPr id="24" name="Text Placeholder 22">
            <a:extLst>
              <a:ext uri="{FF2B5EF4-FFF2-40B4-BE49-F238E27FC236}">
                <a16:creationId xmlns:a16="http://schemas.microsoft.com/office/drawing/2014/main" id="{47B76B61-373C-2F29-4F91-F1180377A3BE}"/>
              </a:ext>
            </a:extLst>
          </p:cNvPr>
          <p:cNvSpPr>
            <a:spLocks noGrp="1"/>
          </p:cNvSpPr>
          <p:nvPr>
            <p:ph type="body" sz="quarter" idx="19"/>
          </p:nvPr>
        </p:nvSpPr>
        <p:spPr>
          <a:xfrm>
            <a:off x="4279904" y="1410514"/>
            <a:ext cx="3632192" cy="1158875"/>
          </a:xfrm>
        </p:spPr>
        <p:txBody>
          <a:bodyPr vert="horz" lIns="91440" tIns="45720" rIns="91440" bIns="45720" rtlCol="0" anchor="t">
            <a:noAutofit/>
          </a:bodyPr>
          <a:lstStyle>
            <a:lvl1pPr marL="0" indent="0">
              <a:buFontTx/>
              <a:buNone/>
              <a:defRPr lang="en-US" sz="3000" smtClean="0">
                <a:latin typeface="Univers Light" panose="020B0403020202020204" pitchFamily="34" charset="0"/>
                <a:ea typeface="+mj-ea"/>
                <a:cs typeface="+mj-cs"/>
              </a:defRPr>
            </a:lvl1pPr>
            <a:lvl2pPr marL="228508" indent="0">
              <a:buFontTx/>
              <a:buNone/>
              <a:defRPr lang="en-US" smtClean="0"/>
            </a:lvl2pPr>
            <a:lvl3pPr marL="228508" indent="0">
              <a:buFontTx/>
              <a:buNone/>
              <a:defRPr lang="en-US" smtClean="0"/>
            </a:lvl3pPr>
            <a:lvl4pPr marL="228508" indent="0">
              <a:buFontTx/>
              <a:buNone/>
              <a:defRPr lang="en-US" smtClean="0"/>
            </a:lvl4pPr>
            <a:lvl5pPr marL="228508" indent="0">
              <a:buFontTx/>
              <a:buNone/>
              <a:defRPr lang="en-US"/>
            </a:lvl5pPr>
          </a:lstStyle>
          <a:p>
            <a:pPr marL="9525" lvl="0" indent="-9525">
              <a:spcBef>
                <a:spcPct val="0"/>
              </a:spcBef>
              <a:buNone/>
              <a:tabLst/>
            </a:pPr>
            <a:r>
              <a:rPr lang="en-US"/>
              <a:t>Click to edit Master text styles</a:t>
            </a:r>
          </a:p>
        </p:txBody>
      </p:sp>
      <p:sp>
        <p:nvSpPr>
          <p:cNvPr id="25" name="Text Placeholder 22">
            <a:extLst>
              <a:ext uri="{FF2B5EF4-FFF2-40B4-BE49-F238E27FC236}">
                <a16:creationId xmlns:a16="http://schemas.microsoft.com/office/drawing/2014/main" id="{CF19A8A2-F684-FE06-6A29-DA59370B201F}"/>
              </a:ext>
            </a:extLst>
          </p:cNvPr>
          <p:cNvSpPr>
            <a:spLocks noGrp="1"/>
          </p:cNvSpPr>
          <p:nvPr>
            <p:ph type="body" sz="quarter" idx="20"/>
          </p:nvPr>
        </p:nvSpPr>
        <p:spPr>
          <a:xfrm>
            <a:off x="8216908" y="1410514"/>
            <a:ext cx="3632192" cy="1158875"/>
          </a:xfrm>
        </p:spPr>
        <p:txBody>
          <a:bodyPr vert="horz" lIns="91440" tIns="45720" rIns="91440" bIns="45720" rtlCol="0" anchor="t">
            <a:noAutofit/>
          </a:bodyPr>
          <a:lstStyle>
            <a:lvl1pPr marL="0" indent="0">
              <a:buFontTx/>
              <a:buNone/>
              <a:defRPr lang="en-US" sz="3000" smtClean="0">
                <a:latin typeface="Univers Light" panose="020B0403020202020204" pitchFamily="34" charset="0"/>
                <a:ea typeface="+mj-ea"/>
                <a:cs typeface="+mj-cs"/>
              </a:defRPr>
            </a:lvl1pPr>
            <a:lvl2pPr marL="228508" indent="0">
              <a:buFontTx/>
              <a:buNone/>
              <a:defRPr lang="en-US" smtClean="0"/>
            </a:lvl2pPr>
            <a:lvl3pPr marL="228508" indent="0">
              <a:buFontTx/>
              <a:buNone/>
              <a:defRPr lang="en-US" smtClean="0"/>
            </a:lvl3pPr>
            <a:lvl4pPr marL="228508" indent="0">
              <a:buFontTx/>
              <a:buNone/>
              <a:defRPr lang="en-US" smtClean="0"/>
            </a:lvl4pPr>
            <a:lvl5pPr marL="228508" indent="0">
              <a:buFontTx/>
              <a:buNone/>
              <a:defRPr lang="en-US"/>
            </a:lvl5pPr>
          </a:lstStyle>
          <a:p>
            <a:pPr marL="9525" lvl="0" indent="-9525">
              <a:spcBef>
                <a:spcPct val="0"/>
              </a:spcBef>
              <a:buNone/>
              <a:tabLst/>
            </a:pPr>
            <a:r>
              <a:rPr lang="en-US"/>
              <a:t>Click to edit Master text styles</a:t>
            </a:r>
          </a:p>
        </p:txBody>
      </p:sp>
      <p:sp>
        <p:nvSpPr>
          <p:cNvPr id="11" name="Text Placeholder 5">
            <a:extLst>
              <a:ext uri="{FF2B5EF4-FFF2-40B4-BE49-F238E27FC236}">
                <a16:creationId xmlns:a16="http://schemas.microsoft.com/office/drawing/2014/main" id="{548F4759-018E-60E4-602B-ADE501DADF45}"/>
              </a:ext>
            </a:extLst>
          </p:cNvPr>
          <p:cNvSpPr>
            <a:spLocks noGrp="1"/>
          </p:cNvSpPr>
          <p:nvPr>
            <p:ph type="body" sz="quarter" idx="21" hasCustomPrompt="1"/>
          </p:nvPr>
        </p:nvSpPr>
        <p:spPr>
          <a:xfrm>
            <a:off x="304800" y="2764840"/>
            <a:ext cx="3632192" cy="368041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2" name="Text Placeholder 5">
            <a:extLst>
              <a:ext uri="{FF2B5EF4-FFF2-40B4-BE49-F238E27FC236}">
                <a16:creationId xmlns:a16="http://schemas.microsoft.com/office/drawing/2014/main" id="{0A7E8BAA-59E2-E822-DB25-5D93A4B0A6D0}"/>
              </a:ext>
            </a:extLst>
          </p:cNvPr>
          <p:cNvSpPr>
            <a:spLocks noGrp="1"/>
          </p:cNvSpPr>
          <p:nvPr>
            <p:ph type="body" sz="quarter" idx="22" hasCustomPrompt="1"/>
          </p:nvPr>
        </p:nvSpPr>
        <p:spPr>
          <a:xfrm>
            <a:off x="4279904" y="2764840"/>
            <a:ext cx="3632192" cy="368041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3" name="Text Placeholder 5">
            <a:extLst>
              <a:ext uri="{FF2B5EF4-FFF2-40B4-BE49-F238E27FC236}">
                <a16:creationId xmlns:a16="http://schemas.microsoft.com/office/drawing/2014/main" id="{B10C3491-3D03-F7D9-D15A-68DE3390862D}"/>
              </a:ext>
            </a:extLst>
          </p:cNvPr>
          <p:cNvSpPr>
            <a:spLocks noGrp="1"/>
          </p:cNvSpPr>
          <p:nvPr>
            <p:ph type="body" sz="quarter" idx="23" hasCustomPrompt="1"/>
          </p:nvPr>
        </p:nvSpPr>
        <p:spPr>
          <a:xfrm>
            <a:off x="8216908" y="2764840"/>
            <a:ext cx="3632192" cy="368041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6" name="Title 1">
            <a:extLst>
              <a:ext uri="{FF2B5EF4-FFF2-40B4-BE49-F238E27FC236}">
                <a16:creationId xmlns:a16="http://schemas.microsoft.com/office/drawing/2014/main" id="{9C6D5681-0E5A-928D-02CF-ABD4D86C0282}"/>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1390154577"/>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White Background 4 Culumn">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7B6BB4EB-8DFC-8330-D40B-3A775D2756ED}"/>
              </a:ext>
            </a:extLst>
          </p:cNvPr>
          <p:cNvSpPr>
            <a:spLocks noGrp="1"/>
          </p:cNvSpPr>
          <p:nvPr>
            <p:ph type="body" sz="quarter" idx="30"/>
          </p:nvPr>
        </p:nvSpPr>
        <p:spPr>
          <a:xfrm>
            <a:off x="309307"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26" name="Text Placeholder 24">
            <a:extLst>
              <a:ext uri="{FF2B5EF4-FFF2-40B4-BE49-F238E27FC236}">
                <a16:creationId xmlns:a16="http://schemas.microsoft.com/office/drawing/2014/main" id="{F21110DE-4C22-FD37-4034-575865FC19A5}"/>
              </a:ext>
            </a:extLst>
          </p:cNvPr>
          <p:cNvSpPr>
            <a:spLocks noGrp="1"/>
          </p:cNvSpPr>
          <p:nvPr>
            <p:ph type="body" sz="quarter" idx="31"/>
          </p:nvPr>
        </p:nvSpPr>
        <p:spPr>
          <a:xfrm>
            <a:off x="3283864"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27" name="Text Placeholder 24">
            <a:extLst>
              <a:ext uri="{FF2B5EF4-FFF2-40B4-BE49-F238E27FC236}">
                <a16:creationId xmlns:a16="http://schemas.microsoft.com/office/drawing/2014/main" id="{4E068FA4-4074-CEA7-3717-6FD5FD588517}"/>
              </a:ext>
            </a:extLst>
          </p:cNvPr>
          <p:cNvSpPr>
            <a:spLocks noGrp="1"/>
          </p:cNvSpPr>
          <p:nvPr>
            <p:ph type="body" sz="quarter" idx="32"/>
          </p:nvPr>
        </p:nvSpPr>
        <p:spPr>
          <a:xfrm>
            <a:off x="6258421"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28" name="Text Placeholder 24">
            <a:extLst>
              <a:ext uri="{FF2B5EF4-FFF2-40B4-BE49-F238E27FC236}">
                <a16:creationId xmlns:a16="http://schemas.microsoft.com/office/drawing/2014/main" id="{735AC763-E752-330D-3CF9-37BD121363A6}"/>
              </a:ext>
            </a:extLst>
          </p:cNvPr>
          <p:cNvSpPr>
            <a:spLocks noGrp="1"/>
          </p:cNvSpPr>
          <p:nvPr>
            <p:ph type="body" sz="quarter" idx="33"/>
          </p:nvPr>
        </p:nvSpPr>
        <p:spPr>
          <a:xfrm>
            <a:off x="9232977"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12" name="Text Placeholder 5">
            <a:extLst>
              <a:ext uri="{FF2B5EF4-FFF2-40B4-BE49-F238E27FC236}">
                <a16:creationId xmlns:a16="http://schemas.microsoft.com/office/drawing/2014/main" id="{41309A43-DFDB-E7D3-B33D-B889BF35649B}"/>
              </a:ext>
            </a:extLst>
          </p:cNvPr>
          <p:cNvSpPr>
            <a:spLocks noGrp="1"/>
          </p:cNvSpPr>
          <p:nvPr>
            <p:ph type="body" sz="quarter" idx="21" hasCustomPrompt="1"/>
          </p:nvPr>
        </p:nvSpPr>
        <p:spPr>
          <a:xfrm>
            <a:off x="310896" y="2764840"/>
            <a:ext cx="2615184" cy="3680410"/>
          </a:xfrm>
        </p:spPr>
        <p:txBody>
          <a:bodyPr/>
          <a:lstStyle>
            <a:lvl1pPr>
              <a:defRPr sz="2100"/>
            </a:lvl1pPr>
            <a:lvl2pPr>
              <a:defRPr sz="1900"/>
            </a:lvl2pPr>
            <a:lvl3pPr>
              <a:defRPr sz="1900"/>
            </a:lvl3pPr>
            <a:lvl4pPr>
              <a:defRPr sz="1900"/>
            </a:lvl4pPr>
            <a:lvl5pPr>
              <a:defRPr sz="190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3" name="Text Placeholder 5">
            <a:extLst>
              <a:ext uri="{FF2B5EF4-FFF2-40B4-BE49-F238E27FC236}">
                <a16:creationId xmlns:a16="http://schemas.microsoft.com/office/drawing/2014/main" id="{B20F4F59-9187-5758-9690-059B4F10E398}"/>
              </a:ext>
            </a:extLst>
          </p:cNvPr>
          <p:cNvSpPr>
            <a:spLocks noGrp="1"/>
          </p:cNvSpPr>
          <p:nvPr>
            <p:ph type="body" sz="quarter" idx="34" hasCustomPrompt="1"/>
          </p:nvPr>
        </p:nvSpPr>
        <p:spPr>
          <a:xfrm>
            <a:off x="3284844" y="2764840"/>
            <a:ext cx="2615184" cy="3680410"/>
          </a:xfrm>
        </p:spPr>
        <p:txBody>
          <a:bodyPr vert="horz" lIns="91440" tIns="45720" rIns="91440" bIns="45720" rtlCol="0">
            <a:normAutofit/>
          </a:bodyPr>
          <a:lstStyle>
            <a:lvl1pPr>
              <a:defRPr lang="en-US" sz="2100" dirty="0"/>
            </a:lvl1pPr>
            <a:lvl2pPr>
              <a:defRPr lang="en-US" sz="1900" dirty="0"/>
            </a:lvl2pPr>
            <a:lvl3pPr>
              <a:defRPr lang="en-US" sz="1900" dirty="0"/>
            </a:lvl3pPr>
            <a:lvl4pPr>
              <a:defRPr lang="en-US" sz="1900" dirty="0"/>
            </a:lvl4pPr>
            <a:lvl5pPr>
              <a:defRPr lang="en-US" sz="1900" dirty="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4" name="Text Placeholder 5">
            <a:extLst>
              <a:ext uri="{FF2B5EF4-FFF2-40B4-BE49-F238E27FC236}">
                <a16:creationId xmlns:a16="http://schemas.microsoft.com/office/drawing/2014/main" id="{CD5371A2-75DD-FDDB-A233-6585D6374ECE}"/>
              </a:ext>
            </a:extLst>
          </p:cNvPr>
          <p:cNvSpPr>
            <a:spLocks noGrp="1"/>
          </p:cNvSpPr>
          <p:nvPr>
            <p:ph type="body" sz="quarter" idx="35" hasCustomPrompt="1"/>
          </p:nvPr>
        </p:nvSpPr>
        <p:spPr>
          <a:xfrm>
            <a:off x="6254496" y="2764840"/>
            <a:ext cx="2615184" cy="3680410"/>
          </a:xfrm>
        </p:spPr>
        <p:txBody>
          <a:bodyPr vert="horz" lIns="91440" tIns="45720" rIns="91440" bIns="45720" rtlCol="0">
            <a:normAutofit/>
          </a:bodyPr>
          <a:lstStyle>
            <a:lvl1pPr>
              <a:defRPr lang="en-US" sz="2100" dirty="0"/>
            </a:lvl1pPr>
            <a:lvl2pPr>
              <a:defRPr lang="en-US" sz="1900" dirty="0"/>
            </a:lvl2pPr>
            <a:lvl3pPr>
              <a:defRPr lang="en-US" sz="1900" dirty="0"/>
            </a:lvl3pPr>
            <a:lvl4pPr>
              <a:defRPr lang="en-US" sz="1900" dirty="0"/>
            </a:lvl4pPr>
            <a:lvl5pPr>
              <a:defRPr lang="en-US" sz="1900" dirty="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6" name="Text Placeholder 5">
            <a:extLst>
              <a:ext uri="{FF2B5EF4-FFF2-40B4-BE49-F238E27FC236}">
                <a16:creationId xmlns:a16="http://schemas.microsoft.com/office/drawing/2014/main" id="{ED991A6C-E392-9557-EF91-A906502C5456}"/>
              </a:ext>
            </a:extLst>
          </p:cNvPr>
          <p:cNvSpPr>
            <a:spLocks noGrp="1"/>
          </p:cNvSpPr>
          <p:nvPr>
            <p:ph type="body" sz="quarter" idx="36" hasCustomPrompt="1"/>
          </p:nvPr>
        </p:nvSpPr>
        <p:spPr>
          <a:xfrm>
            <a:off x="9232977" y="2764840"/>
            <a:ext cx="2615184" cy="3680410"/>
          </a:xfrm>
        </p:spPr>
        <p:txBody>
          <a:bodyPr vert="horz" lIns="91440" tIns="45720" rIns="91440" bIns="45720" rtlCol="0">
            <a:normAutofit/>
          </a:bodyPr>
          <a:lstStyle>
            <a:lvl1pPr>
              <a:defRPr lang="en-US" sz="2100" dirty="0"/>
            </a:lvl1pPr>
            <a:lvl2pPr>
              <a:defRPr lang="en-US" sz="1900" dirty="0"/>
            </a:lvl2pPr>
            <a:lvl3pPr>
              <a:defRPr lang="en-US" sz="1900" dirty="0"/>
            </a:lvl3pPr>
            <a:lvl4pPr>
              <a:defRPr lang="en-US" sz="1900" dirty="0"/>
            </a:lvl4pPr>
            <a:lvl5pPr>
              <a:defRPr lang="en-US" sz="1900" dirty="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6" name="Title 1">
            <a:extLst>
              <a:ext uri="{FF2B5EF4-FFF2-40B4-BE49-F238E27FC236}">
                <a16:creationId xmlns:a16="http://schemas.microsoft.com/office/drawing/2014/main" id="{F1791BF4-54FB-D459-8FD1-9F9812D22A0E}"/>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484758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hite Background Title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11544300" cy="582612"/>
          </a:xfrm>
        </p:spPr>
        <p:txBody>
          <a:bodyPr vert="horz" lIns="91440" tIns="45720" rIns="91440" bIns="45720" rtlCol="0">
            <a:normAutofit/>
          </a:bodyPr>
          <a:lstStyle>
            <a:lvl1pPr marL="0" indent="0">
              <a:buFontTx/>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Tree>
    <p:extLst>
      <p:ext uri="{BB962C8B-B14F-4D97-AF65-F5344CB8AC3E}">
        <p14:creationId xmlns:p14="http://schemas.microsoft.com/office/powerpoint/2010/main" val="1182347977"/>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Green Background 3 Culumn">
    <p:spTree>
      <p:nvGrpSpPr>
        <p:cNvPr id="1" name=""/>
        <p:cNvGrpSpPr/>
        <p:nvPr/>
      </p:nvGrpSpPr>
      <p:grpSpPr>
        <a:xfrm>
          <a:off x="0" y="0"/>
          <a:ext cx="0" cy="0"/>
          <a:chOff x="0" y="0"/>
          <a:chExt cx="0" cy="0"/>
        </a:xfrm>
      </p:grpSpPr>
      <p:sp>
        <p:nvSpPr>
          <p:cNvPr id="2" name="Text Placeholder 22">
            <a:extLst>
              <a:ext uri="{FF2B5EF4-FFF2-40B4-BE49-F238E27FC236}">
                <a16:creationId xmlns:a16="http://schemas.microsoft.com/office/drawing/2014/main" id="{E30EF0DA-1538-5C6E-2E41-89ED1EDCA56C}"/>
              </a:ext>
            </a:extLst>
          </p:cNvPr>
          <p:cNvSpPr>
            <a:spLocks noGrp="1"/>
          </p:cNvSpPr>
          <p:nvPr>
            <p:ph type="body" sz="quarter" idx="18"/>
          </p:nvPr>
        </p:nvSpPr>
        <p:spPr>
          <a:xfrm>
            <a:off x="311266" y="1410514"/>
            <a:ext cx="3632192" cy="1158875"/>
          </a:xfrm>
        </p:spPr>
        <p:txBody>
          <a:bodyPr vert="horz" lIns="91440" tIns="45720" rIns="91440" bIns="45720" rtlCol="0" anchor="t">
            <a:noAutofit/>
          </a:bodyPr>
          <a:lstStyle>
            <a:lvl1pPr marL="0" indent="0">
              <a:buFontTx/>
              <a:buNone/>
              <a:defRPr lang="en-US" sz="3000" smtClean="0">
                <a:latin typeface="Univers Light" panose="020B0403020202020204" pitchFamily="34" charset="0"/>
                <a:ea typeface="+mj-ea"/>
                <a:cs typeface="+mj-cs"/>
              </a:defRPr>
            </a:lvl1pPr>
            <a:lvl2pPr marL="228508" indent="0">
              <a:buFontTx/>
              <a:buNone/>
              <a:defRPr lang="en-US" smtClean="0"/>
            </a:lvl2pPr>
            <a:lvl3pPr marL="228508" indent="0">
              <a:buFontTx/>
              <a:buNone/>
              <a:defRPr lang="en-US" smtClean="0"/>
            </a:lvl3pPr>
            <a:lvl4pPr marL="228508" indent="0">
              <a:buFontTx/>
              <a:buNone/>
              <a:defRPr lang="en-US" smtClean="0"/>
            </a:lvl4pPr>
            <a:lvl5pPr marL="228508" indent="0">
              <a:buFontTx/>
              <a:buNone/>
              <a:defRPr lang="en-US"/>
            </a:lvl5pPr>
          </a:lstStyle>
          <a:p>
            <a:pPr marL="9525" lvl="0" indent="-9525">
              <a:spcBef>
                <a:spcPct val="0"/>
              </a:spcBef>
              <a:buNone/>
              <a:tabLst/>
            </a:pPr>
            <a:r>
              <a:rPr lang="en-US"/>
              <a:t>Click to edit Master text styles</a:t>
            </a:r>
          </a:p>
        </p:txBody>
      </p:sp>
      <p:sp>
        <p:nvSpPr>
          <p:cNvPr id="5" name="Text Placeholder 22">
            <a:extLst>
              <a:ext uri="{FF2B5EF4-FFF2-40B4-BE49-F238E27FC236}">
                <a16:creationId xmlns:a16="http://schemas.microsoft.com/office/drawing/2014/main" id="{CA5C3D01-B4AC-9234-31D0-14C23D86FE36}"/>
              </a:ext>
            </a:extLst>
          </p:cNvPr>
          <p:cNvSpPr>
            <a:spLocks noGrp="1"/>
          </p:cNvSpPr>
          <p:nvPr>
            <p:ph type="body" sz="quarter" idx="19"/>
          </p:nvPr>
        </p:nvSpPr>
        <p:spPr>
          <a:xfrm>
            <a:off x="4279904" y="1410514"/>
            <a:ext cx="3632192" cy="1158875"/>
          </a:xfrm>
        </p:spPr>
        <p:txBody>
          <a:bodyPr vert="horz" lIns="91440" tIns="45720" rIns="91440" bIns="45720" rtlCol="0" anchor="t">
            <a:noAutofit/>
          </a:bodyPr>
          <a:lstStyle>
            <a:lvl1pPr marL="0" indent="0">
              <a:buFontTx/>
              <a:buNone/>
              <a:defRPr lang="en-US" sz="3000" smtClean="0">
                <a:latin typeface="Univers Light" panose="020B0403020202020204" pitchFamily="34" charset="0"/>
                <a:ea typeface="+mj-ea"/>
                <a:cs typeface="+mj-cs"/>
              </a:defRPr>
            </a:lvl1pPr>
            <a:lvl2pPr marL="228508" indent="0">
              <a:buFontTx/>
              <a:buNone/>
              <a:defRPr lang="en-US" smtClean="0"/>
            </a:lvl2pPr>
            <a:lvl3pPr marL="228508" indent="0">
              <a:buFontTx/>
              <a:buNone/>
              <a:defRPr lang="en-US" smtClean="0"/>
            </a:lvl3pPr>
            <a:lvl4pPr marL="228508" indent="0">
              <a:buFontTx/>
              <a:buNone/>
              <a:defRPr lang="en-US" smtClean="0"/>
            </a:lvl4pPr>
            <a:lvl5pPr marL="228508" indent="0">
              <a:buFontTx/>
              <a:buNone/>
              <a:defRPr lang="en-US"/>
            </a:lvl5pPr>
          </a:lstStyle>
          <a:p>
            <a:pPr marL="9525" lvl="0" indent="-9525">
              <a:spcBef>
                <a:spcPct val="0"/>
              </a:spcBef>
              <a:buNone/>
              <a:tabLst/>
            </a:pPr>
            <a:r>
              <a:rPr lang="en-US"/>
              <a:t>Click to edit Master text styles</a:t>
            </a:r>
          </a:p>
        </p:txBody>
      </p:sp>
      <p:sp>
        <p:nvSpPr>
          <p:cNvPr id="6" name="Text Placeholder 22">
            <a:extLst>
              <a:ext uri="{FF2B5EF4-FFF2-40B4-BE49-F238E27FC236}">
                <a16:creationId xmlns:a16="http://schemas.microsoft.com/office/drawing/2014/main" id="{B392BA5E-2EEA-0C47-FC29-B8BF5BBE1E81}"/>
              </a:ext>
            </a:extLst>
          </p:cNvPr>
          <p:cNvSpPr>
            <a:spLocks noGrp="1"/>
          </p:cNvSpPr>
          <p:nvPr>
            <p:ph type="body" sz="quarter" idx="20"/>
          </p:nvPr>
        </p:nvSpPr>
        <p:spPr>
          <a:xfrm>
            <a:off x="8216908" y="1410514"/>
            <a:ext cx="3632192" cy="1158875"/>
          </a:xfrm>
        </p:spPr>
        <p:txBody>
          <a:bodyPr vert="horz" lIns="91440" tIns="45720" rIns="91440" bIns="45720" rtlCol="0" anchor="t">
            <a:noAutofit/>
          </a:bodyPr>
          <a:lstStyle>
            <a:lvl1pPr marL="0" indent="0">
              <a:buFontTx/>
              <a:buNone/>
              <a:defRPr lang="en-US" sz="3000" smtClean="0">
                <a:latin typeface="Univers Light" panose="020B0403020202020204" pitchFamily="34" charset="0"/>
                <a:ea typeface="+mj-ea"/>
                <a:cs typeface="+mj-cs"/>
              </a:defRPr>
            </a:lvl1pPr>
            <a:lvl2pPr marL="228508" indent="0">
              <a:buFontTx/>
              <a:buNone/>
              <a:defRPr lang="en-US" smtClean="0"/>
            </a:lvl2pPr>
            <a:lvl3pPr marL="228508" indent="0">
              <a:buFontTx/>
              <a:buNone/>
              <a:defRPr lang="en-US" smtClean="0"/>
            </a:lvl3pPr>
            <a:lvl4pPr marL="228508" indent="0">
              <a:buFontTx/>
              <a:buNone/>
              <a:defRPr lang="en-US" smtClean="0"/>
            </a:lvl4pPr>
            <a:lvl5pPr marL="228508" indent="0">
              <a:buFontTx/>
              <a:buNone/>
              <a:defRPr lang="en-US"/>
            </a:lvl5pPr>
          </a:lstStyle>
          <a:p>
            <a:pPr marL="9525" lvl="0" indent="-9525">
              <a:spcBef>
                <a:spcPct val="0"/>
              </a:spcBef>
              <a:buNone/>
              <a:tabLst/>
            </a:pPr>
            <a:r>
              <a:rPr lang="en-US"/>
              <a:t>Click to edit Master text styles</a:t>
            </a:r>
          </a:p>
        </p:txBody>
      </p:sp>
      <p:sp>
        <p:nvSpPr>
          <p:cNvPr id="7" name="Text Placeholder 5">
            <a:extLst>
              <a:ext uri="{FF2B5EF4-FFF2-40B4-BE49-F238E27FC236}">
                <a16:creationId xmlns:a16="http://schemas.microsoft.com/office/drawing/2014/main" id="{52B9F39A-2BC0-0C0E-C4B7-071AB91C0962}"/>
              </a:ext>
            </a:extLst>
          </p:cNvPr>
          <p:cNvSpPr>
            <a:spLocks noGrp="1"/>
          </p:cNvSpPr>
          <p:nvPr>
            <p:ph type="body" sz="quarter" idx="21" hasCustomPrompt="1"/>
          </p:nvPr>
        </p:nvSpPr>
        <p:spPr>
          <a:xfrm>
            <a:off x="304800" y="2764840"/>
            <a:ext cx="3632192" cy="368041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8" name="Text Placeholder 5">
            <a:extLst>
              <a:ext uri="{FF2B5EF4-FFF2-40B4-BE49-F238E27FC236}">
                <a16:creationId xmlns:a16="http://schemas.microsoft.com/office/drawing/2014/main" id="{54840BD3-8178-2BED-7750-934F8FEE4FA3}"/>
              </a:ext>
            </a:extLst>
          </p:cNvPr>
          <p:cNvSpPr>
            <a:spLocks noGrp="1"/>
          </p:cNvSpPr>
          <p:nvPr>
            <p:ph type="body" sz="quarter" idx="22" hasCustomPrompt="1"/>
          </p:nvPr>
        </p:nvSpPr>
        <p:spPr>
          <a:xfrm>
            <a:off x="4279904" y="2764840"/>
            <a:ext cx="3632192" cy="368041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9" name="Text Placeholder 5">
            <a:extLst>
              <a:ext uri="{FF2B5EF4-FFF2-40B4-BE49-F238E27FC236}">
                <a16:creationId xmlns:a16="http://schemas.microsoft.com/office/drawing/2014/main" id="{F9677D65-62D5-698E-16B9-336444335E1E}"/>
              </a:ext>
            </a:extLst>
          </p:cNvPr>
          <p:cNvSpPr>
            <a:spLocks noGrp="1"/>
          </p:cNvSpPr>
          <p:nvPr>
            <p:ph type="body" sz="quarter" idx="23" hasCustomPrompt="1"/>
          </p:nvPr>
        </p:nvSpPr>
        <p:spPr>
          <a:xfrm>
            <a:off x="8216908" y="2764840"/>
            <a:ext cx="3632192" cy="368041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56D0D4B2-F1FF-8A3E-B179-D25121408CE6}"/>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99005108"/>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White Background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9945744"/>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userDrawn="1">
  <p:cSld name="Green Background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2587457"/>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obj">
  <p:cSld name="Title and Content - Dark Airy">
    <p:spTree>
      <p:nvGrpSpPr>
        <p:cNvPr id="1" name=""/>
        <p:cNvGrpSpPr/>
        <p:nvPr/>
      </p:nvGrpSpPr>
      <p:grpSpPr>
        <a:xfrm>
          <a:off x="0" y="0"/>
          <a:ext cx="0" cy="0"/>
          <a:chOff x="0" y="0"/>
          <a:chExt cx="0" cy="0"/>
        </a:xfrm>
      </p:grpSpPr>
      <p:sp>
        <p:nvSpPr>
          <p:cNvPr id="9" name="Rectangle 5">
            <a:extLst>
              <a:ext uri="{FF2B5EF4-FFF2-40B4-BE49-F238E27FC236}">
                <a16:creationId xmlns:a16="http://schemas.microsoft.com/office/drawing/2014/main" id="{6C1404A5-D751-44E8-A1EF-86A7487035A6}"/>
              </a:ext>
            </a:extLst>
          </p:cNvPr>
          <p:cNvSpPr>
            <a:spLocks noChangeArrowheads="1"/>
          </p:cNvSpPr>
          <p:nvPr userDrawn="1"/>
        </p:nvSpPr>
        <p:spPr bwMode="auto">
          <a:xfrm>
            <a:off x="1" y="0"/>
            <a:ext cx="12192000" cy="6858000"/>
          </a:xfrm>
          <a:prstGeom prst="rect">
            <a:avLst/>
          </a:prstGeom>
          <a:solidFill>
            <a:schemeClr val="tx1"/>
          </a:solidFill>
          <a:ln w="12700">
            <a:miter lim="400000"/>
          </a:ln>
        </p:spPr>
        <p:txBody>
          <a:bodyPr lIns="0" tIns="0" rIns="0" bIns="0" anchor="ctr"/>
          <a:lstStyle/>
          <a:p>
            <a:pPr lvl="0" algn="ctr" defTabSz="825500"/>
            <a:endParaRPr lang="en-US" sz="3600" dirty="0">
              <a:solidFill>
                <a:srgbClr val="FFFFFF"/>
              </a:solidFill>
              <a:latin typeface="+mj-lt"/>
              <a:ea typeface="+mj-ea"/>
              <a:cs typeface="+mj-cs"/>
              <a:sym typeface="Helvetica Light"/>
            </a:endParaRPr>
          </a:p>
        </p:txBody>
      </p:sp>
      <p:sp>
        <p:nvSpPr>
          <p:cNvPr id="12" name="Date Placeholder 3">
            <a:extLst>
              <a:ext uri="{FF2B5EF4-FFF2-40B4-BE49-F238E27FC236}">
                <a16:creationId xmlns:a16="http://schemas.microsoft.com/office/drawing/2014/main" id="{A88392BB-501D-4401-A873-9E3019BEC865}"/>
              </a:ext>
            </a:extLst>
          </p:cNvPr>
          <p:cNvSpPr txBox="1">
            <a:spLocks/>
          </p:cNvSpPr>
          <p:nvPr userDrawn="1"/>
        </p:nvSpPr>
        <p:spPr>
          <a:xfrm>
            <a:off x="9305271" y="6560363"/>
            <a:ext cx="2600282" cy="274324"/>
          </a:xfrm>
          <a:prstGeom prst="rect">
            <a:avLst/>
          </a:prstGeom>
        </p:spPr>
        <p:txBody>
          <a:bodyPr/>
          <a:lstStyle>
            <a:defPPr>
              <a:defRPr lang="en-US"/>
            </a:defPPr>
            <a:lvl1pPr marL="0" algn="l" defTabSz="914400" rtl="0" eaLnBrk="1" latinLnBrk="0" hangingPunct="1">
              <a:defRPr sz="1400" kern="1200" baseline="0">
                <a:solidFill>
                  <a:srgbClr val="CFCFCE"/>
                </a:solidFill>
                <a:latin typeface="Adobe Clean ExtraBold" panose="020B05030204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aseline="0" dirty="0">
                <a:solidFill>
                  <a:srgbClr val="6E6E6E"/>
                </a:solidFill>
                <a:latin typeface="Adobe Clean" panose="020B0503020404020204" pitchFamily="34" charset="0"/>
              </a:rPr>
              <a:t>©2021 Adobe. All Rights Reserved. Adobe Confidential.</a:t>
            </a:r>
          </a:p>
        </p:txBody>
      </p:sp>
      <p:sp>
        <p:nvSpPr>
          <p:cNvPr id="2" name="Title 1"/>
          <p:cNvSpPr>
            <a:spLocks noGrp="1"/>
          </p:cNvSpPr>
          <p:nvPr>
            <p:ph type="title"/>
          </p:nvPr>
        </p:nvSpPr>
        <p:spPr/>
        <p:txBody>
          <a:bodyPr lIns="45720" tIns="45720" rIns="45720" bIns="45720"/>
          <a:lstStyle>
            <a:lvl1pPr>
              <a:defRPr>
                <a:solidFill>
                  <a:schemeClr val="bg1"/>
                </a:solidFill>
                <a:latin typeface="+mj-lt"/>
              </a:defRPr>
            </a:lvl1pPr>
          </a:lstStyle>
          <a:p>
            <a:r>
              <a:rPr lang="en-US"/>
              <a:t>Click to edit Master title style</a:t>
            </a:r>
          </a:p>
        </p:txBody>
      </p:sp>
      <p:sp>
        <p:nvSpPr>
          <p:cNvPr id="3" name="Content Placeholder 2"/>
          <p:cNvSpPr>
            <a:spLocks noGrp="1"/>
          </p:cNvSpPr>
          <p:nvPr>
            <p:ph idx="1"/>
          </p:nvPr>
        </p:nvSpPr>
        <p:spPr>
          <a:xfrm>
            <a:off x="301831" y="1435608"/>
            <a:ext cx="11588466" cy="4590288"/>
          </a:xfrm>
        </p:spPr>
        <p:txBody>
          <a:bodyPr/>
          <a:lstStyle>
            <a:lvl1pPr>
              <a:spcBef>
                <a:spcPts val="1800"/>
              </a:spcBef>
              <a:buClr>
                <a:schemeClr val="bg1"/>
              </a:buClr>
              <a:defRPr>
                <a:solidFill>
                  <a:schemeClr val="bg1"/>
                </a:solidFill>
                <a:latin typeface="+mn-lt"/>
              </a:defRPr>
            </a:lvl1pPr>
            <a:lvl2pPr>
              <a:spcBef>
                <a:spcPts val="1800"/>
              </a:spcBef>
              <a:buClr>
                <a:schemeClr val="bg1"/>
              </a:buClr>
              <a:defRPr>
                <a:solidFill>
                  <a:schemeClr val="bg1"/>
                </a:solidFill>
                <a:latin typeface="+mn-lt"/>
              </a:defRPr>
            </a:lvl2pPr>
            <a:lvl3pPr>
              <a:spcBef>
                <a:spcPts val="1800"/>
              </a:spcBef>
              <a:buClr>
                <a:schemeClr val="bg1"/>
              </a:buClr>
              <a:defRPr>
                <a:solidFill>
                  <a:schemeClr val="bg1"/>
                </a:solidFill>
                <a:latin typeface="+mn-lt"/>
              </a:defRPr>
            </a:lvl3pPr>
            <a:lvl4pPr>
              <a:spcBef>
                <a:spcPts val="1800"/>
              </a:spcBef>
              <a:buClr>
                <a:schemeClr val="bg1"/>
              </a:buClr>
              <a:defRPr>
                <a:solidFill>
                  <a:schemeClr val="bg1"/>
                </a:solidFill>
                <a:latin typeface="+mn-lt"/>
              </a:defRPr>
            </a:lvl4pPr>
            <a:lvl5pPr>
              <a:spcBef>
                <a:spcPts val="1800"/>
              </a:spcBef>
              <a:buClr>
                <a:schemeClr val="bg1"/>
              </a:buClr>
              <a:defRPr>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04F49F-18F2-425B-A794-BCBCCEE089DC}" type="datetime1">
              <a:rPr lang="en-US" smtClean="0"/>
              <a:t>4/24/2024</a:t>
            </a:fld>
            <a:endParaRPr lang="en-US" dirty="0"/>
          </a:p>
        </p:txBody>
      </p:sp>
      <p:sp>
        <p:nvSpPr>
          <p:cNvPr id="5" name="Footer Placeholder 4"/>
          <p:cNvSpPr>
            <a:spLocks noGrp="1"/>
          </p:cNvSpPr>
          <p:nvPr>
            <p:ph type="ftr" sz="quarter" idx="11"/>
          </p:nvPr>
        </p:nvSpPr>
        <p:spPr>
          <a:xfrm>
            <a:off x="1829116" y="6565991"/>
            <a:ext cx="3657284" cy="181185"/>
          </a:xfrm>
        </p:spPr>
        <p:txBody>
          <a:bodyPr/>
          <a:lstStyle/>
          <a:p>
            <a:endParaRPr lang="en-US" dirty="0"/>
          </a:p>
        </p:txBody>
      </p:sp>
      <p:sp>
        <p:nvSpPr>
          <p:cNvPr id="6" name="Slide Number Placeholder 5"/>
          <p:cNvSpPr>
            <a:spLocks noGrp="1"/>
          </p:cNvSpPr>
          <p:nvPr>
            <p:ph type="sldNum" sz="quarter" idx="12"/>
          </p:nvPr>
        </p:nvSpPr>
        <p:spPr/>
        <p:txBody>
          <a:bodyPr/>
          <a:lstStyle/>
          <a:p>
            <a:pPr algn="ctr"/>
            <a:fld id="{90156F56-D5AE-4C6F-B826-C69D1BC521BB}" type="slidenum">
              <a:rPr lang="en-US" smtClean="0"/>
              <a:pPr algn="ctr"/>
              <a:t>‹N°›</a:t>
            </a:fld>
            <a:endParaRPr lang="en-US" dirty="0"/>
          </a:p>
        </p:txBody>
      </p:sp>
      <p:pic>
        <p:nvPicPr>
          <p:cNvPr id="13" name="Picture 12">
            <a:extLst>
              <a:ext uri="{FF2B5EF4-FFF2-40B4-BE49-F238E27FC236}">
                <a16:creationId xmlns:a16="http://schemas.microsoft.com/office/drawing/2014/main" id="{88D75BD3-FEB8-E141-A520-4EEF824851AA}"/>
              </a:ext>
            </a:extLst>
          </p:cNvPr>
          <p:cNvPicPr>
            <a:picLocks noChangeAspect="1"/>
          </p:cNvPicPr>
          <p:nvPr userDrawn="1"/>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brightnessContrast bright="100000" contrast="100000"/>
                    </a14:imgEffect>
                  </a14:imgLayer>
                </a14:imgProps>
              </a:ext>
            </a:extLst>
          </a:blip>
          <a:stretch>
            <a:fillRect/>
          </a:stretch>
        </p:blipFill>
        <p:spPr>
          <a:xfrm>
            <a:off x="304800" y="6572446"/>
            <a:ext cx="1219517" cy="136525"/>
          </a:xfrm>
          <a:prstGeom prst="rect">
            <a:avLst/>
          </a:prstGeom>
        </p:spPr>
      </p:pic>
    </p:spTree>
    <p:extLst>
      <p:ext uri="{BB962C8B-B14F-4D97-AF65-F5344CB8AC3E}">
        <p14:creationId xmlns:p14="http://schemas.microsoft.com/office/powerpoint/2010/main" val="99330123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Section Dividers 1">
    <p:spTree>
      <p:nvGrpSpPr>
        <p:cNvPr id="1" name=""/>
        <p:cNvGrpSpPr/>
        <p:nvPr/>
      </p:nvGrpSpPr>
      <p:grpSpPr>
        <a:xfrm>
          <a:off x="0" y="0"/>
          <a:ext cx="0" cy="0"/>
          <a:chOff x="0" y="0"/>
          <a:chExt cx="0" cy="0"/>
        </a:xfrm>
      </p:grpSpPr>
      <p:pic>
        <p:nvPicPr>
          <p:cNvPr id="7" name="OT_Step_Gradients_RGB_Step_Kaleid_Grn_Lrg .png">
            <a:extLst>
              <a:ext uri="{FF2B5EF4-FFF2-40B4-BE49-F238E27FC236}">
                <a16:creationId xmlns:a16="http://schemas.microsoft.com/office/drawing/2014/main" id="{28C81A18-F402-86AE-EE58-0D74E74D97A2}"/>
              </a:ext>
            </a:extLst>
          </p:cNvPr>
          <p:cNvPicPr>
            <a:picLocks noChangeAspect="1"/>
          </p:cNvPicPr>
          <p:nvPr userDrawn="1"/>
        </p:nvPicPr>
        <p:blipFill>
          <a:blip r:embed="rId2"/>
          <a:srcRect b="4629"/>
          <a:stretch>
            <a:fillRect/>
          </a:stretch>
        </p:blipFill>
        <p:spPr>
          <a:xfrm>
            <a:off x="4761" y="-6112"/>
            <a:ext cx="12187239" cy="6540500"/>
          </a:xfrm>
          <a:prstGeom prst="rect">
            <a:avLst/>
          </a:prstGeom>
          <a:ln w="12700">
            <a:miter lim="400000"/>
          </a:ln>
        </p:spPr>
      </p:pic>
      <p:sp>
        <p:nvSpPr>
          <p:cNvPr id="2" name="Title 1">
            <a:extLst>
              <a:ext uri="{FF2B5EF4-FFF2-40B4-BE49-F238E27FC236}">
                <a16:creationId xmlns:a16="http://schemas.microsoft.com/office/drawing/2014/main" id="{947498AA-1C01-7B2B-9746-50E02DED8B50}"/>
              </a:ext>
            </a:extLst>
          </p:cNvPr>
          <p:cNvSpPr>
            <a:spLocks noGrp="1"/>
          </p:cNvSpPr>
          <p:nvPr>
            <p:ph type="title"/>
          </p:nvPr>
        </p:nvSpPr>
        <p:spPr/>
        <p:txBody>
          <a:bodyPr/>
          <a:lstStyle/>
          <a:p>
            <a:r>
              <a:rPr lang="en-US"/>
              <a:t>Click to edit Master title style</a:t>
            </a:r>
          </a:p>
        </p:txBody>
      </p:sp>
      <p:sp>
        <p:nvSpPr>
          <p:cNvPr id="9" name="Line">
            <a:extLst>
              <a:ext uri="{FF2B5EF4-FFF2-40B4-BE49-F238E27FC236}">
                <a16:creationId xmlns:a16="http://schemas.microsoft.com/office/drawing/2014/main" id="{D7BF7B95-BE95-554E-F529-C6BDE2A139FD}"/>
              </a:ext>
            </a:extLst>
          </p:cNvPr>
          <p:cNvSpPr/>
          <p:nvPr userDrawn="1"/>
        </p:nvSpPr>
        <p:spPr>
          <a:xfrm flipV="1">
            <a:off x="11446329" y="6638556"/>
            <a:ext cx="0" cy="121675"/>
          </a:xfrm>
          <a:prstGeom prst="line">
            <a:avLst/>
          </a:prstGeom>
          <a:ln w="25400">
            <a:solidFill>
              <a:srgbClr val="7F7F7F">
                <a:alpha val="30643"/>
              </a:srgbClr>
            </a:solidFill>
            <a:miter lim="400000"/>
          </a:ln>
        </p:spPr>
        <p:txBody>
          <a:bodyPr lIns="25390" tIns="25390" rIns="25390" bIns="25390" anchor="ctr"/>
          <a:lstStyle/>
          <a:p>
            <a:pPr defTabSz="228475">
              <a:defRPr sz="4000">
                <a:solidFill>
                  <a:srgbClr val="FFFFFF"/>
                </a:solidFill>
                <a:effectLst>
                  <a:outerShdw blurRad="38100" dist="12700" dir="5400000" rotWithShape="0">
                    <a:srgbClr val="000000">
                      <a:alpha val="50000"/>
                    </a:srgbClr>
                  </a:outerShdw>
                </a:effectLst>
              </a:defRPr>
            </a:pPr>
            <a:endParaRPr sz="1999">
              <a:solidFill>
                <a:srgbClr val="FFFFFF"/>
              </a:solidFill>
              <a:effectLst>
                <a:outerShdw blurRad="38100" dist="12700" dir="5400000" rotWithShape="0">
                  <a:srgbClr val="000000">
                    <a:alpha val="50000"/>
                  </a:srgbClr>
                </a:outerShdw>
              </a:effectLst>
              <a:latin typeface="Univers Light" panose="020B0403020202020204" pitchFamily="34" charset="0"/>
            </a:endParaRPr>
          </a:p>
        </p:txBody>
      </p:sp>
      <p:sp>
        <p:nvSpPr>
          <p:cNvPr id="12" name="Shape">
            <a:extLst>
              <a:ext uri="{FF2B5EF4-FFF2-40B4-BE49-F238E27FC236}">
                <a16:creationId xmlns:a16="http://schemas.microsoft.com/office/drawing/2014/main" id="{AA66AC30-7555-EDBC-4AC5-E4AA723458DC}"/>
              </a:ext>
            </a:extLst>
          </p:cNvPr>
          <p:cNvSpPr/>
          <p:nvPr userDrawn="1"/>
        </p:nvSpPr>
        <p:spPr>
          <a:xfrm>
            <a:off x="10407192" y="6618423"/>
            <a:ext cx="880747" cy="155544"/>
          </a:xfrm>
          <a:custGeom>
            <a:avLst/>
            <a:gdLst/>
            <a:ahLst/>
            <a:cxnLst>
              <a:cxn ang="0">
                <a:pos x="wd2" y="hd2"/>
              </a:cxn>
              <a:cxn ang="5400000">
                <a:pos x="wd2" y="hd2"/>
              </a:cxn>
              <a:cxn ang="10800000">
                <a:pos x="wd2" y="hd2"/>
              </a:cxn>
              <a:cxn ang="16200000">
                <a:pos x="wd2" y="hd2"/>
              </a:cxn>
            </a:cxnLst>
            <a:rect l="0" t="0" r="r" b="b"/>
            <a:pathLst>
              <a:path w="21600" h="21600" extrusionOk="0">
                <a:moveTo>
                  <a:pt x="10009" y="0"/>
                </a:moveTo>
                <a:cubicBezTo>
                  <a:pt x="10009" y="99"/>
                  <a:pt x="10007" y="892"/>
                  <a:pt x="10001" y="1487"/>
                </a:cubicBezTo>
                <a:cubicBezTo>
                  <a:pt x="9996" y="2086"/>
                  <a:pt x="9988" y="2589"/>
                  <a:pt x="9977" y="2990"/>
                </a:cubicBezTo>
                <a:cubicBezTo>
                  <a:pt x="9963" y="3718"/>
                  <a:pt x="9935" y="4199"/>
                  <a:pt x="9894" y="4430"/>
                </a:cubicBezTo>
                <a:cubicBezTo>
                  <a:pt x="9852" y="4665"/>
                  <a:pt x="9770" y="4801"/>
                  <a:pt x="9645" y="4839"/>
                </a:cubicBezTo>
                <a:cubicBezTo>
                  <a:pt x="9595" y="4862"/>
                  <a:pt x="9522" y="4876"/>
                  <a:pt x="9426" y="4884"/>
                </a:cubicBezTo>
                <a:cubicBezTo>
                  <a:pt x="9371" y="4891"/>
                  <a:pt x="9384" y="4896"/>
                  <a:pt x="9344" y="4896"/>
                </a:cubicBezTo>
                <a:lnTo>
                  <a:pt x="9344" y="6855"/>
                </a:lnTo>
                <a:lnTo>
                  <a:pt x="9940" y="6855"/>
                </a:lnTo>
                <a:lnTo>
                  <a:pt x="9940" y="9573"/>
                </a:lnTo>
                <a:lnTo>
                  <a:pt x="9940" y="9573"/>
                </a:lnTo>
                <a:lnTo>
                  <a:pt x="9940" y="17585"/>
                </a:lnTo>
                <a:cubicBezTo>
                  <a:pt x="9940" y="19936"/>
                  <a:pt x="10178" y="21278"/>
                  <a:pt x="10593" y="21278"/>
                </a:cubicBezTo>
                <a:lnTo>
                  <a:pt x="11307" y="21278"/>
                </a:lnTo>
                <a:lnTo>
                  <a:pt x="11307" y="19061"/>
                </a:lnTo>
                <a:lnTo>
                  <a:pt x="10806" y="19044"/>
                </a:lnTo>
                <a:cubicBezTo>
                  <a:pt x="10610" y="19044"/>
                  <a:pt x="10539" y="18642"/>
                  <a:pt x="10539" y="17531"/>
                </a:cubicBezTo>
                <a:lnTo>
                  <a:pt x="10539" y="6855"/>
                </a:lnTo>
                <a:lnTo>
                  <a:pt x="11307" y="6855"/>
                </a:lnTo>
                <a:lnTo>
                  <a:pt x="11307" y="4463"/>
                </a:lnTo>
                <a:lnTo>
                  <a:pt x="10539" y="4463"/>
                </a:lnTo>
                <a:lnTo>
                  <a:pt x="10539" y="0"/>
                </a:lnTo>
                <a:lnTo>
                  <a:pt x="10009" y="0"/>
                </a:lnTo>
                <a:close/>
                <a:moveTo>
                  <a:pt x="20302" y="0"/>
                </a:moveTo>
                <a:cubicBezTo>
                  <a:pt x="20302" y="99"/>
                  <a:pt x="20299" y="892"/>
                  <a:pt x="20294" y="1487"/>
                </a:cubicBezTo>
                <a:cubicBezTo>
                  <a:pt x="20289" y="2086"/>
                  <a:pt x="20281" y="2589"/>
                  <a:pt x="20270" y="2990"/>
                </a:cubicBezTo>
                <a:cubicBezTo>
                  <a:pt x="20255" y="3718"/>
                  <a:pt x="20228" y="4199"/>
                  <a:pt x="20187" y="4430"/>
                </a:cubicBezTo>
                <a:cubicBezTo>
                  <a:pt x="20146" y="4665"/>
                  <a:pt x="20063" y="4801"/>
                  <a:pt x="19938" y="4839"/>
                </a:cubicBezTo>
                <a:cubicBezTo>
                  <a:pt x="19888" y="4862"/>
                  <a:pt x="19815" y="4876"/>
                  <a:pt x="19719" y="4884"/>
                </a:cubicBezTo>
                <a:cubicBezTo>
                  <a:pt x="19664" y="4891"/>
                  <a:pt x="19677" y="4896"/>
                  <a:pt x="19638" y="4896"/>
                </a:cubicBezTo>
                <a:lnTo>
                  <a:pt x="19638" y="6855"/>
                </a:lnTo>
                <a:lnTo>
                  <a:pt x="20233" y="6855"/>
                </a:lnTo>
                <a:lnTo>
                  <a:pt x="20233" y="9573"/>
                </a:lnTo>
                <a:lnTo>
                  <a:pt x="20233" y="9573"/>
                </a:lnTo>
                <a:lnTo>
                  <a:pt x="20233" y="17585"/>
                </a:lnTo>
                <a:cubicBezTo>
                  <a:pt x="20233" y="19936"/>
                  <a:pt x="20471" y="21278"/>
                  <a:pt x="20886" y="21278"/>
                </a:cubicBezTo>
                <a:lnTo>
                  <a:pt x="21600" y="21278"/>
                </a:lnTo>
                <a:lnTo>
                  <a:pt x="21600" y="19061"/>
                </a:lnTo>
                <a:lnTo>
                  <a:pt x="21099" y="19044"/>
                </a:lnTo>
                <a:cubicBezTo>
                  <a:pt x="20903" y="19044"/>
                  <a:pt x="20832" y="18642"/>
                  <a:pt x="20832" y="17531"/>
                </a:cubicBezTo>
                <a:lnTo>
                  <a:pt x="20832" y="6855"/>
                </a:lnTo>
                <a:lnTo>
                  <a:pt x="21600" y="6855"/>
                </a:lnTo>
                <a:lnTo>
                  <a:pt x="21600" y="4463"/>
                </a:lnTo>
                <a:lnTo>
                  <a:pt x="20832" y="4463"/>
                </a:lnTo>
                <a:lnTo>
                  <a:pt x="20832" y="0"/>
                </a:lnTo>
                <a:lnTo>
                  <a:pt x="20302" y="0"/>
                </a:lnTo>
                <a:close/>
                <a:moveTo>
                  <a:pt x="1492" y="4127"/>
                </a:moveTo>
                <a:cubicBezTo>
                  <a:pt x="668" y="4127"/>
                  <a:pt x="0" y="7722"/>
                  <a:pt x="0" y="12864"/>
                </a:cubicBezTo>
                <a:cubicBezTo>
                  <a:pt x="0" y="18005"/>
                  <a:pt x="668" y="21600"/>
                  <a:pt x="1492" y="21600"/>
                </a:cubicBezTo>
                <a:cubicBezTo>
                  <a:pt x="2326" y="21600"/>
                  <a:pt x="2981" y="18005"/>
                  <a:pt x="2981" y="12864"/>
                </a:cubicBezTo>
                <a:cubicBezTo>
                  <a:pt x="2981" y="7722"/>
                  <a:pt x="2320" y="4127"/>
                  <a:pt x="1492" y="4127"/>
                </a:cubicBezTo>
                <a:close/>
                <a:moveTo>
                  <a:pt x="5029" y="4127"/>
                </a:moveTo>
                <a:cubicBezTo>
                  <a:pt x="4441" y="4127"/>
                  <a:pt x="4082" y="6042"/>
                  <a:pt x="3914" y="9671"/>
                </a:cubicBezTo>
                <a:lnTo>
                  <a:pt x="3914" y="4463"/>
                </a:lnTo>
                <a:lnTo>
                  <a:pt x="3354" y="4463"/>
                </a:lnTo>
                <a:lnTo>
                  <a:pt x="3354" y="21278"/>
                </a:lnTo>
                <a:lnTo>
                  <a:pt x="3969" y="21278"/>
                </a:lnTo>
                <a:lnTo>
                  <a:pt x="3969" y="11637"/>
                </a:lnTo>
                <a:cubicBezTo>
                  <a:pt x="3969" y="9722"/>
                  <a:pt x="4194" y="7017"/>
                  <a:pt x="4740" y="7017"/>
                </a:cubicBezTo>
                <a:cubicBezTo>
                  <a:pt x="5151" y="7017"/>
                  <a:pt x="5359" y="8780"/>
                  <a:pt x="5359" y="11015"/>
                </a:cubicBezTo>
                <a:lnTo>
                  <a:pt x="5359" y="21278"/>
                </a:lnTo>
                <a:lnTo>
                  <a:pt x="5974" y="21278"/>
                </a:lnTo>
                <a:lnTo>
                  <a:pt x="5974" y="9739"/>
                </a:lnTo>
                <a:cubicBezTo>
                  <a:pt x="5974" y="5993"/>
                  <a:pt x="5559" y="4127"/>
                  <a:pt x="5029" y="4127"/>
                </a:cubicBezTo>
                <a:close/>
                <a:moveTo>
                  <a:pt x="7817" y="4127"/>
                </a:moveTo>
                <a:cubicBezTo>
                  <a:pt x="6966" y="4127"/>
                  <a:pt x="6364" y="7654"/>
                  <a:pt x="6364" y="12998"/>
                </a:cubicBezTo>
                <a:cubicBezTo>
                  <a:pt x="6364" y="17854"/>
                  <a:pt x="6868" y="21600"/>
                  <a:pt x="7835" y="21600"/>
                </a:cubicBezTo>
                <a:cubicBezTo>
                  <a:pt x="8752" y="21600"/>
                  <a:pt x="9182" y="18234"/>
                  <a:pt x="9208" y="15227"/>
                </a:cubicBezTo>
                <a:lnTo>
                  <a:pt x="8580" y="15227"/>
                </a:lnTo>
                <a:cubicBezTo>
                  <a:pt x="8535" y="17646"/>
                  <a:pt x="8360" y="19131"/>
                  <a:pt x="7841" y="19131"/>
                </a:cubicBezTo>
                <a:cubicBezTo>
                  <a:pt x="7322" y="19131"/>
                  <a:pt x="7049" y="16846"/>
                  <a:pt x="7049" y="13066"/>
                </a:cubicBezTo>
                <a:lnTo>
                  <a:pt x="7049" y="12763"/>
                </a:lnTo>
                <a:lnTo>
                  <a:pt x="9226" y="12763"/>
                </a:lnTo>
                <a:cubicBezTo>
                  <a:pt x="9208" y="7453"/>
                  <a:pt x="8731" y="4127"/>
                  <a:pt x="7817" y="4127"/>
                </a:cubicBezTo>
                <a:close/>
                <a:moveTo>
                  <a:pt x="18199" y="4137"/>
                </a:moveTo>
                <a:cubicBezTo>
                  <a:pt x="17553" y="4137"/>
                  <a:pt x="17102" y="5916"/>
                  <a:pt x="17102" y="9039"/>
                </a:cubicBezTo>
                <a:cubicBezTo>
                  <a:pt x="17102" y="15321"/>
                  <a:pt x="18863" y="12568"/>
                  <a:pt x="18863" y="16660"/>
                </a:cubicBezTo>
                <a:cubicBezTo>
                  <a:pt x="18863" y="18039"/>
                  <a:pt x="18632" y="18913"/>
                  <a:pt x="18282" y="18913"/>
                </a:cubicBezTo>
                <a:cubicBezTo>
                  <a:pt x="17888" y="18913"/>
                  <a:pt x="17655" y="17948"/>
                  <a:pt x="17613" y="16470"/>
                </a:cubicBezTo>
                <a:lnTo>
                  <a:pt x="17003" y="16470"/>
                </a:lnTo>
                <a:cubicBezTo>
                  <a:pt x="17039" y="19560"/>
                  <a:pt x="17537" y="21600"/>
                  <a:pt x="18282" y="21600"/>
                </a:cubicBezTo>
                <a:cubicBezTo>
                  <a:pt x="18946" y="21600"/>
                  <a:pt x="19444" y="19818"/>
                  <a:pt x="19444" y="16493"/>
                </a:cubicBezTo>
                <a:cubicBezTo>
                  <a:pt x="19444" y="10213"/>
                  <a:pt x="17683" y="12936"/>
                  <a:pt x="17683" y="8870"/>
                </a:cubicBezTo>
                <a:cubicBezTo>
                  <a:pt x="17683" y="7631"/>
                  <a:pt x="17891" y="6822"/>
                  <a:pt x="18199" y="6822"/>
                </a:cubicBezTo>
                <a:cubicBezTo>
                  <a:pt x="18561" y="6822"/>
                  <a:pt x="18760" y="7727"/>
                  <a:pt x="18784" y="9171"/>
                </a:cubicBezTo>
                <a:lnTo>
                  <a:pt x="19390" y="9171"/>
                </a:lnTo>
                <a:cubicBezTo>
                  <a:pt x="19378" y="6184"/>
                  <a:pt x="18934" y="4137"/>
                  <a:pt x="18199" y="4137"/>
                </a:cubicBezTo>
                <a:close/>
                <a:moveTo>
                  <a:pt x="11815" y="4461"/>
                </a:moveTo>
                <a:lnTo>
                  <a:pt x="11815" y="21276"/>
                </a:lnTo>
                <a:lnTo>
                  <a:pt x="12426" y="21276"/>
                </a:lnTo>
                <a:lnTo>
                  <a:pt x="12426" y="13672"/>
                </a:lnTo>
                <a:cubicBezTo>
                  <a:pt x="12426" y="13086"/>
                  <a:pt x="12433" y="12500"/>
                  <a:pt x="12451" y="11922"/>
                </a:cubicBezTo>
                <a:cubicBezTo>
                  <a:pt x="12541" y="8873"/>
                  <a:pt x="12819" y="7815"/>
                  <a:pt x="13253" y="7815"/>
                </a:cubicBezTo>
                <a:cubicBezTo>
                  <a:pt x="13325" y="7815"/>
                  <a:pt x="13405" y="7850"/>
                  <a:pt x="13611" y="7916"/>
                </a:cubicBezTo>
                <a:lnTo>
                  <a:pt x="13611" y="7519"/>
                </a:lnTo>
                <a:lnTo>
                  <a:pt x="13611" y="4463"/>
                </a:lnTo>
                <a:lnTo>
                  <a:pt x="13188" y="4463"/>
                </a:lnTo>
                <a:cubicBezTo>
                  <a:pt x="12921" y="4463"/>
                  <a:pt x="12698" y="5361"/>
                  <a:pt x="12580" y="6714"/>
                </a:cubicBezTo>
                <a:lnTo>
                  <a:pt x="12580" y="6716"/>
                </a:lnTo>
                <a:cubicBezTo>
                  <a:pt x="12488" y="7619"/>
                  <a:pt x="12377" y="9663"/>
                  <a:pt x="12373" y="9737"/>
                </a:cubicBezTo>
                <a:lnTo>
                  <a:pt x="12373" y="4461"/>
                </a:lnTo>
                <a:lnTo>
                  <a:pt x="11815" y="4461"/>
                </a:lnTo>
                <a:close/>
                <a:moveTo>
                  <a:pt x="14008" y="4463"/>
                </a:moveTo>
                <a:lnTo>
                  <a:pt x="14008" y="15988"/>
                </a:lnTo>
                <a:cubicBezTo>
                  <a:pt x="14008" y="19735"/>
                  <a:pt x="14411" y="21600"/>
                  <a:pt x="14927" y="21600"/>
                </a:cubicBezTo>
                <a:cubicBezTo>
                  <a:pt x="15500" y="21600"/>
                  <a:pt x="15850" y="19685"/>
                  <a:pt x="15986" y="16056"/>
                </a:cubicBezTo>
                <a:lnTo>
                  <a:pt x="15986" y="21278"/>
                </a:lnTo>
                <a:lnTo>
                  <a:pt x="16571" y="21278"/>
                </a:lnTo>
                <a:lnTo>
                  <a:pt x="16571" y="4463"/>
                </a:lnTo>
                <a:lnTo>
                  <a:pt x="15960" y="4463"/>
                </a:lnTo>
                <a:lnTo>
                  <a:pt x="15960" y="14090"/>
                </a:lnTo>
                <a:cubicBezTo>
                  <a:pt x="15960" y="16005"/>
                  <a:pt x="15740" y="18711"/>
                  <a:pt x="15209" y="18711"/>
                </a:cubicBezTo>
                <a:cubicBezTo>
                  <a:pt x="14809" y="18711"/>
                  <a:pt x="14619" y="16947"/>
                  <a:pt x="14619" y="14712"/>
                </a:cubicBezTo>
                <a:lnTo>
                  <a:pt x="14619" y="4463"/>
                </a:lnTo>
                <a:lnTo>
                  <a:pt x="14008" y="4463"/>
                </a:lnTo>
                <a:close/>
                <a:moveTo>
                  <a:pt x="1498" y="6411"/>
                </a:moveTo>
                <a:cubicBezTo>
                  <a:pt x="1993" y="6411"/>
                  <a:pt x="2299" y="8596"/>
                  <a:pt x="2299" y="12864"/>
                </a:cubicBezTo>
                <a:cubicBezTo>
                  <a:pt x="2299" y="16846"/>
                  <a:pt x="1993" y="19281"/>
                  <a:pt x="1498" y="19281"/>
                </a:cubicBezTo>
                <a:cubicBezTo>
                  <a:pt x="1006" y="19281"/>
                  <a:pt x="682" y="16846"/>
                  <a:pt x="682" y="12864"/>
                </a:cubicBezTo>
                <a:cubicBezTo>
                  <a:pt x="682" y="8596"/>
                  <a:pt x="1006" y="6411"/>
                  <a:pt x="1498" y="6411"/>
                </a:cubicBezTo>
                <a:close/>
                <a:moveTo>
                  <a:pt x="7823" y="6596"/>
                </a:moveTo>
                <a:cubicBezTo>
                  <a:pt x="8313" y="6596"/>
                  <a:pt x="8530" y="8704"/>
                  <a:pt x="8549" y="10926"/>
                </a:cubicBezTo>
                <a:lnTo>
                  <a:pt x="7078" y="10926"/>
                </a:lnTo>
                <a:cubicBezTo>
                  <a:pt x="7154" y="8079"/>
                  <a:pt x="7412" y="6596"/>
                  <a:pt x="7823" y="6596"/>
                </a:cubicBezTo>
                <a:close/>
              </a:path>
            </a:pathLst>
          </a:custGeom>
          <a:solidFill>
            <a:schemeClr val="bg1"/>
          </a:solidFill>
          <a:ln w="12700">
            <a:miter lim="400000"/>
          </a:ln>
        </p:spPr>
        <p:txBody>
          <a:bodyPr lIns="0" tIns="0" rIns="0" bIns="0" anchor="ctr"/>
          <a:lstStyle/>
          <a:p>
            <a:pPr algn="l" defTabSz="228509">
              <a:defRPr sz="1200"/>
            </a:pPr>
            <a:endParaRPr sz="600"/>
          </a:p>
        </p:txBody>
      </p:sp>
      <p:sp>
        <p:nvSpPr>
          <p:cNvPr id="13" name="© 2022 OneTrust, LLC. All Rights Reserved.">
            <a:extLst>
              <a:ext uri="{FF2B5EF4-FFF2-40B4-BE49-F238E27FC236}">
                <a16:creationId xmlns:a16="http://schemas.microsoft.com/office/drawing/2014/main" id="{CE9C2C9B-8F1B-17FC-3D9C-63ABFDF8C9D7}"/>
              </a:ext>
            </a:extLst>
          </p:cNvPr>
          <p:cNvSpPr txBox="1"/>
          <p:nvPr userDrawn="1"/>
        </p:nvSpPr>
        <p:spPr>
          <a:xfrm>
            <a:off x="323141" y="6589118"/>
            <a:ext cx="3716844" cy="22055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25390" tIns="25390" rIns="25390" bIns="25390" anchor="ctr">
            <a:spAutoFit/>
          </a:bodyPr>
          <a:lstStyle>
            <a:lvl1pPr algn="l" defTabSz="457200">
              <a:defRPr sz="2200">
                <a:solidFill>
                  <a:srgbClr val="7F7F7F"/>
                </a:solidFill>
                <a:latin typeface="Univers Light"/>
                <a:ea typeface="Univers Light"/>
                <a:cs typeface="Univers Light"/>
                <a:sym typeface="Univers Light"/>
              </a:defRPr>
            </a:lvl1pPr>
          </a:lstStyle>
          <a:p>
            <a:pPr marL="0" marR="0" lvl="0" indent="0" algn="l" defTabSz="457200" eaLnBrk="1" fontAlgn="auto" latinLnBrk="0" hangingPunct="1">
              <a:lnSpc>
                <a:spcPct val="100000"/>
              </a:lnSpc>
              <a:spcBef>
                <a:spcPts val="0"/>
              </a:spcBef>
              <a:spcAft>
                <a:spcPts val="0"/>
              </a:spcAft>
              <a:buClrTx/>
              <a:buSzTx/>
              <a:buFontTx/>
              <a:buNone/>
              <a:tabLst/>
              <a:defRPr/>
            </a:pPr>
            <a:r>
              <a:rPr kumimoji="0" sz="1100" b="0" i="0" u="none" strike="noStrike" kern="0" cap="none" spc="0" normalizeH="0" baseline="0" noProof="0">
                <a:ln>
                  <a:noFill/>
                </a:ln>
                <a:solidFill>
                  <a:schemeClr val="bg1"/>
                </a:solidFill>
                <a:effectLst/>
                <a:uLnTx/>
                <a:uFillTx/>
                <a:latin typeface="Univers Light"/>
                <a:sym typeface="Univers Light"/>
              </a:rPr>
              <a:t>© </a:t>
            </a:r>
            <a:fld id="{C29453A5-8F89-8840-8AD2-0CEAF37659F3}" type="datetimeyyyy">
              <a:rPr kumimoji="0" lang="en-US" sz="1100" b="0" i="0" u="none" strike="noStrike" kern="0" cap="none" spc="0" normalizeH="0" baseline="0" noProof="0" smtClean="0">
                <a:ln>
                  <a:noFill/>
                </a:ln>
                <a:solidFill>
                  <a:schemeClr val="bg1"/>
                </a:solidFill>
                <a:effectLst/>
                <a:uLnTx/>
                <a:uFillTx/>
                <a:latin typeface="Univers Light"/>
                <a:sym typeface="Univers Light"/>
              </a:rPr>
              <a:t>2024</a:t>
            </a:fld>
            <a:r>
              <a:rPr kumimoji="0" lang="en-US" sz="1100" b="0" i="0" u="none" strike="noStrike" kern="0" cap="none" spc="0" normalizeH="0" baseline="0" noProof="0">
                <a:ln>
                  <a:noFill/>
                </a:ln>
                <a:solidFill>
                  <a:schemeClr val="bg1"/>
                </a:solidFill>
                <a:effectLst/>
                <a:uLnTx/>
                <a:uFillTx/>
                <a:latin typeface="Univers Light"/>
                <a:sym typeface="Univers Light"/>
              </a:rPr>
              <a:t> </a:t>
            </a:r>
            <a:r>
              <a:rPr kumimoji="0" sz="1100" b="0" i="0" u="none" strike="noStrike" kern="0" cap="none" spc="0" normalizeH="0" baseline="0" noProof="0">
                <a:ln>
                  <a:noFill/>
                </a:ln>
                <a:solidFill>
                  <a:schemeClr val="bg1"/>
                </a:solidFill>
                <a:effectLst/>
                <a:uLnTx/>
                <a:uFillTx/>
                <a:latin typeface="Univers Light"/>
                <a:sym typeface="Univers Light"/>
              </a:rPr>
              <a:t>OneTrust, LLC</a:t>
            </a:r>
          </a:p>
        </p:txBody>
      </p:sp>
    </p:spTree>
    <p:extLst>
      <p:ext uri="{BB962C8B-B14F-4D97-AF65-F5344CB8AC3E}">
        <p14:creationId xmlns:p14="http://schemas.microsoft.com/office/powerpoint/2010/main" val="2717079742"/>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Section Dividers 2">
    <p:spTree>
      <p:nvGrpSpPr>
        <p:cNvPr id="1" name=""/>
        <p:cNvGrpSpPr/>
        <p:nvPr/>
      </p:nvGrpSpPr>
      <p:grpSpPr>
        <a:xfrm>
          <a:off x="0" y="0"/>
          <a:ext cx="0" cy="0"/>
          <a:chOff x="0" y="0"/>
          <a:chExt cx="0" cy="0"/>
        </a:xfrm>
      </p:grpSpPr>
      <p:pic>
        <p:nvPicPr>
          <p:cNvPr id="7" name="OT_Step_Gradients_RGB_Step_Square_1A.png">
            <a:extLst>
              <a:ext uri="{FF2B5EF4-FFF2-40B4-BE49-F238E27FC236}">
                <a16:creationId xmlns:a16="http://schemas.microsoft.com/office/drawing/2014/main" id="{4F4C4502-B1C5-11D5-EECE-8729435E0DB2}"/>
              </a:ext>
            </a:extLst>
          </p:cNvPr>
          <p:cNvPicPr>
            <a:picLocks noChangeAspect="1"/>
          </p:cNvPicPr>
          <p:nvPr userDrawn="1"/>
        </p:nvPicPr>
        <p:blipFill>
          <a:blip r:embed="rId2"/>
          <a:srcRect b="4452"/>
          <a:stretch>
            <a:fillRect/>
          </a:stretch>
        </p:blipFill>
        <p:spPr>
          <a:xfrm>
            <a:off x="0" y="284"/>
            <a:ext cx="12187239" cy="6540501"/>
          </a:xfrm>
          <a:prstGeom prst="rect">
            <a:avLst/>
          </a:prstGeom>
          <a:ln w="12700">
            <a:miter lim="400000"/>
          </a:ln>
        </p:spPr>
      </p:pic>
      <p:sp>
        <p:nvSpPr>
          <p:cNvPr id="2" name="Title 1">
            <a:extLst>
              <a:ext uri="{FF2B5EF4-FFF2-40B4-BE49-F238E27FC236}">
                <a16:creationId xmlns:a16="http://schemas.microsoft.com/office/drawing/2014/main" id="{947498AA-1C01-7B2B-9746-50E02DED8B50}"/>
              </a:ext>
            </a:extLst>
          </p:cNvPr>
          <p:cNvSpPr>
            <a:spLocks noGrp="1"/>
          </p:cNvSpPr>
          <p:nvPr>
            <p:ph type="title"/>
          </p:nvPr>
        </p:nvSpPr>
        <p:spPr/>
        <p:txBody>
          <a:bodyPr/>
          <a:lstStyle/>
          <a:p>
            <a:r>
              <a:rPr lang="en-US"/>
              <a:t>Click to edit Master title style</a:t>
            </a:r>
          </a:p>
        </p:txBody>
      </p:sp>
      <p:sp>
        <p:nvSpPr>
          <p:cNvPr id="9" name="Line">
            <a:extLst>
              <a:ext uri="{FF2B5EF4-FFF2-40B4-BE49-F238E27FC236}">
                <a16:creationId xmlns:a16="http://schemas.microsoft.com/office/drawing/2014/main" id="{D7BF7B95-BE95-554E-F529-C6BDE2A139FD}"/>
              </a:ext>
            </a:extLst>
          </p:cNvPr>
          <p:cNvSpPr/>
          <p:nvPr userDrawn="1"/>
        </p:nvSpPr>
        <p:spPr>
          <a:xfrm flipV="1">
            <a:off x="11446329" y="6638556"/>
            <a:ext cx="0" cy="121675"/>
          </a:xfrm>
          <a:prstGeom prst="line">
            <a:avLst/>
          </a:prstGeom>
          <a:ln w="25400">
            <a:solidFill>
              <a:srgbClr val="7F7F7F">
                <a:alpha val="30643"/>
              </a:srgbClr>
            </a:solidFill>
            <a:miter lim="400000"/>
          </a:ln>
        </p:spPr>
        <p:txBody>
          <a:bodyPr lIns="25390" tIns="25390" rIns="25390" bIns="25390" anchor="ctr"/>
          <a:lstStyle/>
          <a:p>
            <a:pPr defTabSz="228475">
              <a:defRPr sz="4000">
                <a:solidFill>
                  <a:srgbClr val="FFFFFF"/>
                </a:solidFill>
                <a:effectLst>
                  <a:outerShdw blurRad="38100" dist="12700" dir="5400000" rotWithShape="0">
                    <a:srgbClr val="000000">
                      <a:alpha val="50000"/>
                    </a:srgbClr>
                  </a:outerShdw>
                </a:effectLst>
              </a:defRPr>
            </a:pPr>
            <a:endParaRPr sz="1999">
              <a:solidFill>
                <a:srgbClr val="FFFFFF"/>
              </a:solidFill>
              <a:effectLst>
                <a:outerShdw blurRad="38100" dist="12700" dir="5400000" rotWithShape="0">
                  <a:srgbClr val="000000">
                    <a:alpha val="50000"/>
                  </a:srgbClr>
                </a:outerShdw>
              </a:effectLst>
              <a:latin typeface="Univers Light" panose="020B0403020202020204" pitchFamily="34" charset="0"/>
            </a:endParaRPr>
          </a:p>
        </p:txBody>
      </p:sp>
      <p:sp>
        <p:nvSpPr>
          <p:cNvPr id="5" name="Shape">
            <a:extLst>
              <a:ext uri="{FF2B5EF4-FFF2-40B4-BE49-F238E27FC236}">
                <a16:creationId xmlns:a16="http://schemas.microsoft.com/office/drawing/2014/main" id="{2852362C-1621-38B3-8AE0-FCA8F895BB6D}"/>
              </a:ext>
            </a:extLst>
          </p:cNvPr>
          <p:cNvSpPr/>
          <p:nvPr userDrawn="1"/>
        </p:nvSpPr>
        <p:spPr>
          <a:xfrm>
            <a:off x="10407192" y="6618423"/>
            <a:ext cx="880747" cy="155544"/>
          </a:xfrm>
          <a:custGeom>
            <a:avLst/>
            <a:gdLst/>
            <a:ahLst/>
            <a:cxnLst>
              <a:cxn ang="0">
                <a:pos x="wd2" y="hd2"/>
              </a:cxn>
              <a:cxn ang="5400000">
                <a:pos x="wd2" y="hd2"/>
              </a:cxn>
              <a:cxn ang="10800000">
                <a:pos x="wd2" y="hd2"/>
              </a:cxn>
              <a:cxn ang="16200000">
                <a:pos x="wd2" y="hd2"/>
              </a:cxn>
            </a:cxnLst>
            <a:rect l="0" t="0" r="r" b="b"/>
            <a:pathLst>
              <a:path w="21600" h="21600" extrusionOk="0">
                <a:moveTo>
                  <a:pt x="10009" y="0"/>
                </a:moveTo>
                <a:cubicBezTo>
                  <a:pt x="10009" y="99"/>
                  <a:pt x="10007" y="892"/>
                  <a:pt x="10001" y="1487"/>
                </a:cubicBezTo>
                <a:cubicBezTo>
                  <a:pt x="9996" y="2086"/>
                  <a:pt x="9988" y="2589"/>
                  <a:pt x="9977" y="2990"/>
                </a:cubicBezTo>
                <a:cubicBezTo>
                  <a:pt x="9963" y="3718"/>
                  <a:pt x="9935" y="4199"/>
                  <a:pt x="9894" y="4430"/>
                </a:cubicBezTo>
                <a:cubicBezTo>
                  <a:pt x="9852" y="4665"/>
                  <a:pt x="9770" y="4801"/>
                  <a:pt x="9645" y="4839"/>
                </a:cubicBezTo>
                <a:cubicBezTo>
                  <a:pt x="9595" y="4862"/>
                  <a:pt x="9522" y="4876"/>
                  <a:pt x="9426" y="4884"/>
                </a:cubicBezTo>
                <a:cubicBezTo>
                  <a:pt x="9371" y="4891"/>
                  <a:pt x="9384" y="4896"/>
                  <a:pt x="9344" y="4896"/>
                </a:cubicBezTo>
                <a:lnTo>
                  <a:pt x="9344" y="6855"/>
                </a:lnTo>
                <a:lnTo>
                  <a:pt x="9940" y="6855"/>
                </a:lnTo>
                <a:lnTo>
                  <a:pt x="9940" y="9573"/>
                </a:lnTo>
                <a:lnTo>
                  <a:pt x="9940" y="9573"/>
                </a:lnTo>
                <a:lnTo>
                  <a:pt x="9940" y="17585"/>
                </a:lnTo>
                <a:cubicBezTo>
                  <a:pt x="9940" y="19936"/>
                  <a:pt x="10178" y="21278"/>
                  <a:pt x="10593" y="21278"/>
                </a:cubicBezTo>
                <a:lnTo>
                  <a:pt x="11307" y="21278"/>
                </a:lnTo>
                <a:lnTo>
                  <a:pt x="11307" y="19061"/>
                </a:lnTo>
                <a:lnTo>
                  <a:pt x="10806" y="19044"/>
                </a:lnTo>
                <a:cubicBezTo>
                  <a:pt x="10610" y="19044"/>
                  <a:pt x="10539" y="18642"/>
                  <a:pt x="10539" y="17531"/>
                </a:cubicBezTo>
                <a:lnTo>
                  <a:pt x="10539" y="6855"/>
                </a:lnTo>
                <a:lnTo>
                  <a:pt x="11307" y="6855"/>
                </a:lnTo>
                <a:lnTo>
                  <a:pt x="11307" y="4463"/>
                </a:lnTo>
                <a:lnTo>
                  <a:pt x="10539" y="4463"/>
                </a:lnTo>
                <a:lnTo>
                  <a:pt x="10539" y="0"/>
                </a:lnTo>
                <a:lnTo>
                  <a:pt x="10009" y="0"/>
                </a:lnTo>
                <a:close/>
                <a:moveTo>
                  <a:pt x="20302" y="0"/>
                </a:moveTo>
                <a:cubicBezTo>
                  <a:pt x="20302" y="99"/>
                  <a:pt x="20299" y="892"/>
                  <a:pt x="20294" y="1487"/>
                </a:cubicBezTo>
                <a:cubicBezTo>
                  <a:pt x="20289" y="2086"/>
                  <a:pt x="20281" y="2589"/>
                  <a:pt x="20270" y="2990"/>
                </a:cubicBezTo>
                <a:cubicBezTo>
                  <a:pt x="20255" y="3718"/>
                  <a:pt x="20228" y="4199"/>
                  <a:pt x="20187" y="4430"/>
                </a:cubicBezTo>
                <a:cubicBezTo>
                  <a:pt x="20146" y="4665"/>
                  <a:pt x="20063" y="4801"/>
                  <a:pt x="19938" y="4839"/>
                </a:cubicBezTo>
                <a:cubicBezTo>
                  <a:pt x="19888" y="4862"/>
                  <a:pt x="19815" y="4876"/>
                  <a:pt x="19719" y="4884"/>
                </a:cubicBezTo>
                <a:cubicBezTo>
                  <a:pt x="19664" y="4891"/>
                  <a:pt x="19677" y="4896"/>
                  <a:pt x="19638" y="4896"/>
                </a:cubicBezTo>
                <a:lnTo>
                  <a:pt x="19638" y="6855"/>
                </a:lnTo>
                <a:lnTo>
                  <a:pt x="20233" y="6855"/>
                </a:lnTo>
                <a:lnTo>
                  <a:pt x="20233" y="9573"/>
                </a:lnTo>
                <a:lnTo>
                  <a:pt x="20233" y="9573"/>
                </a:lnTo>
                <a:lnTo>
                  <a:pt x="20233" y="17585"/>
                </a:lnTo>
                <a:cubicBezTo>
                  <a:pt x="20233" y="19936"/>
                  <a:pt x="20471" y="21278"/>
                  <a:pt x="20886" y="21278"/>
                </a:cubicBezTo>
                <a:lnTo>
                  <a:pt x="21600" y="21278"/>
                </a:lnTo>
                <a:lnTo>
                  <a:pt x="21600" y="19061"/>
                </a:lnTo>
                <a:lnTo>
                  <a:pt x="21099" y="19044"/>
                </a:lnTo>
                <a:cubicBezTo>
                  <a:pt x="20903" y="19044"/>
                  <a:pt x="20832" y="18642"/>
                  <a:pt x="20832" y="17531"/>
                </a:cubicBezTo>
                <a:lnTo>
                  <a:pt x="20832" y="6855"/>
                </a:lnTo>
                <a:lnTo>
                  <a:pt x="21600" y="6855"/>
                </a:lnTo>
                <a:lnTo>
                  <a:pt x="21600" y="4463"/>
                </a:lnTo>
                <a:lnTo>
                  <a:pt x="20832" y="4463"/>
                </a:lnTo>
                <a:lnTo>
                  <a:pt x="20832" y="0"/>
                </a:lnTo>
                <a:lnTo>
                  <a:pt x="20302" y="0"/>
                </a:lnTo>
                <a:close/>
                <a:moveTo>
                  <a:pt x="1492" y="4127"/>
                </a:moveTo>
                <a:cubicBezTo>
                  <a:pt x="668" y="4127"/>
                  <a:pt x="0" y="7722"/>
                  <a:pt x="0" y="12864"/>
                </a:cubicBezTo>
                <a:cubicBezTo>
                  <a:pt x="0" y="18005"/>
                  <a:pt x="668" y="21600"/>
                  <a:pt x="1492" y="21600"/>
                </a:cubicBezTo>
                <a:cubicBezTo>
                  <a:pt x="2326" y="21600"/>
                  <a:pt x="2981" y="18005"/>
                  <a:pt x="2981" y="12864"/>
                </a:cubicBezTo>
                <a:cubicBezTo>
                  <a:pt x="2981" y="7722"/>
                  <a:pt x="2320" y="4127"/>
                  <a:pt x="1492" y="4127"/>
                </a:cubicBezTo>
                <a:close/>
                <a:moveTo>
                  <a:pt x="5029" y="4127"/>
                </a:moveTo>
                <a:cubicBezTo>
                  <a:pt x="4441" y="4127"/>
                  <a:pt x="4082" y="6042"/>
                  <a:pt x="3914" y="9671"/>
                </a:cubicBezTo>
                <a:lnTo>
                  <a:pt x="3914" y="4463"/>
                </a:lnTo>
                <a:lnTo>
                  <a:pt x="3354" y="4463"/>
                </a:lnTo>
                <a:lnTo>
                  <a:pt x="3354" y="21278"/>
                </a:lnTo>
                <a:lnTo>
                  <a:pt x="3969" y="21278"/>
                </a:lnTo>
                <a:lnTo>
                  <a:pt x="3969" y="11637"/>
                </a:lnTo>
                <a:cubicBezTo>
                  <a:pt x="3969" y="9722"/>
                  <a:pt x="4194" y="7017"/>
                  <a:pt x="4740" y="7017"/>
                </a:cubicBezTo>
                <a:cubicBezTo>
                  <a:pt x="5151" y="7017"/>
                  <a:pt x="5359" y="8780"/>
                  <a:pt x="5359" y="11015"/>
                </a:cubicBezTo>
                <a:lnTo>
                  <a:pt x="5359" y="21278"/>
                </a:lnTo>
                <a:lnTo>
                  <a:pt x="5974" y="21278"/>
                </a:lnTo>
                <a:lnTo>
                  <a:pt x="5974" y="9739"/>
                </a:lnTo>
                <a:cubicBezTo>
                  <a:pt x="5974" y="5993"/>
                  <a:pt x="5559" y="4127"/>
                  <a:pt x="5029" y="4127"/>
                </a:cubicBezTo>
                <a:close/>
                <a:moveTo>
                  <a:pt x="7817" y="4127"/>
                </a:moveTo>
                <a:cubicBezTo>
                  <a:pt x="6966" y="4127"/>
                  <a:pt x="6364" y="7654"/>
                  <a:pt x="6364" y="12998"/>
                </a:cubicBezTo>
                <a:cubicBezTo>
                  <a:pt x="6364" y="17854"/>
                  <a:pt x="6868" y="21600"/>
                  <a:pt x="7835" y="21600"/>
                </a:cubicBezTo>
                <a:cubicBezTo>
                  <a:pt x="8752" y="21600"/>
                  <a:pt x="9182" y="18234"/>
                  <a:pt x="9208" y="15227"/>
                </a:cubicBezTo>
                <a:lnTo>
                  <a:pt x="8580" y="15227"/>
                </a:lnTo>
                <a:cubicBezTo>
                  <a:pt x="8535" y="17646"/>
                  <a:pt x="8360" y="19131"/>
                  <a:pt x="7841" y="19131"/>
                </a:cubicBezTo>
                <a:cubicBezTo>
                  <a:pt x="7322" y="19131"/>
                  <a:pt x="7049" y="16846"/>
                  <a:pt x="7049" y="13066"/>
                </a:cubicBezTo>
                <a:lnTo>
                  <a:pt x="7049" y="12763"/>
                </a:lnTo>
                <a:lnTo>
                  <a:pt x="9226" y="12763"/>
                </a:lnTo>
                <a:cubicBezTo>
                  <a:pt x="9208" y="7453"/>
                  <a:pt x="8731" y="4127"/>
                  <a:pt x="7817" y="4127"/>
                </a:cubicBezTo>
                <a:close/>
                <a:moveTo>
                  <a:pt x="18199" y="4137"/>
                </a:moveTo>
                <a:cubicBezTo>
                  <a:pt x="17553" y="4137"/>
                  <a:pt x="17102" y="5916"/>
                  <a:pt x="17102" y="9039"/>
                </a:cubicBezTo>
                <a:cubicBezTo>
                  <a:pt x="17102" y="15321"/>
                  <a:pt x="18863" y="12568"/>
                  <a:pt x="18863" y="16660"/>
                </a:cubicBezTo>
                <a:cubicBezTo>
                  <a:pt x="18863" y="18039"/>
                  <a:pt x="18632" y="18913"/>
                  <a:pt x="18282" y="18913"/>
                </a:cubicBezTo>
                <a:cubicBezTo>
                  <a:pt x="17888" y="18913"/>
                  <a:pt x="17655" y="17948"/>
                  <a:pt x="17613" y="16470"/>
                </a:cubicBezTo>
                <a:lnTo>
                  <a:pt x="17003" y="16470"/>
                </a:lnTo>
                <a:cubicBezTo>
                  <a:pt x="17039" y="19560"/>
                  <a:pt x="17537" y="21600"/>
                  <a:pt x="18282" y="21600"/>
                </a:cubicBezTo>
                <a:cubicBezTo>
                  <a:pt x="18946" y="21600"/>
                  <a:pt x="19444" y="19818"/>
                  <a:pt x="19444" y="16493"/>
                </a:cubicBezTo>
                <a:cubicBezTo>
                  <a:pt x="19444" y="10213"/>
                  <a:pt x="17683" y="12936"/>
                  <a:pt x="17683" y="8870"/>
                </a:cubicBezTo>
                <a:cubicBezTo>
                  <a:pt x="17683" y="7631"/>
                  <a:pt x="17891" y="6822"/>
                  <a:pt x="18199" y="6822"/>
                </a:cubicBezTo>
                <a:cubicBezTo>
                  <a:pt x="18561" y="6822"/>
                  <a:pt x="18760" y="7727"/>
                  <a:pt x="18784" y="9171"/>
                </a:cubicBezTo>
                <a:lnTo>
                  <a:pt x="19390" y="9171"/>
                </a:lnTo>
                <a:cubicBezTo>
                  <a:pt x="19378" y="6184"/>
                  <a:pt x="18934" y="4137"/>
                  <a:pt x="18199" y="4137"/>
                </a:cubicBezTo>
                <a:close/>
                <a:moveTo>
                  <a:pt x="11815" y="4461"/>
                </a:moveTo>
                <a:lnTo>
                  <a:pt x="11815" y="21276"/>
                </a:lnTo>
                <a:lnTo>
                  <a:pt x="12426" y="21276"/>
                </a:lnTo>
                <a:lnTo>
                  <a:pt x="12426" y="13672"/>
                </a:lnTo>
                <a:cubicBezTo>
                  <a:pt x="12426" y="13086"/>
                  <a:pt x="12433" y="12500"/>
                  <a:pt x="12451" y="11922"/>
                </a:cubicBezTo>
                <a:cubicBezTo>
                  <a:pt x="12541" y="8873"/>
                  <a:pt x="12819" y="7815"/>
                  <a:pt x="13253" y="7815"/>
                </a:cubicBezTo>
                <a:cubicBezTo>
                  <a:pt x="13325" y="7815"/>
                  <a:pt x="13405" y="7850"/>
                  <a:pt x="13611" y="7916"/>
                </a:cubicBezTo>
                <a:lnTo>
                  <a:pt x="13611" y="7519"/>
                </a:lnTo>
                <a:lnTo>
                  <a:pt x="13611" y="4463"/>
                </a:lnTo>
                <a:lnTo>
                  <a:pt x="13188" y="4463"/>
                </a:lnTo>
                <a:cubicBezTo>
                  <a:pt x="12921" y="4463"/>
                  <a:pt x="12698" y="5361"/>
                  <a:pt x="12580" y="6714"/>
                </a:cubicBezTo>
                <a:lnTo>
                  <a:pt x="12580" y="6716"/>
                </a:lnTo>
                <a:cubicBezTo>
                  <a:pt x="12488" y="7619"/>
                  <a:pt x="12377" y="9663"/>
                  <a:pt x="12373" y="9737"/>
                </a:cubicBezTo>
                <a:lnTo>
                  <a:pt x="12373" y="4461"/>
                </a:lnTo>
                <a:lnTo>
                  <a:pt x="11815" y="4461"/>
                </a:lnTo>
                <a:close/>
                <a:moveTo>
                  <a:pt x="14008" y="4463"/>
                </a:moveTo>
                <a:lnTo>
                  <a:pt x="14008" y="15988"/>
                </a:lnTo>
                <a:cubicBezTo>
                  <a:pt x="14008" y="19735"/>
                  <a:pt x="14411" y="21600"/>
                  <a:pt x="14927" y="21600"/>
                </a:cubicBezTo>
                <a:cubicBezTo>
                  <a:pt x="15500" y="21600"/>
                  <a:pt x="15850" y="19685"/>
                  <a:pt x="15986" y="16056"/>
                </a:cubicBezTo>
                <a:lnTo>
                  <a:pt x="15986" y="21278"/>
                </a:lnTo>
                <a:lnTo>
                  <a:pt x="16571" y="21278"/>
                </a:lnTo>
                <a:lnTo>
                  <a:pt x="16571" y="4463"/>
                </a:lnTo>
                <a:lnTo>
                  <a:pt x="15960" y="4463"/>
                </a:lnTo>
                <a:lnTo>
                  <a:pt x="15960" y="14090"/>
                </a:lnTo>
                <a:cubicBezTo>
                  <a:pt x="15960" y="16005"/>
                  <a:pt x="15740" y="18711"/>
                  <a:pt x="15209" y="18711"/>
                </a:cubicBezTo>
                <a:cubicBezTo>
                  <a:pt x="14809" y="18711"/>
                  <a:pt x="14619" y="16947"/>
                  <a:pt x="14619" y="14712"/>
                </a:cubicBezTo>
                <a:lnTo>
                  <a:pt x="14619" y="4463"/>
                </a:lnTo>
                <a:lnTo>
                  <a:pt x="14008" y="4463"/>
                </a:lnTo>
                <a:close/>
                <a:moveTo>
                  <a:pt x="1498" y="6411"/>
                </a:moveTo>
                <a:cubicBezTo>
                  <a:pt x="1993" y="6411"/>
                  <a:pt x="2299" y="8596"/>
                  <a:pt x="2299" y="12864"/>
                </a:cubicBezTo>
                <a:cubicBezTo>
                  <a:pt x="2299" y="16846"/>
                  <a:pt x="1993" y="19281"/>
                  <a:pt x="1498" y="19281"/>
                </a:cubicBezTo>
                <a:cubicBezTo>
                  <a:pt x="1006" y="19281"/>
                  <a:pt x="682" y="16846"/>
                  <a:pt x="682" y="12864"/>
                </a:cubicBezTo>
                <a:cubicBezTo>
                  <a:pt x="682" y="8596"/>
                  <a:pt x="1006" y="6411"/>
                  <a:pt x="1498" y="6411"/>
                </a:cubicBezTo>
                <a:close/>
                <a:moveTo>
                  <a:pt x="7823" y="6596"/>
                </a:moveTo>
                <a:cubicBezTo>
                  <a:pt x="8313" y="6596"/>
                  <a:pt x="8530" y="8704"/>
                  <a:pt x="8549" y="10926"/>
                </a:cubicBezTo>
                <a:lnTo>
                  <a:pt x="7078" y="10926"/>
                </a:lnTo>
                <a:cubicBezTo>
                  <a:pt x="7154" y="8079"/>
                  <a:pt x="7412" y="6596"/>
                  <a:pt x="7823" y="6596"/>
                </a:cubicBezTo>
                <a:close/>
              </a:path>
            </a:pathLst>
          </a:custGeom>
          <a:solidFill>
            <a:schemeClr val="bg1"/>
          </a:solidFill>
          <a:ln w="12700">
            <a:miter lim="400000"/>
          </a:ln>
        </p:spPr>
        <p:txBody>
          <a:bodyPr lIns="0" tIns="0" rIns="0" bIns="0" anchor="ctr"/>
          <a:lstStyle/>
          <a:p>
            <a:pPr algn="l" defTabSz="228509">
              <a:defRPr sz="1200"/>
            </a:pPr>
            <a:endParaRPr sz="600"/>
          </a:p>
        </p:txBody>
      </p:sp>
      <p:sp>
        <p:nvSpPr>
          <p:cNvPr id="11" name="© 2022 OneTrust, LLC. All Rights Reserved.">
            <a:extLst>
              <a:ext uri="{FF2B5EF4-FFF2-40B4-BE49-F238E27FC236}">
                <a16:creationId xmlns:a16="http://schemas.microsoft.com/office/drawing/2014/main" id="{85493FAE-4318-725E-9017-92EE91C11B0C}"/>
              </a:ext>
            </a:extLst>
          </p:cNvPr>
          <p:cNvSpPr txBox="1"/>
          <p:nvPr userDrawn="1"/>
        </p:nvSpPr>
        <p:spPr>
          <a:xfrm>
            <a:off x="323141" y="6589118"/>
            <a:ext cx="3169804" cy="22055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25390" tIns="25390" rIns="25390" bIns="25390" anchor="ctr">
            <a:spAutoFit/>
          </a:bodyPr>
          <a:lstStyle>
            <a:lvl1pPr algn="l" defTabSz="457200">
              <a:defRPr sz="2200">
                <a:solidFill>
                  <a:srgbClr val="7F7F7F"/>
                </a:solidFill>
                <a:latin typeface="Univers Light"/>
                <a:ea typeface="Univers Light"/>
                <a:cs typeface="Univers Light"/>
                <a:sym typeface="Univers Light"/>
              </a:defRPr>
            </a:lvl1pPr>
          </a:lstStyle>
          <a:p>
            <a:pPr marL="0" marR="0" lvl="0" indent="0" algn="l" defTabSz="457200" eaLnBrk="1" fontAlgn="auto" latinLnBrk="0" hangingPunct="1">
              <a:lnSpc>
                <a:spcPct val="100000"/>
              </a:lnSpc>
              <a:spcBef>
                <a:spcPts val="0"/>
              </a:spcBef>
              <a:spcAft>
                <a:spcPts val="0"/>
              </a:spcAft>
              <a:buClrTx/>
              <a:buSzTx/>
              <a:buFontTx/>
              <a:buNone/>
              <a:tabLst/>
              <a:defRPr/>
            </a:pPr>
            <a:r>
              <a:rPr kumimoji="0" sz="1100" b="0" i="0" u="none" strike="noStrike" kern="0" cap="none" spc="0" normalizeH="0" baseline="0" noProof="0">
                <a:ln>
                  <a:noFill/>
                </a:ln>
                <a:solidFill>
                  <a:schemeClr val="bg1"/>
                </a:solidFill>
                <a:effectLst/>
                <a:uLnTx/>
                <a:uFillTx/>
                <a:latin typeface="Univers Light"/>
                <a:sym typeface="Univers Light"/>
              </a:rPr>
              <a:t>© </a:t>
            </a:r>
            <a:fld id="{6E901EA6-1D1B-F64B-B729-B51985764C04}" type="datetimeyyyy">
              <a:rPr kumimoji="0" lang="en-US" sz="1100" b="0" i="0" u="none" strike="noStrike" kern="0" cap="none" spc="0" normalizeH="0" baseline="0" noProof="0" smtClean="0">
                <a:ln>
                  <a:noFill/>
                </a:ln>
                <a:solidFill>
                  <a:schemeClr val="bg1"/>
                </a:solidFill>
                <a:effectLst/>
                <a:uLnTx/>
                <a:uFillTx/>
                <a:latin typeface="Univers Light"/>
                <a:sym typeface="Univers Light"/>
              </a:rPr>
              <a:t>2024</a:t>
            </a:fld>
            <a:r>
              <a:rPr kumimoji="0" sz="1100" b="0" i="0" u="none" strike="noStrike" kern="0" cap="none" spc="0" normalizeH="0" baseline="0" noProof="0">
                <a:ln>
                  <a:noFill/>
                </a:ln>
                <a:solidFill>
                  <a:schemeClr val="bg1"/>
                </a:solidFill>
                <a:effectLst/>
                <a:uLnTx/>
                <a:uFillTx/>
                <a:latin typeface="Univers Light"/>
                <a:sym typeface="Univers Light"/>
              </a:rPr>
              <a:t> OneTrust, LLC</a:t>
            </a:r>
          </a:p>
        </p:txBody>
      </p:sp>
    </p:spTree>
    <p:extLst>
      <p:ext uri="{BB962C8B-B14F-4D97-AF65-F5344CB8AC3E}">
        <p14:creationId xmlns:p14="http://schemas.microsoft.com/office/powerpoint/2010/main" val="1105474673"/>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userDrawn="1">
  <p:cSld name="Green Background Title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6" name="Text Placeholder 5">
            <a:extLst>
              <a:ext uri="{FF2B5EF4-FFF2-40B4-BE49-F238E27FC236}">
                <a16:creationId xmlns:a16="http://schemas.microsoft.com/office/drawing/2014/main" id="{97084CA6-B8B1-5F6F-865F-E940B9D36671}"/>
              </a:ext>
            </a:extLst>
          </p:cNvPr>
          <p:cNvSpPr>
            <a:spLocks noGrp="1"/>
          </p:cNvSpPr>
          <p:nvPr>
            <p:ph type="body" sz="quarter" idx="13" hasCustomPrompt="1"/>
          </p:nvPr>
        </p:nvSpPr>
        <p:spPr>
          <a:xfrm>
            <a:off x="304800" y="1592879"/>
            <a:ext cx="115443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331657"/>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Green Backgrou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1646518159"/>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Green Background Title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11544300" cy="582612"/>
          </a:xfrm>
        </p:spPr>
        <p:txBody>
          <a:bodyPr vert="horz" lIns="91440" tIns="45720" rIns="91440" bIns="45720" rtlCol="0">
            <a:normAutofit/>
          </a:bodyPr>
          <a:lstStyle>
            <a:lvl1pPr marL="0" indent="0">
              <a:buFontTx/>
              <a:buNone/>
              <a:defRPr lang="en-US" sz="2500" smtClean="0">
                <a:solidFill>
                  <a:schemeClr val="tx1"/>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Tree>
    <p:extLst>
      <p:ext uri="{BB962C8B-B14F-4D97-AF65-F5344CB8AC3E}">
        <p14:creationId xmlns:p14="http://schemas.microsoft.com/office/powerpoint/2010/main" val="2974492711"/>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Green Background Title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6" name="Text Placeholder 5">
            <a:extLst>
              <a:ext uri="{FF2B5EF4-FFF2-40B4-BE49-F238E27FC236}">
                <a16:creationId xmlns:a16="http://schemas.microsoft.com/office/drawing/2014/main" id="{97084CA6-B8B1-5F6F-865F-E940B9D36671}"/>
              </a:ext>
            </a:extLst>
          </p:cNvPr>
          <p:cNvSpPr>
            <a:spLocks noGrp="1"/>
          </p:cNvSpPr>
          <p:nvPr>
            <p:ph type="body" sz="quarter" idx="13" hasCustomPrompt="1"/>
          </p:nvPr>
        </p:nvSpPr>
        <p:spPr>
          <a:xfrm>
            <a:off x="304800" y="1592879"/>
            <a:ext cx="115443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9692965"/>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Green Background Title Subtitle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11544300" cy="582612"/>
          </a:xfrm>
        </p:spPr>
        <p:txBody>
          <a:bodyPr vert="horz" lIns="91440" tIns="45720" rIns="91440" bIns="45720" rtlCol="0">
            <a:normAutofit/>
          </a:bodyPr>
          <a:lstStyle>
            <a:lvl1pPr marL="0" indent="0">
              <a:buFont typeface="Wingdings" pitchFamily="2" charset="2"/>
              <a:buNone/>
              <a:defRPr lang="en-US" sz="2500" smtClean="0">
                <a:solidFill>
                  <a:schemeClr val="tx1"/>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
        <p:nvSpPr>
          <p:cNvPr id="6" name="Text Placeholder 5">
            <a:extLst>
              <a:ext uri="{FF2B5EF4-FFF2-40B4-BE49-F238E27FC236}">
                <a16:creationId xmlns:a16="http://schemas.microsoft.com/office/drawing/2014/main" id="{97084CA6-B8B1-5F6F-865F-E940B9D36671}"/>
              </a:ext>
            </a:extLst>
          </p:cNvPr>
          <p:cNvSpPr>
            <a:spLocks noGrp="1"/>
          </p:cNvSpPr>
          <p:nvPr>
            <p:ph type="body" sz="quarter" idx="13" hasCustomPrompt="1"/>
          </p:nvPr>
        </p:nvSpPr>
        <p:spPr>
          <a:xfrm>
            <a:off x="304800" y="2057400"/>
            <a:ext cx="115443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4233494"/>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Green Backgrou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1410303903"/>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Green Background Title 2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9" name="Text Placeholder 5">
            <a:extLst>
              <a:ext uri="{FF2B5EF4-FFF2-40B4-BE49-F238E27FC236}">
                <a16:creationId xmlns:a16="http://schemas.microsoft.com/office/drawing/2014/main" id="{B31D70AF-7580-F143-9574-DF082F671F95}"/>
              </a:ext>
            </a:extLst>
          </p:cNvPr>
          <p:cNvSpPr>
            <a:spLocks noGrp="1"/>
          </p:cNvSpPr>
          <p:nvPr>
            <p:ph type="body" sz="quarter" idx="13" hasCustomPrompt="1"/>
          </p:nvPr>
        </p:nvSpPr>
        <p:spPr>
          <a:xfrm>
            <a:off x="304800" y="1577441"/>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0" name="Text Placeholder 5">
            <a:extLst>
              <a:ext uri="{FF2B5EF4-FFF2-40B4-BE49-F238E27FC236}">
                <a16:creationId xmlns:a16="http://schemas.microsoft.com/office/drawing/2014/main" id="{47624E3D-E7BF-595A-B8B8-8BCE1239CCA3}"/>
              </a:ext>
            </a:extLst>
          </p:cNvPr>
          <p:cNvSpPr>
            <a:spLocks noGrp="1"/>
          </p:cNvSpPr>
          <p:nvPr>
            <p:ph type="body" sz="quarter" idx="14" hasCustomPrompt="1"/>
          </p:nvPr>
        </p:nvSpPr>
        <p:spPr>
          <a:xfrm>
            <a:off x="6213227" y="1577441"/>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37108025"/>
      </p:ext>
    </p:extLst>
  </p:cSld>
  <p:clrMapOvr>
    <a:masterClrMapping/>
  </p:clrMapOvr>
  <p:extLst>
    <p:ext uri="{DCECCB84-F9BA-43D5-87BE-67443E8EF086}">
      <p15:sldGuideLst xmlns:p15="http://schemas.microsoft.com/office/powerpoint/2012/main">
        <p15:guide id="1" pos="3912">
          <p15:clr>
            <a:srgbClr val="FBAE40"/>
          </p15:clr>
        </p15:guide>
        <p15:guide id="2" pos="3744">
          <p15:clr>
            <a:srgbClr val="FBAE40"/>
          </p15:clr>
        </p15:guide>
        <p15:guide id="3" orient="horz" pos="768">
          <p15:clr>
            <a:srgbClr val="FBAE40"/>
          </p15:clr>
        </p15:guide>
      </p15:sldGuideLst>
    </p:ext>
  </p:extLst>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Green Background Title Subtitle 2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11544300" cy="582612"/>
          </a:xfrm>
        </p:spPr>
        <p:txBody>
          <a:bodyPr vert="horz" lIns="91440" tIns="45720" rIns="91440" bIns="45720" rtlCol="0">
            <a:normAutofit/>
          </a:bodyPr>
          <a:lstStyle>
            <a:lvl1pPr marL="0" indent="0">
              <a:buNone/>
              <a:defRPr lang="en-US" sz="2500" smtClean="0">
                <a:solidFill>
                  <a:schemeClr val="tx1"/>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
        <p:nvSpPr>
          <p:cNvPr id="9" name="Text Placeholder 5">
            <a:extLst>
              <a:ext uri="{FF2B5EF4-FFF2-40B4-BE49-F238E27FC236}">
                <a16:creationId xmlns:a16="http://schemas.microsoft.com/office/drawing/2014/main" id="{B31D70AF-7580-F143-9574-DF082F671F95}"/>
              </a:ext>
            </a:extLst>
          </p:cNvPr>
          <p:cNvSpPr>
            <a:spLocks noGrp="1"/>
          </p:cNvSpPr>
          <p:nvPr>
            <p:ph type="body" sz="quarter" idx="13" hasCustomPrompt="1"/>
          </p:nvPr>
        </p:nvSpPr>
        <p:spPr>
          <a:xfrm>
            <a:off x="304800" y="2057400"/>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0" name="Text Placeholder 5">
            <a:extLst>
              <a:ext uri="{FF2B5EF4-FFF2-40B4-BE49-F238E27FC236}">
                <a16:creationId xmlns:a16="http://schemas.microsoft.com/office/drawing/2014/main" id="{47624E3D-E7BF-595A-B8B8-8BCE1239CCA3}"/>
              </a:ext>
            </a:extLst>
          </p:cNvPr>
          <p:cNvSpPr>
            <a:spLocks noGrp="1"/>
          </p:cNvSpPr>
          <p:nvPr>
            <p:ph type="body" sz="quarter" idx="14" hasCustomPrompt="1"/>
          </p:nvPr>
        </p:nvSpPr>
        <p:spPr>
          <a:xfrm>
            <a:off x="6213227" y="2057400"/>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37771293"/>
      </p:ext>
    </p:extLst>
  </p:cSld>
  <p:clrMapOvr>
    <a:masterClrMapping/>
  </p:clrMapOvr>
  <p:extLst>
    <p:ext uri="{DCECCB84-F9BA-43D5-87BE-67443E8EF086}">
      <p15:sldGuideLst xmlns:p15="http://schemas.microsoft.com/office/powerpoint/2012/main">
        <p15:guide id="1" pos="3912">
          <p15:clr>
            <a:srgbClr val="FBAE40"/>
          </p15:clr>
        </p15:guide>
        <p15:guide id="2" pos="3744">
          <p15:clr>
            <a:srgbClr val="FBAE40"/>
          </p15:clr>
        </p15:guide>
        <p15:guide id="3" orient="horz" pos="768">
          <p15:clr>
            <a:srgbClr val="FBAE40"/>
          </p15:clr>
        </p15:guide>
      </p15:sldGuideLst>
    </p:ext>
  </p:extLst>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Green Background Title Subtitle Copy Imag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5641848"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5641848" cy="582612"/>
          </a:xfrm>
        </p:spPr>
        <p:txBody>
          <a:bodyPr vert="horz" lIns="91440" tIns="45720" rIns="91440" bIns="45720" rtlCol="0">
            <a:normAutofit/>
          </a:bodyPr>
          <a:lstStyle>
            <a:lvl1pPr marL="0" indent="0">
              <a:buNone/>
              <a:defRPr lang="en-US" sz="2500" smtClean="0">
                <a:solidFill>
                  <a:schemeClr val="tx1"/>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
        <p:nvSpPr>
          <p:cNvPr id="9" name="Picture Placeholder 8">
            <a:extLst>
              <a:ext uri="{FF2B5EF4-FFF2-40B4-BE49-F238E27FC236}">
                <a16:creationId xmlns:a16="http://schemas.microsoft.com/office/drawing/2014/main" id="{3E6B7351-222B-3BFB-5D5C-6161EF1A84A9}"/>
              </a:ext>
            </a:extLst>
          </p:cNvPr>
          <p:cNvSpPr>
            <a:spLocks noGrp="1"/>
          </p:cNvSpPr>
          <p:nvPr>
            <p:ph type="pic" sz="quarter" idx="14"/>
          </p:nvPr>
        </p:nvSpPr>
        <p:spPr>
          <a:xfrm>
            <a:off x="6096001" y="-1"/>
            <a:ext cx="6095999" cy="6537031"/>
          </a:xfrm>
        </p:spPr>
        <p:txBody>
          <a:bodyPr/>
          <a:lstStyle/>
          <a:p>
            <a:endParaRPr lang="en-US" dirty="0"/>
          </a:p>
        </p:txBody>
      </p:sp>
      <p:sp>
        <p:nvSpPr>
          <p:cNvPr id="10" name="Text Placeholder 5">
            <a:extLst>
              <a:ext uri="{FF2B5EF4-FFF2-40B4-BE49-F238E27FC236}">
                <a16:creationId xmlns:a16="http://schemas.microsoft.com/office/drawing/2014/main" id="{F7EEE8DC-6A5B-C198-BD0A-C7E1FF70B471}"/>
              </a:ext>
            </a:extLst>
          </p:cNvPr>
          <p:cNvSpPr>
            <a:spLocks noGrp="1"/>
          </p:cNvSpPr>
          <p:nvPr>
            <p:ph type="body" sz="quarter" idx="13" hasCustomPrompt="1"/>
          </p:nvPr>
        </p:nvSpPr>
        <p:spPr>
          <a:xfrm>
            <a:off x="304800" y="2057400"/>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9370255"/>
      </p:ext>
    </p:extLst>
  </p:cSld>
  <p:clrMapOvr>
    <a:masterClrMapping/>
  </p:clrMapOvr>
  <p:extLst>
    <p:ext uri="{DCECCB84-F9BA-43D5-87BE-67443E8EF086}">
      <p15:sldGuideLst xmlns:p15="http://schemas.microsoft.com/office/powerpoint/2012/main">
        <p15:guide id="1" pos="3840">
          <p15:clr>
            <a:srgbClr val="FBAE40"/>
          </p15:clr>
        </p15:guide>
        <p15:guide id="2" pos="3744">
          <p15:clr>
            <a:srgbClr val="FBAE40"/>
          </p15:clr>
        </p15:guide>
        <p15:guide id="3" orient="horz" pos="768">
          <p15:clr>
            <a:srgbClr val="FBAE40"/>
          </p15:clr>
        </p15:guide>
      </p15:sldGuideLst>
    </p:ext>
  </p:extLst>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Green Background Title Subtitle Copy Image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6326336" y="571522"/>
            <a:ext cx="5641848"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6326336" y="1219200"/>
            <a:ext cx="5641848" cy="582612"/>
          </a:xfrm>
        </p:spPr>
        <p:txBody>
          <a:bodyPr vert="horz" lIns="91440" tIns="45720" rIns="91440" bIns="45720" rtlCol="0">
            <a:normAutofit/>
          </a:bodyPr>
          <a:lstStyle>
            <a:lvl1pPr marL="0" indent="0">
              <a:buNone/>
              <a:defRPr lang="en-US" sz="2500" smtClean="0">
                <a:solidFill>
                  <a:schemeClr val="tx1"/>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
        <p:nvSpPr>
          <p:cNvPr id="9" name="Picture Placeholder 8">
            <a:extLst>
              <a:ext uri="{FF2B5EF4-FFF2-40B4-BE49-F238E27FC236}">
                <a16:creationId xmlns:a16="http://schemas.microsoft.com/office/drawing/2014/main" id="{3E6B7351-222B-3BFB-5D5C-6161EF1A84A9}"/>
              </a:ext>
            </a:extLst>
          </p:cNvPr>
          <p:cNvSpPr>
            <a:spLocks noGrp="1"/>
          </p:cNvSpPr>
          <p:nvPr>
            <p:ph type="pic" sz="quarter" idx="14"/>
          </p:nvPr>
        </p:nvSpPr>
        <p:spPr>
          <a:xfrm>
            <a:off x="1" y="0"/>
            <a:ext cx="6096000" cy="6549131"/>
          </a:xfrm>
        </p:spPr>
        <p:txBody>
          <a:bodyPr/>
          <a:lstStyle/>
          <a:p>
            <a:endParaRPr lang="en-US" dirty="0"/>
          </a:p>
        </p:txBody>
      </p:sp>
      <p:sp>
        <p:nvSpPr>
          <p:cNvPr id="10" name="Text Placeholder 5">
            <a:extLst>
              <a:ext uri="{FF2B5EF4-FFF2-40B4-BE49-F238E27FC236}">
                <a16:creationId xmlns:a16="http://schemas.microsoft.com/office/drawing/2014/main" id="{B10699C7-03A9-9D5F-5D8D-68A7B4ECFB59}"/>
              </a:ext>
            </a:extLst>
          </p:cNvPr>
          <p:cNvSpPr>
            <a:spLocks noGrp="1"/>
          </p:cNvSpPr>
          <p:nvPr>
            <p:ph type="body" sz="quarter" idx="15" hasCustomPrompt="1"/>
          </p:nvPr>
        </p:nvSpPr>
        <p:spPr>
          <a:xfrm>
            <a:off x="6329384" y="2057400"/>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13567512"/>
      </p:ext>
    </p:extLst>
  </p:cSld>
  <p:clrMapOvr>
    <a:masterClrMapping/>
  </p:clrMapOvr>
  <p:extLst>
    <p:ext uri="{DCECCB84-F9BA-43D5-87BE-67443E8EF086}">
      <p15:sldGuideLst xmlns:p15="http://schemas.microsoft.com/office/powerpoint/2012/main">
        <p15:guide id="1" pos="3840">
          <p15:clr>
            <a:srgbClr val="FBAE40"/>
          </p15:clr>
        </p15:guide>
        <p15:guide id="2" pos="3984">
          <p15:clr>
            <a:srgbClr val="FBAE40"/>
          </p15:clr>
        </p15:guide>
        <p15:guide id="3" orient="horz" pos="768">
          <p15:clr>
            <a:srgbClr val="FBAE40"/>
          </p15:clr>
        </p15:guide>
      </p15:sldGuideLst>
    </p:ext>
  </p:extLst>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Green Background Title Chart">
    <p:spTree>
      <p:nvGrpSpPr>
        <p:cNvPr id="1" name=""/>
        <p:cNvGrpSpPr/>
        <p:nvPr/>
      </p:nvGrpSpPr>
      <p:grpSpPr>
        <a:xfrm>
          <a:off x="0" y="0"/>
          <a:ext cx="0" cy="0"/>
          <a:chOff x="0" y="0"/>
          <a:chExt cx="0" cy="0"/>
        </a:xfrm>
      </p:grpSpPr>
      <p:sp>
        <p:nvSpPr>
          <p:cNvPr id="5" name="Line">
            <a:extLst>
              <a:ext uri="{FF2B5EF4-FFF2-40B4-BE49-F238E27FC236}">
                <a16:creationId xmlns:a16="http://schemas.microsoft.com/office/drawing/2014/main" id="{83D016EE-31A0-CEF0-E3D1-F942263C32C7}"/>
              </a:ext>
            </a:extLst>
          </p:cNvPr>
          <p:cNvSpPr/>
          <p:nvPr userDrawn="1"/>
        </p:nvSpPr>
        <p:spPr>
          <a:xfrm flipV="1">
            <a:off x="4264886" y="683399"/>
            <a:ext cx="0" cy="5651501"/>
          </a:xfrm>
          <a:prstGeom prst="line">
            <a:avLst/>
          </a:prstGeom>
          <a:ln w="12700">
            <a:solidFill>
              <a:srgbClr val="BFBFBF"/>
            </a:solidFill>
            <a:miter lim="400000"/>
          </a:ln>
        </p:spPr>
        <p:txBody>
          <a:bodyPr lIns="25390" tIns="25390" rIns="25390" bIns="25390" anchor="ctr"/>
          <a:lstStyle/>
          <a:p>
            <a:pPr>
              <a:defRPr sz="4000">
                <a:solidFill>
                  <a:srgbClr val="FFFFFF"/>
                </a:solidFill>
                <a:effectLst>
                  <a:outerShdw blurRad="38100" dist="12700" dir="5400000" rotWithShape="0">
                    <a:srgbClr val="000000">
                      <a:alpha val="50000"/>
                    </a:srgbClr>
                  </a:outerShdw>
                </a:effectLst>
              </a:defRPr>
            </a:pPr>
            <a:endParaRPr sz="1999" dirty="0">
              <a:latin typeface="Univers Light" panose="020B0403020202020204" pitchFamily="34" charset="0"/>
            </a:endParaRPr>
          </a:p>
        </p:txBody>
      </p:sp>
      <p:sp>
        <p:nvSpPr>
          <p:cNvPr id="7" name="Chart Placeholder 10">
            <a:extLst>
              <a:ext uri="{FF2B5EF4-FFF2-40B4-BE49-F238E27FC236}">
                <a16:creationId xmlns:a16="http://schemas.microsoft.com/office/drawing/2014/main" id="{269E911D-5085-3547-48F4-ACACAB0E8C80}"/>
              </a:ext>
            </a:extLst>
          </p:cNvPr>
          <p:cNvSpPr>
            <a:spLocks noGrp="1"/>
          </p:cNvSpPr>
          <p:nvPr>
            <p:ph type="chart" sz="quarter" idx="12"/>
          </p:nvPr>
        </p:nvSpPr>
        <p:spPr>
          <a:xfrm>
            <a:off x="4573440" y="571500"/>
            <a:ext cx="7282986" cy="5753099"/>
          </a:xfrm>
          <a:prstGeom prst="rect">
            <a:avLst/>
          </a:prstGeom>
        </p:spPr>
        <p:txBody>
          <a:bodyPr/>
          <a:lstStyle>
            <a:lvl1pPr>
              <a:defRPr b="0" i="0">
                <a:latin typeface="Univers Light" panose="020B0403020202020204" pitchFamily="34" charset="0"/>
              </a:defRPr>
            </a:lvl1pPr>
          </a:lstStyle>
          <a:p>
            <a:endParaRPr lang="en-US" dirty="0"/>
          </a:p>
        </p:txBody>
      </p:sp>
      <p:sp>
        <p:nvSpPr>
          <p:cNvPr id="9" name="Title 1">
            <a:extLst>
              <a:ext uri="{FF2B5EF4-FFF2-40B4-BE49-F238E27FC236}">
                <a16:creationId xmlns:a16="http://schemas.microsoft.com/office/drawing/2014/main" id="{D0BE53B3-74D6-018F-6AF9-7CE657B339D9}"/>
              </a:ext>
            </a:extLst>
          </p:cNvPr>
          <p:cNvSpPr>
            <a:spLocks noGrp="1"/>
          </p:cNvSpPr>
          <p:nvPr>
            <p:ph type="title"/>
          </p:nvPr>
        </p:nvSpPr>
        <p:spPr>
          <a:xfrm>
            <a:off x="304800" y="620950"/>
            <a:ext cx="3651533" cy="5723998"/>
          </a:xfrm>
        </p:spPr>
        <p:txBody>
          <a:bodyPr anchor="t"/>
          <a:lstStyle/>
          <a:p>
            <a:r>
              <a:rPr lang="en-US"/>
              <a:t>Click to edit Master title style</a:t>
            </a:r>
          </a:p>
        </p:txBody>
      </p:sp>
    </p:spTree>
    <p:extLst>
      <p:ext uri="{BB962C8B-B14F-4D97-AF65-F5344CB8AC3E}">
        <p14:creationId xmlns:p14="http://schemas.microsoft.com/office/powerpoint/2010/main" val="2798370638"/>
      </p:ext>
    </p:extLst>
  </p:cSld>
  <p:clrMapOvr>
    <a:masterClrMapping/>
  </p:clrMapOvr>
  <p:extLst>
    <p:ext uri="{DCECCB84-F9BA-43D5-87BE-67443E8EF086}">
      <p15:sldGuideLst xmlns:p15="http://schemas.microsoft.com/office/powerpoint/2012/main">
        <p15:guide id="1" pos="2880">
          <p15:clr>
            <a:srgbClr val="FBAE40"/>
          </p15:clr>
        </p15:guide>
        <p15:guide id="2" pos="2688">
          <p15:clr>
            <a:srgbClr val="FBAE40"/>
          </p15:clr>
        </p15:guide>
        <p15:guide id="3" pos="2496">
          <p15:clr>
            <a:srgbClr val="FBAE40"/>
          </p15:clr>
        </p15:guide>
      </p15:sldGuideLst>
    </p:ext>
  </p:extLst>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Green Background 2 Culumn">
    <p:spTree>
      <p:nvGrpSpPr>
        <p:cNvPr id="1" name=""/>
        <p:cNvGrpSpPr/>
        <p:nvPr/>
      </p:nvGrpSpPr>
      <p:grpSpPr>
        <a:xfrm>
          <a:off x="0" y="0"/>
          <a:ext cx="0" cy="0"/>
          <a:chOff x="0" y="0"/>
          <a:chExt cx="0" cy="0"/>
        </a:xfrm>
      </p:grpSpPr>
      <p:sp>
        <p:nvSpPr>
          <p:cNvPr id="2" name="Text Placeholder 28">
            <a:extLst>
              <a:ext uri="{FF2B5EF4-FFF2-40B4-BE49-F238E27FC236}">
                <a16:creationId xmlns:a16="http://schemas.microsoft.com/office/drawing/2014/main" id="{E3F0E954-F646-64A6-B3E0-E3C430DD3736}"/>
              </a:ext>
            </a:extLst>
          </p:cNvPr>
          <p:cNvSpPr>
            <a:spLocks noGrp="1"/>
          </p:cNvSpPr>
          <p:nvPr>
            <p:ph type="body" sz="quarter" idx="14"/>
          </p:nvPr>
        </p:nvSpPr>
        <p:spPr>
          <a:xfrm>
            <a:off x="6265195" y="1409699"/>
            <a:ext cx="5575395" cy="1159689"/>
          </a:xfrm>
          <a:prstGeom prst="rect">
            <a:avLst/>
          </a:prstGeom>
        </p:spPr>
        <p:txBody>
          <a:bodyPr vert="horz" lIns="91440" tIns="45720" rIns="91440" bIns="45720" rtlCol="0" anchor="t">
            <a:noAutofit/>
          </a:bodyPr>
          <a:lstStyle>
            <a:lvl1pPr marL="0" indent="0">
              <a:buNone/>
              <a:tabLst/>
              <a:defRPr lang="en-US" sz="3200" smtClean="0">
                <a:latin typeface="Univers Light" panose="020B0403020202020204" pitchFamily="34" charset="0"/>
                <a:ea typeface="+mj-ea"/>
                <a:cs typeface="+mj-cs"/>
              </a:defRPr>
            </a:lvl1pPr>
            <a:lvl2pPr>
              <a:defRPr lang="en-US" smtClean="0"/>
            </a:lvl2pPr>
            <a:lvl3pPr>
              <a:defRPr lang="en-US" smtClean="0"/>
            </a:lvl3pPr>
            <a:lvl4pPr>
              <a:defRPr lang="en-US" smtClean="0"/>
            </a:lvl4pPr>
            <a:lvl5pPr>
              <a:defRPr lang="en-US"/>
            </a:lvl5pPr>
          </a:lstStyle>
          <a:p>
            <a:pPr marL="15875" lvl="0" indent="-15875">
              <a:spcBef>
                <a:spcPct val="0"/>
              </a:spcBef>
            </a:pPr>
            <a:r>
              <a:rPr lang="en-US"/>
              <a:t>Click to edit Master text styles</a:t>
            </a:r>
          </a:p>
        </p:txBody>
      </p:sp>
      <p:sp>
        <p:nvSpPr>
          <p:cNvPr id="5" name="Text Placeholder 28">
            <a:extLst>
              <a:ext uri="{FF2B5EF4-FFF2-40B4-BE49-F238E27FC236}">
                <a16:creationId xmlns:a16="http://schemas.microsoft.com/office/drawing/2014/main" id="{792485FA-A54A-5CF5-978D-A15FB0B774DF}"/>
              </a:ext>
            </a:extLst>
          </p:cNvPr>
          <p:cNvSpPr>
            <a:spLocks noGrp="1"/>
          </p:cNvSpPr>
          <p:nvPr>
            <p:ph type="body" sz="quarter" idx="15"/>
          </p:nvPr>
        </p:nvSpPr>
        <p:spPr>
          <a:xfrm>
            <a:off x="304519" y="1409700"/>
            <a:ext cx="5575395" cy="1159689"/>
          </a:xfrm>
          <a:prstGeom prst="rect">
            <a:avLst/>
          </a:prstGeom>
        </p:spPr>
        <p:txBody>
          <a:bodyPr vert="horz" lIns="91440" tIns="45720" rIns="91440" bIns="45720" rtlCol="0" anchor="t">
            <a:noAutofit/>
          </a:bodyPr>
          <a:lstStyle>
            <a:lvl1pPr marL="0" indent="0">
              <a:buNone/>
              <a:tabLst/>
              <a:defRPr lang="en-US" sz="3200" smtClean="0">
                <a:latin typeface="Univers Light" panose="020B0403020202020204" pitchFamily="34" charset="0"/>
                <a:ea typeface="+mj-ea"/>
                <a:cs typeface="+mj-cs"/>
              </a:defRPr>
            </a:lvl1pPr>
            <a:lvl2pPr>
              <a:defRPr lang="en-US" smtClean="0"/>
            </a:lvl2pPr>
            <a:lvl3pPr>
              <a:defRPr lang="en-US" smtClean="0"/>
            </a:lvl3pPr>
            <a:lvl4pPr>
              <a:defRPr lang="en-US" smtClean="0"/>
            </a:lvl4pPr>
            <a:lvl5pPr>
              <a:defRPr lang="en-US"/>
            </a:lvl5pPr>
          </a:lstStyle>
          <a:p>
            <a:pPr marL="15875" lvl="0" indent="-15875">
              <a:spcBef>
                <a:spcPct val="0"/>
              </a:spcBef>
            </a:pPr>
            <a:r>
              <a:rPr lang="en-US"/>
              <a:t>Click to edit Master text styles</a:t>
            </a:r>
          </a:p>
        </p:txBody>
      </p:sp>
      <p:sp>
        <p:nvSpPr>
          <p:cNvPr id="6" name="Text Placeholder 5">
            <a:extLst>
              <a:ext uri="{FF2B5EF4-FFF2-40B4-BE49-F238E27FC236}">
                <a16:creationId xmlns:a16="http://schemas.microsoft.com/office/drawing/2014/main" id="{26787AD4-2BBF-F44F-3C9C-8CD95E662D3C}"/>
              </a:ext>
            </a:extLst>
          </p:cNvPr>
          <p:cNvSpPr>
            <a:spLocks noGrp="1"/>
          </p:cNvSpPr>
          <p:nvPr>
            <p:ph type="body" sz="quarter" idx="13" hasCustomPrompt="1"/>
          </p:nvPr>
        </p:nvSpPr>
        <p:spPr>
          <a:xfrm>
            <a:off x="304800" y="2764840"/>
            <a:ext cx="5575114" cy="3680409"/>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7" name="Text Placeholder 5">
            <a:extLst>
              <a:ext uri="{FF2B5EF4-FFF2-40B4-BE49-F238E27FC236}">
                <a16:creationId xmlns:a16="http://schemas.microsoft.com/office/drawing/2014/main" id="{CCD5B642-AFAA-E055-04C1-661CD7BF9549}"/>
              </a:ext>
            </a:extLst>
          </p:cNvPr>
          <p:cNvSpPr>
            <a:spLocks noGrp="1"/>
          </p:cNvSpPr>
          <p:nvPr>
            <p:ph type="body" sz="quarter" idx="16" hasCustomPrompt="1"/>
          </p:nvPr>
        </p:nvSpPr>
        <p:spPr>
          <a:xfrm>
            <a:off x="6264914" y="2764838"/>
            <a:ext cx="5575395" cy="3680411"/>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9" name="Title 1">
            <a:extLst>
              <a:ext uri="{FF2B5EF4-FFF2-40B4-BE49-F238E27FC236}">
                <a16:creationId xmlns:a16="http://schemas.microsoft.com/office/drawing/2014/main" id="{CC3B2B4B-4FC4-B388-CC3C-1F2C7698EE7B}"/>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1741864796"/>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Green Background 3 Culumn">
    <p:spTree>
      <p:nvGrpSpPr>
        <p:cNvPr id="1" name=""/>
        <p:cNvGrpSpPr/>
        <p:nvPr/>
      </p:nvGrpSpPr>
      <p:grpSpPr>
        <a:xfrm>
          <a:off x="0" y="0"/>
          <a:ext cx="0" cy="0"/>
          <a:chOff x="0" y="0"/>
          <a:chExt cx="0" cy="0"/>
        </a:xfrm>
      </p:grpSpPr>
      <p:sp>
        <p:nvSpPr>
          <p:cNvPr id="2" name="Text Placeholder 22">
            <a:extLst>
              <a:ext uri="{FF2B5EF4-FFF2-40B4-BE49-F238E27FC236}">
                <a16:creationId xmlns:a16="http://schemas.microsoft.com/office/drawing/2014/main" id="{E30EF0DA-1538-5C6E-2E41-89ED1EDCA56C}"/>
              </a:ext>
            </a:extLst>
          </p:cNvPr>
          <p:cNvSpPr>
            <a:spLocks noGrp="1"/>
          </p:cNvSpPr>
          <p:nvPr>
            <p:ph type="body" sz="quarter" idx="18"/>
          </p:nvPr>
        </p:nvSpPr>
        <p:spPr>
          <a:xfrm>
            <a:off x="311266" y="1410514"/>
            <a:ext cx="3632192" cy="1158875"/>
          </a:xfrm>
        </p:spPr>
        <p:txBody>
          <a:bodyPr vert="horz" lIns="91440" tIns="45720" rIns="91440" bIns="45720" rtlCol="0" anchor="t">
            <a:noAutofit/>
          </a:bodyPr>
          <a:lstStyle>
            <a:lvl1pPr marL="0" indent="0">
              <a:buFontTx/>
              <a:buNone/>
              <a:defRPr lang="en-US" sz="3000" smtClean="0">
                <a:latin typeface="Univers Light" panose="020B0403020202020204" pitchFamily="34" charset="0"/>
                <a:ea typeface="+mj-ea"/>
                <a:cs typeface="+mj-cs"/>
              </a:defRPr>
            </a:lvl1pPr>
            <a:lvl2pPr marL="228508" indent="0">
              <a:buFontTx/>
              <a:buNone/>
              <a:defRPr lang="en-US" smtClean="0"/>
            </a:lvl2pPr>
            <a:lvl3pPr marL="228508" indent="0">
              <a:buFontTx/>
              <a:buNone/>
              <a:defRPr lang="en-US" smtClean="0"/>
            </a:lvl3pPr>
            <a:lvl4pPr marL="228508" indent="0">
              <a:buFontTx/>
              <a:buNone/>
              <a:defRPr lang="en-US" smtClean="0"/>
            </a:lvl4pPr>
            <a:lvl5pPr marL="228508" indent="0">
              <a:buFontTx/>
              <a:buNone/>
              <a:defRPr lang="en-US"/>
            </a:lvl5pPr>
          </a:lstStyle>
          <a:p>
            <a:pPr marL="9525" lvl="0" indent="-9525">
              <a:spcBef>
                <a:spcPct val="0"/>
              </a:spcBef>
              <a:buNone/>
              <a:tabLst/>
            </a:pPr>
            <a:r>
              <a:rPr lang="en-US"/>
              <a:t>Click to edit Master text styles</a:t>
            </a:r>
          </a:p>
        </p:txBody>
      </p:sp>
      <p:sp>
        <p:nvSpPr>
          <p:cNvPr id="5" name="Text Placeholder 22">
            <a:extLst>
              <a:ext uri="{FF2B5EF4-FFF2-40B4-BE49-F238E27FC236}">
                <a16:creationId xmlns:a16="http://schemas.microsoft.com/office/drawing/2014/main" id="{CA5C3D01-B4AC-9234-31D0-14C23D86FE36}"/>
              </a:ext>
            </a:extLst>
          </p:cNvPr>
          <p:cNvSpPr>
            <a:spLocks noGrp="1"/>
          </p:cNvSpPr>
          <p:nvPr>
            <p:ph type="body" sz="quarter" idx="19"/>
          </p:nvPr>
        </p:nvSpPr>
        <p:spPr>
          <a:xfrm>
            <a:off x="4279904" y="1410514"/>
            <a:ext cx="3632192" cy="1158875"/>
          </a:xfrm>
        </p:spPr>
        <p:txBody>
          <a:bodyPr vert="horz" lIns="91440" tIns="45720" rIns="91440" bIns="45720" rtlCol="0" anchor="t">
            <a:noAutofit/>
          </a:bodyPr>
          <a:lstStyle>
            <a:lvl1pPr marL="0" indent="0">
              <a:buFontTx/>
              <a:buNone/>
              <a:defRPr lang="en-US" sz="3000" smtClean="0">
                <a:latin typeface="Univers Light" panose="020B0403020202020204" pitchFamily="34" charset="0"/>
                <a:ea typeface="+mj-ea"/>
                <a:cs typeface="+mj-cs"/>
              </a:defRPr>
            </a:lvl1pPr>
            <a:lvl2pPr marL="228508" indent="0">
              <a:buFontTx/>
              <a:buNone/>
              <a:defRPr lang="en-US" smtClean="0"/>
            </a:lvl2pPr>
            <a:lvl3pPr marL="228508" indent="0">
              <a:buFontTx/>
              <a:buNone/>
              <a:defRPr lang="en-US" smtClean="0"/>
            </a:lvl3pPr>
            <a:lvl4pPr marL="228508" indent="0">
              <a:buFontTx/>
              <a:buNone/>
              <a:defRPr lang="en-US" smtClean="0"/>
            </a:lvl4pPr>
            <a:lvl5pPr marL="228508" indent="0">
              <a:buFontTx/>
              <a:buNone/>
              <a:defRPr lang="en-US"/>
            </a:lvl5pPr>
          </a:lstStyle>
          <a:p>
            <a:pPr marL="9525" lvl="0" indent="-9525">
              <a:spcBef>
                <a:spcPct val="0"/>
              </a:spcBef>
              <a:buNone/>
              <a:tabLst/>
            </a:pPr>
            <a:r>
              <a:rPr lang="en-US"/>
              <a:t>Click to edit Master text styles</a:t>
            </a:r>
          </a:p>
        </p:txBody>
      </p:sp>
      <p:sp>
        <p:nvSpPr>
          <p:cNvPr id="6" name="Text Placeholder 22">
            <a:extLst>
              <a:ext uri="{FF2B5EF4-FFF2-40B4-BE49-F238E27FC236}">
                <a16:creationId xmlns:a16="http://schemas.microsoft.com/office/drawing/2014/main" id="{B392BA5E-2EEA-0C47-FC29-B8BF5BBE1E81}"/>
              </a:ext>
            </a:extLst>
          </p:cNvPr>
          <p:cNvSpPr>
            <a:spLocks noGrp="1"/>
          </p:cNvSpPr>
          <p:nvPr>
            <p:ph type="body" sz="quarter" idx="20"/>
          </p:nvPr>
        </p:nvSpPr>
        <p:spPr>
          <a:xfrm>
            <a:off x="8216908" y="1410514"/>
            <a:ext cx="3632192" cy="1158875"/>
          </a:xfrm>
        </p:spPr>
        <p:txBody>
          <a:bodyPr vert="horz" lIns="91440" tIns="45720" rIns="91440" bIns="45720" rtlCol="0" anchor="t">
            <a:noAutofit/>
          </a:bodyPr>
          <a:lstStyle>
            <a:lvl1pPr marL="0" indent="0">
              <a:buFontTx/>
              <a:buNone/>
              <a:defRPr lang="en-US" sz="3000" smtClean="0">
                <a:latin typeface="Univers Light" panose="020B0403020202020204" pitchFamily="34" charset="0"/>
                <a:ea typeface="+mj-ea"/>
                <a:cs typeface="+mj-cs"/>
              </a:defRPr>
            </a:lvl1pPr>
            <a:lvl2pPr marL="228508" indent="0">
              <a:buFontTx/>
              <a:buNone/>
              <a:defRPr lang="en-US" smtClean="0"/>
            </a:lvl2pPr>
            <a:lvl3pPr marL="228508" indent="0">
              <a:buFontTx/>
              <a:buNone/>
              <a:defRPr lang="en-US" smtClean="0"/>
            </a:lvl3pPr>
            <a:lvl4pPr marL="228508" indent="0">
              <a:buFontTx/>
              <a:buNone/>
              <a:defRPr lang="en-US" smtClean="0"/>
            </a:lvl4pPr>
            <a:lvl5pPr marL="228508" indent="0">
              <a:buFontTx/>
              <a:buNone/>
              <a:defRPr lang="en-US"/>
            </a:lvl5pPr>
          </a:lstStyle>
          <a:p>
            <a:pPr marL="9525" lvl="0" indent="-9525">
              <a:spcBef>
                <a:spcPct val="0"/>
              </a:spcBef>
              <a:buNone/>
              <a:tabLst/>
            </a:pPr>
            <a:r>
              <a:rPr lang="en-US"/>
              <a:t>Click to edit Master text styles</a:t>
            </a:r>
          </a:p>
        </p:txBody>
      </p:sp>
      <p:sp>
        <p:nvSpPr>
          <p:cNvPr id="7" name="Text Placeholder 5">
            <a:extLst>
              <a:ext uri="{FF2B5EF4-FFF2-40B4-BE49-F238E27FC236}">
                <a16:creationId xmlns:a16="http://schemas.microsoft.com/office/drawing/2014/main" id="{52B9F39A-2BC0-0C0E-C4B7-071AB91C0962}"/>
              </a:ext>
            </a:extLst>
          </p:cNvPr>
          <p:cNvSpPr>
            <a:spLocks noGrp="1"/>
          </p:cNvSpPr>
          <p:nvPr>
            <p:ph type="body" sz="quarter" idx="21" hasCustomPrompt="1"/>
          </p:nvPr>
        </p:nvSpPr>
        <p:spPr>
          <a:xfrm>
            <a:off x="304800" y="2764840"/>
            <a:ext cx="3632192" cy="368041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8" name="Text Placeholder 5">
            <a:extLst>
              <a:ext uri="{FF2B5EF4-FFF2-40B4-BE49-F238E27FC236}">
                <a16:creationId xmlns:a16="http://schemas.microsoft.com/office/drawing/2014/main" id="{54840BD3-8178-2BED-7750-934F8FEE4FA3}"/>
              </a:ext>
            </a:extLst>
          </p:cNvPr>
          <p:cNvSpPr>
            <a:spLocks noGrp="1"/>
          </p:cNvSpPr>
          <p:nvPr>
            <p:ph type="body" sz="quarter" idx="22" hasCustomPrompt="1"/>
          </p:nvPr>
        </p:nvSpPr>
        <p:spPr>
          <a:xfrm>
            <a:off x="4279904" y="2764840"/>
            <a:ext cx="3632192" cy="368041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9" name="Text Placeholder 5">
            <a:extLst>
              <a:ext uri="{FF2B5EF4-FFF2-40B4-BE49-F238E27FC236}">
                <a16:creationId xmlns:a16="http://schemas.microsoft.com/office/drawing/2014/main" id="{F9677D65-62D5-698E-16B9-336444335E1E}"/>
              </a:ext>
            </a:extLst>
          </p:cNvPr>
          <p:cNvSpPr>
            <a:spLocks noGrp="1"/>
          </p:cNvSpPr>
          <p:nvPr>
            <p:ph type="body" sz="quarter" idx="23" hasCustomPrompt="1"/>
          </p:nvPr>
        </p:nvSpPr>
        <p:spPr>
          <a:xfrm>
            <a:off x="8216908" y="2764840"/>
            <a:ext cx="3632192" cy="368041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56D0D4B2-F1FF-8A3E-B179-D25121408CE6}"/>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312509806"/>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Green Background 4 Culumn">
    <p:spTree>
      <p:nvGrpSpPr>
        <p:cNvPr id="1" name=""/>
        <p:cNvGrpSpPr/>
        <p:nvPr/>
      </p:nvGrpSpPr>
      <p:grpSpPr>
        <a:xfrm>
          <a:off x="0" y="0"/>
          <a:ext cx="0" cy="0"/>
          <a:chOff x="0" y="0"/>
          <a:chExt cx="0" cy="0"/>
        </a:xfrm>
      </p:grpSpPr>
      <p:sp>
        <p:nvSpPr>
          <p:cNvPr id="2" name="Text Placeholder 24">
            <a:extLst>
              <a:ext uri="{FF2B5EF4-FFF2-40B4-BE49-F238E27FC236}">
                <a16:creationId xmlns:a16="http://schemas.microsoft.com/office/drawing/2014/main" id="{FCE943DF-27EB-9AE1-8A1F-954E872E1DCE}"/>
              </a:ext>
            </a:extLst>
          </p:cNvPr>
          <p:cNvSpPr>
            <a:spLocks noGrp="1"/>
          </p:cNvSpPr>
          <p:nvPr>
            <p:ph type="body" sz="quarter" idx="30"/>
          </p:nvPr>
        </p:nvSpPr>
        <p:spPr>
          <a:xfrm>
            <a:off x="309307"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5" name="Text Placeholder 24">
            <a:extLst>
              <a:ext uri="{FF2B5EF4-FFF2-40B4-BE49-F238E27FC236}">
                <a16:creationId xmlns:a16="http://schemas.microsoft.com/office/drawing/2014/main" id="{F79F71A9-E638-7899-88DD-DD31B0071FEF}"/>
              </a:ext>
            </a:extLst>
          </p:cNvPr>
          <p:cNvSpPr>
            <a:spLocks noGrp="1"/>
          </p:cNvSpPr>
          <p:nvPr>
            <p:ph type="body" sz="quarter" idx="31"/>
          </p:nvPr>
        </p:nvSpPr>
        <p:spPr>
          <a:xfrm>
            <a:off x="3283864"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6" name="Text Placeholder 24">
            <a:extLst>
              <a:ext uri="{FF2B5EF4-FFF2-40B4-BE49-F238E27FC236}">
                <a16:creationId xmlns:a16="http://schemas.microsoft.com/office/drawing/2014/main" id="{B003D33F-CEC4-F31B-DA34-55FCE4650D47}"/>
              </a:ext>
            </a:extLst>
          </p:cNvPr>
          <p:cNvSpPr>
            <a:spLocks noGrp="1"/>
          </p:cNvSpPr>
          <p:nvPr>
            <p:ph type="body" sz="quarter" idx="32"/>
          </p:nvPr>
        </p:nvSpPr>
        <p:spPr>
          <a:xfrm>
            <a:off x="6258421"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7" name="Text Placeholder 24">
            <a:extLst>
              <a:ext uri="{FF2B5EF4-FFF2-40B4-BE49-F238E27FC236}">
                <a16:creationId xmlns:a16="http://schemas.microsoft.com/office/drawing/2014/main" id="{5F3169B4-B820-6BF7-92F5-31EA36EF878F}"/>
              </a:ext>
            </a:extLst>
          </p:cNvPr>
          <p:cNvSpPr>
            <a:spLocks noGrp="1"/>
          </p:cNvSpPr>
          <p:nvPr>
            <p:ph type="body" sz="quarter" idx="33"/>
          </p:nvPr>
        </p:nvSpPr>
        <p:spPr>
          <a:xfrm>
            <a:off x="9232977"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8" name="Text Placeholder 5">
            <a:extLst>
              <a:ext uri="{FF2B5EF4-FFF2-40B4-BE49-F238E27FC236}">
                <a16:creationId xmlns:a16="http://schemas.microsoft.com/office/drawing/2014/main" id="{5650399B-EE23-9BC4-A986-D8761C784619}"/>
              </a:ext>
            </a:extLst>
          </p:cNvPr>
          <p:cNvSpPr>
            <a:spLocks noGrp="1"/>
          </p:cNvSpPr>
          <p:nvPr>
            <p:ph type="body" sz="quarter" idx="21" hasCustomPrompt="1"/>
          </p:nvPr>
        </p:nvSpPr>
        <p:spPr>
          <a:xfrm>
            <a:off x="310896" y="2764840"/>
            <a:ext cx="2615184" cy="3680410"/>
          </a:xfrm>
        </p:spPr>
        <p:txBody>
          <a:bodyPr/>
          <a:lstStyle>
            <a:lvl1pPr>
              <a:defRPr sz="2100"/>
            </a:lvl1pPr>
            <a:lvl2pPr>
              <a:defRPr sz="1900"/>
            </a:lvl2pPr>
            <a:lvl3pPr>
              <a:defRPr sz="1900"/>
            </a:lvl3pPr>
            <a:lvl4pPr>
              <a:defRPr sz="1900"/>
            </a:lvl4pPr>
            <a:lvl5pPr>
              <a:defRPr sz="190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9" name="Text Placeholder 5">
            <a:extLst>
              <a:ext uri="{FF2B5EF4-FFF2-40B4-BE49-F238E27FC236}">
                <a16:creationId xmlns:a16="http://schemas.microsoft.com/office/drawing/2014/main" id="{30F1C7CF-DA4D-7125-3899-C9442628C56A}"/>
              </a:ext>
            </a:extLst>
          </p:cNvPr>
          <p:cNvSpPr>
            <a:spLocks noGrp="1"/>
          </p:cNvSpPr>
          <p:nvPr>
            <p:ph type="body" sz="quarter" idx="34" hasCustomPrompt="1"/>
          </p:nvPr>
        </p:nvSpPr>
        <p:spPr>
          <a:xfrm>
            <a:off x="3284844" y="2764840"/>
            <a:ext cx="2615184" cy="3680410"/>
          </a:xfrm>
        </p:spPr>
        <p:txBody>
          <a:bodyPr vert="horz" lIns="91440" tIns="45720" rIns="91440" bIns="45720" rtlCol="0">
            <a:normAutofit/>
          </a:bodyPr>
          <a:lstStyle>
            <a:lvl1pPr>
              <a:defRPr lang="en-US" sz="2100" dirty="0"/>
            </a:lvl1pPr>
            <a:lvl2pPr>
              <a:defRPr lang="en-US" sz="1900" dirty="0"/>
            </a:lvl2pPr>
            <a:lvl3pPr>
              <a:defRPr lang="en-US" sz="1900" dirty="0"/>
            </a:lvl3pPr>
            <a:lvl4pPr>
              <a:defRPr lang="en-US" sz="1900" dirty="0"/>
            </a:lvl4pPr>
            <a:lvl5pPr>
              <a:defRPr lang="en-US" sz="1900" dirty="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0" name="Text Placeholder 5">
            <a:extLst>
              <a:ext uri="{FF2B5EF4-FFF2-40B4-BE49-F238E27FC236}">
                <a16:creationId xmlns:a16="http://schemas.microsoft.com/office/drawing/2014/main" id="{18334003-7524-EEDF-E983-A0EBBB18FC50}"/>
              </a:ext>
            </a:extLst>
          </p:cNvPr>
          <p:cNvSpPr>
            <a:spLocks noGrp="1"/>
          </p:cNvSpPr>
          <p:nvPr>
            <p:ph type="body" sz="quarter" idx="35" hasCustomPrompt="1"/>
          </p:nvPr>
        </p:nvSpPr>
        <p:spPr>
          <a:xfrm>
            <a:off x="6254496" y="2764840"/>
            <a:ext cx="2615184" cy="3680410"/>
          </a:xfrm>
        </p:spPr>
        <p:txBody>
          <a:bodyPr vert="horz" lIns="91440" tIns="45720" rIns="91440" bIns="45720" rtlCol="0">
            <a:normAutofit/>
          </a:bodyPr>
          <a:lstStyle>
            <a:lvl1pPr>
              <a:defRPr lang="en-US" sz="2100" dirty="0"/>
            </a:lvl1pPr>
            <a:lvl2pPr>
              <a:defRPr lang="en-US" sz="1900" dirty="0"/>
            </a:lvl2pPr>
            <a:lvl3pPr>
              <a:defRPr lang="en-US" sz="1900" dirty="0"/>
            </a:lvl3pPr>
            <a:lvl4pPr>
              <a:defRPr lang="en-US" sz="1900" dirty="0"/>
            </a:lvl4pPr>
            <a:lvl5pPr>
              <a:defRPr lang="en-US" sz="1900" dirty="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1" name="Text Placeholder 5">
            <a:extLst>
              <a:ext uri="{FF2B5EF4-FFF2-40B4-BE49-F238E27FC236}">
                <a16:creationId xmlns:a16="http://schemas.microsoft.com/office/drawing/2014/main" id="{E4AF3191-7973-12A6-3D03-DD359777A3BB}"/>
              </a:ext>
            </a:extLst>
          </p:cNvPr>
          <p:cNvSpPr>
            <a:spLocks noGrp="1"/>
          </p:cNvSpPr>
          <p:nvPr>
            <p:ph type="body" sz="quarter" idx="36" hasCustomPrompt="1"/>
          </p:nvPr>
        </p:nvSpPr>
        <p:spPr>
          <a:xfrm>
            <a:off x="9232977" y="2764840"/>
            <a:ext cx="2615184" cy="3680410"/>
          </a:xfrm>
        </p:spPr>
        <p:txBody>
          <a:bodyPr vert="horz" lIns="91440" tIns="45720" rIns="91440" bIns="45720" rtlCol="0">
            <a:normAutofit/>
          </a:bodyPr>
          <a:lstStyle>
            <a:lvl1pPr>
              <a:defRPr lang="en-US" sz="2100" dirty="0"/>
            </a:lvl1pPr>
            <a:lvl2pPr>
              <a:defRPr lang="en-US" sz="1900" dirty="0"/>
            </a:lvl2pPr>
            <a:lvl3pPr>
              <a:defRPr lang="en-US" sz="1900" dirty="0"/>
            </a:lvl3pPr>
            <a:lvl4pPr>
              <a:defRPr lang="en-US" sz="1900" dirty="0"/>
            </a:lvl4pPr>
            <a:lvl5pPr>
              <a:defRPr lang="en-US" sz="1900" dirty="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80E4B17D-C4A2-B157-15C8-11C06EF54785}"/>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2980422526"/>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Green Background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1801988"/>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Green Backgrou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3522593277"/>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69A30-FFB9-473B-8470-34A27BA36C41}"/>
              </a:ext>
            </a:extLst>
          </p:cNvPr>
          <p:cNvSpPr>
            <a:spLocks noGrp="1"/>
          </p:cNvSpPr>
          <p:nvPr>
            <p:ph type="title"/>
          </p:nvPr>
        </p:nvSpPr>
        <p:spPr/>
        <p:txBody>
          <a:bodyPr/>
          <a:lstStyle>
            <a:lvl1pPr>
              <a:defRPr/>
            </a:lvl1pPr>
          </a:lstStyle>
          <a:p>
            <a:r>
              <a:rPr lang="en-US"/>
              <a:t>Click to edit Master title style</a:t>
            </a:r>
          </a:p>
        </p:txBody>
      </p:sp>
      <p:sp>
        <p:nvSpPr>
          <p:cNvPr id="3" name="Text Placeholder 3">
            <a:extLst>
              <a:ext uri="{FF2B5EF4-FFF2-40B4-BE49-F238E27FC236}">
                <a16:creationId xmlns:a16="http://schemas.microsoft.com/office/drawing/2014/main" id="{37EAEC8A-D2E1-40FF-A610-FD9EE7F4029E}"/>
              </a:ext>
            </a:extLst>
          </p:cNvPr>
          <p:cNvSpPr>
            <a:spLocks noGrp="1"/>
          </p:cNvSpPr>
          <p:nvPr>
            <p:ph type="body" sz="quarter" idx="11"/>
          </p:nvPr>
        </p:nvSpPr>
        <p:spPr>
          <a:xfrm>
            <a:off x="409575" y="1196463"/>
            <a:ext cx="11383963" cy="328185"/>
          </a:xfrm>
        </p:spPr>
        <p:txBody>
          <a:bodyPr anchor="ctr"/>
          <a:lstStyle>
            <a:lvl1pPr marL="0" indent="0">
              <a:buNone/>
              <a:defRPr sz="2000">
                <a:solidFill>
                  <a:schemeClr val="tx2"/>
                </a:solidFill>
              </a:defRPr>
            </a:lvl1pPr>
            <a:lvl2pPr marL="457200" indent="0">
              <a:buNone/>
              <a:defRPr>
                <a:solidFill>
                  <a:schemeClr val="tx2"/>
                </a:solidFill>
              </a:defRPr>
            </a:lvl2pPr>
            <a:lvl3pPr marL="914400" indent="0">
              <a:buNone/>
              <a:defRPr>
                <a:solidFill>
                  <a:schemeClr val="tx2"/>
                </a:solidFill>
              </a:defRPr>
            </a:lvl3pPr>
            <a:lvl4pPr marL="1371600" indent="0">
              <a:buNone/>
              <a:defRPr>
                <a:solidFill>
                  <a:schemeClr val="tx2"/>
                </a:solidFill>
              </a:defRPr>
            </a:lvl4pPr>
            <a:lvl5pPr marL="1828800" indent="0">
              <a:buNone/>
              <a:defRPr>
                <a:solidFill>
                  <a:schemeClr val="tx2"/>
                </a:solidFill>
              </a:defRPr>
            </a:lvl5pPr>
          </a:lstStyle>
          <a:p>
            <a:pPr lvl="0"/>
            <a:r>
              <a:rPr lang="en-US"/>
              <a:t>Edit Master text styles</a:t>
            </a:r>
          </a:p>
        </p:txBody>
      </p:sp>
    </p:spTree>
    <p:extLst>
      <p:ext uri="{BB962C8B-B14F-4D97-AF65-F5344CB8AC3E}">
        <p14:creationId xmlns:p14="http://schemas.microsoft.com/office/powerpoint/2010/main" val="3637754265"/>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Green Background Title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11544300" cy="582612"/>
          </a:xfrm>
        </p:spPr>
        <p:txBody>
          <a:bodyPr vert="horz" lIns="91440" tIns="45720" rIns="91440" bIns="45720" rtlCol="0">
            <a:normAutofit/>
          </a:bodyPr>
          <a:lstStyle>
            <a:lvl1pPr marL="0" indent="0">
              <a:buFontTx/>
              <a:buNone/>
              <a:defRPr lang="en-US" sz="2500" smtClean="0">
                <a:solidFill>
                  <a:schemeClr val="tx1"/>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Tree>
    <p:extLst>
      <p:ext uri="{BB962C8B-B14F-4D97-AF65-F5344CB8AC3E}">
        <p14:creationId xmlns:p14="http://schemas.microsoft.com/office/powerpoint/2010/main" val="1785531260"/>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Green Background Title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6" name="Text Placeholder 5">
            <a:extLst>
              <a:ext uri="{FF2B5EF4-FFF2-40B4-BE49-F238E27FC236}">
                <a16:creationId xmlns:a16="http://schemas.microsoft.com/office/drawing/2014/main" id="{97084CA6-B8B1-5F6F-865F-E940B9D36671}"/>
              </a:ext>
            </a:extLst>
          </p:cNvPr>
          <p:cNvSpPr>
            <a:spLocks noGrp="1"/>
          </p:cNvSpPr>
          <p:nvPr>
            <p:ph type="body" sz="quarter" idx="13" hasCustomPrompt="1"/>
          </p:nvPr>
        </p:nvSpPr>
        <p:spPr>
          <a:xfrm>
            <a:off x="304800" y="1592879"/>
            <a:ext cx="115443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59209062"/>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Green Background Title Subtitle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11544300" cy="582612"/>
          </a:xfrm>
        </p:spPr>
        <p:txBody>
          <a:bodyPr vert="horz" lIns="91440" tIns="45720" rIns="91440" bIns="45720" rtlCol="0">
            <a:normAutofit/>
          </a:bodyPr>
          <a:lstStyle>
            <a:lvl1pPr marL="0" indent="0">
              <a:buFont typeface="Wingdings" pitchFamily="2" charset="2"/>
              <a:buNone/>
              <a:defRPr lang="en-US" sz="2500" smtClean="0">
                <a:solidFill>
                  <a:schemeClr val="tx1"/>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
        <p:nvSpPr>
          <p:cNvPr id="6" name="Text Placeholder 5">
            <a:extLst>
              <a:ext uri="{FF2B5EF4-FFF2-40B4-BE49-F238E27FC236}">
                <a16:creationId xmlns:a16="http://schemas.microsoft.com/office/drawing/2014/main" id="{97084CA6-B8B1-5F6F-865F-E940B9D36671}"/>
              </a:ext>
            </a:extLst>
          </p:cNvPr>
          <p:cNvSpPr>
            <a:spLocks noGrp="1"/>
          </p:cNvSpPr>
          <p:nvPr>
            <p:ph type="body" sz="quarter" idx="13" hasCustomPrompt="1"/>
          </p:nvPr>
        </p:nvSpPr>
        <p:spPr>
          <a:xfrm>
            <a:off x="304800" y="2057400"/>
            <a:ext cx="115443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71972936"/>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Green Background Title 2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9" name="Text Placeholder 5">
            <a:extLst>
              <a:ext uri="{FF2B5EF4-FFF2-40B4-BE49-F238E27FC236}">
                <a16:creationId xmlns:a16="http://schemas.microsoft.com/office/drawing/2014/main" id="{B31D70AF-7580-F143-9574-DF082F671F95}"/>
              </a:ext>
            </a:extLst>
          </p:cNvPr>
          <p:cNvSpPr>
            <a:spLocks noGrp="1"/>
          </p:cNvSpPr>
          <p:nvPr>
            <p:ph type="body" sz="quarter" idx="13" hasCustomPrompt="1"/>
          </p:nvPr>
        </p:nvSpPr>
        <p:spPr>
          <a:xfrm>
            <a:off x="304800" y="1577441"/>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0" name="Text Placeholder 5">
            <a:extLst>
              <a:ext uri="{FF2B5EF4-FFF2-40B4-BE49-F238E27FC236}">
                <a16:creationId xmlns:a16="http://schemas.microsoft.com/office/drawing/2014/main" id="{47624E3D-E7BF-595A-B8B8-8BCE1239CCA3}"/>
              </a:ext>
            </a:extLst>
          </p:cNvPr>
          <p:cNvSpPr>
            <a:spLocks noGrp="1"/>
          </p:cNvSpPr>
          <p:nvPr>
            <p:ph type="body" sz="quarter" idx="14" hasCustomPrompt="1"/>
          </p:nvPr>
        </p:nvSpPr>
        <p:spPr>
          <a:xfrm>
            <a:off x="6213227" y="1577441"/>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05605677"/>
      </p:ext>
    </p:extLst>
  </p:cSld>
  <p:clrMapOvr>
    <a:masterClrMapping/>
  </p:clrMapOvr>
  <p:extLst>
    <p:ext uri="{DCECCB84-F9BA-43D5-87BE-67443E8EF086}">
      <p15:sldGuideLst xmlns:p15="http://schemas.microsoft.com/office/powerpoint/2012/main">
        <p15:guide id="1" pos="3912">
          <p15:clr>
            <a:srgbClr val="FBAE40"/>
          </p15:clr>
        </p15:guide>
        <p15:guide id="2" pos="3744">
          <p15:clr>
            <a:srgbClr val="FBAE40"/>
          </p15:clr>
        </p15:guide>
        <p15:guide id="3" orient="horz" pos="768">
          <p15:clr>
            <a:srgbClr val="FBAE40"/>
          </p15:clr>
        </p15:guide>
      </p15:sldGuideLst>
    </p:ext>
  </p:extLs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Green Background Title Subtitle 2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11544300" cy="582612"/>
          </a:xfrm>
        </p:spPr>
        <p:txBody>
          <a:bodyPr vert="horz" lIns="91440" tIns="45720" rIns="91440" bIns="45720" rtlCol="0">
            <a:normAutofit/>
          </a:bodyPr>
          <a:lstStyle>
            <a:lvl1pPr marL="0" indent="0">
              <a:buNone/>
              <a:defRPr lang="en-US" sz="2500" smtClean="0">
                <a:solidFill>
                  <a:schemeClr val="tx1"/>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
        <p:nvSpPr>
          <p:cNvPr id="9" name="Text Placeholder 5">
            <a:extLst>
              <a:ext uri="{FF2B5EF4-FFF2-40B4-BE49-F238E27FC236}">
                <a16:creationId xmlns:a16="http://schemas.microsoft.com/office/drawing/2014/main" id="{B31D70AF-7580-F143-9574-DF082F671F95}"/>
              </a:ext>
            </a:extLst>
          </p:cNvPr>
          <p:cNvSpPr>
            <a:spLocks noGrp="1"/>
          </p:cNvSpPr>
          <p:nvPr>
            <p:ph type="body" sz="quarter" idx="13" hasCustomPrompt="1"/>
          </p:nvPr>
        </p:nvSpPr>
        <p:spPr>
          <a:xfrm>
            <a:off x="304800" y="2057400"/>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0" name="Text Placeholder 5">
            <a:extLst>
              <a:ext uri="{FF2B5EF4-FFF2-40B4-BE49-F238E27FC236}">
                <a16:creationId xmlns:a16="http://schemas.microsoft.com/office/drawing/2014/main" id="{47624E3D-E7BF-595A-B8B8-8BCE1239CCA3}"/>
              </a:ext>
            </a:extLst>
          </p:cNvPr>
          <p:cNvSpPr>
            <a:spLocks noGrp="1"/>
          </p:cNvSpPr>
          <p:nvPr>
            <p:ph type="body" sz="quarter" idx="14" hasCustomPrompt="1"/>
          </p:nvPr>
        </p:nvSpPr>
        <p:spPr>
          <a:xfrm>
            <a:off x="6213227" y="2057400"/>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95679760"/>
      </p:ext>
    </p:extLst>
  </p:cSld>
  <p:clrMapOvr>
    <a:masterClrMapping/>
  </p:clrMapOvr>
  <p:extLst>
    <p:ext uri="{DCECCB84-F9BA-43D5-87BE-67443E8EF086}">
      <p15:sldGuideLst xmlns:p15="http://schemas.microsoft.com/office/powerpoint/2012/main">
        <p15:guide id="1" pos="3912">
          <p15:clr>
            <a:srgbClr val="FBAE40"/>
          </p15:clr>
        </p15:guide>
        <p15:guide id="2" pos="3744">
          <p15:clr>
            <a:srgbClr val="FBAE40"/>
          </p15:clr>
        </p15:guide>
        <p15:guide id="3" orient="horz" pos="768">
          <p15:clr>
            <a:srgbClr val="FBAE40"/>
          </p15:clr>
        </p15:guide>
      </p15:sldGuideLst>
    </p:ext>
  </p:extLst>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Green Background Title Subtitle Copy Imag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5641848"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5641848" cy="582612"/>
          </a:xfrm>
        </p:spPr>
        <p:txBody>
          <a:bodyPr vert="horz" lIns="91440" tIns="45720" rIns="91440" bIns="45720" rtlCol="0">
            <a:normAutofit/>
          </a:bodyPr>
          <a:lstStyle>
            <a:lvl1pPr marL="0" indent="0">
              <a:buNone/>
              <a:defRPr lang="en-US" sz="2500" smtClean="0">
                <a:solidFill>
                  <a:schemeClr val="tx1"/>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
        <p:nvSpPr>
          <p:cNvPr id="9" name="Picture Placeholder 8">
            <a:extLst>
              <a:ext uri="{FF2B5EF4-FFF2-40B4-BE49-F238E27FC236}">
                <a16:creationId xmlns:a16="http://schemas.microsoft.com/office/drawing/2014/main" id="{3E6B7351-222B-3BFB-5D5C-6161EF1A84A9}"/>
              </a:ext>
            </a:extLst>
          </p:cNvPr>
          <p:cNvSpPr>
            <a:spLocks noGrp="1"/>
          </p:cNvSpPr>
          <p:nvPr>
            <p:ph type="pic" sz="quarter" idx="14"/>
          </p:nvPr>
        </p:nvSpPr>
        <p:spPr>
          <a:xfrm>
            <a:off x="6096001" y="-1"/>
            <a:ext cx="6095999" cy="6537031"/>
          </a:xfrm>
        </p:spPr>
        <p:txBody>
          <a:bodyPr/>
          <a:lstStyle/>
          <a:p>
            <a:endParaRPr lang="en-US" dirty="0"/>
          </a:p>
        </p:txBody>
      </p:sp>
      <p:sp>
        <p:nvSpPr>
          <p:cNvPr id="10" name="Text Placeholder 5">
            <a:extLst>
              <a:ext uri="{FF2B5EF4-FFF2-40B4-BE49-F238E27FC236}">
                <a16:creationId xmlns:a16="http://schemas.microsoft.com/office/drawing/2014/main" id="{F7EEE8DC-6A5B-C198-BD0A-C7E1FF70B471}"/>
              </a:ext>
            </a:extLst>
          </p:cNvPr>
          <p:cNvSpPr>
            <a:spLocks noGrp="1"/>
          </p:cNvSpPr>
          <p:nvPr>
            <p:ph type="body" sz="quarter" idx="13" hasCustomPrompt="1"/>
          </p:nvPr>
        </p:nvSpPr>
        <p:spPr>
          <a:xfrm>
            <a:off x="304800" y="2057400"/>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1077041"/>
      </p:ext>
    </p:extLst>
  </p:cSld>
  <p:clrMapOvr>
    <a:masterClrMapping/>
  </p:clrMapOvr>
  <p:extLst>
    <p:ext uri="{DCECCB84-F9BA-43D5-87BE-67443E8EF086}">
      <p15:sldGuideLst xmlns:p15="http://schemas.microsoft.com/office/powerpoint/2012/main">
        <p15:guide id="1" pos="3840">
          <p15:clr>
            <a:srgbClr val="FBAE40"/>
          </p15:clr>
        </p15:guide>
        <p15:guide id="2" pos="3744">
          <p15:clr>
            <a:srgbClr val="FBAE40"/>
          </p15:clr>
        </p15:guide>
        <p15:guide id="3" orient="horz" pos="768">
          <p15:clr>
            <a:srgbClr val="FBAE40"/>
          </p15:clr>
        </p15:guide>
      </p15:sldGuideLst>
    </p:ext>
  </p:extLst>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Green Background Title Subtitle Copy Image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6326336" y="571522"/>
            <a:ext cx="5641848"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6326336" y="1219200"/>
            <a:ext cx="5641848" cy="582612"/>
          </a:xfrm>
        </p:spPr>
        <p:txBody>
          <a:bodyPr vert="horz" lIns="91440" tIns="45720" rIns="91440" bIns="45720" rtlCol="0">
            <a:normAutofit/>
          </a:bodyPr>
          <a:lstStyle>
            <a:lvl1pPr marL="0" indent="0">
              <a:buNone/>
              <a:defRPr lang="en-US" sz="2500" smtClean="0">
                <a:solidFill>
                  <a:schemeClr val="tx1"/>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
        <p:nvSpPr>
          <p:cNvPr id="9" name="Picture Placeholder 8">
            <a:extLst>
              <a:ext uri="{FF2B5EF4-FFF2-40B4-BE49-F238E27FC236}">
                <a16:creationId xmlns:a16="http://schemas.microsoft.com/office/drawing/2014/main" id="{3E6B7351-222B-3BFB-5D5C-6161EF1A84A9}"/>
              </a:ext>
            </a:extLst>
          </p:cNvPr>
          <p:cNvSpPr>
            <a:spLocks noGrp="1"/>
          </p:cNvSpPr>
          <p:nvPr>
            <p:ph type="pic" sz="quarter" idx="14"/>
          </p:nvPr>
        </p:nvSpPr>
        <p:spPr>
          <a:xfrm>
            <a:off x="1" y="0"/>
            <a:ext cx="6096000" cy="6549131"/>
          </a:xfrm>
        </p:spPr>
        <p:txBody>
          <a:bodyPr/>
          <a:lstStyle/>
          <a:p>
            <a:endParaRPr lang="en-US" dirty="0"/>
          </a:p>
        </p:txBody>
      </p:sp>
      <p:sp>
        <p:nvSpPr>
          <p:cNvPr id="10" name="Text Placeholder 5">
            <a:extLst>
              <a:ext uri="{FF2B5EF4-FFF2-40B4-BE49-F238E27FC236}">
                <a16:creationId xmlns:a16="http://schemas.microsoft.com/office/drawing/2014/main" id="{B10699C7-03A9-9D5F-5D8D-68A7B4ECFB59}"/>
              </a:ext>
            </a:extLst>
          </p:cNvPr>
          <p:cNvSpPr>
            <a:spLocks noGrp="1"/>
          </p:cNvSpPr>
          <p:nvPr>
            <p:ph type="body" sz="quarter" idx="15" hasCustomPrompt="1"/>
          </p:nvPr>
        </p:nvSpPr>
        <p:spPr>
          <a:xfrm>
            <a:off x="6329384" y="2057400"/>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95105409"/>
      </p:ext>
    </p:extLst>
  </p:cSld>
  <p:clrMapOvr>
    <a:masterClrMapping/>
  </p:clrMapOvr>
  <p:extLst>
    <p:ext uri="{DCECCB84-F9BA-43D5-87BE-67443E8EF086}">
      <p15:sldGuideLst xmlns:p15="http://schemas.microsoft.com/office/powerpoint/2012/main">
        <p15:guide id="1" pos="3840">
          <p15:clr>
            <a:srgbClr val="FBAE40"/>
          </p15:clr>
        </p15:guide>
        <p15:guide id="2" pos="3984">
          <p15:clr>
            <a:srgbClr val="FBAE40"/>
          </p15:clr>
        </p15:guide>
        <p15:guide id="3" orient="horz" pos="768">
          <p15:clr>
            <a:srgbClr val="FBAE40"/>
          </p15:clr>
        </p15:guide>
      </p15:sldGuideLst>
    </p:ext>
  </p:extLst>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Green Background Title Chart">
    <p:spTree>
      <p:nvGrpSpPr>
        <p:cNvPr id="1" name=""/>
        <p:cNvGrpSpPr/>
        <p:nvPr/>
      </p:nvGrpSpPr>
      <p:grpSpPr>
        <a:xfrm>
          <a:off x="0" y="0"/>
          <a:ext cx="0" cy="0"/>
          <a:chOff x="0" y="0"/>
          <a:chExt cx="0" cy="0"/>
        </a:xfrm>
      </p:grpSpPr>
      <p:sp>
        <p:nvSpPr>
          <p:cNvPr id="5" name="Line">
            <a:extLst>
              <a:ext uri="{FF2B5EF4-FFF2-40B4-BE49-F238E27FC236}">
                <a16:creationId xmlns:a16="http://schemas.microsoft.com/office/drawing/2014/main" id="{83D016EE-31A0-CEF0-E3D1-F942263C32C7}"/>
              </a:ext>
            </a:extLst>
          </p:cNvPr>
          <p:cNvSpPr/>
          <p:nvPr userDrawn="1"/>
        </p:nvSpPr>
        <p:spPr>
          <a:xfrm flipV="1">
            <a:off x="4264886" y="683399"/>
            <a:ext cx="0" cy="5651501"/>
          </a:xfrm>
          <a:prstGeom prst="line">
            <a:avLst/>
          </a:prstGeom>
          <a:ln w="12700">
            <a:solidFill>
              <a:srgbClr val="BFBFBF"/>
            </a:solidFill>
            <a:miter lim="400000"/>
          </a:ln>
        </p:spPr>
        <p:txBody>
          <a:bodyPr lIns="25390" tIns="25390" rIns="25390" bIns="25390" anchor="ctr"/>
          <a:lstStyle/>
          <a:p>
            <a:pPr>
              <a:defRPr sz="4000">
                <a:solidFill>
                  <a:srgbClr val="FFFFFF"/>
                </a:solidFill>
                <a:effectLst>
                  <a:outerShdw blurRad="38100" dist="12700" dir="5400000" rotWithShape="0">
                    <a:srgbClr val="000000">
                      <a:alpha val="50000"/>
                    </a:srgbClr>
                  </a:outerShdw>
                </a:effectLst>
              </a:defRPr>
            </a:pPr>
            <a:endParaRPr sz="1999" dirty="0">
              <a:latin typeface="Univers Light" panose="020B0403020202020204" pitchFamily="34" charset="0"/>
            </a:endParaRPr>
          </a:p>
        </p:txBody>
      </p:sp>
      <p:sp>
        <p:nvSpPr>
          <p:cNvPr id="7" name="Chart Placeholder 10">
            <a:extLst>
              <a:ext uri="{FF2B5EF4-FFF2-40B4-BE49-F238E27FC236}">
                <a16:creationId xmlns:a16="http://schemas.microsoft.com/office/drawing/2014/main" id="{269E911D-5085-3547-48F4-ACACAB0E8C80}"/>
              </a:ext>
            </a:extLst>
          </p:cNvPr>
          <p:cNvSpPr>
            <a:spLocks noGrp="1"/>
          </p:cNvSpPr>
          <p:nvPr>
            <p:ph type="chart" sz="quarter" idx="12"/>
          </p:nvPr>
        </p:nvSpPr>
        <p:spPr>
          <a:xfrm>
            <a:off x="4573440" y="571500"/>
            <a:ext cx="7282986" cy="5753099"/>
          </a:xfrm>
          <a:prstGeom prst="rect">
            <a:avLst/>
          </a:prstGeom>
        </p:spPr>
        <p:txBody>
          <a:bodyPr/>
          <a:lstStyle>
            <a:lvl1pPr>
              <a:defRPr b="0" i="0">
                <a:latin typeface="Univers Light" panose="020B0403020202020204" pitchFamily="34" charset="0"/>
              </a:defRPr>
            </a:lvl1pPr>
          </a:lstStyle>
          <a:p>
            <a:endParaRPr lang="en-US" dirty="0"/>
          </a:p>
        </p:txBody>
      </p:sp>
      <p:sp>
        <p:nvSpPr>
          <p:cNvPr id="9" name="Title 1">
            <a:extLst>
              <a:ext uri="{FF2B5EF4-FFF2-40B4-BE49-F238E27FC236}">
                <a16:creationId xmlns:a16="http://schemas.microsoft.com/office/drawing/2014/main" id="{D0BE53B3-74D6-018F-6AF9-7CE657B339D9}"/>
              </a:ext>
            </a:extLst>
          </p:cNvPr>
          <p:cNvSpPr>
            <a:spLocks noGrp="1"/>
          </p:cNvSpPr>
          <p:nvPr>
            <p:ph type="title"/>
          </p:nvPr>
        </p:nvSpPr>
        <p:spPr>
          <a:xfrm>
            <a:off x="304800" y="620950"/>
            <a:ext cx="3651533" cy="5723998"/>
          </a:xfrm>
        </p:spPr>
        <p:txBody>
          <a:bodyPr anchor="t"/>
          <a:lstStyle/>
          <a:p>
            <a:r>
              <a:rPr lang="en-US"/>
              <a:t>Click to edit Master title style</a:t>
            </a:r>
          </a:p>
        </p:txBody>
      </p:sp>
    </p:spTree>
    <p:extLst>
      <p:ext uri="{BB962C8B-B14F-4D97-AF65-F5344CB8AC3E}">
        <p14:creationId xmlns:p14="http://schemas.microsoft.com/office/powerpoint/2010/main" val="3138929072"/>
      </p:ext>
    </p:extLst>
  </p:cSld>
  <p:clrMapOvr>
    <a:masterClrMapping/>
  </p:clrMapOvr>
  <p:extLst>
    <p:ext uri="{DCECCB84-F9BA-43D5-87BE-67443E8EF086}">
      <p15:sldGuideLst xmlns:p15="http://schemas.microsoft.com/office/powerpoint/2012/main">
        <p15:guide id="1" pos="2880">
          <p15:clr>
            <a:srgbClr val="FBAE40"/>
          </p15:clr>
        </p15:guide>
        <p15:guide id="2" pos="2688">
          <p15:clr>
            <a:srgbClr val="FBAE40"/>
          </p15:clr>
        </p15:guide>
        <p15:guide id="3" pos="2496">
          <p15:clr>
            <a:srgbClr val="FBAE40"/>
          </p15:clr>
        </p15:guide>
      </p15:sldGuideLst>
    </p:ext>
  </p:extLst>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Green Background 2 Culumn">
    <p:spTree>
      <p:nvGrpSpPr>
        <p:cNvPr id="1" name=""/>
        <p:cNvGrpSpPr/>
        <p:nvPr/>
      </p:nvGrpSpPr>
      <p:grpSpPr>
        <a:xfrm>
          <a:off x="0" y="0"/>
          <a:ext cx="0" cy="0"/>
          <a:chOff x="0" y="0"/>
          <a:chExt cx="0" cy="0"/>
        </a:xfrm>
      </p:grpSpPr>
      <p:sp>
        <p:nvSpPr>
          <p:cNvPr id="2" name="Text Placeholder 28">
            <a:extLst>
              <a:ext uri="{FF2B5EF4-FFF2-40B4-BE49-F238E27FC236}">
                <a16:creationId xmlns:a16="http://schemas.microsoft.com/office/drawing/2014/main" id="{E3F0E954-F646-64A6-B3E0-E3C430DD3736}"/>
              </a:ext>
            </a:extLst>
          </p:cNvPr>
          <p:cNvSpPr>
            <a:spLocks noGrp="1"/>
          </p:cNvSpPr>
          <p:nvPr>
            <p:ph type="body" sz="quarter" idx="14"/>
          </p:nvPr>
        </p:nvSpPr>
        <p:spPr>
          <a:xfrm>
            <a:off x="6265195" y="1409699"/>
            <a:ext cx="5575395" cy="1159689"/>
          </a:xfrm>
          <a:prstGeom prst="rect">
            <a:avLst/>
          </a:prstGeom>
        </p:spPr>
        <p:txBody>
          <a:bodyPr vert="horz" lIns="91440" tIns="45720" rIns="91440" bIns="45720" rtlCol="0" anchor="t">
            <a:noAutofit/>
          </a:bodyPr>
          <a:lstStyle>
            <a:lvl1pPr marL="0" indent="0">
              <a:buNone/>
              <a:tabLst/>
              <a:defRPr lang="en-US" sz="3200" smtClean="0">
                <a:latin typeface="Univers Light" panose="020B0403020202020204" pitchFamily="34" charset="0"/>
                <a:ea typeface="+mj-ea"/>
                <a:cs typeface="+mj-cs"/>
              </a:defRPr>
            </a:lvl1pPr>
            <a:lvl2pPr>
              <a:defRPr lang="en-US" smtClean="0"/>
            </a:lvl2pPr>
            <a:lvl3pPr>
              <a:defRPr lang="en-US" smtClean="0"/>
            </a:lvl3pPr>
            <a:lvl4pPr>
              <a:defRPr lang="en-US" smtClean="0"/>
            </a:lvl4pPr>
            <a:lvl5pPr>
              <a:defRPr lang="en-US"/>
            </a:lvl5pPr>
          </a:lstStyle>
          <a:p>
            <a:pPr marL="15875" lvl="0" indent="-15875">
              <a:spcBef>
                <a:spcPct val="0"/>
              </a:spcBef>
            </a:pPr>
            <a:r>
              <a:rPr lang="en-US"/>
              <a:t>Click to edit Master text styles</a:t>
            </a:r>
          </a:p>
        </p:txBody>
      </p:sp>
      <p:sp>
        <p:nvSpPr>
          <p:cNvPr id="5" name="Text Placeholder 28">
            <a:extLst>
              <a:ext uri="{FF2B5EF4-FFF2-40B4-BE49-F238E27FC236}">
                <a16:creationId xmlns:a16="http://schemas.microsoft.com/office/drawing/2014/main" id="{792485FA-A54A-5CF5-978D-A15FB0B774DF}"/>
              </a:ext>
            </a:extLst>
          </p:cNvPr>
          <p:cNvSpPr>
            <a:spLocks noGrp="1"/>
          </p:cNvSpPr>
          <p:nvPr>
            <p:ph type="body" sz="quarter" idx="15"/>
          </p:nvPr>
        </p:nvSpPr>
        <p:spPr>
          <a:xfrm>
            <a:off x="304519" y="1409700"/>
            <a:ext cx="5575395" cy="1159689"/>
          </a:xfrm>
          <a:prstGeom prst="rect">
            <a:avLst/>
          </a:prstGeom>
        </p:spPr>
        <p:txBody>
          <a:bodyPr vert="horz" lIns="91440" tIns="45720" rIns="91440" bIns="45720" rtlCol="0" anchor="t">
            <a:noAutofit/>
          </a:bodyPr>
          <a:lstStyle>
            <a:lvl1pPr marL="0" indent="0">
              <a:buNone/>
              <a:tabLst/>
              <a:defRPr lang="en-US" sz="3200" smtClean="0">
                <a:latin typeface="Univers Light" panose="020B0403020202020204" pitchFamily="34" charset="0"/>
                <a:ea typeface="+mj-ea"/>
                <a:cs typeface="+mj-cs"/>
              </a:defRPr>
            </a:lvl1pPr>
            <a:lvl2pPr>
              <a:defRPr lang="en-US" smtClean="0"/>
            </a:lvl2pPr>
            <a:lvl3pPr>
              <a:defRPr lang="en-US" smtClean="0"/>
            </a:lvl3pPr>
            <a:lvl4pPr>
              <a:defRPr lang="en-US" smtClean="0"/>
            </a:lvl4pPr>
            <a:lvl5pPr>
              <a:defRPr lang="en-US"/>
            </a:lvl5pPr>
          </a:lstStyle>
          <a:p>
            <a:pPr marL="15875" lvl="0" indent="-15875">
              <a:spcBef>
                <a:spcPct val="0"/>
              </a:spcBef>
            </a:pPr>
            <a:r>
              <a:rPr lang="en-US"/>
              <a:t>Click to edit Master text styles</a:t>
            </a:r>
          </a:p>
        </p:txBody>
      </p:sp>
      <p:sp>
        <p:nvSpPr>
          <p:cNvPr id="6" name="Text Placeholder 5">
            <a:extLst>
              <a:ext uri="{FF2B5EF4-FFF2-40B4-BE49-F238E27FC236}">
                <a16:creationId xmlns:a16="http://schemas.microsoft.com/office/drawing/2014/main" id="{26787AD4-2BBF-F44F-3C9C-8CD95E662D3C}"/>
              </a:ext>
            </a:extLst>
          </p:cNvPr>
          <p:cNvSpPr>
            <a:spLocks noGrp="1"/>
          </p:cNvSpPr>
          <p:nvPr>
            <p:ph type="body" sz="quarter" idx="13" hasCustomPrompt="1"/>
          </p:nvPr>
        </p:nvSpPr>
        <p:spPr>
          <a:xfrm>
            <a:off x="304800" y="2764840"/>
            <a:ext cx="5575114" cy="3680409"/>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7" name="Text Placeholder 5">
            <a:extLst>
              <a:ext uri="{FF2B5EF4-FFF2-40B4-BE49-F238E27FC236}">
                <a16:creationId xmlns:a16="http://schemas.microsoft.com/office/drawing/2014/main" id="{CCD5B642-AFAA-E055-04C1-661CD7BF9549}"/>
              </a:ext>
            </a:extLst>
          </p:cNvPr>
          <p:cNvSpPr>
            <a:spLocks noGrp="1"/>
          </p:cNvSpPr>
          <p:nvPr>
            <p:ph type="body" sz="quarter" idx="16" hasCustomPrompt="1"/>
          </p:nvPr>
        </p:nvSpPr>
        <p:spPr>
          <a:xfrm>
            <a:off x="6264914" y="2764838"/>
            <a:ext cx="5575395" cy="3680411"/>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9" name="Title 1">
            <a:extLst>
              <a:ext uri="{FF2B5EF4-FFF2-40B4-BE49-F238E27FC236}">
                <a16:creationId xmlns:a16="http://schemas.microsoft.com/office/drawing/2014/main" id="{CC3B2B4B-4FC4-B388-CC3C-1F2C7698EE7B}"/>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1399178871"/>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Green Background 3 Culumn">
    <p:spTree>
      <p:nvGrpSpPr>
        <p:cNvPr id="1" name=""/>
        <p:cNvGrpSpPr/>
        <p:nvPr/>
      </p:nvGrpSpPr>
      <p:grpSpPr>
        <a:xfrm>
          <a:off x="0" y="0"/>
          <a:ext cx="0" cy="0"/>
          <a:chOff x="0" y="0"/>
          <a:chExt cx="0" cy="0"/>
        </a:xfrm>
      </p:grpSpPr>
      <p:sp>
        <p:nvSpPr>
          <p:cNvPr id="2" name="Text Placeholder 22">
            <a:extLst>
              <a:ext uri="{FF2B5EF4-FFF2-40B4-BE49-F238E27FC236}">
                <a16:creationId xmlns:a16="http://schemas.microsoft.com/office/drawing/2014/main" id="{E30EF0DA-1538-5C6E-2E41-89ED1EDCA56C}"/>
              </a:ext>
            </a:extLst>
          </p:cNvPr>
          <p:cNvSpPr>
            <a:spLocks noGrp="1"/>
          </p:cNvSpPr>
          <p:nvPr>
            <p:ph type="body" sz="quarter" idx="18"/>
          </p:nvPr>
        </p:nvSpPr>
        <p:spPr>
          <a:xfrm>
            <a:off x="311266" y="1410514"/>
            <a:ext cx="3632192" cy="1158875"/>
          </a:xfrm>
        </p:spPr>
        <p:txBody>
          <a:bodyPr vert="horz" lIns="91440" tIns="45720" rIns="91440" bIns="45720" rtlCol="0" anchor="t">
            <a:noAutofit/>
          </a:bodyPr>
          <a:lstStyle>
            <a:lvl1pPr marL="0" indent="0">
              <a:buFontTx/>
              <a:buNone/>
              <a:defRPr lang="en-US" sz="3000" smtClean="0">
                <a:latin typeface="Univers Light" panose="020B0403020202020204" pitchFamily="34" charset="0"/>
                <a:ea typeface="+mj-ea"/>
                <a:cs typeface="+mj-cs"/>
              </a:defRPr>
            </a:lvl1pPr>
            <a:lvl2pPr marL="228508" indent="0">
              <a:buFontTx/>
              <a:buNone/>
              <a:defRPr lang="en-US" smtClean="0"/>
            </a:lvl2pPr>
            <a:lvl3pPr marL="228508" indent="0">
              <a:buFontTx/>
              <a:buNone/>
              <a:defRPr lang="en-US" smtClean="0"/>
            </a:lvl3pPr>
            <a:lvl4pPr marL="228508" indent="0">
              <a:buFontTx/>
              <a:buNone/>
              <a:defRPr lang="en-US" smtClean="0"/>
            </a:lvl4pPr>
            <a:lvl5pPr marL="228508" indent="0">
              <a:buFontTx/>
              <a:buNone/>
              <a:defRPr lang="en-US"/>
            </a:lvl5pPr>
          </a:lstStyle>
          <a:p>
            <a:pPr marL="9525" lvl="0" indent="-9525">
              <a:spcBef>
                <a:spcPct val="0"/>
              </a:spcBef>
              <a:buNone/>
              <a:tabLst/>
            </a:pPr>
            <a:r>
              <a:rPr lang="en-US"/>
              <a:t>Click to edit Master text styles</a:t>
            </a:r>
          </a:p>
        </p:txBody>
      </p:sp>
      <p:sp>
        <p:nvSpPr>
          <p:cNvPr id="5" name="Text Placeholder 22">
            <a:extLst>
              <a:ext uri="{FF2B5EF4-FFF2-40B4-BE49-F238E27FC236}">
                <a16:creationId xmlns:a16="http://schemas.microsoft.com/office/drawing/2014/main" id="{CA5C3D01-B4AC-9234-31D0-14C23D86FE36}"/>
              </a:ext>
            </a:extLst>
          </p:cNvPr>
          <p:cNvSpPr>
            <a:spLocks noGrp="1"/>
          </p:cNvSpPr>
          <p:nvPr>
            <p:ph type="body" sz="quarter" idx="19"/>
          </p:nvPr>
        </p:nvSpPr>
        <p:spPr>
          <a:xfrm>
            <a:off x="4279904" y="1410514"/>
            <a:ext cx="3632192" cy="1158875"/>
          </a:xfrm>
        </p:spPr>
        <p:txBody>
          <a:bodyPr vert="horz" lIns="91440" tIns="45720" rIns="91440" bIns="45720" rtlCol="0" anchor="t">
            <a:noAutofit/>
          </a:bodyPr>
          <a:lstStyle>
            <a:lvl1pPr marL="0" indent="0">
              <a:buFontTx/>
              <a:buNone/>
              <a:defRPr lang="en-US" sz="3000" smtClean="0">
                <a:latin typeface="Univers Light" panose="020B0403020202020204" pitchFamily="34" charset="0"/>
                <a:ea typeface="+mj-ea"/>
                <a:cs typeface="+mj-cs"/>
              </a:defRPr>
            </a:lvl1pPr>
            <a:lvl2pPr marL="228508" indent="0">
              <a:buFontTx/>
              <a:buNone/>
              <a:defRPr lang="en-US" smtClean="0"/>
            </a:lvl2pPr>
            <a:lvl3pPr marL="228508" indent="0">
              <a:buFontTx/>
              <a:buNone/>
              <a:defRPr lang="en-US" smtClean="0"/>
            </a:lvl3pPr>
            <a:lvl4pPr marL="228508" indent="0">
              <a:buFontTx/>
              <a:buNone/>
              <a:defRPr lang="en-US" smtClean="0"/>
            </a:lvl4pPr>
            <a:lvl5pPr marL="228508" indent="0">
              <a:buFontTx/>
              <a:buNone/>
              <a:defRPr lang="en-US"/>
            </a:lvl5pPr>
          </a:lstStyle>
          <a:p>
            <a:pPr marL="9525" lvl="0" indent="-9525">
              <a:spcBef>
                <a:spcPct val="0"/>
              </a:spcBef>
              <a:buNone/>
              <a:tabLst/>
            </a:pPr>
            <a:r>
              <a:rPr lang="en-US"/>
              <a:t>Click to edit Master text styles</a:t>
            </a:r>
          </a:p>
        </p:txBody>
      </p:sp>
      <p:sp>
        <p:nvSpPr>
          <p:cNvPr id="6" name="Text Placeholder 22">
            <a:extLst>
              <a:ext uri="{FF2B5EF4-FFF2-40B4-BE49-F238E27FC236}">
                <a16:creationId xmlns:a16="http://schemas.microsoft.com/office/drawing/2014/main" id="{B392BA5E-2EEA-0C47-FC29-B8BF5BBE1E81}"/>
              </a:ext>
            </a:extLst>
          </p:cNvPr>
          <p:cNvSpPr>
            <a:spLocks noGrp="1"/>
          </p:cNvSpPr>
          <p:nvPr>
            <p:ph type="body" sz="quarter" idx="20"/>
          </p:nvPr>
        </p:nvSpPr>
        <p:spPr>
          <a:xfrm>
            <a:off x="8216908" y="1410514"/>
            <a:ext cx="3632192" cy="1158875"/>
          </a:xfrm>
        </p:spPr>
        <p:txBody>
          <a:bodyPr vert="horz" lIns="91440" tIns="45720" rIns="91440" bIns="45720" rtlCol="0" anchor="t">
            <a:noAutofit/>
          </a:bodyPr>
          <a:lstStyle>
            <a:lvl1pPr marL="0" indent="0">
              <a:buFontTx/>
              <a:buNone/>
              <a:defRPr lang="en-US" sz="3000" smtClean="0">
                <a:latin typeface="Univers Light" panose="020B0403020202020204" pitchFamily="34" charset="0"/>
                <a:ea typeface="+mj-ea"/>
                <a:cs typeface="+mj-cs"/>
              </a:defRPr>
            </a:lvl1pPr>
            <a:lvl2pPr marL="228508" indent="0">
              <a:buFontTx/>
              <a:buNone/>
              <a:defRPr lang="en-US" smtClean="0"/>
            </a:lvl2pPr>
            <a:lvl3pPr marL="228508" indent="0">
              <a:buFontTx/>
              <a:buNone/>
              <a:defRPr lang="en-US" smtClean="0"/>
            </a:lvl3pPr>
            <a:lvl4pPr marL="228508" indent="0">
              <a:buFontTx/>
              <a:buNone/>
              <a:defRPr lang="en-US" smtClean="0"/>
            </a:lvl4pPr>
            <a:lvl5pPr marL="228508" indent="0">
              <a:buFontTx/>
              <a:buNone/>
              <a:defRPr lang="en-US"/>
            </a:lvl5pPr>
          </a:lstStyle>
          <a:p>
            <a:pPr marL="9525" lvl="0" indent="-9525">
              <a:spcBef>
                <a:spcPct val="0"/>
              </a:spcBef>
              <a:buNone/>
              <a:tabLst/>
            </a:pPr>
            <a:r>
              <a:rPr lang="en-US"/>
              <a:t>Click to edit Master text styles</a:t>
            </a:r>
          </a:p>
        </p:txBody>
      </p:sp>
      <p:sp>
        <p:nvSpPr>
          <p:cNvPr id="7" name="Text Placeholder 5">
            <a:extLst>
              <a:ext uri="{FF2B5EF4-FFF2-40B4-BE49-F238E27FC236}">
                <a16:creationId xmlns:a16="http://schemas.microsoft.com/office/drawing/2014/main" id="{52B9F39A-2BC0-0C0E-C4B7-071AB91C0962}"/>
              </a:ext>
            </a:extLst>
          </p:cNvPr>
          <p:cNvSpPr>
            <a:spLocks noGrp="1"/>
          </p:cNvSpPr>
          <p:nvPr>
            <p:ph type="body" sz="quarter" idx="21" hasCustomPrompt="1"/>
          </p:nvPr>
        </p:nvSpPr>
        <p:spPr>
          <a:xfrm>
            <a:off x="304800" y="2764840"/>
            <a:ext cx="3632192" cy="368041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8" name="Text Placeholder 5">
            <a:extLst>
              <a:ext uri="{FF2B5EF4-FFF2-40B4-BE49-F238E27FC236}">
                <a16:creationId xmlns:a16="http://schemas.microsoft.com/office/drawing/2014/main" id="{54840BD3-8178-2BED-7750-934F8FEE4FA3}"/>
              </a:ext>
            </a:extLst>
          </p:cNvPr>
          <p:cNvSpPr>
            <a:spLocks noGrp="1"/>
          </p:cNvSpPr>
          <p:nvPr>
            <p:ph type="body" sz="quarter" idx="22" hasCustomPrompt="1"/>
          </p:nvPr>
        </p:nvSpPr>
        <p:spPr>
          <a:xfrm>
            <a:off x="4279904" y="2764840"/>
            <a:ext cx="3632192" cy="368041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9" name="Text Placeholder 5">
            <a:extLst>
              <a:ext uri="{FF2B5EF4-FFF2-40B4-BE49-F238E27FC236}">
                <a16:creationId xmlns:a16="http://schemas.microsoft.com/office/drawing/2014/main" id="{F9677D65-62D5-698E-16B9-336444335E1E}"/>
              </a:ext>
            </a:extLst>
          </p:cNvPr>
          <p:cNvSpPr>
            <a:spLocks noGrp="1"/>
          </p:cNvSpPr>
          <p:nvPr>
            <p:ph type="body" sz="quarter" idx="23" hasCustomPrompt="1"/>
          </p:nvPr>
        </p:nvSpPr>
        <p:spPr>
          <a:xfrm>
            <a:off x="8216908" y="2764840"/>
            <a:ext cx="3632192" cy="368041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56D0D4B2-F1FF-8A3E-B179-D25121408CE6}"/>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27949796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hite Backgrou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3514820672"/>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Green Background 4 Culumn">
    <p:spTree>
      <p:nvGrpSpPr>
        <p:cNvPr id="1" name=""/>
        <p:cNvGrpSpPr/>
        <p:nvPr/>
      </p:nvGrpSpPr>
      <p:grpSpPr>
        <a:xfrm>
          <a:off x="0" y="0"/>
          <a:ext cx="0" cy="0"/>
          <a:chOff x="0" y="0"/>
          <a:chExt cx="0" cy="0"/>
        </a:xfrm>
      </p:grpSpPr>
      <p:sp>
        <p:nvSpPr>
          <p:cNvPr id="2" name="Text Placeholder 24">
            <a:extLst>
              <a:ext uri="{FF2B5EF4-FFF2-40B4-BE49-F238E27FC236}">
                <a16:creationId xmlns:a16="http://schemas.microsoft.com/office/drawing/2014/main" id="{FCE943DF-27EB-9AE1-8A1F-954E872E1DCE}"/>
              </a:ext>
            </a:extLst>
          </p:cNvPr>
          <p:cNvSpPr>
            <a:spLocks noGrp="1"/>
          </p:cNvSpPr>
          <p:nvPr>
            <p:ph type="body" sz="quarter" idx="30"/>
          </p:nvPr>
        </p:nvSpPr>
        <p:spPr>
          <a:xfrm>
            <a:off x="309307"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5" name="Text Placeholder 24">
            <a:extLst>
              <a:ext uri="{FF2B5EF4-FFF2-40B4-BE49-F238E27FC236}">
                <a16:creationId xmlns:a16="http://schemas.microsoft.com/office/drawing/2014/main" id="{F79F71A9-E638-7899-88DD-DD31B0071FEF}"/>
              </a:ext>
            </a:extLst>
          </p:cNvPr>
          <p:cNvSpPr>
            <a:spLocks noGrp="1"/>
          </p:cNvSpPr>
          <p:nvPr>
            <p:ph type="body" sz="quarter" idx="31"/>
          </p:nvPr>
        </p:nvSpPr>
        <p:spPr>
          <a:xfrm>
            <a:off x="3283864"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6" name="Text Placeholder 24">
            <a:extLst>
              <a:ext uri="{FF2B5EF4-FFF2-40B4-BE49-F238E27FC236}">
                <a16:creationId xmlns:a16="http://schemas.microsoft.com/office/drawing/2014/main" id="{B003D33F-CEC4-F31B-DA34-55FCE4650D47}"/>
              </a:ext>
            </a:extLst>
          </p:cNvPr>
          <p:cNvSpPr>
            <a:spLocks noGrp="1"/>
          </p:cNvSpPr>
          <p:nvPr>
            <p:ph type="body" sz="quarter" idx="32"/>
          </p:nvPr>
        </p:nvSpPr>
        <p:spPr>
          <a:xfrm>
            <a:off x="6258421"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7" name="Text Placeholder 24">
            <a:extLst>
              <a:ext uri="{FF2B5EF4-FFF2-40B4-BE49-F238E27FC236}">
                <a16:creationId xmlns:a16="http://schemas.microsoft.com/office/drawing/2014/main" id="{5F3169B4-B820-6BF7-92F5-31EA36EF878F}"/>
              </a:ext>
            </a:extLst>
          </p:cNvPr>
          <p:cNvSpPr>
            <a:spLocks noGrp="1"/>
          </p:cNvSpPr>
          <p:nvPr>
            <p:ph type="body" sz="quarter" idx="33"/>
          </p:nvPr>
        </p:nvSpPr>
        <p:spPr>
          <a:xfrm>
            <a:off x="9232977"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8" name="Text Placeholder 5">
            <a:extLst>
              <a:ext uri="{FF2B5EF4-FFF2-40B4-BE49-F238E27FC236}">
                <a16:creationId xmlns:a16="http://schemas.microsoft.com/office/drawing/2014/main" id="{5650399B-EE23-9BC4-A986-D8761C784619}"/>
              </a:ext>
            </a:extLst>
          </p:cNvPr>
          <p:cNvSpPr>
            <a:spLocks noGrp="1"/>
          </p:cNvSpPr>
          <p:nvPr>
            <p:ph type="body" sz="quarter" idx="21" hasCustomPrompt="1"/>
          </p:nvPr>
        </p:nvSpPr>
        <p:spPr>
          <a:xfrm>
            <a:off x="310896" y="2764840"/>
            <a:ext cx="2615184" cy="3680410"/>
          </a:xfrm>
        </p:spPr>
        <p:txBody>
          <a:bodyPr/>
          <a:lstStyle>
            <a:lvl1pPr>
              <a:defRPr sz="2100"/>
            </a:lvl1pPr>
            <a:lvl2pPr>
              <a:defRPr sz="1900"/>
            </a:lvl2pPr>
            <a:lvl3pPr>
              <a:defRPr sz="1900"/>
            </a:lvl3pPr>
            <a:lvl4pPr>
              <a:defRPr sz="1900"/>
            </a:lvl4pPr>
            <a:lvl5pPr>
              <a:defRPr sz="190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9" name="Text Placeholder 5">
            <a:extLst>
              <a:ext uri="{FF2B5EF4-FFF2-40B4-BE49-F238E27FC236}">
                <a16:creationId xmlns:a16="http://schemas.microsoft.com/office/drawing/2014/main" id="{30F1C7CF-DA4D-7125-3899-C9442628C56A}"/>
              </a:ext>
            </a:extLst>
          </p:cNvPr>
          <p:cNvSpPr>
            <a:spLocks noGrp="1"/>
          </p:cNvSpPr>
          <p:nvPr>
            <p:ph type="body" sz="quarter" idx="34" hasCustomPrompt="1"/>
          </p:nvPr>
        </p:nvSpPr>
        <p:spPr>
          <a:xfrm>
            <a:off x="3284844" y="2764840"/>
            <a:ext cx="2615184" cy="3680410"/>
          </a:xfrm>
        </p:spPr>
        <p:txBody>
          <a:bodyPr vert="horz" lIns="91440" tIns="45720" rIns="91440" bIns="45720" rtlCol="0">
            <a:normAutofit/>
          </a:bodyPr>
          <a:lstStyle>
            <a:lvl1pPr>
              <a:defRPr lang="en-US" sz="2100" dirty="0"/>
            </a:lvl1pPr>
            <a:lvl2pPr>
              <a:defRPr lang="en-US" sz="1900" dirty="0"/>
            </a:lvl2pPr>
            <a:lvl3pPr>
              <a:defRPr lang="en-US" sz="1900" dirty="0"/>
            </a:lvl3pPr>
            <a:lvl4pPr>
              <a:defRPr lang="en-US" sz="1900" dirty="0"/>
            </a:lvl4pPr>
            <a:lvl5pPr>
              <a:defRPr lang="en-US" sz="1900" dirty="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0" name="Text Placeholder 5">
            <a:extLst>
              <a:ext uri="{FF2B5EF4-FFF2-40B4-BE49-F238E27FC236}">
                <a16:creationId xmlns:a16="http://schemas.microsoft.com/office/drawing/2014/main" id="{18334003-7524-EEDF-E983-A0EBBB18FC50}"/>
              </a:ext>
            </a:extLst>
          </p:cNvPr>
          <p:cNvSpPr>
            <a:spLocks noGrp="1"/>
          </p:cNvSpPr>
          <p:nvPr>
            <p:ph type="body" sz="quarter" idx="35" hasCustomPrompt="1"/>
          </p:nvPr>
        </p:nvSpPr>
        <p:spPr>
          <a:xfrm>
            <a:off x="6254496" y="2764840"/>
            <a:ext cx="2615184" cy="3680410"/>
          </a:xfrm>
        </p:spPr>
        <p:txBody>
          <a:bodyPr vert="horz" lIns="91440" tIns="45720" rIns="91440" bIns="45720" rtlCol="0">
            <a:normAutofit/>
          </a:bodyPr>
          <a:lstStyle>
            <a:lvl1pPr>
              <a:defRPr lang="en-US" sz="2100" dirty="0"/>
            </a:lvl1pPr>
            <a:lvl2pPr>
              <a:defRPr lang="en-US" sz="1900" dirty="0"/>
            </a:lvl2pPr>
            <a:lvl3pPr>
              <a:defRPr lang="en-US" sz="1900" dirty="0"/>
            </a:lvl3pPr>
            <a:lvl4pPr>
              <a:defRPr lang="en-US" sz="1900" dirty="0"/>
            </a:lvl4pPr>
            <a:lvl5pPr>
              <a:defRPr lang="en-US" sz="1900" dirty="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1" name="Text Placeholder 5">
            <a:extLst>
              <a:ext uri="{FF2B5EF4-FFF2-40B4-BE49-F238E27FC236}">
                <a16:creationId xmlns:a16="http://schemas.microsoft.com/office/drawing/2014/main" id="{E4AF3191-7973-12A6-3D03-DD359777A3BB}"/>
              </a:ext>
            </a:extLst>
          </p:cNvPr>
          <p:cNvSpPr>
            <a:spLocks noGrp="1"/>
          </p:cNvSpPr>
          <p:nvPr>
            <p:ph type="body" sz="quarter" idx="36" hasCustomPrompt="1"/>
          </p:nvPr>
        </p:nvSpPr>
        <p:spPr>
          <a:xfrm>
            <a:off x="9232977" y="2764840"/>
            <a:ext cx="2615184" cy="3680410"/>
          </a:xfrm>
        </p:spPr>
        <p:txBody>
          <a:bodyPr vert="horz" lIns="91440" tIns="45720" rIns="91440" bIns="45720" rtlCol="0">
            <a:normAutofit/>
          </a:bodyPr>
          <a:lstStyle>
            <a:lvl1pPr>
              <a:defRPr lang="en-US" sz="2100" dirty="0"/>
            </a:lvl1pPr>
            <a:lvl2pPr>
              <a:defRPr lang="en-US" sz="1900" dirty="0"/>
            </a:lvl2pPr>
            <a:lvl3pPr>
              <a:defRPr lang="en-US" sz="1900" dirty="0"/>
            </a:lvl3pPr>
            <a:lvl4pPr>
              <a:defRPr lang="en-US" sz="1900" dirty="0"/>
            </a:lvl4pPr>
            <a:lvl5pPr>
              <a:defRPr lang="en-US" sz="1900" dirty="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80E4B17D-C4A2-B157-15C8-11C06EF54785}"/>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1758860359"/>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Green Background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3621872"/>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userDrawn="1">
  <p:cSld name="White Background Title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11544300" cy="582612"/>
          </a:xfrm>
        </p:spPr>
        <p:txBody>
          <a:bodyPr vert="horz" lIns="91440" tIns="45720" rIns="91440" bIns="45720" rtlCol="0">
            <a:normAutofit/>
          </a:bodyPr>
          <a:lstStyle>
            <a:lvl1pPr marL="0" indent="0">
              <a:buFontTx/>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Tree>
    <p:extLst>
      <p:ext uri="{BB962C8B-B14F-4D97-AF65-F5344CB8AC3E}">
        <p14:creationId xmlns:p14="http://schemas.microsoft.com/office/powerpoint/2010/main" val="2028365437"/>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233.xml><?xml version="1.0" encoding="utf-8"?>
<p:sldLayout xmlns:a="http://schemas.openxmlformats.org/drawingml/2006/main" xmlns:r="http://schemas.openxmlformats.org/officeDocument/2006/relationships" xmlns:p="http://schemas.openxmlformats.org/presentationml/2006/main" userDrawn="1">
  <p:cSld name="White Background Title Subtitle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11544300" cy="582612"/>
          </a:xfrm>
        </p:spPr>
        <p:txBody>
          <a:bodyPr vert="horz" lIns="91440" tIns="45720" rIns="91440" bIns="45720" rtlCol="0">
            <a:normAutofit/>
          </a:bodyPr>
          <a:lstStyle>
            <a:lvl1pPr marL="0" indent="0">
              <a:buFont typeface="Wingdings" pitchFamily="2" charset="2"/>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
        <p:nvSpPr>
          <p:cNvPr id="6" name="Text Placeholder 5">
            <a:extLst>
              <a:ext uri="{FF2B5EF4-FFF2-40B4-BE49-F238E27FC236}">
                <a16:creationId xmlns:a16="http://schemas.microsoft.com/office/drawing/2014/main" id="{97084CA6-B8B1-5F6F-865F-E940B9D36671}"/>
              </a:ext>
            </a:extLst>
          </p:cNvPr>
          <p:cNvSpPr>
            <a:spLocks noGrp="1"/>
          </p:cNvSpPr>
          <p:nvPr>
            <p:ph type="body" sz="quarter" idx="13" hasCustomPrompt="1"/>
          </p:nvPr>
        </p:nvSpPr>
        <p:spPr>
          <a:xfrm>
            <a:off x="304800" y="2057400"/>
            <a:ext cx="115443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1083739"/>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Section Dividers 1">
    <p:spTree>
      <p:nvGrpSpPr>
        <p:cNvPr id="1" name=""/>
        <p:cNvGrpSpPr/>
        <p:nvPr/>
      </p:nvGrpSpPr>
      <p:grpSpPr>
        <a:xfrm>
          <a:off x="0" y="0"/>
          <a:ext cx="0" cy="0"/>
          <a:chOff x="0" y="0"/>
          <a:chExt cx="0" cy="0"/>
        </a:xfrm>
      </p:grpSpPr>
      <p:pic>
        <p:nvPicPr>
          <p:cNvPr id="7" name="OT_Step_Gradients_RGB_Step_Kaleid_Grn_Lrg .png">
            <a:extLst>
              <a:ext uri="{FF2B5EF4-FFF2-40B4-BE49-F238E27FC236}">
                <a16:creationId xmlns:a16="http://schemas.microsoft.com/office/drawing/2014/main" id="{28C81A18-F402-86AE-EE58-0D74E74D97A2}"/>
              </a:ext>
            </a:extLst>
          </p:cNvPr>
          <p:cNvPicPr>
            <a:picLocks noChangeAspect="1"/>
          </p:cNvPicPr>
          <p:nvPr userDrawn="1"/>
        </p:nvPicPr>
        <p:blipFill>
          <a:blip r:embed="rId2"/>
          <a:srcRect b="4629"/>
          <a:stretch>
            <a:fillRect/>
          </a:stretch>
        </p:blipFill>
        <p:spPr>
          <a:xfrm>
            <a:off x="4761" y="-6112"/>
            <a:ext cx="12187239" cy="6540500"/>
          </a:xfrm>
          <a:prstGeom prst="rect">
            <a:avLst/>
          </a:prstGeom>
          <a:ln w="12700">
            <a:miter lim="400000"/>
          </a:ln>
        </p:spPr>
      </p:pic>
      <p:sp>
        <p:nvSpPr>
          <p:cNvPr id="2" name="Title 1">
            <a:extLst>
              <a:ext uri="{FF2B5EF4-FFF2-40B4-BE49-F238E27FC236}">
                <a16:creationId xmlns:a16="http://schemas.microsoft.com/office/drawing/2014/main" id="{947498AA-1C01-7B2B-9746-50E02DED8B50}"/>
              </a:ext>
            </a:extLst>
          </p:cNvPr>
          <p:cNvSpPr>
            <a:spLocks noGrp="1"/>
          </p:cNvSpPr>
          <p:nvPr>
            <p:ph type="title"/>
          </p:nvPr>
        </p:nvSpPr>
        <p:spPr/>
        <p:txBody>
          <a:bodyPr/>
          <a:lstStyle/>
          <a:p>
            <a:r>
              <a:rPr lang="en-US"/>
              <a:t>Click to edit Master title style</a:t>
            </a:r>
          </a:p>
        </p:txBody>
      </p:sp>
      <p:sp>
        <p:nvSpPr>
          <p:cNvPr id="9" name="Line">
            <a:extLst>
              <a:ext uri="{FF2B5EF4-FFF2-40B4-BE49-F238E27FC236}">
                <a16:creationId xmlns:a16="http://schemas.microsoft.com/office/drawing/2014/main" id="{D7BF7B95-BE95-554E-F529-C6BDE2A139FD}"/>
              </a:ext>
            </a:extLst>
          </p:cNvPr>
          <p:cNvSpPr/>
          <p:nvPr userDrawn="1"/>
        </p:nvSpPr>
        <p:spPr>
          <a:xfrm flipV="1">
            <a:off x="11446329" y="6638556"/>
            <a:ext cx="0" cy="121675"/>
          </a:xfrm>
          <a:prstGeom prst="line">
            <a:avLst/>
          </a:prstGeom>
          <a:ln w="25400">
            <a:solidFill>
              <a:srgbClr val="7F7F7F">
                <a:alpha val="30643"/>
              </a:srgbClr>
            </a:solidFill>
            <a:miter lim="400000"/>
          </a:ln>
        </p:spPr>
        <p:txBody>
          <a:bodyPr lIns="25390" tIns="25390" rIns="25390" bIns="25390" anchor="ctr"/>
          <a:lstStyle/>
          <a:p>
            <a:pPr defTabSz="228475">
              <a:defRPr sz="4000">
                <a:solidFill>
                  <a:srgbClr val="FFFFFF"/>
                </a:solidFill>
                <a:effectLst>
                  <a:outerShdw blurRad="38100" dist="12700" dir="5400000" rotWithShape="0">
                    <a:srgbClr val="000000">
                      <a:alpha val="50000"/>
                    </a:srgbClr>
                  </a:outerShdw>
                </a:effectLst>
              </a:defRPr>
            </a:pPr>
            <a:endParaRPr sz="1999">
              <a:solidFill>
                <a:srgbClr val="FFFFFF"/>
              </a:solidFill>
              <a:effectLst>
                <a:outerShdw blurRad="38100" dist="12700" dir="5400000" rotWithShape="0">
                  <a:srgbClr val="000000">
                    <a:alpha val="50000"/>
                  </a:srgbClr>
                </a:outerShdw>
              </a:effectLst>
              <a:latin typeface="Univers Light" panose="020B0403020202020204" pitchFamily="34" charset="0"/>
            </a:endParaRPr>
          </a:p>
        </p:txBody>
      </p:sp>
      <p:sp>
        <p:nvSpPr>
          <p:cNvPr id="12" name="Shape">
            <a:extLst>
              <a:ext uri="{FF2B5EF4-FFF2-40B4-BE49-F238E27FC236}">
                <a16:creationId xmlns:a16="http://schemas.microsoft.com/office/drawing/2014/main" id="{AA66AC30-7555-EDBC-4AC5-E4AA723458DC}"/>
              </a:ext>
            </a:extLst>
          </p:cNvPr>
          <p:cNvSpPr/>
          <p:nvPr userDrawn="1"/>
        </p:nvSpPr>
        <p:spPr>
          <a:xfrm>
            <a:off x="10407192" y="6618423"/>
            <a:ext cx="880747" cy="155544"/>
          </a:xfrm>
          <a:custGeom>
            <a:avLst/>
            <a:gdLst/>
            <a:ahLst/>
            <a:cxnLst>
              <a:cxn ang="0">
                <a:pos x="wd2" y="hd2"/>
              </a:cxn>
              <a:cxn ang="5400000">
                <a:pos x="wd2" y="hd2"/>
              </a:cxn>
              <a:cxn ang="10800000">
                <a:pos x="wd2" y="hd2"/>
              </a:cxn>
              <a:cxn ang="16200000">
                <a:pos x="wd2" y="hd2"/>
              </a:cxn>
            </a:cxnLst>
            <a:rect l="0" t="0" r="r" b="b"/>
            <a:pathLst>
              <a:path w="21600" h="21600" extrusionOk="0">
                <a:moveTo>
                  <a:pt x="10009" y="0"/>
                </a:moveTo>
                <a:cubicBezTo>
                  <a:pt x="10009" y="99"/>
                  <a:pt x="10007" y="892"/>
                  <a:pt x="10001" y="1487"/>
                </a:cubicBezTo>
                <a:cubicBezTo>
                  <a:pt x="9996" y="2086"/>
                  <a:pt x="9988" y="2589"/>
                  <a:pt x="9977" y="2990"/>
                </a:cubicBezTo>
                <a:cubicBezTo>
                  <a:pt x="9963" y="3718"/>
                  <a:pt x="9935" y="4199"/>
                  <a:pt x="9894" y="4430"/>
                </a:cubicBezTo>
                <a:cubicBezTo>
                  <a:pt x="9852" y="4665"/>
                  <a:pt x="9770" y="4801"/>
                  <a:pt x="9645" y="4839"/>
                </a:cubicBezTo>
                <a:cubicBezTo>
                  <a:pt x="9595" y="4862"/>
                  <a:pt x="9522" y="4876"/>
                  <a:pt x="9426" y="4884"/>
                </a:cubicBezTo>
                <a:cubicBezTo>
                  <a:pt x="9371" y="4891"/>
                  <a:pt x="9384" y="4896"/>
                  <a:pt x="9344" y="4896"/>
                </a:cubicBezTo>
                <a:lnTo>
                  <a:pt x="9344" y="6855"/>
                </a:lnTo>
                <a:lnTo>
                  <a:pt x="9940" y="6855"/>
                </a:lnTo>
                <a:lnTo>
                  <a:pt x="9940" y="9573"/>
                </a:lnTo>
                <a:lnTo>
                  <a:pt x="9940" y="9573"/>
                </a:lnTo>
                <a:lnTo>
                  <a:pt x="9940" y="17585"/>
                </a:lnTo>
                <a:cubicBezTo>
                  <a:pt x="9940" y="19936"/>
                  <a:pt x="10178" y="21278"/>
                  <a:pt x="10593" y="21278"/>
                </a:cubicBezTo>
                <a:lnTo>
                  <a:pt x="11307" y="21278"/>
                </a:lnTo>
                <a:lnTo>
                  <a:pt x="11307" y="19061"/>
                </a:lnTo>
                <a:lnTo>
                  <a:pt x="10806" y="19044"/>
                </a:lnTo>
                <a:cubicBezTo>
                  <a:pt x="10610" y="19044"/>
                  <a:pt x="10539" y="18642"/>
                  <a:pt x="10539" y="17531"/>
                </a:cubicBezTo>
                <a:lnTo>
                  <a:pt x="10539" y="6855"/>
                </a:lnTo>
                <a:lnTo>
                  <a:pt x="11307" y="6855"/>
                </a:lnTo>
                <a:lnTo>
                  <a:pt x="11307" y="4463"/>
                </a:lnTo>
                <a:lnTo>
                  <a:pt x="10539" y="4463"/>
                </a:lnTo>
                <a:lnTo>
                  <a:pt x="10539" y="0"/>
                </a:lnTo>
                <a:lnTo>
                  <a:pt x="10009" y="0"/>
                </a:lnTo>
                <a:close/>
                <a:moveTo>
                  <a:pt x="20302" y="0"/>
                </a:moveTo>
                <a:cubicBezTo>
                  <a:pt x="20302" y="99"/>
                  <a:pt x="20299" y="892"/>
                  <a:pt x="20294" y="1487"/>
                </a:cubicBezTo>
                <a:cubicBezTo>
                  <a:pt x="20289" y="2086"/>
                  <a:pt x="20281" y="2589"/>
                  <a:pt x="20270" y="2990"/>
                </a:cubicBezTo>
                <a:cubicBezTo>
                  <a:pt x="20255" y="3718"/>
                  <a:pt x="20228" y="4199"/>
                  <a:pt x="20187" y="4430"/>
                </a:cubicBezTo>
                <a:cubicBezTo>
                  <a:pt x="20146" y="4665"/>
                  <a:pt x="20063" y="4801"/>
                  <a:pt x="19938" y="4839"/>
                </a:cubicBezTo>
                <a:cubicBezTo>
                  <a:pt x="19888" y="4862"/>
                  <a:pt x="19815" y="4876"/>
                  <a:pt x="19719" y="4884"/>
                </a:cubicBezTo>
                <a:cubicBezTo>
                  <a:pt x="19664" y="4891"/>
                  <a:pt x="19677" y="4896"/>
                  <a:pt x="19638" y="4896"/>
                </a:cubicBezTo>
                <a:lnTo>
                  <a:pt x="19638" y="6855"/>
                </a:lnTo>
                <a:lnTo>
                  <a:pt x="20233" y="6855"/>
                </a:lnTo>
                <a:lnTo>
                  <a:pt x="20233" y="9573"/>
                </a:lnTo>
                <a:lnTo>
                  <a:pt x="20233" y="9573"/>
                </a:lnTo>
                <a:lnTo>
                  <a:pt x="20233" y="17585"/>
                </a:lnTo>
                <a:cubicBezTo>
                  <a:pt x="20233" y="19936"/>
                  <a:pt x="20471" y="21278"/>
                  <a:pt x="20886" y="21278"/>
                </a:cubicBezTo>
                <a:lnTo>
                  <a:pt x="21600" y="21278"/>
                </a:lnTo>
                <a:lnTo>
                  <a:pt x="21600" y="19061"/>
                </a:lnTo>
                <a:lnTo>
                  <a:pt x="21099" y="19044"/>
                </a:lnTo>
                <a:cubicBezTo>
                  <a:pt x="20903" y="19044"/>
                  <a:pt x="20832" y="18642"/>
                  <a:pt x="20832" y="17531"/>
                </a:cubicBezTo>
                <a:lnTo>
                  <a:pt x="20832" y="6855"/>
                </a:lnTo>
                <a:lnTo>
                  <a:pt x="21600" y="6855"/>
                </a:lnTo>
                <a:lnTo>
                  <a:pt x="21600" y="4463"/>
                </a:lnTo>
                <a:lnTo>
                  <a:pt x="20832" y="4463"/>
                </a:lnTo>
                <a:lnTo>
                  <a:pt x="20832" y="0"/>
                </a:lnTo>
                <a:lnTo>
                  <a:pt x="20302" y="0"/>
                </a:lnTo>
                <a:close/>
                <a:moveTo>
                  <a:pt x="1492" y="4127"/>
                </a:moveTo>
                <a:cubicBezTo>
                  <a:pt x="668" y="4127"/>
                  <a:pt x="0" y="7722"/>
                  <a:pt x="0" y="12864"/>
                </a:cubicBezTo>
                <a:cubicBezTo>
                  <a:pt x="0" y="18005"/>
                  <a:pt x="668" y="21600"/>
                  <a:pt x="1492" y="21600"/>
                </a:cubicBezTo>
                <a:cubicBezTo>
                  <a:pt x="2326" y="21600"/>
                  <a:pt x="2981" y="18005"/>
                  <a:pt x="2981" y="12864"/>
                </a:cubicBezTo>
                <a:cubicBezTo>
                  <a:pt x="2981" y="7722"/>
                  <a:pt x="2320" y="4127"/>
                  <a:pt x="1492" y="4127"/>
                </a:cubicBezTo>
                <a:close/>
                <a:moveTo>
                  <a:pt x="5029" y="4127"/>
                </a:moveTo>
                <a:cubicBezTo>
                  <a:pt x="4441" y="4127"/>
                  <a:pt x="4082" y="6042"/>
                  <a:pt x="3914" y="9671"/>
                </a:cubicBezTo>
                <a:lnTo>
                  <a:pt x="3914" y="4463"/>
                </a:lnTo>
                <a:lnTo>
                  <a:pt x="3354" y="4463"/>
                </a:lnTo>
                <a:lnTo>
                  <a:pt x="3354" y="21278"/>
                </a:lnTo>
                <a:lnTo>
                  <a:pt x="3969" y="21278"/>
                </a:lnTo>
                <a:lnTo>
                  <a:pt x="3969" y="11637"/>
                </a:lnTo>
                <a:cubicBezTo>
                  <a:pt x="3969" y="9722"/>
                  <a:pt x="4194" y="7017"/>
                  <a:pt x="4740" y="7017"/>
                </a:cubicBezTo>
                <a:cubicBezTo>
                  <a:pt x="5151" y="7017"/>
                  <a:pt x="5359" y="8780"/>
                  <a:pt x="5359" y="11015"/>
                </a:cubicBezTo>
                <a:lnTo>
                  <a:pt x="5359" y="21278"/>
                </a:lnTo>
                <a:lnTo>
                  <a:pt x="5974" y="21278"/>
                </a:lnTo>
                <a:lnTo>
                  <a:pt x="5974" y="9739"/>
                </a:lnTo>
                <a:cubicBezTo>
                  <a:pt x="5974" y="5993"/>
                  <a:pt x="5559" y="4127"/>
                  <a:pt x="5029" y="4127"/>
                </a:cubicBezTo>
                <a:close/>
                <a:moveTo>
                  <a:pt x="7817" y="4127"/>
                </a:moveTo>
                <a:cubicBezTo>
                  <a:pt x="6966" y="4127"/>
                  <a:pt x="6364" y="7654"/>
                  <a:pt x="6364" y="12998"/>
                </a:cubicBezTo>
                <a:cubicBezTo>
                  <a:pt x="6364" y="17854"/>
                  <a:pt x="6868" y="21600"/>
                  <a:pt x="7835" y="21600"/>
                </a:cubicBezTo>
                <a:cubicBezTo>
                  <a:pt x="8752" y="21600"/>
                  <a:pt x="9182" y="18234"/>
                  <a:pt x="9208" y="15227"/>
                </a:cubicBezTo>
                <a:lnTo>
                  <a:pt x="8580" y="15227"/>
                </a:lnTo>
                <a:cubicBezTo>
                  <a:pt x="8535" y="17646"/>
                  <a:pt x="8360" y="19131"/>
                  <a:pt x="7841" y="19131"/>
                </a:cubicBezTo>
                <a:cubicBezTo>
                  <a:pt x="7322" y="19131"/>
                  <a:pt x="7049" y="16846"/>
                  <a:pt x="7049" y="13066"/>
                </a:cubicBezTo>
                <a:lnTo>
                  <a:pt x="7049" y="12763"/>
                </a:lnTo>
                <a:lnTo>
                  <a:pt x="9226" y="12763"/>
                </a:lnTo>
                <a:cubicBezTo>
                  <a:pt x="9208" y="7453"/>
                  <a:pt x="8731" y="4127"/>
                  <a:pt x="7817" y="4127"/>
                </a:cubicBezTo>
                <a:close/>
                <a:moveTo>
                  <a:pt x="18199" y="4137"/>
                </a:moveTo>
                <a:cubicBezTo>
                  <a:pt x="17553" y="4137"/>
                  <a:pt x="17102" y="5916"/>
                  <a:pt x="17102" y="9039"/>
                </a:cubicBezTo>
                <a:cubicBezTo>
                  <a:pt x="17102" y="15321"/>
                  <a:pt x="18863" y="12568"/>
                  <a:pt x="18863" y="16660"/>
                </a:cubicBezTo>
                <a:cubicBezTo>
                  <a:pt x="18863" y="18039"/>
                  <a:pt x="18632" y="18913"/>
                  <a:pt x="18282" y="18913"/>
                </a:cubicBezTo>
                <a:cubicBezTo>
                  <a:pt x="17888" y="18913"/>
                  <a:pt x="17655" y="17948"/>
                  <a:pt x="17613" y="16470"/>
                </a:cubicBezTo>
                <a:lnTo>
                  <a:pt x="17003" y="16470"/>
                </a:lnTo>
                <a:cubicBezTo>
                  <a:pt x="17039" y="19560"/>
                  <a:pt x="17537" y="21600"/>
                  <a:pt x="18282" y="21600"/>
                </a:cubicBezTo>
                <a:cubicBezTo>
                  <a:pt x="18946" y="21600"/>
                  <a:pt x="19444" y="19818"/>
                  <a:pt x="19444" y="16493"/>
                </a:cubicBezTo>
                <a:cubicBezTo>
                  <a:pt x="19444" y="10213"/>
                  <a:pt x="17683" y="12936"/>
                  <a:pt x="17683" y="8870"/>
                </a:cubicBezTo>
                <a:cubicBezTo>
                  <a:pt x="17683" y="7631"/>
                  <a:pt x="17891" y="6822"/>
                  <a:pt x="18199" y="6822"/>
                </a:cubicBezTo>
                <a:cubicBezTo>
                  <a:pt x="18561" y="6822"/>
                  <a:pt x="18760" y="7727"/>
                  <a:pt x="18784" y="9171"/>
                </a:cubicBezTo>
                <a:lnTo>
                  <a:pt x="19390" y="9171"/>
                </a:lnTo>
                <a:cubicBezTo>
                  <a:pt x="19378" y="6184"/>
                  <a:pt x="18934" y="4137"/>
                  <a:pt x="18199" y="4137"/>
                </a:cubicBezTo>
                <a:close/>
                <a:moveTo>
                  <a:pt x="11815" y="4461"/>
                </a:moveTo>
                <a:lnTo>
                  <a:pt x="11815" y="21276"/>
                </a:lnTo>
                <a:lnTo>
                  <a:pt x="12426" y="21276"/>
                </a:lnTo>
                <a:lnTo>
                  <a:pt x="12426" y="13672"/>
                </a:lnTo>
                <a:cubicBezTo>
                  <a:pt x="12426" y="13086"/>
                  <a:pt x="12433" y="12500"/>
                  <a:pt x="12451" y="11922"/>
                </a:cubicBezTo>
                <a:cubicBezTo>
                  <a:pt x="12541" y="8873"/>
                  <a:pt x="12819" y="7815"/>
                  <a:pt x="13253" y="7815"/>
                </a:cubicBezTo>
                <a:cubicBezTo>
                  <a:pt x="13325" y="7815"/>
                  <a:pt x="13405" y="7850"/>
                  <a:pt x="13611" y="7916"/>
                </a:cubicBezTo>
                <a:lnTo>
                  <a:pt x="13611" y="7519"/>
                </a:lnTo>
                <a:lnTo>
                  <a:pt x="13611" y="4463"/>
                </a:lnTo>
                <a:lnTo>
                  <a:pt x="13188" y="4463"/>
                </a:lnTo>
                <a:cubicBezTo>
                  <a:pt x="12921" y="4463"/>
                  <a:pt x="12698" y="5361"/>
                  <a:pt x="12580" y="6714"/>
                </a:cubicBezTo>
                <a:lnTo>
                  <a:pt x="12580" y="6716"/>
                </a:lnTo>
                <a:cubicBezTo>
                  <a:pt x="12488" y="7619"/>
                  <a:pt x="12377" y="9663"/>
                  <a:pt x="12373" y="9737"/>
                </a:cubicBezTo>
                <a:lnTo>
                  <a:pt x="12373" y="4461"/>
                </a:lnTo>
                <a:lnTo>
                  <a:pt x="11815" y="4461"/>
                </a:lnTo>
                <a:close/>
                <a:moveTo>
                  <a:pt x="14008" y="4463"/>
                </a:moveTo>
                <a:lnTo>
                  <a:pt x="14008" y="15988"/>
                </a:lnTo>
                <a:cubicBezTo>
                  <a:pt x="14008" y="19735"/>
                  <a:pt x="14411" y="21600"/>
                  <a:pt x="14927" y="21600"/>
                </a:cubicBezTo>
                <a:cubicBezTo>
                  <a:pt x="15500" y="21600"/>
                  <a:pt x="15850" y="19685"/>
                  <a:pt x="15986" y="16056"/>
                </a:cubicBezTo>
                <a:lnTo>
                  <a:pt x="15986" y="21278"/>
                </a:lnTo>
                <a:lnTo>
                  <a:pt x="16571" y="21278"/>
                </a:lnTo>
                <a:lnTo>
                  <a:pt x="16571" y="4463"/>
                </a:lnTo>
                <a:lnTo>
                  <a:pt x="15960" y="4463"/>
                </a:lnTo>
                <a:lnTo>
                  <a:pt x="15960" y="14090"/>
                </a:lnTo>
                <a:cubicBezTo>
                  <a:pt x="15960" y="16005"/>
                  <a:pt x="15740" y="18711"/>
                  <a:pt x="15209" y="18711"/>
                </a:cubicBezTo>
                <a:cubicBezTo>
                  <a:pt x="14809" y="18711"/>
                  <a:pt x="14619" y="16947"/>
                  <a:pt x="14619" y="14712"/>
                </a:cubicBezTo>
                <a:lnTo>
                  <a:pt x="14619" y="4463"/>
                </a:lnTo>
                <a:lnTo>
                  <a:pt x="14008" y="4463"/>
                </a:lnTo>
                <a:close/>
                <a:moveTo>
                  <a:pt x="1498" y="6411"/>
                </a:moveTo>
                <a:cubicBezTo>
                  <a:pt x="1993" y="6411"/>
                  <a:pt x="2299" y="8596"/>
                  <a:pt x="2299" y="12864"/>
                </a:cubicBezTo>
                <a:cubicBezTo>
                  <a:pt x="2299" y="16846"/>
                  <a:pt x="1993" y="19281"/>
                  <a:pt x="1498" y="19281"/>
                </a:cubicBezTo>
                <a:cubicBezTo>
                  <a:pt x="1006" y="19281"/>
                  <a:pt x="682" y="16846"/>
                  <a:pt x="682" y="12864"/>
                </a:cubicBezTo>
                <a:cubicBezTo>
                  <a:pt x="682" y="8596"/>
                  <a:pt x="1006" y="6411"/>
                  <a:pt x="1498" y="6411"/>
                </a:cubicBezTo>
                <a:close/>
                <a:moveTo>
                  <a:pt x="7823" y="6596"/>
                </a:moveTo>
                <a:cubicBezTo>
                  <a:pt x="8313" y="6596"/>
                  <a:pt x="8530" y="8704"/>
                  <a:pt x="8549" y="10926"/>
                </a:cubicBezTo>
                <a:lnTo>
                  <a:pt x="7078" y="10926"/>
                </a:lnTo>
                <a:cubicBezTo>
                  <a:pt x="7154" y="8079"/>
                  <a:pt x="7412" y="6596"/>
                  <a:pt x="7823" y="6596"/>
                </a:cubicBezTo>
                <a:close/>
              </a:path>
            </a:pathLst>
          </a:custGeom>
          <a:solidFill>
            <a:schemeClr val="bg1"/>
          </a:solidFill>
          <a:ln w="12700">
            <a:miter lim="400000"/>
          </a:ln>
        </p:spPr>
        <p:txBody>
          <a:bodyPr lIns="0" tIns="0" rIns="0" bIns="0" anchor="ctr"/>
          <a:lstStyle/>
          <a:p>
            <a:pPr algn="l" defTabSz="228509">
              <a:defRPr sz="1200"/>
            </a:pPr>
            <a:endParaRPr sz="600"/>
          </a:p>
        </p:txBody>
      </p:sp>
      <p:sp>
        <p:nvSpPr>
          <p:cNvPr id="13" name="© 2022 OneTrust, LLC. All Rights Reserved.">
            <a:extLst>
              <a:ext uri="{FF2B5EF4-FFF2-40B4-BE49-F238E27FC236}">
                <a16:creationId xmlns:a16="http://schemas.microsoft.com/office/drawing/2014/main" id="{CE9C2C9B-8F1B-17FC-3D9C-63ABFDF8C9D7}"/>
              </a:ext>
            </a:extLst>
          </p:cNvPr>
          <p:cNvSpPr txBox="1"/>
          <p:nvPr userDrawn="1"/>
        </p:nvSpPr>
        <p:spPr>
          <a:xfrm>
            <a:off x="323141" y="6589118"/>
            <a:ext cx="3169804" cy="22055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25390" tIns="25390" rIns="25390" bIns="25390" anchor="ctr">
            <a:spAutoFit/>
          </a:bodyPr>
          <a:lstStyle>
            <a:lvl1pPr algn="l" defTabSz="457200">
              <a:defRPr sz="2200">
                <a:solidFill>
                  <a:srgbClr val="7F7F7F"/>
                </a:solidFill>
                <a:latin typeface="Univers Light"/>
                <a:ea typeface="Univers Light"/>
                <a:cs typeface="Univers Light"/>
                <a:sym typeface="Univers Light"/>
              </a:defRPr>
            </a:lvl1pPr>
          </a:lstStyle>
          <a:p>
            <a:pPr marL="0" marR="0" lvl="0" indent="0" algn="l" defTabSz="457200" eaLnBrk="1" fontAlgn="auto" latinLnBrk="0" hangingPunct="1">
              <a:lnSpc>
                <a:spcPct val="100000"/>
              </a:lnSpc>
              <a:spcBef>
                <a:spcPts val="0"/>
              </a:spcBef>
              <a:spcAft>
                <a:spcPts val="0"/>
              </a:spcAft>
              <a:buClrTx/>
              <a:buSzTx/>
              <a:buFontTx/>
              <a:buNone/>
              <a:tabLst/>
              <a:defRPr/>
            </a:pPr>
            <a:r>
              <a:rPr kumimoji="0" sz="1100" b="0" i="0" u="none" strike="noStrike" kern="0" cap="none" spc="0" normalizeH="0" baseline="0" noProof="0">
                <a:ln>
                  <a:noFill/>
                </a:ln>
                <a:solidFill>
                  <a:schemeClr val="bg1"/>
                </a:solidFill>
                <a:effectLst/>
                <a:uLnTx/>
                <a:uFillTx/>
                <a:latin typeface="Univers Light"/>
                <a:sym typeface="Univers Light"/>
              </a:rPr>
              <a:t>© 202</a:t>
            </a:r>
            <a:r>
              <a:rPr kumimoji="0" lang="en-US" sz="1100" b="0" i="0" u="none" strike="noStrike" kern="0" cap="none" spc="0" normalizeH="0" baseline="0" noProof="0">
                <a:ln>
                  <a:noFill/>
                </a:ln>
                <a:solidFill>
                  <a:schemeClr val="bg1"/>
                </a:solidFill>
                <a:effectLst/>
                <a:uLnTx/>
                <a:uFillTx/>
                <a:latin typeface="Univers Light"/>
                <a:sym typeface="Univers Light"/>
              </a:rPr>
              <a:t>4</a:t>
            </a:r>
            <a:r>
              <a:rPr kumimoji="0" sz="1100" b="0" i="0" u="none" strike="noStrike" kern="0" cap="none" spc="0" normalizeH="0" baseline="0" noProof="0">
                <a:ln>
                  <a:noFill/>
                </a:ln>
                <a:solidFill>
                  <a:schemeClr val="bg1"/>
                </a:solidFill>
                <a:effectLst/>
                <a:uLnTx/>
                <a:uFillTx/>
                <a:latin typeface="Univers Light"/>
                <a:sym typeface="Univers Light"/>
              </a:rPr>
              <a:t> OneTrust, LLC</a:t>
            </a:r>
          </a:p>
        </p:txBody>
      </p:sp>
    </p:spTree>
    <p:extLst>
      <p:ext uri="{BB962C8B-B14F-4D97-AF65-F5344CB8AC3E}">
        <p14:creationId xmlns:p14="http://schemas.microsoft.com/office/powerpoint/2010/main" val="1251258815"/>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Section Dividers 2">
    <p:spTree>
      <p:nvGrpSpPr>
        <p:cNvPr id="1" name=""/>
        <p:cNvGrpSpPr/>
        <p:nvPr/>
      </p:nvGrpSpPr>
      <p:grpSpPr>
        <a:xfrm>
          <a:off x="0" y="0"/>
          <a:ext cx="0" cy="0"/>
          <a:chOff x="0" y="0"/>
          <a:chExt cx="0" cy="0"/>
        </a:xfrm>
      </p:grpSpPr>
      <p:pic>
        <p:nvPicPr>
          <p:cNvPr id="7" name="OT_Step_Gradients_RGB_Step_Square_1A.png">
            <a:extLst>
              <a:ext uri="{FF2B5EF4-FFF2-40B4-BE49-F238E27FC236}">
                <a16:creationId xmlns:a16="http://schemas.microsoft.com/office/drawing/2014/main" id="{4F4C4502-B1C5-11D5-EECE-8729435E0DB2}"/>
              </a:ext>
            </a:extLst>
          </p:cNvPr>
          <p:cNvPicPr>
            <a:picLocks noChangeAspect="1"/>
          </p:cNvPicPr>
          <p:nvPr userDrawn="1"/>
        </p:nvPicPr>
        <p:blipFill>
          <a:blip r:embed="rId2"/>
          <a:srcRect b="4452"/>
          <a:stretch>
            <a:fillRect/>
          </a:stretch>
        </p:blipFill>
        <p:spPr>
          <a:xfrm>
            <a:off x="0" y="284"/>
            <a:ext cx="12187239" cy="6540501"/>
          </a:xfrm>
          <a:prstGeom prst="rect">
            <a:avLst/>
          </a:prstGeom>
          <a:ln w="12700">
            <a:miter lim="400000"/>
          </a:ln>
        </p:spPr>
      </p:pic>
      <p:sp>
        <p:nvSpPr>
          <p:cNvPr id="2" name="Title 1">
            <a:extLst>
              <a:ext uri="{FF2B5EF4-FFF2-40B4-BE49-F238E27FC236}">
                <a16:creationId xmlns:a16="http://schemas.microsoft.com/office/drawing/2014/main" id="{947498AA-1C01-7B2B-9746-50E02DED8B50}"/>
              </a:ext>
            </a:extLst>
          </p:cNvPr>
          <p:cNvSpPr>
            <a:spLocks noGrp="1"/>
          </p:cNvSpPr>
          <p:nvPr>
            <p:ph type="title"/>
          </p:nvPr>
        </p:nvSpPr>
        <p:spPr/>
        <p:txBody>
          <a:bodyPr/>
          <a:lstStyle/>
          <a:p>
            <a:r>
              <a:rPr lang="en-US"/>
              <a:t>Click to edit Master title style</a:t>
            </a:r>
          </a:p>
        </p:txBody>
      </p:sp>
      <p:sp>
        <p:nvSpPr>
          <p:cNvPr id="9" name="Line">
            <a:extLst>
              <a:ext uri="{FF2B5EF4-FFF2-40B4-BE49-F238E27FC236}">
                <a16:creationId xmlns:a16="http://schemas.microsoft.com/office/drawing/2014/main" id="{D7BF7B95-BE95-554E-F529-C6BDE2A139FD}"/>
              </a:ext>
            </a:extLst>
          </p:cNvPr>
          <p:cNvSpPr/>
          <p:nvPr userDrawn="1"/>
        </p:nvSpPr>
        <p:spPr>
          <a:xfrm flipV="1">
            <a:off x="11446329" y="6638556"/>
            <a:ext cx="0" cy="121675"/>
          </a:xfrm>
          <a:prstGeom prst="line">
            <a:avLst/>
          </a:prstGeom>
          <a:ln w="25400">
            <a:solidFill>
              <a:srgbClr val="7F7F7F">
                <a:alpha val="30643"/>
              </a:srgbClr>
            </a:solidFill>
            <a:miter lim="400000"/>
          </a:ln>
        </p:spPr>
        <p:txBody>
          <a:bodyPr lIns="25390" tIns="25390" rIns="25390" bIns="25390" anchor="ctr"/>
          <a:lstStyle/>
          <a:p>
            <a:pPr defTabSz="228475">
              <a:defRPr sz="4000">
                <a:solidFill>
                  <a:srgbClr val="FFFFFF"/>
                </a:solidFill>
                <a:effectLst>
                  <a:outerShdw blurRad="38100" dist="12700" dir="5400000" rotWithShape="0">
                    <a:srgbClr val="000000">
                      <a:alpha val="50000"/>
                    </a:srgbClr>
                  </a:outerShdw>
                </a:effectLst>
              </a:defRPr>
            </a:pPr>
            <a:endParaRPr sz="1999">
              <a:solidFill>
                <a:srgbClr val="FFFFFF"/>
              </a:solidFill>
              <a:effectLst>
                <a:outerShdw blurRad="38100" dist="12700" dir="5400000" rotWithShape="0">
                  <a:srgbClr val="000000">
                    <a:alpha val="50000"/>
                  </a:srgbClr>
                </a:outerShdw>
              </a:effectLst>
              <a:latin typeface="Univers Light" panose="020B0403020202020204" pitchFamily="34" charset="0"/>
            </a:endParaRPr>
          </a:p>
        </p:txBody>
      </p:sp>
      <p:sp>
        <p:nvSpPr>
          <p:cNvPr id="5" name="Shape">
            <a:extLst>
              <a:ext uri="{FF2B5EF4-FFF2-40B4-BE49-F238E27FC236}">
                <a16:creationId xmlns:a16="http://schemas.microsoft.com/office/drawing/2014/main" id="{2852362C-1621-38B3-8AE0-FCA8F895BB6D}"/>
              </a:ext>
            </a:extLst>
          </p:cNvPr>
          <p:cNvSpPr/>
          <p:nvPr userDrawn="1"/>
        </p:nvSpPr>
        <p:spPr>
          <a:xfrm>
            <a:off x="10407192" y="6618423"/>
            <a:ext cx="880747" cy="155544"/>
          </a:xfrm>
          <a:custGeom>
            <a:avLst/>
            <a:gdLst/>
            <a:ahLst/>
            <a:cxnLst>
              <a:cxn ang="0">
                <a:pos x="wd2" y="hd2"/>
              </a:cxn>
              <a:cxn ang="5400000">
                <a:pos x="wd2" y="hd2"/>
              </a:cxn>
              <a:cxn ang="10800000">
                <a:pos x="wd2" y="hd2"/>
              </a:cxn>
              <a:cxn ang="16200000">
                <a:pos x="wd2" y="hd2"/>
              </a:cxn>
            </a:cxnLst>
            <a:rect l="0" t="0" r="r" b="b"/>
            <a:pathLst>
              <a:path w="21600" h="21600" extrusionOk="0">
                <a:moveTo>
                  <a:pt x="10009" y="0"/>
                </a:moveTo>
                <a:cubicBezTo>
                  <a:pt x="10009" y="99"/>
                  <a:pt x="10007" y="892"/>
                  <a:pt x="10001" y="1487"/>
                </a:cubicBezTo>
                <a:cubicBezTo>
                  <a:pt x="9996" y="2086"/>
                  <a:pt x="9988" y="2589"/>
                  <a:pt x="9977" y="2990"/>
                </a:cubicBezTo>
                <a:cubicBezTo>
                  <a:pt x="9963" y="3718"/>
                  <a:pt x="9935" y="4199"/>
                  <a:pt x="9894" y="4430"/>
                </a:cubicBezTo>
                <a:cubicBezTo>
                  <a:pt x="9852" y="4665"/>
                  <a:pt x="9770" y="4801"/>
                  <a:pt x="9645" y="4839"/>
                </a:cubicBezTo>
                <a:cubicBezTo>
                  <a:pt x="9595" y="4862"/>
                  <a:pt x="9522" y="4876"/>
                  <a:pt x="9426" y="4884"/>
                </a:cubicBezTo>
                <a:cubicBezTo>
                  <a:pt x="9371" y="4891"/>
                  <a:pt x="9384" y="4896"/>
                  <a:pt x="9344" y="4896"/>
                </a:cubicBezTo>
                <a:lnTo>
                  <a:pt x="9344" y="6855"/>
                </a:lnTo>
                <a:lnTo>
                  <a:pt x="9940" y="6855"/>
                </a:lnTo>
                <a:lnTo>
                  <a:pt x="9940" y="9573"/>
                </a:lnTo>
                <a:lnTo>
                  <a:pt x="9940" y="9573"/>
                </a:lnTo>
                <a:lnTo>
                  <a:pt x="9940" y="17585"/>
                </a:lnTo>
                <a:cubicBezTo>
                  <a:pt x="9940" y="19936"/>
                  <a:pt x="10178" y="21278"/>
                  <a:pt x="10593" y="21278"/>
                </a:cubicBezTo>
                <a:lnTo>
                  <a:pt x="11307" y="21278"/>
                </a:lnTo>
                <a:lnTo>
                  <a:pt x="11307" y="19061"/>
                </a:lnTo>
                <a:lnTo>
                  <a:pt x="10806" y="19044"/>
                </a:lnTo>
                <a:cubicBezTo>
                  <a:pt x="10610" y="19044"/>
                  <a:pt x="10539" y="18642"/>
                  <a:pt x="10539" y="17531"/>
                </a:cubicBezTo>
                <a:lnTo>
                  <a:pt x="10539" y="6855"/>
                </a:lnTo>
                <a:lnTo>
                  <a:pt x="11307" y="6855"/>
                </a:lnTo>
                <a:lnTo>
                  <a:pt x="11307" y="4463"/>
                </a:lnTo>
                <a:lnTo>
                  <a:pt x="10539" y="4463"/>
                </a:lnTo>
                <a:lnTo>
                  <a:pt x="10539" y="0"/>
                </a:lnTo>
                <a:lnTo>
                  <a:pt x="10009" y="0"/>
                </a:lnTo>
                <a:close/>
                <a:moveTo>
                  <a:pt x="20302" y="0"/>
                </a:moveTo>
                <a:cubicBezTo>
                  <a:pt x="20302" y="99"/>
                  <a:pt x="20299" y="892"/>
                  <a:pt x="20294" y="1487"/>
                </a:cubicBezTo>
                <a:cubicBezTo>
                  <a:pt x="20289" y="2086"/>
                  <a:pt x="20281" y="2589"/>
                  <a:pt x="20270" y="2990"/>
                </a:cubicBezTo>
                <a:cubicBezTo>
                  <a:pt x="20255" y="3718"/>
                  <a:pt x="20228" y="4199"/>
                  <a:pt x="20187" y="4430"/>
                </a:cubicBezTo>
                <a:cubicBezTo>
                  <a:pt x="20146" y="4665"/>
                  <a:pt x="20063" y="4801"/>
                  <a:pt x="19938" y="4839"/>
                </a:cubicBezTo>
                <a:cubicBezTo>
                  <a:pt x="19888" y="4862"/>
                  <a:pt x="19815" y="4876"/>
                  <a:pt x="19719" y="4884"/>
                </a:cubicBezTo>
                <a:cubicBezTo>
                  <a:pt x="19664" y="4891"/>
                  <a:pt x="19677" y="4896"/>
                  <a:pt x="19638" y="4896"/>
                </a:cubicBezTo>
                <a:lnTo>
                  <a:pt x="19638" y="6855"/>
                </a:lnTo>
                <a:lnTo>
                  <a:pt x="20233" y="6855"/>
                </a:lnTo>
                <a:lnTo>
                  <a:pt x="20233" y="9573"/>
                </a:lnTo>
                <a:lnTo>
                  <a:pt x="20233" y="9573"/>
                </a:lnTo>
                <a:lnTo>
                  <a:pt x="20233" y="17585"/>
                </a:lnTo>
                <a:cubicBezTo>
                  <a:pt x="20233" y="19936"/>
                  <a:pt x="20471" y="21278"/>
                  <a:pt x="20886" y="21278"/>
                </a:cubicBezTo>
                <a:lnTo>
                  <a:pt x="21600" y="21278"/>
                </a:lnTo>
                <a:lnTo>
                  <a:pt x="21600" y="19061"/>
                </a:lnTo>
                <a:lnTo>
                  <a:pt x="21099" y="19044"/>
                </a:lnTo>
                <a:cubicBezTo>
                  <a:pt x="20903" y="19044"/>
                  <a:pt x="20832" y="18642"/>
                  <a:pt x="20832" y="17531"/>
                </a:cubicBezTo>
                <a:lnTo>
                  <a:pt x="20832" y="6855"/>
                </a:lnTo>
                <a:lnTo>
                  <a:pt x="21600" y="6855"/>
                </a:lnTo>
                <a:lnTo>
                  <a:pt x="21600" y="4463"/>
                </a:lnTo>
                <a:lnTo>
                  <a:pt x="20832" y="4463"/>
                </a:lnTo>
                <a:lnTo>
                  <a:pt x="20832" y="0"/>
                </a:lnTo>
                <a:lnTo>
                  <a:pt x="20302" y="0"/>
                </a:lnTo>
                <a:close/>
                <a:moveTo>
                  <a:pt x="1492" y="4127"/>
                </a:moveTo>
                <a:cubicBezTo>
                  <a:pt x="668" y="4127"/>
                  <a:pt x="0" y="7722"/>
                  <a:pt x="0" y="12864"/>
                </a:cubicBezTo>
                <a:cubicBezTo>
                  <a:pt x="0" y="18005"/>
                  <a:pt x="668" y="21600"/>
                  <a:pt x="1492" y="21600"/>
                </a:cubicBezTo>
                <a:cubicBezTo>
                  <a:pt x="2326" y="21600"/>
                  <a:pt x="2981" y="18005"/>
                  <a:pt x="2981" y="12864"/>
                </a:cubicBezTo>
                <a:cubicBezTo>
                  <a:pt x="2981" y="7722"/>
                  <a:pt x="2320" y="4127"/>
                  <a:pt x="1492" y="4127"/>
                </a:cubicBezTo>
                <a:close/>
                <a:moveTo>
                  <a:pt x="5029" y="4127"/>
                </a:moveTo>
                <a:cubicBezTo>
                  <a:pt x="4441" y="4127"/>
                  <a:pt x="4082" y="6042"/>
                  <a:pt x="3914" y="9671"/>
                </a:cubicBezTo>
                <a:lnTo>
                  <a:pt x="3914" y="4463"/>
                </a:lnTo>
                <a:lnTo>
                  <a:pt x="3354" y="4463"/>
                </a:lnTo>
                <a:lnTo>
                  <a:pt x="3354" y="21278"/>
                </a:lnTo>
                <a:lnTo>
                  <a:pt x="3969" y="21278"/>
                </a:lnTo>
                <a:lnTo>
                  <a:pt x="3969" y="11637"/>
                </a:lnTo>
                <a:cubicBezTo>
                  <a:pt x="3969" y="9722"/>
                  <a:pt x="4194" y="7017"/>
                  <a:pt x="4740" y="7017"/>
                </a:cubicBezTo>
                <a:cubicBezTo>
                  <a:pt x="5151" y="7017"/>
                  <a:pt x="5359" y="8780"/>
                  <a:pt x="5359" y="11015"/>
                </a:cubicBezTo>
                <a:lnTo>
                  <a:pt x="5359" y="21278"/>
                </a:lnTo>
                <a:lnTo>
                  <a:pt x="5974" y="21278"/>
                </a:lnTo>
                <a:lnTo>
                  <a:pt x="5974" y="9739"/>
                </a:lnTo>
                <a:cubicBezTo>
                  <a:pt x="5974" y="5993"/>
                  <a:pt x="5559" y="4127"/>
                  <a:pt x="5029" y="4127"/>
                </a:cubicBezTo>
                <a:close/>
                <a:moveTo>
                  <a:pt x="7817" y="4127"/>
                </a:moveTo>
                <a:cubicBezTo>
                  <a:pt x="6966" y="4127"/>
                  <a:pt x="6364" y="7654"/>
                  <a:pt x="6364" y="12998"/>
                </a:cubicBezTo>
                <a:cubicBezTo>
                  <a:pt x="6364" y="17854"/>
                  <a:pt x="6868" y="21600"/>
                  <a:pt x="7835" y="21600"/>
                </a:cubicBezTo>
                <a:cubicBezTo>
                  <a:pt x="8752" y="21600"/>
                  <a:pt x="9182" y="18234"/>
                  <a:pt x="9208" y="15227"/>
                </a:cubicBezTo>
                <a:lnTo>
                  <a:pt x="8580" y="15227"/>
                </a:lnTo>
                <a:cubicBezTo>
                  <a:pt x="8535" y="17646"/>
                  <a:pt x="8360" y="19131"/>
                  <a:pt x="7841" y="19131"/>
                </a:cubicBezTo>
                <a:cubicBezTo>
                  <a:pt x="7322" y="19131"/>
                  <a:pt x="7049" y="16846"/>
                  <a:pt x="7049" y="13066"/>
                </a:cubicBezTo>
                <a:lnTo>
                  <a:pt x="7049" y="12763"/>
                </a:lnTo>
                <a:lnTo>
                  <a:pt x="9226" y="12763"/>
                </a:lnTo>
                <a:cubicBezTo>
                  <a:pt x="9208" y="7453"/>
                  <a:pt x="8731" y="4127"/>
                  <a:pt x="7817" y="4127"/>
                </a:cubicBezTo>
                <a:close/>
                <a:moveTo>
                  <a:pt x="18199" y="4137"/>
                </a:moveTo>
                <a:cubicBezTo>
                  <a:pt x="17553" y="4137"/>
                  <a:pt x="17102" y="5916"/>
                  <a:pt x="17102" y="9039"/>
                </a:cubicBezTo>
                <a:cubicBezTo>
                  <a:pt x="17102" y="15321"/>
                  <a:pt x="18863" y="12568"/>
                  <a:pt x="18863" y="16660"/>
                </a:cubicBezTo>
                <a:cubicBezTo>
                  <a:pt x="18863" y="18039"/>
                  <a:pt x="18632" y="18913"/>
                  <a:pt x="18282" y="18913"/>
                </a:cubicBezTo>
                <a:cubicBezTo>
                  <a:pt x="17888" y="18913"/>
                  <a:pt x="17655" y="17948"/>
                  <a:pt x="17613" y="16470"/>
                </a:cubicBezTo>
                <a:lnTo>
                  <a:pt x="17003" y="16470"/>
                </a:lnTo>
                <a:cubicBezTo>
                  <a:pt x="17039" y="19560"/>
                  <a:pt x="17537" y="21600"/>
                  <a:pt x="18282" y="21600"/>
                </a:cubicBezTo>
                <a:cubicBezTo>
                  <a:pt x="18946" y="21600"/>
                  <a:pt x="19444" y="19818"/>
                  <a:pt x="19444" y="16493"/>
                </a:cubicBezTo>
                <a:cubicBezTo>
                  <a:pt x="19444" y="10213"/>
                  <a:pt x="17683" y="12936"/>
                  <a:pt x="17683" y="8870"/>
                </a:cubicBezTo>
                <a:cubicBezTo>
                  <a:pt x="17683" y="7631"/>
                  <a:pt x="17891" y="6822"/>
                  <a:pt x="18199" y="6822"/>
                </a:cubicBezTo>
                <a:cubicBezTo>
                  <a:pt x="18561" y="6822"/>
                  <a:pt x="18760" y="7727"/>
                  <a:pt x="18784" y="9171"/>
                </a:cubicBezTo>
                <a:lnTo>
                  <a:pt x="19390" y="9171"/>
                </a:lnTo>
                <a:cubicBezTo>
                  <a:pt x="19378" y="6184"/>
                  <a:pt x="18934" y="4137"/>
                  <a:pt x="18199" y="4137"/>
                </a:cubicBezTo>
                <a:close/>
                <a:moveTo>
                  <a:pt x="11815" y="4461"/>
                </a:moveTo>
                <a:lnTo>
                  <a:pt x="11815" y="21276"/>
                </a:lnTo>
                <a:lnTo>
                  <a:pt x="12426" y="21276"/>
                </a:lnTo>
                <a:lnTo>
                  <a:pt x="12426" y="13672"/>
                </a:lnTo>
                <a:cubicBezTo>
                  <a:pt x="12426" y="13086"/>
                  <a:pt x="12433" y="12500"/>
                  <a:pt x="12451" y="11922"/>
                </a:cubicBezTo>
                <a:cubicBezTo>
                  <a:pt x="12541" y="8873"/>
                  <a:pt x="12819" y="7815"/>
                  <a:pt x="13253" y="7815"/>
                </a:cubicBezTo>
                <a:cubicBezTo>
                  <a:pt x="13325" y="7815"/>
                  <a:pt x="13405" y="7850"/>
                  <a:pt x="13611" y="7916"/>
                </a:cubicBezTo>
                <a:lnTo>
                  <a:pt x="13611" y="7519"/>
                </a:lnTo>
                <a:lnTo>
                  <a:pt x="13611" y="4463"/>
                </a:lnTo>
                <a:lnTo>
                  <a:pt x="13188" y="4463"/>
                </a:lnTo>
                <a:cubicBezTo>
                  <a:pt x="12921" y="4463"/>
                  <a:pt x="12698" y="5361"/>
                  <a:pt x="12580" y="6714"/>
                </a:cubicBezTo>
                <a:lnTo>
                  <a:pt x="12580" y="6716"/>
                </a:lnTo>
                <a:cubicBezTo>
                  <a:pt x="12488" y="7619"/>
                  <a:pt x="12377" y="9663"/>
                  <a:pt x="12373" y="9737"/>
                </a:cubicBezTo>
                <a:lnTo>
                  <a:pt x="12373" y="4461"/>
                </a:lnTo>
                <a:lnTo>
                  <a:pt x="11815" y="4461"/>
                </a:lnTo>
                <a:close/>
                <a:moveTo>
                  <a:pt x="14008" y="4463"/>
                </a:moveTo>
                <a:lnTo>
                  <a:pt x="14008" y="15988"/>
                </a:lnTo>
                <a:cubicBezTo>
                  <a:pt x="14008" y="19735"/>
                  <a:pt x="14411" y="21600"/>
                  <a:pt x="14927" y="21600"/>
                </a:cubicBezTo>
                <a:cubicBezTo>
                  <a:pt x="15500" y="21600"/>
                  <a:pt x="15850" y="19685"/>
                  <a:pt x="15986" y="16056"/>
                </a:cubicBezTo>
                <a:lnTo>
                  <a:pt x="15986" y="21278"/>
                </a:lnTo>
                <a:lnTo>
                  <a:pt x="16571" y="21278"/>
                </a:lnTo>
                <a:lnTo>
                  <a:pt x="16571" y="4463"/>
                </a:lnTo>
                <a:lnTo>
                  <a:pt x="15960" y="4463"/>
                </a:lnTo>
                <a:lnTo>
                  <a:pt x="15960" y="14090"/>
                </a:lnTo>
                <a:cubicBezTo>
                  <a:pt x="15960" y="16005"/>
                  <a:pt x="15740" y="18711"/>
                  <a:pt x="15209" y="18711"/>
                </a:cubicBezTo>
                <a:cubicBezTo>
                  <a:pt x="14809" y="18711"/>
                  <a:pt x="14619" y="16947"/>
                  <a:pt x="14619" y="14712"/>
                </a:cubicBezTo>
                <a:lnTo>
                  <a:pt x="14619" y="4463"/>
                </a:lnTo>
                <a:lnTo>
                  <a:pt x="14008" y="4463"/>
                </a:lnTo>
                <a:close/>
                <a:moveTo>
                  <a:pt x="1498" y="6411"/>
                </a:moveTo>
                <a:cubicBezTo>
                  <a:pt x="1993" y="6411"/>
                  <a:pt x="2299" y="8596"/>
                  <a:pt x="2299" y="12864"/>
                </a:cubicBezTo>
                <a:cubicBezTo>
                  <a:pt x="2299" y="16846"/>
                  <a:pt x="1993" y="19281"/>
                  <a:pt x="1498" y="19281"/>
                </a:cubicBezTo>
                <a:cubicBezTo>
                  <a:pt x="1006" y="19281"/>
                  <a:pt x="682" y="16846"/>
                  <a:pt x="682" y="12864"/>
                </a:cubicBezTo>
                <a:cubicBezTo>
                  <a:pt x="682" y="8596"/>
                  <a:pt x="1006" y="6411"/>
                  <a:pt x="1498" y="6411"/>
                </a:cubicBezTo>
                <a:close/>
                <a:moveTo>
                  <a:pt x="7823" y="6596"/>
                </a:moveTo>
                <a:cubicBezTo>
                  <a:pt x="8313" y="6596"/>
                  <a:pt x="8530" y="8704"/>
                  <a:pt x="8549" y="10926"/>
                </a:cubicBezTo>
                <a:lnTo>
                  <a:pt x="7078" y="10926"/>
                </a:lnTo>
                <a:cubicBezTo>
                  <a:pt x="7154" y="8079"/>
                  <a:pt x="7412" y="6596"/>
                  <a:pt x="7823" y="6596"/>
                </a:cubicBezTo>
                <a:close/>
              </a:path>
            </a:pathLst>
          </a:custGeom>
          <a:solidFill>
            <a:schemeClr val="bg1"/>
          </a:solidFill>
          <a:ln w="12700">
            <a:miter lim="400000"/>
          </a:ln>
        </p:spPr>
        <p:txBody>
          <a:bodyPr lIns="0" tIns="0" rIns="0" bIns="0" anchor="ctr"/>
          <a:lstStyle/>
          <a:p>
            <a:pPr algn="l" defTabSz="228509">
              <a:defRPr sz="1200"/>
            </a:pPr>
            <a:endParaRPr sz="600"/>
          </a:p>
        </p:txBody>
      </p:sp>
      <p:sp>
        <p:nvSpPr>
          <p:cNvPr id="11" name="© 2022 OneTrust, LLC. All Rights Reserved.">
            <a:extLst>
              <a:ext uri="{FF2B5EF4-FFF2-40B4-BE49-F238E27FC236}">
                <a16:creationId xmlns:a16="http://schemas.microsoft.com/office/drawing/2014/main" id="{85493FAE-4318-725E-9017-92EE91C11B0C}"/>
              </a:ext>
            </a:extLst>
          </p:cNvPr>
          <p:cNvSpPr txBox="1"/>
          <p:nvPr userDrawn="1"/>
        </p:nvSpPr>
        <p:spPr>
          <a:xfrm>
            <a:off x="323141" y="6589118"/>
            <a:ext cx="3169804" cy="22055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25390" tIns="25390" rIns="25390" bIns="25390" anchor="ctr">
            <a:spAutoFit/>
          </a:bodyPr>
          <a:lstStyle>
            <a:lvl1pPr algn="l" defTabSz="457200">
              <a:defRPr sz="2200">
                <a:solidFill>
                  <a:srgbClr val="7F7F7F"/>
                </a:solidFill>
                <a:latin typeface="Univers Light"/>
                <a:ea typeface="Univers Light"/>
                <a:cs typeface="Univers Light"/>
                <a:sym typeface="Univers Light"/>
              </a:defRPr>
            </a:lvl1pPr>
          </a:lstStyle>
          <a:p>
            <a:pPr marL="0" marR="0" lvl="0" indent="0" algn="l" defTabSz="457200" eaLnBrk="1" fontAlgn="auto" latinLnBrk="0" hangingPunct="1">
              <a:lnSpc>
                <a:spcPct val="100000"/>
              </a:lnSpc>
              <a:spcBef>
                <a:spcPts val="0"/>
              </a:spcBef>
              <a:spcAft>
                <a:spcPts val="0"/>
              </a:spcAft>
              <a:buClrTx/>
              <a:buSzTx/>
              <a:buFontTx/>
              <a:buNone/>
              <a:tabLst/>
              <a:defRPr/>
            </a:pPr>
            <a:r>
              <a:rPr kumimoji="0" sz="1100" b="0" i="0" u="none" strike="noStrike" kern="0" cap="none" spc="0" normalizeH="0" baseline="0" noProof="0">
                <a:ln>
                  <a:noFill/>
                </a:ln>
                <a:solidFill>
                  <a:schemeClr val="bg1"/>
                </a:solidFill>
                <a:effectLst/>
                <a:uLnTx/>
                <a:uFillTx/>
                <a:latin typeface="Univers Light"/>
                <a:sym typeface="Univers Light"/>
              </a:rPr>
              <a:t>© </a:t>
            </a:r>
            <a:r>
              <a:rPr kumimoji="0" lang="en-US" sz="1100" b="0" i="0" u="none" strike="noStrike" kern="0" cap="none" spc="0" normalizeH="0" baseline="0" noProof="0">
                <a:ln>
                  <a:noFill/>
                </a:ln>
                <a:solidFill>
                  <a:schemeClr val="bg1"/>
                </a:solidFill>
                <a:effectLst/>
                <a:uLnTx/>
                <a:uFillTx/>
                <a:latin typeface="Univers Light"/>
                <a:sym typeface="Univers Light"/>
              </a:rPr>
              <a:t>2024</a:t>
            </a:r>
            <a:r>
              <a:rPr kumimoji="0" sz="1100" b="0" i="0" u="none" strike="noStrike" kern="0" cap="none" spc="0" normalizeH="0" baseline="0" noProof="0">
                <a:ln>
                  <a:noFill/>
                </a:ln>
                <a:solidFill>
                  <a:schemeClr val="bg1"/>
                </a:solidFill>
                <a:effectLst/>
                <a:uLnTx/>
                <a:uFillTx/>
                <a:latin typeface="Univers Light"/>
                <a:sym typeface="Univers Light"/>
              </a:rPr>
              <a:t> OneTrust, LLC</a:t>
            </a:r>
          </a:p>
        </p:txBody>
      </p:sp>
    </p:spTree>
    <p:extLst>
      <p:ext uri="{BB962C8B-B14F-4D97-AF65-F5344CB8AC3E}">
        <p14:creationId xmlns:p14="http://schemas.microsoft.com/office/powerpoint/2010/main" val="1141279167"/>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userDrawn="1">
  <p:cSld name="White Background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6909589"/>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userDrawn="1">
  <p:cSld name="Green Background Title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6" name="Text Placeholder 5">
            <a:extLst>
              <a:ext uri="{FF2B5EF4-FFF2-40B4-BE49-F238E27FC236}">
                <a16:creationId xmlns:a16="http://schemas.microsoft.com/office/drawing/2014/main" id="{97084CA6-B8B1-5F6F-865F-E940B9D36671}"/>
              </a:ext>
            </a:extLst>
          </p:cNvPr>
          <p:cNvSpPr>
            <a:spLocks noGrp="1"/>
          </p:cNvSpPr>
          <p:nvPr>
            <p:ph type="body" sz="quarter" idx="13" hasCustomPrompt="1"/>
          </p:nvPr>
        </p:nvSpPr>
        <p:spPr>
          <a:xfrm>
            <a:off x="304800" y="1592879"/>
            <a:ext cx="115443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95176549"/>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238.xml><?xml version="1.0" encoding="utf-8"?>
<p:sldLayout xmlns:a="http://schemas.openxmlformats.org/drawingml/2006/main" xmlns:r="http://schemas.openxmlformats.org/officeDocument/2006/relationships" xmlns:p="http://schemas.openxmlformats.org/presentationml/2006/main" userDrawn="1">
  <p:cSld name="White Backgrou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309052574"/>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White Backgrou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2981761850"/>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hite Background Title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11544300" cy="582612"/>
          </a:xfrm>
        </p:spPr>
        <p:txBody>
          <a:bodyPr vert="horz" lIns="91440" tIns="45720" rIns="91440" bIns="45720" rtlCol="0">
            <a:normAutofit/>
          </a:bodyPr>
          <a:lstStyle>
            <a:lvl1pPr marL="0" indent="0">
              <a:buFontTx/>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Tree>
    <p:extLst>
      <p:ext uri="{BB962C8B-B14F-4D97-AF65-F5344CB8AC3E}">
        <p14:creationId xmlns:p14="http://schemas.microsoft.com/office/powerpoint/2010/main" val="4249625369"/>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White Background Title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11544300" cy="582612"/>
          </a:xfrm>
        </p:spPr>
        <p:txBody>
          <a:bodyPr vert="horz" lIns="91440" tIns="45720" rIns="91440" bIns="45720" rtlCol="0">
            <a:normAutofit/>
          </a:bodyPr>
          <a:lstStyle>
            <a:lvl1pPr marL="0" indent="0">
              <a:buFontTx/>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Tree>
    <p:extLst>
      <p:ext uri="{BB962C8B-B14F-4D97-AF65-F5344CB8AC3E}">
        <p14:creationId xmlns:p14="http://schemas.microsoft.com/office/powerpoint/2010/main" val="4270099650"/>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White Background Title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6" name="Text Placeholder 5">
            <a:extLst>
              <a:ext uri="{FF2B5EF4-FFF2-40B4-BE49-F238E27FC236}">
                <a16:creationId xmlns:a16="http://schemas.microsoft.com/office/drawing/2014/main" id="{97084CA6-B8B1-5F6F-865F-E940B9D36671}"/>
              </a:ext>
            </a:extLst>
          </p:cNvPr>
          <p:cNvSpPr>
            <a:spLocks noGrp="1"/>
          </p:cNvSpPr>
          <p:nvPr>
            <p:ph type="body" sz="quarter" idx="13" hasCustomPrompt="1"/>
          </p:nvPr>
        </p:nvSpPr>
        <p:spPr>
          <a:xfrm>
            <a:off x="304800" y="1567502"/>
            <a:ext cx="115443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85352059"/>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White Background Title Subtitle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11544300" cy="582612"/>
          </a:xfrm>
        </p:spPr>
        <p:txBody>
          <a:bodyPr vert="horz" lIns="91440" tIns="45720" rIns="91440" bIns="45720" rtlCol="0">
            <a:normAutofit/>
          </a:bodyPr>
          <a:lstStyle>
            <a:lvl1pPr marL="0" indent="0">
              <a:buFont typeface="Wingdings" pitchFamily="2" charset="2"/>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
        <p:nvSpPr>
          <p:cNvPr id="6" name="Text Placeholder 5">
            <a:extLst>
              <a:ext uri="{FF2B5EF4-FFF2-40B4-BE49-F238E27FC236}">
                <a16:creationId xmlns:a16="http://schemas.microsoft.com/office/drawing/2014/main" id="{97084CA6-B8B1-5F6F-865F-E940B9D36671}"/>
              </a:ext>
            </a:extLst>
          </p:cNvPr>
          <p:cNvSpPr>
            <a:spLocks noGrp="1"/>
          </p:cNvSpPr>
          <p:nvPr>
            <p:ph type="body" sz="quarter" idx="13" hasCustomPrompt="1"/>
          </p:nvPr>
        </p:nvSpPr>
        <p:spPr>
          <a:xfrm>
            <a:off x="304800" y="2057400"/>
            <a:ext cx="115443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18004416"/>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White Background Title 2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9" name="Text Placeholder 5">
            <a:extLst>
              <a:ext uri="{FF2B5EF4-FFF2-40B4-BE49-F238E27FC236}">
                <a16:creationId xmlns:a16="http://schemas.microsoft.com/office/drawing/2014/main" id="{B31D70AF-7580-F143-9574-DF082F671F95}"/>
              </a:ext>
            </a:extLst>
          </p:cNvPr>
          <p:cNvSpPr>
            <a:spLocks noGrp="1"/>
          </p:cNvSpPr>
          <p:nvPr>
            <p:ph type="body" sz="quarter" idx="13" hasCustomPrompt="1"/>
          </p:nvPr>
        </p:nvSpPr>
        <p:spPr>
          <a:xfrm>
            <a:off x="304800" y="1567502"/>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0" name="Text Placeholder 5">
            <a:extLst>
              <a:ext uri="{FF2B5EF4-FFF2-40B4-BE49-F238E27FC236}">
                <a16:creationId xmlns:a16="http://schemas.microsoft.com/office/drawing/2014/main" id="{47624E3D-E7BF-595A-B8B8-8BCE1239CCA3}"/>
              </a:ext>
            </a:extLst>
          </p:cNvPr>
          <p:cNvSpPr>
            <a:spLocks noGrp="1"/>
          </p:cNvSpPr>
          <p:nvPr>
            <p:ph type="body" sz="quarter" idx="14" hasCustomPrompt="1"/>
          </p:nvPr>
        </p:nvSpPr>
        <p:spPr>
          <a:xfrm>
            <a:off x="6213227" y="1567502"/>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40964634"/>
      </p:ext>
    </p:extLst>
  </p:cSld>
  <p:clrMapOvr>
    <a:masterClrMapping/>
  </p:clrMapOvr>
  <p:extLst>
    <p:ext uri="{DCECCB84-F9BA-43D5-87BE-67443E8EF086}">
      <p15:sldGuideLst xmlns:p15="http://schemas.microsoft.com/office/powerpoint/2012/main">
        <p15:guide id="1" pos="3912">
          <p15:clr>
            <a:srgbClr val="FBAE40"/>
          </p15:clr>
        </p15:guide>
        <p15:guide id="2" pos="3744">
          <p15:clr>
            <a:srgbClr val="FBAE40"/>
          </p15:clr>
        </p15:guide>
        <p15:guide id="3" orient="horz" pos="768">
          <p15:clr>
            <a:srgbClr val="FBAE40"/>
          </p15:clr>
        </p15:guide>
      </p15:sldGuideLst>
    </p:ext>
  </p:extLst>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White Background Title Subtitle 2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11544300" cy="582612"/>
          </a:xfrm>
        </p:spPr>
        <p:txBody>
          <a:bodyPr vert="horz" lIns="91440" tIns="45720" rIns="91440" bIns="45720" rtlCol="0">
            <a:normAutofit/>
          </a:bodyPr>
          <a:lstStyle>
            <a:lvl1pPr marL="0" indent="0">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
        <p:nvSpPr>
          <p:cNvPr id="9" name="Text Placeholder 5">
            <a:extLst>
              <a:ext uri="{FF2B5EF4-FFF2-40B4-BE49-F238E27FC236}">
                <a16:creationId xmlns:a16="http://schemas.microsoft.com/office/drawing/2014/main" id="{B31D70AF-7580-F143-9574-DF082F671F95}"/>
              </a:ext>
            </a:extLst>
          </p:cNvPr>
          <p:cNvSpPr>
            <a:spLocks noGrp="1"/>
          </p:cNvSpPr>
          <p:nvPr>
            <p:ph type="body" sz="quarter" idx="13" hasCustomPrompt="1"/>
          </p:nvPr>
        </p:nvSpPr>
        <p:spPr>
          <a:xfrm>
            <a:off x="304800" y="2057400"/>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0" name="Text Placeholder 5">
            <a:extLst>
              <a:ext uri="{FF2B5EF4-FFF2-40B4-BE49-F238E27FC236}">
                <a16:creationId xmlns:a16="http://schemas.microsoft.com/office/drawing/2014/main" id="{47624E3D-E7BF-595A-B8B8-8BCE1239CCA3}"/>
              </a:ext>
            </a:extLst>
          </p:cNvPr>
          <p:cNvSpPr>
            <a:spLocks noGrp="1"/>
          </p:cNvSpPr>
          <p:nvPr>
            <p:ph type="body" sz="quarter" idx="14" hasCustomPrompt="1"/>
          </p:nvPr>
        </p:nvSpPr>
        <p:spPr>
          <a:xfrm>
            <a:off x="6213227" y="2057400"/>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47670492"/>
      </p:ext>
    </p:extLst>
  </p:cSld>
  <p:clrMapOvr>
    <a:masterClrMapping/>
  </p:clrMapOvr>
  <p:extLst>
    <p:ext uri="{DCECCB84-F9BA-43D5-87BE-67443E8EF086}">
      <p15:sldGuideLst xmlns:p15="http://schemas.microsoft.com/office/powerpoint/2012/main">
        <p15:guide id="1" pos="3912">
          <p15:clr>
            <a:srgbClr val="FBAE40"/>
          </p15:clr>
        </p15:guide>
        <p15:guide id="2" pos="3744">
          <p15:clr>
            <a:srgbClr val="FBAE40"/>
          </p15:clr>
        </p15:guide>
        <p15:guide id="3" orient="horz" pos="768">
          <p15:clr>
            <a:srgbClr val="FBAE40"/>
          </p15:clr>
        </p15:guide>
      </p15:sldGuideLst>
    </p:ext>
  </p:extLst>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White Background Title Subtitle Copy Imag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5641848"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5641848" cy="582612"/>
          </a:xfrm>
        </p:spPr>
        <p:txBody>
          <a:bodyPr vert="horz" lIns="91440" tIns="45720" rIns="91440" bIns="45720" rtlCol="0">
            <a:normAutofit/>
          </a:bodyPr>
          <a:lstStyle>
            <a:lvl1pPr marL="0" indent="0">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
        <p:nvSpPr>
          <p:cNvPr id="9" name="Picture Placeholder 8">
            <a:extLst>
              <a:ext uri="{FF2B5EF4-FFF2-40B4-BE49-F238E27FC236}">
                <a16:creationId xmlns:a16="http://schemas.microsoft.com/office/drawing/2014/main" id="{3E6B7351-222B-3BFB-5D5C-6161EF1A84A9}"/>
              </a:ext>
            </a:extLst>
          </p:cNvPr>
          <p:cNvSpPr>
            <a:spLocks noGrp="1"/>
          </p:cNvSpPr>
          <p:nvPr>
            <p:ph type="pic" sz="quarter" idx="14"/>
          </p:nvPr>
        </p:nvSpPr>
        <p:spPr>
          <a:xfrm>
            <a:off x="6096001" y="-1"/>
            <a:ext cx="6095999" cy="6539607"/>
          </a:xfrm>
        </p:spPr>
        <p:txBody>
          <a:bodyPr/>
          <a:lstStyle/>
          <a:p>
            <a:endParaRPr lang="en-US" dirty="0"/>
          </a:p>
        </p:txBody>
      </p:sp>
      <p:sp>
        <p:nvSpPr>
          <p:cNvPr id="10" name="Text Placeholder 5">
            <a:extLst>
              <a:ext uri="{FF2B5EF4-FFF2-40B4-BE49-F238E27FC236}">
                <a16:creationId xmlns:a16="http://schemas.microsoft.com/office/drawing/2014/main" id="{F7EEE8DC-6A5B-C198-BD0A-C7E1FF70B471}"/>
              </a:ext>
            </a:extLst>
          </p:cNvPr>
          <p:cNvSpPr>
            <a:spLocks noGrp="1"/>
          </p:cNvSpPr>
          <p:nvPr>
            <p:ph type="body" sz="quarter" idx="13" hasCustomPrompt="1"/>
          </p:nvPr>
        </p:nvSpPr>
        <p:spPr>
          <a:xfrm>
            <a:off x="304800" y="2057400"/>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43667938"/>
      </p:ext>
    </p:extLst>
  </p:cSld>
  <p:clrMapOvr>
    <a:masterClrMapping/>
  </p:clrMapOvr>
  <p:extLst>
    <p:ext uri="{DCECCB84-F9BA-43D5-87BE-67443E8EF086}">
      <p15:sldGuideLst xmlns:p15="http://schemas.microsoft.com/office/powerpoint/2012/main">
        <p15:guide id="1" pos="3840">
          <p15:clr>
            <a:srgbClr val="FBAE40"/>
          </p15:clr>
        </p15:guide>
        <p15:guide id="2" pos="3744">
          <p15:clr>
            <a:srgbClr val="FBAE40"/>
          </p15:clr>
        </p15:guide>
        <p15:guide id="3" orient="horz" pos="768">
          <p15:clr>
            <a:srgbClr val="FBAE40"/>
          </p15:clr>
        </p15:guide>
      </p15:sldGuideLst>
    </p:ext>
  </p:extLst>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White Background Title Subtitle Copy Image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6326336" y="571522"/>
            <a:ext cx="5641848"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6326336" y="1219200"/>
            <a:ext cx="5641848" cy="582612"/>
          </a:xfrm>
        </p:spPr>
        <p:txBody>
          <a:bodyPr vert="horz" lIns="91440" tIns="45720" rIns="91440" bIns="45720" rtlCol="0">
            <a:normAutofit/>
          </a:bodyPr>
          <a:lstStyle>
            <a:lvl1pPr marL="0" indent="0">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
        <p:nvSpPr>
          <p:cNvPr id="9" name="Picture Placeholder 8">
            <a:extLst>
              <a:ext uri="{FF2B5EF4-FFF2-40B4-BE49-F238E27FC236}">
                <a16:creationId xmlns:a16="http://schemas.microsoft.com/office/drawing/2014/main" id="{3E6B7351-222B-3BFB-5D5C-6161EF1A84A9}"/>
              </a:ext>
            </a:extLst>
          </p:cNvPr>
          <p:cNvSpPr>
            <a:spLocks noGrp="1"/>
          </p:cNvSpPr>
          <p:nvPr>
            <p:ph type="pic" sz="quarter" idx="14"/>
          </p:nvPr>
        </p:nvSpPr>
        <p:spPr>
          <a:xfrm>
            <a:off x="1" y="-1"/>
            <a:ext cx="6096000" cy="6539607"/>
          </a:xfrm>
        </p:spPr>
        <p:txBody>
          <a:bodyPr/>
          <a:lstStyle/>
          <a:p>
            <a:endParaRPr lang="en-US" dirty="0"/>
          </a:p>
        </p:txBody>
      </p:sp>
      <p:sp>
        <p:nvSpPr>
          <p:cNvPr id="10" name="Text Placeholder 5">
            <a:extLst>
              <a:ext uri="{FF2B5EF4-FFF2-40B4-BE49-F238E27FC236}">
                <a16:creationId xmlns:a16="http://schemas.microsoft.com/office/drawing/2014/main" id="{B10699C7-03A9-9D5F-5D8D-68A7B4ECFB59}"/>
              </a:ext>
            </a:extLst>
          </p:cNvPr>
          <p:cNvSpPr>
            <a:spLocks noGrp="1"/>
          </p:cNvSpPr>
          <p:nvPr>
            <p:ph type="body" sz="quarter" idx="15" hasCustomPrompt="1"/>
          </p:nvPr>
        </p:nvSpPr>
        <p:spPr>
          <a:xfrm>
            <a:off x="6329384" y="2057400"/>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97834637"/>
      </p:ext>
    </p:extLst>
  </p:cSld>
  <p:clrMapOvr>
    <a:masterClrMapping/>
  </p:clrMapOvr>
  <p:extLst>
    <p:ext uri="{DCECCB84-F9BA-43D5-87BE-67443E8EF086}">
      <p15:sldGuideLst xmlns:p15="http://schemas.microsoft.com/office/powerpoint/2012/main">
        <p15:guide id="1" pos="3840">
          <p15:clr>
            <a:srgbClr val="FBAE40"/>
          </p15:clr>
        </p15:guide>
        <p15:guide id="2" pos="3984">
          <p15:clr>
            <a:srgbClr val="FBAE40"/>
          </p15:clr>
        </p15:guide>
        <p15:guide id="3" orient="horz" pos="768">
          <p15:clr>
            <a:srgbClr val="FBAE40"/>
          </p15:clr>
        </p15:guide>
      </p15:sldGuideLst>
    </p:ext>
  </p:extLst>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White Background Title Chart">
    <p:spTree>
      <p:nvGrpSpPr>
        <p:cNvPr id="1" name=""/>
        <p:cNvGrpSpPr/>
        <p:nvPr/>
      </p:nvGrpSpPr>
      <p:grpSpPr>
        <a:xfrm>
          <a:off x="0" y="0"/>
          <a:ext cx="0" cy="0"/>
          <a:chOff x="0" y="0"/>
          <a:chExt cx="0" cy="0"/>
        </a:xfrm>
      </p:grpSpPr>
      <p:sp>
        <p:nvSpPr>
          <p:cNvPr id="5" name="Line">
            <a:extLst>
              <a:ext uri="{FF2B5EF4-FFF2-40B4-BE49-F238E27FC236}">
                <a16:creationId xmlns:a16="http://schemas.microsoft.com/office/drawing/2014/main" id="{83D016EE-31A0-CEF0-E3D1-F942263C32C7}"/>
              </a:ext>
            </a:extLst>
          </p:cNvPr>
          <p:cNvSpPr/>
          <p:nvPr userDrawn="1"/>
        </p:nvSpPr>
        <p:spPr>
          <a:xfrm flipV="1">
            <a:off x="4264886" y="683399"/>
            <a:ext cx="0" cy="5651501"/>
          </a:xfrm>
          <a:prstGeom prst="line">
            <a:avLst/>
          </a:prstGeom>
          <a:ln w="12700">
            <a:solidFill>
              <a:srgbClr val="BFBFBF"/>
            </a:solidFill>
            <a:miter lim="400000"/>
          </a:ln>
        </p:spPr>
        <p:txBody>
          <a:bodyPr lIns="25390" tIns="25390" rIns="25390" bIns="25390" anchor="ctr"/>
          <a:lstStyle/>
          <a:p>
            <a:pPr>
              <a:defRPr sz="4000">
                <a:solidFill>
                  <a:srgbClr val="FFFFFF"/>
                </a:solidFill>
                <a:effectLst>
                  <a:outerShdw blurRad="38100" dist="12700" dir="5400000" rotWithShape="0">
                    <a:srgbClr val="000000">
                      <a:alpha val="50000"/>
                    </a:srgbClr>
                  </a:outerShdw>
                </a:effectLst>
              </a:defRPr>
            </a:pPr>
            <a:endParaRPr sz="1999" dirty="0">
              <a:latin typeface="Univers Light" panose="020B0403020202020204" pitchFamily="34" charset="0"/>
            </a:endParaRPr>
          </a:p>
        </p:txBody>
      </p:sp>
      <p:sp>
        <p:nvSpPr>
          <p:cNvPr id="7" name="Chart Placeholder 10">
            <a:extLst>
              <a:ext uri="{FF2B5EF4-FFF2-40B4-BE49-F238E27FC236}">
                <a16:creationId xmlns:a16="http://schemas.microsoft.com/office/drawing/2014/main" id="{269E911D-5085-3547-48F4-ACACAB0E8C80}"/>
              </a:ext>
            </a:extLst>
          </p:cNvPr>
          <p:cNvSpPr>
            <a:spLocks noGrp="1"/>
          </p:cNvSpPr>
          <p:nvPr>
            <p:ph type="chart" sz="quarter" idx="12"/>
          </p:nvPr>
        </p:nvSpPr>
        <p:spPr>
          <a:xfrm>
            <a:off x="4573440" y="571500"/>
            <a:ext cx="7282986" cy="5753099"/>
          </a:xfrm>
          <a:prstGeom prst="rect">
            <a:avLst/>
          </a:prstGeom>
        </p:spPr>
        <p:txBody>
          <a:bodyPr/>
          <a:lstStyle>
            <a:lvl1pPr>
              <a:defRPr b="0" i="0">
                <a:latin typeface="Univers Light" panose="020B0403020202020204" pitchFamily="34" charset="0"/>
              </a:defRPr>
            </a:lvl1pPr>
          </a:lstStyle>
          <a:p>
            <a:endParaRPr lang="en-US" dirty="0"/>
          </a:p>
        </p:txBody>
      </p:sp>
      <p:sp>
        <p:nvSpPr>
          <p:cNvPr id="2" name="Title 1">
            <a:extLst>
              <a:ext uri="{FF2B5EF4-FFF2-40B4-BE49-F238E27FC236}">
                <a16:creationId xmlns:a16="http://schemas.microsoft.com/office/drawing/2014/main" id="{BBE1E901-218F-F241-6F8E-AC162E8959EA}"/>
              </a:ext>
            </a:extLst>
          </p:cNvPr>
          <p:cNvSpPr>
            <a:spLocks noGrp="1"/>
          </p:cNvSpPr>
          <p:nvPr>
            <p:ph type="title"/>
          </p:nvPr>
        </p:nvSpPr>
        <p:spPr>
          <a:xfrm>
            <a:off x="304800" y="620950"/>
            <a:ext cx="3651533" cy="5723998"/>
          </a:xfrm>
        </p:spPr>
        <p:txBody>
          <a:bodyPr anchor="t"/>
          <a:lstStyle/>
          <a:p>
            <a:r>
              <a:rPr lang="en-US"/>
              <a:t>Click to edit Master title style</a:t>
            </a:r>
          </a:p>
        </p:txBody>
      </p:sp>
    </p:spTree>
    <p:extLst>
      <p:ext uri="{BB962C8B-B14F-4D97-AF65-F5344CB8AC3E}">
        <p14:creationId xmlns:p14="http://schemas.microsoft.com/office/powerpoint/2010/main" val="2548954662"/>
      </p:ext>
    </p:extLst>
  </p:cSld>
  <p:clrMapOvr>
    <a:masterClrMapping/>
  </p:clrMapOvr>
  <p:extLst>
    <p:ext uri="{DCECCB84-F9BA-43D5-87BE-67443E8EF086}">
      <p15:sldGuideLst xmlns:p15="http://schemas.microsoft.com/office/powerpoint/2012/main">
        <p15:guide id="1" pos="2880">
          <p15:clr>
            <a:srgbClr val="FBAE40"/>
          </p15:clr>
        </p15:guide>
        <p15:guide id="2" pos="2688">
          <p15:clr>
            <a:srgbClr val="FBAE40"/>
          </p15:clr>
        </p15:guide>
        <p15:guide id="3" pos="2496">
          <p15:clr>
            <a:srgbClr val="FBAE40"/>
          </p15:clr>
        </p15:guide>
      </p15:sldGuideLst>
    </p:ext>
  </p:extLst>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White Background 2 Culumn">
    <p:spTree>
      <p:nvGrpSpPr>
        <p:cNvPr id="1" name=""/>
        <p:cNvGrpSpPr/>
        <p:nvPr/>
      </p:nvGrpSpPr>
      <p:grpSpPr>
        <a:xfrm>
          <a:off x="0" y="0"/>
          <a:ext cx="0" cy="0"/>
          <a:chOff x="0" y="0"/>
          <a:chExt cx="0" cy="0"/>
        </a:xfrm>
      </p:grpSpPr>
      <p:sp>
        <p:nvSpPr>
          <p:cNvPr id="8" name="Text Placeholder 28">
            <a:extLst>
              <a:ext uri="{FF2B5EF4-FFF2-40B4-BE49-F238E27FC236}">
                <a16:creationId xmlns:a16="http://schemas.microsoft.com/office/drawing/2014/main" id="{43C7B869-299E-2BCE-3ADB-EBEFB4CDF749}"/>
              </a:ext>
            </a:extLst>
          </p:cNvPr>
          <p:cNvSpPr>
            <a:spLocks noGrp="1"/>
          </p:cNvSpPr>
          <p:nvPr>
            <p:ph type="body" sz="quarter" idx="14"/>
          </p:nvPr>
        </p:nvSpPr>
        <p:spPr>
          <a:xfrm>
            <a:off x="6265195" y="1409699"/>
            <a:ext cx="5575395" cy="1159689"/>
          </a:xfrm>
          <a:prstGeom prst="rect">
            <a:avLst/>
          </a:prstGeom>
        </p:spPr>
        <p:txBody>
          <a:bodyPr vert="horz" lIns="91440" tIns="45720" rIns="91440" bIns="45720" rtlCol="0" anchor="t">
            <a:noAutofit/>
          </a:bodyPr>
          <a:lstStyle>
            <a:lvl1pPr marL="0" indent="0">
              <a:buNone/>
              <a:tabLst/>
              <a:defRPr lang="en-US" sz="3200" smtClean="0">
                <a:latin typeface="Univers Light" panose="020B0403020202020204" pitchFamily="34" charset="0"/>
                <a:ea typeface="+mj-ea"/>
                <a:cs typeface="+mj-cs"/>
              </a:defRPr>
            </a:lvl1pPr>
            <a:lvl2pPr>
              <a:defRPr lang="en-US" smtClean="0"/>
            </a:lvl2pPr>
            <a:lvl3pPr>
              <a:defRPr lang="en-US" smtClean="0"/>
            </a:lvl3pPr>
            <a:lvl4pPr>
              <a:defRPr lang="en-US" smtClean="0"/>
            </a:lvl4pPr>
            <a:lvl5pPr>
              <a:defRPr lang="en-US"/>
            </a:lvl5pPr>
          </a:lstStyle>
          <a:p>
            <a:pPr marL="15875" lvl="0" indent="-15875">
              <a:spcBef>
                <a:spcPct val="0"/>
              </a:spcBef>
            </a:pPr>
            <a:r>
              <a:rPr lang="en-US"/>
              <a:t>Click to edit Master text styles</a:t>
            </a:r>
          </a:p>
        </p:txBody>
      </p:sp>
      <p:sp>
        <p:nvSpPr>
          <p:cNvPr id="12" name="Text Placeholder 28">
            <a:extLst>
              <a:ext uri="{FF2B5EF4-FFF2-40B4-BE49-F238E27FC236}">
                <a16:creationId xmlns:a16="http://schemas.microsoft.com/office/drawing/2014/main" id="{1E24E712-8D8A-7425-52F0-DFB87F48B1B4}"/>
              </a:ext>
            </a:extLst>
          </p:cNvPr>
          <p:cNvSpPr>
            <a:spLocks noGrp="1"/>
          </p:cNvSpPr>
          <p:nvPr>
            <p:ph type="body" sz="quarter" idx="15"/>
          </p:nvPr>
        </p:nvSpPr>
        <p:spPr>
          <a:xfrm>
            <a:off x="304519" y="1409700"/>
            <a:ext cx="5575395" cy="1159689"/>
          </a:xfrm>
          <a:prstGeom prst="rect">
            <a:avLst/>
          </a:prstGeom>
        </p:spPr>
        <p:txBody>
          <a:bodyPr vert="horz" lIns="91440" tIns="45720" rIns="91440" bIns="45720" rtlCol="0" anchor="t">
            <a:noAutofit/>
          </a:bodyPr>
          <a:lstStyle>
            <a:lvl1pPr marL="0" indent="0">
              <a:buNone/>
              <a:tabLst/>
              <a:defRPr lang="en-US" sz="3200" smtClean="0">
                <a:latin typeface="Univers Light" panose="020B0403020202020204" pitchFamily="34" charset="0"/>
                <a:ea typeface="+mj-ea"/>
                <a:cs typeface="+mj-cs"/>
              </a:defRPr>
            </a:lvl1pPr>
            <a:lvl2pPr>
              <a:defRPr lang="en-US" smtClean="0"/>
            </a:lvl2pPr>
            <a:lvl3pPr>
              <a:defRPr lang="en-US" smtClean="0"/>
            </a:lvl3pPr>
            <a:lvl4pPr>
              <a:defRPr lang="en-US" smtClean="0"/>
            </a:lvl4pPr>
            <a:lvl5pPr>
              <a:defRPr lang="en-US"/>
            </a:lvl5pPr>
          </a:lstStyle>
          <a:p>
            <a:pPr marL="15875" lvl="0" indent="-15875">
              <a:spcBef>
                <a:spcPct val="0"/>
              </a:spcBef>
            </a:pPr>
            <a:r>
              <a:rPr lang="en-US"/>
              <a:t>Click to edit Master text styles</a:t>
            </a:r>
          </a:p>
        </p:txBody>
      </p:sp>
      <p:sp>
        <p:nvSpPr>
          <p:cNvPr id="14" name="Text Placeholder 5">
            <a:extLst>
              <a:ext uri="{FF2B5EF4-FFF2-40B4-BE49-F238E27FC236}">
                <a16:creationId xmlns:a16="http://schemas.microsoft.com/office/drawing/2014/main" id="{B845577C-61D2-DE30-7DC5-7B6CD79E9C3B}"/>
              </a:ext>
            </a:extLst>
          </p:cNvPr>
          <p:cNvSpPr>
            <a:spLocks noGrp="1"/>
          </p:cNvSpPr>
          <p:nvPr>
            <p:ph type="body" sz="quarter" idx="13" hasCustomPrompt="1"/>
          </p:nvPr>
        </p:nvSpPr>
        <p:spPr>
          <a:xfrm>
            <a:off x="304800" y="2764840"/>
            <a:ext cx="5575114" cy="3680409"/>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5" name="Text Placeholder 5">
            <a:extLst>
              <a:ext uri="{FF2B5EF4-FFF2-40B4-BE49-F238E27FC236}">
                <a16:creationId xmlns:a16="http://schemas.microsoft.com/office/drawing/2014/main" id="{B956DDE4-D3FB-5E9C-22A7-48AD65F61925}"/>
              </a:ext>
            </a:extLst>
          </p:cNvPr>
          <p:cNvSpPr>
            <a:spLocks noGrp="1"/>
          </p:cNvSpPr>
          <p:nvPr>
            <p:ph type="body" sz="quarter" idx="16" hasCustomPrompt="1"/>
          </p:nvPr>
        </p:nvSpPr>
        <p:spPr>
          <a:xfrm>
            <a:off x="6264914" y="2764838"/>
            <a:ext cx="5575395" cy="3680411"/>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4ACBB80F-7D7F-BB62-E374-9CD545989C62}"/>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1354340346"/>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White Background 3 Culumn">
    <p:spTree>
      <p:nvGrpSpPr>
        <p:cNvPr id="1" name=""/>
        <p:cNvGrpSpPr/>
        <p:nvPr/>
      </p:nvGrpSpPr>
      <p:grpSpPr>
        <a:xfrm>
          <a:off x="0" y="0"/>
          <a:ext cx="0" cy="0"/>
          <a:chOff x="0" y="0"/>
          <a:chExt cx="0" cy="0"/>
        </a:xfrm>
      </p:grpSpPr>
      <p:sp>
        <p:nvSpPr>
          <p:cNvPr id="23" name="Text Placeholder 22">
            <a:extLst>
              <a:ext uri="{FF2B5EF4-FFF2-40B4-BE49-F238E27FC236}">
                <a16:creationId xmlns:a16="http://schemas.microsoft.com/office/drawing/2014/main" id="{434CE2AE-67FD-0F67-AC43-FAEA26EE3CD3}"/>
              </a:ext>
            </a:extLst>
          </p:cNvPr>
          <p:cNvSpPr>
            <a:spLocks noGrp="1"/>
          </p:cNvSpPr>
          <p:nvPr>
            <p:ph type="body" sz="quarter" idx="18"/>
          </p:nvPr>
        </p:nvSpPr>
        <p:spPr>
          <a:xfrm>
            <a:off x="311266" y="1410514"/>
            <a:ext cx="3632192" cy="1158875"/>
          </a:xfrm>
        </p:spPr>
        <p:txBody>
          <a:bodyPr vert="horz" lIns="91440" tIns="45720" rIns="91440" bIns="45720" rtlCol="0" anchor="t">
            <a:noAutofit/>
          </a:bodyPr>
          <a:lstStyle>
            <a:lvl1pPr marL="0" indent="0">
              <a:buFontTx/>
              <a:buNone/>
              <a:defRPr lang="en-US" sz="3000" smtClean="0">
                <a:latin typeface="Univers Light" panose="020B0403020202020204" pitchFamily="34" charset="0"/>
                <a:ea typeface="+mj-ea"/>
                <a:cs typeface="+mj-cs"/>
              </a:defRPr>
            </a:lvl1pPr>
            <a:lvl2pPr marL="228508" indent="0">
              <a:buFontTx/>
              <a:buNone/>
              <a:defRPr lang="en-US" smtClean="0"/>
            </a:lvl2pPr>
            <a:lvl3pPr marL="228508" indent="0">
              <a:buFontTx/>
              <a:buNone/>
              <a:defRPr lang="en-US" smtClean="0"/>
            </a:lvl3pPr>
            <a:lvl4pPr marL="228508" indent="0">
              <a:buFontTx/>
              <a:buNone/>
              <a:defRPr lang="en-US" smtClean="0"/>
            </a:lvl4pPr>
            <a:lvl5pPr marL="228508" indent="0">
              <a:buFontTx/>
              <a:buNone/>
              <a:defRPr lang="en-US"/>
            </a:lvl5pPr>
          </a:lstStyle>
          <a:p>
            <a:pPr marL="9525" lvl="0" indent="-9525">
              <a:spcBef>
                <a:spcPct val="0"/>
              </a:spcBef>
              <a:buNone/>
              <a:tabLst/>
            </a:pPr>
            <a:r>
              <a:rPr lang="en-US"/>
              <a:t>Click to edit Master text styles</a:t>
            </a:r>
          </a:p>
        </p:txBody>
      </p:sp>
      <p:sp>
        <p:nvSpPr>
          <p:cNvPr id="24" name="Text Placeholder 22">
            <a:extLst>
              <a:ext uri="{FF2B5EF4-FFF2-40B4-BE49-F238E27FC236}">
                <a16:creationId xmlns:a16="http://schemas.microsoft.com/office/drawing/2014/main" id="{47B76B61-373C-2F29-4F91-F1180377A3BE}"/>
              </a:ext>
            </a:extLst>
          </p:cNvPr>
          <p:cNvSpPr>
            <a:spLocks noGrp="1"/>
          </p:cNvSpPr>
          <p:nvPr>
            <p:ph type="body" sz="quarter" idx="19"/>
          </p:nvPr>
        </p:nvSpPr>
        <p:spPr>
          <a:xfrm>
            <a:off x="4279904" y="1410514"/>
            <a:ext cx="3632192" cy="1158875"/>
          </a:xfrm>
        </p:spPr>
        <p:txBody>
          <a:bodyPr vert="horz" lIns="91440" tIns="45720" rIns="91440" bIns="45720" rtlCol="0" anchor="t">
            <a:noAutofit/>
          </a:bodyPr>
          <a:lstStyle>
            <a:lvl1pPr marL="0" indent="0">
              <a:buFontTx/>
              <a:buNone/>
              <a:defRPr lang="en-US" sz="3000" smtClean="0">
                <a:latin typeface="Univers Light" panose="020B0403020202020204" pitchFamily="34" charset="0"/>
                <a:ea typeface="+mj-ea"/>
                <a:cs typeface="+mj-cs"/>
              </a:defRPr>
            </a:lvl1pPr>
            <a:lvl2pPr marL="228508" indent="0">
              <a:buFontTx/>
              <a:buNone/>
              <a:defRPr lang="en-US" smtClean="0"/>
            </a:lvl2pPr>
            <a:lvl3pPr marL="228508" indent="0">
              <a:buFontTx/>
              <a:buNone/>
              <a:defRPr lang="en-US" smtClean="0"/>
            </a:lvl3pPr>
            <a:lvl4pPr marL="228508" indent="0">
              <a:buFontTx/>
              <a:buNone/>
              <a:defRPr lang="en-US" smtClean="0"/>
            </a:lvl4pPr>
            <a:lvl5pPr marL="228508" indent="0">
              <a:buFontTx/>
              <a:buNone/>
              <a:defRPr lang="en-US"/>
            </a:lvl5pPr>
          </a:lstStyle>
          <a:p>
            <a:pPr marL="9525" lvl="0" indent="-9525">
              <a:spcBef>
                <a:spcPct val="0"/>
              </a:spcBef>
              <a:buNone/>
              <a:tabLst/>
            </a:pPr>
            <a:r>
              <a:rPr lang="en-US"/>
              <a:t>Click to edit Master text styles</a:t>
            </a:r>
          </a:p>
        </p:txBody>
      </p:sp>
      <p:sp>
        <p:nvSpPr>
          <p:cNvPr id="25" name="Text Placeholder 22">
            <a:extLst>
              <a:ext uri="{FF2B5EF4-FFF2-40B4-BE49-F238E27FC236}">
                <a16:creationId xmlns:a16="http://schemas.microsoft.com/office/drawing/2014/main" id="{CF19A8A2-F684-FE06-6A29-DA59370B201F}"/>
              </a:ext>
            </a:extLst>
          </p:cNvPr>
          <p:cNvSpPr>
            <a:spLocks noGrp="1"/>
          </p:cNvSpPr>
          <p:nvPr>
            <p:ph type="body" sz="quarter" idx="20"/>
          </p:nvPr>
        </p:nvSpPr>
        <p:spPr>
          <a:xfrm>
            <a:off x="8216908" y="1410514"/>
            <a:ext cx="3632192" cy="1158875"/>
          </a:xfrm>
        </p:spPr>
        <p:txBody>
          <a:bodyPr vert="horz" lIns="91440" tIns="45720" rIns="91440" bIns="45720" rtlCol="0" anchor="t">
            <a:noAutofit/>
          </a:bodyPr>
          <a:lstStyle>
            <a:lvl1pPr marL="0" indent="0">
              <a:buFontTx/>
              <a:buNone/>
              <a:defRPr lang="en-US" sz="3000" smtClean="0">
                <a:latin typeface="Univers Light" panose="020B0403020202020204" pitchFamily="34" charset="0"/>
                <a:ea typeface="+mj-ea"/>
                <a:cs typeface="+mj-cs"/>
              </a:defRPr>
            </a:lvl1pPr>
            <a:lvl2pPr marL="228508" indent="0">
              <a:buFontTx/>
              <a:buNone/>
              <a:defRPr lang="en-US" smtClean="0"/>
            </a:lvl2pPr>
            <a:lvl3pPr marL="228508" indent="0">
              <a:buFontTx/>
              <a:buNone/>
              <a:defRPr lang="en-US" smtClean="0"/>
            </a:lvl3pPr>
            <a:lvl4pPr marL="228508" indent="0">
              <a:buFontTx/>
              <a:buNone/>
              <a:defRPr lang="en-US" smtClean="0"/>
            </a:lvl4pPr>
            <a:lvl5pPr marL="228508" indent="0">
              <a:buFontTx/>
              <a:buNone/>
              <a:defRPr lang="en-US"/>
            </a:lvl5pPr>
          </a:lstStyle>
          <a:p>
            <a:pPr marL="9525" lvl="0" indent="-9525">
              <a:spcBef>
                <a:spcPct val="0"/>
              </a:spcBef>
              <a:buNone/>
              <a:tabLst/>
            </a:pPr>
            <a:r>
              <a:rPr lang="en-US"/>
              <a:t>Click to edit Master text styles</a:t>
            </a:r>
          </a:p>
        </p:txBody>
      </p:sp>
      <p:sp>
        <p:nvSpPr>
          <p:cNvPr id="11" name="Text Placeholder 5">
            <a:extLst>
              <a:ext uri="{FF2B5EF4-FFF2-40B4-BE49-F238E27FC236}">
                <a16:creationId xmlns:a16="http://schemas.microsoft.com/office/drawing/2014/main" id="{548F4759-018E-60E4-602B-ADE501DADF45}"/>
              </a:ext>
            </a:extLst>
          </p:cNvPr>
          <p:cNvSpPr>
            <a:spLocks noGrp="1"/>
          </p:cNvSpPr>
          <p:nvPr>
            <p:ph type="body" sz="quarter" idx="21" hasCustomPrompt="1"/>
          </p:nvPr>
        </p:nvSpPr>
        <p:spPr>
          <a:xfrm>
            <a:off x="304800" y="2764840"/>
            <a:ext cx="3632192" cy="368041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2" name="Text Placeholder 5">
            <a:extLst>
              <a:ext uri="{FF2B5EF4-FFF2-40B4-BE49-F238E27FC236}">
                <a16:creationId xmlns:a16="http://schemas.microsoft.com/office/drawing/2014/main" id="{0A7E8BAA-59E2-E822-DB25-5D93A4B0A6D0}"/>
              </a:ext>
            </a:extLst>
          </p:cNvPr>
          <p:cNvSpPr>
            <a:spLocks noGrp="1"/>
          </p:cNvSpPr>
          <p:nvPr>
            <p:ph type="body" sz="quarter" idx="22" hasCustomPrompt="1"/>
          </p:nvPr>
        </p:nvSpPr>
        <p:spPr>
          <a:xfrm>
            <a:off x="4279904" y="2764840"/>
            <a:ext cx="3632192" cy="368041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3" name="Text Placeholder 5">
            <a:extLst>
              <a:ext uri="{FF2B5EF4-FFF2-40B4-BE49-F238E27FC236}">
                <a16:creationId xmlns:a16="http://schemas.microsoft.com/office/drawing/2014/main" id="{B10C3491-3D03-F7D9-D15A-68DE3390862D}"/>
              </a:ext>
            </a:extLst>
          </p:cNvPr>
          <p:cNvSpPr>
            <a:spLocks noGrp="1"/>
          </p:cNvSpPr>
          <p:nvPr>
            <p:ph type="body" sz="quarter" idx="23" hasCustomPrompt="1"/>
          </p:nvPr>
        </p:nvSpPr>
        <p:spPr>
          <a:xfrm>
            <a:off x="8216908" y="2764840"/>
            <a:ext cx="3632192" cy="368041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6" name="Title 1">
            <a:extLst>
              <a:ext uri="{FF2B5EF4-FFF2-40B4-BE49-F238E27FC236}">
                <a16:creationId xmlns:a16="http://schemas.microsoft.com/office/drawing/2014/main" id="{9C6D5681-0E5A-928D-02CF-ABD4D86C0282}"/>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21378954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White Background Title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6" name="Text Placeholder 5">
            <a:extLst>
              <a:ext uri="{FF2B5EF4-FFF2-40B4-BE49-F238E27FC236}">
                <a16:creationId xmlns:a16="http://schemas.microsoft.com/office/drawing/2014/main" id="{97084CA6-B8B1-5F6F-865F-E940B9D36671}"/>
              </a:ext>
            </a:extLst>
          </p:cNvPr>
          <p:cNvSpPr>
            <a:spLocks noGrp="1"/>
          </p:cNvSpPr>
          <p:nvPr>
            <p:ph type="body" sz="quarter" idx="13" hasCustomPrompt="1"/>
          </p:nvPr>
        </p:nvSpPr>
        <p:spPr>
          <a:xfrm>
            <a:off x="304800" y="1567502"/>
            <a:ext cx="115443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55211854"/>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White Background 4 Culumn">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7B6BB4EB-8DFC-8330-D40B-3A775D2756ED}"/>
              </a:ext>
            </a:extLst>
          </p:cNvPr>
          <p:cNvSpPr>
            <a:spLocks noGrp="1"/>
          </p:cNvSpPr>
          <p:nvPr>
            <p:ph type="body" sz="quarter" idx="30"/>
          </p:nvPr>
        </p:nvSpPr>
        <p:spPr>
          <a:xfrm>
            <a:off x="309307"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26" name="Text Placeholder 24">
            <a:extLst>
              <a:ext uri="{FF2B5EF4-FFF2-40B4-BE49-F238E27FC236}">
                <a16:creationId xmlns:a16="http://schemas.microsoft.com/office/drawing/2014/main" id="{F21110DE-4C22-FD37-4034-575865FC19A5}"/>
              </a:ext>
            </a:extLst>
          </p:cNvPr>
          <p:cNvSpPr>
            <a:spLocks noGrp="1"/>
          </p:cNvSpPr>
          <p:nvPr>
            <p:ph type="body" sz="quarter" idx="31"/>
          </p:nvPr>
        </p:nvSpPr>
        <p:spPr>
          <a:xfrm>
            <a:off x="3283864"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27" name="Text Placeholder 24">
            <a:extLst>
              <a:ext uri="{FF2B5EF4-FFF2-40B4-BE49-F238E27FC236}">
                <a16:creationId xmlns:a16="http://schemas.microsoft.com/office/drawing/2014/main" id="{4E068FA4-4074-CEA7-3717-6FD5FD588517}"/>
              </a:ext>
            </a:extLst>
          </p:cNvPr>
          <p:cNvSpPr>
            <a:spLocks noGrp="1"/>
          </p:cNvSpPr>
          <p:nvPr>
            <p:ph type="body" sz="quarter" idx="32"/>
          </p:nvPr>
        </p:nvSpPr>
        <p:spPr>
          <a:xfrm>
            <a:off x="6258421"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28" name="Text Placeholder 24">
            <a:extLst>
              <a:ext uri="{FF2B5EF4-FFF2-40B4-BE49-F238E27FC236}">
                <a16:creationId xmlns:a16="http://schemas.microsoft.com/office/drawing/2014/main" id="{735AC763-E752-330D-3CF9-37BD121363A6}"/>
              </a:ext>
            </a:extLst>
          </p:cNvPr>
          <p:cNvSpPr>
            <a:spLocks noGrp="1"/>
          </p:cNvSpPr>
          <p:nvPr>
            <p:ph type="body" sz="quarter" idx="33"/>
          </p:nvPr>
        </p:nvSpPr>
        <p:spPr>
          <a:xfrm>
            <a:off x="9232977"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12" name="Text Placeholder 5">
            <a:extLst>
              <a:ext uri="{FF2B5EF4-FFF2-40B4-BE49-F238E27FC236}">
                <a16:creationId xmlns:a16="http://schemas.microsoft.com/office/drawing/2014/main" id="{41309A43-DFDB-E7D3-B33D-B889BF35649B}"/>
              </a:ext>
            </a:extLst>
          </p:cNvPr>
          <p:cNvSpPr>
            <a:spLocks noGrp="1"/>
          </p:cNvSpPr>
          <p:nvPr>
            <p:ph type="body" sz="quarter" idx="21" hasCustomPrompt="1"/>
          </p:nvPr>
        </p:nvSpPr>
        <p:spPr>
          <a:xfrm>
            <a:off x="310896" y="2764840"/>
            <a:ext cx="2615184" cy="3680410"/>
          </a:xfrm>
        </p:spPr>
        <p:txBody>
          <a:bodyPr/>
          <a:lstStyle>
            <a:lvl1pPr>
              <a:defRPr sz="2100"/>
            </a:lvl1pPr>
            <a:lvl2pPr>
              <a:defRPr sz="1900"/>
            </a:lvl2pPr>
            <a:lvl3pPr>
              <a:defRPr sz="1900"/>
            </a:lvl3pPr>
            <a:lvl4pPr>
              <a:defRPr sz="1900"/>
            </a:lvl4pPr>
            <a:lvl5pPr>
              <a:defRPr sz="190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3" name="Text Placeholder 5">
            <a:extLst>
              <a:ext uri="{FF2B5EF4-FFF2-40B4-BE49-F238E27FC236}">
                <a16:creationId xmlns:a16="http://schemas.microsoft.com/office/drawing/2014/main" id="{B20F4F59-9187-5758-9690-059B4F10E398}"/>
              </a:ext>
            </a:extLst>
          </p:cNvPr>
          <p:cNvSpPr>
            <a:spLocks noGrp="1"/>
          </p:cNvSpPr>
          <p:nvPr>
            <p:ph type="body" sz="quarter" idx="34" hasCustomPrompt="1"/>
          </p:nvPr>
        </p:nvSpPr>
        <p:spPr>
          <a:xfrm>
            <a:off x="3284844" y="2764840"/>
            <a:ext cx="2615184" cy="3680410"/>
          </a:xfrm>
        </p:spPr>
        <p:txBody>
          <a:bodyPr vert="horz" lIns="91440" tIns="45720" rIns="91440" bIns="45720" rtlCol="0">
            <a:normAutofit/>
          </a:bodyPr>
          <a:lstStyle>
            <a:lvl1pPr>
              <a:defRPr lang="en-US" sz="2100" dirty="0"/>
            </a:lvl1pPr>
            <a:lvl2pPr>
              <a:defRPr lang="en-US" sz="1900" dirty="0"/>
            </a:lvl2pPr>
            <a:lvl3pPr>
              <a:defRPr lang="en-US" sz="1900" dirty="0"/>
            </a:lvl3pPr>
            <a:lvl4pPr>
              <a:defRPr lang="en-US" sz="1900" dirty="0"/>
            </a:lvl4pPr>
            <a:lvl5pPr>
              <a:defRPr lang="en-US" sz="1900" dirty="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4" name="Text Placeholder 5">
            <a:extLst>
              <a:ext uri="{FF2B5EF4-FFF2-40B4-BE49-F238E27FC236}">
                <a16:creationId xmlns:a16="http://schemas.microsoft.com/office/drawing/2014/main" id="{CD5371A2-75DD-FDDB-A233-6585D6374ECE}"/>
              </a:ext>
            </a:extLst>
          </p:cNvPr>
          <p:cNvSpPr>
            <a:spLocks noGrp="1"/>
          </p:cNvSpPr>
          <p:nvPr>
            <p:ph type="body" sz="quarter" idx="35" hasCustomPrompt="1"/>
          </p:nvPr>
        </p:nvSpPr>
        <p:spPr>
          <a:xfrm>
            <a:off x="6254496" y="2764840"/>
            <a:ext cx="2615184" cy="3680410"/>
          </a:xfrm>
        </p:spPr>
        <p:txBody>
          <a:bodyPr vert="horz" lIns="91440" tIns="45720" rIns="91440" bIns="45720" rtlCol="0">
            <a:normAutofit/>
          </a:bodyPr>
          <a:lstStyle>
            <a:lvl1pPr>
              <a:defRPr lang="en-US" sz="2100" dirty="0"/>
            </a:lvl1pPr>
            <a:lvl2pPr>
              <a:defRPr lang="en-US" sz="1900" dirty="0"/>
            </a:lvl2pPr>
            <a:lvl3pPr>
              <a:defRPr lang="en-US" sz="1900" dirty="0"/>
            </a:lvl3pPr>
            <a:lvl4pPr>
              <a:defRPr lang="en-US" sz="1900" dirty="0"/>
            </a:lvl4pPr>
            <a:lvl5pPr>
              <a:defRPr lang="en-US" sz="1900" dirty="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6" name="Text Placeholder 5">
            <a:extLst>
              <a:ext uri="{FF2B5EF4-FFF2-40B4-BE49-F238E27FC236}">
                <a16:creationId xmlns:a16="http://schemas.microsoft.com/office/drawing/2014/main" id="{ED991A6C-E392-9557-EF91-A906502C5456}"/>
              </a:ext>
            </a:extLst>
          </p:cNvPr>
          <p:cNvSpPr>
            <a:spLocks noGrp="1"/>
          </p:cNvSpPr>
          <p:nvPr>
            <p:ph type="body" sz="quarter" idx="36" hasCustomPrompt="1"/>
          </p:nvPr>
        </p:nvSpPr>
        <p:spPr>
          <a:xfrm>
            <a:off x="9232977" y="2764840"/>
            <a:ext cx="2615184" cy="3680410"/>
          </a:xfrm>
        </p:spPr>
        <p:txBody>
          <a:bodyPr vert="horz" lIns="91440" tIns="45720" rIns="91440" bIns="45720" rtlCol="0">
            <a:normAutofit/>
          </a:bodyPr>
          <a:lstStyle>
            <a:lvl1pPr>
              <a:defRPr lang="en-US" sz="2100" dirty="0"/>
            </a:lvl1pPr>
            <a:lvl2pPr>
              <a:defRPr lang="en-US" sz="1900" dirty="0"/>
            </a:lvl2pPr>
            <a:lvl3pPr>
              <a:defRPr lang="en-US" sz="1900" dirty="0"/>
            </a:lvl3pPr>
            <a:lvl4pPr>
              <a:defRPr lang="en-US" sz="1900" dirty="0"/>
            </a:lvl4pPr>
            <a:lvl5pPr>
              <a:defRPr lang="en-US" sz="1900" dirty="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6" name="Title 1">
            <a:extLst>
              <a:ext uri="{FF2B5EF4-FFF2-40B4-BE49-F238E27FC236}">
                <a16:creationId xmlns:a16="http://schemas.microsoft.com/office/drawing/2014/main" id="{F1791BF4-54FB-D459-8FD1-9F9812D22A0E}"/>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1188913463"/>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White Background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5932322"/>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userDrawn="1">
  <p:cSld name="Green Background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74587889"/>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White Backgrou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1202075319"/>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White Background Title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11544300" cy="582612"/>
          </a:xfrm>
        </p:spPr>
        <p:txBody>
          <a:bodyPr vert="horz" lIns="91440" tIns="45720" rIns="91440" bIns="45720" rtlCol="0">
            <a:normAutofit/>
          </a:bodyPr>
          <a:lstStyle>
            <a:lvl1pPr marL="0" indent="0">
              <a:buFontTx/>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Tree>
    <p:extLst>
      <p:ext uri="{BB962C8B-B14F-4D97-AF65-F5344CB8AC3E}">
        <p14:creationId xmlns:p14="http://schemas.microsoft.com/office/powerpoint/2010/main" val="2684533081"/>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White Background Title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6" name="Text Placeholder 5">
            <a:extLst>
              <a:ext uri="{FF2B5EF4-FFF2-40B4-BE49-F238E27FC236}">
                <a16:creationId xmlns:a16="http://schemas.microsoft.com/office/drawing/2014/main" id="{97084CA6-B8B1-5F6F-865F-E940B9D36671}"/>
              </a:ext>
            </a:extLst>
          </p:cNvPr>
          <p:cNvSpPr>
            <a:spLocks noGrp="1"/>
          </p:cNvSpPr>
          <p:nvPr>
            <p:ph type="body" sz="quarter" idx="13" hasCustomPrompt="1"/>
          </p:nvPr>
        </p:nvSpPr>
        <p:spPr>
          <a:xfrm>
            <a:off x="304800" y="1567502"/>
            <a:ext cx="115443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33081482"/>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White Background Title Subtitle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11544300" cy="582612"/>
          </a:xfrm>
        </p:spPr>
        <p:txBody>
          <a:bodyPr vert="horz" lIns="91440" tIns="45720" rIns="91440" bIns="45720" rtlCol="0">
            <a:normAutofit/>
          </a:bodyPr>
          <a:lstStyle>
            <a:lvl1pPr marL="0" indent="0">
              <a:buFont typeface="Wingdings" pitchFamily="2" charset="2"/>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
        <p:nvSpPr>
          <p:cNvPr id="6" name="Text Placeholder 5">
            <a:extLst>
              <a:ext uri="{FF2B5EF4-FFF2-40B4-BE49-F238E27FC236}">
                <a16:creationId xmlns:a16="http://schemas.microsoft.com/office/drawing/2014/main" id="{97084CA6-B8B1-5F6F-865F-E940B9D36671}"/>
              </a:ext>
            </a:extLst>
          </p:cNvPr>
          <p:cNvSpPr>
            <a:spLocks noGrp="1"/>
          </p:cNvSpPr>
          <p:nvPr>
            <p:ph type="body" sz="quarter" idx="13" hasCustomPrompt="1"/>
          </p:nvPr>
        </p:nvSpPr>
        <p:spPr>
          <a:xfrm>
            <a:off x="304800" y="2057400"/>
            <a:ext cx="115443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50519078"/>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White Background Title 2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9" name="Text Placeholder 5">
            <a:extLst>
              <a:ext uri="{FF2B5EF4-FFF2-40B4-BE49-F238E27FC236}">
                <a16:creationId xmlns:a16="http://schemas.microsoft.com/office/drawing/2014/main" id="{B31D70AF-7580-F143-9574-DF082F671F95}"/>
              </a:ext>
            </a:extLst>
          </p:cNvPr>
          <p:cNvSpPr>
            <a:spLocks noGrp="1"/>
          </p:cNvSpPr>
          <p:nvPr>
            <p:ph type="body" sz="quarter" idx="13" hasCustomPrompt="1"/>
          </p:nvPr>
        </p:nvSpPr>
        <p:spPr>
          <a:xfrm>
            <a:off x="304800" y="1567502"/>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0" name="Text Placeholder 5">
            <a:extLst>
              <a:ext uri="{FF2B5EF4-FFF2-40B4-BE49-F238E27FC236}">
                <a16:creationId xmlns:a16="http://schemas.microsoft.com/office/drawing/2014/main" id="{47624E3D-E7BF-595A-B8B8-8BCE1239CCA3}"/>
              </a:ext>
            </a:extLst>
          </p:cNvPr>
          <p:cNvSpPr>
            <a:spLocks noGrp="1"/>
          </p:cNvSpPr>
          <p:nvPr>
            <p:ph type="body" sz="quarter" idx="14" hasCustomPrompt="1"/>
          </p:nvPr>
        </p:nvSpPr>
        <p:spPr>
          <a:xfrm>
            <a:off x="6213227" y="1567502"/>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01808603"/>
      </p:ext>
    </p:extLst>
  </p:cSld>
  <p:clrMapOvr>
    <a:masterClrMapping/>
  </p:clrMapOvr>
  <p:extLst>
    <p:ext uri="{DCECCB84-F9BA-43D5-87BE-67443E8EF086}">
      <p15:sldGuideLst xmlns:p15="http://schemas.microsoft.com/office/powerpoint/2012/main">
        <p15:guide id="1" pos="3912">
          <p15:clr>
            <a:srgbClr val="FBAE40"/>
          </p15:clr>
        </p15:guide>
        <p15:guide id="2" pos="3744">
          <p15:clr>
            <a:srgbClr val="FBAE40"/>
          </p15:clr>
        </p15:guide>
        <p15:guide id="3" orient="horz" pos="768">
          <p15:clr>
            <a:srgbClr val="FBAE40"/>
          </p15:clr>
        </p15:guide>
      </p15:sldGuideLst>
    </p:ext>
  </p:extLst>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White Background Title Subtitle 2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11544300" cy="582612"/>
          </a:xfrm>
        </p:spPr>
        <p:txBody>
          <a:bodyPr vert="horz" lIns="91440" tIns="45720" rIns="91440" bIns="45720" rtlCol="0">
            <a:normAutofit/>
          </a:bodyPr>
          <a:lstStyle>
            <a:lvl1pPr marL="0" indent="0">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
        <p:nvSpPr>
          <p:cNvPr id="9" name="Text Placeholder 5">
            <a:extLst>
              <a:ext uri="{FF2B5EF4-FFF2-40B4-BE49-F238E27FC236}">
                <a16:creationId xmlns:a16="http://schemas.microsoft.com/office/drawing/2014/main" id="{B31D70AF-7580-F143-9574-DF082F671F95}"/>
              </a:ext>
            </a:extLst>
          </p:cNvPr>
          <p:cNvSpPr>
            <a:spLocks noGrp="1"/>
          </p:cNvSpPr>
          <p:nvPr>
            <p:ph type="body" sz="quarter" idx="13" hasCustomPrompt="1"/>
          </p:nvPr>
        </p:nvSpPr>
        <p:spPr>
          <a:xfrm>
            <a:off x="304800" y="2057400"/>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0" name="Text Placeholder 5">
            <a:extLst>
              <a:ext uri="{FF2B5EF4-FFF2-40B4-BE49-F238E27FC236}">
                <a16:creationId xmlns:a16="http://schemas.microsoft.com/office/drawing/2014/main" id="{47624E3D-E7BF-595A-B8B8-8BCE1239CCA3}"/>
              </a:ext>
            </a:extLst>
          </p:cNvPr>
          <p:cNvSpPr>
            <a:spLocks noGrp="1"/>
          </p:cNvSpPr>
          <p:nvPr>
            <p:ph type="body" sz="quarter" idx="14" hasCustomPrompt="1"/>
          </p:nvPr>
        </p:nvSpPr>
        <p:spPr>
          <a:xfrm>
            <a:off x="6213227" y="2057400"/>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70850639"/>
      </p:ext>
    </p:extLst>
  </p:cSld>
  <p:clrMapOvr>
    <a:masterClrMapping/>
  </p:clrMapOvr>
  <p:extLst>
    <p:ext uri="{DCECCB84-F9BA-43D5-87BE-67443E8EF086}">
      <p15:sldGuideLst xmlns:p15="http://schemas.microsoft.com/office/powerpoint/2012/main">
        <p15:guide id="1" pos="3912">
          <p15:clr>
            <a:srgbClr val="FBAE40"/>
          </p15:clr>
        </p15:guide>
        <p15:guide id="2" pos="3744">
          <p15:clr>
            <a:srgbClr val="FBAE40"/>
          </p15:clr>
        </p15:guide>
        <p15:guide id="3" orient="horz" pos="768">
          <p15:clr>
            <a:srgbClr val="FBAE40"/>
          </p15:clr>
        </p15:guide>
      </p15:sldGuideLst>
    </p:ext>
  </p:extLst>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White Background Title Subtitle Copy Imag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5641848"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5641848" cy="582612"/>
          </a:xfrm>
        </p:spPr>
        <p:txBody>
          <a:bodyPr vert="horz" lIns="91440" tIns="45720" rIns="91440" bIns="45720" rtlCol="0">
            <a:normAutofit/>
          </a:bodyPr>
          <a:lstStyle>
            <a:lvl1pPr marL="0" indent="0">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
        <p:nvSpPr>
          <p:cNvPr id="9" name="Picture Placeholder 8">
            <a:extLst>
              <a:ext uri="{FF2B5EF4-FFF2-40B4-BE49-F238E27FC236}">
                <a16:creationId xmlns:a16="http://schemas.microsoft.com/office/drawing/2014/main" id="{3E6B7351-222B-3BFB-5D5C-6161EF1A84A9}"/>
              </a:ext>
            </a:extLst>
          </p:cNvPr>
          <p:cNvSpPr>
            <a:spLocks noGrp="1"/>
          </p:cNvSpPr>
          <p:nvPr>
            <p:ph type="pic" sz="quarter" idx="14"/>
          </p:nvPr>
        </p:nvSpPr>
        <p:spPr>
          <a:xfrm>
            <a:off x="6096001" y="-1"/>
            <a:ext cx="6095999" cy="6539607"/>
          </a:xfrm>
        </p:spPr>
        <p:txBody>
          <a:bodyPr/>
          <a:lstStyle/>
          <a:p>
            <a:endParaRPr lang="en-US" dirty="0"/>
          </a:p>
        </p:txBody>
      </p:sp>
      <p:sp>
        <p:nvSpPr>
          <p:cNvPr id="10" name="Text Placeholder 5">
            <a:extLst>
              <a:ext uri="{FF2B5EF4-FFF2-40B4-BE49-F238E27FC236}">
                <a16:creationId xmlns:a16="http://schemas.microsoft.com/office/drawing/2014/main" id="{F7EEE8DC-6A5B-C198-BD0A-C7E1FF70B471}"/>
              </a:ext>
            </a:extLst>
          </p:cNvPr>
          <p:cNvSpPr>
            <a:spLocks noGrp="1"/>
          </p:cNvSpPr>
          <p:nvPr>
            <p:ph type="body" sz="quarter" idx="13" hasCustomPrompt="1"/>
          </p:nvPr>
        </p:nvSpPr>
        <p:spPr>
          <a:xfrm>
            <a:off x="304800" y="2057400"/>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6434283"/>
      </p:ext>
    </p:extLst>
  </p:cSld>
  <p:clrMapOvr>
    <a:masterClrMapping/>
  </p:clrMapOvr>
  <p:extLst>
    <p:ext uri="{DCECCB84-F9BA-43D5-87BE-67443E8EF086}">
      <p15:sldGuideLst xmlns:p15="http://schemas.microsoft.com/office/powerpoint/2012/main">
        <p15:guide id="1" pos="3840">
          <p15:clr>
            <a:srgbClr val="FBAE40"/>
          </p15:clr>
        </p15:guide>
        <p15:guide id="2" pos="3744">
          <p15:clr>
            <a:srgbClr val="FBAE40"/>
          </p15:clr>
        </p15:guide>
        <p15:guide id="3" orient="horz" pos="768">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White Background Title Subtitle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11544300" cy="582612"/>
          </a:xfrm>
        </p:spPr>
        <p:txBody>
          <a:bodyPr vert="horz" lIns="91440" tIns="45720" rIns="91440" bIns="45720" rtlCol="0">
            <a:normAutofit/>
          </a:bodyPr>
          <a:lstStyle>
            <a:lvl1pPr marL="0" indent="0">
              <a:buFont typeface="Wingdings" pitchFamily="2" charset="2"/>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
        <p:nvSpPr>
          <p:cNvPr id="6" name="Text Placeholder 5">
            <a:extLst>
              <a:ext uri="{FF2B5EF4-FFF2-40B4-BE49-F238E27FC236}">
                <a16:creationId xmlns:a16="http://schemas.microsoft.com/office/drawing/2014/main" id="{97084CA6-B8B1-5F6F-865F-E940B9D36671}"/>
              </a:ext>
            </a:extLst>
          </p:cNvPr>
          <p:cNvSpPr>
            <a:spLocks noGrp="1"/>
          </p:cNvSpPr>
          <p:nvPr>
            <p:ph type="body" sz="quarter" idx="13" hasCustomPrompt="1"/>
          </p:nvPr>
        </p:nvSpPr>
        <p:spPr>
          <a:xfrm>
            <a:off x="304800" y="2057400"/>
            <a:ext cx="115443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35316699"/>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White Background Title Subtitle Copy Image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6326336" y="571522"/>
            <a:ext cx="5641848"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6326336" y="1219200"/>
            <a:ext cx="5641848" cy="582612"/>
          </a:xfrm>
        </p:spPr>
        <p:txBody>
          <a:bodyPr vert="horz" lIns="91440" tIns="45720" rIns="91440" bIns="45720" rtlCol="0">
            <a:normAutofit/>
          </a:bodyPr>
          <a:lstStyle>
            <a:lvl1pPr marL="0" indent="0">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
        <p:nvSpPr>
          <p:cNvPr id="9" name="Picture Placeholder 8">
            <a:extLst>
              <a:ext uri="{FF2B5EF4-FFF2-40B4-BE49-F238E27FC236}">
                <a16:creationId xmlns:a16="http://schemas.microsoft.com/office/drawing/2014/main" id="{3E6B7351-222B-3BFB-5D5C-6161EF1A84A9}"/>
              </a:ext>
            </a:extLst>
          </p:cNvPr>
          <p:cNvSpPr>
            <a:spLocks noGrp="1"/>
          </p:cNvSpPr>
          <p:nvPr>
            <p:ph type="pic" sz="quarter" idx="14"/>
          </p:nvPr>
        </p:nvSpPr>
        <p:spPr>
          <a:xfrm>
            <a:off x="1" y="-1"/>
            <a:ext cx="6096000" cy="6539607"/>
          </a:xfrm>
        </p:spPr>
        <p:txBody>
          <a:bodyPr/>
          <a:lstStyle/>
          <a:p>
            <a:endParaRPr lang="en-US" dirty="0"/>
          </a:p>
        </p:txBody>
      </p:sp>
      <p:sp>
        <p:nvSpPr>
          <p:cNvPr id="10" name="Text Placeholder 5">
            <a:extLst>
              <a:ext uri="{FF2B5EF4-FFF2-40B4-BE49-F238E27FC236}">
                <a16:creationId xmlns:a16="http://schemas.microsoft.com/office/drawing/2014/main" id="{B10699C7-03A9-9D5F-5D8D-68A7B4ECFB59}"/>
              </a:ext>
            </a:extLst>
          </p:cNvPr>
          <p:cNvSpPr>
            <a:spLocks noGrp="1"/>
          </p:cNvSpPr>
          <p:nvPr>
            <p:ph type="body" sz="quarter" idx="15" hasCustomPrompt="1"/>
          </p:nvPr>
        </p:nvSpPr>
        <p:spPr>
          <a:xfrm>
            <a:off x="6329384" y="2057400"/>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37735559"/>
      </p:ext>
    </p:extLst>
  </p:cSld>
  <p:clrMapOvr>
    <a:masterClrMapping/>
  </p:clrMapOvr>
  <p:extLst>
    <p:ext uri="{DCECCB84-F9BA-43D5-87BE-67443E8EF086}">
      <p15:sldGuideLst xmlns:p15="http://schemas.microsoft.com/office/powerpoint/2012/main">
        <p15:guide id="1" pos="3840">
          <p15:clr>
            <a:srgbClr val="FBAE40"/>
          </p15:clr>
        </p15:guide>
        <p15:guide id="2" pos="3984">
          <p15:clr>
            <a:srgbClr val="FBAE40"/>
          </p15:clr>
        </p15:guide>
        <p15:guide id="3" orient="horz" pos="768">
          <p15:clr>
            <a:srgbClr val="FBAE40"/>
          </p15:clr>
        </p15:guide>
      </p15:sldGuideLst>
    </p:ext>
  </p:extLst>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White Background Title Chart">
    <p:spTree>
      <p:nvGrpSpPr>
        <p:cNvPr id="1" name=""/>
        <p:cNvGrpSpPr/>
        <p:nvPr/>
      </p:nvGrpSpPr>
      <p:grpSpPr>
        <a:xfrm>
          <a:off x="0" y="0"/>
          <a:ext cx="0" cy="0"/>
          <a:chOff x="0" y="0"/>
          <a:chExt cx="0" cy="0"/>
        </a:xfrm>
      </p:grpSpPr>
      <p:sp>
        <p:nvSpPr>
          <p:cNvPr id="5" name="Line">
            <a:extLst>
              <a:ext uri="{FF2B5EF4-FFF2-40B4-BE49-F238E27FC236}">
                <a16:creationId xmlns:a16="http://schemas.microsoft.com/office/drawing/2014/main" id="{83D016EE-31A0-CEF0-E3D1-F942263C32C7}"/>
              </a:ext>
            </a:extLst>
          </p:cNvPr>
          <p:cNvSpPr/>
          <p:nvPr userDrawn="1"/>
        </p:nvSpPr>
        <p:spPr>
          <a:xfrm flipV="1">
            <a:off x="4264886" y="683399"/>
            <a:ext cx="0" cy="5651501"/>
          </a:xfrm>
          <a:prstGeom prst="line">
            <a:avLst/>
          </a:prstGeom>
          <a:ln w="12700">
            <a:solidFill>
              <a:srgbClr val="BFBFBF"/>
            </a:solidFill>
            <a:miter lim="400000"/>
          </a:ln>
        </p:spPr>
        <p:txBody>
          <a:bodyPr lIns="25390" tIns="25390" rIns="25390" bIns="25390" anchor="ctr"/>
          <a:lstStyle/>
          <a:p>
            <a:pPr>
              <a:defRPr sz="4000">
                <a:solidFill>
                  <a:srgbClr val="FFFFFF"/>
                </a:solidFill>
                <a:effectLst>
                  <a:outerShdw blurRad="38100" dist="12700" dir="5400000" rotWithShape="0">
                    <a:srgbClr val="000000">
                      <a:alpha val="50000"/>
                    </a:srgbClr>
                  </a:outerShdw>
                </a:effectLst>
              </a:defRPr>
            </a:pPr>
            <a:endParaRPr sz="1999" dirty="0">
              <a:latin typeface="Univers Light" panose="020B0403020202020204" pitchFamily="34" charset="0"/>
            </a:endParaRPr>
          </a:p>
        </p:txBody>
      </p:sp>
      <p:sp>
        <p:nvSpPr>
          <p:cNvPr id="7" name="Chart Placeholder 10">
            <a:extLst>
              <a:ext uri="{FF2B5EF4-FFF2-40B4-BE49-F238E27FC236}">
                <a16:creationId xmlns:a16="http://schemas.microsoft.com/office/drawing/2014/main" id="{269E911D-5085-3547-48F4-ACACAB0E8C80}"/>
              </a:ext>
            </a:extLst>
          </p:cNvPr>
          <p:cNvSpPr>
            <a:spLocks noGrp="1"/>
          </p:cNvSpPr>
          <p:nvPr>
            <p:ph type="chart" sz="quarter" idx="12"/>
          </p:nvPr>
        </p:nvSpPr>
        <p:spPr>
          <a:xfrm>
            <a:off x="4573440" y="571500"/>
            <a:ext cx="7282986" cy="5753099"/>
          </a:xfrm>
          <a:prstGeom prst="rect">
            <a:avLst/>
          </a:prstGeom>
        </p:spPr>
        <p:txBody>
          <a:bodyPr/>
          <a:lstStyle>
            <a:lvl1pPr>
              <a:defRPr b="0" i="0">
                <a:latin typeface="Univers Light" panose="020B0403020202020204" pitchFamily="34" charset="0"/>
              </a:defRPr>
            </a:lvl1pPr>
          </a:lstStyle>
          <a:p>
            <a:endParaRPr lang="en-US" dirty="0"/>
          </a:p>
        </p:txBody>
      </p:sp>
      <p:sp>
        <p:nvSpPr>
          <p:cNvPr id="2" name="Title 1">
            <a:extLst>
              <a:ext uri="{FF2B5EF4-FFF2-40B4-BE49-F238E27FC236}">
                <a16:creationId xmlns:a16="http://schemas.microsoft.com/office/drawing/2014/main" id="{BBE1E901-218F-F241-6F8E-AC162E8959EA}"/>
              </a:ext>
            </a:extLst>
          </p:cNvPr>
          <p:cNvSpPr>
            <a:spLocks noGrp="1"/>
          </p:cNvSpPr>
          <p:nvPr>
            <p:ph type="title"/>
          </p:nvPr>
        </p:nvSpPr>
        <p:spPr>
          <a:xfrm>
            <a:off x="304800" y="620950"/>
            <a:ext cx="3651533" cy="5723998"/>
          </a:xfrm>
        </p:spPr>
        <p:txBody>
          <a:bodyPr anchor="t"/>
          <a:lstStyle/>
          <a:p>
            <a:r>
              <a:rPr lang="en-US"/>
              <a:t>Click to edit Master title style</a:t>
            </a:r>
          </a:p>
        </p:txBody>
      </p:sp>
    </p:spTree>
    <p:extLst>
      <p:ext uri="{BB962C8B-B14F-4D97-AF65-F5344CB8AC3E}">
        <p14:creationId xmlns:p14="http://schemas.microsoft.com/office/powerpoint/2010/main" val="151882046"/>
      </p:ext>
    </p:extLst>
  </p:cSld>
  <p:clrMapOvr>
    <a:masterClrMapping/>
  </p:clrMapOvr>
  <p:extLst>
    <p:ext uri="{DCECCB84-F9BA-43D5-87BE-67443E8EF086}">
      <p15:sldGuideLst xmlns:p15="http://schemas.microsoft.com/office/powerpoint/2012/main">
        <p15:guide id="1" pos="2880">
          <p15:clr>
            <a:srgbClr val="FBAE40"/>
          </p15:clr>
        </p15:guide>
        <p15:guide id="2" pos="2688">
          <p15:clr>
            <a:srgbClr val="FBAE40"/>
          </p15:clr>
        </p15:guide>
        <p15:guide id="3" pos="2496">
          <p15:clr>
            <a:srgbClr val="FBAE40"/>
          </p15:clr>
        </p15:guide>
      </p15:sldGuideLst>
    </p:ext>
  </p:extLst>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White Background 2 Culumn">
    <p:spTree>
      <p:nvGrpSpPr>
        <p:cNvPr id="1" name=""/>
        <p:cNvGrpSpPr/>
        <p:nvPr/>
      </p:nvGrpSpPr>
      <p:grpSpPr>
        <a:xfrm>
          <a:off x="0" y="0"/>
          <a:ext cx="0" cy="0"/>
          <a:chOff x="0" y="0"/>
          <a:chExt cx="0" cy="0"/>
        </a:xfrm>
      </p:grpSpPr>
      <p:sp>
        <p:nvSpPr>
          <p:cNvPr id="8" name="Text Placeholder 28">
            <a:extLst>
              <a:ext uri="{FF2B5EF4-FFF2-40B4-BE49-F238E27FC236}">
                <a16:creationId xmlns:a16="http://schemas.microsoft.com/office/drawing/2014/main" id="{43C7B869-299E-2BCE-3ADB-EBEFB4CDF749}"/>
              </a:ext>
            </a:extLst>
          </p:cNvPr>
          <p:cNvSpPr>
            <a:spLocks noGrp="1"/>
          </p:cNvSpPr>
          <p:nvPr>
            <p:ph type="body" sz="quarter" idx="14"/>
          </p:nvPr>
        </p:nvSpPr>
        <p:spPr>
          <a:xfrm>
            <a:off x="6265195" y="1409699"/>
            <a:ext cx="5575395" cy="1159689"/>
          </a:xfrm>
          <a:prstGeom prst="rect">
            <a:avLst/>
          </a:prstGeom>
        </p:spPr>
        <p:txBody>
          <a:bodyPr vert="horz" lIns="91440" tIns="45720" rIns="91440" bIns="45720" rtlCol="0" anchor="t">
            <a:noAutofit/>
          </a:bodyPr>
          <a:lstStyle>
            <a:lvl1pPr marL="0" indent="0">
              <a:buNone/>
              <a:tabLst/>
              <a:defRPr lang="en-US" sz="3200" smtClean="0">
                <a:latin typeface="Univers Light" panose="020B0403020202020204" pitchFamily="34" charset="0"/>
                <a:ea typeface="+mj-ea"/>
                <a:cs typeface="+mj-cs"/>
              </a:defRPr>
            </a:lvl1pPr>
            <a:lvl2pPr>
              <a:defRPr lang="en-US" smtClean="0"/>
            </a:lvl2pPr>
            <a:lvl3pPr>
              <a:defRPr lang="en-US" smtClean="0"/>
            </a:lvl3pPr>
            <a:lvl4pPr>
              <a:defRPr lang="en-US" smtClean="0"/>
            </a:lvl4pPr>
            <a:lvl5pPr>
              <a:defRPr lang="en-US"/>
            </a:lvl5pPr>
          </a:lstStyle>
          <a:p>
            <a:pPr marL="15875" lvl="0" indent="-15875">
              <a:spcBef>
                <a:spcPct val="0"/>
              </a:spcBef>
            </a:pPr>
            <a:r>
              <a:rPr lang="en-US"/>
              <a:t>Click to edit Master text styles</a:t>
            </a:r>
          </a:p>
        </p:txBody>
      </p:sp>
      <p:sp>
        <p:nvSpPr>
          <p:cNvPr id="12" name="Text Placeholder 28">
            <a:extLst>
              <a:ext uri="{FF2B5EF4-FFF2-40B4-BE49-F238E27FC236}">
                <a16:creationId xmlns:a16="http://schemas.microsoft.com/office/drawing/2014/main" id="{1E24E712-8D8A-7425-52F0-DFB87F48B1B4}"/>
              </a:ext>
            </a:extLst>
          </p:cNvPr>
          <p:cNvSpPr>
            <a:spLocks noGrp="1"/>
          </p:cNvSpPr>
          <p:nvPr>
            <p:ph type="body" sz="quarter" idx="15"/>
          </p:nvPr>
        </p:nvSpPr>
        <p:spPr>
          <a:xfrm>
            <a:off x="304519" y="1409700"/>
            <a:ext cx="5575395" cy="1159689"/>
          </a:xfrm>
          <a:prstGeom prst="rect">
            <a:avLst/>
          </a:prstGeom>
        </p:spPr>
        <p:txBody>
          <a:bodyPr vert="horz" lIns="91440" tIns="45720" rIns="91440" bIns="45720" rtlCol="0" anchor="t">
            <a:noAutofit/>
          </a:bodyPr>
          <a:lstStyle>
            <a:lvl1pPr marL="0" indent="0">
              <a:buNone/>
              <a:tabLst/>
              <a:defRPr lang="en-US" sz="3200" smtClean="0">
                <a:latin typeface="Univers Light" panose="020B0403020202020204" pitchFamily="34" charset="0"/>
                <a:ea typeface="+mj-ea"/>
                <a:cs typeface="+mj-cs"/>
              </a:defRPr>
            </a:lvl1pPr>
            <a:lvl2pPr>
              <a:defRPr lang="en-US" smtClean="0"/>
            </a:lvl2pPr>
            <a:lvl3pPr>
              <a:defRPr lang="en-US" smtClean="0"/>
            </a:lvl3pPr>
            <a:lvl4pPr>
              <a:defRPr lang="en-US" smtClean="0"/>
            </a:lvl4pPr>
            <a:lvl5pPr>
              <a:defRPr lang="en-US"/>
            </a:lvl5pPr>
          </a:lstStyle>
          <a:p>
            <a:pPr marL="15875" lvl="0" indent="-15875">
              <a:spcBef>
                <a:spcPct val="0"/>
              </a:spcBef>
            </a:pPr>
            <a:r>
              <a:rPr lang="en-US"/>
              <a:t>Click to edit Master text styles</a:t>
            </a:r>
          </a:p>
        </p:txBody>
      </p:sp>
      <p:sp>
        <p:nvSpPr>
          <p:cNvPr id="14" name="Text Placeholder 5">
            <a:extLst>
              <a:ext uri="{FF2B5EF4-FFF2-40B4-BE49-F238E27FC236}">
                <a16:creationId xmlns:a16="http://schemas.microsoft.com/office/drawing/2014/main" id="{B845577C-61D2-DE30-7DC5-7B6CD79E9C3B}"/>
              </a:ext>
            </a:extLst>
          </p:cNvPr>
          <p:cNvSpPr>
            <a:spLocks noGrp="1"/>
          </p:cNvSpPr>
          <p:nvPr>
            <p:ph type="body" sz="quarter" idx="13" hasCustomPrompt="1"/>
          </p:nvPr>
        </p:nvSpPr>
        <p:spPr>
          <a:xfrm>
            <a:off x="304800" y="2764840"/>
            <a:ext cx="5575114" cy="3680409"/>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5" name="Text Placeholder 5">
            <a:extLst>
              <a:ext uri="{FF2B5EF4-FFF2-40B4-BE49-F238E27FC236}">
                <a16:creationId xmlns:a16="http://schemas.microsoft.com/office/drawing/2014/main" id="{B956DDE4-D3FB-5E9C-22A7-48AD65F61925}"/>
              </a:ext>
            </a:extLst>
          </p:cNvPr>
          <p:cNvSpPr>
            <a:spLocks noGrp="1"/>
          </p:cNvSpPr>
          <p:nvPr>
            <p:ph type="body" sz="quarter" idx="16" hasCustomPrompt="1"/>
          </p:nvPr>
        </p:nvSpPr>
        <p:spPr>
          <a:xfrm>
            <a:off x="6264914" y="2764838"/>
            <a:ext cx="5575395" cy="3680411"/>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4ACBB80F-7D7F-BB62-E374-9CD545989C62}"/>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1451856736"/>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White Background 3 Culumn">
    <p:spTree>
      <p:nvGrpSpPr>
        <p:cNvPr id="1" name=""/>
        <p:cNvGrpSpPr/>
        <p:nvPr/>
      </p:nvGrpSpPr>
      <p:grpSpPr>
        <a:xfrm>
          <a:off x="0" y="0"/>
          <a:ext cx="0" cy="0"/>
          <a:chOff x="0" y="0"/>
          <a:chExt cx="0" cy="0"/>
        </a:xfrm>
      </p:grpSpPr>
      <p:sp>
        <p:nvSpPr>
          <p:cNvPr id="23" name="Text Placeholder 22">
            <a:extLst>
              <a:ext uri="{FF2B5EF4-FFF2-40B4-BE49-F238E27FC236}">
                <a16:creationId xmlns:a16="http://schemas.microsoft.com/office/drawing/2014/main" id="{434CE2AE-67FD-0F67-AC43-FAEA26EE3CD3}"/>
              </a:ext>
            </a:extLst>
          </p:cNvPr>
          <p:cNvSpPr>
            <a:spLocks noGrp="1"/>
          </p:cNvSpPr>
          <p:nvPr>
            <p:ph type="body" sz="quarter" idx="18"/>
          </p:nvPr>
        </p:nvSpPr>
        <p:spPr>
          <a:xfrm>
            <a:off x="311266" y="1410514"/>
            <a:ext cx="3632192" cy="1158875"/>
          </a:xfrm>
        </p:spPr>
        <p:txBody>
          <a:bodyPr vert="horz" lIns="91440" tIns="45720" rIns="91440" bIns="45720" rtlCol="0" anchor="t">
            <a:noAutofit/>
          </a:bodyPr>
          <a:lstStyle>
            <a:lvl1pPr marL="0" indent="0">
              <a:buFontTx/>
              <a:buNone/>
              <a:defRPr lang="en-US" sz="3000" smtClean="0">
                <a:latin typeface="Univers Light" panose="020B0403020202020204" pitchFamily="34" charset="0"/>
                <a:ea typeface="+mj-ea"/>
                <a:cs typeface="+mj-cs"/>
              </a:defRPr>
            </a:lvl1pPr>
            <a:lvl2pPr marL="228508" indent="0">
              <a:buFontTx/>
              <a:buNone/>
              <a:defRPr lang="en-US" smtClean="0"/>
            </a:lvl2pPr>
            <a:lvl3pPr marL="228508" indent="0">
              <a:buFontTx/>
              <a:buNone/>
              <a:defRPr lang="en-US" smtClean="0"/>
            </a:lvl3pPr>
            <a:lvl4pPr marL="228508" indent="0">
              <a:buFontTx/>
              <a:buNone/>
              <a:defRPr lang="en-US" smtClean="0"/>
            </a:lvl4pPr>
            <a:lvl5pPr marL="228508" indent="0">
              <a:buFontTx/>
              <a:buNone/>
              <a:defRPr lang="en-US"/>
            </a:lvl5pPr>
          </a:lstStyle>
          <a:p>
            <a:pPr marL="9525" lvl="0" indent="-9525">
              <a:spcBef>
                <a:spcPct val="0"/>
              </a:spcBef>
              <a:buNone/>
              <a:tabLst/>
            </a:pPr>
            <a:r>
              <a:rPr lang="en-US"/>
              <a:t>Click to edit Master text styles</a:t>
            </a:r>
          </a:p>
        </p:txBody>
      </p:sp>
      <p:sp>
        <p:nvSpPr>
          <p:cNvPr id="24" name="Text Placeholder 22">
            <a:extLst>
              <a:ext uri="{FF2B5EF4-FFF2-40B4-BE49-F238E27FC236}">
                <a16:creationId xmlns:a16="http://schemas.microsoft.com/office/drawing/2014/main" id="{47B76B61-373C-2F29-4F91-F1180377A3BE}"/>
              </a:ext>
            </a:extLst>
          </p:cNvPr>
          <p:cNvSpPr>
            <a:spLocks noGrp="1"/>
          </p:cNvSpPr>
          <p:nvPr>
            <p:ph type="body" sz="quarter" idx="19"/>
          </p:nvPr>
        </p:nvSpPr>
        <p:spPr>
          <a:xfrm>
            <a:off x="4279904" y="1410514"/>
            <a:ext cx="3632192" cy="1158875"/>
          </a:xfrm>
        </p:spPr>
        <p:txBody>
          <a:bodyPr vert="horz" lIns="91440" tIns="45720" rIns="91440" bIns="45720" rtlCol="0" anchor="t">
            <a:noAutofit/>
          </a:bodyPr>
          <a:lstStyle>
            <a:lvl1pPr marL="0" indent="0">
              <a:buFontTx/>
              <a:buNone/>
              <a:defRPr lang="en-US" sz="3000" smtClean="0">
                <a:latin typeface="Univers Light" panose="020B0403020202020204" pitchFamily="34" charset="0"/>
                <a:ea typeface="+mj-ea"/>
                <a:cs typeface="+mj-cs"/>
              </a:defRPr>
            </a:lvl1pPr>
            <a:lvl2pPr marL="228508" indent="0">
              <a:buFontTx/>
              <a:buNone/>
              <a:defRPr lang="en-US" smtClean="0"/>
            </a:lvl2pPr>
            <a:lvl3pPr marL="228508" indent="0">
              <a:buFontTx/>
              <a:buNone/>
              <a:defRPr lang="en-US" smtClean="0"/>
            </a:lvl3pPr>
            <a:lvl4pPr marL="228508" indent="0">
              <a:buFontTx/>
              <a:buNone/>
              <a:defRPr lang="en-US" smtClean="0"/>
            </a:lvl4pPr>
            <a:lvl5pPr marL="228508" indent="0">
              <a:buFontTx/>
              <a:buNone/>
              <a:defRPr lang="en-US"/>
            </a:lvl5pPr>
          </a:lstStyle>
          <a:p>
            <a:pPr marL="9525" lvl="0" indent="-9525">
              <a:spcBef>
                <a:spcPct val="0"/>
              </a:spcBef>
              <a:buNone/>
              <a:tabLst/>
            </a:pPr>
            <a:r>
              <a:rPr lang="en-US"/>
              <a:t>Click to edit Master text styles</a:t>
            </a:r>
          </a:p>
        </p:txBody>
      </p:sp>
      <p:sp>
        <p:nvSpPr>
          <p:cNvPr id="25" name="Text Placeholder 22">
            <a:extLst>
              <a:ext uri="{FF2B5EF4-FFF2-40B4-BE49-F238E27FC236}">
                <a16:creationId xmlns:a16="http://schemas.microsoft.com/office/drawing/2014/main" id="{CF19A8A2-F684-FE06-6A29-DA59370B201F}"/>
              </a:ext>
            </a:extLst>
          </p:cNvPr>
          <p:cNvSpPr>
            <a:spLocks noGrp="1"/>
          </p:cNvSpPr>
          <p:nvPr>
            <p:ph type="body" sz="quarter" idx="20"/>
          </p:nvPr>
        </p:nvSpPr>
        <p:spPr>
          <a:xfrm>
            <a:off x="8216908" y="1410514"/>
            <a:ext cx="3632192" cy="1158875"/>
          </a:xfrm>
        </p:spPr>
        <p:txBody>
          <a:bodyPr vert="horz" lIns="91440" tIns="45720" rIns="91440" bIns="45720" rtlCol="0" anchor="t">
            <a:noAutofit/>
          </a:bodyPr>
          <a:lstStyle>
            <a:lvl1pPr marL="0" indent="0">
              <a:buFontTx/>
              <a:buNone/>
              <a:defRPr lang="en-US" sz="3000" smtClean="0">
                <a:latin typeface="Univers Light" panose="020B0403020202020204" pitchFamily="34" charset="0"/>
                <a:ea typeface="+mj-ea"/>
                <a:cs typeface="+mj-cs"/>
              </a:defRPr>
            </a:lvl1pPr>
            <a:lvl2pPr marL="228508" indent="0">
              <a:buFontTx/>
              <a:buNone/>
              <a:defRPr lang="en-US" smtClean="0"/>
            </a:lvl2pPr>
            <a:lvl3pPr marL="228508" indent="0">
              <a:buFontTx/>
              <a:buNone/>
              <a:defRPr lang="en-US" smtClean="0"/>
            </a:lvl3pPr>
            <a:lvl4pPr marL="228508" indent="0">
              <a:buFontTx/>
              <a:buNone/>
              <a:defRPr lang="en-US" smtClean="0"/>
            </a:lvl4pPr>
            <a:lvl5pPr marL="228508" indent="0">
              <a:buFontTx/>
              <a:buNone/>
              <a:defRPr lang="en-US"/>
            </a:lvl5pPr>
          </a:lstStyle>
          <a:p>
            <a:pPr marL="9525" lvl="0" indent="-9525">
              <a:spcBef>
                <a:spcPct val="0"/>
              </a:spcBef>
              <a:buNone/>
              <a:tabLst/>
            </a:pPr>
            <a:r>
              <a:rPr lang="en-US"/>
              <a:t>Click to edit Master text styles</a:t>
            </a:r>
          </a:p>
        </p:txBody>
      </p:sp>
      <p:sp>
        <p:nvSpPr>
          <p:cNvPr id="11" name="Text Placeholder 5">
            <a:extLst>
              <a:ext uri="{FF2B5EF4-FFF2-40B4-BE49-F238E27FC236}">
                <a16:creationId xmlns:a16="http://schemas.microsoft.com/office/drawing/2014/main" id="{548F4759-018E-60E4-602B-ADE501DADF45}"/>
              </a:ext>
            </a:extLst>
          </p:cNvPr>
          <p:cNvSpPr>
            <a:spLocks noGrp="1"/>
          </p:cNvSpPr>
          <p:nvPr>
            <p:ph type="body" sz="quarter" idx="21" hasCustomPrompt="1"/>
          </p:nvPr>
        </p:nvSpPr>
        <p:spPr>
          <a:xfrm>
            <a:off x="304800" y="2764840"/>
            <a:ext cx="3632192" cy="368041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2" name="Text Placeholder 5">
            <a:extLst>
              <a:ext uri="{FF2B5EF4-FFF2-40B4-BE49-F238E27FC236}">
                <a16:creationId xmlns:a16="http://schemas.microsoft.com/office/drawing/2014/main" id="{0A7E8BAA-59E2-E822-DB25-5D93A4B0A6D0}"/>
              </a:ext>
            </a:extLst>
          </p:cNvPr>
          <p:cNvSpPr>
            <a:spLocks noGrp="1"/>
          </p:cNvSpPr>
          <p:nvPr>
            <p:ph type="body" sz="quarter" idx="22" hasCustomPrompt="1"/>
          </p:nvPr>
        </p:nvSpPr>
        <p:spPr>
          <a:xfrm>
            <a:off x="4279904" y="2764840"/>
            <a:ext cx="3632192" cy="368041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3" name="Text Placeholder 5">
            <a:extLst>
              <a:ext uri="{FF2B5EF4-FFF2-40B4-BE49-F238E27FC236}">
                <a16:creationId xmlns:a16="http://schemas.microsoft.com/office/drawing/2014/main" id="{B10C3491-3D03-F7D9-D15A-68DE3390862D}"/>
              </a:ext>
            </a:extLst>
          </p:cNvPr>
          <p:cNvSpPr>
            <a:spLocks noGrp="1"/>
          </p:cNvSpPr>
          <p:nvPr>
            <p:ph type="body" sz="quarter" idx="23" hasCustomPrompt="1"/>
          </p:nvPr>
        </p:nvSpPr>
        <p:spPr>
          <a:xfrm>
            <a:off x="8216908" y="2764840"/>
            <a:ext cx="3632192" cy="368041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6" name="Title 1">
            <a:extLst>
              <a:ext uri="{FF2B5EF4-FFF2-40B4-BE49-F238E27FC236}">
                <a16:creationId xmlns:a16="http://schemas.microsoft.com/office/drawing/2014/main" id="{9C6D5681-0E5A-928D-02CF-ABD4D86C0282}"/>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1823001937"/>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White Background 4 Culumn">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7B6BB4EB-8DFC-8330-D40B-3A775D2756ED}"/>
              </a:ext>
            </a:extLst>
          </p:cNvPr>
          <p:cNvSpPr>
            <a:spLocks noGrp="1"/>
          </p:cNvSpPr>
          <p:nvPr>
            <p:ph type="body" sz="quarter" idx="30"/>
          </p:nvPr>
        </p:nvSpPr>
        <p:spPr>
          <a:xfrm>
            <a:off x="309307"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26" name="Text Placeholder 24">
            <a:extLst>
              <a:ext uri="{FF2B5EF4-FFF2-40B4-BE49-F238E27FC236}">
                <a16:creationId xmlns:a16="http://schemas.microsoft.com/office/drawing/2014/main" id="{F21110DE-4C22-FD37-4034-575865FC19A5}"/>
              </a:ext>
            </a:extLst>
          </p:cNvPr>
          <p:cNvSpPr>
            <a:spLocks noGrp="1"/>
          </p:cNvSpPr>
          <p:nvPr>
            <p:ph type="body" sz="quarter" idx="31"/>
          </p:nvPr>
        </p:nvSpPr>
        <p:spPr>
          <a:xfrm>
            <a:off x="3283864"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27" name="Text Placeholder 24">
            <a:extLst>
              <a:ext uri="{FF2B5EF4-FFF2-40B4-BE49-F238E27FC236}">
                <a16:creationId xmlns:a16="http://schemas.microsoft.com/office/drawing/2014/main" id="{4E068FA4-4074-CEA7-3717-6FD5FD588517}"/>
              </a:ext>
            </a:extLst>
          </p:cNvPr>
          <p:cNvSpPr>
            <a:spLocks noGrp="1"/>
          </p:cNvSpPr>
          <p:nvPr>
            <p:ph type="body" sz="quarter" idx="32"/>
          </p:nvPr>
        </p:nvSpPr>
        <p:spPr>
          <a:xfrm>
            <a:off x="6258421"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28" name="Text Placeholder 24">
            <a:extLst>
              <a:ext uri="{FF2B5EF4-FFF2-40B4-BE49-F238E27FC236}">
                <a16:creationId xmlns:a16="http://schemas.microsoft.com/office/drawing/2014/main" id="{735AC763-E752-330D-3CF9-37BD121363A6}"/>
              </a:ext>
            </a:extLst>
          </p:cNvPr>
          <p:cNvSpPr>
            <a:spLocks noGrp="1"/>
          </p:cNvSpPr>
          <p:nvPr>
            <p:ph type="body" sz="quarter" idx="33"/>
          </p:nvPr>
        </p:nvSpPr>
        <p:spPr>
          <a:xfrm>
            <a:off x="9232977"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12" name="Text Placeholder 5">
            <a:extLst>
              <a:ext uri="{FF2B5EF4-FFF2-40B4-BE49-F238E27FC236}">
                <a16:creationId xmlns:a16="http://schemas.microsoft.com/office/drawing/2014/main" id="{41309A43-DFDB-E7D3-B33D-B889BF35649B}"/>
              </a:ext>
            </a:extLst>
          </p:cNvPr>
          <p:cNvSpPr>
            <a:spLocks noGrp="1"/>
          </p:cNvSpPr>
          <p:nvPr>
            <p:ph type="body" sz="quarter" idx="21" hasCustomPrompt="1"/>
          </p:nvPr>
        </p:nvSpPr>
        <p:spPr>
          <a:xfrm>
            <a:off x="310896" y="2764840"/>
            <a:ext cx="2615184" cy="3680410"/>
          </a:xfrm>
        </p:spPr>
        <p:txBody>
          <a:bodyPr/>
          <a:lstStyle>
            <a:lvl1pPr>
              <a:defRPr sz="2100"/>
            </a:lvl1pPr>
            <a:lvl2pPr>
              <a:defRPr sz="1900"/>
            </a:lvl2pPr>
            <a:lvl3pPr>
              <a:defRPr sz="1900"/>
            </a:lvl3pPr>
            <a:lvl4pPr>
              <a:defRPr sz="1900"/>
            </a:lvl4pPr>
            <a:lvl5pPr>
              <a:defRPr sz="190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3" name="Text Placeholder 5">
            <a:extLst>
              <a:ext uri="{FF2B5EF4-FFF2-40B4-BE49-F238E27FC236}">
                <a16:creationId xmlns:a16="http://schemas.microsoft.com/office/drawing/2014/main" id="{B20F4F59-9187-5758-9690-059B4F10E398}"/>
              </a:ext>
            </a:extLst>
          </p:cNvPr>
          <p:cNvSpPr>
            <a:spLocks noGrp="1"/>
          </p:cNvSpPr>
          <p:nvPr>
            <p:ph type="body" sz="quarter" idx="34" hasCustomPrompt="1"/>
          </p:nvPr>
        </p:nvSpPr>
        <p:spPr>
          <a:xfrm>
            <a:off x="3284844" y="2764840"/>
            <a:ext cx="2615184" cy="3680410"/>
          </a:xfrm>
        </p:spPr>
        <p:txBody>
          <a:bodyPr vert="horz" lIns="91440" tIns="45720" rIns="91440" bIns="45720" rtlCol="0">
            <a:normAutofit/>
          </a:bodyPr>
          <a:lstStyle>
            <a:lvl1pPr>
              <a:defRPr lang="en-US" sz="2100" dirty="0"/>
            </a:lvl1pPr>
            <a:lvl2pPr>
              <a:defRPr lang="en-US" sz="1900" dirty="0"/>
            </a:lvl2pPr>
            <a:lvl3pPr>
              <a:defRPr lang="en-US" sz="1900" dirty="0"/>
            </a:lvl3pPr>
            <a:lvl4pPr>
              <a:defRPr lang="en-US" sz="1900" dirty="0"/>
            </a:lvl4pPr>
            <a:lvl5pPr>
              <a:defRPr lang="en-US" sz="1900" dirty="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4" name="Text Placeholder 5">
            <a:extLst>
              <a:ext uri="{FF2B5EF4-FFF2-40B4-BE49-F238E27FC236}">
                <a16:creationId xmlns:a16="http://schemas.microsoft.com/office/drawing/2014/main" id="{CD5371A2-75DD-FDDB-A233-6585D6374ECE}"/>
              </a:ext>
            </a:extLst>
          </p:cNvPr>
          <p:cNvSpPr>
            <a:spLocks noGrp="1"/>
          </p:cNvSpPr>
          <p:nvPr>
            <p:ph type="body" sz="quarter" idx="35" hasCustomPrompt="1"/>
          </p:nvPr>
        </p:nvSpPr>
        <p:spPr>
          <a:xfrm>
            <a:off x="6254496" y="2764840"/>
            <a:ext cx="2615184" cy="3680410"/>
          </a:xfrm>
        </p:spPr>
        <p:txBody>
          <a:bodyPr vert="horz" lIns="91440" tIns="45720" rIns="91440" bIns="45720" rtlCol="0">
            <a:normAutofit/>
          </a:bodyPr>
          <a:lstStyle>
            <a:lvl1pPr>
              <a:defRPr lang="en-US" sz="2100" dirty="0"/>
            </a:lvl1pPr>
            <a:lvl2pPr>
              <a:defRPr lang="en-US" sz="1900" dirty="0"/>
            </a:lvl2pPr>
            <a:lvl3pPr>
              <a:defRPr lang="en-US" sz="1900" dirty="0"/>
            </a:lvl3pPr>
            <a:lvl4pPr>
              <a:defRPr lang="en-US" sz="1900" dirty="0"/>
            </a:lvl4pPr>
            <a:lvl5pPr>
              <a:defRPr lang="en-US" sz="1900" dirty="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6" name="Text Placeholder 5">
            <a:extLst>
              <a:ext uri="{FF2B5EF4-FFF2-40B4-BE49-F238E27FC236}">
                <a16:creationId xmlns:a16="http://schemas.microsoft.com/office/drawing/2014/main" id="{ED991A6C-E392-9557-EF91-A906502C5456}"/>
              </a:ext>
            </a:extLst>
          </p:cNvPr>
          <p:cNvSpPr>
            <a:spLocks noGrp="1"/>
          </p:cNvSpPr>
          <p:nvPr>
            <p:ph type="body" sz="quarter" idx="36" hasCustomPrompt="1"/>
          </p:nvPr>
        </p:nvSpPr>
        <p:spPr>
          <a:xfrm>
            <a:off x="9232977" y="2764840"/>
            <a:ext cx="2615184" cy="3680410"/>
          </a:xfrm>
        </p:spPr>
        <p:txBody>
          <a:bodyPr vert="horz" lIns="91440" tIns="45720" rIns="91440" bIns="45720" rtlCol="0">
            <a:normAutofit/>
          </a:bodyPr>
          <a:lstStyle>
            <a:lvl1pPr>
              <a:defRPr lang="en-US" sz="2100" dirty="0"/>
            </a:lvl1pPr>
            <a:lvl2pPr>
              <a:defRPr lang="en-US" sz="1900" dirty="0"/>
            </a:lvl2pPr>
            <a:lvl3pPr>
              <a:defRPr lang="en-US" sz="1900" dirty="0"/>
            </a:lvl3pPr>
            <a:lvl4pPr>
              <a:defRPr lang="en-US" sz="1900" dirty="0"/>
            </a:lvl4pPr>
            <a:lvl5pPr>
              <a:defRPr lang="en-US" sz="1900" dirty="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6" name="Title 1">
            <a:extLst>
              <a:ext uri="{FF2B5EF4-FFF2-40B4-BE49-F238E27FC236}">
                <a16:creationId xmlns:a16="http://schemas.microsoft.com/office/drawing/2014/main" id="{F1791BF4-54FB-D459-8FD1-9F9812D22A0E}"/>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3793555712"/>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White Background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4705084"/>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userDrawn="1">
  <p:cSld name="Green Background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5902264"/>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userDrawn="1">
  <p:cSld name="Green Background Title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11544300" cy="582612"/>
          </a:xfrm>
        </p:spPr>
        <p:txBody>
          <a:bodyPr vert="horz" lIns="91440" tIns="45720" rIns="91440" bIns="45720" rtlCol="0">
            <a:normAutofit/>
          </a:bodyPr>
          <a:lstStyle>
            <a:lvl1pPr marL="0" indent="0">
              <a:buFontTx/>
              <a:buNone/>
              <a:defRPr lang="en-US" sz="2500" smtClean="0">
                <a:solidFill>
                  <a:schemeClr val="tx1"/>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Tree>
    <p:extLst>
      <p:ext uri="{BB962C8B-B14F-4D97-AF65-F5344CB8AC3E}">
        <p14:creationId xmlns:p14="http://schemas.microsoft.com/office/powerpoint/2010/main" val="3283343923"/>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Green Backgrou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2168038056"/>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Green Background Title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11544300" cy="582612"/>
          </a:xfrm>
        </p:spPr>
        <p:txBody>
          <a:bodyPr vert="horz" lIns="91440" tIns="45720" rIns="91440" bIns="45720" rtlCol="0">
            <a:normAutofit/>
          </a:bodyPr>
          <a:lstStyle>
            <a:lvl1pPr marL="0" indent="0">
              <a:buFontTx/>
              <a:buNone/>
              <a:defRPr lang="en-US" sz="2500" smtClean="0">
                <a:solidFill>
                  <a:schemeClr val="tx1"/>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Tree>
    <p:extLst>
      <p:ext uri="{BB962C8B-B14F-4D97-AF65-F5344CB8AC3E}">
        <p14:creationId xmlns:p14="http://schemas.microsoft.com/office/powerpoint/2010/main" val="1244884459"/>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White Background Title 2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9" name="Text Placeholder 5">
            <a:extLst>
              <a:ext uri="{FF2B5EF4-FFF2-40B4-BE49-F238E27FC236}">
                <a16:creationId xmlns:a16="http://schemas.microsoft.com/office/drawing/2014/main" id="{B31D70AF-7580-F143-9574-DF082F671F95}"/>
              </a:ext>
            </a:extLst>
          </p:cNvPr>
          <p:cNvSpPr>
            <a:spLocks noGrp="1"/>
          </p:cNvSpPr>
          <p:nvPr>
            <p:ph type="body" sz="quarter" idx="13" hasCustomPrompt="1"/>
          </p:nvPr>
        </p:nvSpPr>
        <p:spPr>
          <a:xfrm>
            <a:off x="304800" y="1567502"/>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0" name="Text Placeholder 5">
            <a:extLst>
              <a:ext uri="{FF2B5EF4-FFF2-40B4-BE49-F238E27FC236}">
                <a16:creationId xmlns:a16="http://schemas.microsoft.com/office/drawing/2014/main" id="{47624E3D-E7BF-595A-B8B8-8BCE1239CCA3}"/>
              </a:ext>
            </a:extLst>
          </p:cNvPr>
          <p:cNvSpPr>
            <a:spLocks noGrp="1"/>
          </p:cNvSpPr>
          <p:nvPr>
            <p:ph type="body" sz="quarter" idx="14" hasCustomPrompt="1"/>
          </p:nvPr>
        </p:nvSpPr>
        <p:spPr>
          <a:xfrm>
            <a:off x="6213227" y="1567502"/>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07440192"/>
      </p:ext>
    </p:extLst>
  </p:cSld>
  <p:clrMapOvr>
    <a:masterClrMapping/>
  </p:clrMapOvr>
  <p:extLst>
    <p:ext uri="{DCECCB84-F9BA-43D5-87BE-67443E8EF086}">
      <p15:sldGuideLst xmlns:p15="http://schemas.microsoft.com/office/powerpoint/2012/main">
        <p15:guide id="1" pos="3912">
          <p15:clr>
            <a:srgbClr val="FBAE40"/>
          </p15:clr>
        </p15:guide>
        <p15:guide id="2" pos="3744">
          <p15:clr>
            <a:srgbClr val="FBAE40"/>
          </p15:clr>
        </p15:guide>
        <p15:guide id="3" orient="horz" pos="768">
          <p15:clr>
            <a:srgbClr val="FBAE40"/>
          </p15:clr>
        </p15:guide>
      </p15:sldGuideLst>
    </p:ext>
  </p:extLst>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Green Background Title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6" name="Text Placeholder 5">
            <a:extLst>
              <a:ext uri="{FF2B5EF4-FFF2-40B4-BE49-F238E27FC236}">
                <a16:creationId xmlns:a16="http://schemas.microsoft.com/office/drawing/2014/main" id="{97084CA6-B8B1-5F6F-865F-E940B9D36671}"/>
              </a:ext>
            </a:extLst>
          </p:cNvPr>
          <p:cNvSpPr>
            <a:spLocks noGrp="1"/>
          </p:cNvSpPr>
          <p:nvPr>
            <p:ph type="body" sz="quarter" idx="13" hasCustomPrompt="1"/>
          </p:nvPr>
        </p:nvSpPr>
        <p:spPr>
          <a:xfrm>
            <a:off x="304800" y="1592879"/>
            <a:ext cx="115443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36526912"/>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Green Background Title Subtitle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11544300" cy="582612"/>
          </a:xfrm>
        </p:spPr>
        <p:txBody>
          <a:bodyPr vert="horz" lIns="91440" tIns="45720" rIns="91440" bIns="45720" rtlCol="0">
            <a:normAutofit/>
          </a:bodyPr>
          <a:lstStyle>
            <a:lvl1pPr marL="0" indent="0">
              <a:buFont typeface="Wingdings" pitchFamily="2" charset="2"/>
              <a:buNone/>
              <a:defRPr lang="en-US" sz="2500" smtClean="0">
                <a:solidFill>
                  <a:schemeClr val="tx1"/>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
        <p:nvSpPr>
          <p:cNvPr id="6" name="Text Placeholder 5">
            <a:extLst>
              <a:ext uri="{FF2B5EF4-FFF2-40B4-BE49-F238E27FC236}">
                <a16:creationId xmlns:a16="http://schemas.microsoft.com/office/drawing/2014/main" id="{97084CA6-B8B1-5F6F-865F-E940B9D36671}"/>
              </a:ext>
            </a:extLst>
          </p:cNvPr>
          <p:cNvSpPr>
            <a:spLocks noGrp="1"/>
          </p:cNvSpPr>
          <p:nvPr>
            <p:ph type="body" sz="quarter" idx="13" hasCustomPrompt="1"/>
          </p:nvPr>
        </p:nvSpPr>
        <p:spPr>
          <a:xfrm>
            <a:off x="304800" y="2057400"/>
            <a:ext cx="115443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54877666"/>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Green Background Title 2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9" name="Text Placeholder 5">
            <a:extLst>
              <a:ext uri="{FF2B5EF4-FFF2-40B4-BE49-F238E27FC236}">
                <a16:creationId xmlns:a16="http://schemas.microsoft.com/office/drawing/2014/main" id="{B31D70AF-7580-F143-9574-DF082F671F95}"/>
              </a:ext>
            </a:extLst>
          </p:cNvPr>
          <p:cNvSpPr>
            <a:spLocks noGrp="1"/>
          </p:cNvSpPr>
          <p:nvPr>
            <p:ph type="body" sz="quarter" idx="13" hasCustomPrompt="1"/>
          </p:nvPr>
        </p:nvSpPr>
        <p:spPr>
          <a:xfrm>
            <a:off x="304800" y="1577441"/>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0" name="Text Placeholder 5">
            <a:extLst>
              <a:ext uri="{FF2B5EF4-FFF2-40B4-BE49-F238E27FC236}">
                <a16:creationId xmlns:a16="http://schemas.microsoft.com/office/drawing/2014/main" id="{47624E3D-E7BF-595A-B8B8-8BCE1239CCA3}"/>
              </a:ext>
            </a:extLst>
          </p:cNvPr>
          <p:cNvSpPr>
            <a:spLocks noGrp="1"/>
          </p:cNvSpPr>
          <p:nvPr>
            <p:ph type="body" sz="quarter" idx="14" hasCustomPrompt="1"/>
          </p:nvPr>
        </p:nvSpPr>
        <p:spPr>
          <a:xfrm>
            <a:off x="6213227" y="1577441"/>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5642112"/>
      </p:ext>
    </p:extLst>
  </p:cSld>
  <p:clrMapOvr>
    <a:masterClrMapping/>
  </p:clrMapOvr>
  <p:extLst>
    <p:ext uri="{DCECCB84-F9BA-43D5-87BE-67443E8EF086}">
      <p15:sldGuideLst xmlns:p15="http://schemas.microsoft.com/office/powerpoint/2012/main">
        <p15:guide id="1" pos="3912">
          <p15:clr>
            <a:srgbClr val="FBAE40"/>
          </p15:clr>
        </p15:guide>
        <p15:guide id="2" pos="3744">
          <p15:clr>
            <a:srgbClr val="FBAE40"/>
          </p15:clr>
        </p15:guide>
        <p15:guide id="3" orient="horz" pos="768">
          <p15:clr>
            <a:srgbClr val="FBAE40"/>
          </p15:clr>
        </p15:guide>
      </p15:sldGuideLst>
    </p:ext>
  </p:extLst>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Green Background Title Subtitle 2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11544300" cy="582612"/>
          </a:xfrm>
        </p:spPr>
        <p:txBody>
          <a:bodyPr vert="horz" lIns="91440" tIns="45720" rIns="91440" bIns="45720" rtlCol="0">
            <a:normAutofit/>
          </a:bodyPr>
          <a:lstStyle>
            <a:lvl1pPr marL="0" indent="0">
              <a:buNone/>
              <a:defRPr lang="en-US" sz="2500" smtClean="0">
                <a:solidFill>
                  <a:schemeClr val="tx1"/>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
        <p:nvSpPr>
          <p:cNvPr id="9" name="Text Placeholder 5">
            <a:extLst>
              <a:ext uri="{FF2B5EF4-FFF2-40B4-BE49-F238E27FC236}">
                <a16:creationId xmlns:a16="http://schemas.microsoft.com/office/drawing/2014/main" id="{B31D70AF-7580-F143-9574-DF082F671F95}"/>
              </a:ext>
            </a:extLst>
          </p:cNvPr>
          <p:cNvSpPr>
            <a:spLocks noGrp="1"/>
          </p:cNvSpPr>
          <p:nvPr>
            <p:ph type="body" sz="quarter" idx="13" hasCustomPrompt="1"/>
          </p:nvPr>
        </p:nvSpPr>
        <p:spPr>
          <a:xfrm>
            <a:off x="304800" y="2057400"/>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0" name="Text Placeholder 5">
            <a:extLst>
              <a:ext uri="{FF2B5EF4-FFF2-40B4-BE49-F238E27FC236}">
                <a16:creationId xmlns:a16="http://schemas.microsoft.com/office/drawing/2014/main" id="{47624E3D-E7BF-595A-B8B8-8BCE1239CCA3}"/>
              </a:ext>
            </a:extLst>
          </p:cNvPr>
          <p:cNvSpPr>
            <a:spLocks noGrp="1"/>
          </p:cNvSpPr>
          <p:nvPr>
            <p:ph type="body" sz="quarter" idx="14" hasCustomPrompt="1"/>
          </p:nvPr>
        </p:nvSpPr>
        <p:spPr>
          <a:xfrm>
            <a:off x="6213227" y="2057400"/>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2729517"/>
      </p:ext>
    </p:extLst>
  </p:cSld>
  <p:clrMapOvr>
    <a:masterClrMapping/>
  </p:clrMapOvr>
  <p:extLst>
    <p:ext uri="{DCECCB84-F9BA-43D5-87BE-67443E8EF086}">
      <p15:sldGuideLst xmlns:p15="http://schemas.microsoft.com/office/powerpoint/2012/main">
        <p15:guide id="1" pos="3912">
          <p15:clr>
            <a:srgbClr val="FBAE40"/>
          </p15:clr>
        </p15:guide>
        <p15:guide id="2" pos="3744">
          <p15:clr>
            <a:srgbClr val="FBAE40"/>
          </p15:clr>
        </p15:guide>
        <p15:guide id="3" orient="horz" pos="768">
          <p15:clr>
            <a:srgbClr val="FBAE40"/>
          </p15:clr>
        </p15:guide>
      </p15:sldGuideLst>
    </p:ext>
  </p:extLst>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Green Background Title Subtitle Copy Imag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5641848"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5641848" cy="582612"/>
          </a:xfrm>
        </p:spPr>
        <p:txBody>
          <a:bodyPr vert="horz" lIns="91440" tIns="45720" rIns="91440" bIns="45720" rtlCol="0">
            <a:normAutofit/>
          </a:bodyPr>
          <a:lstStyle>
            <a:lvl1pPr marL="0" indent="0">
              <a:buNone/>
              <a:defRPr lang="en-US" sz="2500" smtClean="0">
                <a:solidFill>
                  <a:schemeClr val="tx1"/>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
        <p:nvSpPr>
          <p:cNvPr id="9" name="Picture Placeholder 8">
            <a:extLst>
              <a:ext uri="{FF2B5EF4-FFF2-40B4-BE49-F238E27FC236}">
                <a16:creationId xmlns:a16="http://schemas.microsoft.com/office/drawing/2014/main" id="{3E6B7351-222B-3BFB-5D5C-6161EF1A84A9}"/>
              </a:ext>
            </a:extLst>
          </p:cNvPr>
          <p:cNvSpPr>
            <a:spLocks noGrp="1"/>
          </p:cNvSpPr>
          <p:nvPr>
            <p:ph type="pic" sz="quarter" idx="14"/>
          </p:nvPr>
        </p:nvSpPr>
        <p:spPr>
          <a:xfrm>
            <a:off x="6096001" y="-1"/>
            <a:ext cx="6095999" cy="6537031"/>
          </a:xfrm>
        </p:spPr>
        <p:txBody>
          <a:bodyPr/>
          <a:lstStyle/>
          <a:p>
            <a:endParaRPr lang="en-US" dirty="0"/>
          </a:p>
        </p:txBody>
      </p:sp>
      <p:sp>
        <p:nvSpPr>
          <p:cNvPr id="10" name="Text Placeholder 5">
            <a:extLst>
              <a:ext uri="{FF2B5EF4-FFF2-40B4-BE49-F238E27FC236}">
                <a16:creationId xmlns:a16="http://schemas.microsoft.com/office/drawing/2014/main" id="{F7EEE8DC-6A5B-C198-BD0A-C7E1FF70B471}"/>
              </a:ext>
            </a:extLst>
          </p:cNvPr>
          <p:cNvSpPr>
            <a:spLocks noGrp="1"/>
          </p:cNvSpPr>
          <p:nvPr>
            <p:ph type="body" sz="quarter" idx="13" hasCustomPrompt="1"/>
          </p:nvPr>
        </p:nvSpPr>
        <p:spPr>
          <a:xfrm>
            <a:off x="304800" y="2057400"/>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55376655"/>
      </p:ext>
    </p:extLst>
  </p:cSld>
  <p:clrMapOvr>
    <a:masterClrMapping/>
  </p:clrMapOvr>
  <p:extLst>
    <p:ext uri="{DCECCB84-F9BA-43D5-87BE-67443E8EF086}">
      <p15:sldGuideLst xmlns:p15="http://schemas.microsoft.com/office/powerpoint/2012/main">
        <p15:guide id="1" pos="3840">
          <p15:clr>
            <a:srgbClr val="FBAE40"/>
          </p15:clr>
        </p15:guide>
        <p15:guide id="2" pos="3744">
          <p15:clr>
            <a:srgbClr val="FBAE40"/>
          </p15:clr>
        </p15:guide>
        <p15:guide id="3" orient="horz" pos="768">
          <p15:clr>
            <a:srgbClr val="FBAE40"/>
          </p15:clr>
        </p15:guide>
      </p15:sldGuideLst>
    </p:ext>
  </p:extLst>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Green Background Title Subtitle Copy Image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6326336" y="571522"/>
            <a:ext cx="5641848"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6326336" y="1219200"/>
            <a:ext cx="5641848" cy="582612"/>
          </a:xfrm>
        </p:spPr>
        <p:txBody>
          <a:bodyPr vert="horz" lIns="91440" tIns="45720" rIns="91440" bIns="45720" rtlCol="0">
            <a:normAutofit/>
          </a:bodyPr>
          <a:lstStyle>
            <a:lvl1pPr marL="0" indent="0">
              <a:buNone/>
              <a:defRPr lang="en-US" sz="2500" smtClean="0">
                <a:solidFill>
                  <a:schemeClr val="tx1"/>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
        <p:nvSpPr>
          <p:cNvPr id="9" name="Picture Placeholder 8">
            <a:extLst>
              <a:ext uri="{FF2B5EF4-FFF2-40B4-BE49-F238E27FC236}">
                <a16:creationId xmlns:a16="http://schemas.microsoft.com/office/drawing/2014/main" id="{3E6B7351-222B-3BFB-5D5C-6161EF1A84A9}"/>
              </a:ext>
            </a:extLst>
          </p:cNvPr>
          <p:cNvSpPr>
            <a:spLocks noGrp="1"/>
          </p:cNvSpPr>
          <p:nvPr>
            <p:ph type="pic" sz="quarter" idx="14"/>
          </p:nvPr>
        </p:nvSpPr>
        <p:spPr>
          <a:xfrm>
            <a:off x="1" y="0"/>
            <a:ext cx="6096000" cy="6549131"/>
          </a:xfrm>
        </p:spPr>
        <p:txBody>
          <a:bodyPr/>
          <a:lstStyle/>
          <a:p>
            <a:endParaRPr lang="en-US" dirty="0"/>
          </a:p>
        </p:txBody>
      </p:sp>
      <p:sp>
        <p:nvSpPr>
          <p:cNvPr id="10" name="Text Placeholder 5">
            <a:extLst>
              <a:ext uri="{FF2B5EF4-FFF2-40B4-BE49-F238E27FC236}">
                <a16:creationId xmlns:a16="http://schemas.microsoft.com/office/drawing/2014/main" id="{B10699C7-03A9-9D5F-5D8D-68A7B4ECFB59}"/>
              </a:ext>
            </a:extLst>
          </p:cNvPr>
          <p:cNvSpPr>
            <a:spLocks noGrp="1"/>
          </p:cNvSpPr>
          <p:nvPr>
            <p:ph type="body" sz="quarter" idx="15" hasCustomPrompt="1"/>
          </p:nvPr>
        </p:nvSpPr>
        <p:spPr>
          <a:xfrm>
            <a:off x="6329384" y="2057400"/>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21175070"/>
      </p:ext>
    </p:extLst>
  </p:cSld>
  <p:clrMapOvr>
    <a:masterClrMapping/>
  </p:clrMapOvr>
  <p:extLst>
    <p:ext uri="{DCECCB84-F9BA-43D5-87BE-67443E8EF086}">
      <p15:sldGuideLst xmlns:p15="http://schemas.microsoft.com/office/powerpoint/2012/main">
        <p15:guide id="1" pos="3840">
          <p15:clr>
            <a:srgbClr val="FBAE40"/>
          </p15:clr>
        </p15:guide>
        <p15:guide id="2" pos="3984">
          <p15:clr>
            <a:srgbClr val="FBAE40"/>
          </p15:clr>
        </p15:guide>
        <p15:guide id="3" orient="horz" pos="768">
          <p15:clr>
            <a:srgbClr val="FBAE40"/>
          </p15:clr>
        </p15:guide>
      </p15:sldGuideLst>
    </p:ext>
  </p:extLst>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Green Background Title Chart">
    <p:spTree>
      <p:nvGrpSpPr>
        <p:cNvPr id="1" name=""/>
        <p:cNvGrpSpPr/>
        <p:nvPr/>
      </p:nvGrpSpPr>
      <p:grpSpPr>
        <a:xfrm>
          <a:off x="0" y="0"/>
          <a:ext cx="0" cy="0"/>
          <a:chOff x="0" y="0"/>
          <a:chExt cx="0" cy="0"/>
        </a:xfrm>
      </p:grpSpPr>
      <p:sp>
        <p:nvSpPr>
          <p:cNvPr id="5" name="Line">
            <a:extLst>
              <a:ext uri="{FF2B5EF4-FFF2-40B4-BE49-F238E27FC236}">
                <a16:creationId xmlns:a16="http://schemas.microsoft.com/office/drawing/2014/main" id="{83D016EE-31A0-CEF0-E3D1-F942263C32C7}"/>
              </a:ext>
            </a:extLst>
          </p:cNvPr>
          <p:cNvSpPr/>
          <p:nvPr userDrawn="1"/>
        </p:nvSpPr>
        <p:spPr>
          <a:xfrm flipV="1">
            <a:off x="4264886" y="683399"/>
            <a:ext cx="0" cy="5651501"/>
          </a:xfrm>
          <a:prstGeom prst="line">
            <a:avLst/>
          </a:prstGeom>
          <a:ln w="12700">
            <a:solidFill>
              <a:srgbClr val="BFBFBF"/>
            </a:solidFill>
            <a:miter lim="400000"/>
          </a:ln>
        </p:spPr>
        <p:txBody>
          <a:bodyPr lIns="25390" tIns="25390" rIns="25390" bIns="25390" anchor="ctr"/>
          <a:lstStyle/>
          <a:p>
            <a:pPr>
              <a:defRPr sz="4000">
                <a:solidFill>
                  <a:srgbClr val="FFFFFF"/>
                </a:solidFill>
                <a:effectLst>
                  <a:outerShdw blurRad="38100" dist="12700" dir="5400000" rotWithShape="0">
                    <a:srgbClr val="000000">
                      <a:alpha val="50000"/>
                    </a:srgbClr>
                  </a:outerShdw>
                </a:effectLst>
              </a:defRPr>
            </a:pPr>
            <a:endParaRPr sz="1999" dirty="0">
              <a:latin typeface="Univers Light" panose="020B0403020202020204" pitchFamily="34" charset="0"/>
            </a:endParaRPr>
          </a:p>
        </p:txBody>
      </p:sp>
      <p:sp>
        <p:nvSpPr>
          <p:cNvPr id="7" name="Chart Placeholder 10">
            <a:extLst>
              <a:ext uri="{FF2B5EF4-FFF2-40B4-BE49-F238E27FC236}">
                <a16:creationId xmlns:a16="http://schemas.microsoft.com/office/drawing/2014/main" id="{269E911D-5085-3547-48F4-ACACAB0E8C80}"/>
              </a:ext>
            </a:extLst>
          </p:cNvPr>
          <p:cNvSpPr>
            <a:spLocks noGrp="1"/>
          </p:cNvSpPr>
          <p:nvPr>
            <p:ph type="chart" sz="quarter" idx="12"/>
          </p:nvPr>
        </p:nvSpPr>
        <p:spPr>
          <a:xfrm>
            <a:off x="4573440" y="571500"/>
            <a:ext cx="7282986" cy="5753099"/>
          </a:xfrm>
          <a:prstGeom prst="rect">
            <a:avLst/>
          </a:prstGeom>
        </p:spPr>
        <p:txBody>
          <a:bodyPr/>
          <a:lstStyle>
            <a:lvl1pPr>
              <a:defRPr b="0" i="0">
                <a:latin typeface="Univers Light" panose="020B0403020202020204" pitchFamily="34" charset="0"/>
              </a:defRPr>
            </a:lvl1pPr>
          </a:lstStyle>
          <a:p>
            <a:endParaRPr lang="en-US" dirty="0"/>
          </a:p>
        </p:txBody>
      </p:sp>
      <p:sp>
        <p:nvSpPr>
          <p:cNvPr id="9" name="Title 1">
            <a:extLst>
              <a:ext uri="{FF2B5EF4-FFF2-40B4-BE49-F238E27FC236}">
                <a16:creationId xmlns:a16="http://schemas.microsoft.com/office/drawing/2014/main" id="{D0BE53B3-74D6-018F-6AF9-7CE657B339D9}"/>
              </a:ext>
            </a:extLst>
          </p:cNvPr>
          <p:cNvSpPr>
            <a:spLocks noGrp="1"/>
          </p:cNvSpPr>
          <p:nvPr>
            <p:ph type="title"/>
          </p:nvPr>
        </p:nvSpPr>
        <p:spPr>
          <a:xfrm>
            <a:off x="304800" y="620950"/>
            <a:ext cx="3651533" cy="5723998"/>
          </a:xfrm>
        </p:spPr>
        <p:txBody>
          <a:bodyPr anchor="t"/>
          <a:lstStyle/>
          <a:p>
            <a:r>
              <a:rPr lang="en-US"/>
              <a:t>Click to edit Master title style</a:t>
            </a:r>
          </a:p>
        </p:txBody>
      </p:sp>
    </p:spTree>
    <p:extLst>
      <p:ext uri="{BB962C8B-B14F-4D97-AF65-F5344CB8AC3E}">
        <p14:creationId xmlns:p14="http://schemas.microsoft.com/office/powerpoint/2010/main" val="4055122190"/>
      </p:ext>
    </p:extLst>
  </p:cSld>
  <p:clrMapOvr>
    <a:masterClrMapping/>
  </p:clrMapOvr>
  <p:extLst>
    <p:ext uri="{DCECCB84-F9BA-43D5-87BE-67443E8EF086}">
      <p15:sldGuideLst xmlns:p15="http://schemas.microsoft.com/office/powerpoint/2012/main">
        <p15:guide id="1" pos="2880">
          <p15:clr>
            <a:srgbClr val="FBAE40"/>
          </p15:clr>
        </p15:guide>
        <p15:guide id="2" pos="2688">
          <p15:clr>
            <a:srgbClr val="FBAE40"/>
          </p15:clr>
        </p15:guide>
        <p15:guide id="3" pos="2496">
          <p15:clr>
            <a:srgbClr val="FBAE40"/>
          </p15:clr>
        </p15:guide>
      </p15:sldGuideLst>
    </p:ext>
  </p:extLst>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Green Background 2 Culumn">
    <p:spTree>
      <p:nvGrpSpPr>
        <p:cNvPr id="1" name=""/>
        <p:cNvGrpSpPr/>
        <p:nvPr/>
      </p:nvGrpSpPr>
      <p:grpSpPr>
        <a:xfrm>
          <a:off x="0" y="0"/>
          <a:ext cx="0" cy="0"/>
          <a:chOff x="0" y="0"/>
          <a:chExt cx="0" cy="0"/>
        </a:xfrm>
      </p:grpSpPr>
      <p:sp>
        <p:nvSpPr>
          <p:cNvPr id="2" name="Text Placeholder 28">
            <a:extLst>
              <a:ext uri="{FF2B5EF4-FFF2-40B4-BE49-F238E27FC236}">
                <a16:creationId xmlns:a16="http://schemas.microsoft.com/office/drawing/2014/main" id="{E3F0E954-F646-64A6-B3E0-E3C430DD3736}"/>
              </a:ext>
            </a:extLst>
          </p:cNvPr>
          <p:cNvSpPr>
            <a:spLocks noGrp="1"/>
          </p:cNvSpPr>
          <p:nvPr>
            <p:ph type="body" sz="quarter" idx="14"/>
          </p:nvPr>
        </p:nvSpPr>
        <p:spPr>
          <a:xfrm>
            <a:off x="6265195" y="1409699"/>
            <a:ext cx="5575395" cy="1159689"/>
          </a:xfrm>
          <a:prstGeom prst="rect">
            <a:avLst/>
          </a:prstGeom>
        </p:spPr>
        <p:txBody>
          <a:bodyPr vert="horz" lIns="91440" tIns="45720" rIns="91440" bIns="45720" rtlCol="0" anchor="t">
            <a:noAutofit/>
          </a:bodyPr>
          <a:lstStyle>
            <a:lvl1pPr marL="0" indent="0">
              <a:buNone/>
              <a:tabLst/>
              <a:defRPr lang="en-US" sz="3200" smtClean="0">
                <a:latin typeface="Univers Light" panose="020B0403020202020204" pitchFamily="34" charset="0"/>
                <a:ea typeface="+mj-ea"/>
                <a:cs typeface="+mj-cs"/>
              </a:defRPr>
            </a:lvl1pPr>
            <a:lvl2pPr>
              <a:defRPr lang="en-US" smtClean="0"/>
            </a:lvl2pPr>
            <a:lvl3pPr>
              <a:defRPr lang="en-US" smtClean="0"/>
            </a:lvl3pPr>
            <a:lvl4pPr>
              <a:defRPr lang="en-US" smtClean="0"/>
            </a:lvl4pPr>
            <a:lvl5pPr>
              <a:defRPr lang="en-US"/>
            </a:lvl5pPr>
          </a:lstStyle>
          <a:p>
            <a:pPr marL="15875" lvl="0" indent="-15875">
              <a:spcBef>
                <a:spcPct val="0"/>
              </a:spcBef>
            </a:pPr>
            <a:r>
              <a:rPr lang="en-US"/>
              <a:t>Click to edit Master text styles</a:t>
            </a:r>
          </a:p>
        </p:txBody>
      </p:sp>
      <p:sp>
        <p:nvSpPr>
          <p:cNvPr id="5" name="Text Placeholder 28">
            <a:extLst>
              <a:ext uri="{FF2B5EF4-FFF2-40B4-BE49-F238E27FC236}">
                <a16:creationId xmlns:a16="http://schemas.microsoft.com/office/drawing/2014/main" id="{792485FA-A54A-5CF5-978D-A15FB0B774DF}"/>
              </a:ext>
            </a:extLst>
          </p:cNvPr>
          <p:cNvSpPr>
            <a:spLocks noGrp="1"/>
          </p:cNvSpPr>
          <p:nvPr>
            <p:ph type="body" sz="quarter" idx="15"/>
          </p:nvPr>
        </p:nvSpPr>
        <p:spPr>
          <a:xfrm>
            <a:off x="304519" y="1409700"/>
            <a:ext cx="5575395" cy="1159689"/>
          </a:xfrm>
          <a:prstGeom prst="rect">
            <a:avLst/>
          </a:prstGeom>
        </p:spPr>
        <p:txBody>
          <a:bodyPr vert="horz" lIns="91440" tIns="45720" rIns="91440" bIns="45720" rtlCol="0" anchor="t">
            <a:noAutofit/>
          </a:bodyPr>
          <a:lstStyle>
            <a:lvl1pPr marL="0" indent="0">
              <a:buNone/>
              <a:tabLst/>
              <a:defRPr lang="en-US" sz="3200" smtClean="0">
                <a:latin typeface="Univers Light" panose="020B0403020202020204" pitchFamily="34" charset="0"/>
                <a:ea typeface="+mj-ea"/>
                <a:cs typeface="+mj-cs"/>
              </a:defRPr>
            </a:lvl1pPr>
            <a:lvl2pPr>
              <a:defRPr lang="en-US" smtClean="0"/>
            </a:lvl2pPr>
            <a:lvl3pPr>
              <a:defRPr lang="en-US" smtClean="0"/>
            </a:lvl3pPr>
            <a:lvl4pPr>
              <a:defRPr lang="en-US" smtClean="0"/>
            </a:lvl4pPr>
            <a:lvl5pPr>
              <a:defRPr lang="en-US"/>
            </a:lvl5pPr>
          </a:lstStyle>
          <a:p>
            <a:pPr marL="15875" lvl="0" indent="-15875">
              <a:spcBef>
                <a:spcPct val="0"/>
              </a:spcBef>
            </a:pPr>
            <a:r>
              <a:rPr lang="en-US"/>
              <a:t>Click to edit Master text styles</a:t>
            </a:r>
          </a:p>
        </p:txBody>
      </p:sp>
      <p:sp>
        <p:nvSpPr>
          <p:cNvPr id="6" name="Text Placeholder 5">
            <a:extLst>
              <a:ext uri="{FF2B5EF4-FFF2-40B4-BE49-F238E27FC236}">
                <a16:creationId xmlns:a16="http://schemas.microsoft.com/office/drawing/2014/main" id="{26787AD4-2BBF-F44F-3C9C-8CD95E662D3C}"/>
              </a:ext>
            </a:extLst>
          </p:cNvPr>
          <p:cNvSpPr>
            <a:spLocks noGrp="1"/>
          </p:cNvSpPr>
          <p:nvPr>
            <p:ph type="body" sz="quarter" idx="13" hasCustomPrompt="1"/>
          </p:nvPr>
        </p:nvSpPr>
        <p:spPr>
          <a:xfrm>
            <a:off x="304800" y="2764840"/>
            <a:ext cx="5575114" cy="3680409"/>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7" name="Text Placeholder 5">
            <a:extLst>
              <a:ext uri="{FF2B5EF4-FFF2-40B4-BE49-F238E27FC236}">
                <a16:creationId xmlns:a16="http://schemas.microsoft.com/office/drawing/2014/main" id="{CCD5B642-AFAA-E055-04C1-661CD7BF9549}"/>
              </a:ext>
            </a:extLst>
          </p:cNvPr>
          <p:cNvSpPr>
            <a:spLocks noGrp="1"/>
          </p:cNvSpPr>
          <p:nvPr>
            <p:ph type="body" sz="quarter" idx="16" hasCustomPrompt="1"/>
          </p:nvPr>
        </p:nvSpPr>
        <p:spPr>
          <a:xfrm>
            <a:off x="6264914" y="2764838"/>
            <a:ext cx="5575395" cy="3680411"/>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9" name="Title 1">
            <a:extLst>
              <a:ext uri="{FF2B5EF4-FFF2-40B4-BE49-F238E27FC236}">
                <a16:creationId xmlns:a16="http://schemas.microsoft.com/office/drawing/2014/main" id="{CC3B2B4B-4FC4-B388-CC3C-1F2C7698EE7B}"/>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3093523304"/>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Green Background 3 Culumn">
    <p:spTree>
      <p:nvGrpSpPr>
        <p:cNvPr id="1" name=""/>
        <p:cNvGrpSpPr/>
        <p:nvPr/>
      </p:nvGrpSpPr>
      <p:grpSpPr>
        <a:xfrm>
          <a:off x="0" y="0"/>
          <a:ext cx="0" cy="0"/>
          <a:chOff x="0" y="0"/>
          <a:chExt cx="0" cy="0"/>
        </a:xfrm>
      </p:grpSpPr>
      <p:sp>
        <p:nvSpPr>
          <p:cNvPr id="2" name="Text Placeholder 22">
            <a:extLst>
              <a:ext uri="{FF2B5EF4-FFF2-40B4-BE49-F238E27FC236}">
                <a16:creationId xmlns:a16="http://schemas.microsoft.com/office/drawing/2014/main" id="{E30EF0DA-1538-5C6E-2E41-89ED1EDCA56C}"/>
              </a:ext>
            </a:extLst>
          </p:cNvPr>
          <p:cNvSpPr>
            <a:spLocks noGrp="1"/>
          </p:cNvSpPr>
          <p:nvPr>
            <p:ph type="body" sz="quarter" idx="18"/>
          </p:nvPr>
        </p:nvSpPr>
        <p:spPr>
          <a:xfrm>
            <a:off x="311266" y="1410514"/>
            <a:ext cx="3632192" cy="1158875"/>
          </a:xfrm>
        </p:spPr>
        <p:txBody>
          <a:bodyPr vert="horz" lIns="91440" tIns="45720" rIns="91440" bIns="45720" rtlCol="0" anchor="t">
            <a:noAutofit/>
          </a:bodyPr>
          <a:lstStyle>
            <a:lvl1pPr marL="0" indent="0">
              <a:buFontTx/>
              <a:buNone/>
              <a:defRPr lang="en-US" sz="3000" smtClean="0">
                <a:latin typeface="Univers Light" panose="020B0403020202020204" pitchFamily="34" charset="0"/>
                <a:ea typeface="+mj-ea"/>
                <a:cs typeface="+mj-cs"/>
              </a:defRPr>
            </a:lvl1pPr>
            <a:lvl2pPr marL="228508" indent="0">
              <a:buFontTx/>
              <a:buNone/>
              <a:defRPr lang="en-US" smtClean="0"/>
            </a:lvl2pPr>
            <a:lvl3pPr marL="228508" indent="0">
              <a:buFontTx/>
              <a:buNone/>
              <a:defRPr lang="en-US" smtClean="0"/>
            </a:lvl3pPr>
            <a:lvl4pPr marL="228508" indent="0">
              <a:buFontTx/>
              <a:buNone/>
              <a:defRPr lang="en-US" smtClean="0"/>
            </a:lvl4pPr>
            <a:lvl5pPr marL="228508" indent="0">
              <a:buFontTx/>
              <a:buNone/>
              <a:defRPr lang="en-US"/>
            </a:lvl5pPr>
          </a:lstStyle>
          <a:p>
            <a:pPr marL="9525" lvl="0" indent="-9525">
              <a:spcBef>
                <a:spcPct val="0"/>
              </a:spcBef>
              <a:buNone/>
              <a:tabLst/>
            </a:pPr>
            <a:r>
              <a:rPr lang="en-US"/>
              <a:t>Click to edit Master text styles</a:t>
            </a:r>
          </a:p>
        </p:txBody>
      </p:sp>
      <p:sp>
        <p:nvSpPr>
          <p:cNvPr id="5" name="Text Placeholder 22">
            <a:extLst>
              <a:ext uri="{FF2B5EF4-FFF2-40B4-BE49-F238E27FC236}">
                <a16:creationId xmlns:a16="http://schemas.microsoft.com/office/drawing/2014/main" id="{CA5C3D01-B4AC-9234-31D0-14C23D86FE36}"/>
              </a:ext>
            </a:extLst>
          </p:cNvPr>
          <p:cNvSpPr>
            <a:spLocks noGrp="1"/>
          </p:cNvSpPr>
          <p:nvPr>
            <p:ph type="body" sz="quarter" idx="19"/>
          </p:nvPr>
        </p:nvSpPr>
        <p:spPr>
          <a:xfrm>
            <a:off x="4279904" y="1410514"/>
            <a:ext cx="3632192" cy="1158875"/>
          </a:xfrm>
        </p:spPr>
        <p:txBody>
          <a:bodyPr vert="horz" lIns="91440" tIns="45720" rIns="91440" bIns="45720" rtlCol="0" anchor="t">
            <a:noAutofit/>
          </a:bodyPr>
          <a:lstStyle>
            <a:lvl1pPr marL="0" indent="0">
              <a:buFontTx/>
              <a:buNone/>
              <a:defRPr lang="en-US" sz="3000" smtClean="0">
                <a:latin typeface="Univers Light" panose="020B0403020202020204" pitchFamily="34" charset="0"/>
                <a:ea typeface="+mj-ea"/>
                <a:cs typeface="+mj-cs"/>
              </a:defRPr>
            </a:lvl1pPr>
            <a:lvl2pPr marL="228508" indent="0">
              <a:buFontTx/>
              <a:buNone/>
              <a:defRPr lang="en-US" smtClean="0"/>
            </a:lvl2pPr>
            <a:lvl3pPr marL="228508" indent="0">
              <a:buFontTx/>
              <a:buNone/>
              <a:defRPr lang="en-US" smtClean="0"/>
            </a:lvl3pPr>
            <a:lvl4pPr marL="228508" indent="0">
              <a:buFontTx/>
              <a:buNone/>
              <a:defRPr lang="en-US" smtClean="0"/>
            </a:lvl4pPr>
            <a:lvl5pPr marL="228508" indent="0">
              <a:buFontTx/>
              <a:buNone/>
              <a:defRPr lang="en-US"/>
            </a:lvl5pPr>
          </a:lstStyle>
          <a:p>
            <a:pPr marL="9525" lvl="0" indent="-9525">
              <a:spcBef>
                <a:spcPct val="0"/>
              </a:spcBef>
              <a:buNone/>
              <a:tabLst/>
            </a:pPr>
            <a:r>
              <a:rPr lang="en-US"/>
              <a:t>Click to edit Master text styles</a:t>
            </a:r>
          </a:p>
        </p:txBody>
      </p:sp>
      <p:sp>
        <p:nvSpPr>
          <p:cNvPr id="6" name="Text Placeholder 22">
            <a:extLst>
              <a:ext uri="{FF2B5EF4-FFF2-40B4-BE49-F238E27FC236}">
                <a16:creationId xmlns:a16="http://schemas.microsoft.com/office/drawing/2014/main" id="{B392BA5E-2EEA-0C47-FC29-B8BF5BBE1E81}"/>
              </a:ext>
            </a:extLst>
          </p:cNvPr>
          <p:cNvSpPr>
            <a:spLocks noGrp="1"/>
          </p:cNvSpPr>
          <p:nvPr>
            <p:ph type="body" sz="quarter" idx="20"/>
          </p:nvPr>
        </p:nvSpPr>
        <p:spPr>
          <a:xfrm>
            <a:off x="8216908" y="1410514"/>
            <a:ext cx="3632192" cy="1158875"/>
          </a:xfrm>
        </p:spPr>
        <p:txBody>
          <a:bodyPr vert="horz" lIns="91440" tIns="45720" rIns="91440" bIns="45720" rtlCol="0" anchor="t">
            <a:noAutofit/>
          </a:bodyPr>
          <a:lstStyle>
            <a:lvl1pPr marL="0" indent="0">
              <a:buFontTx/>
              <a:buNone/>
              <a:defRPr lang="en-US" sz="3000" smtClean="0">
                <a:latin typeface="Univers Light" panose="020B0403020202020204" pitchFamily="34" charset="0"/>
                <a:ea typeface="+mj-ea"/>
                <a:cs typeface="+mj-cs"/>
              </a:defRPr>
            </a:lvl1pPr>
            <a:lvl2pPr marL="228508" indent="0">
              <a:buFontTx/>
              <a:buNone/>
              <a:defRPr lang="en-US" smtClean="0"/>
            </a:lvl2pPr>
            <a:lvl3pPr marL="228508" indent="0">
              <a:buFontTx/>
              <a:buNone/>
              <a:defRPr lang="en-US" smtClean="0"/>
            </a:lvl3pPr>
            <a:lvl4pPr marL="228508" indent="0">
              <a:buFontTx/>
              <a:buNone/>
              <a:defRPr lang="en-US" smtClean="0"/>
            </a:lvl4pPr>
            <a:lvl5pPr marL="228508" indent="0">
              <a:buFontTx/>
              <a:buNone/>
              <a:defRPr lang="en-US"/>
            </a:lvl5pPr>
          </a:lstStyle>
          <a:p>
            <a:pPr marL="9525" lvl="0" indent="-9525">
              <a:spcBef>
                <a:spcPct val="0"/>
              </a:spcBef>
              <a:buNone/>
              <a:tabLst/>
            </a:pPr>
            <a:r>
              <a:rPr lang="en-US"/>
              <a:t>Click to edit Master text styles</a:t>
            </a:r>
          </a:p>
        </p:txBody>
      </p:sp>
      <p:sp>
        <p:nvSpPr>
          <p:cNvPr id="7" name="Text Placeholder 5">
            <a:extLst>
              <a:ext uri="{FF2B5EF4-FFF2-40B4-BE49-F238E27FC236}">
                <a16:creationId xmlns:a16="http://schemas.microsoft.com/office/drawing/2014/main" id="{52B9F39A-2BC0-0C0E-C4B7-071AB91C0962}"/>
              </a:ext>
            </a:extLst>
          </p:cNvPr>
          <p:cNvSpPr>
            <a:spLocks noGrp="1"/>
          </p:cNvSpPr>
          <p:nvPr>
            <p:ph type="body" sz="quarter" idx="21" hasCustomPrompt="1"/>
          </p:nvPr>
        </p:nvSpPr>
        <p:spPr>
          <a:xfrm>
            <a:off x="304800" y="2764840"/>
            <a:ext cx="3632192" cy="368041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8" name="Text Placeholder 5">
            <a:extLst>
              <a:ext uri="{FF2B5EF4-FFF2-40B4-BE49-F238E27FC236}">
                <a16:creationId xmlns:a16="http://schemas.microsoft.com/office/drawing/2014/main" id="{54840BD3-8178-2BED-7750-934F8FEE4FA3}"/>
              </a:ext>
            </a:extLst>
          </p:cNvPr>
          <p:cNvSpPr>
            <a:spLocks noGrp="1"/>
          </p:cNvSpPr>
          <p:nvPr>
            <p:ph type="body" sz="quarter" idx="22" hasCustomPrompt="1"/>
          </p:nvPr>
        </p:nvSpPr>
        <p:spPr>
          <a:xfrm>
            <a:off x="4279904" y="2764840"/>
            <a:ext cx="3632192" cy="368041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9" name="Text Placeholder 5">
            <a:extLst>
              <a:ext uri="{FF2B5EF4-FFF2-40B4-BE49-F238E27FC236}">
                <a16:creationId xmlns:a16="http://schemas.microsoft.com/office/drawing/2014/main" id="{F9677D65-62D5-698E-16B9-336444335E1E}"/>
              </a:ext>
            </a:extLst>
          </p:cNvPr>
          <p:cNvSpPr>
            <a:spLocks noGrp="1"/>
          </p:cNvSpPr>
          <p:nvPr>
            <p:ph type="body" sz="quarter" idx="23" hasCustomPrompt="1"/>
          </p:nvPr>
        </p:nvSpPr>
        <p:spPr>
          <a:xfrm>
            <a:off x="8216908" y="2764840"/>
            <a:ext cx="3632192" cy="368041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56D0D4B2-F1FF-8A3E-B179-D25121408CE6}"/>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1514032597"/>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Green Background 4 Culumn">
    <p:spTree>
      <p:nvGrpSpPr>
        <p:cNvPr id="1" name=""/>
        <p:cNvGrpSpPr/>
        <p:nvPr/>
      </p:nvGrpSpPr>
      <p:grpSpPr>
        <a:xfrm>
          <a:off x="0" y="0"/>
          <a:ext cx="0" cy="0"/>
          <a:chOff x="0" y="0"/>
          <a:chExt cx="0" cy="0"/>
        </a:xfrm>
      </p:grpSpPr>
      <p:sp>
        <p:nvSpPr>
          <p:cNvPr id="2" name="Text Placeholder 24">
            <a:extLst>
              <a:ext uri="{FF2B5EF4-FFF2-40B4-BE49-F238E27FC236}">
                <a16:creationId xmlns:a16="http://schemas.microsoft.com/office/drawing/2014/main" id="{FCE943DF-27EB-9AE1-8A1F-954E872E1DCE}"/>
              </a:ext>
            </a:extLst>
          </p:cNvPr>
          <p:cNvSpPr>
            <a:spLocks noGrp="1"/>
          </p:cNvSpPr>
          <p:nvPr>
            <p:ph type="body" sz="quarter" idx="30"/>
          </p:nvPr>
        </p:nvSpPr>
        <p:spPr>
          <a:xfrm>
            <a:off x="309307"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5" name="Text Placeholder 24">
            <a:extLst>
              <a:ext uri="{FF2B5EF4-FFF2-40B4-BE49-F238E27FC236}">
                <a16:creationId xmlns:a16="http://schemas.microsoft.com/office/drawing/2014/main" id="{F79F71A9-E638-7899-88DD-DD31B0071FEF}"/>
              </a:ext>
            </a:extLst>
          </p:cNvPr>
          <p:cNvSpPr>
            <a:spLocks noGrp="1"/>
          </p:cNvSpPr>
          <p:nvPr>
            <p:ph type="body" sz="quarter" idx="31"/>
          </p:nvPr>
        </p:nvSpPr>
        <p:spPr>
          <a:xfrm>
            <a:off x="3283864"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6" name="Text Placeholder 24">
            <a:extLst>
              <a:ext uri="{FF2B5EF4-FFF2-40B4-BE49-F238E27FC236}">
                <a16:creationId xmlns:a16="http://schemas.microsoft.com/office/drawing/2014/main" id="{B003D33F-CEC4-F31B-DA34-55FCE4650D47}"/>
              </a:ext>
            </a:extLst>
          </p:cNvPr>
          <p:cNvSpPr>
            <a:spLocks noGrp="1"/>
          </p:cNvSpPr>
          <p:nvPr>
            <p:ph type="body" sz="quarter" idx="32"/>
          </p:nvPr>
        </p:nvSpPr>
        <p:spPr>
          <a:xfrm>
            <a:off x="6258421"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7" name="Text Placeholder 24">
            <a:extLst>
              <a:ext uri="{FF2B5EF4-FFF2-40B4-BE49-F238E27FC236}">
                <a16:creationId xmlns:a16="http://schemas.microsoft.com/office/drawing/2014/main" id="{5F3169B4-B820-6BF7-92F5-31EA36EF878F}"/>
              </a:ext>
            </a:extLst>
          </p:cNvPr>
          <p:cNvSpPr>
            <a:spLocks noGrp="1"/>
          </p:cNvSpPr>
          <p:nvPr>
            <p:ph type="body" sz="quarter" idx="33"/>
          </p:nvPr>
        </p:nvSpPr>
        <p:spPr>
          <a:xfrm>
            <a:off x="9232977"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8" name="Text Placeholder 5">
            <a:extLst>
              <a:ext uri="{FF2B5EF4-FFF2-40B4-BE49-F238E27FC236}">
                <a16:creationId xmlns:a16="http://schemas.microsoft.com/office/drawing/2014/main" id="{5650399B-EE23-9BC4-A986-D8761C784619}"/>
              </a:ext>
            </a:extLst>
          </p:cNvPr>
          <p:cNvSpPr>
            <a:spLocks noGrp="1"/>
          </p:cNvSpPr>
          <p:nvPr>
            <p:ph type="body" sz="quarter" idx="21" hasCustomPrompt="1"/>
          </p:nvPr>
        </p:nvSpPr>
        <p:spPr>
          <a:xfrm>
            <a:off x="310896" y="2764840"/>
            <a:ext cx="2615184" cy="3680410"/>
          </a:xfrm>
        </p:spPr>
        <p:txBody>
          <a:bodyPr/>
          <a:lstStyle>
            <a:lvl1pPr>
              <a:defRPr sz="2100"/>
            </a:lvl1pPr>
            <a:lvl2pPr>
              <a:defRPr sz="1900"/>
            </a:lvl2pPr>
            <a:lvl3pPr>
              <a:defRPr sz="1900"/>
            </a:lvl3pPr>
            <a:lvl4pPr>
              <a:defRPr sz="1900"/>
            </a:lvl4pPr>
            <a:lvl5pPr>
              <a:defRPr sz="190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9" name="Text Placeholder 5">
            <a:extLst>
              <a:ext uri="{FF2B5EF4-FFF2-40B4-BE49-F238E27FC236}">
                <a16:creationId xmlns:a16="http://schemas.microsoft.com/office/drawing/2014/main" id="{30F1C7CF-DA4D-7125-3899-C9442628C56A}"/>
              </a:ext>
            </a:extLst>
          </p:cNvPr>
          <p:cNvSpPr>
            <a:spLocks noGrp="1"/>
          </p:cNvSpPr>
          <p:nvPr>
            <p:ph type="body" sz="quarter" idx="34" hasCustomPrompt="1"/>
          </p:nvPr>
        </p:nvSpPr>
        <p:spPr>
          <a:xfrm>
            <a:off x="3284844" y="2764840"/>
            <a:ext cx="2615184" cy="3680410"/>
          </a:xfrm>
        </p:spPr>
        <p:txBody>
          <a:bodyPr vert="horz" lIns="91440" tIns="45720" rIns="91440" bIns="45720" rtlCol="0">
            <a:normAutofit/>
          </a:bodyPr>
          <a:lstStyle>
            <a:lvl1pPr>
              <a:defRPr lang="en-US" sz="2100" dirty="0"/>
            </a:lvl1pPr>
            <a:lvl2pPr>
              <a:defRPr lang="en-US" sz="1900" dirty="0"/>
            </a:lvl2pPr>
            <a:lvl3pPr>
              <a:defRPr lang="en-US" sz="1900" dirty="0"/>
            </a:lvl3pPr>
            <a:lvl4pPr>
              <a:defRPr lang="en-US" sz="1900" dirty="0"/>
            </a:lvl4pPr>
            <a:lvl5pPr>
              <a:defRPr lang="en-US" sz="1900" dirty="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0" name="Text Placeholder 5">
            <a:extLst>
              <a:ext uri="{FF2B5EF4-FFF2-40B4-BE49-F238E27FC236}">
                <a16:creationId xmlns:a16="http://schemas.microsoft.com/office/drawing/2014/main" id="{18334003-7524-EEDF-E983-A0EBBB18FC50}"/>
              </a:ext>
            </a:extLst>
          </p:cNvPr>
          <p:cNvSpPr>
            <a:spLocks noGrp="1"/>
          </p:cNvSpPr>
          <p:nvPr>
            <p:ph type="body" sz="quarter" idx="35" hasCustomPrompt="1"/>
          </p:nvPr>
        </p:nvSpPr>
        <p:spPr>
          <a:xfrm>
            <a:off x="6254496" y="2764840"/>
            <a:ext cx="2615184" cy="3680410"/>
          </a:xfrm>
        </p:spPr>
        <p:txBody>
          <a:bodyPr vert="horz" lIns="91440" tIns="45720" rIns="91440" bIns="45720" rtlCol="0">
            <a:normAutofit/>
          </a:bodyPr>
          <a:lstStyle>
            <a:lvl1pPr>
              <a:defRPr lang="en-US" sz="2100" dirty="0"/>
            </a:lvl1pPr>
            <a:lvl2pPr>
              <a:defRPr lang="en-US" sz="1900" dirty="0"/>
            </a:lvl2pPr>
            <a:lvl3pPr>
              <a:defRPr lang="en-US" sz="1900" dirty="0"/>
            </a:lvl3pPr>
            <a:lvl4pPr>
              <a:defRPr lang="en-US" sz="1900" dirty="0"/>
            </a:lvl4pPr>
            <a:lvl5pPr>
              <a:defRPr lang="en-US" sz="1900" dirty="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1" name="Text Placeholder 5">
            <a:extLst>
              <a:ext uri="{FF2B5EF4-FFF2-40B4-BE49-F238E27FC236}">
                <a16:creationId xmlns:a16="http://schemas.microsoft.com/office/drawing/2014/main" id="{E4AF3191-7973-12A6-3D03-DD359777A3BB}"/>
              </a:ext>
            </a:extLst>
          </p:cNvPr>
          <p:cNvSpPr>
            <a:spLocks noGrp="1"/>
          </p:cNvSpPr>
          <p:nvPr>
            <p:ph type="body" sz="quarter" idx="36" hasCustomPrompt="1"/>
          </p:nvPr>
        </p:nvSpPr>
        <p:spPr>
          <a:xfrm>
            <a:off x="9232977" y="2764840"/>
            <a:ext cx="2615184" cy="3680410"/>
          </a:xfrm>
        </p:spPr>
        <p:txBody>
          <a:bodyPr vert="horz" lIns="91440" tIns="45720" rIns="91440" bIns="45720" rtlCol="0">
            <a:normAutofit/>
          </a:bodyPr>
          <a:lstStyle>
            <a:lvl1pPr>
              <a:defRPr lang="en-US" sz="2100" dirty="0"/>
            </a:lvl1pPr>
            <a:lvl2pPr>
              <a:defRPr lang="en-US" sz="1900" dirty="0"/>
            </a:lvl2pPr>
            <a:lvl3pPr>
              <a:defRPr lang="en-US" sz="1900" dirty="0"/>
            </a:lvl3pPr>
            <a:lvl4pPr>
              <a:defRPr lang="en-US" sz="1900" dirty="0"/>
            </a:lvl4pPr>
            <a:lvl5pPr>
              <a:defRPr lang="en-US" sz="1900" dirty="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80E4B17D-C4A2-B157-15C8-11C06EF54785}"/>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8777614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White Background Title Subtitle 2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11544300" cy="582612"/>
          </a:xfrm>
        </p:spPr>
        <p:txBody>
          <a:bodyPr vert="horz" lIns="91440" tIns="45720" rIns="91440" bIns="45720" rtlCol="0">
            <a:normAutofit/>
          </a:bodyPr>
          <a:lstStyle>
            <a:lvl1pPr marL="0" indent="0">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
        <p:nvSpPr>
          <p:cNvPr id="9" name="Text Placeholder 5">
            <a:extLst>
              <a:ext uri="{FF2B5EF4-FFF2-40B4-BE49-F238E27FC236}">
                <a16:creationId xmlns:a16="http://schemas.microsoft.com/office/drawing/2014/main" id="{B31D70AF-7580-F143-9574-DF082F671F95}"/>
              </a:ext>
            </a:extLst>
          </p:cNvPr>
          <p:cNvSpPr>
            <a:spLocks noGrp="1"/>
          </p:cNvSpPr>
          <p:nvPr>
            <p:ph type="body" sz="quarter" idx="13" hasCustomPrompt="1"/>
          </p:nvPr>
        </p:nvSpPr>
        <p:spPr>
          <a:xfrm>
            <a:off x="304800" y="2057400"/>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0" name="Text Placeholder 5">
            <a:extLst>
              <a:ext uri="{FF2B5EF4-FFF2-40B4-BE49-F238E27FC236}">
                <a16:creationId xmlns:a16="http://schemas.microsoft.com/office/drawing/2014/main" id="{47624E3D-E7BF-595A-B8B8-8BCE1239CCA3}"/>
              </a:ext>
            </a:extLst>
          </p:cNvPr>
          <p:cNvSpPr>
            <a:spLocks noGrp="1"/>
          </p:cNvSpPr>
          <p:nvPr>
            <p:ph type="body" sz="quarter" idx="14" hasCustomPrompt="1"/>
          </p:nvPr>
        </p:nvSpPr>
        <p:spPr>
          <a:xfrm>
            <a:off x="6213227" y="2057400"/>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04045140"/>
      </p:ext>
    </p:extLst>
  </p:cSld>
  <p:clrMapOvr>
    <a:masterClrMapping/>
  </p:clrMapOvr>
  <p:extLst>
    <p:ext uri="{DCECCB84-F9BA-43D5-87BE-67443E8EF086}">
      <p15:sldGuideLst xmlns:p15="http://schemas.microsoft.com/office/powerpoint/2012/main">
        <p15:guide id="1" pos="3912">
          <p15:clr>
            <a:srgbClr val="FBAE40"/>
          </p15:clr>
        </p15:guide>
        <p15:guide id="2" pos="3744">
          <p15:clr>
            <a:srgbClr val="FBAE40"/>
          </p15:clr>
        </p15:guide>
        <p15:guide id="3" orient="horz" pos="768">
          <p15:clr>
            <a:srgbClr val="FBAE40"/>
          </p15:clr>
        </p15:guide>
      </p15:sldGuideLst>
    </p:ext>
  </p:extLst>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Green Background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1198894"/>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White Backgrou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2391374468"/>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White Background Title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11544300" cy="582612"/>
          </a:xfrm>
        </p:spPr>
        <p:txBody>
          <a:bodyPr vert="horz" lIns="91440" tIns="45720" rIns="91440" bIns="45720" rtlCol="0">
            <a:normAutofit/>
          </a:bodyPr>
          <a:lstStyle>
            <a:lvl1pPr marL="0" indent="0">
              <a:buFontTx/>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Tree>
    <p:extLst>
      <p:ext uri="{BB962C8B-B14F-4D97-AF65-F5344CB8AC3E}">
        <p14:creationId xmlns:p14="http://schemas.microsoft.com/office/powerpoint/2010/main" val="317400865"/>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White Background Title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6" name="Text Placeholder 5">
            <a:extLst>
              <a:ext uri="{FF2B5EF4-FFF2-40B4-BE49-F238E27FC236}">
                <a16:creationId xmlns:a16="http://schemas.microsoft.com/office/drawing/2014/main" id="{97084CA6-B8B1-5F6F-865F-E940B9D36671}"/>
              </a:ext>
            </a:extLst>
          </p:cNvPr>
          <p:cNvSpPr>
            <a:spLocks noGrp="1"/>
          </p:cNvSpPr>
          <p:nvPr>
            <p:ph type="body" sz="quarter" idx="13" hasCustomPrompt="1"/>
          </p:nvPr>
        </p:nvSpPr>
        <p:spPr>
          <a:xfrm>
            <a:off x="304800" y="1567502"/>
            <a:ext cx="115443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3310655"/>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White Background Title Subtitle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11544300" cy="582612"/>
          </a:xfrm>
        </p:spPr>
        <p:txBody>
          <a:bodyPr vert="horz" lIns="91440" tIns="45720" rIns="91440" bIns="45720" rtlCol="0">
            <a:normAutofit/>
          </a:bodyPr>
          <a:lstStyle>
            <a:lvl1pPr marL="0" indent="0">
              <a:buFont typeface="Wingdings" pitchFamily="2" charset="2"/>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
        <p:nvSpPr>
          <p:cNvPr id="6" name="Text Placeholder 5">
            <a:extLst>
              <a:ext uri="{FF2B5EF4-FFF2-40B4-BE49-F238E27FC236}">
                <a16:creationId xmlns:a16="http://schemas.microsoft.com/office/drawing/2014/main" id="{97084CA6-B8B1-5F6F-865F-E940B9D36671}"/>
              </a:ext>
            </a:extLst>
          </p:cNvPr>
          <p:cNvSpPr>
            <a:spLocks noGrp="1"/>
          </p:cNvSpPr>
          <p:nvPr>
            <p:ph type="body" sz="quarter" idx="13" hasCustomPrompt="1"/>
          </p:nvPr>
        </p:nvSpPr>
        <p:spPr>
          <a:xfrm>
            <a:off x="304800" y="2057400"/>
            <a:ext cx="115443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8091554"/>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White Background Title 2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9" name="Text Placeholder 5">
            <a:extLst>
              <a:ext uri="{FF2B5EF4-FFF2-40B4-BE49-F238E27FC236}">
                <a16:creationId xmlns:a16="http://schemas.microsoft.com/office/drawing/2014/main" id="{B31D70AF-7580-F143-9574-DF082F671F95}"/>
              </a:ext>
            </a:extLst>
          </p:cNvPr>
          <p:cNvSpPr>
            <a:spLocks noGrp="1"/>
          </p:cNvSpPr>
          <p:nvPr>
            <p:ph type="body" sz="quarter" idx="13" hasCustomPrompt="1"/>
          </p:nvPr>
        </p:nvSpPr>
        <p:spPr>
          <a:xfrm>
            <a:off x="304800" y="1567502"/>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0" name="Text Placeholder 5">
            <a:extLst>
              <a:ext uri="{FF2B5EF4-FFF2-40B4-BE49-F238E27FC236}">
                <a16:creationId xmlns:a16="http://schemas.microsoft.com/office/drawing/2014/main" id="{47624E3D-E7BF-595A-B8B8-8BCE1239CCA3}"/>
              </a:ext>
            </a:extLst>
          </p:cNvPr>
          <p:cNvSpPr>
            <a:spLocks noGrp="1"/>
          </p:cNvSpPr>
          <p:nvPr>
            <p:ph type="body" sz="quarter" idx="14" hasCustomPrompt="1"/>
          </p:nvPr>
        </p:nvSpPr>
        <p:spPr>
          <a:xfrm>
            <a:off x="6213227" y="1567502"/>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92097565"/>
      </p:ext>
    </p:extLst>
  </p:cSld>
  <p:clrMapOvr>
    <a:masterClrMapping/>
  </p:clrMapOvr>
  <p:extLst>
    <p:ext uri="{DCECCB84-F9BA-43D5-87BE-67443E8EF086}">
      <p15:sldGuideLst xmlns:p15="http://schemas.microsoft.com/office/powerpoint/2012/main">
        <p15:guide id="1" pos="3912">
          <p15:clr>
            <a:srgbClr val="FBAE40"/>
          </p15:clr>
        </p15:guide>
        <p15:guide id="2" pos="3744">
          <p15:clr>
            <a:srgbClr val="FBAE40"/>
          </p15:clr>
        </p15:guide>
        <p15:guide id="3" orient="horz" pos="768">
          <p15:clr>
            <a:srgbClr val="FBAE40"/>
          </p15:clr>
        </p15:guide>
      </p15:sldGuideLst>
    </p:ext>
  </p:extLst>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White Background Title Subtitle 2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11544300" cy="582612"/>
          </a:xfrm>
        </p:spPr>
        <p:txBody>
          <a:bodyPr vert="horz" lIns="91440" tIns="45720" rIns="91440" bIns="45720" rtlCol="0">
            <a:normAutofit/>
          </a:bodyPr>
          <a:lstStyle>
            <a:lvl1pPr marL="0" indent="0">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
        <p:nvSpPr>
          <p:cNvPr id="9" name="Text Placeholder 5">
            <a:extLst>
              <a:ext uri="{FF2B5EF4-FFF2-40B4-BE49-F238E27FC236}">
                <a16:creationId xmlns:a16="http://schemas.microsoft.com/office/drawing/2014/main" id="{B31D70AF-7580-F143-9574-DF082F671F95}"/>
              </a:ext>
            </a:extLst>
          </p:cNvPr>
          <p:cNvSpPr>
            <a:spLocks noGrp="1"/>
          </p:cNvSpPr>
          <p:nvPr>
            <p:ph type="body" sz="quarter" idx="13" hasCustomPrompt="1"/>
          </p:nvPr>
        </p:nvSpPr>
        <p:spPr>
          <a:xfrm>
            <a:off x="304800" y="2057400"/>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0" name="Text Placeholder 5">
            <a:extLst>
              <a:ext uri="{FF2B5EF4-FFF2-40B4-BE49-F238E27FC236}">
                <a16:creationId xmlns:a16="http://schemas.microsoft.com/office/drawing/2014/main" id="{47624E3D-E7BF-595A-B8B8-8BCE1239CCA3}"/>
              </a:ext>
            </a:extLst>
          </p:cNvPr>
          <p:cNvSpPr>
            <a:spLocks noGrp="1"/>
          </p:cNvSpPr>
          <p:nvPr>
            <p:ph type="body" sz="quarter" idx="14" hasCustomPrompt="1"/>
          </p:nvPr>
        </p:nvSpPr>
        <p:spPr>
          <a:xfrm>
            <a:off x="6213227" y="2057400"/>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9908465"/>
      </p:ext>
    </p:extLst>
  </p:cSld>
  <p:clrMapOvr>
    <a:masterClrMapping/>
  </p:clrMapOvr>
  <p:extLst>
    <p:ext uri="{DCECCB84-F9BA-43D5-87BE-67443E8EF086}">
      <p15:sldGuideLst xmlns:p15="http://schemas.microsoft.com/office/powerpoint/2012/main">
        <p15:guide id="1" pos="3912">
          <p15:clr>
            <a:srgbClr val="FBAE40"/>
          </p15:clr>
        </p15:guide>
        <p15:guide id="2" pos="3744">
          <p15:clr>
            <a:srgbClr val="FBAE40"/>
          </p15:clr>
        </p15:guide>
        <p15:guide id="3" orient="horz" pos="768">
          <p15:clr>
            <a:srgbClr val="FBAE40"/>
          </p15:clr>
        </p15:guide>
      </p15:sldGuideLst>
    </p:ext>
  </p:extLst>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White Background Title Subtitle Copy Imag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5641848"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5641848" cy="582612"/>
          </a:xfrm>
        </p:spPr>
        <p:txBody>
          <a:bodyPr vert="horz" lIns="91440" tIns="45720" rIns="91440" bIns="45720" rtlCol="0">
            <a:normAutofit/>
          </a:bodyPr>
          <a:lstStyle>
            <a:lvl1pPr marL="0" indent="0">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
        <p:nvSpPr>
          <p:cNvPr id="9" name="Picture Placeholder 8">
            <a:extLst>
              <a:ext uri="{FF2B5EF4-FFF2-40B4-BE49-F238E27FC236}">
                <a16:creationId xmlns:a16="http://schemas.microsoft.com/office/drawing/2014/main" id="{3E6B7351-222B-3BFB-5D5C-6161EF1A84A9}"/>
              </a:ext>
            </a:extLst>
          </p:cNvPr>
          <p:cNvSpPr>
            <a:spLocks noGrp="1"/>
          </p:cNvSpPr>
          <p:nvPr>
            <p:ph type="pic" sz="quarter" idx="14"/>
          </p:nvPr>
        </p:nvSpPr>
        <p:spPr>
          <a:xfrm>
            <a:off x="6096001" y="-1"/>
            <a:ext cx="6095999" cy="6539607"/>
          </a:xfrm>
        </p:spPr>
        <p:txBody>
          <a:bodyPr/>
          <a:lstStyle/>
          <a:p>
            <a:endParaRPr lang="en-US" dirty="0"/>
          </a:p>
        </p:txBody>
      </p:sp>
      <p:sp>
        <p:nvSpPr>
          <p:cNvPr id="10" name="Text Placeholder 5">
            <a:extLst>
              <a:ext uri="{FF2B5EF4-FFF2-40B4-BE49-F238E27FC236}">
                <a16:creationId xmlns:a16="http://schemas.microsoft.com/office/drawing/2014/main" id="{F7EEE8DC-6A5B-C198-BD0A-C7E1FF70B471}"/>
              </a:ext>
            </a:extLst>
          </p:cNvPr>
          <p:cNvSpPr>
            <a:spLocks noGrp="1"/>
          </p:cNvSpPr>
          <p:nvPr>
            <p:ph type="body" sz="quarter" idx="13" hasCustomPrompt="1"/>
          </p:nvPr>
        </p:nvSpPr>
        <p:spPr>
          <a:xfrm>
            <a:off x="304800" y="2057400"/>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264245"/>
      </p:ext>
    </p:extLst>
  </p:cSld>
  <p:clrMapOvr>
    <a:masterClrMapping/>
  </p:clrMapOvr>
  <p:extLst>
    <p:ext uri="{DCECCB84-F9BA-43D5-87BE-67443E8EF086}">
      <p15:sldGuideLst xmlns:p15="http://schemas.microsoft.com/office/powerpoint/2012/main">
        <p15:guide id="1" pos="3840">
          <p15:clr>
            <a:srgbClr val="FBAE40"/>
          </p15:clr>
        </p15:guide>
        <p15:guide id="2" pos="3744">
          <p15:clr>
            <a:srgbClr val="FBAE40"/>
          </p15:clr>
        </p15:guide>
        <p15:guide id="3" orient="horz" pos="768">
          <p15:clr>
            <a:srgbClr val="FBAE40"/>
          </p15:clr>
        </p15:guide>
      </p15:sldGuideLst>
    </p:ext>
  </p:extLst>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White Background Title Subtitle Copy Image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6326336" y="571522"/>
            <a:ext cx="5641848"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6326336" y="1219200"/>
            <a:ext cx="5641848" cy="582612"/>
          </a:xfrm>
        </p:spPr>
        <p:txBody>
          <a:bodyPr vert="horz" lIns="91440" tIns="45720" rIns="91440" bIns="45720" rtlCol="0">
            <a:normAutofit/>
          </a:bodyPr>
          <a:lstStyle>
            <a:lvl1pPr marL="0" indent="0">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
        <p:nvSpPr>
          <p:cNvPr id="9" name="Picture Placeholder 8">
            <a:extLst>
              <a:ext uri="{FF2B5EF4-FFF2-40B4-BE49-F238E27FC236}">
                <a16:creationId xmlns:a16="http://schemas.microsoft.com/office/drawing/2014/main" id="{3E6B7351-222B-3BFB-5D5C-6161EF1A84A9}"/>
              </a:ext>
            </a:extLst>
          </p:cNvPr>
          <p:cNvSpPr>
            <a:spLocks noGrp="1"/>
          </p:cNvSpPr>
          <p:nvPr>
            <p:ph type="pic" sz="quarter" idx="14"/>
          </p:nvPr>
        </p:nvSpPr>
        <p:spPr>
          <a:xfrm>
            <a:off x="1" y="-1"/>
            <a:ext cx="6096000" cy="6539607"/>
          </a:xfrm>
        </p:spPr>
        <p:txBody>
          <a:bodyPr/>
          <a:lstStyle/>
          <a:p>
            <a:endParaRPr lang="en-US" dirty="0"/>
          </a:p>
        </p:txBody>
      </p:sp>
      <p:sp>
        <p:nvSpPr>
          <p:cNvPr id="10" name="Text Placeholder 5">
            <a:extLst>
              <a:ext uri="{FF2B5EF4-FFF2-40B4-BE49-F238E27FC236}">
                <a16:creationId xmlns:a16="http://schemas.microsoft.com/office/drawing/2014/main" id="{B10699C7-03A9-9D5F-5D8D-68A7B4ECFB59}"/>
              </a:ext>
            </a:extLst>
          </p:cNvPr>
          <p:cNvSpPr>
            <a:spLocks noGrp="1"/>
          </p:cNvSpPr>
          <p:nvPr>
            <p:ph type="body" sz="quarter" idx="15" hasCustomPrompt="1"/>
          </p:nvPr>
        </p:nvSpPr>
        <p:spPr>
          <a:xfrm>
            <a:off x="6329384" y="2057400"/>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52082341"/>
      </p:ext>
    </p:extLst>
  </p:cSld>
  <p:clrMapOvr>
    <a:masterClrMapping/>
  </p:clrMapOvr>
  <p:extLst>
    <p:ext uri="{DCECCB84-F9BA-43D5-87BE-67443E8EF086}">
      <p15:sldGuideLst xmlns:p15="http://schemas.microsoft.com/office/powerpoint/2012/main">
        <p15:guide id="1" pos="3840">
          <p15:clr>
            <a:srgbClr val="FBAE40"/>
          </p15:clr>
        </p15:guide>
        <p15:guide id="2" pos="3984">
          <p15:clr>
            <a:srgbClr val="FBAE40"/>
          </p15:clr>
        </p15:guide>
        <p15:guide id="3" orient="horz" pos="768">
          <p15:clr>
            <a:srgbClr val="FBAE40"/>
          </p15:clr>
        </p15:guide>
      </p15:sldGuideLst>
    </p:ext>
  </p:extLst>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White Background Title Chart">
    <p:spTree>
      <p:nvGrpSpPr>
        <p:cNvPr id="1" name=""/>
        <p:cNvGrpSpPr/>
        <p:nvPr/>
      </p:nvGrpSpPr>
      <p:grpSpPr>
        <a:xfrm>
          <a:off x="0" y="0"/>
          <a:ext cx="0" cy="0"/>
          <a:chOff x="0" y="0"/>
          <a:chExt cx="0" cy="0"/>
        </a:xfrm>
      </p:grpSpPr>
      <p:sp>
        <p:nvSpPr>
          <p:cNvPr id="5" name="Line">
            <a:extLst>
              <a:ext uri="{FF2B5EF4-FFF2-40B4-BE49-F238E27FC236}">
                <a16:creationId xmlns:a16="http://schemas.microsoft.com/office/drawing/2014/main" id="{83D016EE-31A0-CEF0-E3D1-F942263C32C7}"/>
              </a:ext>
            </a:extLst>
          </p:cNvPr>
          <p:cNvSpPr/>
          <p:nvPr userDrawn="1"/>
        </p:nvSpPr>
        <p:spPr>
          <a:xfrm flipV="1">
            <a:off x="4264886" y="683399"/>
            <a:ext cx="0" cy="5651501"/>
          </a:xfrm>
          <a:prstGeom prst="line">
            <a:avLst/>
          </a:prstGeom>
          <a:ln w="12700">
            <a:solidFill>
              <a:srgbClr val="BFBFBF"/>
            </a:solidFill>
            <a:miter lim="400000"/>
          </a:ln>
        </p:spPr>
        <p:txBody>
          <a:bodyPr lIns="25390" tIns="25390" rIns="25390" bIns="25390" anchor="ctr"/>
          <a:lstStyle/>
          <a:p>
            <a:pPr>
              <a:defRPr sz="4000">
                <a:solidFill>
                  <a:srgbClr val="FFFFFF"/>
                </a:solidFill>
                <a:effectLst>
                  <a:outerShdw blurRad="38100" dist="12700" dir="5400000" rotWithShape="0">
                    <a:srgbClr val="000000">
                      <a:alpha val="50000"/>
                    </a:srgbClr>
                  </a:outerShdw>
                </a:effectLst>
              </a:defRPr>
            </a:pPr>
            <a:endParaRPr sz="1999" dirty="0">
              <a:latin typeface="Univers Light" panose="020B0403020202020204" pitchFamily="34" charset="0"/>
            </a:endParaRPr>
          </a:p>
        </p:txBody>
      </p:sp>
      <p:sp>
        <p:nvSpPr>
          <p:cNvPr id="7" name="Chart Placeholder 10">
            <a:extLst>
              <a:ext uri="{FF2B5EF4-FFF2-40B4-BE49-F238E27FC236}">
                <a16:creationId xmlns:a16="http://schemas.microsoft.com/office/drawing/2014/main" id="{269E911D-5085-3547-48F4-ACACAB0E8C80}"/>
              </a:ext>
            </a:extLst>
          </p:cNvPr>
          <p:cNvSpPr>
            <a:spLocks noGrp="1"/>
          </p:cNvSpPr>
          <p:nvPr>
            <p:ph type="chart" sz="quarter" idx="12"/>
          </p:nvPr>
        </p:nvSpPr>
        <p:spPr>
          <a:xfrm>
            <a:off x="4573440" y="571500"/>
            <a:ext cx="7282986" cy="5753099"/>
          </a:xfrm>
          <a:prstGeom prst="rect">
            <a:avLst/>
          </a:prstGeom>
        </p:spPr>
        <p:txBody>
          <a:bodyPr/>
          <a:lstStyle>
            <a:lvl1pPr>
              <a:defRPr b="0" i="0">
                <a:latin typeface="Univers Light" panose="020B0403020202020204" pitchFamily="34" charset="0"/>
              </a:defRPr>
            </a:lvl1pPr>
          </a:lstStyle>
          <a:p>
            <a:endParaRPr lang="en-US" dirty="0"/>
          </a:p>
        </p:txBody>
      </p:sp>
      <p:sp>
        <p:nvSpPr>
          <p:cNvPr id="2" name="Title 1">
            <a:extLst>
              <a:ext uri="{FF2B5EF4-FFF2-40B4-BE49-F238E27FC236}">
                <a16:creationId xmlns:a16="http://schemas.microsoft.com/office/drawing/2014/main" id="{BBE1E901-218F-F241-6F8E-AC162E8959EA}"/>
              </a:ext>
            </a:extLst>
          </p:cNvPr>
          <p:cNvSpPr>
            <a:spLocks noGrp="1"/>
          </p:cNvSpPr>
          <p:nvPr>
            <p:ph type="title"/>
          </p:nvPr>
        </p:nvSpPr>
        <p:spPr>
          <a:xfrm>
            <a:off x="304800" y="620950"/>
            <a:ext cx="3651533" cy="5723998"/>
          </a:xfrm>
        </p:spPr>
        <p:txBody>
          <a:bodyPr anchor="t"/>
          <a:lstStyle/>
          <a:p>
            <a:r>
              <a:rPr lang="en-US"/>
              <a:t>Click to edit Master title style</a:t>
            </a:r>
          </a:p>
        </p:txBody>
      </p:sp>
    </p:spTree>
    <p:extLst>
      <p:ext uri="{BB962C8B-B14F-4D97-AF65-F5344CB8AC3E}">
        <p14:creationId xmlns:p14="http://schemas.microsoft.com/office/powerpoint/2010/main" val="3304666063"/>
      </p:ext>
    </p:extLst>
  </p:cSld>
  <p:clrMapOvr>
    <a:masterClrMapping/>
  </p:clrMapOvr>
  <p:extLst>
    <p:ext uri="{DCECCB84-F9BA-43D5-87BE-67443E8EF086}">
      <p15:sldGuideLst xmlns:p15="http://schemas.microsoft.com/office/powerpoint/2012/main">
        <p15:guide id="1" pos="2880">
          <p15:clr>
            <a:srgbClr val="FBAE40"/>
          </p15:clr>
        </p15:guide>
        <p15:guide id="2" pos="2688">
          <p15:clr>
            <a:srgbClr val="FBAE40"/>
          </p15:clr>
        </p15:guide>
        <p15:guide id="3" pos="2496">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White Background Title Subtitle Copy Imag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5641848"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5641848" cy="582612"/>
          </a:xfrm>
        </p:spPr>
        <p:txBody>
          <a:bodyPr vert="horz" lIns="91440" tIns="45720" rIns="91440" bIns="45720" rtlCol="0">
            <a:normAutofit/>
          </a:bodyPr>
          <a:lstStyle>
            <a:lvl1pPr marL="0" indent="0">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
        <p:nvSpPr>
          <p:cNvPr id="9" name="Picture Placeholder 8">
            <a:extLst>
              <a:ext uri="{FF2B5EF4-FFF2-40B4-BE49-F238E27FC236}">
                <a16:creationId xmlns:a16="http://schemas.microsoft.com/office/drawing/2014/main" id="{3E6B7351-222B-3BFB-5D5C-6161EF1A84A9}"/>
              </a:ext>
            </a:extLst>
          </p:cNvPr>
          <p:cNvSpPr>
            <a:spLocks noGrp="1"/>
          </p:cNvSpPr>
          <p:nvPr>
            <p:ph type="pic" sz="quarter" idx="14"/>
          </p:nvPr>
        </p:nvSpPr>
        <p:spPr>
          <a:xfrm>
            <a:off x="6096001" y="-1"/>
            <a:ext cx="6095999" cy="6539607"/>
          </a:xfrm>
        </p:spPr>
        <p:txBody>
          <a:bodyPr/>
          <a:lstStyle/>
          <a:p>
            <a:endParaRPr lang="en-US" dirty="0"/>
          </a:p>
        </p:txBody>
      </p:sp>
      <p:sp>
        <p:nvSpPr>
          <p:cNvPr id="10" name="Text Placeholder 5">
            <a:extLst>
              <a:ext uri="{FF2B5EF4-FFF2-40B4-BE49-F238E27FC236}">
                <a16:creationId xmlns:a16="http://schemas.microsoft.com/office/drawing/2014/main" id="{F7EEE8DC-6A5B-C198-BD0A-C7E1FF70B471}"/>
              </a:ext>
            </a:extLst>
          </p:cNvPr>
          <p:cNvSpPr>
            <a:spLocks noGrp="1"/>
          </p:cNvSpPr>
          <p:nvPr>
            <p:ph type="body" sz="quarter" idx="13" hasCustomPrompt="1"/>
          </p:nvPr>
        </p:nvSpPr>
        <p:spPr>
          <a:xfrm>
            <a:off x="304800" y="2057400"/>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8893154"/>
      </p:ext>
    </p:extLst>
  </p:cSld>
  <p:clrMapOvr>
    <a:masterClrMapping/>
  </p:clrMapOvr>
  <p:extLst>
    <p:ext uri="{DCECCB84-F9BA-43D5-87BE-67443E8EF086}">
      <p15:sldGuideLst xmlns:p15="http://schemas.microsoft.com/office/powerpoint/2012/main">
        <p15:guide id="1" pos="3840">
          <p15:clr>
            <a:srgbClr val="FBAE40"/>
          </p15:clr>
        </p15:guide>
        <p15:guide id="2" pos="3744">
          <p15:clr>
            <a:srgbClr val="FBAE40"/>
          </p15:clr>
        </p15:guide>
        <p15:guide id="3" orient="horz" pos="768">
          <p15:clr>
            <a:srgbClr val="FBAE40"/>
          </p15:clr>
        </p15:guide>
      </p15:sldGuideLst>
    </p:ext>
  </p:extLst>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White Background 2 Culumn">
    <p:spTree>
      <p:nvGrpSpPr>
        <p:cNvPr id="1" name=""/>
        <p:cNvGrpSpPr/>
        <p:nvPr/>
      </p:nvGrpSpPr>
      <p:grpSpPr>
        <a:xfrm>
          <a:off x="0" y="0"/>
          <a:ext cx="0" cy="0"/>
          <a:chOff x="0" y="0"/>
          <a:chExt cx="0" cy="0"/>
        </a:xfrm>
      </p:grpSpPr>
      <p:sp>
        <p:nvSpPr>
          <p:cNvPr id="8" name="Text Placeholder 28">
            <a:extLst>
              <a:ext uri="{FF2B5EF4-FFF2-40B4-BE49-F238E27FC236}">
                <a16:creationId xmlns:a16="http://schemas.microsoft.com/office/drawing/2014/main" id="{43C7B869-299E-2BCE-3ADB-EBEFB4CDF749}"/>
              </a:ext>
            </a:extLst>
          </p:cNvPr>
          <p:cNvSpPr>
            <a:spLocks noGrp="1"/>
          </p:cNvSpPr>
          <p:nvPr>
            <p:ph type="body" sz="quarter" idx="14"/>
          </p:nvPr>
        </p:nvSpPr>
        <p:spPr>
          <a:xfrm>
            <a:off x="6265195" y="1409699"/>
            <a:ext cx="5575395" cy="1159689"/>
          </a:xfrm>
          <a:prstGeom prst="rect">
            <a:avLst/>
          </a:prstGeom>
        </p:spPr>
        <p:txBody>
          <a:bodyPr vert="horz" lIns="91440" tIns="45720" rIns="91440" bIns="45720" rtlCol="0" anchor="t">
            <a:noAutofit/>
          </a:bodyPr>
          <a:lstStyle>
            <a:lvl1pPr marL="0" indent="0">
              <a:buNone/>
              <a:tabLst/>
              <a:defRPr lang="en-US" sz="3200" smtClean="0">
                <a:latin typeface="Univers Light" panose="020B0403020202020204" pitchFamily="34" charset="0"/>
                <a:ea typeface="+mj-ea"/>
                <a:cs typeface="+mj-cs"/>
              </a:defRPr>
            </a:lvl1pPr>
            <a:lvl2pPr>
              <a:defRPr lang="en-US" smtClean="0"/>
            </a:lvl2pPr>
            <a:lvl3pPr>
              <a:defRPr lang="en-US" smtClean="0"/>
            </a:lvl3pPr>
            <a:lvl4pPr>
              <a:defRPr lang="en-US" smtClean="0"/>
            </a:lvl4pPr>
            <a:lvl5pPr>
              <a:defRPr lang="en-US"/>
            </a:lvl5pPr>
          </a:lstStyle>
          <a:p>
            <a:pPr marL="15875" lvl="0" indent="-15875">
              <a:spcBef>
                <a:spcPct val="0"/>
              </a:spcBef>
            </a:pPr>
            <a:r>
              <a:rPr lang="en-US"/>
              <a:t>Click to edit Master text styles</a:t>
            </a:r>
          </a:p>
        </p:txBody>
      </p:sp>
      <p:sp>
        <p:nvSpPr>
          <p:cNvPr id="12" name="Text Placeholder 28">
            <a:extLst>
              <a:ext uri="{FF2B5EF4-FFF2-40B4-BE49-F238E27FC236}">
                <a16:creationId xmlns:a16="http://schemas.microsoft.com/office/drawing/2014/main" id="{1E24E712-8D8A-7425-52F0-DFB87F48B1B4}"/>
              </a:ext>
            </a:extLst>
          </p:cNvPr>
          <p:cNvSpPr>
            <a:spLocks noGrp="1"/>
          </p:cNvSpPr>
          <p:nvPr>
            <p:ph type="body" sz="quarter" idx="15"/>
          </p:nvPr>
        </p:nvSpPr>
        <p:spPr>
          <a:xfrm>
            <a:off x="304519" y="1409700"/>
            <a:ext cx="5575395" cy="1159689"/>
          </a:xfrm>
          <a:prstGeom prst="rect">
            <a:avLst/>
          </a:prstGeom>
        </p:spPr>
        <p:txBody>
          <a:bodyPr vert="horz" lIns="91440" tIns="45720" rIns="91440" bIns="45720" rtlCol="0" anchor="t">
            <a:noAutofit/>
          </a:bodyPr>
          <a:lstStyle>
            <a:lvl1pPr marL="0" indent="0">
              <a:buNone/>
              <a:tabLst/>
              <a:defRPr lang="en-US" sz="3200" smtClean="0">
                <a:latin typeface="Univers Light" panose="020B0403020202020204" pitchFamily="34" charset="0"/>
                <a:ea typeface="+mj-ea"/>
                <a:cs typeface="+mj-cs"/>
              </a:defRPr>
            </a:lvl1pPr>
            <a:lvl2pPr>
              <a:defRPr lang="en-US" smtClean="0"/>
            </a:lvl2pPr>
            <a:lvl3pPr>
              <a:defRPr lang="en-US" smtClean="0"/>
            </a:lvl3pPr>
            <a:lvl4pPr>
              <a:defRPr lang="en-US" smtClean="0"/>
            </a:lvl4pPr>
            <a:lvl5pPr>
              <a:defRPr lang="en-US"/>
            </a:lvl5pPr>
          </a:lstStyle>
          <a:p>
            <a:pPr marL="15875" lvl="0" indent="-15875">
              <a:spcBef>
                <a:spcPct val="0"/>
              </a:spcBef>
            </a:pPr>
            <a:r>
              <a:rPr lang="en-US"/>
              <a:t>Click to edit Master text styles</a:t>
            </a:r>
          </a:p>
        </p:txBody>
      </p:sp>
      <p:sp>
        <p:nvSpPr>
          <p:cNvPr id="14" name="Text Placeholder 5">
            <a:extLst>
              <a:ext uri="{FF2B5EF4-FFF2-40B4-BE49-F238E27FC236}">
                <a16:creationId xmlns:a16="http://schemas.microsoft.com/office/drawing/2014/main" id="{B845577C-61D2-DE30-7DC5-7B6CD79E9C3B}"/>
              </a:ext>
            </a:extLst>
          </p:cNvPr>
          <p:cNvSpPr>
            <a:spLocks noGrp="1"/>
          </p:cNvSpPr>
          <p:nvPr>
            <p:ph type="body" sz="quarter" idx="13" hasCustomPrompt="1"/>
          </p:nvPr>
        </p:nvSpPr>
        <p:spPr>
          <a:xfrm>
            <a:off x="304800" y="2764840"/>
            <a:ext cx="5575114" cy="3680409"/>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5" name="Text Placeholder 5">
            <a:extLst>
              <a:ext uri="{FF2B5EF4-FFF2-40B4-BE49-F238E27FC236}">
                <a16:creationId xmlns:a16="http://schemas.microsoft.com/office/drawing/2014/main" id="{B956DDE4-D3FB-5E9C-22A7-48AD65F61925}"/>
              </a:ext>
            </a:extLst>
          </p:cNvPr>
          <p:cNvSpPr>
            <a:spLocks noGrp="1"/>
          </p:cNvSpPr>
          <p:nvPr>
            <p:ph type="body" sz="quarter" idx="16" hasCustomPrompt="1"/>
          </p:nvPr>
        </p:nvSpPr>
        <p:spPr>
          <a:xfrm>
            <a:off x="6264914" y="2764838"/>
            <a:ext cx="5575395" cy="3680411"/>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4ACBB80F-7D7F-BB62-E374-9CD545989C62}"/>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1792059212"/>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White Background 3 Culumn">
    <p:spTree>
      <p:nvGrpSpPr>
        <p:cNvPr id="1" name=""/>
        <p:cNvGrpSpPr/>
        <p:nvPr/>
      </p:nvGrpSpPr>
      <p:grpSpPr>
        <a:xfrm>
          <a:off x="0" y="0"/>
          <a:ext cx="0" cy="0"/>
          <a:chOff x="0" y="0"/>
          <a:chExt cx="0" cy="0"/>
        </a:xfrm>
      </p:grpSpPr>
      <p:sp>
        <p:nvSpPr>
          <p:cNvPr id="23" name="Text Placeholder 22">
            <a:extLst>
              <a:ext uri="{FF2B5EF4-FFF2-40B4-BE49-F238E27FC236}">
                <a16:creationId xmlns:a16="http://schemas.microsoft.com/office/drawing/2014/main" id="{434CE2AE-67FD-0F67-AC43-FAEA26EE3CD3}"/>
              </a:ext>
            </a:extLst>
          </p:cNvPr>
          <p:cNvSpPr>
            <a:spLocks noGrp="1"/>
          </p:cNvSpPr>
          <p:nvPr>
            <p:ph type="body" sz="quarter" idx="18"/>
          </p:nvPr>
        </p:nvSpPr>
        <p:spPr>
          <a:xfrm>
            <a:off x="311266" y="1410514"/>
            <a:ext cx="3632192" cy="1158875"/>
          </a:xfrm>
        </p:spPr>
        <p:txBody>
          <a:bodyPr vert="horz" lIns="91440" tIns="45720" rIns="91440" bIns="45720" rtlCol="0" anchor="t">
            <a:noAutofit/>
          </a:bodyPr>
          <a:lstStyle>
            <a:lvl1pPr marL="0" indent="0">
              <a:buFontTx/>
              <a:buNone/>
              <a:defRPr lang="en-US" sz="3000" smtClean="0">
                <a:latin typeface="Univers Light" panose="020B0403020202020204" pitchFamily="34" charset="0"/>
                <a:ea typeface="+mj-ea"/>
                <a:cs typeface="+mj-cs"/>
              </a:defRPr>
            </a:lvl1pPr>
            <a:lvl2pPr marL="228508" indent="0">
              <a:buFontTx/>
              <a:buNone/>
              <a:defRPr lang="en-US" smtClean="0"/>
            </a:lvl2pPr>
            <a:lvl3pPr marL="228508" indent="0">
              <a:buFontTx/>
              <a:buNone/>
              <a:defRPr lang="en-US" smtClean="0"/>
            </a:lvl3pPr>
            <a:lvl4pPr marL="228508" indent="0">
              <a:buFontTx/>
              <a:buNone/>
              <a:defRPr lang="en-US" smtClean="0"/>
            </a:lvl4pPr>
            <a:lvl5pPr marL="228508" indent="0">
              <a:buFontTx/>
              <a:buNone/>
              <a:defRPr lang="en-US"/>
            </a:lvl5pPr>
          </a:lstStyle>
          <a:p>
            <a:pPr marL="9525" lvl="0" indent="-9525">
              <a:spcBef>
                <a:spcPct val="0"/>
              </a:spcBef>
              <a:buNone/>
              <a:tabLst/>
            </a:pPr>
            <a:r>
              <a:rPr lang="en-US"/>
              <a:t>Click to edit Master text styles</a:t>
            </a:r>
          </a:p>
        </p:txBody>
      </p:sp>
      <p:sp>
        <p:nvSpPr>
          <p:cNvPr id="24" name="Text Placeholder 22">
            <a:extLst>
              <a:ext uri="{FF2B5EF4-FFF2-40B4-BE49-F238E27FC236}">
                <a16:creationId xmlns:a16="http://schemas.microsoft.com/office/drawing/2014/main" id="{47B76B61-373C-2F29-4F91-F1180377A3BE}"/>
              </a:ext>
            </a:extLst>
          </p:cNvPr>
          <p:cNvSpPr>
            <a:spLocks noGrp="1"/>
          </p:cNvSpPr>
          <p:nvPr>
            <p:ph type="body" sz="quarter" idx="19"/>
          </p:nvPr>
        </p:nvSpPr>
        <p:spPr>
          <a:xfrm>
            <a:off x="4279904" y="1410514"/>
            <a:ext cx="3632192" cy="1158875"/>
          </a:xfrm>
        </p:spPr>
        <p:txBody>
          <a:bodyPr vert="horz" lIns="91440" tIns="45720" rIns="91440" bIns="45720" rtlCol="0" anchor="t">
            <a:noAutofit/>
          </a:bodyPr>
          <a:lstStyle>
            <a:lvl1pPr marL="0" indent="0">
              <a:buFontTx/>
              <a:buNone/>
              <a:defRPr lang="en-US" sz="3000" smtClean="0">
                <a:latin typeface="Univers Light" panose="020B0403020202020204" pitchFamily="34" charset="0"/>
                <a:ea typeface="+mj-ea"/>
                <a:cs typeface="+mj-cs"/>
              </a:defRPr>
            </a:lvl1pPr>
            <a:lvl2pPr marL="228508" indent="0">
              <a:buFontTx/>
              <a:buNone/>
              <a:defRPr lang="en-US" smtClean="0"/>
            </a:lvl2pPr>
            <a:lvl3pPr marL="228508" indent="0">
              <a:buFontTx/>
              <a:buNone/>
              <a:defRPr lang="en-US" smtClean="0"/>
            </a:lvl3pPr>
            <a:lvl4pPr marL="228508" indent="0">
              <a:buFontTx/>
              <a:buNone/>
              <a:defRPr lang="en-US" smtClean="0"/>
            </a:lvl4pPr>
            <a:lvl5pPr marL="228508" indent="0">
              <a:buFontTx/>
              <a:buNone/>
              <a:defRPr lang="en-US"/>
            </a:lvl5pPr>
          </a:lstStyle>
          <a:p>
            <a:pPr marL="9525" lvl="0" indent="-9525">
              <a:spcBef>
                <a:spcPct val="0"/>
              </a:spcBef>
              <a:buNone/>
              <a:tabLst/>
            </a:pPr>
            <a:r>
              <a:rPr lang="en-US"/>
              <a:t>Click to edit Master text styles</a:t>
            </a:r>
          </a:p>
        </p:txBody>
      </p:sp>
      <p:sp>
        <p:nvSpPr>
          <p:cNvPr id="25" name="Text Placeholder 22">
            <a:extLst>
              <a:ext uri="{FF2B5EF4-FFF2-40B4-BE49-F238E27FC236}">
                <a16:creationId xmlns:a16="http://schemas.microsoft.com/office/drawing/2014/main" id="{CF19A8A2-F684-FE06-6A29-DA59370B201F}"/>
              </a:ext>
            </a:extLst>
          </p:cNvPr>
          <p:cNvSpPr>
            <a:spLocks noGrp="1"/>
          </p:cNvSpPr>
          <p:nvPr>
            <p:ph type="body" sz="quarter" idx="20"/>
          </p:nvPr>
        </p:nvSpPr>
        <p:spPr>
          <a:xfrm>
            <a:off x="8216908" y="1410514"/>
            <a:ext cx="3632192" cy="1158875"/>
          </a:xfrm>
        </p:spPr>
        <p:txBody>
          <a:bodyPr vert="horz" lIns="91440" tIns="45720" rIns="91440" bIns="45720" rtlCol="0" anchor="t">
            <a:noAutofit/>
          </a:bodyPr>
          <a:lstStyle>
            <a:lvl1pPr marL="0" indent="0">
              <a:buFontTx/>
              <a:buNone/>
              <a:defRPr lang="en-US" sz="3000" smtClean="0">
                <a:latin typeface="Univers Light" panose="020B0403020202020204" pitchFamily="34" charset="0"/>
                <a:ea typeface="+mj-ea"/>
                <a:cs typeface="+mj-cs"/>
              </a:defRPr>
            </a:lvl1pPr>
            <a:lvl2pPr marL="228508" indent="0">
              <a:buFontTx/>
              <a:buNone/>
              <a:defRPr lang="en-US" smtClean="0"/>
            </a:lvl2pPr>
            <a:lvl3pPr marL="228508" indent="0">
              <a:buFontTx/>
              <a:buNone/>
              <a:defRPr lang="en-US" smtClean="0"/>
            </a:lvl3pPr>
            <a:lvl4pPr marL="228508" indent="0">
              <a:buFontTx/>
              <a:buNone/>
              <a:defRPr lang="en-US" smtClean="0"/>
            </a:lvl4pPr>
            <a:lvl5pPr marL="228508" indent="0">
              <a:buFontTx/>
              <a:buNone/>
              <a:defRPr lang="en-US"/>
            </a:lvl5pPr>
          </a:lstStyle>
          <a:p>
            <a:pPr marL="9525" lvl="0" indent="-9525">
              <a:spcBef>
                <a:spcPct val="0"/>
              </a:spcBef>
              <a:buNone/>
              <a:tabLst/>
            </a:pPr>
            <a:r>
              <a:rPr lang="en-US"/>
              <a:t>Click to edit Master text styles</a:t>
            </a:r>
          </a:p>
        </p:txBody>
      </p:sp>
      <p:sp>
        <p:nvSpPr>
          <p:cNvPr id="11" name="Text Placeholder 5">
            <a:extLst>
              <a:ext uri="{FF2B5EF4-FFF2-40B4-BE49-F238E27FC236}">
                <a16:creationId xmlns:a16="http://schemas.microsoft.com/office/drawing/2014/main" id="{548F4759-018E-60E4-602B-ADE501DADF45}"/>
              </a:ext>
            </a:extLst>
          </p:cNvPr>
          <p:cNvSpPr>
            <a:spLocks noGrp="1"/>
          </p:cNvSpPr>
          <p:nvPr>
            <p:ph type="body" sz="quarter" idx="21" hasCustomPrompt="1"/>
          </p:nvPr>
        </p:nvSpPr>
        <p:spPr>
          <a:xfrm>
            <a:off x="304800" y="2764840"/>
            <a:ext cx="3632192" cy="368041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2" name="Text Placeholder 5">
            <a:extLst>
              <a:ext uri="{FF2B5EF4-FFF2-40B4-BE49-F238E27FC236}">
                <a16:creationId xmlns:a16="http://schemas.microsoft.com/office/drawing/2014/main" id="{0A7E8BAA-59E2-E822-DB25-5D93A4B0A6D0}"/>
              </a:ext>
            </a:extLst>
          </p:cNvPr>
          <p:cNvSpPr>
            <a:spLocks noGrp="1"/>
          </p:cNvSpPr>
          <p:nvPr>
            <p:ph type="body" sz="quarter" idx="22" hasCustomPrompt="1"/>
          </p:nvPr>
        </p:nvSpPr>
        <p:spPr>
          <a:xfrm>
            <a:off x="4279904" y="2764840"/>
            <a:ext cx="3632192" cy="368041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3" name="Text Placeholder 5">
            <a:extLst>
              <a:ext uri="{FF2B5EF4-FFF2-40B4-BE49-F238E27FC236}">
                <a16:creationId xmlns:a16="http://schemas.microsoft.com/office/drawing/2014/main" id="{B10C3491-3D03-F7D9-D15A-68DE3390862D}"/>
              </a:ext>
            </a:extLst>
          </p:cNvPr>
          <p:cNvSpPr>
            <a:spLocks noGrp="1"/>
          </p:cNvSpPr>
          <p:nvPr>
            <p:ph type="body" sz="quarter" idx="23" hasCustomPrompt="1"/>
          </p:nvPr>
        </p:nvSpPr>
        <p:spPr>
          <a:xfrm>
            <a:off x="8216908" y="2764840"/>
            <a:ext cx="3632192" cy="368041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6" name="Title 1">
            <a:extLst>
              <a:ext uri="{FF2B5EF4-FFF2-40B4-BE49-F238E27FC236}">
                <a16:creationId xmlns:a16="http://schemas.microsoft.com/office/drawing/2014/main" id="{9C6D5681-0E5A-928D-02CF-ABD4D86C0282}"/>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1788307687"/>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White Background 4 Culumn">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7B6BB4EB-8DFC-8330-D40B-3A775D2756ED}"/>
              </a:ext>
            </a:extLst>
          </p:cNvPr>
          <p:cNvSpPr>
            <a:spLocks noGrp="1"/>
          </p:cNvSpPr>
          <p:nvPr>
            <p:ph type="body" sz="quarter" idx="30"/>
          </p:nvPr>
        </p:nvSpPr>
        <p:spPr>
          <a:xfrm>
            <a:off x="309307"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26" name="Text Placeholder 24">
            <a:extLst>
              <a:ext uri="{FF2B5EF4-FFF2-40B4-BE49-F238E27FC236}">
                <a16:creationId xmlns:a16="http://schemas.microsoft.com/office/drawing/2014/main" id="{F21110DE-4C22-FD37-4034-575865FC19A5}"/>
              </a:ext>
            </a:extLst>
          </p:cNvPr>
          <p:cNvSpPr>
            <a:spLocks noGrp="1"/>
          </p:cNvSpPr>
          <p:nvPr>
            <p:ph type="body" sz="quarter" idx="31"/>
          </p:nvPr>
        </p:nvSpPr>
        <p:spPr>
          <a:xfrm>
            <a:off x="3283864"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27" name="Text Placeholder 24">
            <a:extLst>
              <a:ext uri="{FF2B5EF4-FFF2-40B4-BE49-F238E27FC236}">
                <a16:creationId xmlns:a16="http://schemas.microsoft.com/office/drawing/2014/main" id="{4E068FA4-4074-CEA7-3717-6FD5FD588517}"/>
              </a:ext>
            </a:extLst>
          </p:cNvPr>
          <p:cNvSpPr>
            <a:spLocks noGrp="1"/>
          </p:cNvSpPr>
          <p:nvPr>
            <p:ph type="body" sz="quarter" idx="32"/>
          </p:nvPr>
        </p:nvSpPr>
        <p:spPr>
          <a:xfrm>
            <a:off x="6258421"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28" name="Text Placeholder 24">
            <a:extLst>
              <a:ext uri="{FF2B5EF4-FFF2-40B4-BE49-F238E27FC236}">
                <a16:creationId xmlns:a16="http://schemas.microsoft.com/office/drawing/2014/main" id="{735AC763-E752-330D-3CF9-37BD121363A6}"/>
              </a:ext>
            </a:extLst>
          </p:cNvPr>
          <p:cNvSpPr>
            <a:spLocks noGrp="1"/>
          </p:cNvSpPr>
          <p:nvPr>
            <p:ph type="body" sz="quarter" idx="33"/>
          </p:nvPr>
        </p:nvSpPr>
        <p:spPr>
          <a:xfrm>
            <a:off x="9232977"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12" name="Text Placeholder 5">
            <a:extLst>
              <a:ext uri="{FF2B5EF4-FFF2-40B4-BE49-F238E27FC236}">
                <a16:creationId xmlns:a16="http://schemas.microsoft.com/office/drawing/2014/main" id="{41309A43-DFDB-E7D3-B33D-B889BF35649B}"/>
              </a:ext>
            </a:extLst>
          </p:cNvPr>
          <p:cNvSpPr>
            <a:spLocks noGrp="1"/>
          </p:cNvSpPr>
          <p:nvPr>
            <p:ph type="body" sz="quarter" idx="21" hasCustomPrompt="1"/>
          </p:nvPr>
        </p:nvSpPr>
        <p:spPr>
          <a:xfrm>
            <a:off x="310896" y="2764840"/>
            <a:ext cx="2615184" cy="3680410"/>
          </a:xfrm>
        </p:spPr>
        <p:txBody>
          <a:bodyPr/>
          <a:lstStyle>
            <a:lvl1pPr>
              <a:defRPr sz="2100"/>
            </a:lvl1pPr>
            <a:lvl2pPr>
              <a:defRPr sz="1900"/>
            </a:lvl2pPr>
            <a:lvl3pPr>
              <a:defRPr sz="1900"/>
            </a:lvl3pPr>
            <a:lvl4pPr>
              <a:defRPr sz="1900"/>
            </a:lvl4pPr>
            <a:lvl5pPr>
              <a:defRPr sz="190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3" name="Text Placeholder 5">
            <a:extLst>
              <a:ext uri="{FF2B5EF4-FFF2-40B4-BE49-F238E27FC236}">
                <a16:creationId xmlns:a16="http://schemas.microsoft.com/office/drawing/2014/main" id="{B20F4F59-9187-5758-9690-059B4F10E398}"/>
              </a:ext>
            </a:extLst>
          </p:cNvPr>
          <p:cNvSpPr>
            <a:spLocks noGrp="1"/>
          </p:cNvSpPr>
          <p:nvPr>
            <p:ph type="body" sz="quarter" idx="34" hasCustomPrompt="1"/>
          </p:nvPr>
        </p:nvSpPr>
        <p:spPr>
          <a:xfrm>
            <a:off x="3284844" y="2764840"/>
            <a:ext cx="2615184" cy="3680410"/>
          </a:xfrm>
        </p:spPr>
        <p:txBody>
          <a:bodyPr vert="horz" lIns="91440" tIns="45720" rIns="91440" bIns="45720" rtlCol="0">
            <a:normAutofit/>
          </a:bodyPr>
          <a:lstStyle>
            <a:lvl1pPr>
              <a:defRPr lang="en-US" sz="2100" dirty="0"/>
            </a:lvl1pPr>
            <a:lvl2pPr>
              <a:defRPr lang="en-US" sz="1900" dirty="0"/>
            </a:lvl2pPr>
            <a:lvl3pPr>
              <a:defRPr lang="en-US" sz="1900" dirty="0"/>
            </a:lvl3pPr>
            <a:lvl4pPr>
              <a:defRPr lang="en-US" sz="1900" dirty="0"/>
            </a:lvl4pPr>
            <a:lvl5pPr>
              <a:defRPr lang="en-US" sz="1900" dirty="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4" name="Text Placeholder 5">
            <a:extLst>
              <a:ext uri="{FF2B5EF4-FFF2-40B4-BE49-F238E27FC236}">
                <a16:creationId xmlns:a16="http://schemas.microsoft.com/office/drawing/2014/main" id="{CD5371A2-75DD-FDDB-A233-6585D6374ECE}"/>
              </a:ext>
            </a:extLst>
          </p:cNvPr>
          <p:cNvSpPr>
            <a:spLocks noGrp="1"/>
          </p:cNvSpPr>
          <p:nvPr>
            <p:ph type="body" sz="quarter" idx="35" hasCustomPrompt="1"/>
          </p:nvPr>
        </p:nvSpPr>
        <p:spPr>
          <a:xfrm>
            <a:off x="6254496" y="2764840"/>
            <a:ext cx="2615184" cy="3680410"/>
          </a:xfrm>
        </p:spPr>
        <p:txBody>
          <a:bodyPr vert="horz" lIns="91440" tIns="45720" rIns="91440" bIns="45720" rtlCol="0">
            <a:normAutofit/>
          </a:bodyPr>
          <a:lstStyle>
            <a:lvl1pPr>
              <a:defRPr lang="en-US" sz="2100" dirty="0"/>
            </a:lvl1pPr>
            <a:lvl2pPr>
              <a:defRPr lang="en-US" sz="1900" dirty="0"/>
            </a:lvl2pPr>
            <a:lvl3pPr>
              <a:defRPr lang="en-US" sz="1900" dirty="0"/>
            </a:lvl3pPr>
            <a:lvl4pPr>
              <a:defRPr lang="en-US" sz="1900" dirty="0"/>
            </a:lvl4pPr>
            <a:lvl5pPr>
              <a:defRPr lang="en-US" sz="1900" dirty="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6" name="Text Placeholder 5">
            <a:extLst>
              <a:ext uri="{FF2B5EF4-FFF2-40B4-BE49-F238E27FC236}">
                <a16:creationId xmlns:a16="http://schemas.microsoft.com/office/drawing/2014/main" id="{ED991A6C-E392-9557-EF91-A906502C5456}"/>
              </a:ext>
            </a:extLst>
          </p:cNvPr>
          <p:cNvSpPr>
            <a:spLocks noGrp="1"/>
          </p:cNvSpPr>
          <p:nvPr>
            <p:ph type="body" sz="quarter" idx="36" hasCustomPrompt="1"/>
          </p:nvPr>
        </p:nvSpPr>
        <p:spPr>
          <a:xfrm>
            <a:off x="9232977" y="2764840"/>
            <a:ext cx="2615184" cy="3680410"/>
          </a:xfrm>
        </p:spPr>
        <p:txBody>
          <a:bodyPr vert="horz" lIns="91440" tIns="45720" rIns="91440" bIns="45720" rtlCol="0">
            <a:normAutofit/>
          </a:bodyPr>
          <a:lstStyle>
            <a:lvl1pPr>
              <a:defRPr lang="en-US" sz="2100" dirty="0"/>
            </a:lvl1pPr>
            <a:lvl2pPr>
              <a:defRPr lang="en-US" sz="1900" dirty="0"/>
            </a:lvl2pPr>
            <a:lvl3pPr>
              <a:defRPr lang="en-US" sz="1900" dirty="0"/>
            </a:lvl3pPr>
            <a:lvl4pPr>
              <a:defRPr lang="en-US" sz="1900" dirty="0"/>
            </a:lvl4pPr>
            <a:lvl5pPr>
              <a:defRPr lang="en-US" sz="1900" dirty="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6" name="Title 1">
            <a:extLst>
              <a:ext uri="{FF2B5EF4-FFF2-40B4-BE49-F238E27FC236}">
                <a16:creationId xmlns:a16="http://schemas.microsoft.com/office/drawing/2014/main" id="{F1791BF4-54FB-D459-8FD1-9F9812D22A0E}"/>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3240924594"/>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White Background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0498314"/>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userDrawn="1">
  <p:cSld name="Green Background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88409"/>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7F519-456A-4728-90EE-650D137BF1E2}"/>
              </a:ext>
            </a:extLst>
          </p:cNvPr>
          <p:cNvSpPr>
            <a:spLocks noGrp="1"/>
          </p:cNvSpPr>
          <p:nvPr>
            <p:ph type="title"/>
          </p:nvPr>
        </p:nvSpPr>
        <p:spPr/>
        <p:txBody>
          <a:bodyPr/>
          <a:lstStyle>
            <a:lvl1pPr>
              <a:defRPr/>
            </a:lvl1pPr>
          </a:lstStyle>
          <a:p>
            <a:r>
              <a:rPr lang="en-US"/>
              <a:t>Click to edit Master title style</a:t>
            </a:r>
          </a:p>
        </p:txBody>
      </p:sp>
    </p:spTree>
    <p:extLst>
      <p:ext uri="{BB962C8B-B14F-4D97-AF65-F5344CB8AC3E}">
        <p14:creationId xmlns:p14="http://schemas.microsoft.com/office/powerpoint/2010/main" val="1963200569"/>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userDrawn="1">
  <p:cSld name="Title, Conten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3995B2F-87B2-4ABA-A5FE-48A7764C3F17}"/>
              </a:ext>
            </a:extLst>
          </p:cNvPr>
          <p:cNvSpPr>
            <a:spLocks noGrp="1"/>
          </p:cNvSpPr>
          <p:nvPr>
            <p:ph type="body" sz="quarter" idx="11"/>
          </p:nvPr>
        </p:nvSpPr>
        <p:spPr>
          <a:xfrm>
            <a:off x="409575" y="1565275"/>
            <a:ext cx="11384756" cy="4611688"/>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56FCF665-652A-4B75-8C1E-DD776410AB3B}"/>
              </a:ext>
            </a:extLst>
          </p:cNvPr>
          <p:cNvSpPr>
            <a:spLocks noGrp="1"/>
          </p:cNvSpPr>
          <p:nvPr>
            <p:ph type="title"/>
          </p:nvPr>
        </p:nvSpPr>
        <p:spPr/>
        <p:txBody>
          <a:bodyPr/>
          <a:lstStyle>
            <a:lvl1pPr>
              <a:defRPr/>
            </a:lvl1pPr>
          </a:lstStyle>
          <a:p>
            <a:r>
              <a:rPr lang="en-US"/>
              <a:t>Click to edit Master title style</a:t>
            </a:r>
          </a:p>
        </p:txBody>
      </p:sp>
    </p:spTree>
    <p:extLst>
      <p:ext uri="{BB962C8B-B14F-4D97-AF65-F5344CB8AC3E}">
        <p14:creationId xmlns:p14="http://schemas.microsoft.com/office/powerpoint/2010/main" val="248538401"/>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showMasterSp="0" userDrawn="1">
  <p:cSld name="Title Only - Dark">
    <p:bg>
      <p:bgPr>
        <a:solidFill>
          <a:schemeClr val="tx2">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7F519-456A-4728-90EE-650D137BF1E2}"/>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TextBox 2">
            <a:extLst>
              <a:ext uri="{FF2B5EF4-FFF2-40B4-BE49-F238E27FC236}">
                <a16:creationId xmlns:a16="http://schemas.microsoft.com/office/drawing/2014/main" id="{338D6546-A7A6-4C59-B5B0-00C27AC441A2}"/>
              </a:ext>
            </a:extLst>
          </p:cNvPr>
          <p:cNvSpPr txBox="1"/>
          <p:nvPr userDrawn="1"/>
        </p:nvSpPr>
        <p:spPr>
          <a:xfrm>
            <a:off x="409574" y="6438488"/>
            <a:ext cx="3500654" cy="246221"/>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1BB37B-1DAA-4640-8D79-39B1F1745DE7}" type="slidenum">
              <a:rPr lang="en-US" sz="1000" smtClean="0">
                <a:solidFill>
                  <a:schemeClr val="bg1"/>
                </a:solidFill>
                <a:latin typeface="Arial" panose="020B0604020202020204" pitchFamily="34" charset="0"/>
                <a:ea typeface="Open Sans Light" panose="020B0306030504020204" pitchFamily="34" charset="0"/>
                <a:cs typeface="Arial" panose="020B0604020202020204" pitchFamily="34" charset="0"/>
              </a:rPr>
              <a:t>‹N°›</a:t>
            </a:fld>
            <a:r>
              <a:rPr lang="en-US" sz="1000" dirty="0">
                <a:solidFill>
                  <a:schemeClr val="bg1"/>
                </a:solidFill>
                <a:latin typeface="Arial" panose="020B0604020202020204" pitchFamily="34" charset="0"/>
                <a:ea typeface="Open Sans Light" panose="020B0306030504020204" pitchFamily="34" charset="0"/>
                <a:cs typeface="Arial" panose="020B0604020202020204" pitchFamily="34" charset="0"/>
              </a:rPr>
              <a:t>   |   Copyright © 2021 OneTrust LLC</a:t>
            </a:r>
          </a:p>
        </p:txBody>
      </p:sp>
      <p:grpSp>
        <p:nvGrpSpPr>
          <p:cNvPr id="4" name="Group 3">
            <a:extLst>
              <a:ext uri="{FF2B5EF4-FFF2-40B4-BE49-F238E27FC236}">
                <a16:creationId xmlns:a16="http://schemas.microsoft.com/office/drawing/2014/main" id="{BD969FB9-0C9E-4998-879E-FCD10BE8BE87}"/>
              </a:ext>
            </a:extLst>
          </p:cNvPr>
          <p:cNvGrpSpPr/>
          <p:nvPr userDrawn="1"/>
        </p:nvGrpSpPr>
        <p:grpSpPr>
          <a:xfrm>
            <a:off x="0" y="-1"/>
            <a:ext cx="12201427" cy="91441"/>
            <a:chOff x="0" y="-1"/>
            <a:chExt cx="12201427" cy="91441"/>
          </a:xfrm>
        </p:grpSpPr>
        <p:sp>
          <p:nvSpPr>
            <p:cNvPr id="5" name="Rectangle 4">
              <a:extLst>
                <a:ext uri="{FF2B5EF4-FFF2-40B4-BE49-F238E27FC236}">
                  <a16:creationId xmlns:a16="http://schemas.microsoft.com/office/drawing/2014/main" id="{3CC0ACBD-B641-49F6-AC4A-23E750294291}"/>
                </a:ext>
              </a:extLst>
            </p:cNvPr>
            <p:cNvSpPr/>
            <p:nvPr/>
          </p:nvSpPr>
          <p:spPr>
            <a:xfrm>
              <a:off x="0" y="0"/>
              <a:ext cx="12201427" cy="9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latin typeface="+mn-lt"/>
                <a:ea typeface="Open Sans" panose="020B0806030504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04B0E811-8755-44CA-B210-E5354F875BF6}"/>
                </a:ext>
              </a:extLst>
            </p:cNvPr>
            <p:cNvPicPr>
              <a:picLocks noChangeAspect="1"/>
            </p:cNvPicPr>
            <p:nvPr/>
          </p:nvPicPr>
          <p:blipFill rotWithShape="1">
            <a:blip r:embed="rId2">
              <a:extLst>
                <a:ext uri="{28A0092B-C50C-407E-A947-70E740481C1C}">
                  <a14:useLocalDpi xmlns:a14="http://schemas.microsoft.com/office/drawing/2010/main" val="0"/>
                </a:ext>
              </a:extLst>
            </a:blip>
            <a:srcRect t="45439" r="20377" b="53228"/>
            <a:stretch/>
          </p:blipFill>
          <p:spPr>
            <a:xfrm>
              <a:off x="5549063" y="-1"/>
              <a:ext cx="6652364" cy="91441"/>
            </a:xfrm>
            <a:prstGeom prst="rect">
              <a:avLst/>
            </a:prstGeom>
          </p:spPr>
        </p:pic>
      </p:grpSp>
      <p:pic>
        <p:nvPicPr>
          <p:cNvPr id="9" name="Picture 8">
            <a:extLst>
              <a:ext uri="{FF2B5EF4-FFF2-40B4-BE49-F238E27FC236}">
                <a16:creationId xmlns:a16="http://schemas.microsoft.com/office/drawing/2014/main" id="{CBB54246-89C4-7043-9F89-FB8580B6644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421315" y="6284729"/>
            <a:ext cx="1501464" cy="563049"/>
          </a:xfrm>
          <a:prstGeom prst="rect">
            <a:avLst/>
          </a:prstGeom>
        </p:spPr>
      </p:pic>
    </p:spTree>
    <p:extLst>
      <p:ext uri="{BB962C8B-B14F-4D97-AF65-F5344CB8AC3E}">
        <p14:creationId xmlns:p14="http://schemas.microsoft.com/office/powerpoint/2010/main" val="765637212"/>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userDrawn="1">
  <p:cSld name="Title, Two Column">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A36EAB4-D5C1-4D31-A284-C7D26B9C059E}"/>
              </a:ext>
            </a:extLst>
          </p:cNvPr>
          <p:cNvSpPr>
            <a:spLocks noGrp="1"/>
          </p:cNvSpPr>
          <p:nvPr>
            <p:ph type="body" sz="quarter" idx="13"/>
          </p:nvPr>
        </p:nvSpPr>
        <p:spPr>
          <a:xfrm>
            <a:off x="409575" y="1565275"/>
            <a:ext cx="5459413" cy="4597400"/>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a:extLst>
              <a:ext uri="{FF2B5EF4-FFF2-40B4-BE49-F238E27FC236}">
                <a16:creationId xmlns:a16="http://schemas.microsoft.com/office/drawing/2014/main" id="{87C6E5C5-3879-4C8B-BE0A-436D878D73F8}"/>
              </a:ext>
            </a:extLst>
          </p:cNvPr>
          <p:cNvSpPr>
            <a:spLocks noGrp="1"/>
          </p:cNvSpPr>
          <p:nvPr>
            <p:ph type="body" sz="quarter" idx="14"/>
          </p:nvPr>
        </p:nvSpPr>
        <p:spPr>
          <a:xfrm>
            <a:off x="6334125" y="1565275"/>
            <a:ext cx="5459413" cy="4597400"/>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D9A69A30-FFB9-473B-8470-34A27BA36C41}"/>
              </a:ext>
            </a:extLst>
          </p:cNvPr>
          <p:cNvSpPr>
            <a:spLocks noGrp="1"/>
          </p:cNvSpPr>
          <p:nvPr>
            <p:ph type="title"/>
          </p:nvPr>
        </p:nvSpPr>
        <p:spPr/>
        <p:txBody>
          <a:bodyPr/>
          <a:lstStyle>
            <a:lvl1pPr>
              <a:defRPr/>
            </a:lvl1pPr>
          </a:lstStyle>
          <a:p>
            <a:r>
              <a:rPr lang="en-US"/>
              <a:t>Click to edit Master title style</a:t>
            </a:r>
          </a:p>
        </p:txBody>
      </p:sp>
    </p:spTree>
    <p:extLst>
      <p:ext uri="{BB962C8B-B14F-4D97-AF65-F5344CB8AC3E}">
        <p14:creationId xmlns:p14="http://schemas.microsoft.com/office/powerpoint/2010/main" val="1476343253"/>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userDrawn="1">
  <p:cSld name="Big Idea on Gradient Background 5">
    <p:spTree>
      <p:nvGrpSpPr>
        <p:cNvPr id="1" name=""/>
        <p:cNvGrpSpPr/>
        <p:nvPr/>
      </p:nvGrpSpPr>
      <p:grpSpPr>
        <a:xfrm>
          <a:off x="0" y="0"/>
          <a:ext cx="0" cy="0"/>
          <a:chOff x="0" y="0"/>
          <a:chExt cx="0" cy="0"/>
        </a:xfrm>
      </p:grpSpPr>
      <p:pic>
        <p:nvPicPr>
          <p:cNvPr id="9" name="Background 7.jpg" descr="Background 7.jpg">
            <a:extLst>
              <a:ext uri="{FF2B5EF4-FFF2-40B4-BE49-F238E27FC236}">
                <a16:creationId xmlns:a16="http://schemas.microsoft.com/office/drawing/2014/main" id="{29F6F54C-33A0-9927-D018-FE711D3853FC}"/>
              </a:ext>
            </a:extLst>
          </p:cNvPr>
          <p:cNvPicPr>
            <a:picLocks noChangeAspect="1"/>
          </p:cNvPicPr>
          <p:nvPr userDrawn="1"/>
        </p:nvPicPr>
        <p:blipFill>
          <a:blip r:embed="rId2">
            <a:alphaModFix amt="85000"/>
          </a:blip>
          <a:srcRect b="4629"/>
          <a:stretch>
            <a:fillRect/>
          </a:stretch>
        </p:blipFill>
        <p:spPr>
          <a:xfrm>
            <a:off x="0" y="-6066"/>
            <a:ext cx="12187239" cy="6540500"/>
          </a:xfrm>
          <a:prstGeom prst="rect">
            <a:avLst/>
          </a:prstGeom>
          <a:ln w="12700">
            <a:miter lim="400000"/>
          </a:ln>
        </p:spPr>
      </p:pic>
      <p:sp>
        <p:nvSpPr>
          <p:cNvPr id="7" name="Shape">
            <a:extLst>
              <a:ext uri="{FF2B5EF4-FFF2-40B4-BE49-F238E27FC236}">
                <a16:creationId xmlns:a16="http://schemas.microsoft.com/office/drawing/2014/main" id="{9DBFE694-9A5D-2F1F-CA15-B90A72514403}"/>
              </a:ext>
            </a:extLst>
          </p:cNvPr>
          <p:cNvSpPr/>
          <p:nvPr userDrawn="1"/>
        </p:nvSpPr>
        <p:spPr>
          <a:xfrm>
            <a:off x="0" y="6534434"/>
            <a:ext cx="12187238" cy="31721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65"/>
                </a:lnTo>
                <a:lnTo>
                  <a:pt x="1959" y="21565"/>
                </a:lnTo>
                <a:lnTo>
                  <a:pt x="3203" y="21565"/>
                </a:lnTo>
                <a:lnTo>
                  <a:pt x="4449" y="21565"/>
                </a:lnTo>
                <a:lnTo>
                  <a:pt x="5690" y="21565"/>
                </a:lnTo>
                <a:lnTo>
                  <a:pt x="5690" y="21600"/>
                </a:lnTo>
                <a:lnTo>
                  <a:pt x="6937" y="21600"/>
                </a:lnTo>
                <a:lnTo>
                  <a:pt x="6942" y="21600"/>
                </a:lnTo>
                <a:lnTo>
                  <a:pt x="8188" y="21600"/>
                </a:lnTo>
                <a:lnTo>
                  <a:pt x="9434" y="21600"/>
                </a:lnTo>
                <a:lnTo>
                  <a:pt x="9439" y="21600"/>
                </a:lnTo>
                <a:lnTo>
                  <a:pt x="10681" y="21600"/>
                </a:lnTo>
                <a:lnTo>
                  <a:pt x="10691" y="21600"/>
                </a:lnTo>
                <a:lnTo>
                  <a:pt x="11927" y="21600"/>
                </a:lnTo>
                <a:lnTo>
                  <a:pt x="11942" y="21600"/>
                </a:lnTo>
                <a:lnTo>
                  <a:pt x="13173" y="21600"/>
                </a:lnTo>
                <a:lnTo>
                  <a:pt x="13193" y="21600"/>
                </a:lnTo>
                <a:lnTo>
                  <a:pt x="15343" y="21600"/>
                </a:lnTo>
                <a:lnTo>
                  <a:pt x="16594" y="21600"/>
                </a:lnTo>
                <a:lnTo>
                  <a:pt x="17846" y="21600"/>
                </a:lnTo>
                <a:lnTo>
                  <a:pt x="19097" y="21600"/>
                </a:lnTo>
                <a:lnTo>
                  <a:pt x="20349" y="21600"/>
                </a:lnTo>
                <a:lnTo>
                  <a:pt x="21600" y="21600"/>
                </a:lnTo>
                <a:lnTo>
                  <a:pt x="21600" y="0"/>
                </a:lnTo>
                <a:lnTo>
                  <a:pt x="20349" y="0"/>
                </a:lnTo>
                <a:lnTo>
                  <a:pt x="19097" y="0"/>
                </a:lnTo>
                <a:lnTo>
                  <a:pt x="17846" y="0"/>
                </a:lnTo>
                <a:lnTo>
                  <a:pt x="16594" y="0"/>
                </a:lnTo>
                <a:lnTo>
                  <a:pt x="15343" y="0"/>
                </a:lnTo>
                <a:lnTo>
                  <a:pt x="13193" y="0"/>
                </a:lnTo>
                <a:lnTo>
                  <a:pt x="11942" y="0"/>
                </a:lnTo>
                <a:lnTo>
                  <a:pt x="10691" y="0"/>
                </a:lnTo>
                <a:lnTo>
                  <a:pt x="9439" y="0"/>
                </a:lnTo>
                <a:lnTo>
                  <a:pt x="8188" y="0"/>
                </a:lnTo>
                <a:lnTo>
                  <a:pt x="6942" y="0"/>
                </a:lnTo>
                <a:lnTo>
                  <a:pt x="5695" y="0"/>
                </a:lnTo>
                <a:lnTo>
                  <a:pt x="5690" y="0"/>
                </a:lnTo>
                <a:lnTo>
                  <a:pt x="4449" y="0"/>
                </a:lnTo>
                <a:lnTo>
                  <a:pt x="3203" y="0"/>
                </a:lnTo>
                <a:lnTo>
                  <a:pt x="1959" y="0"/>
                </a:lnTo>
                <a:lnTo>
                  <a:pt x="0" y="0"/>
                </a:lnTo>
                <a:close/>
              </a:path>
            </a:pathLst>
          </a:custGeom>
          <a:solidFill>
            <a:srgbClr val="000000">
              <a:alpha val="9339"/>
            </a:srgbClr>
          </a:solidFill>
          <a:ln w="12700">
            <a:miter lim="400000"/>
          </a:ln>
        </p:spPr>
        <p:txBody>
          <a:bodyPr lIns="0" tIns="0" rIns="0" bIns="0" anchor="ctr"/>
          <a:lstStyle/>
          <a:p>
            <a:pPr defTabSz="228475"/>
            <a:endParaRPr sz="600">
              <a:solidFill>
                <a:prstClr val="black"/>
              </a:solidFill>
              <a:latin typeface="Univers Light" panose="020B0403020202020204" pitchFamily="34" charset="0"/>
            </a:endParaRPr>
          </a:p>
        </p:txBody>
      </p:sp>
      <p:sp>
        <p:nvSpPr>
          <p:cNvPr id="8" name="Line">
            <a:extLst>
              <a:ext uri="{FF2B5EF4-FFF2-40B4-BE49-F238E27FC236}">
                <a16:creationId xmlns:a16="http://schemas.microsoft.com/office/drawing/2014/main" id="{6C7DB602-FFB9-F296-C046-E83C1AD02C66}"/>
              </a:ext>
            </a:extLst>
          </p:cNvPr>
          <p:cNvSpPr/>
          <p:nvPr userDrawn="1"/>
        </p:nvSpPr>
        <p:spPr>
          <a:xfrm flipV="1">
            <a:off x="11446329" y="6632205"/>
            <a:ext cx="0" cy="121675"/>
          </a:xfrm>
          <a:prstGeom prst="line">
            <a:avLst/>
          </a:prstGeom>
          <a:ln w="25400">
            <a:solidFill>
              <a:srgbClr val="7F7F7F">
                <a:alpha val="30643"/>
              </a:srgbClr>
            </a:solidFill>
            <a:miter lim="400000"/>
          </a:ln>
        </p:spPr>
        <p:txBody>
          <a:bodyPr lIns="25390" tIns="25390" rIns="25390" bIns="25390" anchor="ctr"/>
          <a:lstStyle/>
          <a:p>
            <a:pPr defTabSz="228475">
              <a:defRPr sz="4000">
                <a:solidFill>
                  <a:srgbClr val="FFFFFF"/>
                </a:solidFill>
                <a:effectLst>
                  <a:outerShdw blurRad="38100" dist="12700" dir="5400000" rotWithShape="0">
                    <a:srgbClr val="000000">
                      <a:alpha val="50000"/>
                    </a:srgbClr>
                  </a:outerShdw>
                </a:effectLst>
              </a:defRPr>
            </a:pPr>
            <a:endParaRPr sz="1999">
              <a:solidFill>
                <a:srgbClr val="FFFFFF"/>
              </a:solidFill>
              <a:effectLst>
                <a:outerShdw blurRad="38100" dist="12700" dir="5400000" rotWithShape="0">
                  <a:srgbClr val="000000">
                    <a:alpha val="50000"/>
                  </a:srgbClr>
                </a:outerShdw>
              </a:effectLst>
              <a:latin typeface="Univers Light" panose="020B0403020202020204" pitchFamily="34" charset="0"/>
            </a:endParaRPr>
          </a:p>
        </p:txBody>
      </p:sp>
      <p:sp>
        <p:nvSpPr>
          <p:cNvPr id="2" name="Title 1">
            <a:extLst>
              <a:ext uri="{FF2B5EF4-FFF2-40B4-BE49-F238E27FC236}">
                <a16:creationId xmlns:a16="http://schemas.microsoft.com/office/drawing/2014/main" id="{74BDED50-3736-0F1B-A283-DDAEB2043AE3}"/>
              </a:ext>
            </a:extLst>
          </p:cNvPr>
          <p:cNvSpPr>
            <a:spLocks noGrp="1"/>
          </p:cNvSpPr>
          <p:nvPr>
            <p:ph type="title" hasCustomPrompt="1"/>
          </p:nvPr>
        </p:nvSpPr>
        <p:spPr/>
        <p:txBody>
          <a:bodyPr/>
          <a:lstStyle/>
          <a:p>
            <a:r>
              <a:rPr lang="en-US"/>
              <a:t>Big idea slide – large text over gradient background. This title should be three or four lines of text. Click to type.</a:t>
            </a:r>
          </a:p>
        </p:txBody>
      </p:sp>
      <p:sp>
        <p:nvSpPr>
          <p:cNvPr id="6" name="Shape">
            <a:extLst>
              <a:ext uri="{FF2B5EF4-FFF2-40B4-BE49-F238E27FC236}">
                <a16:creationId xmlns:a16="http://schemas.microsoft.com/office/drawing/2014/main" id="{34E0FB66-F9EB-DBE8-957E-E85A3BA64594}"/>
              </a:ext>
            </a:extLst>
          </p:cNvPr>
          <p:cNvSpPr/>
          <p:nvPr userDrawn="1"/>
        </p:nvSpPr>
        <p:spPr>
          <a:xfrm>
            <a:off x="10407192" y="6618423"/>
            <a:ext cx="880747" cy="155544"/>
          </a:xfrm>
          <a:custGeom>
            <a:avLst/>
            <a:gdLst/>
            <a:ahLst/>
            <a:cxnLst>
              <a:cxn ang="0">
                <a:pos x="wd2" y="hd2"/>
              </a:cxn>
              <a:cxn ang="5400000">
                <a:pos x="wd2" y="hd2"/>
              </a:cxn>
              <a:cxn ang="10800000">
                <a:pos x="wd2" y="hd2"/>
              </a:cxn>
              <a:cxn ang="16200000">
                <a:pos x="wd2" y="hd2"/>
              </a:cxn>
            </a:cxnLst>
            <a:rect l="0" t="0" r="r" b="b"/>
            <a:pathLst>
              <a:path w="21600" h="21600" extrusionOk="0">
                <a:moveTo>
                  <a:pt x="10009" y="0"/>
                </a:moveTo>
                <a:cubicBezTo>
                  <a:pt x="10009" y="99"/>
                  <a:pt x="10007" y="892"/>
                  <a:pt x="10001" y="1487"/>
                </a:cubicBezTo>
                <a:cubicBezTo>
                  <a:pt x="9996" y="2086"/>
                  <a:pt x="9988" y="2589"/>
                  <a:pt x="9977" y="2990"/>
                </a:cubicBezTo>
                <a:cubicBezTo>
                  <a:pt x="9963" y="3718"/>
                  <a:pt x="9935" y="4199"/>
                  <a:pt x="9894" y="4430"/>
                </a:cubicBezTo>
                <a:cubicBezTo>
                  <a:pt x="9852" y="4665"/>
                  <a:pt x="9770" y="4801"/>
                  <a:pt x="9645" y="4839"/>
                </a:cubicBezTo>
                <a:cubicBezTo>
                  <a:pt x="9595" y="4862"/>
                  <a:pt x="9522" y="4876"/>
                  <a:pt x="9426" y="4884"/>
                </a:cubicBezTo>
                <a:cubicBezTo>
                  <a:pt x="9371" y="4891"/>
                  <a:pt x="9384" y="4896"/>
                  <a:pt x="9344" y="4896"/>
                </a:cubicBezTo>
                <a:lnTo>
                  <a:pt x="9344" y="6855"/>
                </a:lnTo>
                <a:lnTo>
                  <a:pt x="9940" y="6855"/>
                </a:lnTo>
                <a:lnTo>
                  <a:pt x="9940" y="9573"/>
                </a:lnTo>
                <a:lnTo>
                  <a:pt x="9940" y="9573"/>
                </a:lnTo>
                <a:lnTo>
                  <a:pt x="9940" y="17585"/>
                </a:lnTo>
                <a:cubicBezTo>
                  <a:pt x="9940" y="19936"/>
                  <a:pt x="10178" y="21278"/>
                  <a:pt x="10593" y="21278"/>
                </a:cubicBezTo>
                <a:lnTo>
                  <a:pt x="11307" y="21278"/>
                </a:lnTo>
                <a:lnTo>
                  <a:pt x="11307" y="19061"/>
                </a:lnTo>
                <a:lnTo>
                  <a:pt x="10806" y="19044"/>
                </a:lnTo>
                <a:cubicBezTo>
                  <a:pt x="10610" y="19044"/>
                  <a:pt x="10539" y="18642"/>
                  <a:pt x="10539" y="17531"/>
                </a:cubicBezTo>
                <a:lnTo>
                  <a:pt x="10539" y="6855"/>
                </a:lnTo>
                <a:lnTo>
                  <a:pt x="11307" y="6855"/>
                </a:lnTo>
                <a:lnTo>
                  <a:pt x="11307" y="4463"/>
                </a:lnTo>
                <a:lnTo>
                  <a:pt x="10539" y="4463"/>
                </a:lnTo>
                <a:lnTo>
                  <a:pt x="10539" y="0"/>
                </a:lnTo>
                <a:lnTo>
                  <a:pt x="10009" y="0"/>
                </a:lnTo>
                <a:close/>
                <a:moveTo>
                  <a:pt x="20302" y="0"/>
                </a:moveTo>
                <a:cubicBezTo>
                  <a:pt x="20302" y="99"/>
                  <a:pt x="20299" y="892"/>
                  <a:pt x="20294" y="1487"/>
                </a:cubicBezTo>
                <a:cubicBezTo>
                  <a:pt x="20289" y="2086"/>
                  <a:pt x="20281" y="2589"/>
                  <a:pt x="20270" y="2990"/>
                </a:cubicBezTo>
                <a:cubicBezTo>
                  <a:pt x="20255" y="3718"/>
                  <a:pt x="20228" y="4199"/>
                  <a:pt x="20187" y="4430"/>
                </a:cubicBezTo>
                <a:cubicBezTo>
                  <a:pt x="20146" y="4665"/>
                  <a:pt x="20063" y="4801"/>
                  <a:pt x="19938" y="4839"/>
                </a:cubicBezTo>
                <a:cubicBezTo>
                  <a:pt x="19888" y="4862"/>
                  <a:pt x="19815" y="4876"/>
                  <a:pt x="19719" y="4884"/>
                </a:cubicBezTo>
                <a:cubicBezTo>
                  <a:pt x="19664" y="4891"/>
                  <a:pt x="19677" y="4896"/>
                  <a:pt x="19638" y="4896"/>
                </a:cubicBezTo>
                <a:lnTo>
                  <a:pt x="19638" y="6855"/>
                </a:lnTo>
                <a:lnTo>
                  <a:pt x="20233" y="6855"/>
                </a:lnTo>
                <a:lnTo>
                  <a:pt x="20233" y="9573"/>
                </a:lnTo>
                <a:lnTo>
                  <a:pt x="20233" y="9573"/>
                </a:lnTo>
                <a:lnTo>
                  <a:pt x="20233" y="17585"/>
                </a:lnTo>
                <a:cubicBezTo>
                  <a:pt x="20233" y="19936"/>
                  <a:pt x="20471" y="21278"/>
                  <a:pt x="20886" y="21278"/>
                </a:cubicBezTo>
                <a:lnTo>
                  <a:pt x="21600" y="21278"/>
                </a:lnTo>
                <a:lnTo>
                  <a:pt x="21600" y="19061"/>
                </a:lnTo>
                <a:lnTo>
                  <a:pt x="21099" y="19044"/>
                </a:lnTo>
                <a:cubicBezTo>
                  <a:pt x="20903" y="19044"/>
                  <a:pt x="20832" y="18642"/>
                  <a:pt x="20832" y="17531"/>
                </a:cubicBezTo>
                <a:lnTo>
                  <a:pt x="20832" y="6855"/>
                </a:lnTo>
                <a:lnTo>
                  <a:pt x="21600" y="6855"/>
                </a:lnTo>
                <a:lnTo>
                  <a:pt x="21600" y="4463"/>
                </a:lnTo>
                <a:lnTo>
                  <a:pt x="20832" y="4463"/>
                </a:lnTo>
                <a:lnTo>
                  <a:pt x="20832" y="0"/>
                </a:lnTo>
                <a:lnTo>
                  <a:pt x="20302" y="0"/>
                </a:lnTo>
                <a:close/>
                <a:moveTo>
                  <a:pt x="1492" y="4127"/>
                </a:moveTo>
                <a:cubicBezTo>
                  <a:pt x="668" y="4127"/>
                  <a:pt x="0" y="7722"/>
                  <a:pt x="0" y="12864"/>
                </a:cubicBezTo>
                <a:cubicBezTo>
                  <a:pt x="0" y="18005"/>
                  <a:pt x="668" y="21600"/>
                  <a:pt x="1492" y="21600"/>
                </a:cubicBezTo>
                <a:cubicBezTo>
                  <a:pt x="2326" y="21600"/>
                  <a:pt x="2981" y="18005"/>
                  <a:pt x="2981" y="12864"/>
                </a:cubicBezTo>
                <a:cubicBezTo>
                  <a:pt x="2981" y="7722"/>
                  <a:pt x="2320" y="4127"/>
                  <a:pt x="1492" y="4127"/>
                </a:cubicBezTo>
                <a:close/>
                <a:moveTo>
                  <a:pt x="5029" y="4127"/>
                </a:moveTo>
                <a:cubicBezTo>
                  <a:pt x="4441" y="4127"/>
                  <a:pt x="4082" y="6042"/>
                  <a:pt x="3914" y="9671"/>
                </a:cubicBezTo>
                <a:lnTo>
                  <a:pt x="3914" y="4463"/>
                </a:lnTo>
                <a:lnTo>
                  <a:pt x="3354" y="4463"/>
                </a:lnTo>
                <a:lnTo>
                  <a:pt x="3354" y="21278"/>
                </a:lnTo>
                <a:lnTo>
                  <a:pt x="3969" y="21278"/>
                </a:lnTo>
                <a:lnTo>
                  <a:pt x="3969" y="11637"/>
                </a:lnTo>
                <a:cubicBezTo>
                  <a:pt x="3969" y="9722"/>
                  <a:pt x="4194" y="7017"/>
                  <a:pt x="4740" y="7017"/>
                </a:cubicBezTo>
                <a:cubicBezTo>
                  <a:pt x="5151" y="7017"/>
                  <a:pt x="5359" y="8780"/>
                  <a:pt x="5359" y="11015"/>
                </a:cubicBezTo>
                <a:lnTo>
                  <a:pt x="5359" y="21278"/>
                </a:lnTo>
                <a:lnTo>
                  <a:pt x="5974" y="21278"/>
                </a:lnTo>
                <a:lnTo>
                  <a:pt x="5974" y="9739"/>
                </a:lnTo>
                <a:cubicBezTo>
                  <a:pt x="5974" y="5993"/>
                  <a:pt x="5559" y="4127"/>
                  <a:pt x="5029" y="4127"/>
                </a:cubicBezTo>
                <a:close/>
                <a:moveTo>
                  <a:pt x="7817" y="4127"/>
                </a:moveTo>
                <a:cubicBezTo>
                  <a:pt x="6966" y="4127"/>
                  <a:pt x="6364" y="7654"/>
                  <a:pt x="6364" y="12998"/>
                </a:cubicBezTo>
                <a:cubicBezTo>
                  <a:pt x="6364" y="17854"/>
                  <a:pt x="6868" y="21600"/>
                  <a:pt x="7835" y="21600"/>
                </a:cubicBezTo>
                <a:cubicBezTo>
                  <a:pt x="8752" y="21600"/>
                  <a:pt x="9182" y="18234"/>
                  <a:pt x="9208" y="15227"/>
                </a:cubicBezTo>
                <a:lnTo>
                  <a:pt x="8580" y="15227"/>
                </a:lnTo>
                <a:cubicBezTo>
                  <a:pt x="8535" y="17646"/>
                  <a:pt x="8360" y="19131"/>
                  <a:pt x="7841" y="19131"/>
                </a:cubicBezTo>
                <a:cubicBezTo>
                  <a:pt x="7322" y="19131"/>
                  <a:pt x="7049" y="16846"/>
                  <a:pt x="7049" y="13066"/>
                </a:cubicBezTo>
                <a:lnTo>
                  <a:pt x="7049" y="12763"/>
                </a:lnTo>
                <a:lnTo>
                  <a:pt x="9226" y="12763"/>
                </a:lnTo>
                <a:cubicBezTo>
                  <a:pt x="9208" y="7453"/>
                  <a:pt x="8731" y="4127"/>
                  <a:pt x="7817" y="4127"/>
                </a:cubicBezTo>
                <a:close/>
                <a:moveTo>
                  <a:pt x="18199" y="4137"/>
                </a:moveTo>
                <a:cubicBezTo>
                  <a:pt x="17553" y="4137"/>
                  <a:pt x="17102" y="5916"/>
                  <a:pt x="17102" y="9039"/>
                </a:cubicBezTo>
                <a:cubicBezTo>
                  <a:pt x="17102" y="15321"/>
                  <a:pt x="18863" y="12568"/>
                  <a:pt x="18863" y="16660"/>
                </a:cubicBezTo>
                <a:cubicBezTo>
                  <a:pt x="18863" y="18039"/>
                  <a:pt x="18632" y="18913"/>
                  <a:pt x="18282" y="18913"/>
                </a:cubicBezTo>
                <a:cubicBezTo>
                  <a:pt x="17888" y="18913"/>
                  <a:pt x="17655" y="17948"/>
                  <a:pt x="17613" y="16470"/>
                </a:cubicBezTo>
                <a:lnTo>
                  <a:pt x="17003" y="16470"/>
                </a:lnTo>
                <a:cubicBezTo>
                  <a:pt x="17039" y="19560"/>
                  <a:pt x="17537" y="21600"/>
                  <a:pt x="18282" y="21600"/>
                </a:cubicBezTo>
                <a:cubicBezTo>
                  <a:pt x="18946" y="21600"/>
                  <a:pt x="19444" y="19818"/>
                  <a:pt x="19444" y="16493"/>
                </a:cubicBezTo>
                <a:cubicBezTo>
                  <a:pt x="19444" y="10213"/>
                  <a:pt x="17683" y="12936"/>
                  <a:pt x="17683" y="8870"/>
                </a:cubicBezTo>
                <a:cubicBezTo>
                  <a:pt x="17683" y="7631"/>
                  <a:pt x="17891" y="6822"/>
                  <a:pt x="18199" y="6822"/>
                </a:cubicBezTo>
                <a:cubicBezTo>
                  <a:pt x="18561" y="6822"/>
                  <a:pt x="18760" y="7727"/>
                  <a:pt x="18784" y="9171"/>
                </a:cubicBezTo>
                <a:lnTo>
                  <a:pt x="19390" y="9171"/>
                </a:lnTo>
                <a:cubicBezTo>
                  <a:pt x="19378" y="6184"/>
                  <a:pt x="18934" y="4137"/>
                  <a:pt x="18199" y="4137"/>
                </a:cubicBezTo>
                <a:close/>
                <a:moveTo>
                  <a:pt x="11815" y="4461"/>
                </a:moveTo>
                <a:lnTo>
                  <a:pt x="11815" y="21276"/>
                </a:lnTo>
                <a:lnTo>
                  <a:pt x="12426" y="21276"/>
                </a:lnTo>
                <a:lnTo>
                  <a:pt x="12426" y="13672"/>
                </a:lnTo>
                <a:cubicBezTo>
                  <a:pt x="12426" y="13086"/>
                  <a:pt x="12433" y="12500"/>
                  <a:pt x="12451" y="11922"/>
                </a:cubicBezTo>
                <a:cubicBezTo>
                  <a:pt x="12541" y="8873"/>
                  <a:pt x="12819" y="7815"/>
                  <a:pt x="13253" y="7815"/>
                </a:cubicBezTo>
                <a:cubicBezTo>
                  <a:pt x="13325" y="7815"/>
                  <a:pt x="13405" y="7850"/>
                  <a:pt x="13611" y="7916"/>
                </a:cubicBezTo>
                <a:lnTo>
                  <a:pt x="13611" y="7519"/>
                </a:lnTo>
                <a:lnTo>
                  <a:pt x="13611" y="4463"/>
                </a:lnTo>
                <a:lnTo>
                  <a:pt x="13188" y="4463"/>
                </a:lnTo>
                <a:cubicBezTo>
                  <a:pt x="12921" y="4463"/>
                  <a:pt x="12698" y="5361"/>
                  <a:pt x="12580" y="6714"/>
                </a:cubicBezTo>
                <a:lnTo>
                  <a:pt x="12580" y="6716"/>
                </a:lnTo>
                <a:cubicBezTo>
                  <a:pt x="12488" y="7619"/>
                  <a:pt x="12377" y="9663"/>
                  <a:pt x="12373" y="9737"/>
                </a:cubicBezTo>
                <a:lnTo>
                  <a:pt x="12373" y="4461"/>
                </a:lnTo>
                <a:lnTo>
                  <a:pt x="11815" y="4461"/>
                </a:lnTo>
                <a:close/>
                <a:moveTo>
                  <a:pt x="14008" y="4463"/>
                </a:moveTo>
                <a:lnTo>
                  <a:pt x="14008" y="15988"/>
                </a:lnTo>
                <a:cubicBezTo>
                  <a:pt x="14008" y="19735"/>
                  <a:pt x="14411" y="21600"/>
                  <a:pt x="14927" y="21600"/>
                </a:cubicBezTo>
                <a:cubicBezTo>
                  <a:pt x="15500" y="21600"/>
                  <a:pt x="15850" y="19685"/>
                  <a:pt x="15986" y="16056"/>
                </a:cubicBezTo>
                <a:lnTo>
                  <a:pt x="15986" y="21278"/>
                </a:lnTo>
                <a:lnTo>
                  <a:pt x="16571" y="21278"/>
                </a:lnTo>
                <a:lnTo>
                  <a:pt x="16571" y="4463"/>
                </a:lnTo>
                <a:lnTo>
                  <a:pt x="15960" y="4463"/>
                </a:lnTo>
                <a:lnTo>
                  <a:pt x="15960" y="14090"/>
                </a:lnTo>
                <a:cubicBezTo>
                  <a:pt x="15960" y="16005"/>
                  <a:pt x="15740" y="18711"/>
                  <a:pt x="15209" y="18711"/>
                </a:cubicBezTo>
                <a:cubicBezTo>
                  <a:pt x="14809" y="18711"/>
                  <a:pt x="14619" y="16947"/>
                  <a:pt x="14619" y="14712"/>
                </a:cubicBezTo>
                <a:lnTo>
                  <a:pt x="14619" y="4463"/>
                </a:lnTo>
                <a:lnTo>
                  <a:pt x="14008" y="4463"/>
                </a:lnTo>
                <a:close/>
                <a:moveTo>
                  <a:pt x="1498" y="6411"/>
                </a:moveTo>
                <a:cubicBezTo>
                  <a:pt x="1993" y="6411"/>
                  <a:pt x="2299" y="8596"/>
                  <a:pt x="2299" y="12864"/>
                </a:cubicBezTo>
                <a:cubicBezTo>
                  <a:pt x="2299" y="16846"/>
                  <a:pt x="1993" y="19281"/>
                  <a:pt x="1498" y="19281"/>
                </a:cubicBezTo>
                <a:cubicBezTo>
                  <a:pt x="1006" y="19281"/>
                  <a:pt x="682" y="16846"/>
                  <a:pt x="682" y="12864"/>
                </a:cubicBezTo>
                <a:cubicBezTo>
                  <a:pt x="682" y="8596"/>
                  <a:pt x="1006" y="6411"/>
                  <a:pt x="1498" y="6411"/>
                </a:cubicBezTo>
                <a:close/>
                <a:moveTo>
                  <a:pt x="7823" y="6596"/>
                </a:moveTo>
                <a:cubicBezTo>
                  <a:pt x="8313" y="6596"/>
                  <a:pt x="8530" y="8704"/>
                  <a:pt x="8549" y="10926"/>
                </a:cubicBezTo>
                <a:lnTo>
                  <a:pt x="7078" y="10926"/>
                </a:lnTo>
                <a:cubicBezTo>
                  <a:pt x="7154" y="8079"/>
                  <a:pt x="7412" y="6596"/>
                  <a:pt x="7823" y="6596"/>
                </a:cubicBezTo>
                <a:close/>
              </a:path>
            </a:pathLst>
          </a:custGeom>
          <a:solidFill>
            <a:schemeClr val="bg1"/>
          </a:solidFill>
          <a:ln w="12700">
            <a:miter lim="400000"/>
          </a:ln>
        </p:spPr>
        <p:txBody>
          <a:bodyPr lIns="0" tIns="0" rIns="0" bIns="0" anchor="ctr"/>
          <a:lstStyle/>
          <a:p>
            <a:pPr algn="l" defTabSz="228509">
              <a:defRPr sz="1200"/>
            </a:pPr>
            <a:endParaRPr sz="600">
              <a:latin typeface="Univers Light" panose="020B0403020202020204" pitchFamily="34" charset="0"/>
            </a:endParaRPr>
          </a:p>
        </p:txBody>
      </p:sp>
      <p:sp>
        <p:nvSpPr>
          <p:cNvPr id="10" name="© 2022 OneTrust, LLC. All Rights Reserved.">
            <a:extLst>
              <a:ext uri="{FF2B5EF4-FFF2-40B4-BE49-F238E27FC236}">
                <a16:creationId xmlns:a16="http://schemas.microsoft.com/office/drawing/2014/main" id="{5A7B28E2-C53A-93D9-0BE6-D5D9FD6BDD4E}"/>
              </a:ext>
            </a:extLst>
          </p:cNvPr>
          <p:cNvSpPr txBox="1"/>
          <p:nvPr userDrawn="1"/>
        </p:nvSpPr>
        <p:spPr>
          <a:xfrm>
            <a:off x="323141" y="6589118"/>
            <a:ext cx="3169804" cy="22055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25390" tIns="25390" rIns="25390" bIns="25390" anchor="ctr">
            <a:spAutoFit/>
          </a:bodyPr>
          <a:lstStyle>
            <a:lvl1pPr algn="l" defTabSz="457200">
              <a:defRPr sz="2200">
                <a:solidFill>
                  <a:srgbClr val="7F7F7F"/>
                </a:solidFill>
                <a:latin typeface="Univers Light"/>
                <a:ea typeface="Univers Light"/>
                <a:cs typeface="Univers Light"/>
                <a:sym typeface="Univers Light"/>
              </a:defRPr>
            </a:lvl1pPr>
          </a:lstStyle>
          <a:p>
            <a:pPr marL="0" marR="0" lvl="0" indent="0" algn="l" defTabSz="457200" eaLnBrk="1" fontAlgn="auto" latinLnBrk="0" hangingPunct="1">
              <a:lnSpc>
                <a:spcPct val="100000"/>
              </a:lnSpc>
              <a:spcBef>
                <a:spcPts val="0"/>
              </a:spcBef>
              <a:spcAft>
                <a:spcPts val="0"/>
              </a:spcAft>
              <a:buClrTx/>
              <a:buSzTx/>
              <a:buFontTx/>
              <a:buNone/>
              <a:tabLst/>
              <a:defRPr/>
            </a:pPr>
            <a:r>
              <a:rPr kumimoji="0" sz="1100" b="0" i="0" u="none" strike="noStrike" kern="0" cap="none" spc="0" normalizeH="0" baseline="0" noProof="0">
                <a:ln>
                  <a:noFill/>
                </a:ln>
                <a:solidFill>
                  <a:schemeClr val="bg1"/>
                </a:solidFill>
                <a:effectLst/>
                <a:uLnTx/>
                <a:uFillTx/>
                <a:latin typeface="Univers Light"/>
                <a:sym typeface="Univers Light"/>
              </a:rPr>
              <a:t>© 2022 OneTrust, LLC</a:t>
            </a:r>
          </a:p>
        </p:txBody>
      </p:sp>
    </p:spTree>
    <p:extLst>
      <p:ext uri="{BB962C8B-B14F-4D97-AF65-F5344CB8AC3E}">
        <p14:creationId xmlns:p14="http://schemas.microsoft.com/office/powerpoint/2010/main" val="657865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hite Background Title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6" name="Text Placeholder 5">
            <a:extLst>
              <a:ext uri="{FF2B5EF4-FFF2-40B4-BE49-F238E27FC236}">
                <a16:creationId xmlns:a16="http://schemas.microsoft.com/office/drawing/2014/main" id="{97084CA6-B8B1-5F6F-865F-E940B9D36671}"/>
              </a:ext>
            </a:extLst>
          </p:cNvPr>
          <p:cNvSpPr>
            <a:spLocks noGrp="1"/>
          </p:cNvSpPr>
          <p:nvPr>
            <p:ph type="body" sz="quarter" idx="13" hasCustomPrompt="1"/>
          </p:nvPr>
        </p:nvSpPr>
        <p:spPr>
          <a:xfrm>
            <a:off x="304800" y="1567502"/>
            <a:ext cx="115443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48490195"/>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White Background Title Subtitle Copy Image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6326336" y="571522"/>
            <a:ext cx="5641848"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6326336" y="1219200"/>
            <a:ext cx="5641848" cy="582612"/>
          </a:xfrm>
        </p:spPr>
        <p:txBody>
          <a:bodyPr vert="horz" lIns="91440" tIns="45720" rIns="91440" bIns="45720" rtlCol="0">
            <a:normAutofit/>
          </a:bodyPr>
          <a:lstStyle>
            <a:lvl1pPr marL="0" indent="0">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
        <p:nvSpPr>
          <p:cNvPr id="9" name="Picture Placeholder 8">
            <a:extLst>
              <a:ext uri="{FF2B5EF4-FFF2-40B4-BE49-F238E27FC236}">
                <a16:creationId xmlns:a16="http://schemas.microsoft.com/office/drawing/2014/main" id="{3E6B7351-222B-3BFB-5D5C-6161EF1A84A9}"/>
              </a:ext>
            </a:extLst>
          </p:cNvPr>
          <p:cNvSpPr>
            <a:spLocks noGrp="1"/>
          </p:cNvSpPr>
          <p:nvPr>
            <p:ph type="pic" sz="quarter" idx="14"/>
          </p:nvPr>
        </p:nvSpPr>
        <p:spPr>
          <a:xfrm>
            <a:off x="1" y="-1"/>
            <a:ext cx="6096000" cy="6539607"/>
          </a:xfrm>
        </p:spPr>
        <p:txBody>
          <a:bodyPr/>
          <a:lstStyle/>
          <a:p>
            <a:endParaRPr lang="en-US" dirty="0"/>
          </a:p>
        </p:txBody>
      </p:sp>
      <p:sp>
        <p:nvSpPr>
          <p:cNvPr id="10" name="Text Placeholder 5">
            <a:extLst>
              <a:ext uri="{FF2B5EF4-FFF2-40B4-BE49-F238E27FC236}">
                <a16:creationId xmlns:a16="http://schemas.microsoft.com/office/drawing/2014/main" id="{B10699C7-03A9-9D5F-5D8D-68A7B4ECFB59}"/>
              </a:ext>
            </a:extLst>
          </p:cNvPr>
          <p:cNvSpPr>
            <a:spLocks noGrp="1"/>
          </p:cNvSpPr>
          <p:nvPr>
            <p:ph type="body" sz="quarter" idx="15" hasCustomPrompt="1"/>
          </p:nvPr>
        </p:nvSpPr>
        <p:spPr>
          <a:xfrm>
            <a:off x="6329384" y="2057400"/>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57674305"/>
      </p:ext>
    </p:extLst>
  </p:cSld>
  <p:clrMapOvr>
    <a:masterClrMapping/>
  </p:clrMapOvr>
  <p:extLst>
    <p:ext uri="{DCECCB84-F9BA-43D5-87BE-67443E8EF086}">
      <p15:sldGuideLst xmlns:p15="http://schemas.microsoft.com/office/powerpoint/2012/main">
        <p15:guide id="1" pos="3840">
          <p15:clr>
            <a:srgbClr val="FBAE40"/>
          </p15:clr>
        </p15:guide>
        <p15:guide id="2" pos="3984">
          <p15:clr>
            <a:srgbClr val="FBAE40"/>
          </p15:clr>
        </p15:guide>
        <p15:guide id="3" orient="horz" pos="768">
          <p15:clr>
            <a:srgbClr val="FBAE40"/>
          </p15:clr>
        </p15:guide>
      </p15:sldGuideLst>
    </p:ext>
  </p:extLst>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White Backgrou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4228429562"/>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White Background Title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11544300" cy="582612"/>
          </a:xfrm>
        </p:spPr>
        <p:txBody>
          <a:bodyPr vert="horz" lIns="91440" tIns="45720" rIns="91440" bIns="45720" rtlCol="0">
            <a:normAutofit/>
          </a:bodyPr>
          <a:lstStyle>
            <a:lvl1pPr marL="0" indent="0">
              <a:buFontTx/>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Tree>
    <p:extLst>
      <p:ext uri="{BB962C8B-B14F-4D97-AF65-F5344CB8AC3E}">
        <p14:creationId xmlns:p14="http://schemas.microsoft.com/office/powerpoint/2010/main" val="3245140793"/>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White Background Title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6" name="Text Placeholder 5">
            <a:extLst>
              <a:ext uri="{FF2B5EF4-FFF2-40B4-BE49-F238E27FC236}">
                <a16:creationId xmlns:a16="http://schemas.microsoft.com/office/drawing/2014/main" id="{97084CA6-B8B1-5F6F-865F-E940B9D36671}"/>
              </a:ext>
            </a:extLst>
          </p:cNvPr>
          <p:cNvSpPr>
            <a:spLocks noGrp="1"/>
          </p:cNvSpPr>
          <p:nvPr>
            <p:ph type="body" sz="quarter" idx="13" hasCustomPrompt="1"/>
          </p:nvPr>
        </p:nvSpPr>
        <p:spPr>
          <a:xfrm>
            <a:off x="304800" y="1567502"/>
            <a:ext cx="115443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9007361"/>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White Background Title Subtitle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11544300" cy="582612"/>
          </a:xfrm>
        </p:spPr>
        <p:txBody>
          <a:bodyPr vert="horz" lIns="91440" tIns="45720" rIns="91440" bIns="45720" rtlCol="0">
            <a:normAutofit/>
          </a:bodyPr>
          <a:lstStyle>
            <a:lvl1pPr marL="0" indent="0">
              <a:buFont typeface="Wingdings" pitchFamily="2" charset="2"/>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
        <p:nvSpPr>
          <p:cNvPr id="6" name="Text Placeholder 5">
            <a:extLst>
              <a:ext uri="{FF2B5EF4-FFF2-40B4-BE49-F238E27FC236}">
                <a16:creationId xmlns:a16="http://schemas.microsoft.com/office/drawing/2014/main" id="{97084CA6-B8B1-5F6F-865F-E940B9D36671}"/>
              </a:ext>
            </a:extLst>
          </p:cNvPr>
          <p:cNvSpPr>
            <a:spLocks noGrp="1"/>
          </p:cNvSpPr>
          <p:nvPr>
            <p:ph type="body" sz="quarter" idx="13" hasCustomPrompt="1"/>
          </p:nvPr>
        </p:nvSpPr>
        <p:spPr>
          <a:xfrm>
            <a:off x="304800" y="2057400"/>
            <a:ext cx="115443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58191288"/>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White Background Title 2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9" name="Text Placeholder 5">
            <a:extLst>
              <a:ext uri="{FF2B5EF4-FFF2-40B4-BE49-F238E27FC236}">
                <a16:creationId xmlns:a16="http://schemas.microsoft.com/office/drawing/2014/main" id="{B31D70AF-7580-F143-9574-DF082F671F95}"/>
              </a:ext>
            </a:extLst>
          </p:cNvPr>
          <p:cNvSpPr>
            <a:spLocks noGrp="1"/>
          </p:cNvSpPr>
          <p:nvPr>
            <p:ph type="body" sz="quarter" idx="13" hasCustomPrompt="1"/>
          </p:nvPr>
        </p:nvSpPr>
        <p:spPr>
          <a:xfrm>
            <a:off x="304800" y="1567502"/>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0" name="Text Placeholder 5">
            <a:extLst>
              <a:ext uri="{FF2B5EF4-FFF2-40B4-BE49-F238E27FC236}">
                <a16:creationId xmlns:a16="http://schemas.microsoft.com/office/drawing/2014/main" id="{47624E3D-E7BF-595A-B8B8-8BCE1239CCA3}"/>
              </a:ext>
            </a:extLst>
          </p:cNvPr>
          <p:cNvSpPr>
            <a:spLocks noGrp="1"/>
          </p:cNvSpPr>
          <p:nvPr>
            <p:ph type="body" sz="quarter" idx="14" hasCustomPrompt="1"/>
          </p:nvPr>
        </p:nvSpPr>
        <p:spPr>
          <a:xfrm>
            <a:off x="6213227" y="1567502"/>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36018119"/>
      </p:ext>
    </p:extLst>
  </p:cSld>
  <p:clrMapOvr>
    <a:masterClrMapping/>
  </p:clrMapOvr>
  <p:extLst>
    <p:ext uri="{DCECCB84-F9BA-43D5-87BE-67443E8EF086}">
      <p15:sldGuideLst xmlns:p15="http://schemas.microsoft.com/office/powerpoint/2012/main">
        <p15:guide id="1" pos="3912">
          <p15:clr>
            <a:srgbClr val="FBAE40"/>
          </p15:clr>
        </p15:guide>
        <p15:guide id="2" pos="3744">
          <p15:clr>
            <a:srgbClr val="FBAE40"/>
          </p15:clr>
        </p15:guide>
        <p15:guide id="3" orient="horz" pos="768">
          <p15:clr>
            <a:srgbClr val="FBAE40"/>
          </p15:clr>
        </p15:guide>
      </p15:sldGuideLst>
    </p:ext>
  </p:extLst>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White Background Title Subtitle 2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11544300" cy="582612"/>
          </a:xfrm>
        </p:spPr>
        <p:txBody>
          <a:bodyPr vert="horz" lIns="91440" tIns="45720" rIns="91440" bIns="45720" rtlCol="0">
            <a:normAutofit/>
          </a:bodyPr>
          <a:lstStyle>
            <a:lvl1pPr marL="0" indent="0">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
        <p:nvSpPr>
          <p:cNvPr id="9" name="Text Placeholder 5">
            <a:extLst>
              <a:ext uri="{FF2B5EF4-FFF2-40B4-BE49-F238E27FC236}">
                <a16:creationId xmlns:a16="http://schemas.microsoft.com/office/drawing/2014/main" id="{B31D70AF-7580-F143-9574-DF082F671F95}"/>
              </a:ext>
            </a:extLst>
          </p:cNvPr>
          <p:cNvSpPr>
            <a:spLocks noGrp="1"/>
          </p:cNvSpPr>
          <p:nvPr>
            <p:ph type="body" sz="quarter" idx="13" hasCustomPrompt="1"/>
          </p:nvPr>
        </p:nvSpPr>
        <p:spPr>
          <a:xfrm>
            <a:off x="304800" y="2057400"/>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0" name="Text Placeholder 5">
            <a:extLst>
              <a:ext uri="{FF2B5EF4-FFF2-40B4-BE49-F238E27FC236}">
                <a16:creationId xmlns:a16="http://schemas.microsoft.com/office/drawing/2014/main" id="{47624E3D-E7BF-595A-B8B8-8BCE1239CCA3}"/>
              </a:ext>
            </a:extLst>
          </p:cNvPr>
          <p:cNvSpPr>
            <a:spLocks noGrp="1"/>
          </p:cNvSpPr>
          <p:nvPr>
            <p:ph type="body" sz="quarter" idx="14" hasCustomPrompt="1"/>
          </p:nvPr>
        </p:nvSpPr>
        <p:spPr>
          <a:xfrm>
            <a:off x="6213227" y="2057400"/>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53669412"/>
      </p:ext>
    </p:extLst>
  </p:cSld>
  <p:clrMapOvr>
    <a:masterClrMapping/>
  </p:clrMapOvr>
  <p:extLst>
    <p:ext uri="{DCECCB84-F9BA-43D5-87BE-67443E8EF086}">
      <p15:sldGuideLst xmlns:p15="http://schemas.microsoft.com/office/powerpoint/2012/main">
        <p15:guide id="1" pos="3912">
          <p15:clr>
            <a:srgbClr val="FBAE40"/>
          </p15:clr>
        </p15:guide>
        <p15:guide id="2" pos="3744">
          <p15:clr>
            <a:srgbClr val="FBAE40"/>
          </p15:clr>
        </p15:guide>
        <p15:guide id="3" orient="horz" pos="768">
          <p15:clr>
            <a:srgbClr val="FBAE40"/>
          </p15:clr>
        </p15:guide>
      </p15:sldGuideLst>
    </p:ext>
  </p:extLst>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White Background Title Subtitle Copy Imag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5641848"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5641848" cy="582612"/>
          </a:xfrm>
        </p:spPr>
        <p:txBody>
          <a:bodyPr vert="horz" lIns="91440" tIns="45720" rIns="91440" bIns="45720" rtlCol="0">
            <a:normAutofit/>
          </a:bodyPr>
          <a:lstStyle>
            <a:lvl1pPr marL="0" indent="0">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
        <p:nvSpPr>
          <p:cNvPr id="9" name="Picture Placeholder 8">
            <a:extLst>
              <a:ext uri="{FF2B5EF4-FFF2-40B4-BE49-F238E27FC236}">
                <a16:creationId xmlns:a16="http://schemas.microsoft.com/office/drawing/2014/main" id="{3E6B7351-222B-3BFB-5D5C-6161EF1A84A9}"/>
              </a:ext>
            </a:extLst>
          </p:cNvPr>
          <p:cNvSpPr>
            <a:spLocks noGrp="1"/>
          </p:cNvSpPr>
          <p:nvPr>
            <p:ph type="pic" sz="quarter" idx="14"/>
          </p:nvPr>
        </p:nvSpPr>
        <p:spPr>
          <a:xfrm>
            <a:off x="6096001" y="-1"/>
            <a:ext cx="6095999" cy="6539607"/>
          </a:xfrm>
        </p:spPr>
        <p:txBody>
          <a:bodyPr/>
          <a:lstStyle/>
          <a:p>
            <a:endParaRPr lang="en-US" dirty="0"/>
          </a:p>
        </p:txBody>
      </p:sp>
      <p:sp>
        <p:nvSpPr>
          <p:cNvPr id="10" name="Text Placeholder 5">
            <a:extLst>
              <a:ext uri="{FF2B5EF4-FFF2-40B4-BE49-F238E27FC236}">
                <a16:creationId xmlns:a16="http://schemas.microsoft.com/office/drawing/2014/main" id="{F7EEE8DC-6A5B-C198-BD0A-C7E1FF70B471}"/>
              </a:ext>
            </a:extLst>
          </p:cNvPr>
          <p:cNvSpPr>
            <a:spLocks noGrp="1"/>
          </p:cNvSpPr>
          <p:nvPr>
            <p:ph type="body" sz="quarter" idx="13" hasCustomPrompt="1"/>
          </p:nvPr>
        </p:nvSpPr>
        <p:spPr>
          <a:xfrm>
            <a:off x="304800" y="2057400"/>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67070157"/>
      </p:ext>
    </p:extLst>
  </p:cSld>
  <p:clrMapOvr>
    <a:masterClrMapping/>
  </p:clrMapOvr>
  <p:extLst>
    <p:ext uri="{DCECCB84-F9BA-43D5-87BE-67443E8EF086}">
      <p15:sldGuideLst xmlns:p15="http://schemas.microsoft.com/office/powerpoint/2012/main">
        <p15:guide id="1" pos="3840">
          <p15:clr>
            <a:srgbClr val="FBAE40"/>
          </p15:clr>
        </p15:guide>
        <p15:guide id="2" pos="3744">
          <p15:clr>
            <a:srgbClr val="FBAE40"/>
          </p15:clr>
        </p15:guide>
        <p15:guide id="3" orient="horz" pos="768">
          <p15:clr>
            <a:srgbClr val="FBAE40"/>
          </p15:clr>
        </p15:guide>
      </p15:sldGuideLst>
    </p:ext>
  </p:extLst>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White Background Title Subtitle Copy Image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6326336" y="571522"/>
            <a:ext cx="5641848"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6326336" y="1219200"/>
            <a:ext cx="5641848" cy="582612"/>
          </a:xfrm>
        </p:spPr>
        <p:txBody>
          <a:bodyPr vert="horz" lIns="91440" tIns="45720" rIns="91440" bIns="45720" rtlCol="0">
            <a:normAutofit/>
          </a:bodyPr>
          <a:lstStyle>
            <a:lvl1pPr marL="0" indent="0">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
        <p:nvSpPr>
          <p:cNvPr id="9" name="Picture Placeholder 8">
            <a:extLst>
              <a:ext uri="{FF2B5EF4-FFF2-40B4-BE49-F238E27FC236}">
                <a16:creationId xmlns:a16="http://schemas.microsoft.com/office/drawing/2014/main" id="{3E6B7351-222B-3BFB-5D5C-6161EF1A84A9}"/>
              </a:ext>
            </a:extLst>
          </p:cNvPr>
          <p:cNvSpPr>
            <a:spLocks noGrp="1"/>
          </p:cNvSpPr>
          <p:nvPr>
            <p:ph type="pic" sz="quarter" idx="14"/>
          </p:nvPr>
        </p:nvSpPr>
        <p:spPr>
          <a:xfrm>
            <a:off x="1" y="-1"/>
            <a:ext cx="6096000" cy="6539607"/>
          </a:xfrm>
        </p:spPr>
        <p:txBody>
          <a:bodyPr/>
          <a:lstStyle/>
          <a:p>
            <a:endParaRPr lang="en-US" dirty="0"/>
          </a:p>
        </p:txBody>
      </p:sp>
      <p:sp>
        <p:nvSpPr>
          <p:cNvPr id="10" name="Text Placeholder 5">
            <a:extLst>
              <a:ext uri="{FF2B5EF4-FFF2-40B4-BE49-F238E27FC236}">
                <a16:creationId xmlns:a16="http://schemas.microsoft.com/office/drawing/2014/main" id="{B10699C7-03A9-9D5F-5D8D-68A7B4ECFB59}"/>
              </a:ext>
            </a:extLst>
          </p:cNvPr>
          <p:cNvSpPr>
            <a:spLocks noGrp="1"/>
          </p:cNvSpPr>
          <p:nvPr>
            <p:ph type="body" sz="quarter" idx="15" hasCustomPrompt="1"/>
          </p:nvPr>
        </p:nvSpPr>
        <p:spPr>
          <a:xfrm>
            <a:off x="6329384" y="2057400"/>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13426828"/>
      </p:ext>
    </p:extLst>
  </p:cSld>
  <p:clrMapOvr>
    <a:masterClrMapping/>
  </p:clrMapOvr>
  <p:extLst>
    <p:ext uri="{DCECCB84-F9BA-43D5-87BE-67443E8EF086}">
      <p15:sldGuideLst xmlns:p15="http://schemas.microsoft.com/office/powerpoint/2012/main">
        <p15:guide id="1" pos="3840">
          <p15:clr>
            <a:srgbClr val="FBAE40"/>
          </p15:clr>
        </p15:guide>
        <p15:guide id="2" pos="3984">
          <p15:clr>
            <a:srgbClr val="FBAE40"/>
          </p15:clr>
        </p15:guide>
        <p15:guide id="3" orient="horz" pos="768">
          <p15:clr>
            <a:srgbClr val="FBAE40"/>
          </p15:clr>
        </p15:guide>
      </p15:sldGuideLst>
    </p:ext>
  </p:extLst>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White Background Title Chart">
    <p:spTree>
      <p:nvGrpSpPr>
        <p:cNvPr id="1" name=""/>
        <p:cNvGrpSpPr/>
        <p:nvPr/>
      </p:nvGrpSpPr>
      <p:grpSpPr>
        <a:xfrm>
          <a:off x="0" y="0"/>
          <a:ext cx="0" cy="0"/>
          <a:chOff x="0" y="0"/>
          <a:chExt cx="0" cy="0"/>
        </a:xfrm>
      </p:grpSpPr>
      <p:sp>
        <p:nvSpPr>
          <p:cNvPr id="5" name="Line">
            <a:extLst>
              <a:ext uri="{FF2B5EF4-FFF2-40B4-BE49-F238E27FC236}">
                <a16:creationId xmlns:a16="http://schemas.microsoft.com/office/drawing/2014/main" id="{83D016EE-31A0-CEF0-E3D1-F942263C32C7}"/>
              </a:ext>
            </a:extLst>
          </p:cNvPr>
          <p:cNvSpPr/>
          <p:nvPr userDrawn="1"/>
        </p:nvSpPr>
        <p:spPr>
          <a:xfrm flipV="1">
            <a:off x="4264886" y="683399"/>
            <a:ext cx="0" cy="5651501"/>
          </a:xfrm>
          <a:prstGeom prst="line">
            <a:avLst/>
          </a:prstGeom>
          <a:ln w="12700">
            <a:solidFill>
              <a:srgbClr val="BFBFBF"/>
            </a:solidFill>
            <a:miter lim="400000"/>
          </a:ln>
        </p:spPr>
        <p:txBody>
          <a:bodyPr lIns="25390" tIns="25390" rIns="25390" bIns="25390" anchor="ctr"/>
          <a:lstStyle/>
          <a:p>
            <a:pPr>
              <a:defRPr sz="4000">
                <a:solidFill>
                  <a:srgbClr val="FFFFFF"/>
                </a:solidFill>
                <a:effectLst>
                  <a:outerShdw blurRad="38100" dist="12700" dir="5400000" rotWithShape="0">
                    <a:srgbClr val="000000">
                      <a:alpha val="50000"/>
                    </a:srgbClr>
                  </a:outerShdw>
                </a:effectLst>
              </a:defRPr>
            </a:pPr>
            <a:endParaRPr sz="1999" dirty="0">
              <a:latin typeface="Univers Light" panose="020B0403020202020204" pitchFamily="34" charset="0"/>
            </a:endParaRPr>
          </a:p>
        </p:txBody>
      </p:sp>
      <p:sp>
        <p:nvSpPr>
          <p:cNvPr id="7" name="Chart Placeholder 10">
            <a:extLst>
              <a:ext uri="{FF2B5EF4-FFF2-40B4-BE49-F238E27FC236}">
                <a16:creationId xmlns:a16="http://schemas.microsoft.com/office/drawing/2014/main" id="{269E911D-5085-3547-48F4-ACACAB0E8C80}"/>
              </a:ext>
            </a:extLst>
          </p:cNvPr>
          <p:cNvSpPr>
            <a:spLocks noGrp="1"/>
          </p:cNvSpPr>
          <p:nvPr>
            <p:ph type="chart" sz="quarter" idx="12"/>
          </p:nvPr>
        </p:nvSpPr>
        <p:spPr>
          <a:xfrm>
            <a:off x="4573440" y="571500"/>
            <a:ext cx="7282986" cy="5753099"/>
          </a:xfrm>
          <a:prstGeom prst="rect">
            <a:avLst/>
          </a:prstGeom>
        </p:spPr>
        <p:txBody>
          <a:bodyPr/>
          <a:lstStyle>
            <a:lvl1pPr>
              <a:defRPr b="0" i="0">
                <a:latin typeface="Univers Light" panose="020B0403020202020204" pitchFamily="34" charset="0"/>
              </a:defRPr>
            </a:lvl1pPr>
          </a:lstStyle>
          <a:p>
            <a:endParaRPr lang="en-US" dirty="0"/>
          </a:p>
        </p:txBody>
      </p:sp>
      <p:sp>
        <p:nvSpPr>
          <p:cNvPr id="2" name="Title 1">
            <a:extLst>
              <a:ext uri="{FF2B5EF4-FFF2-40B4-BE49-F238E27FC236}">
                <a16:creationId xmlns:a16="http://schemas.microsoft.com/office/drawing/2014/main" id="{BBE1E901-218F-F241-6F8E-AC162E8959EA}"/>
              </a:ext>
            </a:extLst>
          </p:cNvPr>
          <p:cNvSpPr>
            <a:spLocks noGrp="1"/>
          </p:cNvSpPr>
          <p:nvPr>
            <p:ph type="title"/>
          </p:nvPr>
        </p:nvSpPr>
        <p:spPr>
          <a:xfrm>
            <a:off x="304800" y="620950"/>
            <a:ext cx="3651533" cy="5723998"/>
          </a:xfrm>
        </p:spPr>
        <p:txBody>
          <a:bodyPr anchor="t"/>
          <a:lstStyle/>
          <a:p>
            <a:r>
              <a:rPr lang="en-US"/>
              <a:t>Click to edit Master title style</a:t>
            </a:r>
          </a:p>
        </p:txBody>
      </p:sp>
    </p:spTree>
    <p:extLst>
      <p:ext uri="{BB962C8B-B14F-4D97-AF65-F5344CB8AC3E}">
        <p14:creationId xmlns:p14="http://schemas.microsoft.com/office/powerpoint/2010/main" val="16174629"/>
      </p:ext>
    </p:extLst>
  </p:cSld>
  <p:clrMapOvr>
    <a:masterClrMapping/>
  </p:clrMapOvr>
  <p:extLst>
    <p:ext uri="{DCECCB84-F9BA-43D5-87BE-67443E8EF086}">
      <p15:sldGuideLst xmlns:p15="http://schemas.microsoft.com/office/powerpoint/2012/main">
        <p15:guide id="1" pos="2880">
          <p15:clr>
            <a:srgbClr val="FBAE40"/>
          </p15:clr>
        </p15:guide>
        <p15:guide id="2" pos="2688">
          <p15:clr>
            <a:srgbClr val="FBAE40"/>
          </p15:clr>
        </p15:guide>
        <p15:guide id="3" pos="2496">
          <p15:clr>
            <a:srgbClr val="FBAE40"/>
          </p15:clr>
        </p15:guide>
      </p15:sldGuideLst>
    </p:ext>
  </p:extLst>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userDrawn="1">
  <p:cSld name="White Background 2 Culumn">
    <p:spTree>
      <p:nvGrpSpPr>
        <p:cNvPr id="1" name=""/>
        <p:cNvGrpSpPr/>
        <p:nvPr/>
      </p:nvGrpSpPr>
      <p:grpSpPr>
        <a:xfrm>
          <a:off x="0" y="0"/>
          <a:ext cx="0" cy="0"/>
          <a:chOff x="0" y="0"/>
          <a:chExt cx="0" cy="0"/>
        </a:xfrm>
      </p:grpSpPr>
      <p:sp>
        <p:nvSpPr>
          <p:cNvPr id="8" name="Text Placeholder 28">
            <a:extLst>
              <a:ext uri="{FF2B5EF4-FFF2-40B4-BE49-F238E27FC236}">
                <a16:creationId xmlns:a16="http://schemas.microsoft.com/office/drawing/2014/main" id="{43C7B869-299E-2BCE-3ADB-EBEFB4CDF749}"/>
              </a:ext>
            </a:extLst>
          </p:cNvPr>
          <p:cNvSpPr>
            <a:spLocks noGrp="1"/>
          </p:cNvSpPr>
          <p:nvPr>
            <p:ph type="body" sz="quarter" idx="14"/>
          </p:nvPr>
        </p:nvSpPr>
        <p:spPr>
          <a:xfrm>
            <a:off x="6265195" y="1409699"/>
            <a:ext cx="5575395" cy="1159689"/>
          </a:xfrm>
          <a:prstGeom prst="rect">
            <a:avLst/>
          </a:prstGeom>
        </p:spPr>
        <p:txBody>
          <a:bodyPr vert="horz" lIns="91440" tIns="45720" rIns="91440" bIns="45720" rtlCol="0" anchor="t">
            <a:noAutofit/>
          </a:bodyPr>
          <a:lstStyle>
            <a:lvl1pPr marL="0" indent="0">
              <a:buNone/>
              <a:tabLst/>
              <a:defRPr lang="en-US" sz="3200" smtClean="0">
                <a:latin typeface="Univers Light" panose="020B0403020202020204" pitchFamily="34" charset="0"/>
                <a:ea typeface="+mj-ea"/>
                <a:cs typeface="+mj-cs"/>
              </a:defRPr>
            </a:lvl1pPr>
            <a:lvl2pPr>
              <a:defRPr lang="en-US" smtClean="0"/>
            </a:lvl2pPr>
            <a:lvl3pPr>
              <a:defRPr lang="en-US" smtClean="0"/>
            </a:lvl3pPr>
            <a:lvl4pPr>
              <a:defRPr lang="en-US" smtClean="0"/>
            </a:lvl4pPr>
            <a:lvl5pPr>
              <a:defRPr lang="en-US"/>
            </a:lvl5pPr>
          </a:lstStyle>
          <a:p>
            <a:pPr marL="15875" lvl="0" indent="-15875">
              <a:spcBef>
                <a:spcPct val="0"/>
              </a:spcBef>
            </a:pPr>
            <a:r>
              <a:rPr lang="en-US"/>
              <a:t>Click to edit Master text styles</a:t>
            </a:r>
          </a:p>
        </p:txBody>
      </p:sp>
      <p:sp>
        <p:nvSpPr>
          <p:cNvPr id="12" name="Text Placeholder 28">
            <a:extLst>
              <a:ext uri="{FF2B5EF4-FFF2-40B4-BE49-F238E27FC236}">
                <a16:creationId xmlns:a16="http://schemas.microsoft.com/office/drawing/2014/main" id="{1E24E712-8D8A-7425-52F0-DFB87F48B1B4}"/>
              </a:ext>
            </a:extLst>
          </p:cNvPr>
          <p:cNvSpPr>
            <a:spLocks noGrp="1"/>
          </p:cNvSpPr>
          <p:nvPr>
            <p:ph type="body" sz="quarter" idx="15"/>
          </p:nvPr>
        </p:nvSpPr>
        <p:spPr>
          <a:xfrm>
            <a:off x="304519" y="1409700"/>
            <a:ext cx="5575395" cy="1159689"/>
          </a:xfrm>
          <a:prstGeom prst="rect">
            <a:avLst/>
          </a:prstGeom>
        </p:spPr>
        <p:txBody>
          <a:bodyPr vert="horz" lIns="91440" tIns="45720" rIns="91440" bIns="45720" rtlCol="0" anchor="t">
            <a:noAutofit/>
          </a:bodyPr>
          <a:lstStyle>
            <a:lvl1pPr marL="0" indent="0">
              <a:buNone/>
              <a:tabLst/>
              <a:defRPr lang="en-US" sz="3200" smtClean="0">
                <a:latin typeface="Univers Light" panose="020B0403020202020204" pitchFamily="34" charset="0"/>
                <a:ea typeface="+mj-ea"/>
                <a:cs typeface="+mj-cs"/>
              </a:defRPr>
            </a:lvl1pPr>
            <a:lvl2pPr>
              <a:defRPr lang="en-US" smtClean="0"/>
            </a:lvl2pPr>
            <a:lvl3pPr>
              <a:defRPr lang="en-US" smtClean="0"/>
            </a:lvl3pPr>
            <a:lvl4pPr>
              <a:defRPr lang="en-US" smtClean="0"/>
            </a:lvl4pPr>
            <a:lvl5pPr>
              <a:defRPr lang="en-US"/>
            </a:lvl5pPr>
          </a:lstStyle>
          <a:p>
            <a:pPr marL="15875" lvl="0" indent="-15875">
              <a:spcBef>
                <a:spcPct val="0"/>
              </a:spcBef>
            </a:pPr>
            <a:r>
              <a:rPr lang="en-US"/>
              <a:t>Click to edit Master text styles</a:t>
            </a:r>
          </a:p>
        </p:txBody>
      </p:sp>
      <p:sp>
        <p:nvSpPr>
          <p:cNvPr id="14" name="Text Placeholder 5">
            <a:extLst>
              <a:ext uri="{FF2B5EF4-FFF2-40B4-BE49-F238E27FC236}">
                <a16:creationId xmlns:a16="http://schemas.microsoft.com/office/drawing/2014/main" id="{B845577C-61D2-DE30-7DC5-7B6CD79E9C3B}"/>
              </a:ext>
            </a:extLst>
          </p:cNvPr>
          <p:cNvSpPr>
            <a:spLocks noGrp="1"/>
          </p:cNvSpPr>
          <p:nvPr>
            <p:ph type="body" sz="quarter" idx="13" hasCustomPrompt="1"/>
          </p:nvPr>
        </p:nvSpPr>
        <p:spPr>
          <a:xfrm>
            <a:off x="304800" y="2764840"/>
            <a:ext cx="5575114" cy="3680409"/>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5" name="Text Placeholder 5">
            <a:extLst>
              <a:ext uri="{FF2B5EF4-FFF2-40B4-BE49-F238E27FC236}">
                <a16:creationId xmlns:a16="http://schemas.microsoft.com/office/drawing/2014/main" id="{B956DDE4-D3FB-5E9C-22A7-48AD65F61925}"/>
              </a:ext>
            </a:extLst>
          </p:cNvPr>
          <p:cNvSpPr>
            <a:spLocks noGrp="1"/>
          </p:cNvSpPr>
          <p:nvPr>
            <p:ph type="body" sz="quarter" idx="16" hasCustomPrompt="1"/>
          </p:nvPr>
        </p:nvSpPr>
        <p:spPr>
          <a:xfrm>
            <a:off x="6264914" y="2764838"/>
            <a:ext cx="5575395" cy="3680411"/>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4ACBB80F-7D7F-BB62-E374-9CD545989C62}"/>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10410371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White Background Title Chart">
    <p:spTree>
      <p:nvGrpSpPr>
        <p:cNvPr id="1" name=""/>
        <p:cNvGrpSpPr/>
        <p:nvPr/>
      </p:nvGrpSpPr>
      <p:grpSpPr>
        <a:xfrm>
          <a:off x="0" y="0"/>
          <a:ext cx="0" cy="0"/>
          <a:chOff x="0" y="0"/>
          <a:chExt cx="0" cy="0"/>
        </a:xfrm>
      </p:grpSpPr>
      <p:sp>
        <p:nvSpPr>
          <p:cNvPr id="5" name="Line">
            <a:extLst>
              <a:ext uri="{FF2B5EF4-FFF2-40B4-BE49-F238E27FC236}">
                <a16:creationId xmlns:a16="http://schemas.microsoft.com/office/drawing/2014/main" id="{83D016EE-31A0-CEF0-E3D1-F942263C32C7}"/>
              </a:ext>
            </a:extLst>
          </p:cNvPr>
          <p:cNvSpPr/>
          <p:nvPr userDrawn="1"/>
        </p:nvSpPr>
        <p:spPr>
          <a:xfrm flipV="1">
            <a:off x="4264886" y="683399"/>
            <a:ext cx="0" cy="5651501"/>
          </a:xfrm>
          <a:prstGeom prst="line">
            <a:avLst/>
          </a:prstGeom>
          <a:ln w="12700">
            <a:solidFill>
              <a:srgbClr val="BFBFBF"/>
            </a:solidFill>
            <a:miter lim="400000"/>
          </a:ln>
        </p:spPr>
        <p:txBody>
          <a:bodyPr lIns="25390" tIns="25390" rIns="25390" bIns="25390" anchor="ctr"/>
          <a:lstStyle/>
          <a:p>
            <a:pPr>
              <a:defRPr sz="4000">
                <a:solidFill>
                  <a:srgbClr val="FFFFFF"/>
                </a:solidFill>
                <a:effectLst>
                  <a:outerShdw blurRad="38100" dist="12700" dir="5400000" rotWithShape="0">
                    <a:srgbClr val="000000">
                      <a:alpha val="50000"/>
                    </a:srgbClr>
                  </a:outerShdw>
                </a:effectLst>
              </a:defRPr>
            </a:pPr>
            <a:endParaRPr sz="1999" dirty="0">
              <a:latin typeface="Univers Light" panose="020B0403020202020204" pitchFamily="34" charset="0"/>
            </a:endParaRPr>
          </a:p>
        </p:txBody>
      </p:sp>
      <p:sp>
        <p:nvSpPr>
          <p:cNvPr id="7" name="Chart Placeholder 10">
            <a:extLst>
              <a:ext uri="{FF2B5EF4-FFF2-40B4-BE49-F238E27FC236}">
                <a16:creationId xmlns:a16="http://schemas.microsoft.com/office/drawing/2014/main" id="{269E911D-5085-3547-48F4-ACACAB0E8C80}"/>
              </a:ext>
            </a:extLst>
          </p:cNvPr>
          <p:cNvSpPr>
            <a:spLocks noGrp="1"/>
          </p:cNvSpPr>
          <p:nvPr>
            <p:ph type="chart" sz="quarter" idx="12"/>
          </p:nvPr>
        </p:nvSpPr>
        <p:spPr>
          <a:xfrm>
            <a:off x="4573440" y="571500"/>
            <a:ext cx="7282986" cy="5753099"/>
          </a:xfrm>
          <a:prstGeom prst="rect">
            <a:avLst/>
          </a:prstGeom>
        </p:spPr>
        <p:txBody>
          <a:bodyPr/>
          <a:lstStyle>
            <a:lvl1pPr>
              <a:defRPr b="0" i="0">
                <a:latin typeface="Univers Light" panose="020B0403020202020204" pitchFamily="34" charset="0"/>
              </a:defRPr>
            </a:lvl1pPr>
          </a:lstStyle>
          <a:p>
            <a:endParaRPr lang="en-US" dirty="0"/>
          </a:p>
        </p:txBody>
      </p:sp>
      <p:sp>
        <p:nvSpPr>
          <p:cNvPr id="2" name="Title 1">
            <a:extLst>
              <a:ext uri="{FF2B5EF4-FFF2-40B4-BE49-F238E27FC236}">
                <a16:creationId xmlns:a16="http://schemas.microsoft.com/office/drawing/2014/main" id="{BBE1E901-218F-F241-6F8E-AC162E8959EA}"/>
              </a:ext>
            </a:extLst>
          </p:cNvPr>
          <p:cNvSpPr>
            <a:spLocks noGrp="1"/>
          </p:cNvSpPr>
          <p:nvPr>
            <p:ph type="title"/>
          </p:nvPr>
        </p:nvSpPr>
        <p:spPr>
          <a:xfrm>
            <a:off x="304800" y="620950"/>
            <a:ext cx="3651533" cy="5723998"/>
          </a:xfrm>
        </p:spPr>
        <p:txBody>
          <a:bodyPr anchor="t"/>
          <a:lstStyle/>
          <a:p>
            <a:r>
              <a:rPr lang="en-US"/>
              <a:t>Click to edit Master title style</a:t>
            </a:r>
          </a:p>
        </p:txBody>
      </p:sp>
    </p:spTree>
    <p:extLst>
      <p:ext uri="{BB962C8B-B14F-4D97-AF65-F5344CB8AC3E}">
        <p14:creationId xmlns:p14="http://schemas.microsoft.com/office/powerpoint/2010/main" val="1142560148"/>
      </p:ext>
    </p:extLst>
  </p:cSld>
  <p:clrMapOvr>
    <a:masterClrMapping/>
  </p:clrMapOvr>
  <p:extLst>
    <p:ext uri="{DCECCB84-F9BA-43D5-87BE-67443E8EF086}">
      <p15:sldGuideLst xmlns:p15="http://schemas.microsoft.com/office/powerpoint/2012/main">
        <p15:guide id="1" pos="2880">
          <p15:clr>
            <a:srgbClr val="FBAE40"/>
          </p15:clr>
        </p15:guide>
        <p15:guide id="2" pos="2688">
          <p15:clr>
            <a:srgbClr val="FBAE40"/>
          </p15:clr>
        </p15:guide>
        <p15:guide id="3" pos="2496">
          <p15:clr>
            <a:srgbClr val="FBAE40"/>
          </p15:clr>
        </p15:guide>
      </p15:sldGuideLst>
    </p:ext>
  </p:extLst>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userDrawn="1">
  <p:cSld name="White Background 3 Culumn">
    <p:spTree>
      <p:nvGrpSpPr>
        <p:cNvPr id="1" name=""/>
        <p:cNvGrpSpPr/>
        <p:nvPr/>
      </p:nvGrpSpPr>
      <p:grpSpPr>
        <a:xfrm>
          <a:off x="0" y="0"/>
          <a:ext cx="0" cy="0"/>
          <a:chOff x="0" y="0"/>
          <a:chExt cx="0" cy="0"/>
        </a:xfrm>
      </p:grpSpPr>
      <p:sp>
        <p:nvSpPr>
          <p:cNvPr id="23" name="Text Placeholder 22">
            <a:extLst>
              <a:ext uri="{FF2B5EF4-FFF2-40B4-BE49-F238E27FC236}">
                <a16:creationId xmlns:a16="http://schemas.microsoft.com/office/drawing/2014/main" id="{434CE2AE-67FD-0F67-AC43-FAEA26EE3CD3}"/>
              </a:ext>
            </a:extLst>
          </p:cNvPr>
          <p:cNvSpPr>
            <a:spLocks noGrp="1"/>
          </p:cNvSpPr>
          <p:nvPr>
            <p:ph type="body" sz="quarter" idx="18"/>
          </p:nvPr>
        </p:nvSpPr>
        <p:spPr>
          <a:xfrm>
            <a:off x="311266" y="1410514"/>
            <a:ext cx="3632192" cy="1158875"/>
          </a:xfrm>
        </p:spPr>
        <p:txBody>
          <a:bodyPr vert="horz" lIns="91440" tIns="45720" rIns="91440" bIns="45720" rtlCol="0" anchor="t">
            <a:noAutofit/>
          </a:bodyPr>
          <a:lstStyle>
            <a:lvl1pPr marL="0" indent="0">
              <a:buFontTx/>
              <a:buNone/>
              <a:defRPr lang="en-US" sz="3000" smtClean="0">
                <a:latin typeface="Univers Light" panose="020B0403020202020204" pitchFamily="34" charset="0"/>
                <a:ea typeface="+mj-ea"/>
                <a:cs typeface="+mj-cs"/>
              </a:defRPr>
            </a:lvl1pPr>
            <a:lvl2pPr marL="228508" indent="0">
              <a:buFontTx/>
              <a:buNone/>
              <a:defRPr lang="en-US" smtClean="0"/>
            </a:lvl2pPr>
            <a:lvl3pPr marL="228508" indent="0">
              <a:buFontTx/>
              <a:buNone/>
              <a:defRPr lang="en-US" smtClean="0"/>
            </a:lvl3pPr>
            <a:lvl4pPr marL="228508" indent="0">
              <a:buFontTx/>
              <a:buNone/>
              <a:defRPr lang="en-US" smtClean="0"/>
            </a:lvl4pPr>
            <a:lvl5pPr marL="228508" indent="0">
              <a:buFontTx/>
              <a:buNone/>
              <a:defRPr lang="en-US"/>
            </a:lvl5pPr>
          </a:lstStyle>
          <a:p>
            <a:pPr marL="9525" lvl="0" indent="-9525">
              <a:spcBef>
                <a:spcPct val="0"/>
              </a:spcBef>
              <a:buNone/>
              <a:tabLst/>
            </a:pPr>
            <a:r>
              <a:rPr lang="en-US"/>
              <a:t>Click to edit Master text styles</a:t>
            </a:r>
          </a:p>
        </p:txBody>
      </p:sp>
      <p:sp>
        <p:nvSpPr>
          <p:cNvPr id="24" name="Text Placeholder 22">
            <a:extLst>
              <a:ext uri="{FF2B5EF4-FFF2-40B4-BE49-F238E27FC236}">
                <a16:creationId xmlns:a16="http://schemas.microsoft.com/office/drawing/2014/main" id="{47B76B61-373C-2F29-4F91-F1180377A3BE}"/>
              </a:ext>
            </a:extLst>
          </p:cNvPr>
          <p:cNvSpPr>
            <a:spLocks noGrp="1"/>
          </p:cNvSpPr>
          <p:nvPr>
            <p:ph type="body" sz="quarter" idx="19"/>
          </p:nvPr>
        </p:nvSpPr>
        <p:spPr>
          <a:xfrm>
            <a:off x="4279904" y="1410514"/>
            <a:ext cx="3632192" cy="1158875"/>
          </a:xfrm>
        </p:spPr>
        <p:txBody>
          <a:bodyPr vert="horz" lIns="91440" tIns="45720" rIns="91440" bIns="45720" rtlCol="0" anchor="t">
            <a:noAutofit/>
          </a:bodyPr>
          <a:lstStyle>
            <a:lvl1pPr marL="0" indent="0">
              <a:buFontTx/>
              <a:buNone/>
              <a:defRPr lang="en-US" sz="3000" smtClean="0">
                <a:latin typeface="Univers Light" panose="020B0403020202020204" pitchFamily="34" charset="0"/>
                <a:ea typeface="+mj-ea"/>
                <a:cs typeface="+mj-cs"/>
              </a:defRPr>
            </a:lvl1pPr>
            <a:lvl2pPr marL="228508" indent="0">
              <a:buFontTx/>
              <a:buNone/>
              <a:defRPr lang="en-US" smtClean="0"/>
            </a:lvl2pPr>
            <a:lvl3pPr marL="228508" indent="0">
              <a:buFontTx/>
              <a:buNone/>
              <a:defRPr lang="en-US" smtClean="0"/>
            </a:lvl3pPr>
            <a:lvl4pPr marL="228508" indent="0">
              <a:buFontTx/>
              <a:buNone/>
              <a:defRPr lang="en-US" smtClean="0"/>
            </a:lvl4pPr>
            <a:lvl5pPr marL="228508" indent="0">
              <a:buFontTx/>
              <a:buNone/>
              <a:defRPr lang="en-US"/>
            </a:lvl5pPr>
          </a:lstStyle>
          <a:p>
            <a:pPr marL="9525" lvl="0" indent="-9525">
              <a:spcBef>
                <a:spcPct val="0"/>
              </a:spcBef>
              <a:buNone/>
              <a:tabLst/>
            </a:pPr>
            <a:r>
              <a:rPr lang="en-US"/>
              <a:t>Click to edit Master text styles</a:t>
            </a:r>
          </a:p>
        </p:txBody>
      </p:sp>
      <p:sp>
        <p:nvSpPr>
          <p:cNvPr id="25" name="Text Placeholder 22">
            <a:extLst>
              <a:ext uri="{FF2B5EF4-FFF2-40B4-BE49-F238E27FC236}">
                <a16:creationId xmlns:a16="http://schemas.microsoft.com/office/drawing/2014/main" id="{CF19A8A2-F684-FE06-6A29-DA59370B201F}"/>
              </a:ext>
            </a:extLst>
          </p:cNvPr>
          <p:cNvSpPr>
            <a:spLocks noGrp="1"/>
          </p:cNvSpPr>
          <p:nvPr>
            <p:ph type="body" sz="quarter" idx="20"/>
          </p:nvPr>
        </p:nvSpPr>
        <p:spPr>
          <a:xfrm>
            <a:off x="8216908" y="1410514"/>
            <a:ext cx="3632192" cy="1158875"/>
          </a:xfrm>
        </p:spPr>
        <p:txBody>
          <a:bodyPr vert="horz" lIns="91440" tIns="45720" rIns="91440" bIns="45720" rtlCol="0" anchor="t">
            <a:noAutofit/>
          </a:bodyPr>
          <a:lstStyle>
            <a:lvl1pPr marL="0" indent="0">
              <a:buFontTx/>
              <a:buNone/>
              <a:defRPr lang="en-US" sz="3000" smtClean="0">
                <a:latin typeface="Univers Light" panose="020B0403020202020204" pitchFamily="34" charset="0"/>
                <a:ea typeface="+mj-ea"/>
                <a:cs typeface="+mj-cs"/>
              </a:defRPr>
            </a:lvl1pPr>
            <a:lvl2pPr marL="228508" indent="0">
              <a:buFontTx/>
              <a:buNone/>
              <a:defRPr lang="en-US" smtClean="0"/>
            </a:lvl2pPr>
            <a:lvl3pPr marL="228508" indent="0">
              <a:buFontTx/>
              <a:buNone/>
              <a:defRPr lang="en-US" smtClean="0"/>
            </a:lvl3pPr>
            <a:lvl4pPr marL="228508" indent="0">
              <a:buFontTx/>
              <a:buNone/>
              <a:defRPr lang="en-US" smtClean="0"/>
            </a:lvl4pPr>
            <a:lvl5pPr marL="228508" indent="0">
              <a:buFontTx/>
              <a:buNone/>
              <a:defRPr lang="en-US"/>
            </a:lvl5pPr>
          </a:lstStyle>
          <a:p>
            <a:pPr marL="9525" lvl="0" indent="-9525">
              <a:spcBef>
                <a:spcPct val="0"/>
              </a:spcBef>
              <a:buNone/>
              <a:tabLst/>
            </a:pPr>
            <a:r>
              <a:rPr lang="en-US"/>
              <a:t>Click to edit Master text styles</a:t>
            </a:r>
          </a:p>
        </p:txBody>
      </p:sp>
      <p:sp>
        <p:nvSpPr>
          <p:cNvPr id="11" name="Text Placeholder 5">
            <a:extLst>
              <a:ext uri="{FF2B5EF4-FFF2-40B4-BE49-F238E27FC236}">
                <a16:creationId xmlns:a16="http://schemas.microsoft.com/office/drawing/2014/main" id="{548F4759-018E-60E4-602B-ADE501DADF45}"/>
              </a:ext>
            </a:extLst>
          </p:cNvPr>
          <p:cNvSpPr>
            <a:spLocks noGrp="1"/>
          </p:cNvSpPr>
          <p:nvPr>
            <p:ph type="body" sz="quarter" idx="21" hasCustomPrompt="1"/>
          </p:nvPr>
        </p:nvSpPr>
        <p:spPr>
          <a:xfrm>
            <a:off x="304800" y="2764840"/>
            <a:ext cx="3632192" cy="368041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2" name="Text Placeholder 5">
            <a:extLst>
              <a:ext uri="{FF2B5EF4-FFF2-40B4-BE49-F238E27FC236}">
                <a16:creationId xmlns:a16="http://schemas.microsoft.com/office/drawing/2014/main" id="{0A7E8BAA-59E2-E822-DB25-5D93A4B0A6D0}"/>
              </a:ext>
            </a:extLst>
          </p:cNvPr>
          <p:cNvSpPr>
            <a:spLocks noGrp="1"/>
          </p:cNvSpPr>
          <p:nvPr>
            <p:ph type="body" sz="quarter" idx="22" hasCustomPrompt="1"/>
          </p:nvPr>
        </p:nvSpPr>
        <p:spPr>
          <a:xfrm>
            <a:off x="4279904" y="2764840"/>
            <a:ext cx="3632192" cy="368041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3" name="Text Placeholder 5">
            <a:extLst>
              <a:ext uri="{FF2B5EF4-FFF2-40B4-BE49-F238E27FC236}">
                <a16:creationId xmlns:a16="http://schemas.microsoft.com/office/drawing/2014/main" id="{B10C3491-3D03-F7D9-D15A-68DE3390862D}"/>
              </a:ext>
            </a:extLst>
          </p:cNvPr>
          <p:cNvSpPr>
            <a:spLocks noGrp="1"/>
          </p:cNvSpPr>
          <p:nvPr>
            <p:ph type="body" sz="quarter" idx="23" hasCustomPrompt="1"/>
          </p:nvPr>
        </p:nvSpPr>
        <p:spPr>
          <a:xfrm>
            <a:off x="8216908" y="2764840"/>
            <a:ext cx="3632192" cy="368041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6" name="Title 1">
            <a:extLst>
              <a:ext uri="{FF2B5EF4-FFF2-40B4-BE49-F238E27FC236}">
                <a16:creationId xmlns:a16="http://schemas.microsoft.com/office/drawing/2014/main" id="{9C6D5681-0E5A-928D-02CF-ABD4D86C0282}"/>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880311536"/>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White Background 4 Culumn">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7B6BB4EB-8DFC-8330-D40B-3A775D2756ED}"/>
              </a:ext>
            </a:extLst>
          </p:cNvPr>
          <p:cNvSpPr>
            <a:spLocks noGrp="1"/>
          </p:cNvSpPr>
          <p:nvPr>
            <p:ph type="body" sz="quarter" idx="30"/>
          </p:nvPr>
        </p:nvSpPr>
        <p:spPr>
          <a:xfrm>
            <a:off x="309307"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26" name="Text Placeholder 24">
            <a:extLst>
              <a:ext uri="{FF2B5EF4-FFF2-40B4-BE49-F238E27FC236}">
                <a16:creationId xmlns:a16="http://schemas.microsoft.com/office/drawing/2014/main" id="{F21110DE-4C22-FD37-4034-575865FC19A5}"/>
              </a:ext>
            </a:extLst>
          </p:cNvPr>
          <p:cNvSpPr>
            <a:spLocks noGrp="1"/>
          </p:cNvSpPr>
          <p:nvPr>
            <p:ph type="body" sz="quarter" idx="31"/>
          </p:nvPr>
        </p:nvSpPr>
        <p:spPr>
          <a:xfrm>
            <a:off x="3283864"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27" name="Text Placeholder 24">
            <a:extLst>
              <a:ext uri="{FF2B5EF4-FFF2-40B4-BE49-F238E27FC236}">
                <a16:creationId xmlns:a16="http://schemas.microsoft.com/office/drawing/2014/main" id="{4E068FA4-4074-CEA7-3717-6FD5FD588517}"/>
              </a:ext>
            </a:extLst>
          </p:cNvPr>
          <p:cNvSpPr>
            <a:spLocks noGrp="1"/>
          </p:cNvSpPr>
          <p:nvPr>
            <p:ph type="body" sz="quarter" idx="32"/>
          </p:nvPr>
        </p:nvSpPr>
        <p:spPr>
          <a:xfrm>
            <a:off x="6258421"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28" name="Text Placeholder 24">
            <a:extLst>
              <a:ext uri="{FF2B5EF4-FFF2-40B4-BE49-F238E27FC236}">
                <a16:creationId xmlns:a16="http://schemas.microsoft.com/office/drawing/2014/main" id="{735AC763-E752-330D-3CF9-37BD121363A6}"/>
              </a:ext>
            </a:extLst>
          </p:cNvPr>
          <p:cNvSpPr>
            <a:spLocks noGrp="1"/>
          </p:cNvSpPr>
          <p:nvPr>
            <p:ph type="body" sz="quarter" idx="33"/>
          </p:nvPr>
        </p:nvSpPr>
        <p:spPr>
          <a:xfrm>
            <a:off x="9232977"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12" name="Text Placeholder 5">
            <a:extLst>
              <a:ext uri="{FF2B5EF4-FFF2-40B4-BE49-F238E27FC236}">
                <a16:creationId xmlns:a16="http://schemas.microsoft.com/office/drawing/2014/main" id="{41309A43-DFDB-E7D3-B33D-B889BF35649B}"/>
              </a:ext>
            </a:extLst>
          </p:cNvPr>
          <p:cNvSpPr>
            <a:spLocks noGrp="1"/>
          </p:cNvSpPr>
          <p:nvPr>
            <p:ph type="body" sz="quarter" idx="21" hasCustomPrompt="1"/>
          </p:nvPr>
        </p:nvSpPr>
        <p:spPr>
          <a:xfrm>
            <a:off x="310896" y="2764840"/>
            <a:ext cx="2615184" cy="3680410"/>
          </a:xfrm>
        </p:spPr>
        <p:txBody>
          <a:bodyPr/>
          <a:lstStyle>
            <a:lvl1pPr>
              <a:defRPr sz="2100"/>
            </a:lvl1pPr>
            <a:lvl2pPr>
              <a:defRPr sz="1900"/>
            </a:lvl2pPr>
            <a:lvl3pPr>
              <a:defRPr sz="1900"/>
            </a:lvl3pPr>
            <a:lvl4pPr>
              <a:defRPr sz="1900"/>
            </a:lvl4pPr>
            <a:lvl5pPr>
              <a:defRPr sz="190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3" name="Text Placeholder 5">
            <a:extLst>
              <a:ext uri="{FF2B5EF4-FFF2-40B4-BE49-F238E27FC236}">
                <a16:creationId xmlns:a16="http://schemas.microsoft.com/office/drawing/2014/main" id="{B20F4F59-9187-5758-9690-059B4F10E398}"/>
              </a:ext>
            </a:extLst>
          </p:cNvPr>
          <p:cNvSpPr>
            <a:spLocks noGrp="1"/>
          </p:cNvSpPr>
          <p:nvPr>
            <p:ph type="body" sz="quarter" idx="34" hasCustomPrompt="1"/>
          </p:nvPr>
        </p:nvSpPr>
        <p:spPr>
          <a:xfrm>
            <a:off x="3284844" y="2764840"/>
            <a:ext cx="2615184" cy="3680410"/>
          </a:xfrm>
        </p:spPr>
        <p:txBody>
          <a:bodyPr vert="horz" lIns="91440" tIns="45720" rIns="91440" bIns="45720" rtlCol="0">
            <a:normAutofit/>
          </a:bodyPr>
          <a:lstStyle>
            <a:lvl1pPr>
              <a:defRPr lang="en-US" sz="2100" dirty="0"/>
            </a:lvl1pPr>
            <a:lvl2pPr>
              <a:defRPr lang="en-US" sz="1900" dirty="0"/>
            </a:lvl2pPr>
            <a:lvl3pPr>
              <a:defRPr lang="en-US" sz="1900" dirty="0"/>
            </a:lvl3pPr>
            <a:lvl4pPr>
              <a:defRPr lang="en-US" sz="1900" dirty="0"/>
            </a:lvl4pPr>
            <a:lvl5pPr>
              <a:defRPr lang="en-US" sz="1900" dirty="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4" name="Text Placeholder 5">
            <a:extLst>
              <a:ext uri="{FF2B5EF4-FFF2-40B4-BE49-F238E27FC236}">
                <a16:creationId xmlns:a16="http://schemas.microsoft.com/office/drawing/2014/main" id="{CD5371A2-75DD-FDDB-A233-6585D6374ECE}"/>
              </a:ext>
            </a:extLst>
          </p:cNvPr>
          <p:cNvSpPr>
            <a:spLocks noGrp="1"/>
          </p:cNvSpPr>
          <p:nvPr>
            <p:ph type="body" sz="quarter" idx="35" hasCustomPrompt="1"/>
          </p:nvPr>
        </p:nvSpPr>
        <p:spPr>
          <a:xfrm>
            <a:off x="6254496" y="2764840"/>
            <a:ext cx="2615184" cy="3680410"/>
          </a:xfrm>
        </p:spPr>
        <p:txBody>
          <a:bodyPr vert="horz" lIns="91440" tIns="45720" rIns="91440" bIns="45720" rtlCol="0">
            <a:normAutofit/>
          </a:bodyPr>
          <a:lstStyle>
            <a:lvl1pPr>
              <a:defRPr lang="en-US" sz="2100" dirty="0"/>
            </a:lvl1pPr>
            <a:lvl2pPr>
              <a:defRPr lang="en-US" sz="1900" dirty="0"/>
            </a:lvl2pPr>
            <a:lvl3pPr>
              <a:defRPr lang="en-US" sz="1900" dirty="0"/>
            </a:lvl3pPr>
            <a:lvl4pPr>
              <a:defRPr lang="en-US" sz="1900" dirty="0"/>
            </a:lvl4pPr>
            <a:lvl5pPr>
              <a:defRPr lang="en-US" sz="1900" dirty="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6" name="Text Placeholder 5">
            <a:extLst>
              <a:ext uri="{FF2B5EF4-FFF2-40B4-BE49-F238E27FC236}">
                <a16:creationId xmlns:a16="http://schemas.microsoft.com/office/drawing/2014/main" id="{ED991A6C-E392-9557-EF91-A906502C5456}"/>
              </a:ext>
            </a:extLst>
          </p:cNvPr>
          <p:cNvSpPr>
            <a:spLocks noGrp="1"/>
          </p:cNvSpPr>
          <p:nvPr>
            <p:ph type="body" sz="quarter" idx="36" hasCustomPrompt="1"/>
          </p:nvPr>
        </p:nvSpPr>
        <p:spPr>
          <a:xfrm>
            <a:off x="9232977" y="2764840"/>
            <a:ext cx="2615184" cy="3680410"/>
          </a:xfrm>
        </p:spPr>
        <p:txBody>
          <a:bodyPr vert="horz" lIns="91440" tIns="45720" rIns="91440" bIns="45720" rtlCol="0">
            <a:normAutofit/>
          </a:bodyPr>
          <a:lstStyle>
            <a:lvl1pPr>
              <a:defRPr lang="en-US" sz="2100" dirty="0"/>
            </a:lvl1pPr>
            <a:lvl2pPr>
              <a:defRPr lang="en-US" sz="1900" dirty="0"/>
            </a:lvl2pPr>
            <a:lvl3pPr>
              <a:defRPr lang="en-US" sz="1900" dirty="0"/>
            </a:lvl3pPr>
            <a:lvl4pPr>
              <a:defRPr lang="en-US" sz="1900" dirty="0"/>
            </a:lvl4pPr>
            <a:lvl5pPr>
              <a:defRPr lang="en-US" sz="1900" dirty="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6" name="Title 1">
            <a:extLst>
              <a:ext uri="{FF2B5EF4-FFF2-40B4-BE49-F238E27FC236}">
                <a16:creationId xmlns:a16="http://schemas.microsoft.com/office/drawing/2014/main" id="{F1791BF4-54FB-D459-8FD1-9F9812D22A0E}"/>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1071820067"/>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White Background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6700466"/>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userDrawn="1">
  <p:cSld name="Big Idea on White 2 Lines">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C5B5C4B1-DFA9-B090-1798-AEC005AA0F25}"/>
              </a:ext>
            </a:extLst>
          </p:cNvPr>
          <p:cNvSpPr>
            <a:spLocks noGrp="1"/>
          </p:cNvSpPr>
          <p:nvPr>
            <p:ph type="body" sz="quarter" idx="11" hasCustomPrompt="1"/>
          </p:nvPr>
        </p:nvSpPr>
        <p:spPr>
          <a:xfrm>
            <a:off x="1980143" y="2081464"/>
            <a:ext cx="7922601" cy="2302611"/>
          </a:xfrm>
          <a:prstGeom prst="rect">
            <a:avLst/>
          </a:prstGeom>
        </p:spPr>
        <p:txBody>
          <a:bodyPr anchor="ctr"/>
          <a:lstStyle>
            <a:lvl1pPr marL="0" marR="0" indent="0" algn="l" defTabSz="914400" rtl="0" eaLnBrk="1" fontAlgn="auto" latinLnBrk="0" hangingPunct="1">
              <a:lnSpc>
                <a:spcPct val="90000"/>
              </a:lnSpc>
              <a:spcBef>
                <a:spcPts val="1000"/>
              </a:spcBef>
              <a:spcAft>
                <a:spcPts val="0"/>
              </a:spcAft>
              <a:buClr>
                <a:srgbClr val="101614"/>
              </a:buClr>
              <a:buSzTx/>
              <a:buFontTx/>
              <a:buNone/>
              <a:tabLst/>
              <a:defRPr sz="4100">
                <a:solidFill>
                  <a:srgbClr val="1E2D25"/>
                </a:solidFill>
              </a:defRPr>
            </a:lvl1pPr>
          </a:lstStyle>
          <a:p>
            <a:pPr marL="0" marR="0" lvl="0" indent="0" algn="l" defTabSz="914400" rtl="0" eaLnBrk="1" fontAlgn="auto" latinLnBrk="0" hangingPunct="1">
              <a:lnSpc>
                <a:spcPct val="90000"/>
              </a:lnSpc>
              <a:spcBef>
                <a:spcPts val="1000"/>
              </a:spcBef>
              <a:spcAft>
                <a:spcPts val="0"/>
              </a:spcAft>
              <a:buClr>
                <a:srgbClr val="101614"/>
              </a:buClr>
              <a:buSzTx/>
              <a:buFontTx/>
              <a:buNone/>
              <a:tabLst/>
              <a:defRPr/>
            </a:pPr>
            <a:r>
              <a:rPr lang="en-US"/>
              <a:t>This is a big idea slide for an idea that would need two lines.</a:t>
            </a:r>
          </a:p>
        </p:txBody>
      </p:sp>
      <p:grpSp>
        <p:nvGrpSpPr>
          <p:cNvPr id="10" name="Group 9">
            <a:extLst>
              <a:ext uri="{FF2B5EF4-FFF2-40B4-BE49-F238E27FC236}">
                <a16:creationId xmlns:a16="http://schemas.microsoft.com/office/drawing/2014/main" id="{DE8F78CE-0E1B-B78E-646A-8C024C33F97E}"/>
              </a:ext>
            </a:extLst>
          </p:cNvPr>
          <p:cNvGrpSpPr/>
          <p:nvPr userDrawn="1"/>
        </p:nvGrpSpPr>
        <p:grpSpPr>
          <a:xfrm>
            <a:off x="1922000" y="2728761"/>
            <a:ext cx="51794" cy="941540"/>
            <a:chOff x="323141" y="1714499"/>
            <a:chExt cx="44433" cy="374652"/>
          </a:xfrm>
        </p:grpSpPr>
        <p:sp>
          <p:nvSpPr>
            <p:cNvPr id="11" name="Rectangle">
              <a:extLst>
                <a:ext uri="{FF2B5EF4-FFF2-40B4-BE49-F238E27FC236}">
                  <a16:creationId xmlns:a16="http://schemas.microsoft.com/office/drawing/2014/main" id="{98B75B2D-0DC4-D9AF-8502-0CDBE2570B64}"/>
                </a:ext>
              </a:extLst>
            </p:cNvPr>
            <p:cNvSpPr/>
            <p:nvPr/>
          </p:nvSpPr>
          <p:spPr>
            <a:xfrm rot="10800000" flipH="1">
              <a:off x="323141" y="2025414"/>
              <a:ext cx="44433" cy="63737"/>
            </a:xfrm>
            <a:prstGeom prst="rect">
              <a:avLst/>
            </a:prstGeom>
            <a:solidFill>
              <a:srgbClr val="64AD70"/>
            </a:solidFill>
            <a:ln w="12700" cap="flat">
              <a:noFill/>
              <a:miter lim="400000"/>
            </a:ln>
            <a:effectLst/>
          </p:spPr>
          <p:txBody>
            <a:bodyPr wrap="square" lIns="0" tIns="0" rIns="0" bIns="0" numCol="1" anchor="ctr">
              <a:noAutofit/>
            </a:bodyPr>
            <a:lstStyle/>
            <a:p>
              <a:pPr hangingPunct="0">
                <a:defRPr sz="1200"/>
              </a:pPr>
              <a:endParaRPr sz="600" kern="0" dirty="0">
                <a:solidFill>
                  <a:srgbClr val="000000"/>
                </a:solidFill>
                <a:latin typeface="Univers"/>
                <a:sym typeface="Univers"/>
              </a:endParaRPr>
            </a:p>
          </p:txBody>
        </p:sp>
        <p:sp>
          <p:nvSpPr>
            <p:cNvPr id="12" name="Rectangle">
              <a:extLst>
                <a:ext uri="{FF2B5EF4-FFF2-40B4-BE49-F238E27FC236}">
                  <a16:creationId xmlns:a16="http://schemas.microsoft.com/office/drawing/2014/main" id="{A7DCAB66-BB5B-A424-5685-0EB50B4B853C}"/>
                </a:ext>
              </a:extLst>
            </p:cNvPr>
            <p:cNvSpPr/>
            <p:nvPr/>
          </p:nvSpPr>
          <p:spPr>
            <a:xfrm rot="10800000" flipH="1">
              <a:off x="323141" y="1963231"/>
              <a:ext cx="44433" cy="63737"/>
            </a:xfrm>
            <a:prstGeom prst="rect">
              <a:avLst/>
            </a:prstGeom>
            <a:solidFill>
              <a:srgbClr val="5DA16B"/>
            </a:solidFill>
            <a:ln w="12700" cap="flat">
              <a:noFill/>
              <a:miter lim="400000"/>
            </a:ln>
            <a:effectLst/>
          </p:spPr>
          <p:txBody>
            <a:bodyPr wrap="square" lIns="0" tIns="0" rIns="0" bIns="0" numCol="1" anchor="ctr">
              <a:noAutofit/>
            </a:bodyPr>
            <a:lstStyle/>
            <a:p>
              <a:pPr hangingPunct="0">
                <a:defRPr sz="1200"/>
              </a:pPr>
              <a:endParaRPr sz="600" kern="0" dirty="0">
                <a:solidFill>
                  <a:srgbClr val="000000"/>
                </a:solidFill>
                <a:latin typeface="Univers"/>
                <a:sym typeface="Univers"/>
              </a:endParaRPr>
            </a:p>
          </p:txBody>
        </p:sp>
        <p:sp>
          <p:nvSpPr>
            <p:cNvPr id="13" name="Rectangle">
              <a:extLst>
                <a:ext uri="{FF2B5EF4-FFF2-40B4-BE49-F238E27FC236}">
                  <a16:creationId xmlns:a16="http://schemas.microsoft.com/office/drawing/2014/main" id="{B8240B25-8506-4C30-60EE-AC6866660890}"/>
                </a:ext>
              </a:extLst>
            </p:cNvPr>
            <p:cNvSpPr/>
            <p:nvPr/>
          </p:nvSpPr>
          <p:spPr>
            <a:xfrm rot="10800000" flipH="1">
              <a:off x="323141" y="1901048"/>
              <a:ext cx="44433" cy="63737"/>
            </a:xfrm>
            <a:prstGeom prst="rect">
              <a:avLst/>
            </a:prstGeom>
            <a:solidFill>
              <a:srgbClr val="549666"/>
            </a:solidFill>
            <a:ln w="12700" cap="flat">
              <a:noFill/>
              <a:miter lim="400000"/>
            </a:ln>
            <a:effectLst/>
          </p:spPr>
          <p:txBody>
            <a:bodyPr wrap="square" lIns="0" tIns="0" rIns="0" bIns="0" numCol="1" anchor="ctr">
              <a:noAutofit/>
            </a:bodyPr>
            <a:lstStyle/>
            <a:p>
              <a:pPr hangingPunct="0">
                <a:defRPr sz="1200"/>
              </a:pPr>
              <a:endParaRPr sz="600" kern="0" dirty="0">
                <a:solidFill>
                  <a:srgbClr val="000000"/>
                </a:solidFill>
                <a:latin typeface="Univers"/>
                <a:sym typeface="Univers"/>
              </a:endParaRPr>
            </a:p>
          </p:txBody>
        </p:sp>
        <p:sp>
          <p:nvSpPr>
            <p:cNvPr id="14" name="Rectangle">
              <a:extLst>
                <a:ext uri="{FF2B5EF4-FFF2-40B4-BE49-F238E27FC236}">
                  <a16:creationId xmlns:a16="http://schemas.microsoft.com/office/drawing/2014/main" id="{20C34817-94D2-9BC0-67C1-4A028EED5B9F}"/>
                </a:ext>
              </a:extLst>
            </p:cNvPr>
            <p:cNvSpPr/>
            <p:nvPr/>
          </p:nvSpPr>
          <p:spPr>
            <a:xfrm rot="10800000" flipH="1">
              <a:off x="323141" y="1838865"/>
              <a:ext cx="44433" cy="63737"/>
            </a:xfrm>
            <a:prstGeom prst="rect">
              <a:avLst/>
            </a:prstGeom>
            <a:solidFill>
              <a:srgbClr val="498A62"/>
            </a:solidFill>
            <a:ln w="12700" cap="flat">
              <a:noFill/>
              <a:miter lim="400000"/>
            </a:ln>
            <a:effectLst/>
          </p:spPr>
          <p:txBody>
            <a:bodyPr wrap="square" lIns="0" tIns="0" rIns="0" bIns="0" numCol="1" anchor="ctr">
              <a:noAutofit/>
            </a:bodyPr>
            <a:lstStyle/>
            <a:p>
              <a:pPr hangingPunct="0">
                <a:defRPr sz="1200"/>
              </a:pPr>
              <a:endParaRPr sz="600" kern="0" dirty="0">
                <a:solidFill>
                  <a:srgbClr val="000000"/>
                </a:solidFill>
                <a:latin typeface="Univers"/>
                <a:sym typeface="Univers"/>
              </a:endParaRPr>
            </a:p>
          </p:txBody>
        </p:sp>
        <p:sp>
          <p:nvSpPr>
            <p:cNvPr id="15" name="Rectangle">
              <a:extLst>
                <a:ext uri="{FF2B5EF4-FFF2-40B4-BE49-F238E27FC236}">
                  <a16:creationId xmlns:a16="http://schemas.microsoft.com/office/drawing/2014/main" id="{75D1C236-73E5-B33E-0B95-7AB6F80985AA}"/>
                </a:ext>
              </a:extLst>
            </p:cNvPr>
            <p:cNvSpPr/>
            <p:nvPr/>
          </p:nvSpPr>
          <p:spPr>
            <a:xfrm rot="10800000" flipH="1">
              <a:off x="323141" y="1776682"/>
              <a:ext cx="44433" cy="63737"/>
            </a:xfrm>
            <a:prstGeom prst="rect">
              <a:avLst/>
            </a:prstGeom>
            <a:solidFill>
              <a:srgbClr val="417E5B"/>
            </a:solidFill>
            <a:ln w="12700" cap="flat">
              <a:noFill/>
              <a:miter lim="400000"/>
            </a:ln>
            <a:effectLst/>
          </p:spPr>
          <p:txBody>
            <a:bodyPr wrap="square" lIns="0" tIns="0" rIns="0" bIns="0" numCol="1" anchor="ctr">
              <a:noAutofit/>
            </a:bodyPr>
            <a:lstStyle/>
            <a:p>
              <a:pPr hangingPunct="0">
                <a:defRPr sz="1200"/>
              </a:pPr>
              <a:endParaRPr sz="600" kern="0" dirty="0">
                <a:solidFill>
                  <a:srgbClr val="000000"/>
                </a:solidFill>
                <a:latin typeface="Univers"/>
                <a:sym typeface="Univers"/>
              </a:endParaRPr>
            </a:p>
          </p:txBody>
        </p:sp>
        <p:sp>
          <p:nvSpPr>
            <p:cNvPr id="25" name="Rectangle">
              <a:extLst>
                <a:ext uri="{FF2B5EF4-FFF2-40B4-BE49-F238E27FC236}">
                  <a16:creationId xmlns:a16="http://schemas.microsoft.com/office/drawing/2014/main" id="{68136739-686C-5EE5-9668-0E2A965B4106}"/>
                </a:ext>
              </a:extLst>
            </p:cNvPr>
            <p:cNvSpPr/>
            <p:nvPr/>
          </p:nvSpPr>
          <p:spPr>
            <a:xfrm rot="10800000" flipH="1">
              <a:off x="323141" y="1714499"/>
              <a:ext cx="44433" cy="63737"/>
            </a:xfrm>
            <a:prstGeom prst="rect">
              <a:avLst/>
            </a:prstGeom>
            <a:solidFill>
              <a:srgbClr val="367256"/>
            </a:solidFill>
            <a:ln w="12700" cap="flat">
              <a:noFill/>
              <a:miter lim="400000"/>
            </a:ln>
            <a:effectLst/>
          </p:spPr>
          <p:txBody>
            <a:bodyPr wrap="square" lIns="0" tIns="0" rIns="0" bIns="0" numCol="1" anchor="ctr">
              <a:noAutofit/>
            </a:bodyPr>
            <a:lstStyle/>
            <a:p>
              <a:pPr hangingPunct="0">
                <a:defRPr sz="1200"/>
              </a:pPr>
              <a:endParaRPr sz="600" kern="0" dirty="0">
                <a:solidFill>
                  <a:srgbClr val="000000"/>
                </a:solidFill>
                <a:latin typeface="Univers"/>
                <a:sym typeface="Univers"/>
              </a:endParaRPr>
            </a:p>
          </p:txBody>
        </p:sp>
      </p:grpSp>
    </p:spTree>
    <p:extLst>
      <p:ext uri="{BB962C8B-B14F-4D97-AF65-F5344CB8AC3E}">
        <p14:creationId xmlns:p14="http://schemas.microsoft.com/office/powerpoint/2010/main" val="3359475237"/>
      </p:ext>
    </p:extLst>
  </p:cSld>
  <p:clrMapOvr>
    <a:masterClrMapping/>
  </p:clrMapOvr>
  <p:extLst>
    <p:ext uri="{DCECCB84-F9BA-43D5-87BE-67443E8EF086}">
      <p15:sldGuideLst xmlns:p15="http://schemas.microsoft.com/office/powerpoint/2012/main">
        <p15:guide id="1" orient="horz" pos="1296">
          <p15:clr>
            <a:srgbClr val="FBAE40"/>
          </p15:clr>
        </p15:guide>
        <p15:guide id="2" orient="horz" pos="2760">
          <p15:clr>
            <a:srgbClr val="FBAE40"/>
          </p15:clr>
        </p15:guide>
        <p15:guide id="3" pos="1224">
          <p15:clr>
            <a:srgbClr val="FBAE40"/>
          </p15:clr>
        </p15:guide>
        <p15:guide id="4" pos="6264">
          <p15:clr>
            <a:srgbClr val="FBAE40"/>
          </p15:clr>
        </p15:guide>
      </p15:sldGuideLst>
    </p:ext>
  </p:extLst>
</p:sldLayout>
</file>

<file path=ppt/slideLayouts/slideLayout314.xml><?xml version="1.0" encoding="utf-8"?>
<p:sldLayout xmlns:a="http://schemas.openxmlformats.org/drawingml/2006/main" xmlns:r="http://schemas.openxmlformats.org/officeDocument/2006/relationships" xmlns:p="http://schemas.openxmlformats.org/presentationml/2006/main" userDrawn="1">
  <p:cSld name="Green Background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426720"/>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userDrawn="1">
  <p:cSld name="Blank White">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50DF191-6FA5-D519-2A08-8854E50BF3F6}"/>
              </a:ext>
            </a:extLst>
          </p:cNvPr>
          <p:cNvSpPr>
            <a:spLocks noGrp="1"/>
          </p:cNvSpPr>
          <p:nvPr>
            <p:ph type="ftr" sz="quarter" idx="10"/>
          </p:nvPr>
        </p:nvSpPr>
        <p:spPr>
          <a:xfrm>
            <a:off x="4038600" y="7101417"/>
            <a:ext cx="4114800" cy="365125"/>
          </a:xfrm>
        </p:spPr>
        <p:txBody>
          <a:bodyPr/>
          <a:lstStyle/>
          <a:p>
            <a:endParaRPr lang="en-US" dirty="0"/>
          </a:p>
        </p:txBody>
      </p:sp>
    </p:spTree>
    <p:extLst>
      <p:ext uri="{BB962C8B-B14F-4D97-AF65-F5344CB8AC3E}">
        <p14:creationId xmlns:p14="http://schemas.microsoft.com/office/powerpoint/2010/main" val="1883961257"/>
      </p:ext>
    </p:extLst>
  </p:cSld>
  <p:clrMapOvr>
    <a:masterClrMapping/>
  </p:clrMapOvr>
  <p:hf hdr="0" ftr="0" dt="0"/>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userDrawn="1">
  <p:cSld name="White Backgrou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1903342620"/>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userDrawn="1">
  <p:cSld name="White Background Title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11544300" cy="582612"/>
          </a:xfrm>
        </p:spPr>
        <p:txBody>
          <a:bodyPr vert="horz" lIns="91440" tIns="45720" rIns="91440" bIns="45720" rtlCol="0">
            <a:normAutofit/>
          </a:bodyPr>
          <a:lstStyle>
            <a:lvl1pPr marL="0" indent="0">
              <a:buFontTx/>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Tree>
    <p:extLst>
      <p:ext uri="{BB962C8B-B14F-4D97-AF65-F5344CB8AC3E}">
        <p14:creationId xmlns:p14="http://schemas.microsoft.com/office/powerpoint/2010/main" val="4064885238"/>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userDrawn="1">
  <p:cSld name="White Background Title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6" name="Text Placeholder 5">
            <a:extLst>
              <a:ext uri="{FF2B5EF4-FFF2-40B4-BE49-F238E27FC236}">
                <a16:creationId xmlns:a16="http://schemas.microsoft.com/office/drawing/2014/main" id="{97084CA6-B8B1-5F6F-865F-E940B9D36671}"/>
              </a:ext>
            </a:extLst>
          </p:cNvPr>
          <p:cNvSpPr>
            <a:spLocks noGrp="1"/>
          </p:cNvSpPr>
          <p:nvPr>
            <p:ph type="body" sz="quarter" idx="13" hasCustomPrompt="1"/>
          </p:nvPr>
        </p:nvSpPr>
        <p:spPr>
          <a:xfrm>
            <a:off x="304800" y="1567502"/>
            <a:ext cx="115443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92193350"/>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userDrawn="1">
  <p:cSld name="White Background Title Subtitle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11544300" cy="582612"/>
          </a:xfrm>
        </p:spPr>
        <p:txBody>
          <a:bodyPr vert="horz" lIns="91440" tIns="45720" rIns="91440" bIns="45720" rtlCol="0">
            <a:normAutofit/>
          </a:bodyPr>
          <a:lstStyle>
            <a:lvl1pPr marL="0" indent="0">
              <a:buFont typeface="Wingdings" pitchFamily="2" charset="2"/>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
        <p:nvSpPr>
          <p:cNvPr id="6" name="Text Placeholder 5">
            <a:extLst>
              <a:ext uri="{FF2B5EF4-FFF2-40B4-BE49-F238E27FC236}">
                <a16:creationId xmlns:a16="http://schemas.microsoft.com/office/drawing/2014/main" id="{97084CA6-B8B1-5F6F-865F-E940B9D36671}"/>
              </a:ext>
            </a:extLst>
          </p:cNvPr>
          <p:cNvSpPr>
            <a:spLocks noGrp="1"/>
          </p:cNvSpPr>
          <p:nvPr>
            <p:ph type="body" sz="quarter" idx="13" hasCustomPrompt="1"/>
          </p:nvPr>
        </p:nvSpPr>
        <p:spPr>
          <a:xfrm>
            <a:off x="304800" y="2057400"/>
            <a:ext cx="115443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28193092"/>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White Background 2 Culumn">
    <p:spTree>
      <p:nvGrpSpPr>
        <p:cNvPr id="1" name=""/>
        <p:cNvGrpSpPr/>
        <p:nvPr/>
      </p:nvGrpSpPr>
      <p:grpSpPr>
        <a:xfrm>
          <a:off x="0" y="0"/>
          <a:ext cx="0" cy="0"/>
          <a:chOff x="0" y="0"/>
          <a:chExt cx="0" cy="0"/>
        </a:xfrm>
      </p:grpSpPr>
      <p:sp>
        <p:nvSpPr>
          <p:cNvPr id="8" name="Text Placeholder 28">
            <a:extLst>
              <a:ext uri="{FF2B5EF4-FFF2-40B4-BE49-F238E27FC236}">
                <a16:creationId xmlns:a16="http://schemas.microsoft.com/office/drawing/2014/main" id="{43C7B869-299E-2BCE-3ADB-EBEFB4CDF749}"/>
              </a:ext>
            </a:extLst>
          </p:cNvPr>
          <p:cNvSpPr>
            <a:spLocks noGrp="1"/>
          </p:cNvSpPr>
          <p:nvPr>
            <p:ph type="body" sz="quarter" idx="14"/>
          </p:nvPr>
        </p:nvSpPr>
        <p:spPr>
          <a:xfrm>
            <a:off x="6265195" y="1409699"/>
            <a:ext cx="5575395" cy="1159689"/>
          </a:xfrm>
          <a:prstGeom prst="rect">
            <a:avLst/>
          </a:prstGeom>
        </p:spPr>
        <p:txBody>
          <a:bodyPr vert="horz" lIns="91440" tIns="45720" rIns="91440" bIns="45720" rtlCol="0" anchor="t">
            <a:noAutofit/>
          </a:bodyPr>
          <a:lstStyle>
            <a:lvl1pPr marL="0" indent="0">
              <a:buNone/>
              <a:tabLst/>
              <a:defRPr lang="en-US" sz="3200" smtClean="0">
                <a:latin typeface="Univers Light" panose="020B0403020202020204" pitchFamily="34" charset="0"/>
                <a:ea typeface="+mj-ea"/>
                <a:cs typeface="+mj-cs"/>
              </a:defRPr>
            </a:lvl1pPr>
            <a:lvl2pPr>
              <a:defRPr lang="en-US" smtClean="0"/>
            </a:lvl2pPr>
            <a:lvl3pPr>
              <a:defRPr lang="en-US" smtClean="0"/>
            </a:lvl3pPr>
            <a:lvl4pPr>
              <a:defRPr lang="en-US" smtClean="0"/>
            </a:lvl4pPr>
            <a:lvl5pPr>
              <a:defRPr lang="en-US"/>
            </a:lvl5pPr>
          </a:lstStyle>
          <a:p>
            <a:pPr marL="15875" lvl="0" indent="-15875">
              <a:spcBef>
                <a:spcPct val="0"/>
              </a:spcBef>
            </a:pPr>
            <a:r>
              <a:rPr lang="en-US"/>
              <a:t>Click to edit Master text styles</a:t>
            </a:r>
          </a:p>
        </p:txBody>
      </p:sp>
      <p:sp>
        <p:nvSpPr>
          <p:cNvPr id="12" name="Text Placeholder 28">
            <a:extLst>
              <a:ext uri="{FF2B5EF4-FFF2-40B4-BE49-F238E27FC236}">
                <a16:creationId xmlns:a16="http://schemas.microsoft.com/office/drawing/2014/main" id="{1E24E712-8D8A-7425-52F0-DFB87F48B1B4}"/>
              </a:ext>
            </a:extLst>
          </p:cNvPr>
          <p:cNvSpPr>
            <a:spLocks noGrp="1"/>
          </p:cNvSpPr>
          <p:nvPr>
            <p:ph type="body" sz="quarter" idx="15"/>
          </p:nvPr>
        </p:nvSpPr>
        <p:spPr>
          <a:xfrm>
            <a:off x="304519" y="1409700"/>
            <a:ext cx="5575395" cy="1159689"/>
          </a:xfrm>
          <a:prstGeom prst="rect">
            <a:avLst/>
          </a:prstGeom>
        </p:spPr>
        <p:txBody>
          <a:bodyPr vert="horz" lIns="91440" tIns="45720" rIns="91440" bIns="45720" rtlCol="0" anchor="t">
            <a:noAutofit/>
          </a:bodyPr>
          <a:lstStyle>
            <a:lvl1pPr marL="0" indent="0">
              <a:buNone/>
              <a:tabLst/>
              <a:defRPr lang="en-US" sz="3200" smtClean="0">
                <a:latin typeface="Univers Light" panose="020B0403020202020204" pitchFamily="34" charset="0"/>
                <a:ea typeface="+mj-ea"/>
                <a:cs typeface="+mj-cs"/>
              </a:defRPr>
            </a:lvl1pPr>
            <a:lvl2pPr>
              <a:defRPr lang="en-US" smtClean="0"/>
            </a:lvl2pPr>
            <a:lvl3pPr>
              <a:defRPr lang="en-US" smtClean="0"/>
            </a:lvl3pPr>
            <a:lvl4pPr>
              <a:defRPr lang="en-US" smtClean="0"/>
            </a:lvl4pPr>
            <a:lvl5pPr>
              <a:defRPr lang="en-US"/>
            </a:lvl5pPr>
          </a:lstStyle>
          <a:p>
            <a:pPr marL="15875" lvl="0" indent="-15875">
              <a:spcBef>
                <a:spcPct val="0"/>
              </a:spcBef>
            </a:pPr>
            <a:r>
              <a:rPr lang="en-US"/>
              <a:t>Click to edit Master text styles</a:t>
            </a:r>
          </a:p>
        </p:txBody>
      </p:sp>
      <p:sp>
        <p:nvSpPr>
          <p:cNvPr id="14" name="Text Placeholder 5">
            <a:extLst>
              <a:ext uri="{FF2B5EF4-FFF2-40B4-BE49-F238E27FC236}">
                <a16:creationId xmlns:a16="http://schemas.microsoft.com/office/drawing/2014/main" id="{B845577C-61D2-DE30-7DC5-7B6CD79E9C3B}"/>
              </a:ext>
            </a:extLst>
          </p:cNvPr>
          <p:cNvSpPr>
            <a:spLocks noGrp="1"/>
          </p:cNvSpPr>
          <p:nvPr>
            <p:ph type="body" sz="quarter" idx="13" hasCustomPrompt="1"/>
          </p:nvPr>
        </p:nvSpPr>
        <p:spPr>
          <a:xfrm>
            <a:off x="304800" y="2764840"/>
            <a:ext cx="5575114" cy="3680409"/>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5" name="Text Placeholder 5">
            <a:extLst>
              <a:ext uri="{FF2B5EF4-FFF2-40B4-BE49-F238E27FC236}">
                <a16:creationId xmlns:a16="http://schemas.microsoft.com/office/drawing/2014/main" id="{B956DDE4-D3FB-5E9C-22A7-48AD65F61925}"/>
              </a:ext>
            </a:extLst>
          </p:cNvPr>
          <p:cNvSpPr>
            <a:spLocks noGrp="1"/>
          </p:cNvSpPr>
          <p:nvPr>
            <p:ph type="body" sz="quarter" idx="16" hasCustomPrompt="1"/>
          </p:nvPr>
        </p:nvSpPr>
        <p:spPr>
          <a:xfrm>
            <a:off x="6264914" y="2764838"/>
            <a:ext cx="5575395" cy="3680411"/>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4ACBB80F-7D7F-BB62-E374-9CD545989C62}"/>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1545271138"/>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White Background Title 2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9" name="Text Placeholder 5">
            <a:extLst>
              <a:ext uri="{FF2B5EF4-FFF2-40B4-BE49-F238E27FC236}">
                <a16:creationId xmlns:a16="http://schemas.microsoft.com/office/drawing/2014/main" id="{B31D70AF-7580-F143-9574-DF082F671F95}"/>
              </a:ext>
            </a:extLst>
          </p:cNvPr>
          <p:cNvSpPr>
            <a:spLocks noGrp="1"/>
          </p:cNvSpPr>
          <p:nvPr>
            <p:ph type="body" sz="quarter" idx="13" hasCustomPrompt="1"/>
          </p:nvPr>
        </p:nvSpPr>
        <p:spPr>
          <a:xfrm>
            <a:off x="304800" y="1567502"/>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0" name="Text Placeholder 5">
            <a:extLst>
              <a:ext uri="{FF2B5EF4-FFF2-40B4-BE49-F238E27FC236}">
                <a16:creationId xmlns:a16="http://schemas.microsoft.com/office/drawing/2014/main" id="{47624E3D-E7BF-595A-B8B8-8BCE1239CCA3}"/>
              </a:ext>
            </a:extLst>
          </p:cNvPr>
          <p:cNvSpPr>
            <a:spLocks noGrp="1"/>
          </p:cNvSpPr>
          <p:nvPr>
            <p:ph type="body" sz="quarter" idx="14" hasCustomPrompt="1"/>
          </p:nvPr>
        </p:nvSpPr>
        <p:spPr>
          <a:xfrm>
            <a:off x="6213227" y="1567502"/>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28371580"/>
      </p:ext>
    </p:extLst>
  </p:cSld>
  <p:clrMapOvr>
    <a:masterClrMapping/>
  </p:clrMapOvr>
  <p:extLst>
    <p:ext uri="{DCECCB84-F9BA-43D5-87BE-67443E8EF086}">
      <p15:sldGuideLst xmlns:p15="http://schemas.microsoft.com/office/powerpoint/2012/main">
        <p15:guide id="1" pos="3912">
          <p15:clr>
            <a:srgbClr val="FBAE40"/>
          </p15:clr>
        </p15:guide>
        <p15:guide id="2" pos="3744">
          <p15:clr>
            <a:srgbClr val="FBAE40"/>
          </p15:clr>
        </p15:guide>
        <p15:guide id="3" orient="horz" pos="768">
          <p15:clr>
            <a:srgbClr val="FBAE40"/>
          </p15:clr>
        </p15:guide>
      </p15:sldGuideLst>
    </p:ext>
  </p:extLst>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userDrawn="1">
  <p:cSld name="White Background Title Subtitle 2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11544300" cy="582612"/>
          </a:xfrm>
        </p:spPr>
        <p:txBody>
          <a:bodyPr vert="horz" lIns="91440" tIns="45720" rIns="91440" bIns="45720" rtlCol="0">
            <a:normAutofit/>
          </a:bodyPr>
          <a:lstStyle>
            <a:lvl1pPr marL="0" indent="0">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
        <p:nvSpPr>
          <p:cNvPr id="9" name="Text Placeholder 5">
            <a:extLst>
              <a:ext uri="{FF2B5EF4-FFF2-40B4-BE49-F238E27FC236}">
                <a16:creationId xmlns:a16="http://schemas.microsoft.com/office/drawing/2014/main" id="{B31D70AF-7580-F143-9574-DF082F671F95}"/>
              </a:ext>
            </a:extLst>
          </p:cNvPr>
          <p:cNvSpPr>
            <a:spLocks noGrp="1"/>
          </p:cNvSpPr>
          <p:nvPr>
            <p:ph type="body" sz="quarter" idx="13" hasCustomPrompt="1"/>
          </p:nvPr>
        </p:nvSpPr>
        <p:spPr>
          <a:xfrm>
            <a:off x="304800" y="2057400"/>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0" name="Text Placeholder 5">
            <a:extLst>
              <a:ext uri="{FF2B5EF4-FFF2-40B4-BE49-F238E27FC236}">
                <a16:creationId xmlns:a16="http://schemas.microsoft.com/office/drawing/2014/main" id="{47624E3D-E7BF-595A-B8B8-8BCE1239CCA3}"/>
              </a:ext>
            </a:extLst>
          </p:cNvPr>
          <p:cNvSpPr>
            <a:spLocks noGrp="1"/>
          </p:cNvSpPr>
          <p:nvPr>
            <p:ph type="body" sz="quarter" idx="14" hasCustomPrompt="1"/>
          </p:nvPr>
        </p:nvSpPr>
        <p:spPr>
          <a:xfrm>
            <a:off x="6213227" y="2057400"/>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779824"/>
      </p:ext>
    </p:extLst>
  </p:cSld>
  <p:clrMapOvr>
    <a:masterClrMapping/>
  </p:clrMapOvr>
  <p:extLst>
    <p:ext uri="{DCECCB84-F9BA-43D5-87BE-67443E8EF086}">
      <p15:sldGuideLst xmlns:p15="http://schemas.microsoft.com/office/powerpoint/2012/main">
        <p15:guide id="1" pos="3912">
          <p15:clr>
            <a:srgbClr val="FBAE40"/>
          </p15:clr>
        </p15:guide>
        <p15:guide id="2" pos="3744">
          <p15:clr>
            <a:srgbClr val="FBAE40"/>
          </p15:clr>
        </p15:guide>
        <p15:guide id="3" orient="horz" pos="768">
          <p15:clr>
            <a:srgbClr val="FBAE40"/>
          </p15:clr>
        </p15:guide>
      </p15:sldGuideLst>
    </p:ext>
  </p:extLst>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White Background Title Subtitle Copy Imag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5641848"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5641848" cy="582612"/>
          </a:xfrm>
        </p:spPr>
        <p:txBody>
          <a:bodyPr vert="horz" lIns="91440" tIns="45720" rIns="91440" bIns="45720" rtlCol="0">
            <a:normAutofit/>
          </a:bodyPr>
          <a:lstStyle>
            <a:lvl1pPr marL="0" indent="0">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
        <p:nvSpPr>
          <p:cNvPr id="9" name="Picture Placeholder 8">
            <a:extLst>
              <a:ext uri="{FF2B5EF4-FFF2-40B4-BE49-F238E27FC236}">
                <a16:creationId xmlns:a16="http://schemas.microsoft.com/office/drawing/2014/main" id="{3E6B7351-222B-3BFB-5D5C-6161EF1A84A9}"/>
              </a:ext>
            </a:extLst>
          </p:cNvPr>
          <p:cNvSpPr>
            <a:spLocks noGrp="1"/>
          </p:cNvSpPr>
          <p:nvPr>
            <p:ph type="pic" sz="quarter" idx="14"/>
          </p:nvPr>
        </p:nvSpPr>
        <p:spPr>
          <a:xfrm>
            <a:off x="6096001" y="-1"/>
            <a:ext cx="6095999" cy="6539607"/>
          </a:xfrm>
        </p:spPr>
        <p:txBody>
          <a:bodyPr/>
          <a:lstStyle/>
          <a:p>
            <a:endParaRPr lang="en-US" dirty="0"/>
          </a:p>
        </p:txBody>
      </p:sp>
      <p:sp>
        <p:nvSpPr>
          <p:cNvPr id="10" name="Text Placeholder 5">
            <a:extLst>
              <a:ext uri="{FF2B5EF4-FFF2-40B4-BE49-F238E27FC236}">
                <a16:creationId xmlns:a16="http://schemas.microsoft.com/office/drawing/2014/main" id="{F7EEE8DC-6A5B-C198-BD0A-C7E1FF70B471}"/>
              </a:ext>
            </a:extLst>
          </p:cNvPr>
          <p:cNvSpPr>
            <a:spLocks noGrp="1"/>
          </p:cNvSpPr>
          <p:nvPr>
            <p:ph type="body" sz="quarter" idx="13" hasCustomPrompt="1"/>
          </p:nvPr>
        </p:nvSpPr>
        <p:spPr>
          <a:xfrm>
            <a:off x="304800" y="2057400"/>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30757088"/>
      </p:ext>
    </p:extLst>
  </p:cSld>
  <p:clrMapOvr>
    <a:masterClrMapping/>
  </p:clrMapOvr>
  <p:extLst>
    <p:ext uri="{DCECCB84-F9BA-43D5-87BE-67443E8EF086}">
      <p15:sldGuideLst xmlns:p15="http://schemas.microsoft.com/office/powerpoint/2012/main">
        <p15:guide id="1" pos="3840">
          <p15:clr>
            <a:srgbClr val="FBAE40"/>
          </p15:clr>
        </p15:guide>
        <p15:guide id="2" pos="3744">
          <p15:clr>
            <a:srgbClr val="FBAE40"/>
          </p15:clr>
        </p15:guide>
        <p15:guide id="3" orient="horz" pos="768">
          <p15:clr>
            <a:srgbClr val="FBAE40"/>
          </p15:clr>
        </p15:guide>
      </p15:sldGuideLst>
    </p:ext>
  </p:extLst>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userDrawn="1">
  <p:cSld name="White Background Title Subtitle Copy Image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6326336" y="571522"/>
            <a:ext cx="5641848"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6326336" y="1219200"/>
            <a:ext cx="5641848" cy="582612"/>
          </a:xfrm>
        </p:spPr>
        <p:txBody>
          <a:bodyPr vert="horz" lIns="91440" tIns="45720" rIns="91440" bIns="45720" rtlCol="0">
            <a:normAutofit/>
          </a:bodyPr>
          <a:lstStyle>
            <a:lvl1pPr marL="0" indent="0">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
        <p:nvSpPr>
          <p:cNvPr id="9" name="Picture Placeholder 8">
            <a:extLst>
              <a:ext uri="{FF2B5EF4-FFF2-40B4-BE49-F238E27FC236}">
                <a16:creationId xmlns:a16="http://schemas.microsoft.com/office/drawing/2014/main" id="{3E6B7351-222B-3BFB-5D5C-6161EF1A84A9}"/>
              </a:ext>
            </a:extLst>
          </p:cNvPr>
          <p:cNvSpPr>
            <a:spLocks noGrp="1"/>
          </p:cNvSpPr>
          <p:nvPr>
            <p:ph type="pic" sz="quarter" idx="14"/>
          </p:nvPr>
        </p:nvSpPr>
        <p:spPr>
          <a:xfrm>
            <a:off x="1" y="-1"/>
            <a:ext cx="6096000" cy="6539607"/>
          </a:xfrm>
        </p:spPr>
        <p:txBody>
          <a:bodyPr/>
          <a:lstStyle/>
          <a:p>
            <a:endParaRPr lang="en-US" dirty="0"/>
          </a:p>
        </p:txBody>
      </p:sp>
      <p:sp>
        <p:nvSpPr>
          <p:cNvPr id="10" name="Text Placeholder 5">
            <a:extLst>
              <a:ext uri="{FF2B5EF4-FFF2-40B4-BE49-F238E27FC236}">
                <a16:creationId xmlns:a16="http://schemas.microsoft.com/office/drawing/2014/main" id="{B10699C7-03A9-9D5F-5D8D-68A7B4ECFB59}"/>
              </a:ext>
            </a:extLst>
          </p:cNvPr>
          <p:cNvSpPr>
            <a:spLocks noGrp="1"/>
          </p:cNvSpPr>
          <p:nvPr>
            <p:ph type="body" sz="quarter" idx="15" hasCustomPrompt="1"/>
          </p:nvPr>
        </p:nvSpPr>
        <p:spPr>
          <a:xfrm>
            <a:off x="6329384" y="2057400"/>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78342784"/>
      </p:ext>
    </p:extLst>
  </p:cSld>
  <p:clrMapOvr>
    <a:masterClrMapping/>
  </p:clrMapOvr>
  <p:extLst>
    <p:ext uri="{DCECCB84-F9BA-43D5-87BE-67443E8EF086}">
      <p15:sldGuideLst xmlns:p15="http://schemas.microsoft.com/office/powerpoint/2012/main">
        <p15:guide id="1" pos="3840">
          <p15:clr>
            <a:srgbClr val="FBAE40"/>
          </p15:clr>
        </p15:guide>
        <p15:guide id="2" pos="3984">
          <p15:clr>
            <a:srgbClr val="FBAE40"/>
          </p15:clr>
        </p15:guide>
        <p15:guide id="3" orient="horz" pos="768">
          <p15:clr>
            <a:srgbClr val="FBAE40"/>
          </p15:clr>
        </p15:guide>
      </p15:sldGuideLst>
    </p:ext>
  </p:extLst>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userDrawn="1">
  <p:cSld name="White Background Title Chart">
    <p:spTree>
      <p:nvGrpSpPr>
        <p:cNvPr id="1" name=""/>
        <p:cNvGrpSpPr/>
        <p:nvPr/>
      </p:nvGrpSpPr>
      <p:grpSpPr>
        <a:xfrm>
          <a:off x="0" y="0"/>
          <a:ext cx="0" cy="0"/>
          <a:chOff x="0" y="0"/>
          <a:chExt cx="0" cy="0"/>
        </a:xfrm>
      </p:grpSpPr>
      <p:sp>
        <p:nvSpPr>
          <p:cNvPr id="5" name="Line">
            <a:extLst>
              <a:ext uri="{FF2B5EF4-FFF2-40B4-BE49-F238E27FC236}">
                <a16:creationId xmlns:a16="http://schemas.microsoft.com/office/drawing/2014/main" id="{83D016EE-31A0-CEF0-E3D1-F942263C32C7}"/>
              </a:ext>
            </a:extLst>
          </p:cNvPr>
          <p:cNvSpPr/>
          <p:nvPr userDrawn="1"/>
        </p:nvSpPr>
        <p:spPr>
          <a:xfrm flipV="1">
            <a:off x="4264886" y="683399"/>
            <a:ext cx="0" cy="5651501"/>
          </a:xfrm>
          <a:prstGeom prst="line">
            <a:avLst/>
          </a:prstGeom>
          <a:ln w="12700">
            <a:solidFill>
              <a:srgbClr val="BFBFBF"/>
            </a:solidFill>
            <a:miter lim="400000"/>
          </a:ln>
        </p:spPr>
        <p:txBody>
          <a:bodyPr lIns="25390" tIns="25390" rIns="25390" bIns="25390" anchor="ctr"/>
          <a:lstStyle/>
          <a:p>
            <a:pPr>
              <a:defRPr sz="4000">
                <a:solidFill>
                  <a:srgbClr val="FFFFFF"/>
                </a:solidFill>
                <a:effectLst>
                  <a:outerShdw blurRad="38100" dist="12700" dir="5400000" rotWithShape="0">
                    <a:srgbClr val="000000">
                      <a:alpha val="50000"/>
                    </a:srgbClr>
                  </a:outerShdw>
                </a:effectLst>
              </a:defRPr>
            </a:pPr>
            <a:endParaRPr sz="1999" dirty="0">
              <a:latin typeface="Univers Light" panose="020B0403020202020204" pitchFamily="34" charset="0"/>
            </a:endParaRPr>
          </a:p>
        </p:txBody>
      </p:sp>
      <p:sp>
        <p:nvSpPr>
          <p:cNvPr id="7" name="Chart Placeholder 10">
            <a:extLst>
              <a:ext uri="{FF2B5EF4-FFF2-40B4-BE49-F238E27FC236}">
                <a16:creationId xmlns:a16="http://schemas.microsoft.com/office/drawing/2014/main" id="{269E911D-5085-3547-48F4-ACACAB0E8C80}"/>
              </a:ext>
            </a:extLst>
          </p:cNvPr>
          <p:cNvSpPr>
            <a:spLocks noGrp="1"/>
          </p:cNvSpPr>
          <p:nvPr>
            <p:ph type="chart" sz="quarter" idx="12"/>
          </p:nvPr>
        </p:nvSpPr>
        <p:spPr>
          <a:xfrm>
            <a:off x="4573440" y="571500"/>
            <a:ext cx="7282986" cy="5753099"/>
          </a:xfrm>
          <a:prstGeom prst="rect">
            <a:avLst/>
          </a:prstGeom>
        </p:spPr>
        <p:txBody>
          <a:bodyPr/>
          <a:lstStyle>
            <a:lvl1pPr>
              <a:defRPr b="0" i="0">
                <a:latin typeface="Univers Light" panose="020B0403020202020204" pitchFamily="34" charset="0"/>
              </a:defRPr>
            </a:lvl1pPr>
          </a:lstStyle>
          <a:p>
            <a:endParaRPr lang="en-US" dirty="0"/>
          </a:p>
        </p:txBody>
      </p:sp>
      <p:sp>
        <p:nvSpPr>
          <p:cNvPr id="2" name="Title 1">
            <a:extLst>
              <a:ext uri="{FF2B5EF4-FFF2-40B4-BE49-F238E27FC236}">
                <a16:creationId xmlns:a16="http://schemas.microsoft.com/office/drawing/2014/main" id="{BBE1E901-218F-F241-6F8E-AC162E8959EA}"/>
              </a:ext>
            </a:extLst>
          </p:cNvPr>
          <p:cNvSpPr>
            <a:spLocks noGrp="1"/>
          </p:cNvSpPr>
          <p:nvPr>
            <p:ph type="title"/>
          </p:nvPr>
        </p:nvSpPr>
        <p:spPr>
          <a:xfrm>
            <a:off x="304800" y="620950"/>
            <a:ext cx="3651533" cy="5723998"/>
          </a:xfrm>
        </p:spPr>
        <p:txBody>
          <a:bodyPr anchor="t"/>
          <a:lstStyle/>
          <a:p>
            <a:r>
              <a:rPr lang="en-US"/>
              <a:t>Click to edit Master title style</a:t>
            </a:r>
          </a:p>
        </p:txBody>
      </p:sp>
    </p:spTree>
    <p:extLst>
      <p:ext uri="{BB962C8B-B14F-4D97-AF65-F5344CB8AC3E}">
        <p14:creationId xmlns:p14="http://schemas.microsoft.com/office/powerpoint/2010/main" val="3907452180"/>
      </p:ext>
    </p:extLst>
  </p:cSld>
  <p:clrMapOvr>
    <a:masterClrMapping/>
  </p:clrMapOvr>
  <p:extLst>
    <p:ext uri="{DCECCB84-F9BA-43D5-87BE-67443E8EF086}">
      <p15:sldGuideLst xmlns:p15="http://schemas.microsoft.com/office/powerpoint/2012/main">
        <p15:guide id="1" pos="2880">
          <p15:clr>
            <a:srgbClr val="FBAE40"/>
          </p15:clr>
        </p15:guide>
        <p15:guide id="2" pos="2688">
          <p15:clr>
            <a:srgbClr val="FBAE40"/>
          </p15:clr>
        </p15:guide>
        <p15:guide id="3" pos="2496">
          <p15:clr>
            <a:srgbClr val="FBAE40"/>
          </p15:clr>
        </p15:guide>
      </p15:sldGuideLst>
    </p:ext>
  </p:extLst>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userDrawn="1">
  <p:cSld name="White Background 2 Culumn">
    <p:spTree>
      <p:nvGrpSpPr>
        <p:cNvPr id="1" name=""/>
        <p:cNvGrpSpPr/>
        <p:nvPr/>
      </p:nvGrpSpPr>
      <p:grpSpPr>
        <a:xfrm>
          <a:off x="0" y="0"/>
          <a:ext cx="0" cy="0"/>
          <a:chOff x="0" y="0"/>
          <a:chExt cx="0" cy="0"/>
        </a:xfrm>
      </p:grpSpPr>
      <p:sp>
        <p:nvSpPr>
          <p:cNvPr id="8" name="Text Placeholder 28">
            <a:extLst>
              <a:ext uri="{FF2B5EF4-FFF2-40B4-BE49-F238E27FC236}">
                <a16:creationId xmlns:a16="http://schemas.microsoft.com/office/drawing/2014/main" id="{43C7B869-299E-2BCE-3ADB-EBEFB4CDF749}"/>
              </a:ext>
            </a:extLst>
          </p:cNvPr>
          <p:cNvSpPr>
            <a:spLocks noGrp="1"/>
          </p:cNvSpPr>
          <p:nvPr>
            <p:ph type="body" sz="quarter" idx="14"/>
          </p:nvPr>
        </p:nvSpPr>
        <p:spPr>
          <a:xfrm>
            <a:off x="6265195" y="1409699"/>
            <a:ext cx="5575395" cy="1159689"/>
          </a:xfrm>
          <a:prstGeom prst="rect">
            <a:avLst/>
          </a:prstGeom>
        </p:spPr>
        <p:txBody>
          <a:bodyPr vert="horz" lIns="91440" tIns="45720" rIns="91440" bIns="45720" rtlCol="0" anchor="t">
            <a:noAutofit/>
          </a:bodyPr>
          <a:lstStyle>
            <a:lvl1pPr marL="0" indent="0">
              <a:buNone/>
              <a:tabLst/>
              <a:defRPr lang="en-US" sz="3200" smtClean="0">
                <a:latin typeface="Univers Light" panose="020B0403020202020204" pitchFamily="34" charset="0"/>
                <a:ea typeface="+mj-ea"/>
                <a:cs typeface="+mj-cs"/>
              </a:defRPr>
            </a:lvl1pPr>
            <a:lvl2pPr>
              <a:defRPr lang="en-US" smtClean="0"/>
            </a:lvl2pPr>
            <a:lvl3pPr>
              <a:defRPr lang="en-US" smtClean="0"/>
            </a:lvl3pPr>
            <a:lvl4pPr>
              <a:defRPr lang="en-US" smtClean="0"/>
            </a:lvl4pPr>
            <a:lvl5pPr>
              <a:defRPr lang="en-US"/>
            </a:lvl5pPr>
          </a:lstStyle>
          <a:p>
            <a:pPr marL="15875" lvl="0" indent="-15875">
              <a:spcBef>
                <a:spcPct val="0"/>
              </a:spcBef>
            </a:pPr>
            <a:r>
              <a:rPr lang="en-US"/>
              <a:t>Click to edit Master text styles</a:t>
            </a:r>
          </a:p>
        </p:txBody>
      </p:sp>
      <p:sp>
        <p:nvSpPr>
          <p:cNvPr id="12" name="Text Placeholder 28">
            <a:extLst>
              <a:ext uri="{FF2B5EF4-FFF2-40B4-BE49-F238E27FC236}">
                <a16:creationId xmlns:a16="http://schemas.microsoft.com/office/drawing/2014/main" id="{1E24E712-8D8A-7425-52F0-DFB87F48B1B4}"/>
              </a:ext>
            </a:extLst>
          </p:cNvPr>
          <p:cNvSpPr>
            <a:spLocks noGrp="1"/>
          </p:cNvSpPr>
          <p:nvPr>
            <p:ph type="body" sz="quarter" idx="15"/>
          </p:nvPr>
        </p:nvSpPr>
        <p:spPr>
          <a:xfrm>
            <a:off x="304519" y="1409700"/>
            <a:ext cx="5575395" cy="1159689"/>
          </a:xfrm>
          <a:prstGeom prst="rect">
            <a:avLst/>
          </a:prstGeom>
        </p:spPr>
        <p:txBody>
          <a:bodyPr vert="horz" lIns="91440" tIns="45720" rIns="91440" bIns="45720" rtlCol="0" anchor="t">
            <a:noAutofit/>
          </a:bodyPr>
          <a:lstStyle>
            <a:lvl1pPr marL="0" indent="0">
              <a:buNone/>
              <a:tabLst/>
              <a:defRPr lang="en-US" sz="3200" smtClean="0">
                <a:latin typeface="Univers Light" panose="020B0403020202020204" pitchFamily="34" charset="0"/>
                <a:ea typeface="+mj-ea"/>
                <a:cs typeface="+mj-cs"/>
              </a:defRPr>
            </a:lvl1pPr>
            <a:lvl2pPr>
              <a:defRPr lang="en-US" smtClean="0"/>
            </a:lvl2pPr>
            <a:lvl3pPr>
              <a:defRPr lang="en-US" smtClean="0"/>
            </a:lvl3pPr>
            <a:lvl4pPr>
              <a:defRPr lang="en-US" smtClean="0"/>
            </a:lvl4pPr>
            <a:lvl5pPr>
              <a:defRPr lang="en-US"/>
            </a:lvl5pPr>
          </a:lstStyle>
          <a:p>
            <a:pPr marL="15875" lvl="0" indent="-15875">
              <a:spcBef>
                <a:spcPct val="0"/>
              </a:spcBef>
            </a:pPr>
            <a:r>
              <a:rPr lang="en-US"/>
              <a:t>Click to edit Master text styles</a:t>
            </a:r>
          </a:p>
        </p:txBody>
      </p:sp>
      <p:sp>
        <p:nvSpPr>
          <p:cNvPr id="14" name="Text Placeholder 5">
            <a:extLst>
              <a:ext uri="{FF2B5EF4-FFF2-40B4-BE49-F238E27FC236}">
                <a16:creationId xmlns:a16="http://schemas.microsoft.com/office/drawing/2014/main" id="{B845577C-61D2-DE30-7DC5-7B6CD79E9C3B}"/>
              </a:ext>
            </a:extLst>
          </p:cNvPr>
          <p:cNvSpPr>
            <a:spLocks noGrp="1"/>
          </p:cNvSpPr>
          <p:nvPr>
            <p:ph type="body" sz="quarter" idx="13" hasCustomPrompt="1"/>
          </p:nvPr>
        </p:nvSpPr>
        <p:spPr>
          <a:xfrm>
            <a:off x="304800" y="2764840"/>
            <a:ext cx="5575114" cy="3680409"/>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5" name="Text Placeholder 5">
            <a:extLst>
              <a:ext uri="{FF2B5EF4-FFF2-40B4-BE49-F238E27FC236}">
                <a16:creationId xmlns:a16="http://schemas.microsoft.com/office/drawing/2014/main" id="{B956DDE4-D3FB-5E9C-22A7-48AD65F61925}"/>
              </a:ext>
            </a:extLst>
          </p:cNvPr>
          <p:cNvSpPr>
            <a:spLocks noGrp="1"/>
          </p:cNvSpPr>
          <p:nvPr>
            <p:ph type="body" sz="quarter" idx="16" hasCustomPrompt="1"/>
          </p:nvPr>
        </p:nvSpPr>
        <p:spPr>
          <a:xfrm>
            <a:off x="6264914" y="2764838"/>
            <a:ext cx="5575395" cy="3680411"/>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4ACBB80F-7D7F-BB62-E374-9CD545989C62}"/>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3816724593"/>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userDrawn="1">
  <p:cSld name="White Background 3 Culumn">
    <p:spTree>
      <p:nvGrpSpPr>
        <p:cNvPr id="1" name=""/>
        <p:cNvGrpSpPr/>
        <p:nvPr/>
      </p:nvGrpSpPr>
      <p:grpSpPr>
        <a:xfrm>
          <a:off x="0" y="0"/>
          <a:ext cx="0" cy="0"/>
          <a:chOff x="0" y="0"/>
          <a:chExt cx="0" cy="0"/>
        </a:xfrm>
      </p:grpSpPr>
      <p:sp>
        <p:nvSpPr>
          <p:cNvPr id="23" name="Text Placeholder 22">
            <a:extLst>
              <a:ext uri="{FF2B5EF4-FFF2-40B4-BE49-F238E27FC236}">
                <a16:creationId xmlns:a16="http://schemas.microsoft.com/office/drawing/2014/main" id="{434CE2AE-67FD-0F67-AC43-FAEA26EE3CD3}"/>
              </a:ext>
            </a:extLst>
          </p:cNvPr>
          <p:cNvSpPr>
            <a:spLocks noGrp="1"/>
          </p:cNvSpPr>
          <p:nvPr>
            <p:ph type="body" sz="quarter" idx="18"/>
          </p:nvPr>
        </p:nvSpPr>
        <p:spPr>
          <a:xfrm>
            <a:off x="311266" y="1410514"/>
            <a:ext cx="3632192" cy="1158875"/>
          </a:xfrm>
        </p:spPr>
        <p:txBody>
          <a:bodyPr vert="horz" lIns="91440" tIns="45720" rIns="91440" bIns="45720" rtlCol="0" anchor="t">
            <a:noAutofit/>
          </a:bodyPr>
          <a:lstStyle>
            <a:lvl1pPr marL="0" indent="0">
              <a:buFontTx/>
              <a:buNone/>
              <a:defRPr lang="en-US" sz="3000" smtClean="0">
                <a:latin typeface="Univers Light" panose="020B0403020202020204" pitchFamily="34" charset="0"/>
                <a:ea typeface="+mj-ea"/>
                <a:cs typeface="+mj-cs"/>
              </a:defRPr>
            </a:lvl1pPr>
            <a:lvl2pPr marL="228508" indent="0">
              <a:buFontTx/>
              <a:buNone/>
              <a:defRPr lang="en-US" smtClean="0"/>
            </a:lvl2pPr>
            <a:lvl3pPr marL="228508" indent="0">
              <a:buFontTx/>
              <a:buNone/>
              <a:defRPr lang="en-US" smtClean="0"/>
            </a:lvl3pPr>
            <a:lvl4pPr marL="228508" indent="0">
              <a:buFontTx/>
              <a:buNone/>
              <a:defRPr lang="en-US" smtClean="0"/>
            </a:lvl4pPr>
            <a:lvl5pPr marL="228508" indent="0">
              <a:buFontTx/>
              <a:buNone/>
              <a:defRPr lang="en-US"/>
            </a:lvl5pPr>
          </a:lstStyle>
          <a:p>
            <a:pPr marL="9525" lvl="0" indent="-9525">
              <a:spcBef>
                <a:spcPct val="0"/>
              </a:spcBef>
              <a:buNone/>
              <a:tabLst/>
            </a:pPr>
            <a:r>
              <a:rPr lang="en-US"/>
              <a:t>Click to edit Master text styles</a:t>
            </a:r>
          </a:p>
        </p:txBody>
      </p:sp>
      <p:sp>
        <p:nvSpPr>
          <p:cNvPr id="24" name="Text Placeholder 22">
            <a:extLst>
              <a:ext uri="{FF2B5EF4-FFF2-40B4-BE49-F238E27FC236}">
                <a16:creationId xmlns:a16="http://schemas.microsoft.com/office/drawing/2014/main" id="{47B76B61-373C-2F29-4F91-F1180377A3BE}"/>
              </a:ext>
            </a:extLst>
          </p:cNvPr>
          <p:cNvSpPr>
            <a:spLocks noGrp="1"/>
          </p:cNvSpPr>
          <p:nvPr>
            <p:ph type="body" sz="quarter" idx="19"/>
          </p:nvPr>
        </p:nvSpPr>
        <p:spPr>
          <a:xfrm>
            <a:off x="4279904" y="1410514"/>
            <a:ext cx="3632192" cy="1158875"/>
          </a:xfrm>
        </p:spPr>
        <p:txBody>
          <a:bodyPr vert="horz" lIns="91440" tIns="45720" rIns="91440" bIns="45720" rtlCol="0" anchor="t">
            <a:noAutofit/>
          </a:bodyPr>
          <a:lstStyle>
            <a:lvl1pPr marL="0" indent="0">
              <a:buFontTx/>
              <a:buNone/>
              <a:defRPr lang="en-US" sz="3000" smtClean="0">
                <a:latin typeface="Univers Light" panose="020B0403020202020204" pitchFamily="34" charset="0"/>
                <a:ea typeface="+mj-ea"/>
                <a:cs typeface="+mj-cs"/>
              </a:defRPr>
            </a:lvl1pPr>
            <a:lvl2pPr marL="228508" indent="0">
              <a:buFontTx/>
              <a:buNone/>
              <a:defRPr lang="en-US" smtClean="0"/>
            </a:lvl2pPr>
            <a:lvl3pPr marL="228508" indent="0">
              <a:buFontTx/>
              <a:buNone/>
              <a:defRPr lang="en-US" smtClean="0"/>
            </a:lvl3pPr>
            <a:lvl4pPr marL="228508" indent="0">
              <a:buFontTx/>
              <a:buNone/>
              <a:defRPr lang="en-US" smtClean="0"/>
            </a:lvl4pPr>
            <a:lvl5pPr marL="228508" indent="0">
              <a:buFontTx/>
              <a:buNone/>
              <a:defRPr lang="en-US"/>
            </a:lvl5pPr>
          </a:lstStyle>
          <a:p>
            <a:pPr marL="9525" lvl="0" indent="-9525">
              <a:spcBef>
                <a:spcPct val="0"/>
              </a:spcBef>
              <a:buNone/>
              <a:tabLst/>
            </a:pPr>
            <a:r>
              <a:rPr lang="en-US"/>
              <a:t>Click to edit Master text styles</a:t>
            </a:r>
          </a:p>
        </p:txBody>
      </p:sp>
      <p:sp>
        <p:nvSpPr>
          <p:cNvPr id="25" name="Text Placeholder 22">
            <a:extLst>
              <a:ext uri="{FF2B5EF4-FFF2-40B4-BE49-F238E27FC236}">
                <a16:creationId xmlns:a16="http://schemas.microsoft.com/office/drawing/2014/main" id="{CF19A8A2-F684-FE06-6A29-DA59370B201F}"/>
              </a:ext>
            </a:extLst>
          </p:cNvPr>
          <p:cNvSpPr>
            <a:spLocks noGrp="1"/>
          </p:cNvSpPr>
          <p:nvPr>
            <p:ph type="body" sz="quarter" idx="20"/>
          </p:nvPr>
        </p:nvSpPr>
        <p:spPr>
          <a:xfrm>
            <a:off x="8216908" y="1410514"/>
            <a:ext cx="3632192" cy="1158875"/>
          </a:xfrm>
        </p:spPr>
        <p:txBody>
          <a:bodyPr vert="horz" lIns="91440" tIns="45720" rIns="91440" bIns="45720" rtlCol="0" anchor="t">
            <a:noAutofit/>
          </a:bodyPr>
          <a:lstStyle>
            <a:lvl1pPr marL="0" indent="0">
              <a:buFontTx/>
              <a:buNone/>
              <a:defRPr lang="en-US" sz="3000" smtClean="0">
                <a:latin typeface="Univers Light" panose="020B0403020202020204" pitchFamily="34" charset="0"/>
                <a:ea typeface="+mj-ea"/>
                <a:cs typeface="+mj-cs"/>
              </a:defRPr>
            </a:lvl1pPr>
            <a:lvl2pPr marL="228508" indent="0">
              <a:buFontTx/>
              <a:buNone/>
              <a:defRPr lang="en-US" smtClean="0"/>
            </a:lvl2pPr>
            <a:lvl3pPr marL="228508" indent="0">
              <a:buFontTx/>
              <a:buNone/>
              <a:defRPr lang="en-US" smtClean="0"/>
            </a:lvl3pPr>
            <a:lvl4pPr marL="228508" indent="0">
              <a:buFontTx/>
              <a:buNone/>
              <a:defRPr lang="en-US" smtClean="0"/>
            </a:lvl4pPr>
            <a:lvl5pPr marL="228508" indent="0">
              <a:buFontTx/>
              <a:buNone/>
              <a:defRPr lang="en-US"/>
            </a:lvl5pPr>
          </a:lstStyle>
          <a:p>
            <a:pPr marL="9525" lvl="0" indent="-9525">
              <a:spcBef>
                <a:spcPct val="0"/>
              </a:spcBef>
              <a:buNone/>
              <a:tabLst/>
            </a:pPr>
            <a:r>
              <a:rPr lang="en-US"/>
              <a:t>Click to edit Master text styles</a:t>
            </a:r>
          </a:p>
        </p:txBody>
      </p:sp>
      <p:sp>
        <p:nvSpPr>
          <p:cNvPr id="11" name="Text Placeholder 5">
            <a:extLst>
              <a:ext uri="{FF2B5EF4-FFF2-40B4-BE49-F238E27FC236}">
                <a16:creationId xmlns:a16="http://schemas.microsoft.com/office/drawing/2014/main" id="{548F4759-018E-60E4-602B-ADE501DADF45}"/>
              </a:ext>
            </a:extLst>
          </p:cNvPr>
          <p:cNvSpPr>
            <a:spLocks noGrp="1"/>
          </p:cNvSpPr>
          <p:nvPr>
            <p:ph type="body" sz="quarter" idx="21" hasCustomPrompt="1"/>
          </p:nvPr>
        </p:nvSpPr>
        <p:spPr>
          <a:xfrm>
            <a:off x="304800" y="2764840"/>
            <a:ext cx="3632192" cy="368041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2" name="Text Placeholder 5">
            <a:extLst>
              <a:ext uri="{FF2B5EF4-FFF2-40B4-BE49-F238E27FC236}">
                <a16:creationId xmlns:a16="http://schemas.microsoft.com/office/drawing/2014/main" id="{0A7E8BAA-59E2-E822-DB25-5D93A4B0A6D0}"/>
              </a:ext>
            </a:extLst>
          </p:cNvPr>
          <p:cNvSpPr>
            <a:spLocks noGrp="1"/>
          </p:cNvSpPr>
          <p:nvPr>
            <p:ph type="body" sz="quarter" idx="22" hasCustomPrompt="1"/>
          </p:nvPr>
        </p:nvSpPr>
        <p:spPr>
          <a:xfrm>
            <a:off x="4279904" y="2764840"/>
            <a:ext cx="3632192" cy="368041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3" name="Text Placeholder 5">
            <a:extLst>
              <a:ext uri="{FF2B5EF4-FFF2-40B4-BE49-F238E27FC236}">
                <a16:creationId xmlns:a16="http://schemas.microsoft.com/office/drawing/2014/main" id="{B10C3491-3D03-F7D9-D15A-68DE3390862D}"/>
              </a:ext>
            </a:extLst>
          </p:cNvPr>
          <p:cNvSpPr>
            <a:spLocks noGrp="1"/>
          </p:cNvSpPr>
          <p:nvPr>
            <p:ph type="body" sz="quarter" idx="23" hasCustomPrompt="1"/>
          </p:nvPr>
        </p:nvSpPr>
        <p:spPr>
          <a:xfrm>
            <a:off x="8216908" y="2764840"/>
            <a:ext cx="3632192" cy="368041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6" name="Title 1">
            <a:extLst>
              <a:ext uri="{FF2B5EF4-FFF2-40B4-BE49-F238E27FC236}">
                <a16:creationId xmlns:a16="http://schemas.microsoft.com/office/drawing/2014/main" id="{9C6D5681-0E5A-928D-02CF-ABD4D86C0282}"/>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684827802"/>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userDrawn="1">
  <p:cSld name="White Background 4 Culumn">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7B6BB4EB-8DFC-8330-D40B-3A775D2756ED}"/>
              </a:ext>
            </a:extLst>
          </p:cNvPr>
          <p:cNvSpPr>
            <a:spLocks noGrp="1"/>
          </p:cNvSpPr>
          <p:nvPr>
            <p:ph type="body" sz="quarter" idx="30"/>
          </p:nvPr>
        </p:nvSpPr>
        <p:spPr>
          <a:xfrm>
            <a:off x="309307"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26" name="Text Placeholder 24">
            <a:extLst>
              <a:ext uri="{FF2B5EF4-FFF2-40B4-BE49-F238E27FC236}">
                <a16:creationId xmlns:a16="http://schemas.microsoft.com/office/drawing/2014/main" id="{F21110DE-4C22-FD37-4034-575865FC19A5}"/>
              </a:ext>
            </a:extLst>
          </p:cNvPr>
          <p:cNvSpPr>
            <a:spLocks noGrp="1"/>
          </p:cNvSpPr>
          <p:nvPr>
            <p:ph type="body" sz="quarter" idx="31"/>
          </p:nvPr>
        </p:nvSpPr>
        <p:spPr>
          <a:xfrm>
            <a:off x="3283864"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27" name="Text Placeholder 24">
            <a:extLst>
              <a:ext uri="{FF2B5EF4-FFF2-40B4-BE49-F238E27FC236}">
                <a16:creationId xmlns:a16="http://schemas.microsoft.com/office/drawing/2014/main" id="{4E068FA4-4074-CEA7-3717-6FD5FD588517}"/>
              </a:ext>
            </a:extLst>
          </p:cNvPr>
          <p:cNvSpPr>
            <a:spLocks noGrp="1"/>
          </p:cNvSpPr>
          <p:nvPr>
            <p:ph type="body" sz="quarter" idx="32"/>
          </p:nvPr>
        </p:nvSpPr>
        <p:spPr>
          <a:xfrm>
            <a:off x="6258421"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28" name="Text Placeholder 24">
            <a:extLst>
              <a:ext uri="{FF2B5EF4-FFF2-40B4-BE49-F238E27FC236}">
                <a16:creationId xmlns:a16="http://schemas.microsoft.com/office/drawing/2014/main" id="{735AC763-E752-330D-3CF9-37BD121363A6}"/>
              </a:ext>
            </a:extLst>
          </p:cNvPr>
          <p:cNvSpPr>
            <a:spLocks noGrp="1"/>
          </p:cNvSpPr>
          <p:nvPr>
            <p:ph type="body" sz="quarter" idx="33"/>
          </p:nvPr>
        </p:nvSpPr>
        <p:spPr>
          <a:xfrm>
            <a:off x="9232977"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12" name="Text Placeholder 5">
            <a:extLst>
              <a:ext uri="{FF2B5EF4-FFF2-40B4-BE49-F238E27FC236}">
                <a16:creationId xmlns:a16="http://schemas.microsoft.com/office/drawing/2014/main" id="{41309A43-DFDB-E7D3-B33D-B889BF35649B}"/>
              </a:ext>
            </a:extLst>
          </p:cNvPr>
          <p:cNvSpPr>
            <a:spLocks noGrp="1"/>
          </p:cNvSpPr>
          <p:nvPr>
            <p:ph type="body" sz="quarter" idx="21" hasCustomPrompt="1"/>
          </p:nvPr>
        </p:nvSpPr>
        <p:spPr>
          <a:xfrm>
            <a:off x="310896" y="2764840"/>
            <a:ext cx="2615184" cy="3680410"/>
          </a:xfrm>
        </p:spPr>
        <p:txBody>
          <a:bodyPr/>
          <a:lstStyle>
            <a:lvl1pPr>
              <a:defRPr sz="2100"/>
            </a:lvl1pPr>
            <a:lvl2pPr>
              <a:defRPr sz="1900"/>
            </a:lvl2pPr>
            <a:lvl3pPr>
              <a:defRPr sz="1900"/>
            </a:lvl3pPr>
            <a:lvl4pPr>
              <a:defRPr sz="1900"/>
            </a:lvl4pPr>
            <a:lvl5pPr>
              <a:defRPr sz="190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3" name="Text Placeholder 5">
            <a:extLst>
              <a:ext uri="{FF2B5EF4-FFF2-40B4-BE49-F238E27FC236}">
                <a16:creationId xmlns:a16="http://schemas.microsoft.com/office/drawing/2014/main" id="{B20F4F59-9187-5758-9690-059B4F10E398}"/>
              </a:ext>
            </a:extLst>
          </p:cNvPr>
          <p:cNvSpPr>
            <a:spLocks noGrp="1"/>
          </p:cNvSpPr>
          <p:nvPr>
            <p:ph type="body" sz="quarter" idx="34" hasCustomPrompt="1"/>
          </p:nvPr>
        </p:nvSpPr>
        <p:spPr>
          <a:xfrm>
            <a:off x="3284844" y="2764840"/>
            <a:ext cx="2615184" cy="3680410"/>
          </a:xfrm>
        </p:spPr>
        <p:txBody>
          <a:bodyPr vert="horz" lIns="91440" tIns="45720" rIns="91440" bIns="45720" rtlCol="0">
            <a:normAutofit/>
          </a:bodyPr>
          <a:lstStyle>
            <a:lvl1pPr>
              <a:defRPr lang="en-US" sz="2100" dirty="0"/>
            </a:lvl1pPr>
            <a:lvl2pPr>
              <a:defRPr lang="en-US" sz="1900" dirty="0"/>
            </a:lvl2pPr>
            <a:lvl3pPr>
              <a:defRPr lang="en-US" sz="1900" dirty="0"/>
            </a:lvl3pPr>
            <a:lvl4pPr>
              <a:defRPr lang="en-US" sz="1900" dirty="0"/>
            </a:lvl4pPr>
            <a:lvl5pPr>
              <a:defRPr lang="en-US" sz="1900" dirty="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4" name="Text Placeholder 5">
            <a:extLst>
              <a:ext uri="{FF2B5EF4-FFF2-40B4-BE49-F238E27FC236}">
                <a16:creationId xmlns:a16="http://schemas.microsoft.com/office/drawing/2014/main" id="{CD5371A2-75DD-FDDB-A233-6585D6374ECE}"/>
              </a:ext>
            </a:extLst>
          </p:cNvPr>
          <p:cNvSpPr>
            <a:spLocks noGrp="1"/>
          </p:cNvSpPr>
          <p:nvPr>
            <p:ph type="body" sz="quarter" idx="35" hasCustomPrompt="1"/>
          </p:nvPr>
        </p:nvSpPr>
        <p:spPr>
          <a:xfrm>
            <a:off x="6254496" y="2764840"/>
            <a:ext cx="2615184" cy="3680410"/>
          </a:xfrm>
        </p:spPr>
        <p:txBody>
          <a:bodyPr vert="horz" lIns="91440" tIns="45720" rIns="91440" bIns="45720" rtlCol="0">
            <a:normAutofit/>
          </a:bodyPr>
          <a:lstStyle>
            <a:lvl1pPr>
              <a:defRPr lang="en-US" sz="2100" dirty="0"/>
            </a:lvl1pPr>
            <a:lvl2pPr>
              <a:defRPr lang="en-US" sz="1900" dirty="0"/>
            </a:lvl2pPr>
            <a:lvl3pPr>
              <a:defRPr lang="en-US" sz="1900" dirty="0"/>
            </a:lvl3pPr>
            <a:lvl4pPr>
              <a:defRPr lang="en-US" sz="1900" dirty="0"/>
            </a:lvl4pPr>
            <a:lvl5pPr>
              <a:defRPr lang="en-US" sz="1900" dirty="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6" name="Text Placeholder 5">
            <a:extLst>
              <a:ext uri="{FF2B5EF4-FFF2-40B4-BE49-F238E27FC236}">
                <a16:creationId xmlns:a16="http://schemas.microsoft.com/office/drawing/2014/main" id="{ED991A6C-E392-9557-EF91-A906502C5456}"/>
              </a:ext>
            </a:extLst>
          </p:cNvPr>
          <p:cNvSpPr>
            <a:spLocks noGrp="1"/>
          </p:cNvSpPr>
          <p:nvPr>
            <p:ph type="body" sz="quarter" idx="36" hasCustomPrompt="1"/>
          </p:nvPr>
        </p:nvSpPr>
        <p:spPr>
          <a:xfrm>
            <a:off x="9232977" y="2764840"/>
            <a:ext cx="2615184" cy="3680410"/>
          </a:xfrm>
        </p:spPr>
        <p:txBody>
          <a:bodyPr vert="horz" lIns="91440" tIns="45720" rIns="91440" bIns="45720" rtlCol="0">
            <a:normAutofit/>
          </a:bodyPr>
          <a:lstStyle>
            <a:lvl1pPr>
              <a:defRPr lang="en-US" sz="2100" dirty="0"/>
            </a:lvl1pPr>
            <a:lvl2pPr>
              <a:defRPr lang="en-US" sz="1900" dirty="0"/>
            </a:lvl2pPr>
            <a:lvl3pPr>
              <a:defRPr lang="en-US" sz="1900" dirty="0"/>
            </a:lvl3pPr>
            <a:lvl4pPr>
              <a:defRPr lang="en-US" sz="1900" dirty="0"/>
            </a:lvl4pPr>
            <a:lvl5pPr>
              <a:defRPr lang="en-US" sz="1900" dirty="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6" name="Title 1">
            <a:extLst>
              <a:ext uri="{FF2B5EF4-FFF2-40B4-BE49-F238E27FC236}">
                <a16:creationId xmlns:a16="http://schemas.microsoft.com/office/drawing/2014/main" id="{F1791BF4-54FB-D459-8FD1-9F9812D22A0E}"/>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2073890745"/>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userDrawn="1">
  <p:cSld name="White Background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7339108"/>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userDrawn="1">
  <p:cSld name="Green Background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48416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White Background 3 Culumn">
    <p:spTree>
      <p:nvGrpSpPr>
        <p:cNvPr id="1" name=""/>
        <p:cNvGrpSpPr/>
        <p:nvPr/>
      </p:nvGrpSpPr>
      <p:grpSpPr>
        <a:xfrm>
          <a:off x="0" y="0"/>
          <a:ext cx="0" cy="0"/>
          <a:chOff x="0" y="0"/>
          <a:chExt cx="0" cy="0"/>
        </a:xfrm>
      </p:grpSpPr>
      <p:sp>
        <p:nvSpPr>
          <p:cNvPr id="23" name="Text Placeholder 22">
            <a:extLst>
              <a:ext uri="{FF2B5EF4-FFF2-40B4-BE49-F238E27FC236}">
                <a16:creationId xmlns:a16="http://schemas.microsoft.com/office/drawing/2014/main" id="{434CE2AE-67FD-0F67-AC43-FAEA26EE3CD3}"/>
              </a:ext>
            </a:extLst>
          </p:cNvPr>
          <p:cNvSpPr>
            <a:spLocks noGrp="1"/>
          </p:cNvSpPr>
          <p:nvPr>
            <p:ph type="body" sz="quarter" idx="18"/>
          </p:nvPr>
        </p:nvSpPr>
        <p:spPr>
          <a:xfrm>
            <a:off x="311266" y="1410514"/>
            <a:ext cx="3632192" cy="1158875"/>
          </a:xfrm>
        </p:spPr>
        <p:txBody>
          <a:bodyPr vert="horz" lIns="91440" tIns="45720" rIns="91440" bIns="45720" rtlCol="0" anchor="t">
            <a:noAutofit/>
          </a:bodyPr>
          <a:lstStyle>
            <a:lvl1pPr marL="0" indent="0">
              <a:buFontTx/>
              <a:buNone/>
              <a:defRPr lang="en-US" sz="3000" smtClean="0">
                <a:latin typeface="Univers Light" panose="020B0403020202020204" pitchFamily="34" charset="0"/>
                <a:ea typeface="+mj-ea"/>
                <a:cs typeface="+mj-cs"/>
              </a:defRPr>
            </a:lvl1pPr>
            <a:lvl2pPr marL="228508" indent="0">
              <a:buFontTx/>
              <a:buNone/>
              <a:defRPr lang="en-US" smtClean="0"/>
            </a:lvl2pPr>
            <a:lvl3pPr marL="228508" indent="0">
              <a:buFontTx/>
              <a:buNone/>
              <a:defRPr lang="en-US" smtClean="0"/>
            </a:lvl3pPr>
            <a:lvl4pPr marL="228508" indent="0">
              <a:buFontTx/>
              <a:buNone/>
              <a:defRPr lang="en-US" smtClean="0"/>
            </a:lvl4pPr>
            <a:lvl5pPr marL="228508" indent="0">
              <a:buFontTx/>
              <a:buNone/>
              <a:defRPr lang="en-US"/>
            </a:lvl5pPr>
          </a:lstStyle>
          <a:p>
            <a:pPr marL="9525" lvl="0" indent="-9525">
              <a:spcBef>
                <a:spcPct val="0"/>
              </a:spcBef>
              <a:buNone/>
              <a:tabLst/>
            </a:pPr>
            <a:r>
              <a:rPr lang="en-US"/>
              <a:t>Click to edit Master text styles</a:t>
            </a:r>
          </a:p>
        </p:txBody>
      </p:sp>
      <p:sp>
        <p:nvSpPr>
          <p:cNvPr id="24" name="Text Placeholder 22">
            <a:extLst>
              <a:ext uri="{FF2B5EF4-FFF2-40B4-BE49-F238E27FC236}">
                <a16:creationId xmlns:a16="http://schemas.microsoft.com/office/drawing/2014/main" id="{47B76B61-373C-2F29-4F91-F1180377A3BE}"/>
              </a:ext>
            </a:extLst>
          </p:cNvPr>
          <p:cNvSpPr>
            <a:spLocks noGrp="1"/>
          </p:cNvSpPr>
          <p:nvPr>
            <p:ph type="body" sz="quarter" idx="19"/>
          </p:nvPr>
        </p:nvSpPr>
        <p:spPr>
          <a:xfrm>
            <a:off x="4279904" y="1410514"/>
            <a:ext cx="3632192" cy="1158875"/>
          </a:xfrm>
        </p:spPr>
        <p:txBody>
          <a:bodyPr vert="horz" lIns="91440" tIns="45720" rIns="91440" bIns="45720" rtlCol="0" anchor="t">
            <a:noAutofit/>
          </a:bodyPr>
          <a:lstStyle>
            <a:lvl1pPr marL="0" indent="0">
              <a:buFontTx/>
              <a:buNone/>
              <a:defRPr lang="en-US" sz="3000" smtClean="0">
                <a:latin typeface="Univers Light" panose="020B0403020202020204" pitchFamily="34" charset="0"/>
                <a:ea typeface="+mj-ea"/>
                <a:cs typeface="+mj-cs"/>
              </a:defRPr>
            </a:lvl1pPr>
            <a:lvl2pPr marL="228508" indent="0">
              <a:buFontTx/>
              <a:buNone/>
              <a:defRPr lang="en-US" smtClean="0"/>
            </a:lvl2pPr>
            <a:lvl3pPr marL="228508" indent="0">
              <a:buFontTx/>
              <a:buNone/>
              <a:defRPr lang="en-US" smtClean="0"/>
            </a:lvl3pPr>
            <a:lvl4pPr marL="228508" indent="0">
              <a:buFontTx/>
              <a:buNone/>
              <a:defRPr lang="en-US" smtClean="0"/>
            </a:lvl4pPr>
            <a:lvl5pPr marL="228508" indent="0">
              <a:buFontTx/>
              <a:buNone/>
              <a:defRPr lang="en-US"/>
            </a:lvl5pPr>
          </a:lstStyle>
          <a:p>
            <a:pPr marL="9525" lvl="0" indent="-9525">
              <a:spcBef>
                <a:spcPct val="0"/>
              </a:spcBef>
              <a:buNone/>
              <a:tabLst/>
            </a:pPr>
            <a:r>
              <a:rPr lang="en-US"/>
              <a:t>Click to edit Master text styles</a:t>
            </a:r>
          </a:p>
        </p:txBody>
      </p:sp>
      <p:sp>
        <p:nvSpPr>
          <p:cNvPr id="25" name="Text Placeholder 22">
            <a:extLst>
              <a:ext uri="{FF2B5EF4-FFF2-40B4-BE49-F238E27FC236}">
                <a16:creationId xmlns:a16="http://schemas.microsoft.com/office/drawing/2014/main" id="{CF19A8A2-F684-FE06-6A29-DA59370B201F}"/>
              </a:ext>
            </a:extLst>
          </p:cNvPr>
          <p:cNvSpPr>
            <a:spLocks noGrp="1"/>
          </p:cNvSpPr>
          <p:nvPr>
            <p:ph type="body" sz="quarter" idx="20"/>
          </p:nvPr>
        </p:nvSpPr>
        <p:spPr>
          <a:xfrm>
            <a:off x="8216908" y="1410514"/>
            <a:ext cx="3632192" cy="1158875"/>
          </a:xfrm>
        </p:spPr>
        <p:txBody>
          <a:bodyPr vert="horz" lIns="91440" tIns="45720" rIns="91440" bIns="45720" rtlCol="0" anchor="t">
            <a:noAutofit/>
          </a:bodyPr>
          <a:lstStyle>
            <a:lvl1pPr marL="0" indent="0">
              <a:buFontTx/>
              <a:buNone/>
              <a:defRPr lang="en-US" sz="3000" smtClean="0">
                <a:latin typeface="Univers Light" panose="020B0403020202020204" pitchFamily="34" charset="0"/>
                <a:ea typeface="+mj-ea"/>
                <a:cs typeface="+mj-cs"/>
              </a:defRPr>
            </a:lvl1pPr>
            <a:lvl2pPr marL="228508" indent="0">
              <a:buFontTx/>
              <a:buNone/>
              <a:defRPr lang="en-US" smtClean="0"/>
            </a:lvl2pPr>
            <a:lvl3pPr marL="228508" indent="0">
              <a:buFontTx/>
              <a:buNone/>
              <a:defRPr lang="en-US" smtClean="0"/>
            </a:lvl3pPr>
            <a:lvl4pPr marL="228508" indent="0">
              <a:buFontTx/>
              <a:buNone/>
              <a:defRPr lang="en-US" smtClean="0"/>
            </a:lvl4pPr>
            <a:lvl5pPr marL="228508" indent="0">
              <a:buFontTx/>
              <a:buNone/>
              <a:defRPr lang="en-US"/>
            </a:lvl5pPr>
          </a:lstStyle>
          <a:p>
            <a:pPr marL="9525" lvl="0" indent="-9525">
              <a:spcBef>
                <a:spcPct val="0"/>
              </a:spcBef>
              <a:buNone/>
              <a:tabLst/>
            </a:pPr>
            <a:r>
              <a:rPr lang="en-US"/>
              <a:t>Click to edit Master text styles</a:t>
            </a:r>
          </a:p>
        </p:txBody>
      </p:sp>
      <p:sp>
        <p:nvSpPr>
          <p:cNvPr id="11" name="Text Placeholder 5">
            <a:extLst>
              <a:ext uri="{FF2B5EF4-FFF2-40B4-BE49-F238E27FC236}">
                <a16:creationId xmlns:a16="http://schemas.microsoft.com/office/drawing/2014/main" id="{548F4759-018E-60E4-602B-ADE501DADF45}"/>
              </a:ext>
            </a:extLst>
          </p:cNvPr>
          <p:cNvSpPr>
            <a:spLocks noGrp="1"/>
          </p:cNvSpPr>
          <p:nvPr>
            <p:ph type="body" sz="quarter" idx="21" hasCustomPrompt="1"/>
          </p:nvPr>
        </p:nvSpPr>
        <p:spPr>
          <a:xfrm>
            <a:off x="304800" y="2764840"/>
            <a:ext cx="3632192" cy="368041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2" name="Text Placeholder 5">
            <a:extLst>
              <a:ext uri="{FF2B5EF4-FFF2-40B4-BE49-F238E27FC236}">
                <a16:creationId xmlns:a16="http://schemas.microsoft.com/office/drawing/2014/main" id="{0A7E8BAA-59E2-E822-DB25-5D93A4B0A6D0}"/>
              </a:ext>
            </a:extLst>
          </p:cNvPr>
          <p:cNvSpPr>
            <a:spLocks noGrp="1"/>
          </p:cNvSpPr>
          <p:nvPr>
            <p:ph type="body" sz="quarter" idx="22" hasCustomPrompt="1"/>
          </p:nvPr>
        </p:nvSpPr>
        <p:spPr>
          <a:xfrm>
            <a:off x="4279904" y="2764840"/>
            <a:ext cx="3632192" cy="368041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3" name="Text Placeholder 5">
            <a:extLst>
              <a:ext uri="{FF2B5EF4-FFF2-40B4-BE49-F238E27FC236}">
                <a16:creationId xmlns:a16="http://schemas.microsoft.com/office/drawing/2014/main" id="{B10C3491-3D03-F7D9-D15A-68DE3390862D}"/>
              </a:ext>
            </a:extLst>
          </p:cNvPr>
          <p:cNvSpPr>
            <a:spLocks noGrp="1"/>
          </p:cNvSpPr>
          <p:nvPr>
            <p:ph type="body" sz="quarter" idx="23" hasCustomPrompt="1"/>
          </p:nvPr>
        </p:nvSpPr>
        <p:spPr>
          <a:xfrm>
            <a:off x="8216908" y="2764840"/>
            <a:ext cx="3632192" cy="368041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6" name="Title 1">
            <a:extLst>
              <a:ext uri="{FF2B5EF4-FFF2-40B4-BE49-F238E27FC236}">
                <a16:creationId xmlns:a16="http://schemas.microsoft.com/office/drawing/2014/main" id="{9C6D5681-0E5A-928D-02CF-ABD4D86C0282}"/>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2997983552"/>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White Backgrou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513829255"/>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White Background Title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11544300" cy="582612"/>
          </a:xfrm>
        </p:spPr>
        <p:txBody>
          <a:bodyPr vert="horz" lIns="91440" tIns="45720" rIns="91440" bIns="45720" rtlCol="0">
            <a:normAutofit/>
          </a:bodyPr>
          <a:lstStyle>
            <a:lvl1pPr marL="0" indent="0">
              <a:buFontTx/>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Tree>
    <p:extLst>
      <p:ext uri="{BB962C8B-B14F-4D97-AF65-F5344CB8AC3E}">
        <p14:creationId xmlns:p14="http://schemas.microsoft.com/office/powerpoint/2010/main" val="3036268294"/>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userDrawn="1">
  <p:cSld name="White Background Title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6" name="Text Placeholder 5">
            <a:extLst>
              <a:ext uri="{FF2B5EF4-FFF2-40B4-BE49-F238E27FC236}">
                <a16:creationId xmlns:a16="http://schemas.microsoft.com/office/drawing/2014/main" id="{97084CA6-B8B1-5F6F-865F-E940B9D36671}"/>
              </a:ext>
            </a:extLst>
          </p:cNvPr>
          <p:cNvSpPr>
            <a:spLocks noGrp="1"/>
          </p:cNvSpPr>
          <p:nvPr>
            <p:ph type="body" sz="quarter" idx="13" hasCustomPrompt="1"/>
          </p:nvPr>
        </p:nvSpPr>
        <p:spPr>
          <a:xfrm>
            <a:off x="304800" y="1567502"/>
            <a:ext cx="115443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9548734"/>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userDrawn="1">
  <p:cSld name="White Background Title Subtitle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11544300" cy="582612"/>
          </a:xfrm>
        </p:spPr>
        <p:txBody>
          <a:bodyPr vert="horz" lIns="91440" tIns="45720" rIns="91440" bIns="45720" rtlCol="0">
            <a:normAutofit/>
          </a:bodyPr>
          <a:lstStyle>
            <a:lvl1pPr marL="0" indent="0">
              <a:buFont typeface="Wingdings" pitchFamily="2" charset="2"/>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
        <p:nvSpPr>
          <p:cNvPr id="6" name="Text Placeholder 5">
            <a:extLst>
              <a:ext uri="{FF2B5EF4-FFF2-40B4-BE49-F238E27FC236}">
                <a16:creationId xmlns:a16="http://schemas.microsoft.com/office/drawing/2014/main" id="{97084CA6-B8B1-5F6F-865F-E940B9D36671}"/>
              </a:ext>
            </a:extLst>
          </p:cNvPr>
          <p:cNvSpPr>
            <a:spLocks noGrp="1"/>
          </p:cNvSpPr>
          <p:nvPr>
            <p:ph type="body" sz="quarter" idx="13" hasCustomPrompt="1"/>
          </p:nvPr>
        </p:nvSpPr>
        <p:spPr>
          <a:xfrm>
            <a:off x="304800" y="2057400"/>
            <a:ext cx="115443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15197968"/>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userDrawn="1">
  <p:cSld name="White Background Title 2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9" name="Text Placeholder 5">
            <a:extLst>
              <a:ext uri="{FF2B5EF4-FFF2-40B4-BE49-F238E27FC236}">
                <a16:creationId xmlns:a16="http://schemas.microsoft.com/office/drawing/2014/main" id="{B31D70AF-7580-F143-9574-DF082F671F95}"/>
              </a:ext>
            </a:extLst>
          </p:cNvPr>
          <p:cNvSpPr>
            <a:spLocks noGrp="1"/>
          </p:cNvSpPr>
          <p:nvPr>
            <p:ph type="body" sz="quarter" idx="13" hasCustomPrompt="1"/>
          </p:nvPr>
        </p:nvSpPr>
        <p:spPr>
          <a:xfrm>
            <a:off x="304800" y="1567502"/>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0" name="Text Placeholder 5">
            <a:extLst>
              <a:ext uri="{FF2B5EF4-FFF2-40B4-BE49-F238E27FC236}">
                <a16:creationId xmlns:a16="http://schemas.microsoft.com/office/drawing/2014/main" id="{47624E3D-E7BF-595A-B8B8-8BCE1239CCA3}"/>
              </a:ext>
            </a:extLst>
          </p:cNvPr>
          <p:cNvSpPr>
            <a:spLocks noGrp="1"/>
          </p:cNvSpPr>
          <p:nvPr>
            <p:ph type="body" sz="quarter" idx="14" hasCustomPrompt="1"/>
          </p:nvPr>
        </p:nvSpPr>
        <p:spPr>
          <a:xfrm>
            <a:off x="6213227" y="1567502"/>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86610453"/>
      </p:ext>
    </p:extLst>
  </p:cSld>
  <p:clrMapOvr>
    <a:masterClrMapping/>
  </p:clrMapOvr>
  <p:extLst>
    <p:ext uri="{DCECCB84-F9BA-43D5-87BE-67443E8EF086}">
      <p15:sldGuideLst xmlns:p15="http://schemas.microsoft.com/office/powerpoint/2012/main">
        <p15:guide id="1" pos="3912">
          <p15:clr>
            <a:srgbClr val="FBAE40"/>
          </p15:clr>
        </p15:guide>
        <p15:guide id="2" pos="3744">
          <p15:clr>
            <a:srgbClr val="FBAE40"/>
          </p15:clr>
        </p15:guide>
        <p15:guide id="3" orient="horz" pos="768">
          <p15:clr>
            <a:srgbClr val="FBAE40"/>
          </p15:clr>
        </p15:guide>
      </p15:sldGuideLst>
    </p:ext>
  </p:extLst>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userDrawn="1">
  <p:cSld name="White Background Title Subtitle 2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11544300" cy="582612"/>
          </a:xfrm>
        </p:spPr>
        <p:txBody>
          <a:bodyPr vert="horz" lIns="91440" tIns="45720" rIns="91440" bIns="45720" rtlCol="0">
            <a:normAutofit/>
          </a:bodyPr>
          <a:lstStyle>
            <a:lvl1pPr marL="0" indent="0">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
        <p:nvSpPr>
          <p:cNvPr id="9" name="Text Placeholder 5">
            <a:extLst>
              <a:ext uri="{FF2B5EF4-FFF2-40B4-BE49-F238E27FC236}">
                <a16:creationId xmlns:a16="http://schemas.microsoft.com/office/drawing/2014/main" id="{B31D70AF-7580-F143-9574-DF082F671F95}"/>
              </a:ext>
            </a:extLst>
          </p:cNvPr>
          <p:cNvSpPr>
            <a:spLocks noGrp="1"/>
          </p:cNvSpPr>
          <p:nvPr>
            <p:ph type="body" sz="quarter" idx="13" hasCustomPrompt="1"/>
          </p:nvPr>
        </p:nvSpPr>
        <p:spPr>
          <a:xfrm>
            <a:off x="304800" y="2057400"/>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0" name="Text Placeholder 5">
            <a:extLst>
              <a:ext uri="{FF2B5EF4-FFF2-40B4-BE49-F238E27FC236}">
                <a16:creationId xmlns:a16="http://schemas.microsoft.com/office/drawing/2014/main" id="{47624E3D-E7BF-595A-B8B8-8BCE1239CCA3}"/>
              </a:ext>
            </a:extLst>
          </p:cNvPr>
          <p:cNvSpPr>
            <a:spLocks noGrp="1"/>
          </p:cNvSpPr>
          <p:nvPr>
            <p:ph type="body" sz="quarter" idx="14" hasCustomPrompt="1"/>
          </p:nvPr>
        </p:nvSpPr>
        <p:spPr>
          <a:xfrm>
            <a:off x="6213227" y="2057400"/>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91699272"/>
      </p:ext>
    </p:extLst>
  </p:cSld>
  <p:clrMapOvr>
    <a:masterClrMapping/>
  </p:clrMapOvr>
  <p:extLst>
    <p:ext uri="{DCECCB84-F9BA-43D5-87BE-67443E8EF086}">
      <p15:sldGuideLst xmlns:p15="http://schemas.microsoft.com/office/powerpoint/2012/main">
        <p15:guide id="1" pos="3912">
          <p15:clr>
            <a:srgbClr val="FBAE40"/>
          </p15:clr>
        </p15:guide>
        <p15:guide id="2" pos="3744">
          <p15:clr>
            <a:srgbClr val="FBAE40"/>
          </p15:clr>
        </p15:guide>
        <p15:guide id="3" orient="horz" pos="768">
          <p15:clr>
            <a:srgbClr val="FBAE40"/>
          </p15:clr>
        </p15:guide>
      </p15:sldGuideLst>
    </p:ext>
  </p:extLst>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userDrawn="1">
  <p:cSld name="White Background Title Subtitle Copy Imag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5641848"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5641848" cy="582612"/>
          </a:xfrm>
        </p:spPr>
        <p:txBody>
          <a:bodyPr vert="horz" lIns="91440" tIns="45720" rIns="91440" bIns="45720" rtlCol="0">
            <a:normAutofit/>
          </a:bodyPr>
          <a:lstStyle>
            <a:lvl1pPr marL="0" indent="0">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
        <p:nvSpPr>
          <p:cNvPr id="9" name="Picture Placeholder 8">
            <a:extLst>
              <a:ext uri="{FF2B5EF4-FFF2-40B4-BE49-F238E27FC236}">
                <a16:creationId xmlns:a16="http://schemas.microsoft.com/office/drawing/2014/main" id="{3E6B7351-222B-3BFB-5D5C-6161EF1A84A9}"/>
              </a:ext>
            </a:extLst>
          </p:cNvPr>
          <p:cNvSpPr>
            <a:spLocks noGrp="1"/>
          </p:cNvSpPr>
          <p:nvPr>
            <p:ph type="pic" sz="quarter" idx="14"/>
          </p:nvPr>
        </p:nvSpPr>
        <p:spPr>
          <a:xfrm>
            <a:off x="6096001" y="-1"/>
            <a:ext cx="6095999" cy="6539607"/>
          </a:xfrm>
        </p:spPr>
        <p:txBody>
          <a:bodyPr/>
          <a:lstStyle/>
          <a:p>
            <a:endParaRPr lang="en-US" dirty="0"/>
          </a:p>
        </p:txBody>
      </p:sp>
      <p:sp>
        <p:nvSpPr>
          <p:cNvPr id="10" name="Text Placeholder 5">
            <a:extLst>
              <a:ext uri="{FF2B5EF4-FFF2-40B4-BE49-F238E27FC236}">
                <a16:creationId xmlns:a16="http://schemas.microsoft.com/office/drawing/2014/main" id="{F7EEE8DC-6A5B-C198-BD0A-C7E1FF70B471}"/>
              </a:ext>
            </a:extLst>
          </p:cNvPr>
          <p:cNvSpPr>
            <a:spLocks noGrp="1"/>
          </p:cNvSpPr>
          <p:nvPr>
            <p:ph type="body" sz="quarter" idx="13" hasCustomPrompt="1"/>
          </p:nvPr>
        </p:nvSpPr>
        <p:spPr>
          <a:xfrm>
            <a:off x="304800" y="2057400"/>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48723021"/>
      </p:ext>
    </p:extLst>
  </p:cSld>
  <p:clrMapOvr>
    <a:masterClrMapping/>
  </p:clrMapOvr>
  <p:extLst>
    <p:ext uri="{DCECCB84-F9BA-43D5-87BE-67443E8EF086}">
      <p15:sldGuideLst xmlns:p15="http://schemas.microsoft.com/office/powerpoint/2012/main">
        <p15:guide id="1" pos="3840">
          <p15:clr>
            <a:srgbClr val="FBAE40"/>
          </p15:clr>
        </p15:guide>
        <p15:guide id="2" pos="3744">
          <p15:clr>
            <a:srgbClr val="FBAE40"/>
          </p15:clr>
        </p15:guide>
        <p15:guide id="3" orient="horz" pos="768">
          <p15:clr>
            <a:srgbClr val="FBAE40"/>
          </p15:clr>
        </p15:guide>
      </p15:sldGuideLst>
    </p:ext>
  </p:extLst>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userDrawn="1">
  <p:cSld name="White Background Title Subtitle Copy Image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6326336" y="571522"/>
            <a:ext cx="5641848"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6326336" y="1219200"/>
            <a:ext cx="5641848" cy="582612"/>
          </a:xfrm>
        </p:spPr>
        <p:txBody>
          <a:bodyPr vert="horz" lIns="91440" tIns="45720" rIns="91440" bIns="45720" rtlCol="0">
            <a:normAutofit/>
          </a:bodyPr>
          <a:lstStyle>
            <a:lvl1pPr marL="0" indent="0">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
        <p:nvSpPr>
          <p:cNvPr id="9" name="Picture Placeholder 8">
            <a:extLst>
              <a:ext uri="{FF2B5EF4-FFF2-40B4-BE49-F238E27FC236}">
                <a16:creationId xmlns:a16="http://schemas.microsoft.com/office/drawing/2014/main" id="{3E6B7351-222B-3BFB-5D5C-6161EF1A84A9}"/>
              </a:ext>
            </a:extLst>
          </p:cNvPr>
          <p:cNvSpPr>
            <a:spLocks noGrp="1"/>
          </p:cNvSpPr>
          <p:nvPr>
            <p:ph type="pic" sz="quarter" idx="14"/>
          </p:nvPr>
        </p:nvSpPr>
        <p:spPr>
          <a:xfrm>
            <a:off x="1" y="-1"/>
            <a:ext cx="6096000" cy="6539607"/>
          </a:xfrm>
        </p:spPr>
        <p:txBody>
          <a:bodyPr/>
          <a:lstStyle/>
          <a:p>
            <a:endParaRPr lang="en-US" dirty="0"/>
          </a:p>
        </p:txBody>
      </p:sp>
      <p:sp>
        <p:nvSpPr>
          <p:cNvPr id="10" name="Text Placeholder 5">
            <a:extLst>
              <a:ext uri="{FF2B5EF4-FFF2-40B4-BE49-F238E27FC236}">
                <a16:creationId xmlns:a16="http://schemas.microsoft.com/office/drawing/2014/main" id="{B10699C7-03A9-9D5F-5D8D-68A7B4ECFB59}"/>
              </a:ext>
            </a:extLst>
          </p:cNvPr>
          <p:cNvSpPr>
            <a:spLocks noGrp="1"/>
          </p:cNvSpPr>
          <p:nvPr>
            <p:ph type="body" sz="quarter" idx="15" hasCustomPrompt="1"/>
          </p:nvPr>
        </p:nvSpPr>
        <p:spPr>
          <a:xfrm>
            <a:off x="6329384" y="2057400"/>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00698352"/>
      </p:ext>
    </p:extLst>
  </p:cSld>
  <p:clrMapOvr>
    <a:masterClrMapping/>
  </p:clrMapOvr>
  <p:extLst>
    <p:ext uri="{DCECCB84-F9BA-43D5-87BE-67443E8EF086}">
      <p15:sldGuideLst xmlns:p15="http://schemas.microsoft.com/office/powerpoint/2012/main">
        <p15:guide id="1" pos="3840">
          <p15:clr>
            <a:srgbClr val="FBAE40"/>
          </p15:clr>
        </p15:guide>
        <p15:guide id="2" pos="3984">
          <p15:clr>
            <a:srgbClr val="FBAE40"/>
          </p15:clr>
        </p15:guide>
        <p15:guide id="3" orient="horz" pos="768">
          <p15:clr>
            <a:srgbClr val="FBAE40"/>
          </p15:clr>
        </p15:guide>
      </p15:sldGuideLst>
    </p:ext>
  </p:extLst>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userDrawn="1">
  <p:cSld name="White Background Title Chart">
    <p:spTree>
      <p:nvGrpSpPr>
        <p:cNvPr id="1" name=""/>
        <p:cNvGrpSpPr/>
        <p:nvPr/>
      </p:nvGrpSpPr>
      <p:grpSpPr>
        <a:xfrm>
          <a:off x="0" y="0"/>
          <a:ext cx="0" cy="0"/>
          <a:chOff x="0" y="0"/>
          <a:chExt cx="0" cy="0"/>
        </a:xfrm>
      </p:grpSpPr>
      <p:sp>
        <p:nvSpPr>
          <p:cNvPr id="5" name="Line">
            <a:extLst>
              <a:ext uri="{FF2B5EF4-FFF2-40B4-BE49-F238E27FC236}">
                <a16:creationId xmlns:a16="http://schemas.microsoft.com/office/drawing/2014/main" id="{83D016EE-31A0-CEF0-E3D1-F942263C32C7}"/>
              </a:ext>
            </a:extLst>
          </p:cNvPr>
          <p:cNvSpPr/>
          <p:nvPr userDrawn="1"/>
        </p:nvSpPr>
        <p:spPr>
          <a:xfrm flipV="1">
            <a:off x="4264886" y="683399"/>
            <a:ext cx="0" cy="5651501"/>
          </a:xfrm>
          <a:prstGeom prst="line">
            <a:avLst/>
          </a:prstGeom>
          <a:ln w="12700">
            <a:solidFill>
              <a:srgbClr val="BFBFBF"/>
            </a:solidFill>
            <a:miter lim="400000"/>
          </a:ln>
        </p:spPr>
        <p:txBody>
          <a:bodyPr lIns="25390" tIns="25390" rIns="25390" bIns="25390" anchor="ctr"/>
          <a:lstStyle/>
          <a:p>
            <a:pPr>
              <a:defRPr sz="4000">
                <a:solidFill>
                  <a:srgbClr val="FFFFFF"/>
                </a:solidFill>
                <a:effectLst>
                  <a:outerShdw blurRad="38100" dist="12700" dir="5400000" rotWithShape="0">
                    <a:srgbClr val="000000">
                      <a:alpha val="50000"/>
                    </a:srgbClr>
                  </a:outerShdw>
                </a:effectLst>
              </a:defRPr>
            </a:pPr>
            <a:endParaRPr sz="1999" dirty="0">
              <a:latin typeface="Univers Light" panose="020B0403020202020204" pitchFamily="34" charset="0"/>
            </a:endParaRPr>
          </a:p>
        </p:txBody>
      </p:sp>
      <p:sp>
        <p:nvSpPr>
          <p:cNvPr id="7" name="Chart Placeholder 10">
            <a:extLst>
              <a:ext uri="{FF2B5EF4-FFF2-40B4-BE49-F238E27FC236}">
                <a16:creationId xmlns:a16="http://schemas.microsoft.com/office/drawing/2014/main" id="{269E911D-5085-3547-48F4-ACACAB0E8C80}"/>
              </a:ext>
            </a:extLst>
          </p:cNvPr>
          <p:cNvSpPr>
            <a:spLocks noGrp="1"/>
          </p:cNvSpPr>
          <p:nvPr>
            <p:ph type="chart" sz="quarter" idx="12"/>
          </p:nvPr>
        </p:nvSpPr>
        <p:spPr>
          <a:xfrm>
            <a:off x="4573440" y="571500"/>
            <a:ext cx="7282986" cy="5753099"/>
          </a:xfrm>
          <a:prstGeom prst="rect">
            <a:avLst/>
          </a:prstGeom>
        </p:spPr>
        <p:txBody>
          <a:bodyPr/>
          <a:lstStyle>
            <a:lvl1pPr>
              <a:defRPr b="0" i="0">
                <a:latin typeface="Univers Light" panose="020B0403020202020204" pitchFamily="34" charset="0"/>
              </a:defRPr>
            </a:lvl1pPr>
          </a:lstStyle>
          <a:p>
            <a:endParaRPr lang="en-US" dirty="0"/>
          </a:p>
        </p:txBody>
      </p:sp>
      <p:sp>
        <p:nvSpPr>
          <p:cNvPr id="2" name="Title 1">
            <a:extLst>
              <a:ext uri="{FF2B5EF4-FFF2-40B4-BE49-F238E27FC236}">
                <a16:creationId xmlns:a16="http://schemas.microsoft.com/office/drawing/2014/main" id="{BBE1E901-218F-F241-6F8E-AC162E8959EA}"/>
              </a:ext>
            </a:extLst>
          </p:cNvPr>
          <p:cNvSpPr>
            <a:spLocks noGrp="1"/>
          </p:cNvSpPr>
          <p:nvPr>
            <p:ph type="title"/>
          </p:nvPr>
        </p:nvSpPr>
        <p:spPr>
          <a:xfrm>
            <a:off x="304800" y="620950"/>
            <a:ext cx="3651533" cy="5723998"/>
          </a:xfrm>
        </p:spPr>
        <p:txBody>
          <a:bodyPr anchor="t"/>
          <a:lstStyle/>
          <a:p>
            <a:r>
              <a:rPr lang="en-US"/>
              <a:t>Click to edit Master title style</a:t>
            </a:r>
          </a:p>
        </p:txBody>
      </p:sp>
    </p:spTree>
    <p:extLst>
      <p:ext uri="{BB962C8B-B14F-4D97-AF65-F5344CB8AC3E}">
        <p14:creationId xmlns:p14="http://schemas.microsoft.com/office/powerpoint/2010/main" val="2228945436"/>
      </p:ext>
    </p:extLst>
  </p:cSld>
  <p:clrMapOvr>
    <a:masterClrMapping/>
  </p:clrMapOvr>
  <p:extLst>
    <p:ext uri="{DCECCB84-F9BA-43D5-87BE-67443E8EF086}">
      <p15:sldGuideLst xmlns:p15="http://schemas.microsoft.com/office/powerpoint/2012/main">
        <p15:guide id="1" pos="2880">
          <p15:clr>
            <a:srgbClr val="FBAE40"/>
          </p15:clr>
        </p15:guide>
        <p15:guide id="2" pos="2688">
          <p15:clr>
            <a:srgbClr val="FBAE40"/>
          </p15:clr>
        </p15:guide>
        <p15:guide id="3" pos="2496">
          <p15:clr>
            <a:srgbClr val="FBAE40"/>
          </p15:clr>
        </p15:guide>
      </p15:sldGuideLst>
    </p:ext>
  </p:extLst>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White Background 2 Culumn">
    <p:spTree>
      <p:nvGrpSpPr>
        <p:cNvPr id="1" name=""/>
        <p:cNvGrpSpPr/>
        <p:nvPr/>
      </p:nvGrpSpPr>
      <p:grpSpPr>
        <a:xfrm>
          <a:off x="0" y="0"/>
          <a:ext cx="0" cy="0"/>
          <a:chOff x="0" y="0"/>
          <a:chExt cx="0" cy="0"/>
        </a:xfrm>
      </p:grpSpPr>
      <p:sp>
        <p:nvSpPr>
          <p:cNvPr id="8" name="Text Placeholder 28">
            <a:extLst>
              <a:ext uri="{FF2B5EF4-FFF2-40B4-BE49-F238E27FC236}">
                <a16:creationId xmlns:a16="http://schemas.microsoft.com/office/drawing/2014/main" id="{43C7B869-299E-2BCE-3ADB-EBEFB4CDF749}"/>
              </a:ext>
            </a:extLst>
          </p:cNvPr>
          <p:cNvSpPr>
            <a:spLocks noGrp="1"/>
          </p:cNvSpPr>
          <p:nvPr>
            <p:ph type="body" sz="quarter" idx="14"/>
          </p:nvPr>
        </p:nvSpPr>
        <p:spPr>
          <a:xfrm>
            <a:off x="6265195" y="1409699"/>
            <a:ext cx="5575395" cy="1159689"/>
          </a:xfrm>
          <a:prstGeom prst="rect">
            <a:avLst/>
          </a:prstGeom>
        </p:spPr>
        <p:txBody>
          <a:bodyPr vert="horz" lIns="91440" tIns="45720" rIns="91440" bIns="45720" rtlCol="0" anchor="t">
            <a:noAutofit/>
          </a:bodyPr>
          <a:lstStyle>
            <a:lvl1pPr marL="0" indent="0">
              <a:buNone/>
              <a:tabLst/>
              <a:defRPr lang="en-US" sz="3200" smtClean="0">
                <a:latin typeface="Univers Light" panose="020B0403020202020204" pitchFamily="34" charset="0"/>
                <a:ea typeface="+mj-ea"/>
                <a:cs typeface="+mj-cs"/>
              </a:defRPr>
            </a:lvl1pPr>
            <a:lvl2pPr>
              <a:defRPr lang="en-US" smtClean="0"/>
            </a:lvl2pPr>
            <a:lvl3pPr>
              <a:defRPr lang="en-US" smtClean="0"/>
            </a:lvl3pPr>
            <a:lvl4pPr>
              <a:defRPr lang="en-US" smtClean="0"/>
            </a:lvl4pPr>
            <a:lvl5pPr>
              <a:defRPr lang="en-US"/>
            </a:lvl5pPr>
          </a:lstStyle>
          <a:p>
            <a:pPr marL="15875" lvl="0" indent="-15875">
              <a:spcBef>
                <a:spcPct val="0"/>
              </a:spcBef>
            </a:pPr>
            <a:r>
              <a:rPr lang="en-US"/>
              <a:t>Click to edit Master text styles</a:t>
            </a:r>
          </a:p>
        </p:txBody>
      </p:sp>
      <p:sp>
        <p:nvSpPr>
          <p:cNvPr id="12" name="Text Placeholder 28">
            <a:extLst>
              <a:ext uri="{FF2B5EF4-FFF2-40B4-BE49-F238E27FC236}">
                <a16:creationId xmlns:a16="http://schemas.microsoft.com/office/drawing/2014/main" id="{1E24E712-8D8A-7425-52F0-DFB87F48B1B4}"/>
              </a:ext>
            </a:extLst>
          </p:cNvPr>
          <p:cNvSpPr>
            <a:spLocks noGrp="1"/>
          </p:cNvSpPr>
          <p:nvPr>
            <p:ph type="body" sz="quarter" idx="15"/>
          </p:nvPr>
        </p:nvSpPr>
        <p:spPr>
          <a:xfrm>
            <a:off x="304519" y="1409700"/>
            <a:ext cx="5575395" cy="1159689"/>
          </a:xfrm>
          <a:prstGeom prst="rect">
            <a:avLst/>
          </a:prstGeom>
        </p:spPr>
        <p:txBody>
          <a:bodyPr vert="horz" lIns="91440" tIns="45720" rIns="91440" bIns="45720" rtlCol="0" anchor="t">
            <a:noAutofit/>
          </a:bodyPr>
          <a:lstStyle>
            <a:lvl1pPr marL="0" indent="0">
              <a:buNone/>
              <a:tabLst/>
              <a:defRPr lang="en-US" sz="3200" smtClean="0">
                <a:latin typeface="Univers Light" panose="020B0403020202020204" pitchFamily="34" charset="0"/>
                <a:ea typeface="+mj-ea"/>
                <a:cs typeface="+mj-cs"/>
              </a:defRPr>
            </a:lvl1pPr>
            <a:lvl2pPr>
              <a:defRPr lang="en-US" smtClean="0"/>
            </a:lvl2pPr>
            <a:lvl3pPr>
              <a:defRPr lang="en-US" smtClean="0"/>
            </a:lvl3pPr>
            <a:lvl4pPr>
              <a:defRPr lang="en-US" smtClean="0"/>
            </a:lvl4pPr>
            <a:lvl5pPr>
              <a:defRPr lang="en-US"/>
            </a:lvl5pPr>
          </a:lstStyle>
          <a:p>
            <a:pPr marL="15875" lvl="0" indent="-15875">
              <a:spcBef>
                <a:spcPct val="0"/>
              </a:spcBef>
            </a:pPr>
            <a:r>
              <a:rPr lang="en-US"/>
              <a:t>Click to edit Master text styles</a:t>
            </a:r>
          </a:p>
        </p:txBody>
      </p:sp>
      <p:sp>
        <p:nvSpPr>
          <p:cNvPr id="14" name="Text Placeholder 5">
            <a:extLst>
              <a:ext uri="{FF2B5EF4-FFF2-40B4-BE49-F238E27FC236}">
                <a16:creationId xmlns:a16="http://schemas.microsoft.com/office/drawing/2014/main" id="{B845577C-61D2-DE30-7DC5-7B6CD79E9C3B}"/>
              </a:ext>
            </a:extLst>
          </p:cNvPr>
          <p:cNvSpPr>
            <a:spLocks noGrp="1"/>
          </p:cNvSpPr>
          <p:nvPr>
            <p:ph type="body" sz="quarter" idx="13" hasCustomPrompt="1"/>
          </p:nvPr>
        </p:nvSpPr>
        <p:spPr>
          <a:xfrm>
            <a:off x="304800" y="2764840"/>
            <a:ext cx="5575114" cy="3680409"/>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5" name="Text Placeholder 5">
            <a:extLst>
              <a:ext uri="{FF2B5EF4-FFF2-40B4-BE49-F238E27FC236}">
                <a16:creationId xmlns:a16="http://schemas.microsoft.com/office/drawing/2014/main" id="{B956DDE4-D3FB-5E9C-22A7-48AD65F61925}"/>
              </a:ext>
            </a:extLst>
          </p:cNvPr>
          <p:cNvSpPr>
            <a:spLocks noGrp="1"/>
          </p:cNvSpPr>
          <p:nvPr>
            <p:ph type="body" sz="quarter" idx="16" hasCustomPrompt="1"/>
          </p:nvPr>
        </p:nvSpPr>
        <p:spPr>
          <a:xfrm>
            <a:off x="6264914" y="2764838"/>
            <a:ext cx="5575395" cy="3680411"/>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4ACBB80F-7D7F-BB62-E374-9CD545989C62}"/>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27424482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White Background 4 Culumn">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7B6BB4EB-8DFC-8330-D40B-3A775D2756ED}"/>
              </a:ext>
            </a:extLst>
          </p:cNvPr>
          <p:cNvSpPr>
            <a:spLocks noGrp="1"/>
          </p:cNvSpPr>
          <p:nvPr>
            <p:ph type="body" sz="quarter" idx="30"/>
          </p:nvPr>
        </p:nvSpPr>
        <p:spPr>
          <a:xfrm>
            <a:off x="309307"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26" name="Text Placeholder 24">
            <a:extLst>
              <a:ext uri="{FF2B5EF4-FFF2-40B4-BE49-F238E27FC236}">
                <a16:creationId xmlns:a16="http://schemas.microsoft.com/office/drawing/2014/main" id="{F21110DE-4C22-FD37-4034-575865FC19A5}"/>
              </a:ext>
            </a:extLst>
          </p:cNvPr>
          <p:cNvSpPr>
            <a:spLocks noGrp="1"/>
          </p:cNvSpPr>
          <p:nvPr>
            <p:ph type="body" sz="quarter" idx="31"/>
          </p:nvPr>
        </p:nvSpPr>
        <p:spPr>
          <a:xfrm>
            <a:off x="3283864"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27" name="Text Placeholder 24">
            <a:extLst>
              <a:ext uri="{FF2B5EF4-FFF2-40B4-BE49-F238E27FC236}">
                <a16:creationId xmlns:a16="http://schemas.microsoft.com/office/drawing/2014/main" id="{4E068FA4-4074-CEA7-3717-6FD5FD588517}"/>
              </a:ext>
            </a:extLst>
          </p:cNvPr>
          <p:cNvSpPr>
            <a:spLocks noGrp="1"/>
          </p:cNvSpPr>
          <p:nvPr>
            <p:ph type="body" sz="quarter" idx="32"/>
          </p:nvPr>
        </p:nvSpPr>
        <p:spPr>
          <a:xfrm>
            <a:off x="6258421"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28" name="Text Placeholder 24">
            <a:extLst>
              <a:ext uri="{FF2B5EF4-FFF2-40B4-BE49-F238E27FC236}">
                <a16:creationId xmlns:a16="http://schemas.microsoft.com/office/drawing/2014/main" id="{735AC763-E752-330D-3CF9-37BD121363A6}"/>
              </a:ext>
            </a:extLst>
          </p:cNvPr>
          <p:cNvSpPr>
            <a:spLocks noGrp="1"/>
          </p:cNvSpPr>
          <p:nvPr>
            <p:ph type="body" sz="quarter" idx="33"/>
          </p:nvPr>
        </p:nvSpPr>
        <p:spPr>
          <a:xfrm>
            <a:off x="9232977"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12" name="Text Placeholder 5">
            <a:extLst>
              <a:ext uri="{FF2B5EF4-FFF2-40B4-BE49-F238E27FC236}">
                <a16:creationId xmlns:a16="http://schemas.microsoft.com/office/drawing/2014/main" id="{41309A43-DFDB-E7D3-B33D-B889BF35649B}"/>
              </a:ext>
            </a:extLst>
          </p:cNvPr>
          <p:cNvSpPr>
            <a:spLocks noGrp="1"/>
          </p:cNvSpPr>
          <p:nvPr>
            <p:ph type="body" sz="quarter" idx="21" hasCustomPrompt="1"/>
          </p:nvPr>
        </p:nvSpPr>
        <p:spPr>
          <a:xfrm>
            <a:off x="310896" y="2764840"/>
            <a:ext cx="2615184" cy="3680410"/>
          </a:xfrm>
        </p:spPr>
        <p:txBody>
          <a:bodyPr/>
          <a:lstStyle>
            <a:lvl1pPr>
              <a:defRPr sz="2100"/>
            </a:lvl1pPr>
            <a:lvl2pPr>
              <a:defRPr sz="1900"/>
            </a:lvl2pPr>
            <a:lvl3pPr>
              <a:defRPr sz="1900"/>
            </a:lvl3pPr>
            <a:lvl4pPr>
              <a:defRPr sz="1900"/>
            </a:lvl4pPr>
            <a:lvl5pPr>
              <a:defRPr sz="190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3" name="Text Placeholder 5">
            <a:extLst>
              <a:ext uri="{FF2B5EF4-FFF2-40B4-BE49-F238E27FC236}">
                <a16:creationId xmlns:a16="http://schemas.microsoft.com/office/drawing/2014/main" id="{B20F4F59-9187-5758-9690-059B4F10E398}"/>
              </a:ext>
            </a:extLst>
          </p:cNvPr>
          <p:cNvSpPr>
            <a:spLocks noGrp="1"/>
          </p:cNvSpPr>
          <p:nvPr>
            <p:ph type="body" sz="quarter" idx="34" hasCustomPrompt="1"/>
          </p:nvPr>
        </p:nvSpPr>
        <p:spPr>
          <a:xfrm>
            <a:off x="3284844" y="2764840"/>
            <a:ext cx="2615184" cy="3680410"/>
          </a:xfrm>
        </p:spPr>
        <p:txBody>
          <a:bodyPr vert="horz" lIns="91440" tIns="45720" rIns="91440" bIns="45720" rtlCol="0">
            <a:normAutofit/>
          </a:bodyPr>
          <a:lstStyle>
            <a:lvl1pPr>
              <a:defRPr lang="en-US" sz="2100" dirty="0"/>
            </a:lvl1pPr>
            <a:lvl2pPr>
              <a:defRPr lang="en-US" sz="1900" dirty="0"/>
            </a:lvl2pPr>
            <a:lvl3pPr>
              <a:defRPr lang="en-US" sz="1900" dirty="0"/>
            </a:lvl3pPr>
            <a:lvl4pPr>
              <a:defRPr lang="en-US" sz="1900" dirty="0"/>
            </a:lvl4pPr>
            <a:lvl5pPr>
              <a:defRPr lang="en-US" sz="1900" dirty="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4" name="Text Placeholder 5">
            <a:extLst>
              <a:ext uri="{FF2B5EF4-FFF2-40B4-BE49-F238E27FC236}">
                <a16:creationId xmlns:a16="http://schemas.microsoft.com/office/drawing/2014/main" id="{CD5371A2-75DD-FDDB-A233-6585D6374ECE}"/>
              </a:ext>
            </a:extLst>
          </p:cNvPr>
          <p:cNvSpPr>
            <a:spLocks noGrp="1"/>
          </p:cNvSpPr>
          <p:nvPr>
            <p:ph type="body" sz="quarter" idx="35" hasCustomPrompt="1"/>
          </p:nvPr>
        </p:nvSpPr>
        <p:spPr>
          <a:xfrm>
            <a:off x="6254496" y="2764840"/>
            <a:ext cx="2615184" cy="3680410"/>
          </a:xfrm>
        </p:spPr>
        <p:txBody>
          <a:bodyPr vert="horz" lIns="91440" tIns="45720" rIns="91440" bIns="45720" rtlCol="0">
            <a:normAutofit/>
          </a:bodyPr>
          <a:lstStyle>
            <a:lvl1pPr>
              <a:defRPr lang="en-US" sz="2100" dirty="0"/>
            </a:lvl1pPr>
            <a:lvl2pPr>
              <a:defRPr lang="en-US" sz="1900" dirty="0"/>
            </a:lvl2pPr>
            <a:lvl3pPr>
              <a:defRPr lang="en-US" sz="1900" dirty="0"/>
            </a:lvl3pPr>
            <a:lvl4pPr>
              <a:defRPr lang="en-US" sz="1900" dirty="0"/>
            </a:lvl4pPr>
            <a:lvl5pPr>
              <a:defRPr lang="en-US" sz="1900" dirty="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6" name="Text Placeholder 5">
            <a:extLst>
              <a:ext uri="{FF2B5EF4-FFF2-40B4-BE49-F238E27FC236}">
                <a16:creationId xmlns:a16="http://schemas.microsoft.com/office/drawing/2014/main" id="{ED991A6C-E392-9557-EF91-A906502C5456}"/>
              </a:ext>
            </a:extLst>
          </p:cNvPr>
          <p:cNvSpPr>
            <a:spLocks noGrp="1"/>
          </p:cNvSpPr>
          <p:nvPr>
            <p:ph type="body" sz="quarter" idx="36" hasCustomPrompt="1"/>
          </p:nvPr>
        </p:nvSpPr>
        <p:spPr>
          <a:xfrm>
            <a:off x="9232977" y="2764840"/>
            <a:ext cx="2615184" cy="3680410"/>
          </a:xfrm>
        </p:spPr>
        <p:txBody>
          <a:bodyPr vert="horz" lIns="91440" tIns="45720" rIns="91440" bIns="45720" rtlCol="0">
            <a:normAutofit/>
          </a:bodyPr>
          <a:lstStyle>
            <a:lvl1pPr>
              <a:defRPr lang="en-US" sz="2100" dirty="0"/>
            </a:lvl1pPr>
            <a:lvl2pPr>
              <a:defRPr lang="en-US" sz="1900" dirty="0"/>
            </a:lvl2pPr>
            <a:lvl3pPr>
              <a:defRPr lang="en-US" sz="1900" dirty="0"/>
            </a:lvl3pPr>
            <a:lvl4pPr>
              <a:defRPr lang="en-US" sz="1900" dirty="0"/>
            </a:lvl4pPr>
            <a:lvl5pPr>
              <a:defRPr lang="en-US" sz="1900" dirty="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6" name="Title 1">
            <a:extLst>
              <a:ext uri="{FF2B5EF4-FFF2-40B4-BE49-F238E27FC236}">
                <a16:creationId xmlns:a16="http://schemas.microsoft.com/office/drawing/2014/main" id="{F1791BF4-54FB-D459-8FD1-9F9812D22A0E}"/>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1220170235"/>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userDrawn="1">
  <p:cSld name="White Background 3 Culumn">
    <p:spTree>
      <p:nvGrpSpPr>
        <p:cNvPr id="1" name=""/>
        <p:cNvGrpSpPr/>
        <p:nvPr/>
      </p:nvGrpSpPr>
      <p:grpSpPr>
        <a:xfrm>
          <a:off x="0" y="0"/>
          <a:ext cx="0" cy="0"/>
          <a:chOff x="0" y="0"/>
          <a:chExt cx="0" cy="0"/>
        </a:xfrm>
      </p:grpSpPr>
      <p:sp>
        <p:nvSpPr>
          <p:cNvPr id="23" name="Text Placeholder 22">
            <a:extLst>
              <a:ext uri="{FF2B5EF4-FFF2-40B4-BE49-F238E27FC236}">
                <a16:creationId xmlns:a16="http://schemas.microsoft.com/office/drawing/2014/main" id="{434CE2AE-67FD-0F67-AC43-FAEA26EE3CD3}"/>
              </a:ext>
            </a:extLst>
          </p:cNvPr>
          <p:cNvSpPr>
            <a:spLocks noGrp="1"/>
          </p:cNvSpPr>
          <p:nvPr>
            <p:ph type="body" sz="quarter" idx="18"/>
          </p:nvPr>
        </p:nvSpPr>
        <p:spPr>
          <a:xfrm>
            <a:off x="311266" y="1410514"/>
            <a:ext cx="3632192" cy="1158875"/>
          </a:xfrm>
        </p:spPr>
        <p:txBody>
          <a:bodyPr vert="horz" lIns="91440" tIns="45720" rIns="91440" bIns="45720" rtlCol="0" anchor="t">
            <a:noAutofit/>
          </a:bodyPr>
          <a:lstStyle>
            <a:lvl1pPr marL="0" indent="0">
              <a:buFontTx/>
              <a:buNone/>
              <a:defRPr lang="en-US" sz="3000" smtClean="0">
                <a:latin typeface="Univers Light" panose="020B0403020202020204" pitchFamily="34" charset="0"/>
                <a:ea typeface="+mj-ea"/>
                <a:cs typeface="+mj-cs"/>
              </a:defRPr>
            </a:lvl1pPr>
            <a:lvl2pPr marL="228508" indent="0">
              <a:buFontTx/>
              <a:buNone/>
              <a:defRPr lang="en-US" smtClean="0"/>
            </a:lvl2pPr>
            <a:lvl3pPr marL="228508" indent="0">
              <a:buFontTx/>
              <a:buNone/>
              <a:defRPr lang="en-US" smtClean="0"/>
            </a:lvl3pPr>
            <a:lvl4pPr marL="228508" indent="0">
              <a:buFontTx/>
              <a:buNone/>
              <a:defRPr lang="en-US" smtClean="0"/>
            </a:lvl4pPr>
            <a:lvl5pPr marL="228508" indent="0">
              <a:buFontTx/>
              <a:buNone/>
              <a:defRPr lang="en-US"/>
            </a:lvl5pPr>
          </a:lstStyle>
          <a:p>
            <a:pPr marL="9525" lvl="0" indent="-9525">
              <a:spcBef>
                <a:spcPct val="0"/>
              </a:spcBef>
              <a:buNone/>
              <a:tabLst/>
            </a:pPr>
            <a:r>
              <a:rPr lang="en-US"/>
              <a:t>Click to edit Master text styles</a:t>
            </a:r>
          </a:p>
        </p:txBody>
      </p:sp>
      <p:sp>
        <p:nvSpPr>
          <p:cNvPr id="24" name="Text Placeholder 22">
            <a:extLst>
              <a:ext uri="{FF2B5EF4-FFF2-40B4-BE49-F238E27FC236}">
                <a16:creationId xmlns:a16="http://schemas.microsoft.com/office/drawing/2014/main" id="{47B76B61-373C-2F29-4F91-F1180377A3BE}"/>
              </a:ext>
            </a:extLst>
          </p:cNvPr>
          <p:cNvSpPr>
            <a:spLocks noGrp="1"/>
          </p:cNvSpPr>
          <p:nvPr>
            <p:ph type="body" sz="quarter" idx="19"/>
          </p:nvPr>
        </p:nvSpPr>
        <p:spPr>
          <a:xfrm>
            <a:off x="4279904" y="1410514"/>
            <a:ext cx="3632192" cy="1158875"/>
          </a:xfrm>
        </p:spPr>
        <p:txBody>
          <a:bodyPr vert="horz" lIns="91440" tIns="45720" rIns="91440" bIns="45720" rtlCol="0" anchor="t">
            <a:noAutofit/>
          </a:bodyPr>
          <a:lstStyle>
            <a:lvl1pPr marL="0" indent="0">
              <a:buFontTx/>
              <a:buNone/>
              <a:defRPr lang="en-US" sz="3000" smtClean="0">
                <a:latin typeface="Univers Light" panose="020B0403020202020204" pitchFamily="34" charset="0"/>
                <a:ea typeface="+mj-ea"/>
                <a:cs typeface="+mj-cs"/>
              </a:defRPr>
            </a:lvl1pPr>
            <a:lvl2pPr marL="228508" indent="0">
              <a:buFontTx/>
              <a:buNone/>
              <a:defRPr lang="en-US" smtClean="0"/>
            </a:lvl2pPr>
            <a:lvl3pPr marL="228508" indent="0">
              <a:buFontTx/>
              <a:buNone/>
              <a:defRPr lang="en-US" smtClean="0"/>
            </a:lvl3pPr>
            <a:lvl4pPr marL="228508" indent="0">
              <a:buFontTx/>
              <a:buNone/>
              <a:defRPr lang="en-US" smtClean="0"/>
            </a:lvl4pPr>
            <a:lvl5pPr marL="228508" indent="0">
              <a:buFontTx/>
              <a:buNone/>
              <a:defRPr lang="en-US"/>
            </a:lvl5pPr>
          </a:lstStyle>
          <a:p>
            <a:pPr marL="9525" lvl="0" indent="-9525">
              <a:spcBef>
                <a:spcPct val="0"/>
              </a:spcBef>
              <a:buNone/>
              <a:tabLst/>
            </a:pPr>
            <a:r>
              <a:rPr lang="en-US"/>
              <a:t>Click to edit Master text styles</a:t>
            </a:r>
          </a:p>
        </p:txBody>
      </p:sp>
      <p:sp>
        <p:nvSpPr>
          <p:cNvPr id="25" name="Text Placeholder 22">
            <a:extLst>
              <a:ext uri="{FF2B5EF4-FFF2-40B4-BE49-F238E27FC236}">
                <a16:creationId xmlns:a16="http://schemas.microsoft.com/office/drawing/2014/main" id="{CF19A8A2-F684-FE06-6A29-DA59370B201F}"/>
              </a:ext>
            </a:extLst>
          </p:cNvPr>
          <p:cNvSpPr>
            <a:spLocks noGrp="1"/>
          </p:cNvSpPr>
          <p:nvPr>
            <p:ph type="body" sz="quarter" idx="20"/>
          </p:nvPr>
        </p:nvSpPr>
        <p:spPr>
          <a:xfrm>
            <a:off x="8216908" y="1410514"/>
            <a:ext cx="3632192" cy="1158875"/>
          </a:xfrm>
        </p:spPr>
        <p:txBody>
          <a:bodyPr vert="horz" lIns="91440" tIns="45720" rIns="91440" bIns="45720" rtlCol="0" anchor="t">
            <a:noAutofit/>
          </a:bodyPr>
          <a:lstStyle>
            <a:lvl1pPr marL="0" indent="0">
              <a:buFontTx/>
              <a:buNone/>
              <a:defRPr lang="en-US" sz="3000" smtClean="0">
                <a:latin typeface="Univers Light" panose="020B0403020202020204" pitchFamily="34" charset="0"/>
                <a:ea typeface="+mj-ea"/>
                <a:cs typeface="+mj-cs"/>
              </a:defRPr>
            </a:lvl1pPr>
            <a:lvl2pPr marL="228508" indent="0">
              <a:buFontTx/>
              <a:buNone/>
              <a:defRPr lang="en-US" smtClean="0"/>
            </a:lvl2pPr>
            <a:lvl3pPr marL="228508" indent="0">
              <a:buFontTx/>
              <a:buNone/>
              <a:defRPr lang="en-US" smtClean="0"/>
            </a:lvl3pPr>
            <a:lvl4pPr marL="228508" indent="0">
              <a:buFontTx/>
              <a:buNone/>
              <a:defRPr lang="en-US" smtClean="0"/>
            </a:lvl4pPr>
            <a:lvl5pPr marL="228508" indent="0">
              <a:buFontTx/>
              <a:buNone/>
              <a:defRPr lang="en-US"/>
            </a:lvl5pPr>
          </a:lstStyle>
          <a:p>
            <a:pPr marL="9525" lvl="0" indent="-9525">
              <a:spcBef>
                <a:spcPct val="0"/>
              </a:spcBef>
              <a:buNone/>
              <a:tabLst/>
            </a:pPr>
            <a:r>
              <a:rPr lang="en-US"/>
              <a:t>Click to edit Master text styles</a:t>
            </a:r>
          </a:p>
        </p:txBody>
      </p:sp>
      <p:sp>
        <p:nvSpPr>
          <p:cNvPr id="11" name="Text Placeholder 5">
            <a:extLst>
              <a:ext uri="{FF2B5EF4-FFF2-40B4-BE49-F238E27FC236}">
                <a16:creationId xmlns:a16="http://schemas.microsoft.com/office/drawing/2014/main" id="{548F4759-018E-60E4-602B-ADE501DADF45}"/>
              </a:ext>
            </a:extLst>
          </p:cNvPr>
          <p:cNvSpPr>
            <a:spLocks noGrp="1"/>
          </p:cNvSpPr>
          <p:nvPr>
            <p:ph type="body" sz="quarter" idx="21" hasCustomPrompt="1"/>
          </p:nvPr>
        </p:nvSpPr>
        <p:spPr>
          <a:xfrm>
            <a:off x="304800" y="2764840"/>
            <a:ext cx="3632192" cy="368041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2" name="Text Placeholder 5">
            <a:extLst>
              <a:ext uri="{FF2B5EF4-FFF2-40B4-BE49-F238E27FC236}">
                <a16:creationId xmlns:a16="http://schemas.microsoft.com/office/drawing/2014/main" id="{0A7E8BAA-59E2-E822-DB25-5D93A4B0A6D0}"/>
              </a:ext>
            </a:extLst>
          </p:cNvPr>
          <p:cNvSpPr>
            <a:spLocks noGrp="1"/>
          </p:cNvSpPr>
          <p:nvPr>
            <p:ph type="body" sz="quarter" idx="22" hasCustomPrompt="1"/>
          </p:nvPr>
        </p:nvSpPr>
        <p:spPr>
          <a:xfrm>
            <a:off x="4279904" y="2764840"/>
            <a:ext cx="3632192" cy="368041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3" name="Text Placeholder 5">
            <a:extLst>
              <a:ext uri="{FF2B5EF4-FFF2-40B4-BE49-F238E27FC236}">
                <a16:creationId xmlns:a16="http://schemas.microsoft.com/office/drawing/2014/main" id="{B10C3491-3D03-F7D9-D15A-68DE3390862D}"/>
              </a:ext>
            </a:extLst>
          </p:cNvPr>
          <p:cNvSpPr>
            <a:spLocks noGrp="1"/>
          </p:cNvSpPr>
          <p:nvPr>
            <p:ph type="body" sz="quarter" idx="23" hasCustomPrompt="1"/>
          </p:nvPr>
        </p:nvSpPr>
        <p:spPr>
          <a:xfrm>
            <a:off x="8216908" y="2764840"/>
            <a:ext cx="3632192" cy="368041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6" name="Title 1">
            <a:extLst>
              <a:ext uri="{FF2B5EF4-FFF2-40B4-BE49-F238E27FC236}">
                <a16:creationId xmlns:a16="http://schemas.microsoft.com/office/drawing/2014/main" id="{9C6D5681-0E5A-928D-02CF-ABD4D86C0282}"/>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1798803225"/>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userDrawn="1">
  <p:cSld name="White Background 4 Culumn">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7B6BB4EB-8DFC-8330-D40B-3A775D2756ED}"/>
              </a:ext>
            </a:extLst>
          </p:cNvPr>
          <p:cNvSpPr>
            <a:spLocks noGrp="1"/>
          </p:cNvSpPr>
          <p:nvPr>
            <p:ph type="body" sz="quarter" idx="30"/>
          </p:nvPr>
        </p:nvSpPr>
        <p:spPr>
          <a:xfrm>
            <a:off x="309307"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26" name="Text Placeholder 24">
            <a:extLst>
              <a:ext uri="{FF2B5EF4-FFF2-40B4-BE49-F238E27FC236}">
                <a16:creationId xmlns:a16="http://schemas.microsoft.com/office/drawing/2014/main" id="{F21110DE-4C22-FD37-4034-575865FC19A5}"/>
              </a:ext>
            </a:extLst>
          </p:cNvPr>
          <p:cNvSpPr>
            <a:spLocks noGrp="1"/>
          </p:cNvSpPr>
          <p:nvPr>
            <p:ph type="body" sz="quarter" idx="31"/>
          </p:nvPr>
        </p:nvSpPr>
        <p:spPr>
          <a:xfrm>
            <a:off x="3283864"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27" name="Text Placeholder 24">
            <a:extLst>
              <a:ext uri="{FF2B5EF4-FFF2-40B4-BE49-F238E27FC236}">
                <a16:creationId xmlns:a16="http://schemas.microsoft.com/office/drawing/2014/main" id="{4E068FA4-4074-CEA7-3717-6FD5FD588517}"/>
              </a:ext>
            </a:extLst>
          </p:cNvPr>
          <p:cNvSpPr>
            <a:spLocks noGrp="1"/>
          </p:cNvSpPr>
          <p:nvPr>
            <p:ph type="body" sz="quarter" idx="32"/>
          </p:nvPr>
        </p:nvSpPr>
        <p:spPr>
          <a:xfrm>
            <a:off x="6258421"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28" name="Text Placeholder 24">
            <a:extLst>
              <a:ext uri="{FF2B5EF4-FFF2-40B4-BE49-F238E27FC236}">
                <a16:creationId xmlns:a16="http://schemas.microsoft.com/office/drawing/2014/main" id="{735AC763-E752-330D-3CF9-37BD121363A6}"/>
              </a:ext>
            </a:extLst>
          </p:cNvPr>
          <p:cNvSpPr>
            <a:spLocks noGrp="1"/>
          </p:cNvSpPr>
          <p:nvPr>
            <p:ph type="body" sz="quarter" idx="33"/>
          </p:nvPr>
        </p:nvSpPr>
        <p:spPr>
          <a:xfrm>
            <a:off x="9232977"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12" name="Text Placeholder 5">
            <a:extLst>
              <a:ext uri="{FF2B5EF4-FFF2-40B4-BE49-F238E27FC236}">
                <a16:creationId xmlns:a16="http://schemas.microsoft.com/office/drawing/2014/main" id="{41309A43-DFDB-E7D3-B33D-B889BF35649B}"/>
              </a:ext>
            </a:extLst>
          </p:cNvPr>
          <p:cNvSpPr>
            <a:spLocks noGrp="1"/>
          </p:cNvSpPr>
          <p:nvPr>
            <p:ph type="body" sz="quarter" idx="21" hasCustomPrompt="1"/>
          </p:nvPr>
        </p:nvSpPr>
        <p:spPr>
          <a:xfrm>
            <a:off x="310896" y="2764840"/>
            <a:ext cx="2615184" cy="3680410"/>
          </a:xfrm>
        </p:spPr>
        <p:txBody>
          <a:bodyPr/>
          <a:lstStyle>
            <a:lvl1pPr>
              <a:defRPr sz="2100"/>
            </a:lvl1pPr>
            <a:lvl2pPr>
              <a:defRPr sz="1900"/>
            </a:lvl2pPr>
            <a:lvl3pPr>
              <a:defRPr sz="1900"/>
            </a:lvl3pPr>
            <a:lvl4pPr>
              <a:defRPr sz="1900"/>
            </a:lvl4pPr>
            <a:lvl5pPr>
              <a:defRPr sz="190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3" name="Text Placeholder 5">
            <a:extLst>
              <a:ext uri="{FF2B5EF4-FFF2-40B4-BE49-F238E27FC236}">
                <a16:creationId xmlns:a16="http://schemas.microsoft.com/office/drawing/2014/main" id="{B20F4F59-9187-5758-9690-059B4F10E398}"/>
              </a:ext>
            </a:extLst>
          </p:cNvPr>
          <p:cNvSpPr>
            <a:spLocks noGrp="1"/>
          </p:cNvSpPr>
          <p:nvPr>
            <p:ph type="body" sz="quarter" idx="34" hasCustomPrompt="1"/>
          </p:nvPr>
        </p:nvSpPr>
        <p:spPr>
          <a:xfrm>
            <a:off x="3284844" y="2764840"/>
            <a:ext cx="2615184" cy="3680410"/>
          </a:xfrm>
        </p:spPr>
        <p:txBody>
          <a:bodyPr vert="horz" lIns="91440" tIns="45720" rIns="91440" bIns="45720" rtlCol="0">
            <a:normAutofit/>
          </a:bodyPr>
          <a:lstStyle>
            <a:lvl1pPr>
              <a:defRPr lang="en-US" sz="2100" dirty="0"/>
            </a:lvl1pPr>
            <a:lvl2pPr>
              <a:defRPr lang="en-US" sz="1900" dirty="0"/>
            </a:lvl2pPr>
            <a:lvl3pPr>
              <a:defRPr lang="en-US" sz="1900" dirty="0"/>
            </a:lvl3pPr>
            <a:lvl4pPr>
              <a:defRPr lang="en-US" sz="1900" dirty="0"/>
            </a:lvl4pPr>
            <a:lvl5pPr>
              <a:defRPr lang="en-US" sz="1900" dirty="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4" name="Text Placeholder 5">
            <a:extLst>
              <a:ext uri="{FF2B5EF4-FFF2-40B4-BE49-F238E27FC236}">
                <a16:creationId xmlns:a16="http://schemas.microsoft.com/office/drawing/2014/main" id="{CD5371A2-75DD-FDDB-A233-6585D6374ECE}"/>
              </a:ext>
            </a:extLst>
          </p:cNvPr>
          <p:cNvSpPr>
            <a:spLocks noGrp="1"/>
          </p:cNvSpPr>
          <p:nvPr>
            <p:ph type="body" sz="quarter" idx="35" hasCustomPrompt="1"/>
          </p:nvPr>
        </p:nvSpPr>
        <p:spPr>
          <a:xfrm>
            <a:off x="6254496" y="2764840"/>
            <a:ext cx="2615184" cy="3680410"/>
          </a:xfrm>
        </p:spPr>
        <p:txBody>
          <a:bodyPr vert="horz" lIns="91440" tIns="45720" rIns="91440" bIns="45720" rtlCol="0">
            <a:normAutofit/>
          </a:bodyPr>
          <a:lstStyle>
            <a:lvl1pPr>
              <a:defRPr lang="en-US" sz="2100" dirty="0"/>
            </a:lvl1pPr>
            <a:lvl2pPr>
              <a:defRPr lang="en-US" sz="1900" dirty="0"/>
            </a:lvl2pPr>
            <a:lvl3pPr>
              <a:defRPr lang="en-US" sz="1900" dirty="0"/>
            </a:lvl3pPr>
            <a:lvl4pPr>
              <a:defRPr lang="en-US" sz="1900" dirty="0"/>
            </a:lvl4pPr>
            <a:lvl5pPr>
              <a:defRPr lang="en-US" sz="1900" dirty="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6" name="Text Placeholder 5">
            <a:extLst>
              <a:ext uri="{FF2B5EF4-FFF2-40B4-BE49-F238E27FC236}">
                <a16:creationId xmlns:a16="http://schemas.microsoft.com/office/drawing/2014/main" id="{ED991A6C-E392-9557-EF91-A906502C5456}"/>
              </a:ext>
            </a:extLst>
          </p:cNvPr>
          <p:cNvSpPr>
            <a:spLocks noGrp="1"/>
          </p:cNvSpPr>
          <p:nvPr>
            <p:ph type="body" sz="quarter" idx="36" hasCustomPrompt="1"/>
          </p:nvPr>
        </p:nvSpPr>
        <p:spPr>
          <a:xfrm>
            <a:off x="9232977" y="2764840"/>
            <a:ext cx="2615184" cy="3680410"/>
          </a:xfrm>
        </p:spPr>
        <p:txBody>
          <a:bodyPr vert="horz" lIns="91440" tIns="45720" rIns="91440" bIns="45720" rtlCol="0">
            <a:normAutofit/>
          </a:bodyPr>
          <a:lstStyle>
            <a:lvl1pPr>
              <a:defRPr lang="en-US" sz="2100" dirty="0"/>
            </a:lvl1pPr>
            <a:lvl2pPr>
              <a:defRPr lang="en-US" sz="1900" dirty="0"/>
            </a:lvl2pPr>
            <a:lvl3pPr>
              <a:defRPr lang="en-US" sz="1900" dirty="0"/>
            </a:lvl3pPr>
            <a:lvl4pPr>
              <a:defRPr lang="en-US" sz="1900" dirty="0"/>
            </a:lvl4pPr>
            <a:lvl5pPr>
              <a:defRPr lang="en-US" sz="1900" dirty="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6" name="Title 1">
            <a:extLst>
              <a:ext uri="{FF2B5EF4-FFF2-40B4-BE49-F238E27FC236}">
                <a16:creationId xmlns:a16="http://schemas.microsoft.com/office/drawing/2014/main" id="{F1791BF4-54FB-D459-8FD1-9F9812D22A0E}"/>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899964103"/>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userDrawn="1">
  <p:cSld name="White Background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88332501"/>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userDrawn="1">
  <p:cSld name="Green Background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8251832"/>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userDrawn="1">
  <p:cSld name="White Backgrou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3806439058"/>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userDrawn="1">
  <p:cSld name="White Background Title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11544300" cy="582612"/>
          </a:xfrm>
        </p:spPr>
        <p:txBody>
          <a:bodyPr vert="horz" lIns="91440" tIns="45720" rIns="91440" bIns="45720" rtlCol="0">
            <a:normAutofit/>
          </a:bodyPr>
          <a:lstStyle>
            <a:lvl1pPr marL="0" indent="0">
              <a:buFontTx/>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Tree>
    <p:extLst>
      <p:ext uri="{BB962C8B-B14F-4D97-AF65-F5344CB8AC3E}">
        <p14:creationId xmlns:p14="http://schemas.microsoft.com/office/powerpoint/2010/main" val="3605016718"/>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userDrawn="1">
  <p:cSld name="White Background Title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6" name="Text Placeholder 5">
            <a:extLst>
              <a:ext uri="{FF2B5EF4-FFF2-40B4-BE49-F238E27FC236}">
                <a16:creationId xmlns:a16="http://schemas.microsoft.com/office/drawing/2014/main" id="{97084CA6-B8B1-5F6F-865F-E940B9D36671}"/>
              </a:ext>
            </a:extLst>
          </p:cNvPr>
          <p:cNvSpPr>
            <a:spLocks noGrp="1"/>
          </p:cNvSpPr>
          <p:nvPr>
            <p:ph type="body" sz="quarter" idx="13" hasCustomPrompt="1"/>
          </p:nvPr>
        </p:nvSpPr>
        <p:spPr>
          <a:xfrm>
            <a:off x="304800" y="1567502"/>
            <a:ext cx="115443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79201525"/>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userDrawn="1">
  <p:cSld name="White Background Title Subtitle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11544300" cy="582612"/>
          </a:xfrm>
        </p:spPr>
        <p:txBody>
          <a:bodyPr vert="horz" lIns="91440" tIns="45720" rIns="91440" bIns="45720" rtlCol="0">
            <a:normAutofit/>
          </a:bodyPr>
          <a:lstStyle>
            <a:lvl1pPr marL="0" indent="0">
              <a:buFont typeface="Wingdings" pitchFamily="2" charset="2"/>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
        <p:nvSpPr>
          <p:cNvPr id="6" name="Text Placeholder 5">
            <a:extLst>
              <a:ext uri="{FF2B5EF4-FFF2-40B4-BE49-F238E27FC236}">
                <a16:creationId xmlns:a16="http://schemas.microsoft.com/office/drawing/2014/main" id="{97084CA6-B8B1-5F6F-865F-E940B9D36671}"/>
              </a:ext>
            </a:extLst>
          </p:cNvPr>
          <p:cNvSpPr>
            <a:spLocks noGrp="1"/>
          </p:cNvSpPr>
          <p:nvPr>
            <p:ph type="body" sz="quarter" idx="13" hasCustomPrompt="1"/>
          </p:nvPr>
        </p:nvSpPr>
        <p:spPr>
          <a:xfrm>
            <a:off x="304800" y="2057400"/>
            <a:ext cx="115443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78516311"/>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userDrawn="1">
  <p:cSld name="White Background Title 2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9" name="Text Placeholder 5">
            <a:extLst>
              <a:ext uri="{FF2B5EF4-FFF2-40B4-BE49-F238E27FC236}">
                <a16:creationId xmlns:a16="http://schemas.microsoft.com/office/drawing/2014/main" id="{B31D70AF-7580-F143-9574-DF082F671F95}"/>
              </a:ext>
            </a:extLst>
          </p:cNvPr>
          <p:cNvSpPr>
            <a:spLocks noGrp="1"/>
          </p:cNvSpPr>
          <p:nvPr>
            <p:ph type="body" sz="quarter" idx="13" hasCustomPrompt="1"/>
          </p:nvPr>
        </p:nvSpPr>
        <p:spPr>
          <a:xfrm>
            <a:off x="304800" y="1567502"/>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0" name="Text Placeholder 5">
            <a:extLst>
              <a:ext uri="{FF2B5EF4-FFF2-40B4-BE49-F238E27FC236}">
                <a16:creationId xmlns:a16="http://schemas.microsoft.com/office/drawing/2014/main" id="{47624E3D-E7BF-595A-B8B8-8BCE1239CCA3}"/>
              </a:ext>
            </a:extLst>
          </p:cNvPr>
          <p:cNvSpPr>
            <a:spLocks noGrp="1"/>
          </p:cNvSpPr>
          <p:nvPr>
            <p:ph type="body" sz="quarter" idx="14" hasCustomPrompt="1"/>
          </p:nvPr>
        </p:nvSpPr>
        <p:spPr>
          <a:xfrm>
            <a:off x="6213227" y="1567502"/>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74841375"/>
      </p:ext>
    </p:extLst>
  </p:cSld>
  <p:clrMapOvr>
    <a:masterClrMapping/>
  </p:clrMapOvr>
  <p:extLst>
    <p:ext uri="{DCECCB84-F9BA-43D5-87BE-67443E8EF086}">
      <p15:sldGuideLst xmlns:p15="http://schemas.microsoft.com/office/powerpoint/2012/main">
        <p15:guide id="1" pos="3912">
          <p15:clr>
            <a:srgbClr val="FBAE40"/>
          </p15:clr>
        </p15:guide>
        <p15:guide id="2" pos="3744">
          <p15:clr>
            <a:srgbClr val="FBAE40"/>
          </p15:clr>
        </p15:guide>
        <p15:guide id="3" orient="horz" pos="768">
          <p15:clr>
            <a:srgbClr val="FBAE40"/>
          </p15:clr>
        </p15:guide>
      </p15:sldGuideLst>
    </p:ext>
  </p:extLst>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userDrawn="1">
  <p:cSld name="White Background Title Subtitle 2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11544300" cy="582612"/>
          </a:xfrm>
        </p:spPr>
        <p:txBody>
          <a:bodyPr vert="horz" lIns="91440" tIns="45720" rIns="91440" bIns="45720" rtlCol="0">
            <a:normAutofit/>
          </a:bodyPr>
          <a:lstStyle>
            <a:lvl1pPr marL="0" indent="0">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
        <p:nvSpPr>
          <p:cNvPr id="9" name="Text Placeholder 5">
            <a:extLst>
              <a:ext uri="{FF2B5EF4-FFF2-40B4-BE49-F238E27FC236}">
                <a16:creationId xmlns:a16="http://schemas.microsoft.com/office/drawing/2014/main" id="{B31D70AF-7580-F143-9574-DF082F671F95}"/>
              </a:ext>
            </a:extLst>
          </p:cNvPr>
          <p:cNvSpPr>
            <a:spLocks noGrp="1"/>
          </p:cNvSpPr>
          <p:nvPr>
            <p:ph type="body" sz="quarter" idx="13" hasCustomPrompt="1"/>
          </p:nvPr>
        </p:nvSpPr>
        <p:spPr>
          <a:xfrm>
            <a:off x="304800" y="2057400"/>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0" name="Text Placeholder 5">
            <a:extLst>
              <a:ext uri="{FF2B5EF4-FFF2-40B4-BE49-F238E27FC236}">
                <a16:creationId xmlns:a16="http://schemas.microsoft.com/office/drawing/2014/main" id="{47624E3D-E7BF-595A-B8B8-8BCE1239CCA3}"/>
              </a:ext>
            </a:extLst>
          </p:cNvPr>
          <p:cNvSpPr>
            <a:spLocks noGrp="1"/>
          </p:cNvSpPr>
          <p:nvPr>
            <p:ph type="body" sz="quarter" idx="14" hasCustomPrompt="1"/>
          </p:nvPr>
        </p:nvSpPr>
        <p:spPr>
          <a:xfrm>
            <a:off x="6213227" y="2057400"/>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2216550"/>
      </p:ext>
    </p:extLst>
  </p:cSld>
  <p:clrMapOvr>
    <a:masterClrMapping/>
  </p:clrMapOvr>
  <p:extLst>
    <p:ext uri="{DCECCB84-F9BA-43D5-87BE-67443E8EF086}">
      <p15:sldGuideLst xmlns:p15="http://schemas.microsoft.com/office/powerpoint/2012/main">
        <p15:guide id="1" pos="3912">
          <p15:clr>
            <a:srgbClr val="FBAE40"/>
          </p15:clr>
        </p15:guide>
        <p15:guide id="2" pos="3744">
          <p15:clr>
            <a:srgbClr val="FBAE40"/>
          </p15:clr>
        </p15:guide>
        <p15:guide id="3" orient="horz" pos="768">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White Background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2604905"/>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userDrawn="1">
  <p:cSld name="White Background Title Subtitle Copy Imag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5641848"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5641848" cy="582612"/>
          </a:xfrm>
        </p:spPr>
        <p:txBody>
          <a:bodyPr vert="horz" lIns="91440" tIns="45720" rIns="91440" bIns="45720" rtlCol="0">
            <a:normAutofit/>
          </a:bodyPr>
          <a:lstStyle>
            <a:lvl1pPr marL="0" indent="0">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
        <p:nvSpPr>
          <p:cNvPr id="9" name="Picture Placeholder 8">
            <a:extLst>
              <a:ext uri="{FF2B5EF4-FFF2-40B4-BE49-F238E27FC236}">
                <a16:creationId xmlns:a16="http://schemas.microsoft.com/office/drawing/2014/main" id="{3E6B7351-222B-3BFB-5D5C-6161EF1A84A9}"/>
              </a:ext>
            </a:extLst>
          </p:cNvPr>
          <p:cNvSpPr>
            <a:spLocks noGrp="1"/>
          </p:cNvSpPr>
          <p:nvPr>
            <p:ph type="pic" sz="quarter" idx="14"/>
          </p:nvPr>
        </p:nvSpPr>
        <p:spPr>
          <a:xfrm>
            <a:off x="6096001" y="-1"/>
            <a:ext cx="6095999" cy="6539607"/>
          </a:xfrm>
        </p:spPr>
        <p:txBody>
          <a:bodyPr/>
          <a:lstStyle/>
          <a:p>
            <a:endParaRPr lang="en-US" dirty="0"/>
          </a:p>
        </p:txBody>
      </p:sp>
      <p:sp>
        <p:nvSpPr>
          <p:cNvPr id="10" name="Text Placeholder 5">
            <a:extLst>
              <a:ext uri="{FF2B5EF4-FFF2-40B4-BE49-F238E27FC236}">
                <a16:creationId xmlns:a16="http://schemas.microsoft.com/office/drawing/2014/main" id="{F7EEE8DC-6A5B-C198-BD0A-C7E1FF70B471}"/>
              </a:ext>
            </a:extLst>
          </p:cNvPr>
          <p:cNvSpPr>
            <a:spLocks noGrp="1"/>
          </p:cNvSpPr>
          <p:nvPr>
            <p:ph type="body" sz="quarter" idx="13" hasCustomPrompt="1"/>
          </p:nvPr>
        </p:nvSpPr>
        <p:spPr>
          <a:xfrm>
            <a:off x="304800" y="2057400"/>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14354857"/>
      </p:ext>
    </p:extLst>
  </p:cSld>
  <p:clrMapOvr>
    <a:masterClrMapping/>
  </p:clrMapOvr>
  <p:extLst>
    <p:ext uri="{DCECCB84-F9BA-43D5-87BE-67443E8EF086}">
      <p15:sldGuideLst xmlns:p15="http://schemas.microsoft.com/office/powerpoint/2012/main">
        <p15:guide id="1" pos="3840">
          <p15:clr>
            <a:srgbClr val="FBAE40"/>
          </p15:clr>
        </p15:guide>
        <p15:guide id="2" pos="3744">
          <p15:clr>
            <a:srgbClr val="FBAE40"/>
          </p15:clr>
        </p15:guide>
        <p15:guide id="3" orient="horz" pos="768">
          <p15:clr>
            <a:srgbClr val="FBAE40"/>
          </p15:clr>
        </p15:guide>
      </p15:sldGuideLst>
    </p:ext>
  </p:extLst>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userDrawn="1">
  <p:cSld name="White Background Title Subtitle Copy Image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6326336" y="571522"/>
            <a:ext cx="5641848"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6326336" y="1219200"/>
            <a:ext cx="5641848" cy="582612"/>
          </a:xfrm>
        </p:spPr>
        <p:txBody>
          <a:bodyPr vert="horz" lIns="91440" tIns="45720" rIns="91440" bIns="45720" rtlCol="0">
            <a:normAutofit/>
          </a:bodyPr>
          <a:lstStyle>
            <a:lvl1pPr marL="0" indent="0">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
        <p:nvSpPr>
          <p:cNvPr id="9" name="Picture Placeholder 8">
            <a:extLst>
              <a:ext uri="{FF2B5EF4-FFF2-40B4-BE49-F238E27FC236}">
                <a16:creationId xmlns:a16="http://schemas.microsoft.com/office/drawing/2014/main" id="{3E6B7351-222B-3BFB-5D5C-6161EF1A84A9}"/>
              </a:ext>
            </a:extLst>
          </p:cNvPr>
          <p:cNvSpPr>
            <a:spLocks noGrp="1"/>
          </p:cNvSpPr>
          <p:nvPr>
            <p:ph type="pic" sz="quarter" idx="14"/>
          </p:nvPr>
        </p:nvSpPr>
        <p:spPr>
          <a:xfrm>
            <a:off x="1" y="-1"/>
            <a:ext cx="6096000" cy="6539607"/>
          </a:xfrm>
        </p:spPr>
        <p:txBody>
          <a:bodyPr/>
          <a:lstStyle/>
          <a:p>
            <a:endParaRPr lang="en-US" dirty="0"/>
          </a:p>
        </p:txBody>
      </p:sp>
      <p:sp>
        <p:nvSpPr>
          <p:cNvPr id="10" name="Text Placeholder 5">
            <a:extLst>
              <a:ext uri="{FF2B5EF4-FFF2-40B4-BE49-F238E27FC236}">
                <a16:creationId xmlns:a16="http://schemas.microsoft.com/office/drawing/2014/main" id="{B10699C7-03A9-9D5F-5D8D-68A7B4ECFB59}"/>
              </a:ext>
            </a:extLst>
          </p:cNvPr>
          <p:cNvSpPr>
            <a:spLocks noGrp="1"/>
          </p:cNvSpPr>
          <p:nvPr>
            <p:ph type="body" sz="quarter" idx="15" hasCustomPrompt="1"/>
          </p:nvPr>
        </p:nvSpPr>
        <p:spPr>
          <a:xfrm>
            <a:off x="6329384" y="2057400"/>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06920595"/>
      </p:ext>
    </p:extLst>
  </p:cSld>
  <p:clrMapOvr>
    <a:masterClrMapping/>
  </p:clrMapOvr>
  <p:extLst>
    <p:ext uri="{DCECCB84-F9BA-43D5-87BE-67443E8EF086}">
      <p15:sldGuideLst xmlns:p15="http://schemas.microsoft.com/office/powerpoint/2012/main">
        <p15:guide id="1" pos="3840">
          <p15:clr>
            <a:srgbClr val="FBAE40"/>
          </p15:clr>
        </p15:guide>
        <p15:guide id="2" pos="3984">
          <p15:clr>
            <a:srgbClr val="FBAE40"/>
          </p15:clr>
        </p15:guide>
        <p15:guide id="3" orient="horz" pos="768">
          <p15:clr>
            <a:srgbClr val="FBAE40"/>
          </p15:clr>
        </p15:guide>
      </p15:sldGuideLst>
    </p:ext>
  </p:extLst>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userDrawn="1">
  <p:cSld name="White Background Title Chart">
    <p:spTree>
      <p:nvGrpSpPr>
        <p:cNvPr id="1" name=""/>
        <p:cNvGrpSpPr/>
        <p:nvPr/>
      </p:nvGrpSpPr>
      <p:grpSpPr>
        <a:xfrm>
          <a:off x="0" y="0"/>
          <a:ext cx="0" cy="0"/>
          <a:chOff x="0" y="0"/>
          <a:chExt cx="0" cy="0"/>
        </a:xfrm>
      </p:grpSpPr>
      <p:sp>
        <p:nvSpPr>
          <p:cNvPr id="5" name="Line">
            <a:extLst>
              <a:ext uri="{FF2B5EF4-FFF2-40B4-BE49-F238E27FC236}">
                <a16:creationId xmlns:a16="http://schemas.microsoft.com/office/drawing/2014/main" id="{83D016EE-31A0-CEF0-E3D1-F942263C32C7}"/>
              </a:ext>
            </a:extLst>
          </p:cNvPr>
          <p:cNvSpPr/>
          <p:nvPr userDrawn="1"/>
        </p:nvSpPr>
        <p:spPr>
          <a:xfrm flipV="1">
            <a:off x="4264886" y="683399"/>
            <a:ext cx="0" cy="5651501"/>
          </a:xfrm>
          <a:prstGeom prst="line">
            <a:avLst/>
          </a:prstGeom>
          <a:ln w="12700">
            <a:solidFill>
              <a:srgbClr val="BFBFBF"/>
            </a:solidFill>
            <a:miter lim="400000"/>
          </a:ln>
        </p:spPr>
        <p:txBody>
          <a:bodyPr lIns="25390" tIns="25390" rIns="25390" bIns="25390" anchor="ctr"/>
          <a:lstStyle/>
          <a:p>
            <a:pPr>
              <a:defRPr sz="4000">
                <a:solidFill>
                  <a:srgbClr val="FFFFFF"/>
                </a:solidFill>
                <a:effectLst>
                  <a:outerShdw blurRad="38100" dist="12700" dir="5400000" rotWithShape="0">
                    <a:srgbClr val="000000">
                      <a:alpha val="50000"/>
                    </a:srgbClr>
                  </a:outerShdw>
                </a:effectLst>
              </a:defRPr>
            </a:pPr>
            <a:endParaRPr sz="1999" dirty="0">
              <a:latin typeface="Univers Light" panose="020B0403020202020204" pitchFamily="34" charset="0"/>
            </a:endParaRPr>
          </a:p>
        </p:txBody>
      </p:sp>
      <p:sp>
        <p:nvSpPr>
          <p:cNvPr id="7" name="Chart Placeholder 10">
            <a:extLst>
              <a:ext uri="{FF2B5EF4-FFF2-40B4-BE49-F238E27FC236}">
                <a16:creationId xmlns:a16="http://schemas.microsoft.com/office/drawing/2014/main" id="{269E911D-5085-3547-48F4-ACACAB0E8C80}"/>
              </a:ext>
            </a:extLst>
          </p:cNvPr>
          <p:cNvSpPr>
            <a:spLocks noGrp="1"/>
          </p:cNvSpPr>
          <p:nvPr>
            <p:ph type="chart" sz="quarter" idx="12"/>
          </p:nvPr>
        </p:nvSpPr>
        <p:spPr>
          <a:xfrm>
            <a:off x="4573440" y="571500"/>
            <a:ext cx="7282986" cy="5753099"/>
          </a:xfrm>
          <a:prstGeom prst="rect">
            <a:avLst/>
          </a:prstGeom>
        </p:spPr>
        <p:txBody>
          <a:bodyPr/>
          <a:lstStyle>
            <a:lvl1pPr>
              <a:defRPr b="0" i="0">
                <a:latin typeface="Univers Light" panose="020B0403020202020204" pitchFamily="34" charset="0"/>
              </a:defRPr>
            </a:lvl1pPr>
          </a:lstStyle>
          <a:p>
            <a:endParaRPr lang="en-US" dirty="0"/>
          </a:p>
        </p:txBody>
      </p:sp>
      <p:sp>
        <p:nvSpPr>
          <p:cNvPr id="2" name="Title 1">
            <a:extLst>
              <a:ext uri="{FF2B5EF4-FFF2-40B4-BE49-F238E27FC236}">
                <a16:creationId xmlns:a16="http://schemas.microsoft.com/office/drawing/2014/main" id="{BBE1E901-218F-F241-6F8E-AC162E8959EA}"/>
              </a:ext>
            </a:extLst>
          </p:cNvPr>
          <p:cNvSpPr>
            <a:spLocks noGrp="1"/>
          </p:cNvSpPr>
          <p:nvPr>
            <p:ph type="title"/>
          </p:nvPr>
        </p:nvSpPr>
        <p:spPr>
          <a:xfrm>
            <a:off x="304800" y="620950"/>
            <a:ext cx="3651533" cy="5723998"/>
          </a:xfrm>
        </p:spPr>
        <p:txBody>
          <a:bodyPr anchor="t"/>
          <a:lstStyle/>
          <a:p>
            <a:r>
              <a:rPr lang="en-US"/>
              <a:t>Click to edit Master title style</a:t>
            </a:r>
          </a:p>
        </p:txBody>
      </p:sp>
    </p:spTree>
    <p:extLst>
      <p:ext uri="{BB962C8B-B14F-4D97-AF65-F5344CB8AC3E}">
        <p14:creationId xmlns:p14="http://schemas.microsoft.com/office/powerpoint/2010/main" val="308693868"/>
      </p:ext>
    </p:extLst>
  </p:cSld>
  <p:clrMapOvr>
    <a:masterClrMapping/>
  </p:clrMapOvr>
  <p:extLst>
    <p:ext uri="{DCECCB84-F9BA-43D5-87BE-67443E8EF086}">
      <p15:sldGuideLst xmlns:p15="http://schemas.microsoft.com/office/powerpoint/2012/main">
        <p15:guide id="1" pos="2880">
          <p15:clr>
            <a:srgbClr val="FBAE40"/>
          </p15:clr>
        </p15:guide>
        <p15:guide id="2" pos="2688">
          <p15:clr>
            <a:srgbClr val="FBAE40"/>
          </p15:clr>
        </p15:guide>
        <p15:guide id="3" pos="2496">
          <p15:clr>
            <a:srgbClr val="FBAE40"/>
          </p15:clr>
        </p15:guide>
      </p15:sldGuideLst>
    </p:ext>
  </p:extLst>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userDrawn="1">
  <p:cSld name="White Background 2 Culumn">
    <p:spTree>
      <p:nvGrpSpPr>
        <p:cNvPr id="1" name=""/>
        <p:cNvGrpSpPr/>
        <p:nvPr/>
      </p:nvGrpSpPr>
      <p:grpSpPr>
        <a:xfrm>
          <a:off x="0" y="0"/>
          <a:ext cx="0" cy="0"/>
          <a:chOff x="0" y="0"/>
          <a:chExt cx="0" cy="0"/>
        </a:xfrm>
      </p:grpSpPr>
      <p:sp>
        <p:nvSpPr>
          <p:cNvPr id="8" name="Text Placeholder 28">
            <a:extLst>
              <a:ext uri="{FF2B5EF4-FFF2-40B4-BE49-F238E27FC236}">
                <a16:creationId xmlns:a16="http://schemas.microsoft.com/office/drawing/2014/main" id="{43C7B869-299E-2BCE-3ADB-EBEFB4CDF749}"/>
              </a:ext>
            </a:extLst>
          </p:cNvPr>
          <p:cNvSpPr>
            <a:spLocks noGrp="1"/>
          </p:cNvSpPr>
          <p:nvPr>
            <p:ph type="body" sz="quarter" idx="14"/>
          </p:nvPr>
        </p:nvSpPr>
        <p:spPr>
          <a:xfrm>
            <a:off x="6265195" y="1409699"/>
            <a:ext cx="5575395" cy="1159689"/>
          </a:xfrm>
          <a:prstGeom prst="rect">
            <a:avLst/>
          </a:prstGeom>
        </p:spPr>
        <p:txBody>
          <a:bodyPr vert="horz" lIns="91440" tIns="45720" rIns="91440" bIns="45720" rtlCol="0" anchor="t">
            <a:noAutofit/>
          </a:bodyPr>
          <a:lstStyle>
            <a:lvl1pPr marL="0" indent="0">
              <a:buNone/>
              <a:tabLst/>
              <a:defRPr lang="en-US" sz="3200" smtClean="0">
                <a:latin typeface="Univers Light" panose="020B0403020202020204" pitchFamily="34" charset="0"/>
                <a:ea typeface="+mj-ea"/>
                <a:cs typeface="+mj-cs"/>
              </a:defRPr>
            </a:lvl1pPr>
            <a:lvl2pPr>
              <a:defRPr lang="en-US" smtClean="0"/>
            </a:lvl2pPr>
            <a:lvl3pPr>
              <a:defRPr lang="en-US" smtClean="0"/>
            </a:lvl3pPr>
            <a:lvl4pPr>
              <a:defRPr lang="en-US" smtClean="0"/>
            </a:lvl4pPr>
            <a:lvl5pPr>
              <a:defRPr lang="en-US"/>
            </a:lvl5pPr>
          </a:lstStyle>
          <a:p>
            <a:pPr marL="15875" lvl="0" indent="-15875">
              <a:spcBef>
                <a:spcPct val="0"/>
              </a:spcBef>
            </a:pPr>
            <a:r>
              <a:rPr lang="en-US"/>
              <a:t>Click to edit Master text styles</a:t>
            </a:r>
          </a:p>
        </p:txBody>
      </p:sp>
      <p:sp>
        <p:nvSpPr>
          <p:cNvPr id="12" name="Text Placeholder 28">
            <a:extLst>
              <a:ext uri="{FF2B5EF4-FFF2-40B4-BE49-F238E27FC236}">
                <a16:creationId xmlns:a16="http://schemas.microsoft.com/office/drawing/2014/main" id="{1E24E712-8D8A-7425-52F0-DFB87F48B1B4}"/>
              </a:ext>
            </a:extLst>
          </p:cNvPr>
          <p:cNvSpPr>
            <a:spLocks noGrp="1"/>
          </p:cNvSpPr>
          <p:nvPr>
            <p:ph type="body" sz="quarter" idx="15"/>
          </p:nvPr>
        </p:nvSpPr>
        <p:spPr>
          <a:xfrm>
            <a:off x="304519" y="1409700"/>
            <a:ext cx="5575395" cy="1159689"/>
          </a:xfrm>
          <a:prstGeom prst="rect">
            <a:avLst/>
          </a:prstGeom>
        </p:spPr>
        <p:txBody>
          <a:bodyPr vert="horz" lIns="91440" tIns="45720" rIns="91440" bIns="45720" rtlCol="0" anchor="t">
            <a:noAutofit/>
          </a:bodyPr>
          <a:lstStyle>
            <a:lvl1pPr marL="0" indent="0">
              <a:buNone/>
              <a:tabLst/>
              <a:defRPr lang="en-US" sz="3200" smtClean="0">
                <a:latin typeface="Univers Light" panose="020B0403020202020204" pitchFamily="34" charset="0"/>
                <a:ea typeface="+mj-ea"/>
                <a:cs typeface="+mj-cs"/>
              </a:defRPr>
            </a:lvl1pPr>
            <a:lvl2pPr>
              <a:defRPr lang="en-US" smtClean="0"/>
            </a:lvl2pPr>
            <a:lvl3pPr>
              <a:defRPr lang="en-US" smtClean="0"/>
            </a:lvl3pPr>
            <a:lvl4pPr>
              <a:defRPr lang="en-US" smtClean="0"/>
            </a:lvl4pPr>
            <a:lvl5pPr>
              <a:defRPr lang="en-US"/>
            </a:lvl5pPr>
          </a:lstStyle>
          <a:p>
            <a:pPr marL="15875" lvl="0" indent="-15875">
              <a:spcBef>
                <a:spcPct val="0"/>
              </a:spcBef>
            </a:pPr>
            <a:r>
              <a:rPr lang="en-US"/>
              <a:t>Click to edit Master text styles</a:t>
            </a:r>
          </a:p>
        </p:txBody>
      </p:sp>
      <p:sp>
        <p:nvSpPr>
          <p:cNvPr id="14" name="Text Placeholder 5">
            <a:extLst>
              <a:ext uri="{FF2B5EF4-FFF2-40B4-BE49-F238E27FC236}">
                <a16:creationId xmlns:a16="http://schemas.microsoft.com/office/drawing/2014/main" id="{B845577C-61D2-DE30-7DC5-7B6CD79E9C3B}"/>
              </a:ext>
            </a:extLst>
          </p:cNvPr>
          <p:cNvSpPr>
            <a:spLocks noGrp="1"/>
          </p:cNvSpPr>
          <p:nvPr>
            <p:ph type="body" sz="quarter" idx="13" hasCustomPrompt="1"/>
          </p:nvPr>
        </p:nvSpPr>
        <p:spPr>
          <a:xfrm>
            <a:off x="304800" y="2764840"/>
            <a:ext cx="5575114" cy="3680409"/>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5" name="Text Placeholder 5">
            <a:extLst>
              <a:ext uri="{FF2B5EF4-FFF2-40B4-BE49-F238E27FC236}">
                <a16:creationId xmlns:a16="http://schemas.microsoft.com/office/drawing/2014/main" id="{B956DDE4-D3FB-5E9C-22A7-48AD65F61925}"/>
              </a:ext>
            </a:extLst>
          </p:cNvPr>
          <p:cNvSpPr>
            <a:spLocks noGrp="1"/>
          </p:cNvSpPr>
          <p:nvPr>
            <p:ph type="body" sz="quarter" idx="16" hasCustomPrompt="1"/>
          </p:nvPr>
        </p:nvSpPr>
        <p:spPr>
          <a:xfrm>
            <a:off x="6264914" y="2764838"/>
            <a:ext cx="5575395" cy="3680411"/>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4ACBB80F-7D7F-BB62-E374-9CD545989C62}"/>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70309259"/>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userDrawn="1">
  <p:cSld name="White Background 3 Culumn">
    <p:spTree>
      <p:nvGrpSpPr>
        <p:cNvPr id="1" name=""/>
        <p:cNvGrpSpPr/>
        <p:nvPr/>
      </p:nvGrpSpPr>
      <p:grpSpPr>
        <a:xfrm>
          <a:off x="0" y="0"/>
          <a:ext cx="0" cy="0"/>
          <a:chOff x="0" y="0"/>
          <a:chExt cx="0" cy="0"/>
        </a:xfrm>
      </p:grpSpPr>
      <p:sp>
        <p:nvSpPr>
          <p:cNvPr id="23" name="Text Placeholder 22">
            <a:extLst>
              <a:ext uri="{FF2B5EF4-FFF2-40B4-BE49-F238E27FC236}">
                <a16:creationId xmlns:a16="http://schemas.microsoft.com/office/drawing/2014/main" id="{434CE2AE-67FD-0F67-AC43-FAEA26EE3CD3}"/>
              </a:ext>
            </a:extLst>
          </p:cNvPr>
          <p:cNvSpPr>
            <a:spLocks noGrp="1"/>
          </p:cNvSpPr>
          <p:nvPr>
            <p:ph type="body" sz="quarter" idx="18"/>
          </p:nvPr>
        </p:nvSpPr>
        <p:spPr>
          <a:xfrm>
            <a:off x="311266" y="1410514"/>
            <a:ext cx="3632192" cy="1158875"/>
          </a:xfrm>
        </p:spPr>
        <p:txBody>
          <a:bodyPr vert="horz" lIns="91440" tIns="45720" rIns="91440" bIns="45720" rtlCol="0" anchor="t">
            <a:noAutofit/>
          </a:bodyPr>
          <a:lstStyle>
            <a:lvl1pPr marL="0" indent="0">
              <a:buFontTx/>
              <a:buNone/>
              <a:defRPr lang="en-US" sz="3000" smtClean="0">
                <a:latin typeface="Univers Light" panose="020B0403020202020204" pitchFamily="34" charset="0"/>
                <a:ea typeface="+mj-ea"/>
                <a:cs typeface="+mj-cs"/>
              </a:defRPr>
            </a:lvl1pPr>
            <a:lvl2pPr marL="228508" indent="0">
              <a:buFontTx/>
              <a:buNone/>
              <a:defRPr lang="en-US" smtClean="0"/>
            </a:lvl2pPr>
            <a:lvl3pPr marL="228508" indent="0">
              <a:buFontTx/>
              <a:buNone/>
              <a:defRPr lang="en-US" smtClean="0"/>
            </a:lvl3pPr>
            <a:lvl4pPr marL="228508" indent="0">
              <a:buFontTx/>
              <a:buNone/>
              <a:defRPr lang="en-US" smtClean="0"/>
            </a:lvl4pPr>
            <a:lvl5pPr marL="228508" indent="0">
              <a:buFontTx/>
              <a:buNone/>
              <a:defRPr lang="en-US"/>
            </a:lvl5pPr>
          </a:lstStyle>
          <a:p>
            <a:pPr marL="9525" lvl="0" indent="-9525">
              <a:spcBef>
                <a:spcPct val="0"/>
              </a:spcBef>
              <a:buNone/>
              <a:tabLst/>
            </a:pPr>
            <a:r>
              <a:rPr lang="en-US"/>
              <a:t>Click to edit Master text styles</a:t>
            </a:r>
          </a:p>
        </p:txBody>
      </p:sp>
      <p:sp>
        <p:nvSpPr>
          <p:cNvPr id="24" name="Text Placeholder 22">
            <a:extLst>
              <a:ext uri="{FF2B5EF4-FFF2-40B4-BE49-F238E27FC236}">
                <a16:creationId xmlns:a16="http://schemas.microsoft.com/office/drawing/2014/main" id="{47B76B61-373C-2F29-4F91-F1180377A3BE}"/>
              </a:ext>
            </a:extLst>
          </p:cNvPr>
          <p:cNvSpPr>
            <a:spLocks noGrp="1"/>
          </p:cNvSpPr>
          <p:nvPr>
            <p:ph type="body" sz="quarter" idx="19"/>
          </p:nvPr>
        </p:nvSpPr>
        <p:spPr>
          <a:xfrm>
            <a:off x="4279904" y="1410514"/>
            <a:ext cx="3632192" cy="1158875"/>
          </a:xfrm>
        </p:spPr>
        <p:txBody>
          <a:bodyPr vert="horz" lIns="91440" tIns="45720" rIns="91440" bIns="45720" rtlCol="0" anchor="t">
            <a:noAutofit/>
          </a:bodyPr>
          <a:lstStyle>
            <a:lvl1pPr marL="0" indent="0">
              <a:buFontTx/>
              <a:buNone/>
              <a:defRPr lang="en-US" sz="3000" smtClean="0">
                <a:latin typeface="Univers Light" panose="020B0403020202020204" pitchFamily="34" charset="0"/>
                <a:ea typeface="+mj-ea"/>
                <a:cs typeface="+mj-cs"/>
              </a:defRPr>
            </a:lvl1pPr>
            <a:lvl2pPr marL="228508" indent="0">
              <a:buFontTx/>
              <a:buNone/>
              <a:defRPr lang="en-US" smtClean="0"/>
            </a:lvl2pPr>
            <a:lvl3pPr marL="228508" indent="0">
              <a:buFontTx/>
              <a:buNone/>
              <a:defRPr lang="en-US" smtClean="0"/>
            </a:lvl3pPr>
            <a:lvl4pPr marL="228508" indent="0">
              <a:buFontTx/>
              <a:buNone/>
              <a:defRPr lang="en-US" smtClean="0"/>
            </a:lvl4pPr>
            <a:lvl5pPr marL="228508" indent="0">
              <a:buFontTx/>
              <a:buNone/>
              <a:defRPr lang="en-US"/>
            </a:lvl5pPr>
          </a:lstStyle>
          <a:p>
            <a:pPr marL="9525" lvl="0" indent="-9525">
              <a:spcBef>
                <a:spcPct val="0"/>
              </a:spcBef>
              <a:buNone/>
              <a:tabLst/>
            </a:pPr>
            <a:r>
              <a:rPr lang="en-US"/>
              <a:t>Click to edit Master text styles</a:t>
            </a:r>
          </a:p>
        </p:txBody>
      </p:sp>
      <p:sp>
        <p:nvSpPr>
          <p:cNvPr id="25" name="Text Placeholder 22">
            <a:extLst>
              <a:ext uri="{FF2B5EF4-FFF2-40B4-BE49-F238E27FC236}">
                <a16:creationId xmlns:a16="http://schemas.microsoft.com/office/drawing/2014/main" id="{CF19A8A2-F684-FE06-6A29-DA59370B201F}"/>
              </a:ext>
            </a:extLst>
          </p:cNvPr>
          <p:cNvSpPr>
            <a:spLocks noGrp="1"/>
          </p:cNvSpPr>
          <p:nvPr>
            <p:ph type="body" sz="quarter" idx="20"/>
          </p:nvPr>
        </p:nvSpPr>
        <p:spPr>
          <a:xfrm>
            <a:off x="8216908" y="1410514"/>
            <a:ext cx="3632192" cy="1158875"/>
          </a:xfrm>
        </p:spPr>
        <p:txBody>
          <a:bodyPr vert="horz" lIns="91440" tIns="45720" rIns="91440" bIns="45720" rtlCol="0" anchor="t">
            <a:noAutofit/>
          </a:bodyPr>
          <a:lstStyle>
            <a:lvl1pPr marL="0" indent="0">
              <a:buFontTx/>
              <a:buNone/>
              <a:defRPr lang="en-US" sz="3000" smtClean="0">
                <a:latin typeface="Univers Light" panose="020B0403020202020204" pitchFamily="34" charset="0"/>
                <a:ea typeface="+mj-ea"/>
                <a:cs typeface="+mj-cs"/>
              </a:defRPr>
            </a:lvl1pPr>
            <a:lvl2pPr marL="228508" indent="0">
              <a:buFontTx/>
              <a:buNone/>
              <a:defRPr lang="en-US" smtClean="0"/>
            </a:lvl2pPr>
            <a:lvl3pPr marL="228508" indent="0">
              <a:buFontTx/>
              <a:buNone/>
              <a:defRPr lang="en-US" smtClean="0"/>
            </a:lvl3pPr>
            <a:lvl4pPr marL="228508" indent="0">
              <a:buFontTx/>
              <a:buNone/>
              <a:defRPr lang="en-US" smtClean="0"/>
            </a:lvl4pPr>
            <a:lvl5pPr marL="228508" indent="0">
              <a:buFontTx/>
              <a:buNone/>
              <a:defRPr lang="en-US"/>
            </a:lvl5pPr>
          </a:lstStyle>
          <a:p>
            <a:pPr marL="9525" lvl="0" indent="-9525">
              <a:spcBef>
                <a:spcPct val="0"/>
              </a:spcBef>
              <a:buNone/>
              <a:tabLst/>
            </a:pPr>
            <a:r>
              <a:rPr lang="en-US"/>
              <a:t>Click to edit Master text styles</a:t>
            </a:r>
          </a:p>
        </p:txBody>
      </p:sp>
      <p:sp>
        <p:nvSpPr>
          <p:cNvPr id="11" name="Text Placeholder 5">
            <a:extLst>
              <a:ext uri="{FF2B5EF4-FFF2-40B4-BE49-F238E27FC236}">
                <a16:creationId xmlns:a16="http://schemas.microsoft.com/office/drawing/2014/main" id="{548F4759-018E-60E4-602B-ADE501DADF45}"/>
              </a:ext>
            </a:extLst>
          </p:cNvPr>
          <p:cNvSpPr>
            <a:spLocks noGrp="1"/>
          </p:cNvSpPr>
          <p:nvPr>
            <p:ph type="body" sz="quarter" idx="21" hasCustomPrompt="1"/>
          </p:nvPr>
        </p:nvSpPr>
        <p:spPr>
          <a:xfrm>
            <a:off x="304800" y="2764840"/>
            <a:ext cx="3632192" cy="368041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2" name="Text Placeholder 5">
            <a:extLst>
              <a:ext uri="{FF2B5EF4-FFF2-40B4-BE49-F238E27FC236}">
                <a16:creationId xmlns:a16="http://schemas.microsoft.com/office/drawing/2014/main" id="{0A7E8BAA-59E2-E822-DB25-5D93A4B0A6D0}"/>
              </a:ext>
            </a:extLst>
          </p:cNvPr>
          <p:cNvSpPr>
            <a:spLocks noGrp="1"/>
          </p:cNvSpPr>
          <p:nvPr>
            <p:ph type="body" sz="quarter" idx="22" hasCustomPrompt="1"/>
          </p:nvPr>
        </p:nvSpPr>
        <p:spPr>
          <a:xfrm>
            <a:off x="4279904" y="2764840"/>
            <a:ext cx="3632192" cy="368041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3" name="Text Placeholder 5">
            <a:extLst>
              <a:ext uri="{FF2B5EF4-FFF2-40B4-BE49-F238E27FC236}">
                <a16:creationId xmlns:a16="http://schemas.microsoft.com/office/drawing/2014/main" id="{B10C3491-3D03-F7D9-D15A-68DE3390862D}"/>
              </a:ext>
            </a:extLst>
          </p:cNvPr>
          <p:cNvSpPr>
            <a:spLocks noGrp="1"/>
          </p:cNvSpPr>
          <p:nvPr>
            <p:ph type="body" sz="quarter" idx="23" hasCustomPrompt="1"/>
          </p:nvPr>
        </p:nvSpPr>
        <p:spPr>
          <a:xfrm>
            <a:off x="8216908" y="2764840"/>
            <a:ext cx="3632192" cy="368041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6" name="Title 1">
            <a:extLst>
              <a:ext uri="{FF2B5EF4-FFF2-40B4-BE49-F238E27FC236}">
                <a16:creationId xmlns:a16="http://schemas.microsoft.com/office/drawing/2014/main" id="{9C6D5681-0E5A-928D-02CF-ABD4D86C0282}"/>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1832041552"/>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userDrawn="1">
  <p:cSld name="White Background 4 Culumn">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7B6BB4EB-8DFC-8330-D40B-3A775D2756ED}"/>
              </a:ext>
            </a:extLst>
          </p:cNvPr>
          <p:cNvSpPr>
            <a:spLocks noGrp="1"/>
          </p:cNvSpPr>
          <p:nvPr>
            <p:ph type="body" sz="quarter" idx="30"/>
          </p:nvPr>
        </p:nvSpPr>
        <p:spPr>
          <a:xfrm>
            <a:off x="309307"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26" name="Text Placeholder 24">
            <a:extLst>
              <a:ext uri="{FF2B5EF4-FFF2-40B4-BE49-F238E27FC236}">
                <a16:creationId xmlns:a16="http://schemas.microsoft.com/office/drawing/2014/main" id="{F21110DE-4C22-FD37-4034-575865FC19A5}"/>
              </a:ext>
            </a:extLst>
          </p:cNvPr>
          <p:cNvSpPr>
            <a:spLocks noGrp="1"/>
          </p:cNvSpPr>
          <p:nvPr>
            <p:ph type="body" sz="quarter" idx="31"/>
          </p:nvPr>
        </p:nvSpPr>
        <p:spPr>
          <a:xfrm>
            <a:off x="3283864"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27" name="Text Placeholder 24">
            <a:extLst>
              <a:ext uri="{FF2B5EF4-FFF2-40B4-BE49-F238E27FC236}">
                <a16:creationId xmlns:a16="http://schemas.microsoft.com/office/drawing/2014/main" id="{4E068FA4-4074-CEA7-3717-6FD5FD588517}"/>
              </a:ext>
            </a:extLst>
          </p:cNvPr>
          <p:cNvSpPr>
            <a:spLocks noGrp="1"/>
          </p:cNvSpPr>
          <p:nvPr>
            <p:ph type="body" sz="quarter" idx="32"/>
          </p:nvPr>
        </p:nvSpPr>
        <p:spPr>
          <a:xfrm>
            <a:off x="6258421"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28" name="Text Placeholder 24">
            <a:extLst>
              <a:ext uri="{FF2B5EF4-FFF2-40B4-BE49-F238E27FC236}">
                <a16:creationId xmlns:a16="http://schemas.microsoft.com/office/drawing/2014/main" id="{735AC763-E752-330D-3CF9-37BD121363A6}"/>
              </a:ext>
            </a:extLst>
          </p:cNvPr>
          <p:cNvSpPr>
            <a:spLocks noGrp="1"/>
          </p:cNvSpPr>
          <p:nvPr>
            <p:ph type="body" sz="quarter" idx="33"/>
          </p:nvPr>
        </p:nvSpPr>
        <p:spPr>
          <a:xfrm>
            <a:off x="9232977"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12" name="Text Placeholder 5">
            <a:extLst>
              <a:ext uri="{FF2B5EF4-FFF2-40B4-BE49-F238E27FC236}">
                <a16:creationId xmlns:a16="http://schemas.microsoft.com/office/drawing/2014/main" id="{41309A43-DFDB-E7D3-B33D-B889BF35649B}"/>
              </a:ext>
            </a:extLst>
          </p:cNvPr>
          <p:cNvSpPr>
            <a:spLocks noGrp="1"/>
          </p:cNvSpPr>
          <p:nvPr>
            <p:ph type="body" sz="quarter" idx="21" hasCustomPrompt="1"/>
          </p:nvPr>
        </p:nvSpPr>
        <p:spPr>
          <a:xfrm>
            <a:off x="310896" y="2764840"/>
            <a:ext cx="2615184" cy="3680410"/>
          </a:xfrm>
        </p:spPr>
        <p:txBody>
          <a:bodyPr/>
          <a:lstStyle>
            <a:lvl1pPr>
              <a:defRPr sz="2100"/>
            </a:lvl1pPr>
            <a:lvl2pPr>
              <a:defRPr sz="1900"/>
            </a:lvl2pPr>
            <a:lvl3pPr>
              <a:defRPr sz="1900"/>
            </a:lvl3pPr>
            <a:lvl4pPr>
              <a:defRPr sz="1900"/>
            </a:lvl4pPr>
            <a:lvl5pPr>
              <a:defRPr sz="190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3" name="Text Placeholder 5">
            <a:extLst>
              <a:ext uri="{FF2B5EF4-FFF2-40B4-BE49-F238E27FC236}">
                <a16:creationId xmlns:a16="http://schemas.microsoft.com/office/drawing/2014/main" id="{B20F4F59-9187-5758-9690-059B4F10E398}"/>
              </a:ext>
            </a:extLst>
          </p:cNvPr>
          <p:cNvSpPr>
            <a:spLocks noGrp="1"/>
          </p:cNvSpPr>
          <p:nvPr>
            <p:ph type="body" sz="quarter" idx="34" hasCustomPrompt="1"/>
          </p:nvPr>
        </p:nvSpPr>
        <p:spPr>
          <a:xfrm>
            <a:off x="3284844" y="2764840"/>
            <a:ext cx="2615184" cy="3680410"/>
          </a:xfrm>
        </p:spPr>
        <p:txBody>
          <a:bodyPr vert="horz" lIns="91440" tIns="45720" rIns="91440" bIns="45720" rtlCol="0">
            <a:normAutofit/>
          </a:bodyPr>
          <a:lstStyle>
            <a:lvl1pPr>
              <a:defRPr lang="en-US" sz="2100" dirty="0"/>
            </a:lvl1pPr>
            <a:lvl2pPr>
              <a:defRPr lang="en-US" sz="1900" dirty="0"/>
            </a:lvl2pPr>
            <a:lvl3pPr>
              <a:defRPr lang="en-US" sz="1900" dirty="0"/>
            </a:lvl3pPr>
            <a:lvl4pPr>
              <a:defRPr lang="en-US" sz="1900" dirty="0"/>
            </a:lvl4pPr>
            <a:lvl5pPr>
              <a:defRPr lang="en-US" sz="1900" dirty="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4" name="Text Placeholder 5">
            <a:extLst>
              <a:ext uri="{FF2B5EF4-FFF2-40B4-BE49-F238E27FC236}">
                <a16:creationId xmlns:a16="http://schemas.microsoft.com/office/drawing/2014/main" id="{CD5371A2-75DD-FDDB-A233-6585D6374ECE}"/>
              </a:ext>
            </a:extLst>
          </p:cNvPr>
          <p:cNvSpPr>
            <a:spLocks noGrp="1"/>
          </p:cNvSpPr>
          <p:nvPr>
            <p:ph type="body" sz="quarter" idx="35" hasCustomPrompt="1"/>
          </p:nvPr>
        </p:nvSpPr>
        <p:spPr>
          <a:xfrm>
            <a:off x="6254496" y="2764840"/>
            <a:ext cx="2615184" cy="3680410"/>
          </a:xfrm>
        </p:spPr>
        <p:txBody>
          <a:bodyPr vert="horz" lIns="91440" tIns="45720" rIns="91440" bIns="45720" rtlCol="0">
            <a:normAutofit/>
          </a:bodyPr>
          <a:lstStyle>
            <a:lvl1pPr>
              <a:defRPr lang="en-US" sz="2100" dirty="0"/>
            </a:lvl1pPr>
            <a:lvl2pPr>
              <a:defRPr lang="en-US" sz="1900" dirty="0"/>
            </a:lvl2pPr>
            <a:lvl3pPr>
              <a:defRPr lang="en-US" sz="1900" dirty="0"/>
            </a:lvl3pPr>
            <a:lvl4pPr>
              <a:defRPr lang="en-US" sz="1900" dirty="0"/>
            </a:lvl4pPr>
            <a:lvl5pPr>
              <a:defRPr lang="en-US" sz="1900" dirty="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6" name="Text Placeholder 5">
            <a:extLst>
              <a:ext uri="{FF2B5EF4-FFF2-40B4-BE49-F238E27FC236}">
                <a16:creationId xmlns:a16="http://schemas.microsoft.com/office/drawing/2014/main" id="{ED991A6C-E392-9557-EF91-A906502C5456}"/>
              </a:ext>
            </a:extLst>
          </p:cNvPr>
          <p:cNvSpPr>
            <a:spLocks noGrp="1"/>
          </p:cNvSpPr>
          <p:nvPr>
            <p:ph type="body" sz="quarter" idx="36" hasCustomPrompt="1"/>
          </p:nvPr>
        </p:nvSpPr>
        <p:spPr>
          <a:xfrm>
            <a:off x="9232977" y="2764840"/>
            <a:ext cx="2615184" cy="3680410"/>
          </a:xfrm>
        </p:spPr>
        <p:txBody>
          <a:bodyPr vert="horz" lIns="91440" tIns="45720" rIns="91440" bIns="45720" rtlCol="0">
            <a:normAutofit/>
          </a:bodyPr>
          <a:lstStyle>
            <a:lvl1pPr>
              <a:defRPr lang="en-US" sz="2100" dirty="0"/>
            </a:lvl1pPr>
            <a:lvl2pPr>
              <a:defRPr lang="en-US" sz="1900" dirty="0"/>
            </a:lvl2pPr>
            <a:lvl3pPr>
              <a:defRPr lang="en-US" sz="1900" dirty="0"/>
            </a:lvl3pPr>
            <a:lvl4pPr>
              <a:defRPr lang="en-US" sz="1900" dirty="0"/>
            </a:lvl4pPr>
            <a:lvl5pPr>
              <a:defRPr lang="en-US" sz="1900" dirty="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6" name="Title 1">
            <a:extLst>
              <a:ext uri="{FF2B5EF4-FFF2-40B4-BE49-F238E27FC236}">
                <a16:creationId xmlns:a16="http://schemas.microsoft.com/office/drawing/2014/main" id="{F1791BF4-54FB-D459-8FD1-9F9812D22A0E}"/>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1365067579"/>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preserve="1" userDrawn="1">
  <p:cSld name="White Background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8370321"/>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userDrawn="1">
  <p:cSld name="Green Background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59591861"/>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userDrawn="1">
  <p:cSld name="Title, Conten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3995B2F-87B2-4ABA-A5FE-48A7764C3F17}"/>
              </a:ext>
            </a:extLst>
          </p:cNvPr>
          <p:cNvSpPr>
            <a:spLocks noGrp="1"/>
          </p:cNvSpPr>
          <p:nvPr>
            <p:ph type="body" sz="quarter" idx="11"/>
          </p:nvPr>
        </p:nvSpPr>
        <p:spPr>
          <a:xfrm>
            <a:off x="409575" y="1565275"/>
            <a:ext cx="11384756" cy="4611688"/>
          </a:xfrm>
        </p:spPr>
        <p:txBody>
          <a:bodyPr/>
          <a:lstStyle>
            <a:lvl1pPr>
              <a:defRPr>
                <a:solidFill>
                  <a:srgbClr val="373F3B"/>
                </a:solidFill>
              </a:defRPr>
            </a:lvl1pPr>
            <a:lvl2pPr>
              <a:defRPr>
                <a:solidFill>
                  <a:srgbClr val="373F3B"/>
                </a:solidFill>
              </a:defRPr>
            </a:lvl2pPr>
            <a:lvl3pPr>
              <a:defRPr>
                <a:solidFill>
                  <a:srgbClr val="373F3B"/>
                </a:solidFill>
              </a:defRPr>
            </a:lvl3pPr>
            <a:lvl4pPr>
              <a:defRPr>
                <a:solidFill>
                  <a:srgbClr val="373F3B"/>
                </a:solidFill>
              </a:defRPr>
            </a:lvl4pPr>
            <a:lvl5pPr>
              <a:defRPr>
                <a:solidFill>
                  <a:srgbClr val="373F3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56FCF665-652A-4B75-8C1E-DD776410AB3B}"/>
              </a:ext>
            </a:extLst>
          </p:cNvPr>
          <p:cNvSpPr>
            <a:spLocks noGrp="1"/>
          </p:cNvSpPr>
          <p:nvPr>
            <p:ph type="title"/>
          </p:nvPr>
        </p:nvSpPr>
        <p:spPr/>
        <p:txBody>
          <a:bodyPr/>
          <a:lstStyle>
            <a:lvl1pPr>
              <a:defRPr>
                <a:solidFill>
                  <a:srgbClr val="373F3B"/>
                </a:solidFill>
              </a:defRPr>
            </a:lvl1pPr>
          </a:lstStyle>
          <a:p>
            <a:r>
              <a:rPr lang="en-US"/>
              <a:t>Click to edit Master title style</a:t>
            </a:r>
          </a:p>
        </p:txBody>
      </p:sp>
    </p:spTree>
    <p:extLst>
      <p:ext uri="{BB962C8B-B14F-4D97-AF65-F5344CB8AC3E}">
        <p14:creationId xmlns:p14="http://schemas.microsoft.com/office/powerpoint/2010/main" val="2456923955"/>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preserve="1" userDrawn="1">
  <p:cSld name="White Backgrou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3474734396"/>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Green Background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6589873"/>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preserve="1" userDrawn="1">
  <p:cSld name="White Background Title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11544300" cy="582612"/>
          </a:xfrm>
        </p:spPr>
        <p:txBody>
          <a:bodyPr vert="horz" lIns="91440" tIns="45720" rIns="91440" bIns="45720" rtlCol="0">
            <a:normAutofit/>
          </a:bodyPr>
          <a:lstStyle>
            <a:lvl1pPr marL="0" indent="0">
              <a:buFontTx/>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Tree>
    <p:extLst>
      <p:ext uri="{BB962C8B-B14F-4D97-AF65-F5344CB8AC3E}">
        <p14:creationId xmlns:p14="http://schemas.microsoft.com/office/powerpoint/2010/main" val="2152163123"/>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361.xml><?xml version="1.0" encoding="utf-8"?>
<p:sldLayout xmlns:a="http://schemas.openxmlformats.org/drawingml/2006/main" xmlns:r="http://schemas.openxmlformats.org/officeDocument/2006/relationships" xmlns:p="http://schemas.openxmlformats.org/presentationml/2006/main" preserve="1" userDrawn="1">
  <p:cSld name="White Background Title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6" name="Text Placeholder 5">
            <a:extLst>
              <a:ext uri="{FF2B5EF4-FFF2-40B4-BE49-F238E27FC236}">
                <a16:creationId xmlns:a16="http://schemas.microsoft.com/office/drawing/2014/main" id="{97084CA6-B8B1-5F6F-865F-E940B9D36671}"/>
              </a:ext>
            </a:extLst>
          </p:cNvPr>
          <p:cNvSpPr>
            <a:spLocks noGrp="1"/>
          </p:cNvSpPr>
          <p:nvPr>
            <p:ph type="body" sz="quarter" idx="13" hasCustomPrompt="1"/>
          </p:nvPr>
        </p:nvSpPr>
        <p:spPr>
          <a:xfrm>
            <a:off x="304800" y="1567502"/>
            <a:ext cx="115443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39820955"/>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362.xml><?xml version="1.0" encoding="utf-8"?>
<p:sldLayout xmlns:a="http://schemas.openxmlformats.org/drawingml/2006/main" xmlns:r="http://schemas.openxmlformats.org/officeDocument/2006/relationships" xmlns:p="http://schemas.openxmlformats.org/presentationml/2006/main" preserve="1" userDrawn="1">
  <p:cSld name="White Background Title Subtitle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11544300" cy="582612"/>
          </a:xfrm>
        </p:spPr>
        <p:txBody>
          <a:bodyPr vert="horz" lIns="91440" tIns="45720" rIns="91440" bIns="45720" rtlCol="0">
            <a:normAutofit/>
          </a:bodyPr>
          <a:lstStyle>
            <a:lvl1pPr marL="0" indent="0">
              <a:buFont typeface="Wingdings" pitchFamily="2" charset="2"/>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
        <p:nvSpPr>
          <p:cNvPr id="6" name="Text Placeholder 5">
            <a:extLst>
              <a:ext uri="{FF2B5EF4-FFF2-40B4-BE49-F238E27FC236}">
                <a16:creationId xmlns:a16="http://schemas.microsoft.com/office/drawing/2014/main" id="{97084CA6-B8B1-5F6F-865F-E940B9D36671}"/>
              </a:ext>
            </a:extLst>
          </p:cNvPr>
          <p:cNvSpPr>
            <a:spLocks noGrp="1"/>
          </p:cNvSpPr>
          <p:nvPr>
            <p:ph type="body" sz="quarter" idx="13" hasCustomPrompt="1"/>
          </p:nvPr>
        </p:nvSpPr>
        <p:spPr>
          <a:xfrm>
            <a:off x="304800" y="2057400"/>
            <a:ext cx="115443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5154702"/>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363.xml><?xml version="1.0" encoding="utf-8"?>
<p:sldLayout xmlns:a="http://schemas.openxmlformats.org/drawingml/2006/main" xmlns:r="http://schemas.openxmlformats.org/officeDocument/2006/relationships" xmlns:p="http://schemas.openxmlformats.org/presentationml/2006/main" preserve="1" userDrawn="1">
  <p:cSld name="White Background Title 2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9" name="Text Placeholder 5">
            <a:extLst>
              <a:ext uri="{FF2B5EF4-FFF2-40B4-BE49-F238E27FC236}">
                <a16:creationId xmlns:a16="http://schemas.microsoft.com/office/drawing/2014/main" id="{B31D70AF-7580-F143-9574-DF082F671F95}"/>
              </a:ext>
            </a:extLst>
          </p:cNvPr>
          <p:cNvSpPr>
            <a:spLocks noGrp="1"/>
          </p:cNvSpPr>
          <p:nvPr>
            <p:ph type="body" sz="quarter" idx="13" hasCustomPrompt="1"/>
          </p:nvPr>
        </p:nvSpPr>
        <p:spPr>
          <a:xfrm>
            <a:off x="304800" y="1567502"/>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0" name="Text Placeholder 5">
            <a:extLst>
              <a:ext uri="{FF2B5EF4-FFF2-40B4-BE49-F238E27FC236}">
                <a16:creationId xmlns:a16="http://schemas.microsoft.com/office/drawing/2014/main" id="{47624E3D-E7BF-595A-B8B8-8BCE1239CCA3}"/>
              </a:ext>
            </a:extLst>
          </p:cNvPr>
          <p:cNvSpPr>
            <a:spLocks noGrp="1"/>
          </p:cNvSpPr>
          <p:nvPr>
            <p:ph type="body" sz="quarter" idx="14" hasCustomPrompt="1"/>
          </p:nvPr>
        </p:nvSpPr>
        <p:spPr>
          <a:xfrm>
            <a:off x="6213227" y="1567502"/>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8301695"/>
      </p:ext>
    </p:extLst>
  </p:cSld>
  <p:clrMapOvr>
    <a:masterClrMapping/>
  </p:clrMapOvr>
  <p:extLst>
    <p:ext uri="{DCECCB84-F9BA-43D5-87BE-67443E8EF086}">
      <p15:sldGuideLst xmlns:p15="http://schemas.microsoft.com/office/powerpoint/2012/main">
        <p15:guide id="1" pos="3912">
          <p15:clr>
            <a:srgbClr val="FBAE40"/>
          </p15:clr>
        </p15:guide>
        <p15:guide id="2" pos="3744">
          <p15:clr>
            <a:srgbClr val="FBAE40"/>
          </p15:clr>
        </p15:guide>
        <p15:guide id="3" orient="horz" pos="768">
          <p15:clr>
            <a:srgbClr val="FBAE40"/>
          </p15:clr>
        </p15:guide>
      </p15:sldGuideLst>
    </p:ext>
  </p:extLst>
</p:sldLayout>
</file>

<file path=ppt/slideLayouts/slideLayout364.xml><?xml version="1.0" encoding="utf-8"?>
<p:sldLayout xmlns:a="http://schemas.openxmlformats.org/drawingml/2006/main" xmlns:r="http://schemas.openxmlformats.org/officeDocument/2006/relationships" xmlns:p="http://schemas.openxmlformats.org/presentationml/2006/main" preserve="1" userDrawn="1">
  <p:cSld name="White Background Title Subtitle 2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11544300" cy="582612"/>
          </a:xfrm>
        </p:spPr>
        <p:txBody>
          <a:bodyPr vert="horz" lIns="91440" tIns="45720" rIns="91440" bIns="45720" rtlCol="0">
            <a:normAutofit/>
          </a:bodyPr>
          <a:lstStyle>
            <a:lvl1pPr marL="0" indent="0">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
        <p:nvSpPr>
          <p:cNvPr id="9" name="Text Placeholder 5">
            <a:extLst>
              <a:ext uri="{FF2B5EF4-FFF2-40B4-BE49-F238E27FC236}">
                <a16:creationId xmlns:a16="http://schemas.microsoft.com/office/drawing/2014/main" id="{B31D70AF-7580-F143-9574-DF082F671F95}"/>
              </a:ext>
            </a:extLst>
          </p:cNvPr>
          <p:cNvSpPr>
            <a:spLocks noGrp="1"/>
          </p:cNvSpPr>
          <p:nvPr>
            <p:ph type="body" sz="quarter" idx="13" hasCustomPrompt="1"/>
          </p:nvPr>
        </p:nvSpPr>
        <p:spPr>
          <a:xfrm>
            <a:off x="304800" y="2057400"/>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0" name="Text Placeholder 5">
            <a:extLst>
              <a:ext uri="{FF2B5EF4-FFF2-40B4-BE49-F238E27FC236}">
                <a16:creationId xmlns:a16="http://schemas.microsoft.com/office/drawing/2014/main" id="{47624E3D-E7BF-595A-B8B8-8BCE1239CCA3}"/>
              </a:ext>
            </a:extLst>
          </p:cNvPr>
          <p:cNvSpPr>
            <a:spLocks noGrp="1"/>
          </p:cNvSpPr>
          <p:nvPr>
            <p:ph type="body" sz="quarter" idx="14" hasCustomPrompt="1"/>
          </p:nvPr>
        </p:nvSpPr>
        <p:spPr>
          <a:xfrm>
            <a:off x="6213227" y="2057400"/>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7001334"/>
      </p:ext>
    </p:extLst>
  </p:cSld>
  <p:clrMapOvr>
    <a:masterClrMapping/>
  </p:clrMapOvr>
  <p:extLst>
    <p:ext uri="{DCECCB84-F9BA-43D5-87BE-67443E8EF086}">
      <p15:sldGuideLst xmlns:p15="http://schemas.microsoft.com/office/powerpoint/2012/main">
        <p15:guide id="1" pos="3912">
          <p15:clr>
            <a:srgbClr val="FBAE40"/>
          </p15:clr>
        </p15:guide>
        <p15:guide id="2" pos="3744">
          <p15:clr>
            <a:srgbClr val="FBAE40"/>
          </p15:clr>
        </p15:guide>
        <p15:guide id="3" orient="horz" pos="768">
          <p15:clr>
            <a:srgbClr val="FBAE40"/>
          </p15:clr>
        </p15:guide>
      </p15:sldGuideLst>
    </p:ext>
  </p:extLst>
</p:sldLayout>
</file>

<file path=ppt/slideLayouts/slideLayout365.xml><?xml version="1.0" encoding="utf-8"?>
<p:sldLayout xmlns:a="http://schemas.openxmlformats.org/drawingml/2006/main" xmlns:r="http://schemas.openxmlformats.org/officeDocument/2006/relationships" xmlns:p="http://schemas.openxmlformats.org/presentationml/2006/main" preserve="1" userDrawn="1">
  <p:cSld name="White Background Title Subtitle Copy Imag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5641848"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5641848" cy="582612"/>
          </a:xfrm>
        </p:spPr>
        <p:txBody>
          <a:bodyPr vert="horz" lIns="91440" tIns="45720" rIns="91440" bIns="45720" rtlCol="0">
            <a:normAutofit/>
          </a:bodyPr>
          <a:lstStyle>
            <a:lvl1pPr marL="0" indent="0">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
        <p:nvSpPr>
          <p:cNvPr id="9" name="Picture Placeholder 8">
            <a:extLst>
              <a:ext uri="{FF2B5EF4-FFF2-40B4-BE49-F238E27FC236}">
                <a16:creationId xmlns:a16="http://schemas.microsoft.com/office/drawing/2014/main" id="{3E6B7351-222B-3BFB-5D5C-6161EF1A84A9}"/>
              </a:ext>
            </a:extLst>
          </p:cNvPr>
          <p:cNvSpPr>
            <a:spLocks noGrp="1"/>
          </p:cNvSpPr>
          <p:nvPr>
            <p:ph type="pic" sz="quarter" idx="14"/>
          </p:nvPr>
        </p:nvSpPr>
        <p:spPr>
          <a:xfrm>
            <a:off x="6096001" y="-1"/>
            <a:ext cx="6095999" cy="6539607"/>
          </a:xfrm>
        </p:spPr>
        <p:txBody>
          <a:bodyPr/>
          <a:lstStyle/>
          <a:p>
            <a:endParaRPr lang="en-US" dirty="0"/>
          </a:p>
        </p:txBody>
      </p:sp>
      <p:sp>
        <p:nvSpPr>
          <p:cNvPr id="10" name="Text Placeholder 5">
            <a:extLst>
              <a:ext uri="{FF2B5EF4-FFF2-40B4-BE49-F238E27FC236}">
                <a16:creationId xmlns:a16="http://schemas.microsoft.com/office/drawing/2014/main" id="{F7EEE8DC-6A5B-C198-BD0A-C7E1FF70B471}"/>
              </a:ext>
            </a:extLst>
          </p:cNvPr>
          <p:cNvSpPr>
            <a:spLocks noGrp="1"/>
          </p:cNvSpPr>
          <p:nvPr>
            <p:ph type="body" sz="quarter" idx="13" hasCustomPrompt="1"/>
          </p:nvPr>
        </p:nvSpPr>
        <p:spPr>
          <a:xfrm>
            <a:off x="304800" y="2057400"/>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18388879"/>
      </p:ext>
    </p:extLst>
  </p:cSld>
  <p:clrMapOvr>
    <a:masterClrMapping/>
  </p:clrMapOvr>
  <p:extLst>
    <p:ext uri="{DCECCB84-F9BA-43D5-87BE-67443E8EF086}">
      <p15:sldGuideLst xmlns:p15="http://schemas.microsoft.com/office/powerpoint/2012/main">
        <p15:guide id="1" pos="3840">
          <p15:clr>
            <a:srgbClr val="FBAE40"/>
          </p15:clr>
        </p15:guide>
        <p15:guide id="2" pos="3744">
          <p15:clr>
            <a:srgbClr val="FBAE40"/>
          </p15:clr>
        </p15:guide>
        <p15:guide id="3" orient="horz" pos="768">
          <p15:clr>
            <a:srgbClr val="FBAE40"/>
          </p15:clr>
        </p15:guide>
      </p15:sldGuideLst>
    </p:ext>
  </p:extLst>
</p:sldLayout>
</file>

<file path=ppt/slideLayouts/slideLayout366.xml><?xml version="1.0" encoding="utf-8"?>
<p:sldLayout xmlns:a="http://schemas.openxmlformats.org/drawingml/2006/main" xmlns:r="http://schemas.openxmlformats.org/officeDocument/2006/relationships" xmlns:p="http://schemas.openxmlformats.org/presentationml/2006/main" preserve="1" userDrawn="1">
  <p:cSld name="White Background Title Subtitle Copy Image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6326336" y="571522"/>
            <a:ext cx="5641848"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6326336" y="1219200"/>
            <a:ext cx="5641848" cy="582612"/>
          </a:xfrm>
        </p:spPr>
        <p:txBody>
          <a:bodyPr vert="horz" lIns="91440" tIns="45720" rIns="91440" bIns="45720" rtlCol="0">
            <a:normAutofit/>
          </a:bodyPr>
          <a:lstStyle>
            <a:lvl1pPr marL="0" indent="0">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
        <p:nvSpPr>
          <p:cNvPr id="9" name="Picture Placeholder 8">
            <a:extLst>
              <a:ext uri="{FF2B5EF4-FFF2-40B4-BE49-F238E27FC236}">
                <a16:creationId xmlns:a16="http://schemas.microsoft.com/office/drawing/2014/main" id="{3E6B7351-222B-3BFB-5D5C-6161EF1A84A9}"/>
              </a:ext>
            </a:extLst>
          </p:cNvPr>
          <p:cNvSpPr>
            <a:spLocks noGrp="1"/>
          </p:cNvSpPr>
          <p:nvPr>
            <p:ph type="pic" sz="quarter" idx="14"/>
          </p:nvPr>
        </p:nvSpPr>
        <p:spPr>
          <a:xfrm>
            <a:off x="1" y="-1"/>
            <a:ext cx="6096000" cy="6539607"/>
          </a:xfrm>
        </p:spPr>
        <p:txBody>
          <a:bodyPr/>
          <a:lstStyle/>
          <a:p>
            <a:endParaRPr lang="en-US" dirty="0"/>
          </a:p>
        </p:txBody>
      </p:sp>
      <p:sp>
        <p:nvSpPr>
          <p:cNvPr id="10" name="Text Placeholder 5">
            <a:extLst>
              <a:ext uri="{FF2B5EF4-FFF2-40B4-BE49-F238E27FC236}">
                <a16:creationId xmlns:a16="http://schemas.microsoft.com/office/drawing/2014/main" id="{B10699C7-03A9-9D5F-5D8D-68A7B4ECFB59}"/>
              </a:ext>
            </a:extLst>
          </p:cNvPr>
          <p:cNvSpPr>
            <a:spLocks noGrp="1"/>
          </p:cNvSpPr>
          <p:nvPr>
            <p:ph type="body" sz="quarter" idx="15" hasCustomPrompt="1"/>
          </p:nvPr>
        </p:nvSpPr>
        <p:spPr>
          <a:xfrm>
            <a:off x="6329384" y="2057400"/>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32917954"/>
      </p:ext>
    </p:extLst>
  </p:cSld>
  <p:clrMapOvr>
    <a:masterClrMapping/>
  </p:clrMapOvr>
  <p:extLst>
    <p:ext uri="{DCECCB84-F9BA-43D5-87BE-67443E8EF086}">
      <p15:sldGuideLst xmlns:p15="http://schemas.microsoft.com/office/powerpoint/2012/main">
        <p15:guide id="1" pos="3840">
          <p15:clr>
            <a:srgbClr val="FBAE40"/>
          </p15:clr>
        </p15:guide>
        <p15:guide id="2" pos="3984">
          <p15:clr>
            <a:srgbClr val="FBAE40"/>
          </p15:clr>
        </p15:guide>
        <p15:guide id="3" orient="horz" pos="768">
          <p15:clr>
            <a:srgbClr val="FBAE40"/>
          </p15:clr>
        </p15:guide>
      </p15:sldGuideLst>
    </p:ext>
  </p:extLst>
</p:sldLayout>
</file>

<file path=ppt/slideLayouts/slideLayout367.xml><?xml version="1.0" encoding="utf-8"?>
<p:sldLayout xmlns:a="http://schemas.openxmlformats.org/drawingml/2006/main" xmlns:r="http://schemas.openxmlformats.org/officeDocument/2006/relationships" xmlns:p="http://schemas.openxmlformats.org/presentationml/2006/main" preserve="1" userDrawn="1">
  <p:cSld name="White Background Title Chart">
    <p:spTree>
      <p:nvGrpSpPr>
        <p:cNvPr id="1" name=""/>
        <p:cNvGrpSpPr/>
        <p:nvPr/>
      </p:nvGrpSpPr>
      <p:grpSpPr>
        <a:xfrm>
          <a:off x="0" y="0"/>
          <a:ext cx="0" cy="0"/>
          <a:chOff x="0" y="0"/>
          <a:chExt cx="0" cy="0"/>
        </a:xfrm>
      </p:grpSpPr>
      <p:sp>
        <p:nvSpPr>
          <p:cNvPr id="5" name="Line">
            <a:extLst>
              <a:ext uri="{FF2B5EF4-FFF2-40B4-BE49-F238E27FC236}">
                <a16:creationId xmlns:a16="http://schemas.microsoft.com/office/drawing/2014/main" id="{83D016EE-31A0-CEF0-E3D1-F942263C32C7}"/>
              </a:ext>
            </a:extLst>
          </p:cNvPr>
          <p:cNvSpPr/>
          <p:nvPr userDrawn="1"/>
        </p:nvSpPr>
        <p:spPr>
          <a:xfrm flipV="1">
            <a:off x="4264886" y="683399"/>
            <a:ext cx="0" cy="5651501"/>
          </a:xfrm>
          <a:prstGeom prst="line">
            <a:avLst/>
          </a:prstGeom>
          <a:ln w="12700">
            <a:solidFill>
              <a:srgbClr val="BFBFBF"/>
            </a:solidFill>
            <a:miter lim="400000"/>
          </a:ln>
        </p:spPr>
        <p:txBody>
          <a:bodyPr lIns="25390" tIns="25390" rIns="25390" bIns="25390" anchor="ctr"/>
          <a:lstStyle/>
          <a:p>
            <a:pPr>
              <a:defRPr sz="4000">
                <a:solidFill>
                  <a:srgbClr val="FFFFFF"/>
                </a:solidFill>
                <a:effectLst>
                  <a:outerShdw blurRad="38100" dist="12700" dir="5400000" rotWithShape="0">
                    <a:srgbClr val="000000">
                      <a:alpha val="50000"/>
                    </a:srgbClr>
                  </a:outerShdw>
                </a:effectLst>
              </a:defRPr>
            </a:pPr>
            <a:endParaRPr sz="1999" dirty="0">
              <a:latin typeface="Univers Light" panose="020B0403020202020204" pitchFamily="34" charset="0"/>
            </a:endParaRPr>
          </a:p>
        </p:txBody>
      </p:sp>
      <p:sp>
        <p:nvSpPr>
          <p:cNvPr id="7" name="Chart Placeholder 10">
            <a:extLst>
              <a:ext uri="{FF2B5EF4-FFF2-40B4-BE49-F238E27FC236}">
                <a16:creationId xmlns:a16="http://schemas.microsoft.com/office/drawing/2014/main" id="{269E911D-5085-3547-48F4-ACACAB0E8C80}"/>
              </a:ext>
            </a:extLst>
          </p:cNvPr>
          <p:cNvSpPr>
            <a:spLocks noGrp="1"/>
          </p:cNvSpPr>
          <p:nvPr>
            <p:ph type="chart" sz="quarter" idx="12"/>
          </p:nvPr>
        </p:nvSpPr>
        <p:spPr>
          <a:xfrm>
            <a:off x="4573440" y="571500"/>
            <a:ext cx="7282986" cy="5753099"/>
          </a:xfrm>
          <a:prstGeom prst="rect">
            <a:avLst/>
          </a:prstGeom>
        </p:spPr>
        <p:txBody>
          <a:bodyPr/>
          <a:lstStyle>
            <a:lvl1pPr>
              <a:defRPr b="0" i="0">
                <a:latin typeface="Univers Light" panose="020B0403020202020204" pitchFamily="34" charset="0"/>
              </a:defRPr>
            </a:lvl1pPr>
          </a:lstStyle>
          <a:p>
            <a:endParaRPr lang="en-US" dirty="0"/>
          </a:p>
        </p:txBody>
      </p:sp>
      <p:sp>
        <p:nvSpPr>
          <p:cNvPr id="2" name="Title 1">
            <a:extLst>
              <a:ext uri="{FF2B5EF4-FFF2-40B4-BE49-F238E27FC236}">
                <a16:creationId xmlns:a16="http://schemas.microsoft.com/office/drawing/2014/main" id="{BBE1E901-218F-F241-6F8E-AC162E8959EA}"/>
              </a:ext>
            </a:extLst>
          </p:cNvPr>
          <p:cNvSpPr>
            <a:spLocks noGrp="1"/>
          </p:cNvSpPr>
          <p:nvPr>
            <p:ph type="title"/>
          </p:nvPr>
        </p:nvSpPr>
        <p:spPr>
          <a:xfrm>
            <a:off x="304800" y="620950"/>
            <a:ext cx="3651533" cy="5723998"/>
          </a:xfrm>
        </p:spPr>
        <p:txBody>
          <a:bodyPr anchor="t"/>
          <a:lstStyle/>
          <a:p>
            <a:r>
              <a:rPr lang="en-US"/>
              <a:t>Click to edit Master title style</a:t>
            </a:r>
          </a:p>
        </p:txBody>
      </p:sp>
    </p:spTree>
    <p:extLst>
      <p:ext uri="{BB962C8B-B14F-4D97-AF65-F5344CB8AC3E}">
        <p14:creationId xmlns:p14="http://schemas.microsoft.com/office/powerpoint/2010/main" val="673688058"/>
      </p:ext>
    </p:extLst>
  </p:cSld>
  <p:clrMapOvr>
    <a:masterClrMapping/>
  </p:clrMapOvr>
  <p:extLst>
    <p:ext uri="{DCECCB84-F9BA-43D5-87BE-67443E8EF086}">
      <p15:sldGuideLst xmlns:p15="http://schemas.microsoft.com/office/powerpoint/2012/main">
        <p15:guide id="1" pos="2880">
          <p15:clr>
            <a:srgbClr val="FBAE40"/>
          </p15:clr>
        </p15:guide>
        <p15:guide id="2" pos="2688">
          <p15:clr>
            <a:srgbClr val="FBAE40"/>
          </p15:clr>
        </p15:guide>
        <p15:guide id="3" pos="2496">
          <p15:clr>
            <a:srgbClr val="FBAE40"/>
          </p15:clr>
        </p15:guide>
      </p15:sldGuideLst>
    </p:ext>
  </p:extLst>
</p:sldLayout>
</file>

<file path=ppt/slideLayouts/slideLayout368.xml><?xml version="1.0" encoding="utf-8"?>
<p:sldLayout xmlns:a="http://schemas.openxmlformats.org/drawingml/2006/main" xmlns:r="http://schemas.openxmlformats.org/officeDocument/2006/relationships" xmlns:p="http://schemas.openxmlformats.org/presentationml/2006/main" preserve="1" userDrawn="1">
  <p:cSld name="White Background 2 Culumn">
    <p:spTree>
      <p:nvGrpSpPr>
        <p:cNvPr id="1" name=""/>
        <p:cNvGrpSpPr/>
        <p:nvPr/>
      </p:nvGrpSpPr>
      <p:grpSpPr>
        <a:xfrm>
          <a:off x="0" y="0"/>
          <a:ext cx="0" cy="0"/>
          <a:chOff x="0" y="0"/>
          <a:chExt cx="0" cy="0"/>
        </a:xfrm>
      </p:grpSpPr>
      <p:sp>
        <p:nvSpPr>
          <p:cNvPr id="8" name="Text Placeholder 28">
            <a:extLst>
              <a:ext uri="{FF2B5EF4-FFF2-40B4-BE49-F238E27FC236}">
                <a16:creationId xmlns:a16="http://schemas.microsoft.com/office/drawing/2014/main" id="{43C7B869-299E-2BCE-3ADB-EBEFB4CDF749}"/>
              </a:ext>
            </a:extLst>
          </p:cNvPr>
          <p:cNvSpPr>
            <a:spLocks noGrp="1"/>
          </p:cNvSpPr>
          <p:nvPr>
            <p:ph type="body" sz="quarter" idx="14"/>
          </p:nvPr>
        </p:nvSpPr>
        <p:spPr>
          <a:xfrm>
            <a:off x="6265195" y="1409699"/>
            <a:ext cx="5575395" cy="1159689"/>
          </a:xfrm>
          <a:prstGeom prst="rect">
            <a:avLst/>
          </a:prstGeom>
        </p:spPr>
        <p:txBody>
          <a:bodyPr vert="horz" lIns="91440" tIns="45720" rIns="91440" bIns="45720" rtlCol="0" anchor="t">
            <a:noAutofit/>
          </a:bodyPr>
          <a:lstStyle>
            <a:lvl1pPr marL="0" indent="0">
              <a:buNone/>
              <a:tabLst/>
              <a:defRPr lang="en-US" sz="3200" smtClean="0">
                <a:latin typeface="Univers Light" panose="020B0403020202020204" pitchFamily="34" charset="0"/>
                <a:ea typeface="+mj-ea"/>
                <a:cs typeface="+mj-cs"/>
              </a:defRPr>
            </a:lvl1pPr>
            <a:lvl2pPr>
              <a:defRPr lang="en-US" smtClean="0"/>
            </a:lvl2pPr>
            <a:lvl3pPr>
              <a:defRPr lang="en-US" smtClean="0"/>
            </a:lvl3pPr>
            <a:lvl4pPr>
              <a:defRPr lang="en-US" smtClean="0"/>
            </a:lvl4pPr>
            <a:lvl5pPr>
              <a:defRPr lang="en-US"/>
            </a:lvl5pPr>
          </a:lstStyle>
          <a:p>
            <a:pPr marL="15875" lvl="0" indent="-15875">
              <a:spcBef>
                <a:spcPct val="0"/>
              </a:spcBef>
            </a:pPr>
            <a:r>
              <a:rPr lang="en-US"/>
              <a:t>Click to edit Master text styles</a:t>
            </a:r>
          </a:p>
        </p:txBody>
      </p:sp>
      <p:sp>
        <p:nvSpPr>
          <p:cNvPr id="12" name="Text Placeholder 28">
            <a:extLst>
              <a:ext uri="{FF2B5EF4-FFF2-40B4-BE49-F238E27FC236}">
                <a16:creationId xmlns:a16="http://schemas.microsoft.com/office/drawing/2014/main" id="{1E24E712-8D8A-7425-52F0-DFB87F48B1B4}"/>
              </a:ext>
            </a:extLst>
          </p:cNvPr>
          <p:cNvSpPr>
            <a:spLocks noGrp="1"/>
          </p:cNvSpPr>
          <p:nvPr>
            <p:ph type="body" sz="quarter" idx="15"/>
          </p:nvPr>
        </p:nvSpPr>
        <p:spPr>
          <a:xfrm>
            <a:off x="304519" y="1409700"/>
            <a:ext cx="5575395" cy="1159689"/>
          </a:xfrm>
          <a:prstGeom prst="rect">
            <a:avLst/>
          </a:prstGeom>
        </p:spPr>
        <p:txBody>
          <a:bodyPr vert="horz" lIns="91440" tIns="45720" rIns="91440" bIns="45720" rtlCol="0" anchor="t">
            <a:noAutofit/>
          </a:bodyPr>
          <a:lstStyle>
            <a:lvl1pPr marL="0" indent="0">
              <a:buNone/>
              <a:tabLst/>
              <a:defRPr lang="en-US" sz="3200" smtClean="0">
                <a:latin typeface="Univers Light" panose="020B0403020202020204" pitchFamily="34" charset="0"/>
                <a:ea typeface="+mj-ea"/>
                <a:cs typeface="+mj-cs"/>
              </a:defRPr>
            </a:lvl1pPr>
            <a:lvl2pPr>
              <a:defRPr lang="en-US" smtClean="0"/>
            </a:lvl2pPr>
            <a:lvl3pPr>
              <a:defRPr lang="en-US" smtClean="0"/>
            </a:lvl3pPr>
            <a:lvl4pPr>
              <a:defRPr lang="en-US" smtClean="0"/>
            </a:lvl4pPr>
            <a:lvl5pPr>
              <a:defRPr lang="en-US"/>
            </a:lvl5pPr>
          </a:lstStyle>
          <a:p>
            <a:pPr marL="15875" lvl="0" indent="-15875">
              <a:spcBef>
                <a:spcPct val="0"/>
              </a:spcBef>
            </a:pPr>
            <a:r>
              <a:rPr lang="en-US"/>
              <a:t>Click to edit Master text styles</a:t>
            </a:r>
          </a:p>
        </p:txBody>
      </p:sp>
      <p:sp>
        <p:nvSpPr>
          <p:cNvPr id="14" name="Text Placeholder 5">
            <a:extLst>
              <a:ext uri="{FF2B5EF4-FFF2-40B4-BE49-F238E27FC236}">
                <a16:creationId xmlns:a16="http://schemas.microsoft.com/office/drawing/2014/main" id="{B845577C-61D2-DE30-7DC5-7B6CD79E9C3B}"/>
              </a:ext>
            </a:extLst>
          </p:cNvPr>
          <p:cNvSpPr>
            <a:spLocks noGrp="1"/>
          </p:cNvSpPr>
          <p:nvPr>
            <p:ph type="body" sz="quarter" idx="13" hasCustomPrompt="1"/>
          </p:nvPr>
        </p:nvSpPr>
        <p:spPr>
          <a:xfrm>
            <a:off x="304800" y="2764840"/>
            <a:ext cx="5575114" cy="3680409"/>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5" name="Text Placeholder 5">
            <a:extLst>
              <a:ext uri="{FF2B5EF4-FFF2-40B4-BE49-F238E27FC236}">
                <a16:creationId xmlns:a16="http://schemas.microsoft.com/office/drawing/2014/main" id="{B956DDE4-D3FB-5E9C-22A7-48AD65F61925}"/>
              </a:ext>
            </a:extLst>
          </p:cNvPr>
          <p:cNvSpPr>
            <a:spLocks noGrp="1"/>
          </p:cNvSpPr>
          <p:nvPr>
            <p:ph type="body" sz="quarter" idx="16" hasCustomPrompt="1"/>
          </p:nvPr>
        </p:nvSpPr>
        <p:spPr>
          <a:xfrm>
            <a:off x="6264914" y="2764838"/>
            <a:ext cx="5575395" cy="3680411"/>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4ACBB80F-7D7F-BB62-E374-9CD545989C62}"/>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3023718053"/>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preserve="1" userDrawn="1">
  <p:cSld name="White Background 3 Culumn">
    <p:spTree>
      <p:nvGrpSpPr>
        <p:cNvPr id="1" name=""/>
        <p:cNvGrpSpPr/>
        <p:nvPr/>
      </p:nvGrpSpPr>
      <p:grpSpPr>
        <a:xfrm>
          <a:off x="0" y="0"/>
          <a:ext cx="0" cy="0"/>
          <a:chOff x="0" y="0"/>
          <a:chExt cx="0" cy="0"/>
        </a:xfrm>
      </p:grpSpPr>
      <p:sp>
        <p:nvSpPr>
          <p:cNvPr id="23" name="Text Placeholder 22">
            <a:extLst>
              <a:ext uri="{FF2B5EF4-FFF2-40B4-BE49-F238E27FC236}">
                <a16:creationId xmlns:a16="http://schemas.microsoft.com/office/drawing/2014/main" id="{434CE2AE-67FD-0F67-AC43-FAEA26EE3CD3}"/>
              </a:ext>
            </a:extLst>
          </p:cNvPr>
          <p:cNvSpPr>
            <a:spLocks noGrp="1"/>
          </p:cNvSpPr>
          <p:nvPr>
            <p:ph type="body" sz="quarter" idx="18"/>
          </p:nvPr>
        </p:nvSpPr>
        <p:spPr>
          <a:xfrm>
            <a:off x="311266" y="1410514"/>
            <a:ext cx="3632192" cy="1158875"/>
          </a:xfrm>
        </p:spPr>
        <p:txBody>
          <a:bodyPr vert="horz" lIns="91440" tIns="45720" rIns="91440" bIns="45720" rtlCol="0" anchor="t">
            <a:noAutofit/>
          </a:bodyPr>
          <a:lstStyle>
            <a:lvl1pPr marL="0" indent="0">
              <a:buFontTx/>
              <a:buNone/>
              <a:defRPr lang="en-US" sz="3000" smtClean="0">
                <a:latin typeface="Univers Light" panose="020B0403020202020204" pitchFamily="34" charset="0"/>
                <a:ea typeface="+mj-ea"/>
                <a:cs typeface="+mj-cs"/>
              </a:defRPr>
            </a:lvl1pPr>
            <a:lvl2pPr marL="228508" indent="0">
              <a:buFontTx/>
              <a:buNone/>
              <a:defRPr lang="en-US" smtClean="0"/>
            </a:lvl2pPr>
            <a:lvl3pPr marL="228508" indent="0">
              <a:buFontTx/>
              <a:buNone/>
              <a:defRPr lang="en-US" smtClean="0"/>
            </a:lvl3pPr>
            <a:lvl4pPr marL="228508" indent="0">
              <a:buFontTx/>
              <a:buNone/>
              <a:defRPr lang="en-US" smtClean="0"/>
            </a:lvl4pPr>
            <a:lvl5pPr marL="228508" indent="0">
              <a:buFontTx/>
              <a:buNone/>
              <a:defRPr lang="en-US"/>
            </a:lvl5pPr>
          </a:lstStyle>
          <a:p>
            <a:pPr marL="9525" lvl="0" indent="-9525">
              <a:spcBef>
                <a:spcPct val="0"/>
              </a:spcBef>
              <a:buNone/>
              <a:tabLst/>
            </a:pPr>
            <a:r>
              <a:rPr lang="en-US"/>
              <a:t>Click to edit Master text styles</a:t>
            </a:r>
          </a:p>
        </p:txBody>
      </p:sp>
      <p:sp>
        <p:nvSpPr>
          <p:cNvPr id="24" name="Text Placeholder 22">
            <a:extLst>
              <a:ext uri="{FF2B5EF4-FFF2-40B4-BE49-F238E27FC236}">
                <a16:creationId xmlns:a16="http://schemas.microsoft.com/office/drawing/2014/main" id="{47B76B61-373C-2F29-4F91-F1180377A3BE}"/>
              </a:ext>
            </a:extLst>
          </p:cNvPr>
          <p:cNvSpPr>
            <a:spLocks noGrp="1"/>
          </p:cNvSpPr>
          <p:nvPr>
            <p:ph type="body" sz="quarter" idx="19"/>
          </p:nvPr>
        </p:nvSpPr>
        <p:spPr>
          <a:xfrm>
            <a:off x="4279904" y="1410514"/>
            <a:ext cx="3632192" cy="1158875"/>
          </a:xfrm>
        </p:spPr>
        <p:txBody>
          <a:bodyPr vert="horz" lIns="91440" tIns="45720" rIns="91440" bIns="45720" rtlCol="0" anchor="t">
            <a:noAutofit/>
          </a:bodyPr>
          <a:lstStyle>
            <a:lvl1pPr marL="0" indent="0">
              <a:buFontTx/>
              <a:buNone/>
              <a:defRPr lang="en-US" sz="3000" smtClean="0">
                <a:latin typeface="Univers Light" panose="020B0403020202020204" pitchFamily="34" charset="0"/>
                <a:ea typeface="+mj-ea"/>
                <a:cs typeface="+mj-cs"/>
              </a:defRPr>
            </a:lvl1pPr>
            <a:lvl2pPr marL="228508" indent="0">
              <a:buFontTx/>
              <a:buNone/>
              <a:defRPr lang="en-US" smtClean="0"/>
            </a:lvl2pPr>
            <a:lvl3pPr marL="228508" indent="0">
              <a:buFontTx/>
              <a:buNone/>
              <a:defRPr lang="en-US" smtClean="0"/>
            </a:lvl3pPr>
            <a:lvl4pPr marL="228508" indent="0">
              <a:buFontTx/>
              <a:buNone/>
              <a:defRPr lang="en-US" smtClean="0"/>
            </a:lvl4pPr>
            <a:lvl5pPr marL="228508" indent="0">
              <a:buFontTx/>
              <a:buNone/>
              <a:defRPr lang="en-US"/>
            </a:lvl5pPr>
          </a:lstStyle>
          <a:p>
            <a:pPr marL="9525" lvl="0" indent="-9525">
              <a:spcBef>
                <a:spcPct val="0"/>
              </a:spcBef>
              <a:buNone/>
              <a:tabLst/>
            </a:pPr>
            <a:r>
              <a:rPr lang="en-US"/>
              <a:t>Click to edit Master text styles</a:t>
            </a:r>
          </a:p>
        </p:txBody>
      </p:sp>
      <p:sp>
        <p:nvSpPr>
          <p:cNvPr id="25" name="Text Placeholder 22">
            <a:extLst>
              <a:ext uri="{FF2B5EF4-FFF2-40B4-BE49-F238E27FC236}">
                <a16:creationId xmlns:a16="http://schemas.microsoft.com/office/drawing/2014/main" id="{CF19A8A2-F684-FE06-6A29-DA59370B201F}"/>
              </a:ext>
            </a:extLst>
          </p:cNvPr>
          <p:cNvSpPr>
            <a:spLocks noGrp="1"/>
          </p:cNvSpPr>
          <p:nvPr>
            <p:ph type="body" sz="quarter" idx="20"/>
          </p:nvPr>
        </p:nvSpPr>
        <p:spPr>
          <a:xfrm>
            <a:off x="8216908" y="1410514"/>
            <a:ext cx="3632192" cy="1158875"/>
          </a:xfrm>
        </p:spPr>
        <p:txBody>
          <a:bodyPr vert="horz" lIns="91440" tIns="45720" rIns="91440" bIns="45720" rtlCol="0" anchor="t">
            <a:noAutofit/>
          </a:bodyPr>
          <a:lstStyle>
            <a:lvl1pPr marL="0" indent="0">
              <a:buFontTx/>
              <a:buNone/>
              <a:defRPr lang="en-US" sz="3000" smtClean="0">
                <a:latin typeface="Univers Light" panose="020B0403020202020204" pitchFamily="34" charset="0"/>
                <a:ea typeface="+mj-ea"/>
                <a:cs typeface="+mj-cs"/>
              </a:defRPr>
            </a:lvl1pPr>
            <a:lvl2pPr marL="228508" indent="0">
              <a:buFontTx/>
              <a:buNone/>
              <a:defRPr lang="en-US" smtClean="0"/>
            </a:lvl2pPr>
            <a:lvl3pPr marL="228508" indent="0">
              <a:buFontTx/>
              <a:buNone/>
              <a:defRPr lang="en-US" smtClean="0"/>
            </a:lvl3pPr>
            <a:lvl4pPr marL="228508" indent="0">
              <a:buFontTx/>
              <a:buNone/>
              <a:defRPr lang="en-US" smtClean="0"/>
            </a:lvl4pPr>
            <a:lvl5pPr marL="228508" indent="0">
              <a:buFontTx/>
              <a:buNone/>
              <a:defRPr lang="en-US"/>
            </a:lvl5pPr>
          </a:lstStyle>
          <a:p>
            <a:pPr marL="9525" lvl="0" indent="-9525">
              <a:spcBef>
                <a:spcPct val="0"/>
              </a:spcBef>
              <a:buNone/>
              <a:tabLst/>
            </a:pPr>
            <a:r>
              <a:rPr lang="en-US"/>
              <a:t>Click to edit Master text styles</a:t>
            </a:r>
          </a:p>
        </p:txBody>
      </p:sp>
      <p:sp>
        <p:nvSpPr>
          <p:cNvPr id="11" name="Text Placeholder 5">
            <a:extLst>
              <a:ext uri="{FF2B5EF4-FFF2-40B4-BE49-F238E27FC236}">
                <a16:creationId xmlns:a16="http://schemas.microsoft.com/office/drawing/2014/main" id="{548F4759-018E-60E4-602B-ADE501DADF45}"/>
              </a:ext>
            </a:extLst>
          </p:cNvPr>
          <p:cNvSpPr>
            <a:spLocks noGrp="1"/>
          </p:cNvSpPr>
          <p:nvPr>
            <p:ph type="body" sz="quarter" idx="21" hasCustomPrompt="1"/>
          </p:nvPr>
        </p:nvSpPr>
        <p:spPr>
          <a:xfrm>
            <a:off x="304800" y="2764840"/>
            <a:ext cx="3632192" cy="368041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2" name="Text Placeholder 5">
            <a:extLst>
              <a:ext uri="{FF2B5EF4-FFF2-40B4-BE49-F238E27FC236}">
                <a16:creationId xmlns:a16="http://schemas.microsoft.com/office/drawing/2014/main" id="{0A7E8BAA-59E2-E822-DB25-5D93A4B0A6D0}"/>
              </a:ext>
            </a:extLst>
          </p:cNvPr>
          <p:cNvSpPr>
            <a:spLocks noGrp="1"/>
          </p:cNvSpPr>
          <p:nvPr>
            <p:ph type="body" sz="quarter" idx="22" hasCustomPrompt="1"/>
          </p:nvPr>
        </p:nvSpPr>
        <p:spPr>
          <a:xfrm>
            <a:off x="4279904" y="2764840"/>
            <a:ext cx="3632192" cy="368041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3" name="Text Placeholder 5">
            <a:extLst>
              <a:ext uri="{FF2B5EF4-FFF2-40B4-BE49-F238E27FC236}">
                <a16:creationId xmlns:a16="http://schemas.microsoft.com/office/drawing/2014/main" id="{B10C3491-3D03-F7D9-D15A-68DE3390862D}"/>
              </a:ext>
            </a:extLst>
          </p:cNvPr>
          <p:cNvSpPr>
            <a:spLocks noGrp="1"/>
          </p:cNvSpPr>
          <p:nvPr>
            <p:ph type="body" sz="quarter" idx="23" hasCustomPrompt="1"/>
          </p:nvPr>
        </p:nvSpPr>
        <p:spPr>
          <a:xfrm>
            <a:off x="8216908" y="2764840"/>
            <a:ext cx="3632192" cy="368041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6" name="Title 1">
            <a:extLst>
              <a:ext uri="{FF2B5EF4-FFF2-40B4-BE49-F238E27FC236}">
                <a16:creationId xmlns:a16="http://schemas.microsoft.com/office/drawing/2014/main" id="{9C6D5681-0E5A-928D-02CF-ABD4D86C0282}"/>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42532179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Green Background Title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11544300" cy="582612"/>
          </a:xfrm>
        </p:spPr>
        <p:txBody>
          <a:bodyPr vert="horz" lIns="91440" tIns="45720" rIns="91440" bIns="45720" rtlCol="0">
            <a:normAutofit/>
          </a:bodyPr>
          <a:lstStyle>
            <a:lvl1pPr marL="0" indent="0">
              <a:buFontTx/>
              <a:buNone/>
              <a:defRPr lang="en-US" sz="2500" smtClean="0">
                <a:solidFill>
                  <a:schemeClr val="tx1"/>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Tree>
    <p:extLst>
      <p:ext uri="{BB962C8B-B14F-4D97-AF65-F5344CB8AC3E}">
        <p14:creationId xmlns:p14="http://schemas.microsoft.com/office/powerpoint/2010/main" val="2539295155"/>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370.xml><?xml version="1.0" encoding="utf-8"?>
<p:sldLayout xmlns:a="http://schemas.openxmlformats.org/drawingml/2006/main" xmlns:r="http://schemas.openxmlformats.org/officeDocument/2006/relationships" xmlns:p="http://schemas.openxmlformats.org/presentationml/2006/main" preserve="1" userDrawn="1">
  <p:cSld name="White Background 4 Culumn">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7B6BB4EB-8DFC-8330-D40B-3A775D2756ED}"/>
              </a:ext>
            </a:extLst>
          </p:cNvPr>
          <p:cNvSpPr>
            <a:spLocks noGrp="1"/>
          </p:cNvSpPr>
          <p:nvPr>
            <p:ph type="body" sz="quarter" idx="30"/>
          </p:nvPr>
        </p:nvSpPr>
        <p:spPr>
          <a:xfrm>
            <a:off x="309307"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26" name="Text Placeholder 24">
            <a:extLst>
              <a:ext uri="{FF2B5EF4-FFF2-40B4-BE49-F238E27FC236}">
                <a16:creationId xmlns:a16="http://schemas.microsoft.com/office/drawing/2014/main" id="{F21110DE-4C22-FD37-4034-575865FC19A5}"/>
              </a:ext>
            </a:extLst>
          </p:cNvPr>
          <p:cNvSpPr>
            <a:spLocks noGrp="1"/>
          </p:cNvSpPr>
          <p:nvPr>
            <p:ph type="body" sz="quarter" idx="31"/>
          </p:nvPr>
        </p:nvSpPr>
        <p:spPr>
          <a:xfrm>
            <a:off x="3283864"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27" name="Text Placeholder 24">
            <a:extLst>
              <a:ext uri="{FF2B5EF4-FFF2-40B4-BE49-F238E27FC236}">
                <a16:creationId xmlns:a16="http://schemas.microsoft.com/office/drawing/2014/main" id="{4E068FA4-4074-CEA7-3717-6FD5FD588517}"/>
              </a:ext>
            </a:extLst>
          </p:cNvPr>
          <p:cNvSpPr>
            <a:spLocks noGrp="1"/>
          </p:cNvSpPr>
          <p:nvPr>
            <p:ph type="body" sz="quarter" idx="32"/>
          </p:nvPr>
        </p:nvSpPr>
        <p:spPr>
          <a:xfrm>
            <a:off x="6258421"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28" name="Text Placeholder 24">
            <a:extLst>
              <a:ext uri="{FF2B5EF4-FFF2-40B4-BE49-F238E27FC236}">
                <a16:creationId xmlns:a16="http://schemas.microsoft.com/office/drawing/2014/main" id="{735AC763-E752-330D-3CF9-37BD121363A6}"/>
              </a:ext>
            </a:extLst>
          </p:cNvPr>
          <p:cNvSpPr>
            <a:spLocks noGrp="1"/>
          </p:cNvSpPr>
          <p:nvPr>
            <p:ph type="body" sz="quarter" idx="33"/>
          </p:nvPr>
        </p:nvSpPr>
        <p:spPr>
          <a:xfrm>
            <a:off x="9232977"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12" name="Text Placeholder 5">
            <a:extLst>
              <a:ext uri="{FF2B5EF4-FFF2-40B4-BE49-F238E27FC236}">
                <a16:creationId xmlns:a16="http://schemas.microsoft.com/office/drawing/2014/main" id="{41309A43-DFDB-E7D3-B33D-B889BF35649B}"/>
              </a:ext>
            </a:extLst>
          </p:cNvPr>
          <p:cNvSpPr>
            <a:spLocks noGrp="1"/>
          </p:cNvSpPr>
          <p:nvPr>
            <p:ph type="body" sz="quarter" idx="21" hasCustomPrompt="1"/>
          </p:nvPr>
        </p:nvSpPr>
        <p:spPr>
          <a:xfrm>
            <a:off x="310896" y="2764840"/>
            <a:ext cx="2615184" cy="3680410"/>
          </a:xfrm>
        </p:spPr>
        <p:txBody>
          <a:bodyPr/>
          <a:lstStyle>
            <a:lvl1pPr>
              <a:defRPr sz="2100"/>
            </a:lvl1pPr>
            <a:lvl2pPr>
              <a:defRPr sz="1900"/>
            </a:lvl2pPr>
            <a:lvl3pPr>
              <a:defRPr sz="1900"/>
            </a:lvl3pPr>
            <a:lvl4pPr>
              <a:defRPr sz="1900"/>
            </a:lvl4pPr>
            <a:lvl5pPr>
              <a:defRPr sz="190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3" name="Text Placeholder 5">
            <a:extLst>
              <a:ext uri="{FF2B5EF4-FFF2-40B4-BE49-F238E27FC236}">
                <a16:creationId xmlns:a16="http://schemas.microsoft.com/office/drawing/2014/main" id="{B20F4F59-9187-5758-9690-059B4F10E398}"/>
              </a:ext>
            </a:extLst>
          </p:cNvPr>
          <p:cNvSpPr>
            <a:spLocks noGrp="1"/>
          </p:cNvSpPr>
          <p:nvPr>
            <p:ph type="body" sz="quarter" idx="34" hasCustomPrompt="1"/>
          </p:nvPr>
        </p:nvSpPr>
        <p:spPr>
          <a:xfrm>
            <a:off x="3284844" y="2764840"/>
            <a:ext cx="2615184" cy="3680410"/>
          </a:xfrm>
        </p:spPr>
        <p:txBody>
          <a:bodyPr vert="horz" lIns="91440" tIns="45720" rIns="91440" bIns="45720" rtlCol="0">
            <a:normAutofit/>
          </a:bodyPr>
          <a:lstStyle>
            <a:lvl1pPr>
              <a:defRPr lang="en-US" sz="2100" dirty="0"/>
            </a:lvl1pPr>
            <a:lvl2pPr>
              <a:defRPr lang="en-US" sz="1900" dirty="0"/>
            </a:lvl2pPr>
            <a:lvl3pPr>
              <a:defRPr lang="en-US" sz="1900" dirty="0"/>
            </a:lvl3pPr>
            <a:lvl4pPr>
              <a:defRPr lang="en-US" sz="1900" dirty="0"/>
            </a:lvl4pPr>
            <a:lvl5pPr>
              <a:defRPr lang="en-US" sz="1900" dirty="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4" name="Text Placeholder 5">
            <a:extLst>
              <a:ext uri="{FF2B5EF4-FFF2-40B4-BE49-F238E27FC236}">
                <a16:creationId xmlns:a16="http://schemas.microsoft.com/office/drawing/2014/main" id="{CD5371A2-75DD-FDDB-A233-6585D6374ECE}"/>
              </a:ext>
            </a:extLst>
          </p:cNvPr>
          <p:cNvSpPr>
            <a:spLocks noGrp="1"/>
          </p:cNvSpPr>
          <p:nvPr>
            <p:ph type="body" sz="quarter" idx="35" hasCustomPrompt="1"/>
          </p:nvPr>
        </p:nvSpPr>
        <p:spPr>
          <a:xfrm>
            <a:off x="6254496" y="2764840"/>
            <a:ext cx="2615184" cy="3680410"/>
          </a:xfrm>
        </p:spPr>
        <p:txBody>
          <a:bodyPr vert="horz" lIns="91440" tIns="45720" rIns="91440" bIns="45720" rtlCol="0">
            <a:normAutofit/>
          </a:bodyPr>
          <a:lstStyle>
            <a:lvl1pPr>
              <a:defRPr lang="en-US" sz="2100" dirty="0"/>
            </a:lvl1pPr>
            <a:lvl2pPr>
              <a:defRPr lang="en-US" sz="1900" dirty="0"/>
            </a:lvl2pPr>
            <a:lvl3pPr>
              <a:defRPr lang="en-US" sz="1900" dirty="0"/>
            </a:lvl3pPr>
            <a:lvl4pPr>
              <a:defRPr lang="en-US" sz="1900" dirty="0"/>
            </a:lvl4pPr>
            <a:lvl5pPr>
              <a:defRPr lang="en-US" sz="1900" dirty="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6" name="Text Placeholder 5">
            <a:extLst>
              <a:ext uri="{FF2B5EF4-FFF2-40B4-BE49-F238E27FC236}">
                <a16:creationId xmlns:a16="http://schemas.microsoft.com/office/drawing/2014/main" id="{ED991A6C-E392-9557-EF91-A906502C5456}"/>
              </a:ext>
            </a:extLst>
          </p:cNvPr>
          <p:cNvSpPr>
            <a:spLocks noGrp="1"/>
          </p:cNvSpPr>
          <p:nvPr>
            <p:ph type="body" sz="quarter" idx="36" hasCustomPrompt="1"/>
          </p:nvPr>
        </p:nvSpPr>
        <p:spPr>
          <a:xfrm>
            <a:off x="9232977" y="2764840"/>
            <a:ext cx="2615184" cy="3680410"/>
          </a:xfrm>
        </p:spPr>
        <p:txBody>
          <a:bodyPr vert="horz" lIns="91440" tIns="45720" rIns="91440" bIns="45720" rtlCol="0">
            <a:normAutofit/>
          </a:bodyPr>
          <a:lstStyle>
            <a:lvl1pPr>
              <a:defRPr lang="en-US" sz="2100" dirty="0"/>
            </a:lvl1pPr>
            <a:lvl2pPr>
              <a:defRPr lang="en-US" sz="1900" dirty="0"/>
            </a:lvl2pPr>
            <a:lvl3pPr>
              <a:defRPr lang="en-US" sz="1900" dirty="0"/>
            </a:lvl3pPr>
            <a:lvl4pPr>
              <a:defRPr lang="en-US" sz="1900" dirty="0"/>
            </a:lvl4pPr>
            <a:lvl5pPr>
              <a:defRPr lang="en-US" sz="1900" dirty="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6" name="Title 1">
            <a:extLst>
              <a:ext uri="{FF2B5EF4-FFF2-40B4-BE49-F238E27FC236}">
                <a16:creationId xmlns:a16="http://schemas.microsoft.com/office/drawing/2014/main" id="{F1791BF4-54FB-D459-8FD1-9F9812D22A0E}"/>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1091267371"/>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preserve="1" userDrawn="1">
  <p:cSld name="White Background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561096"/>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userDrawn="1">
  <p:cSld name="Green Background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0736101"/>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7BCD13-193C-FD5F-C510-9AF4D1B07419}"/>
              </a:ext>
            </a:extLst>
          </p:cNvPr>
          <p:cNvSpPr>
            <a:spLocks noGrp="1"/>
          </p:cNvSpPr>
          <p:nvPr>
            <p:ph type="dt" sz="half" idx="10"/>
          </p:nvPr>
        </p:nvSpPr>
        <p:spPr/>
        <p:txBody>
          <a:bodyPr/>
          <a:lstStyle/>
          <a:p>
            <a:fld id="{8F07CDB7-25A7-DB42-B7CD-1060DA7572BC}" type="datetimeFigureOut">
              <a:rPr lang="en-US" smtClean="0"/>
              <a:t>4/24/2024</a:t>
            </a:fld>
            <a:endParaRPr lang="en-US" dirty="0"/>
          </a:p>
        </p:txBody>
      </p:sp>
      <p:sp>
        <p:nvSpPr>
          <p:cNvPr id="3" name="Footer Placeholder 2">
            <a:extLst>
              <a:ext uri="{FF2B5EF4-FFF2-40B4-BE49-F238E27FC236}">
                <a16:creationId xmlns:a16="http://schemas.microsoft.com/office/drawing/2014/main" id="{AF81C9A9-7AAE-8FA7-D7FB-2D332978479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054728F-91DA-F3A9-C419-6E721ADC78B7}"/>
              </a:ext>
            </a:extLst>
          </p:cNvPr>
          <p:cNvSpPr>
            <a:spLocks noGrp="1"/>
          </p:cNvSpPr>
          <p:nvPr>
            <p:ph type="sldNum" sz="quarter" idx="12"/>
          </p:nvPr>
        </p:nvSpPr>
        <p:spPr/>
        <p:txBody>
          <a:bodyPr/>
          <a:lstStyle/>
          <a:p>
            <a:fld id="{325EAA6C-9EC6-D646-ADB4-7563F3247BA7}" type="slidenum">
              <a:rPr lang="en-US" smtClean="0"/>
              <a:t>‹N°›</a:t>
            </a:fld>
            <a:endParaRPr lang="en-US" dirty="0"/>
          </a:p>
        </p:txBody>
      </p:sp>
    </p:spTree>
    <p:extLst>
      <p:ext uri="{BB962C8B-B14F-4D97-AF65-F5344CB8AC3E}">
        <p14:creationId xmlns:p14="http://schemas.microsoft.com/office/powerpoint/2010/main" val="2239116789"/>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7F519-456A-4728-90EE-650D137BF1E2}"/>
              </a:ext>
            </a:extLst>
          </p:cNvPr>
          <p:cNvSpPr>
            <a:spLocks noGrp="1"/>
          </p:cNvSpPr>
          <p:nvPr>
            <p:ph type="title"/>
          </p:nvPr>
        </p:nvSpPr>
        <p:spPr/>
        <p:txBody>
          <a:bodyPr/>
          <a:lstStyle>
            <a:lvl1pPr>
              <a:defRPr/>
            </a:lvl1pPr>
          </a:lstStyle>
          <a:p>
            <a:r>
              <a:rPr lang="en-US"/>
              <a:t>Click to edit Master title style</a:t>
            </a:r>
          </a:p>
        </p:txBody>
      </p:sp>
    </p:spTree>
    <p:extLst>
      <p:ext uri="{BB962C8B-B14F-4D97-AF65-F5344CB8AC3E}">
        <p14:creationId xmlns:p14="http://schemas.microsoft.com/office/powerpoint/2010/main" val="1643434508"/>
      </p:ext>
    </p:extLst>
  </p:cSld>
  <p:clrMapOvr>
    <a:masterClrMapping/>
  </p:clrMapOvr>
  <p:transition/>
</p:sldLayout>
</file>

<file path=ppt/slideLayouts/slideLayout375.xml><?xml version="1.0" encoding="utf-8"?>
<p:sldLayout xmlns:a="http://schemas.openxmlformats.org/drawingml/2006/main" xmlns:r="http://schemas.openxmlformats.org/officeDocument/2006/relationships" xmlns:p="http://schemas.openxmlformats.org/presentationml/2006/main" preserve="1" userDrawn="1">
  <p:cSld name="Section Dividers 1">
    <p:spTree>
      <p:nvGrpSpPr>
        <p:cNvPr id="1" name=""/>
        <p:cNvGrpSpPr/>
        <p:nvPr/>
      </p:nvGrpSpPr>
      <p:grpSpPr>
        <a:xfrm>
          <a:off x="0" y="0"/>
          <a:ext cx="0" cy="0"/>
          <a:chOff x="0" y="0"/>
          <a:chExt cx="0" cy="0"/>
        </a:xfrm>
      </p:grpSpPr>
      <p:pic>
        <p:nvPicPr>
          <p:cNvPr id="7" name="OT_Step_Gradients_RGB_Step_Kaleid_Grn_Lrg .png">
            <a:extLst>
              <a:ext uri="{FF2B5EF4-FFF2-40B4-BE49-F238E27FC236}">
                <a16:creationId xmlns:a16="http://schemas.microsoft.com/office/drawing/2014/main" id="{28C81A18-F402-86AE-EE58-0D74E74D97A2}"/>
              </a:ext>
            </a:extLst>
          </p:cNvPr>
          <p:cNvPicPr>
            <a:picLocks noChangeAspect="1"/>
          </p:cNvPicPr>
          <p:nvPr userDrawn="1"/>
        </p:nvPicPr>
        <p:blipFill>
          <a:blip r:embed="rId2"/>
          <a:srcRect b="4629"/>
          <a:stretch>
            <a:fillRect/>
          </a:stretch>
        </p:blipFill>
        <p:spPr>
          <a:xfrm>
            <a:off x="4761" y="-6112"/>
            <a:ext cx="12187239" cy="6540500"/>
          </a:xfrm>
          <a:prstGeom prst="rect">
            <a:avLst/>
          </a:prstGeom>
          <a:ln w="12700">
            <a:miter lim="400000"/>
          </a:ln>
        </p:spPr>
      </p:pic>
      <p:sp>
        <p:nvSpPr>
          <p:cNvPr id="2" name="Title 1">
            <a:extLst>
              <a:ext uri="{FF2B5EF4-FFF2-40B4-BE49-F238E27FC236}">
                <a16:creationId xmlns:a16="http://schemas.microsoft.com/office/drawing/2014/main" id="{947498AA-1C01-7B2B-9746-50E02DED8B50}"/>
              </a:ext>
            </a:extLst>
          </p:cNvPr>
          <p:cNvSpPr>
            <a:spLocks noGrp="1"/>
          </p:cNvSpPr>
          <p:nvPr>
            <p:ph type="title"/>
          </p:nvPr>
        </p:nvSpPr>
        <p:spPr/>
        <p:txBody>
          <a:bodyPr/>
          <a:lstStyle/>
          <a:p>
            <a:r>
              <a:rPr lang="en-US"/>
              <a:t>Click to edit Master title style</a:t>
            </a:r>
          </a:p>
        </p:txBody>
      </p:sp>
      <p:sp>
        <p:nvSpPr>
          <p:cNvPr id="9" name="Line">
            <a:extLst>
              <a:ext uri="{FF2B5EF4-FFF2-40B4-BE49-F238E27FC236}">
                <a16:creationId xmlns:a16="http://schemas.microsoft.com/office/drawing/2014/main" id="{D7BF7B95-BE95-554E-F529-C6BDE2A139FD}"/>
              </a:ext>
            </a:extLst>
          </p:cNvPr>
          <p:cNvSpPr/>
          <p:nvPr userDrawn="1"/>
        </p:nvSpPr>
        <p:spPr>
          <a:xfrm flipV="1">
            <a:off x="11446329" y="6638556"/>
            <a:ext cx="0" cy="121675"/>
          </a:xfrm>
          <a:prstGeom prst="line">
            <a:avLst/>
          </a:prstGeom>
          <a:ln w="25400">
            <a:solidFill>
              <a:srgbClr val="7F7F7F">
                <a:alpha val="30643"/>
              </a:srgbClr>
            </a:solidFill>
            <a:miter lim="400000"/>
          </a:ln>
        </p:spPr>
        <p:txBody>
          <a:bodyPr lIns="25390" tIns="25390" rIns="25390" bIns="25390" anchor="ctr"/>
          <a:lstStyle/>
          <a:p>
            <a:pPr defTabSz="228475">
              <a:defRPr sz="4000">
                <a:solidFill>
                  <a:srgbClr val="FFFFFF"/>
                </a:solidFill>
                <a:effectLst>
                  <a:outerShdw blurRad="38100" dist="12700" dir="5400000" rotWithShape="0">
                    <a:srgbClr val="000000">
                      <a:alpha val="50000"/>
                    </a:srgbClr>
                  </a:outerShdw>
                </a:effectLst>
              </a:defRPr>
            </a:pPr>
            <a:endParaRPr sz="1999">
              <a:solidFill>
                <a:srgbClr val="FFFFFF"/>
              </a:solidFill>
              <a:effectLst>
                <a:outerShdw blurRad="38100" dist="12700" dir="5400000" rotWithShape="0">
                  <a:srgbClr val="000000">
                    <a:alpha val="50000"/>
                  </a:srgbClr>
                </a:outerShdw>
              </a:effectLst>
              <a:latin typeface="Univers Light" panose="020B0403020202020204" pitchFamily="34" charset="0"/>
            </a:endParaRPr>
          </a:p>
        </p:txBody>
      </p:sp>
      <p:sp>
        <p:nvSpPr>
          <p:cNvPr id="12" name="Shape">
            <a:extLst>
              <a:ext uri="{FF2B5EF4-FFF2-40B4-BE49-F238E27FC236}">
                <a16:creationId xmlns:a16="http://schemas.microsoft.com/office/drawing/2014/main" id="{AA66AC30-7555-EDBC-4AC5-E4AA723458DC}"/>
              </a:ext>
            </a:extLst>
          </p:cNvPr>
          <p:cNvSpPr/>
          <p:nvPr userDrawn="1"/>
        </p:nvSpPr>
        <p:spPr>
          <a:xfrm>
            <a:off x="10407192" y="6618423"/>
            <a:ext cx="880747" cy="155544"/>
          </a:xfrm>
          <a:custGeom>
            <a:avLst/>
            <a:gdLst/>
            <a:ahLst/>
            <a:cxnLst>
              <a:cxn ang="0">
                <a:pos x="wd2" y="hd2"/>
              </a:cxn>
              <a:cxn ang="5400000">
                <a:pos x="wd2" y="hd2"/>
              </a:cxn>
              <a:cxn ang="10800000">
                <a:pos x="wd2" y="hd2"/>
              </a:cxn>
              <a:cxn ang="16200000">
                <a:pos x="wd2" y="hd2"/>
              </a:cxn>
            </a:cxnLst>
            <a:rect l="0" t="0" r="r" b="b"/>
            <a:pathLst>
              <a:path w="21600" h="21600" extrusionOk="0">
                <a:moveTo>
                  <a:pt x="10009" y="0"/>
                </a:moveTo>
                <a:cubicBezTo>
                  <a:pt x="10009" y="99"/>
                  <a:pt x="10007" y="892"/>
                  <a:pt x="10001" y="1487"/>
                </a:cubicBezTo>
                <a:cubicBezTo>
                  <a:pt x="9996" y="2086"/>
                  <a:pt x="9988" y="2589"/>
                  <a:pt x="9977" y="2990"/>
                </a:cubicBezTo>
                <a:cubicBezTo>
                  <a:pt x="9963" y="3718"/>
                  <a:pt x="9935" y="4199"/>
                  <a:pt x="9894" y="4430"/>
                </a:cubicBezTo>
                <a:cubicBezTo>
                  <a:pt x="9852" y="4665"/>
                  <a:pt x="9770" y="4801"/>
                  <a:pt x="9645" y="4839"/>
                </a:cubicBezTo>
                <a:cubicBezTo>
                  <a:pt x="9595" y="4862"/>
                  <a:pt x="9522" y="4876"/>
                  <a:pt x="9426" y="4884"/>
                </a:cubicBezTo>
                <a:cubicBezTo>
                  <a:pt x="9371" y="4891"/>
                  <a:pt x="9384" y="4896"/>
                  <a:pt x="9344" y="4896"/>
                </a:cubicBezTo>
                <a:lnTo>
                  <a:pt x="9344" y="6855"/>
                </a:lnTo>
                <a:lnTo>
                  <a:pt x="9940" y="6855"/>
                </a:lnTo>
                <a:lnTo>
                  <a:pt x="9940" y="9573"/>
                </a:lnTo>
                <a:lnTo>
                  <a:pt x="9940" y="9573"/>
                </a:lnTo>
                <a:lnTo>
                  <a:pt x="9940" y="17585"/>
                </a:lnTo>
                <a:cubicBezTo>
                  <a:pt x="9940" y="19936"/>
                  <a:pt x="10178" y="21278"/>
                  <a:pt x="10593" y="21278"/>
                </a:cubicBezTo>
                <a:lnTo>
                  <a:pt x="11307" y="21278"/>
                </a:lnTo>
                <a:lnTo>
                  <a:pt x="11307" y="19061"/>
                </a:lnTo>
                <a:lnTo>
                  <a:pt x="10806" y="19044"/>
                </a:lnTo>
                <a:cubicBezTo>
                  <a:pt x="10610" y="19044"/>
                  <a:pt x="10539" y="18642"/>
                  <a:pt x="10539" y="17531"/>
                </a:cubicBezTo>
                <a:lnTo>
                  <a:pt x="10539" y="6855"/>
                </a:lnTo>
                <a:lnTo>
                  <a:pt x="11307" y="6855"/>
                </a:lnTo>
                <a:lnTo>
                  <a:pt x="11307" y="4463"/>
                </a:lnTo>
                <a:lnTo>
                  <a:pt x="10539" y="4463"/>
                </a:lnTo>
                <a:lnTo>
                  <a:pt x="10539" y="0"/>
                </a:lnTo>
                <a:lnTo>
                  <a:pt x="10009" y="0"/>
                </a:lnTo>
                <a:close/>
                <a:moveTo>
                  <a:pt x="20302" y="0"/>
                </a:moveTo>
                <a:cubicBezTo>
                  <a:pt x="20302" y="99"/>
                  <a:pt x="20299" y="892"/>
                  <a:pt x="20294" y="1487"/>
                </a:cubicBezTo>
                <a:cubicBezTo>
                  <a:pt x="20289" y="2086"/>
                  <a:pt x="20281" y="2589"/>
                  <a:pt x="20270" y="2990"/>
                </a:cubicBezTo>
                <a:cubicBezTo>
                  <a:pt x="20255" y="3718"/>
                  <a:pt x="20228" y="4199"/>
                  <a:pt x="20187" y="4430"/>
                </a:cubicBezTo>
                <a:cubicBezTo>
                  <a:pt x="20146" y="4665"/>
                  <a:pt x="20063" y="4801"/>
                  <a:pt x="19938" y="4839"/>
                </a:cubicBezTo>
                <a:cubicBezTo>
                  <a:pt x="19888" y="4862"/>
                  <a:pt x="19815" y="4876"/>
                  <a:pt x="19719" y="4884"/>
                </a:cubicBezTo>
                <a:cubicBezTo>
                  <a:pt x="19664" y="4891"/>
                  <a:pt x="19677" y="4896"/>
                  <a:pt x="19638" y="4896"/>
                </a:cubicBezTo>
                <a:lnTo>
                  <a:pt x="19638" y="6855"/>
                </a:lnTo>
                <a:lnTo>
                  <a:pt x="20233" y="6855"/>
                </a:lnTo>
                <a:lnTo>
                  <a:pt x="20233" y="9573"/>
                </a:lnTo>
                <a:lnTo>
                  <a:pt x="20233" y="9573"/>
                </a:lnTo>
                <a:lnTo>
                  <a:pt x="20233" y="17585"/>
                </a:lnTo>
                <a:cubicBezTo>
                  <a:pt x="20233" y="19936"/>
                  <a:pt x="20471" y="21278"/>
                  <a:pt x="20886" y="21278"/>
                </a:cubicBezTo>
                <a:lnTo>
                  <a:pt x="21600" y="21278"/>
                </a:lnTo>
                <a:lnTo>
                  <a:pt x="21600" y="19061"/>
                </a:lnTo>
                <a:lnTo>
                  <a:pt x="21099" y="19044"/>
                </a:lnTo>
                <a:cubicBezTo>
                  <a:pt x="20903" y="19044"/>
                  <a:pt x="20832" y="18642"/>
                  <a:pt x="20832" y="17531"/>
                </a:cubicBezTo>
                <a:lnTo>
                  <a:pt x="20832" y="6855"/>
                </a:lnTo>
                <a:lnTo>
                  <a:pt x="21600" y="6855"/>
                </a:lnTo>
                <a:lnTo>
                  <a:pt x="21600" y="4463"/>
                </a:lnTo>
                <a:lnTo>
                  <a:pt x="20832" y="4463"/>
                </a:lnTo>
                <a:lnTo>
                  <a:pt x="20832" y="0"/>
                </a:lnTo>
                <a:lnTo>
                  <a:pt x="20302" y="0"/>
                </a:lnTo>
                <a:close/>
                <a:moveTo>
                  <a:pt x="1492" y="4127"/>
                </a:moveTo>
                <a:cubicBezTo>
                  <a:pt x="668" y="4127"/>
                  <a:pt x="0" y="7722"/>
                  <a:pt x="0" y="12864"/>
                </a:cubicBezTo>
                <a:cubicBezTo>
                  <a:pt x="0" y="18005"/>
                  <a:pt x="668" y="21600"/>
                  <a:pt x="1492" y="21600"/>
                </a:cubicBezTo>
                <a:cubicBezTo>
                  <a:pt x="2326" y="21600"/>
                  <a:pt x="2981" y="18005"/>
                  <a:pt x="2981" y="12864"/>
                </a:cubicBezTo>
                <a:cubicBezTo>
                  <a:pt x="2981" y="7722"/>
                  <a:pt x="2320" y="4127"/>
                  <a:pt x="1492" y="4127"/>
                </a:cubicBezTo>
                <a:close/>
                <a:moveTo>
                  <a:pt x="5029" y="4127"/>
                </a:moveTo>
                <a:cubicBezTo>
                  <a:pt x="4441" y="4127"/>
                  <a:pt x="4082" y="6042"/>
                  <a:pt x="3914" y="9671"/>
                </a:cubicBezTo>
                <a:lnTo>
                  <a:pt x="3914" y="4463"/>
                </a:lnTo>
                <a:lnTo>
                  <a:pt x="3354" y="4463"/>
                </a:lnTo>
                <a:lnTo>
                  <a:pt x="3354" y="21278"/>
                </a:lnTo>
                <a:lnTo>
                  <a:pt x="3969" y="21278"/>
                </a:lnTo>
                <a:lnTo>
                  <a:pt x="3969" y="11637"/>
                </a:lnTo>
                <a:cubicBezTo>
                  <a:pt x="3969" y="9722"/>
                  <a:pt x="4194" y="7017"/>
                  <a:pt x="4740" y="7017"/>
                </a:cubicBezTo>
                <a:cubicBezTo>
                  <a:pt x="5151" y="7017"/>
                  <a:pt x="5359" y="8780"/>
                  <a:pt x="5359" y="11015"/>
                </a:cubicBezTo>
                <a:lnTo>
                  <a:pt x="5359" y="21278"/>
                </a:lnTo>
                <a:lnTo>
                  <a:pt x="5974" y="21278"/>
                </a:lnTo>
                <a:lnTo>
                  <a:pt x="5974" y="9739"/>
                </a:lnTo>
                <a:cubicBezTo>
                  <a:pt x="5974" y="5993"/>
                  <a:pt x="5559" y="4127"/>
                  <a:pt x="5029" y="4127"/>
                </a:cubicBezTo>
                <a:close/>
                <a:moveTo>
                  <a:pt x="7817" y="4127"/>
                </a:moveTo>
                <a:cubicBezTo>
                  <a:pt x="6966" y="4127"/>
                  <a:pt x="6364" y="7654"/>
                  <a:pt x="6364" y="12998"/>
                </a:cubicBezTo>
                <a:cubicBezTo>
                  <a:pt x="6364" y="17854"/>
                  <a:pt x="6868" y="21600"/>
                  <a:pt x="7835" y="21600"/>
                </a:cubicBezTo>
                <a:cubicBezTo>
                  <a:pt x="8752" y="21600"/>
                  <a:pt x="9182" y="18234"/>
                  <a:pt x="9208" y="15227"/>
                </a:cubicBezTo>
                <a:lnTo>
                  <a:pt x="8580" y="15227"/>
                </a:lnTo>
                <a:cubicBezTo>
                  <a:pt x="8535" y="17646"/>
                  <a:pt x="8360" y="19131"/>
                  <a:pt x="7841" y="19131"/>
                </a:cubicBezTo>
                <a:cubicBezTo>
                  <a:pt x="7322" y="19131"/>
                  <a:pt x="7049" y="16846"/>
                  <a:pt x="7049" y="13066"/>
                </a:cubicBezTo>
                <a:lnTo>
                  <a:pt x="7049" y="12763"/>
                </a:lnTo>
                <a:lnTo>
                  <a:pt x="9226" y="12763"/>
                </a:lnTo>
                <a:cubicBezTo>
                  <a:pt x="9208" y="7453"/>
                  <a:pt x="8731" y="4127"/>
                  <a:pt x="7817" y="4127"/>
                </a:cubicBezTo>
                <a:close/>
                <a:moveTo>
                  <a:pt x="18199" y="4137"/>
                </a:moveTo>
                <a:cubicBezTo>
                  <a:pt x="17553" y="4137"/>
                  <a:pt x="17102" y="5916"/>
                  <a:pt x="17102" y="9039"/>
                </a:cubicBezTo>
                <a:cubicBezTo>
                  <a:pt x="17102" y="15321"/>
                  <a:pt x="18863" y="12568"/>
                  <a:pt x="18863" y="16660"/>
                </a:cubicBezTo>
                <a:cubicBezTo>
                  <a:pt x="18863" y="18039"/>
                  <a:pt x="18632" y="18913"/>
                  <a:pt x="18282" y="18913"/>
                </a:cubicBezTo>
                <a:cubicBezTo>
                  <a:pt x="17888" y="18913"/>
                  <a:pt x="17655" y="17948"/>
                  <a:pt x="17613" y="16470"/>
                </a:cubicBezTo>
                <a:lnTo>
                  <a:pt x="17003" y="16470"/>
                </a:lnTo>
                <a:cubicBezTo>
                  <a:pt x="17039" y="19560"/>
                  <a:pt x="17537" y="21600"/>
                  <a:pt x="18282" y="21600"/>
                </a:cubicBezTo>
                <a:cubicBezTo>
                  <a:pt x="18946" y="21600"/>
                  <a:pt x="19444" y="19818"/>
                  <a:pt x="19444" y="16493"/>
                </a:cubicBezTo>
                <a:cubicBezTo>
                  <a:pt x="19444" y="10213"/>
                  <a:pt x="17683" y="12936"/>
                  <a:pt x="17683" y="8870"/>
                </a:cubicBezTo>
                <a:cubicBezTo>
                  <a:pt x="17683" y="7631"/>
                  <a:pt x="17891" y="6822"/>
                  <a:pt x="18199" y="6822"/>
                </a:cubicBezTo>
                <a:cubicBezTo>
                  <a:pt x="18561" y="6822"/>
                  <a:pt x="18760" y="7727"/>
                  <a:pt x="18784" y="9171"/>
                </a:cubicBezTo>
                <a:lnTo>
                  <a:pt x="19390" y="9171"/>
                </a:lnTo>
                <a:cubicBezTo>
                  <a:pt x="19378" y="6184"/>
                  <a:pt x="18934" y="4137"/>
                  <a:pt x="18199" y="4137"/>
                </a:cubicBezTo>
                <a:close/>
                <a:moveTo>
                  <a:pt x="11815" y="4461"/>
                </a:moveTo>
                <a:lnTo>
                  <a:pt x="11815" y="21276"/>
                </a:lnTo>
                <a:lnTo>
                  <a:pt x="12426" y="21276"/>
                </a:lnTo>
                <a:lnTo>
                  <a:pt x="12426" y="13672"/>
                </a:lnTo>
                <a:cubicBezTo>
                  <a:pt x="12426" y="13086"/>
                  <a:pt x="12433" y="12500"/>
                  <a:pt x="12451" y="11922"/>
                </a:cubicBezTo>
                <a:cubicBezTo>
                  <a:pt x="12541" y="8873"/>
                  <a:pt x="12819" y="7815"/>
                  <a:pt x="13253" y="7815"/>
                </a:cubicBezTo>
                <a:cubicBezTo>
                  <a:pt x="13325" y="7815"/>
                  <a:pt x="13405" y="7850"/>
                  <a:pt x="13611" y="7916"/>
                </a:cubicBezTo>
                <a:lnTo>
                  <a:pt x="13611" y="7519"/>
                </a:lnTo>
                <a:lnTo>
                  <a:pt x="13611" y="4463"/>
                </a:lnTo>
                <a:lnTo>
                  <a:pt x="13188" y="4463"/>
                </a:lnTo>
                <a:cubicBezTo>
                  <a:pt x="12921" y="4463"/>
                  <a:pt x="12698" y="5361"/>
                  <a:pt x="12580" y="6714"/>
                </a:cubicBezTo>
                <a:lnTo>
                  <a:pt x="12580" y="6716"/>
                </a:lnTo>
                <a:cubicBezTo>
                  <a:pt x="12488" y="7619"/>
                  <a:pt x="12377" y="9663"/>
                  <a:pt x="12373" y="9737"/>
                </a:cubicBezTo>
                <a:lnTo>
                  <a:pt x="12373" y="4461"/>
                </a:lnTo>
                <a:lnTo>
                  <a:pt x="11815" y="4461"/>
                </a:lnTo>
                <a:close/>
                <a:moveTo>
                  <a:pt x="14008" y="4463"/>
                </a:moveTo>
                <a:lnTo>
                  <a:pt x="14008" y="15988"/>
                </a:lnTo>
                <a:cubicBezTo>
                  <a:pt x="14008" y="19735"/>
                  <a:pt x="14411" y="21600"/>
                  <a:pt x="14927" y="21600"/>
                </a:cubicBezTo>
                <a:cubicBezTo>
                  <a:pt x="15500" y="21600"/>
                  <a:pt x="15850" y="19685"/>
                  <a:pt x="15986" y="16056"/>
                </a:cubicBezTo>
                <a:lnTo>
                  <a:pt x="15986" y="21278"/>
                </a:lnTo>
                <a:lnTo>
                  <a:pt x="16571" y="21278"/>
                </a:lnTo>
                <a:lnTo>
                  <a:pt x="16571" y="4463"/>
                </a:lnTo>
                <a:lnTo>
                  <a:pt x="15960" y="4463"/>
                </a:lnTo>
                <a:lnTo>
                  <a:pt x="15960" y="14090"/>
                </a:lnTo>
                <a:cubicBezTo>
                  <a:pt x="15960" y="16005"/>
                  <a:pt x="15740" y="18711"/>
                  <a:pt x="15209" y="18711"/>
                </a:cubicBezTo>
                <a:cubicBezTo>
                  <a:pt x="14809" y="18711"/>
                  <a:pt x="14619" y="16947"/>
                  <a:pt x="14619" y="14712"/>
                </a:cubicBezTo>
                <a:lnTo>
                  <a:pt x="14619" y="4463"/>
                </a:lnTo>
                <a:lnTo>
                  <a:pt x="14008" y="4463"/>
                </a:lnTo>
                <a:close/>
                <a:moveTo>
                  <a:pt x="1498" y="6411"/>
                </a:moveTo>
                <a:cubicBezTo>
                  <a:pt x="1993" y="6411"/>
                  <a:pt x="2299" y="8596"/>
                  <a:pt x="2299" y="12864"/>
                </a:cubicBezTo>
                <a:cubicBezTo>
                  <a:pt x="2299" y="16846"/>
                  <a:pt x="1993" y="19281"/>
                  <a:pt x="1498" y="19281"/>
                </a:cubicBezTo>
                <a:cubicBezTo>
                  <a:pt x="1006" y="19281"/>
                  <a:pt x="682" y="16846"/>
                  <a:pt x="682" y="12864"/>
                </a:cubicBezTo>
                <a:cubicBezTo>
                  <a:pt x="682" y="8596"/>
                  <a:pt x="1006" y="6411"/>
                  <a:pt x="1498" y="6411"/>
                </a:cubicBezTo>
                <a:close/>
                <a:moveTo>
                  <a:pt x="7823" y="6596"/>
                </a:moveTo>
                <a:cubicBezTo>
                  <a:pt x="8313" y="6596"/>
                  <a:pt x="8530" y="8704"/>
                  <a:pt x="8549" y="10926"/>
                </a:cubicBezTo>
                <a:lnTo>
                  <a:pt x="7078" y="10926"/>
                </a:lnTo>
                <a:cubicBezTo>
                  <a:pt x="7154" y="8079"/>
                  <a:pt x="7412" y="6596"/>
                  <a:pt x="7823" y="6596"/>
                </a:cubicBezTo>
                <a:close/>
              </a:path>
            </a:pathLst>
          </a:custGeom>
          <a:solidFill>
            <a:schemeClr val="bg1"/>
          </a:solidFill>
          <a:ln w="12700">
            <a:miter lim="400000"/>
          </a:ln>
        </p:spPr>
        <p:txBody>
          <a:bodyPr lIns="0" tIns="0" rIns="0" bIns="0" anchor="ctr"/>
          <a:lstStyle/>
          <a:p>
            <a:pPr algn="l" defTabSz="228509">
              <a:defRPr sz="1200"/>
            </a:pPr>
            <a:endParaRPr sz="600"/>
          </a:p>
        </p:txBody>
      </p:sp>
      <p:sp>
        <p:nvSpPr>
          <p:cNvPr id="13" name="© 2022 OneTrust, LLC. All Rights Reserved.">
            <a:extLst>
              <a:ext uri="{FF2B5EF4-FFF2-40B4-BE49-F238E27FC236}">
                <a16:creationId xmlns:a16="http://schemas.microsoft.com/office/drawing/2014/main" id="{CE9C2C9B-8F1B-17FC-3D9C-63ABFDF8C9D7}"/>
              </a:ext>
            </a:extLst>
          </p:cNvPr>
          <p:cNvSpPr txBox="1"/>
          <p:nvPr userDrawn="1"/>
        </p:nvSpPr>
        <p:spPr>
          <a:xfrm>
            <a:off x="323141" y="6589118"/>
            <a:ext cx="3169804" cy="2205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390" tIns="25390" rIns="25390" bIns="25390" anchor="ctr">
            <a:spAutoFit/>
          </a:bodyPr>
          <a:lstStyle>
            <a:lvl1pPr algn="l" defTabSz="457200">
              <a:defRPr sz="2200">
                <a:solidFill>
                  <a:srgbClr val="7F7F7F"/>
                </a:solidFill>
                <a:latin typeface="Univers Light"/>
                <a:ea typeface="Univers Light"/>
                <a:cs typeface="Univers Light"/>
                <a:sym typeface="Univers Light"/>
              </a:defRPr>
            </a:lvl1pPr>
          </a:lstStyle>
          <a:p>
            <a:pPr marL="0" marR="0" lvl="0" indent="0" algn="l" defTabSz="457200" eaLnBrk="1" fontAlgn="auto" latinLnBrk="0" hangingPunct="1">
              <a:lnSpc>
                <a:spcPct val="100000"/>
              </a:lnSpc>
              <a:spcBef>
                <a:spcPts val="0"/>
              </a:spcBef>
              <a:spcAft>
                <a:spcPts val="0"/>
              </a:spcAft>
              <a:buClrTx/>
              <a:buSzTx/>
              <a:buFontTx/>
              <a:buNone/>
              <a:tabLst/>
              <a:defRPr/>
            </a:pPr>
            <a:r>
              <a:rPr kumimoji="0" sz="1100" b="0" i="0" u="none" strike="noStrike" kern="0" cap="none" spc="0" normalizeH="0" baseline="0" noProof="0">
                <a:ln>
                  <a:noFill/>
                </a:ln>
                <a:solidFill>
                  <a:schemeClr val="bg1"/>
                </a:solidFill>
                <a:effectLst/>
                <a:uLnTx/>
                <a:uFillTx/>
                <a:latin typeface="Univers Light"/>
                <a:sym typeface="Univers Light"/>
              </a:rPr>
              <a:t>© 2022 OneTrust, LLC</a:t>
            </a:r>
          </a:p>
        </p:txBody>
      </p:sp>
    </p:spTree>
    <p:extLst>
      <p:ext uri="{BB962C8B-B14F-4D97-AF65-F5344CB8AC3E}">
        <p14:creationId xmlns:p14="http://schemas.microsoft.com/office/powerpoint/2010/main" val="3308170305"/>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preserve="1" userDrawn="1">
  <p:cSld name="Section Dividers 2">
    <p:spTree>
      <p:nvGrpSpPr>
        <p:cNvPr id="1" name=""/>
        <p:cNvGrpSpPr/>
        <p:nvPr/>
      </p:nvGrpSpPr>
      <p:grpSpPr>
        <a:xfrm>
          <a:off x="0" y="0"/>
          <a:ext cx="0" cy="0"/>
          <a:chOff x="0" y="0"/>
          <a:chExt cx="0" cy="0"/>
        </a:xfrm>
      </p:grpSpPr>
      <p:pic>
        <p:nvPicPr>
          <p:cNvPr id="7" name="OT_Step_Gradients_RGB_Step_Square_1A.png">
            <a:extLst>
              <a:ext uri="{FF2B5EF4-FFF2-40B4-BE49-F238E27FC236}">
                <a16:creationId xmlns:a16="http://schemas.microsoft.com/office/drawing/2014/main" id="{4F4C4502-B1C5-11D5-EECE-8729435E0DB2}"/>
              </a:ext>
            </a:extLst>
          </p:cNvPr>
          <p:cNvPicPr>
            <a:picLocks noChangeAspect="1"/>
          </p:cNvPicPr>
          <p:nvPr userDrawn="1"/>
        </p:nvPicPr>
        <p:blipFill>
          <a:blip r:embed="rId2"/>
          <a:srcRect b="4452"/>
          <a:stretch>
            <a:fillRect/>
          </a:stretch>
        </p:blipFill>
        <p:spPr>
          <a:xfrm>
            <a:off x="0" y="284"/>
            <a:ext cx="12187239" cy="6540501"/>
          </a:xfrm>
          <a:prstGeom prst="rect">
            <a:avLst/>
          </a:prstGeom>
          <a:ln w="12700">
            <a:miter lim="400000"/>
          </a:ln>
        </p:spPr>
      </p:pic>
      <p:sp>
        <p:nvSpPr>
          <p:cNvPr id="2" name="Title 1">
            <a:extLst>
              <a:ext uri="{FF2B5EF4-FFF2-40B4-BE49-F238E27FC236}">
                <a16:creationId xmlns:a16="http://schemas.microsoft.com/office/drawing/2014/main" id="{947498AA-1C01-7B2B-9746-50E02DED8B50}"/>
              </a:ext>
            </a:extLst>
          </p:cNvPr>
          <p:cNvSpPr>
            <a:spLocks noGrp="1"/>
          </p:cNvSpPr>
          <p:nvPr>
            <p:ph type="title"/>
          </p:nvPr>
        </p:nvSpPr>
        <p:spPr/>
        <p:txBody>
          <a:bodyPr/>
          <a:lstStyle/>
          <a:p>
            <a:r>
              <a:rPr lang="en-US"/>
              <a:t>Click to edit Master title style</a:t>
            </a:r>
          </a:p>
        </p:txBody>
      </p:sp>
      <p:sp>
        <p:nvSpPr>
          <p:cNvPr id="9" name="Line">
            <a:extLst>
              <a:ext uri="{FF2B5EF4-FFF2-40B4-BE49-F238E27FC236}">
                <a16:creationId xmlns:a16="http://schemas.microsoft.com/office/drawing/2014/main" id="{D7BF7B95-BE95-554E-F529-C6BDE2A139FD}"/>
              </a:ext>
            </a:extLst>
          </p:cNvPr>
          <p:cNvSpPr/>
          <p:nvPr userDrawn="1"/>
        </p:nvSpPr>
        <p:spPr>
          <a:xfrm flipV="1">
            <a:off x="11446329" y="6638556"/>
            <a:ext cx="0" cy="121675"/>
          </a:xfrm>
          <a:prstGeom prst="line">
            <a:avLst/>
          </a:prstGeom>
          <a:ln w="25400">
            <a:solidFill>
              <a:srgbClr val="7F7F7F">
                <a:alpha val="30643"/>
              </a:srgbClr>
            </a:solidFill>
            <a:miter lim="400000"/>
          </a:ln>
        </p:spPr>
        <p:txBody>
          <a:bodyPr lIns="25390" tIns="25390" rIns="25390" bIns="25390" anchor="ctr"/>
          <a:lstStyle/>
          <a:p>
            <a:pPr defTabSz="228475">
              <a:defRPr sz="4000">
                <a:solidFill>
                  <a:srgbClr val="FFFFFF"/>
                </a:solidFill>
                <a:effectLst>
                  <a:outerShdw blurRad="38100" dist="12700" dir="5400000" rotWithShape="0">
                    <a:srgbClr val="000000">
                      <a:alpha val="50000"/>
                    </a:srgbClr>
                  </a:outerShdw>
                </a:effectLst>
              </a:defRPr>
            </a:pPr>
            <a:endParaRPr sz="1999">
              <a:solidFill>
                <a:srgbClr val="FFFFFF"/>
              </a:solidFill>
              <a:effectLst>
                <a:outerShdw blurRad="38100" dist="12700" dir="5400000" rotWithShape="0">
                  <a:srgbClr val="000000">
                    <a:alpha val="50000"/>
                  </a:srgbClr>
                </a:outerShdw>
              </a:effectLst>
              <a:latin typeface="Univers Light" panose="020B0403020202020204" pitchFamily="34" charset="0"/>
            </a:endParaRPr>
          </a:p>
        </p:txBody>
      </p:sp>
      <p:sp>
        <p:nvSpPr>
          <p:cNvPr id="5" name="Shape">
            <a:extLst>
              <a:ext uri="{FF2B5EF4-FFF2-40B4-BE49-F238E27FC236}">
                <a16:creationId xmlns:a16="http://schemas.microsoft.com/office/drawing/2014/main" id="{2852362C-1621-38B3-8AE0-FCA8F895BB6D}"/>
              </a:ext>
            </a:extLst>
          </p:cNvPr>
          <p:cNvSpPr/>
          <p:nvPr userDrawn="1"/>
        </p:nvSpPr>
        <p:spPr>
          <a:xfrm>
            <a:off x="10407192" y="6618423"/>
            <a:ext cx="880747" cy="155544"/>
          </a:xfrm>
          <a:custGeom>
            <a:avLst/>
            <a:gdLst/>
            <a:ahLst/>
            <a:cxnLst>
              <a:cxn ang="0">
                <a:pos x="wd2" y="hd2"/>
              </a:cxn>
              <a:cxn ang="5400000">
                <a:pos x="wd2" y="hd2"/>
              </a:cxn>
              <a:cxn ang="10800000">
                <a:pos x="wd2" y="hd2"/>
              </a:cxn>
              <a:cxn ang="16200000">
                <a:pos x="wd2" y="hd2"/>
              </a:cxn>
            </a:cxnLst>
            <a:rect l="0" t="0" r="r" b="b"/>
            <a:pathLst>
              <a:path w="21600" h="21600" extrusionOk="0">
                <a:moveTo>
                  <a:pt x="10009" y="0"/>
                </a:moveTo>
                <a:cubicBezTo>
                  <a:pt x="10009" y="99"/>
                  <a:pt x="10007" y="892"/>
                  <a:pt x="10001" y="1487"/>
                </a:cubicBezTo>
                <a:cubicBezTo>
                  <a:pt x="9996" y="2086"/>
                  <a:pt x="9988" y="2589"/>
                  <a:pt x="9977" y="2990"/>
                </a:cubicBezTo>
                <a:cubicBezTo>
                  <a:pt x="9963" y="3718"/>
                  <a:pt x="9935" y="4199"/>
                  <a:pt x="9894" y="4430"/>
                </a:cubicBezTo>
                <a:cubicBezTo>
                  <a:pt x="9852" y="4665"/>
                  <a:pt x="9770" y="4801"/>
                  <a:pt x="9645" y="4839"/>
                </a:cubicBezTo>
                <a:cubicBezTo>
                  <a:pt x="9595" y="4862"/>
                  <a:pt x="9522" y="4876"/>
                  <a:pt x="9426" y="4884"/>
                </a:cubicBezTo>
                <a:cubicBezTo>
                  <a:pt x="9371" y="4891"/>
                  <a:pt x="9384" y="4896"/>
                  <a:pt x="9344" y="4896"/>
                </a:cubicBezTo>
                <a:lnTo>
                  <a:pt x="9344" y="6855"/>
                </a:lnTo>
                <a:lnTo>
                  <a:pt x="9940" y="6855"/>
                </a:lnTo>
                <a:lnTo>
                  <a:pt x="9940" y="9573"/>
                </a:lnTo>
                <a:lnTo>
                  <a:pt x="9940" y="9573"/>
                </a:lnTo>
                <a:lnTo>
                  <a:pt x="9940" y="17585"/>
                </a:lnTo>
                <a:cubicBezTo>
                  <a:pt x="9940" y="19936"/>
                  <a:pt x="10178" y="21278"/>
                  <a:pt x="10593" y="21278"/>
                </a:cubicBezTo>
                <a:lnTo>
                  <a:pt x="11307" y="21278"/>
                </a:lnTo>
                <a:lnTo>
                  <a:pt x="11307" y="19061"/>
                </a:lnTo>
                <a:lnTo>
                  <a:pt x="10806" y="19044"/>
                </a:lnTo>
                <a:cubicBezTo>
                  <a:pt x="10610" y="19044"/>
                  <a:pt x="10539" y="18642"/>
                  <a:pt x="10539" y="17531"/>
                </a:cubicBezTo>
                <a:lnTo>
                  <a:pt x="10539" y="6855"/>
                </a:lnTo>
                <a:lnTo>
                  <a:pt x="11307" y="6855"/>
                </a:lnTo>
                <a:lnTo>
                  <a:pt x="11307" y="4463"/>
                </a:lnTo>
                <a:lnTo>
                  <a:pt x="10539" y="4463"/>
                </a:lnTo>
                <a:lnTo>
                  <a:pt x="10539" y="0"/>
                </a:lnTo>
                <a:lnTo>
                  <a:pt x="10009" y="0"/>
                </a:lnTo>
                <a:close/>
                <a:moveTo>
                  <a:pt x="20302" y="0"/>
                </a:moveTo>
                <a:cubicBezTo>
                  <a:pt x="20302" y="99"/>
                  <a:pt x="20299" y="892"/>
                  <a:pt x="20294" y="1487"/>
                </a:cubicBezTo>
                <a:cubicBezTo>
                  <a:pt x="20289" y="2086"/>
                  <a:pt x="20281" y="2589"/>
                  <a:pt x="20270" y="2990"/>
                </a:cubicBezTo>
                <a:cubicBezTo>
                  <a:pt x="20255" y="3718"/>
                  <a:pt x="20228" y="4199"/>
                  <a:pt x="20187" y="4430"/>
                </a:cubicBezTo>
                <a:cubicBezTo>
                  <a:pt x="20146" y="4665"/>
                  <a:pt x="20063" y="4801"/>
                  <a:pt x="19938" y="4839"/>
                </a:cubicBezTo>
                <a:cubicBezTo>
                  <a:pt x="19888" y="4862"/>
                  <a:pt x="19815" y="4876"/>
                  <a:pt x="19719" y="4884"/>
                </a:cubicBezTo>
                <a:cubicBezTo>
                  <a:pt x="19664" y="4891"/>
                  <a:pt x="19677" y="4896"/>
                  <a:pt x="19638" y="4896"/>
                </a:cubicBezTo>
                <a:lnTo>
                  <a:pt x="19638" y="6855"/>
                </a:lnTo>
                <a:lnTo>
                  <a:pt x="20233" y="6855"/>
                </a:lnTo>
                <a:lnTo>
                  <a:pt x="20233" y="9573"/>
                </a:lnTo>
                <a:lnTo>
                  <a:pt x="20233" y="9573"/>
                </a:lnTo>
                <a:lnTo>
                  <a:pt x="20233" y="17585"/>
                </a:lnTo>
                <a:cubicBezTo>
                  <a:pt x="20233" y="19936"/>
                  <a:pt x="20471" y="21278"/>
                  <a:pt x="20886" y="21278"/>
                </a:cubicBezTo>
                <a:lnTo>
                  <a:pt x="21600" y="21278"/>
                </a:lnTo>
                <a:lnTo>
                  <a:pt x="21600" y="19061"/>
                </a:lnTo>
                <a:lnTo>
                  <a:pt x="21099" y="19044"/>
                </a:lnTo>
                <a:cubicBezTo>
                  <a:pt x="20903" y="19044"/>
                  <a:pt x="20832" y="18642"/>
                  <a:pt x="20832" y="17531"/>
                </a:cubicBezTo>
                <a:lnTo>
                  <a:pt x="20832" y="6855"/>
                </a:lnTo>
                <a:lnTo>
                  <a:pt x="21600" y="6855"/>
                </a:lnTo>
                <a:lnTo>
                  <a:pt x="21600" y="4463"/>
                </a:lnTo>
                <a:lnTo>
                  <a:pt x="20832" y="4463"/>
                </a:lnTo>
                <a:lnTo>
                  <a:pt x="20832" y="0"/>
                </a:lnTo>
                <a:lnTo>
                  <a:pt x="20302" y="0"/>
                </a:lnTo>
                <a:close/>
                <a:moveTo>
                  <a:pt x="1492" y="4127"/>
                </a:moveTo>
                <a:cubicBezTo>
                  <a:pt x="668" y="4127"/>
                  <a:pt x="0" y="7722"/>
                  <a:pt x="0" y="12864"/>
                </a:cubicBezTo>
                <a:cubicBezTo>
                  <a:pt x="0" y="18005"/>
                  <a:pt x="668" y="21600"/>
                  <a:pt x="1492" y="21600"/>
                </a:cubicBezTo>
                <a:cubicBezTo>
                  <a:pt x="2326" y="21600"/>
                  <a:pt x="2981" y="18005"/>
                  <a:pt x="2981" y="12864"/>
                </a:cubicBezTo>
                <a:cubicBezTo>
                  <a:pt x="2981" y="7722"/>
                  <a:pt x="2320" y="4127"/>
                  <a:pt x="1492" y="4127"/>
                </a:cubicBezTo>
                <a:close/>
                <a:moveTo>
                  <a:pt x="5029" y="4127"/>
                </a:moveTo>
                <a:cubicBezTo>
                  <a:pt x="4441" y="4127"/>
                  <a:pt x="4082" y="6042"/>
                  <a:pt x="3914" y="9671"/>
                </a:cubicBezTo>
                <a:lnTo>
                  <a:pt x="3914" y="4463"/>
                </a:lnTo>
                <a:lnTo>
                  <a:pt x="3354" y="4463"/>
                </a:lnTo>
                <a:lnTo>
                  <a:pt x="3354" y="21278"/>
                </a:lnTo>
                <a:lnTo>
                  <a:pt x="3969" y="21278"/>
                </a:lnTo>
                <a:lnTo>
                  <a:pt x="3969" y="11637"/>
                </a:lnTo>
                <a:cubicBezTo>
                  <a:pt x="3969" y="9722"/>
                  <a:pt x="4194" y="7017"/>
                  <a:pt x="4740" y="7017"/>
                </a:cubicBezTo>
                <a:cubicBezTo>
                  <a:pt x="5151" y="7017"/>
                  <a:pt x="5359" y="8780"/>
                  <a:pt x="5359" y="11015"/>
                </a:cubicBezTo>
                <a:lnTo>
                  <a:pt x="5359" y="21278"/>
                </a:lnTo>
                <a:lnTo>
                  <a:pt x="5974" y="21278"/>
                </a:lnTo>
                <a:lnTo>
                  <a:pt x="5974" y="9739"/>
                </a:lnTo>
                <a:cubicBezTo>
                  <a:pt x="5974" y="5993"/>
                  <a:pt x="5559" y="4127"/>
                  <a:pt x="5029" y="4127"/>
                </a:cubicBezTo>
                <a:close/>
                <a:moveTo>
                  <a:pt x="7817" y="4127"/>
                </a:moveTo>
                <a:cubicBezTo>
                  <a:pt x="6966" y="4127"/>
                  <a:pt x="6364" y="7654"/>
                  <a:pt x="6364" y="12998"/>
                </a:cubicBezTo>
                <a:cubicBezTo>
                  <a:pt x="6364" y="17854"/>
                  <a:pt x="6868" y="21600"/>
                  <a:pt x="7835" y="21600"/>
                </a:cubicBezTo>
                <a:cubicBezTo>
                  <a:pt x="8752" y="21600"/>
                  <a:pt x="9182" y="18234"/>
                  <a:pt x="9208" y="15227"/>
                </a:cubicBezTo>
                <a:lnTo>
                  <a:pt x="8580" y="15227"/>
                </a:lnTo>
                <a:cubicBezTo>
                  <a:pt x="8535" y="17646"/>
                  <a:pt x="8360" y="19131"/>
                  <a:pt x="7841" y="19131"/>
                </a:cubicBezTo>
                <a:cubicBezTo>
                  <a:pt x="7322" y="19131"/>
                  <a:pt x="7049" y="16846"/>
                  <a:pt x="7049" y="13066"/>
                </a:cubicBezTo>
                <a:lnTo>
                  <a:pt x="7049" y="12763"/>
                </a:lnTo>
                <a:lnTo>
                  <a:pt x="9226" y="12763"/>
                </a:lnTo>
                <a:cubicBezTo>
                  <a:pt x="9208" y="7453"/>
                  <a:pt x="8731" y="4127"/>
                  <a:pt x="7817" y="4127"/>
                </a:cubicBezTo>
                <a:close/>
                <a:moveTo>
                  <a:pt x="18199" y="4137"/>
                </a:moveTo>
                <a:cubicBezTo>
                  <a:pt x="17553" y="4137"/>
                  <a:pt x="17102" y="5916"/>
                  <a:pt x="17102" y="9039"/>
                </a:cubicBezTo>
                <a:cubicBezTo>
                  <a:pt x="17102" y="15321"/>
                  <a:pt x="18863" y="12568"/>
                  <a:pt x="18863" y="16660"/>
                </a:cubicBezTo>
                <a:cubicBezTo>
                  <a:pt x="18863" y="18039"/>
                  <a:pt x="18632" y="18913"/>
                  <a:pt x="18282" y="18913"/>
                </a:cubicBezTo>
                <a:cubicBezTo>
                  <a:pt x="17888" y="18913"/>
                  <a:pt x="17655" y="17948"/>
                  <a:pt x="17613" y="16470"/>
                </a:cubicBezTo>
                <a:lnTo>
                  <a:pt x="17003" y="16470"/>
                </a:lnTo>
                <a:cubicBezTo>
                  <a:pt x="17039" y="19560"/>
                  <a:pt x="17537" y="21600"/>
                  <a:pt x="18282" y="21600"/>
                </a:cubicBezTo>
                <a:cubicBezTo>
                  <a:pt x="18946" y="21600"/>
                  <a:pt x="19444" y="19818"/>
                  <a:pt x="19444" y="16493"/>
                </a:cubicBezTo>
                <a:cubicBezTo>
                  <a:pt x="19444" y="10213"/>
                  <a:pt x="17683" y="12936"/>
                  <a:pt x="17683" y="8870"/>
                </a:cubicBezTo>
                <a:cubicBezTo>
                  <a:pt x="17683" y="7631"/>
                  <a:pt x="17891" y="6822"/>
                  <a:pt x="18199" y="6822"/>
                </a:cubicBezTo>
                <a:cubicBezTo>
                  <a:pt x="18561" y="6822"/>
                  <a:pt x="18760" y="7727"/>
                  <a:pt x="18784" y="9171"/>
                </a:cubicBezTo>
                <a:lnTo>
                  <a:pt x="19390" y="9171"/>
                </a:lnTo>
                <a:cubicBezTo>
                  <a:pt x="19378" y="6184"/>
                  <a:pt x="18934" y="4137"/>
                  <a:pt x="18199" y="4137"/>
                </a:cubicBezTo>
                <a:close/>
                <a:moveTo>
                  <a:pt x="11815" y="4461"/>
                </a:moveTo>
                <a:lnTo>
                  <a:pt x="11815" y="21276"/>
                </a:lnTo>
                <a:lnTo>
                  <a:pt x="12426" y="21276"/>
                </a:lnTo>
                <a:lnTo>
                  <a:pt x="12426" y="13672"/>
                </a:lnTo>
                <a:cubicBezTo>
                  <a:pt x="12426" y="13086"/>
                  <a:pt x="12433" y="12500"/>
                  <a:pt x="12451" y="11922"/>
                </a:cubicBezTo>
                <a:cubicBezTo>
                  <a:pt x="12541" y="8873"/>
                  <a:pt x="12819" y="7815"/>
                  <a:pt x="13253" y="7815"/>
                </a:cubicBezTo>
                <a:cubicBezTo>
                  <a:pt x="13325" y="7815"/>
                  <a:pt x="13405" y="7850"/>
                  <a:pt x="13611" y="7916"/>
                </a:cubicBezTo>
                <a:lnTo>
                  <a:pt x="13611" y="7519"/>
                </a:lnTo>
                <a:lnTo>
                  <a:pt x="13611" y="4463"/>
                </a:lnTo>
                <a:lnTo>
                  <a:pt x="13188" y="4463"/>
                </a:lnTo>
                <a:cubicBezTo>
                  <a:pt x="12921" y="4463"/>
                  <a:pt x="12698" y="5361"/>
                  <a:pt x="12580" y="6714"/>
                </a:cubicBezTo>
                <a:lnTo>
                  <a:pt x="12580" y="6716"/>
                </a:lnTo>
                <a:cubicBezTo>
                  <a:pt x="12488" y="7619"/>
                  <a:pt x="12377" y="9663"/>
                  <a:pt x="12373" y="9737"/>
                </a:cubicBezTo>
                <a:lnTo>
                  <a:pt x="12373" y="4461"/>
                </a:lnTo>
                <a:lnTo>
                  <a:pt x="11815" y="4461"/>
                </a:lnTo>
                <a:close/>
                <a:moveTo>
                  <a:pt x="14008" y="4463"/>
                </a:moveTo>
                <a:lnTo>
                  <a:pt x="14008" y="15988"/>
                </a:lnTo>
                <a:cubicBezTo>
                  <a:pt x="14008" y="19735"/>
                  <a:pt x="14411" y="21600"/>
                  <a:pt x="14927" y="21600"/>
                </a:cubicBezTo>
                <a:cubicBezTo>
                  <a:pt x="15500" y="21600"/>
                  <a:pt x="15850" y="19685"/>
                  <a:pt x="15986" y="16056"/>
                </a:cubicBezTo>
                <a:lnTo>
                  <a:pt x="15986" y="21278"/>
                </a:lnTo>
                <a:lnTo>
                  <a:pt x="16571" y="21278"/>
                </a:lnTo>
                <a:lnTo>
                  <a:pt x="16571" y="4463"/>
                </a:lnTo>
                <a:lnTo>
                  <a:pt x="15960" y="4463"/>
                </a:lnTo>
                <a:lnTo>
                  <a:pt x="15960" y="14090"/>
                </a:lnTo>
                <a:cubicBezTo>
                  <a:pt x="15960" y="16005"/>
                  <a:pt x="15740" y="18711"/>
                  <a:pt x="15209" y="18711"/>
                </a:cubicBezTo>
                <a:cubicBezTo>
                  <a:pt x="14809" y="18711"/>
                  <a:pt x="14619" y="16947"/>
                  <a:pt x="14619" y="14712"/>
                </a:cubicBezTo>
                <a:lnTo>
                  <a:pt x="14619" y="4463"/>
                </a:lnTo>
                <a:lnTo>
                  <a:pt x="14008" y="4463"/>
                </a:lnTo>
                <a:close/>
                <a:moveTo>
                  <a:pt x="1498" y="6411"/>
                </a:moveTo>
                <a:cubicBezTo>
                  <a:pt x="1993" y="6411"/>
                  <a:pt x="2299" y="8596"/>
                  <a:pt x="2299" y="12864"/>
                </a:cubicBezTo>
                <a:cubicBezTo>
                  <a:pt x="2299" y="16846"/>
                  <a:pt x="1993" y="19281"/>
                  <a:pt x="1498" y="19281"/>
                </a:cubicBezTo>
                <a:cubicBezTo>
                  <a:pt x="1006" y="19281"/>
                  <a:pt x="682" y="16846"/>
                  <a:pt x="682" y="12864"/>
                </a:cubicBezTo>
                <a:cubicBezTo>
                  <a:pt x="682" y="8596"/>
                  <a:pt x="1006" y="6411"/>
                  <a:pt x="1498" y="6411"/>
                </a:cubicBezTo>
                <a:close/>
                <a:moveTo>
                  <a:pt x="7823" y="6596"/>
                </a:moveTo>
                <a:cubicBezTo>
                  <a:pt x="8313" y="6596"/>
                  <a:pt x="8530" y="8704"/>
                  <a:pt x="8549" y="10926"/>
                </a:cubicBezTo>
                <a:lnTo>
                  <a:pt x="7078" y="10926"/>
                </a:lnTo>
                <a:cubicBezTo>
                  <a:pt x="7154" y="8079"/>
                  <a:pt x="7412" y="6596"/>
                  <a:pt x="7823" y="6596"/>
                </a:cubicBezTo>
                <a:close/>
              </a:path>
            </a:pathLst>
          </a:custGeom>
          <a:solidFill>
            <a:schemeClr val="bg1"/>
          </a:solidFill>
          <a:ln w="12700">
            <a:miter lim="400000"/>
          </a:ln>
        </p:spPr>
        <p:txBody>
          <a:bodyPr lIns="0" tIns="0" rIns="0" bIns="0" anchor="ctr"/>
          <a:lstStyle/>
          <a:p>
            <a:pPr algn="l" defTabSz="228509">
              <a:defRPr sz="1200"/>
            </a:pPr>
            <a:endParaRPr sz="600"/>
          </a:p>
        </p:txBody>
      </p:sp>
      <p:sp>
        <p:nvSpPr>
          <p:cNvPr id="11" name="© 2022 OneTrust, LLC. All Rights Reserved.">
            <a:extLst>
              <a:ext uri="{FF2B5EF4-FFF2-40B4-BE49-F238E27FC236}">
                <a16:creationId xmlns:a16="http://schemas.microsoft.com/office/drawing/2014/main" id="{85493FAE-4318-725E-9017-92EE91C11B0C}"/>
              </a:ext>
            </a:extLst>
          </p:cNvPr>
          <p:cNvSpPr txBox="1"/>
          <p:nvPr userDrawn="1"/>
        </p:nvSpPr>
        <p:spPr>
          <a:xfrm>
            <a:off x="323141" y="6589118"/>
            <a:ext cx="3169804" cy="2205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390" tIns="25390" rIns="25390" bIns="25390" anchor="ctr">
            <a:spAutoFit/>
          </a:bodyPr>
          <a:lstStyle>
            <a:lvl1pPr algn="l" defTabSz="457200">
              <a:defRPr sz="2200">
                <a:solidFill>
                  <a:srgbClr val="7F7F7F"/>
                </a:solidFill>
                <a:latin typeface="Univers Light"/>
                <a:ea typeface="Univers Light"/>
                <a:cs typeface="Univers Light"/>
                <a:sym typeface="Univers Light"/>
              </a:defRPr>
            </a:lvl1pPr>
          </a:lstStyle>
          <a:p>
            <a:pPr marL="0" marR="0" lvl="0" indent="0" algn="l" defTabSz="457200" eaLnBrk="1" fontAlgn="auto" latinLnBrk="0" hangingPunct="1">
              <a:lnSpc>
                <a:spcPct val="100000"/>
              </a:lnSpc>
              <a:spcBef>
                <a:spcPts val="0"/>
              </a:spcBef>
              <a:spcAft>
                <a:spcPts val="0"/>
              </a:spcAft>
              <a:buClrTx/>
              <a:buSzTx/>
              <a:buFontTx/>
              <a:buNone/>
              <a:tabLst/>
              <a:defRPr/>
            </a:pPr>
            <a:r>
              <a:rPr kumimoji="0" sz="1100" b="0" i="0" u="none" strike="noStrike" kern="0" cap="none" spc="0" normalizeH="0" baseline="0" noProof="0">
                <a:ln>
                  <a:noFill/>
                </a:ln>
                <a:solidFill>
                  <a:schemeClr val="bg1"/>
                </a:solidFill>
                <a:effectLst/>
                <a:uLnTx/>
                <a:uFillTx/>
                <a:latin typeface="Univers Light"/>
                <a:sym typeface="Univers Light"/>
              </a:rPr>
              <a:t>© 2022 OneTrust, LLC</a:t>
            </a:r>
          </a:p>
        </p:txBody>
      </p:sp>
    </p:spTree>
    <p:extLst>
      <p:ext uri="{BB962C8B-B14F-4D97-AF65-F5344CB8AC3E}">
        <p14:creationId xmlns:p14="http://schemas.microsoft.com/office/powerpoint/2010/main" val="941346397"/>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preserve="1" userDrawn="1">
  <p:cSld name="White Backgrou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2321617551"/>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userDrawn="1">
  <p:cSld name="White Background Title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11544300" cy="582612"/>
          </a:xfrm>
        </p:spPr>
        <p:txBody>
          <a:bodyPr vert="horz" lIns="91440" tIns="45720" rIns="91440" bIns="45720" rtlCol="0">
            <a:normAutofit/>
          </a:bodyPr>
          <a:lstStyle>
            <a:lvl1pPr marL="0" indent="0">
              <a:buFontTx/>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Tree>
    <p:extLst>
      <p:ext uri="{BB962C8B-B14F-4D97-AF65-F5344CB8AC3E}">
        <p14:creationId xmlns:p14="http://schemas.microsoft.com/office/powerpoint/2010/main" val="3360081461"/>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userDrawn="1">
  <p:cSld name="White Background Title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6" name="Text Placeholder 5">
            <a:extLst>
              <a:ext uri="{FF2B5EF4-FFF2-40B4-BE49-F238E27FC236}">
                <a16:creationId xmlns:a16="http://schemas.microsoft.com/office/drawing/2014/main" id="{97084CA6-B8B1-5F6F-865F-E940B9D36671}"/>
              </a:ext>
            </a:extLst>
          </p:cNvPr>
          <p:cNvSpPr>
            <a:spLocks noGrp="1"/>
          </p:cNvSpPr>
          <p:nvPr>
            <p:ph type="body" sz="quarter" idx="13" hasCustomPrompt="1"/>
          </p:nvPr>
        </p:nvSpPr>
        <p:spPr>
          <a:xfrm>
            <a:off x="304800" y="1567502"/>
            <a:ext cx="115443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8505499"/>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a:lstStyle>
            <a:lvl1pPr>
              <a:defRPr/>
            </a:lvl1pPr>
          </a:lstStyle>
          <a:p>
            <a:r>
              <a:rPr lang="en-US"/>
              <a:t>Click to edit Master title style</a:t>
            </a:r>
          </a:p>
        </p:txBody>
      </p:sp>
      <p:sp>
        <p:nvSpPr>
          <p:cNvPr id="3" name="Content Placeholder 2"/>
          <p:cNvSpPr>
            <a:spLocks noGrp="1"/>
          </p:cNvSpPr>
          <p:nvPr>
            <p:ph idx="1"/>
          </p:nvPr>
        </p:nvSpPr>
        <p:spPr/>
        <p:txBody>
          <a:bodyPr/>
          <a:lstStyle>
            <a:lvl2pPr marL="685800" indent="-228600">
              <a:buSzPct val="100000"/>
              <a:buFont typeface="Courier New" panose="02070309020205020404" pitchFamily="49" charset="0"/>
              <a:buChar char="o"/>
              <a:defRPr/>
            </a:lvl2pPr>
            <a:lvl3pPr marL="1143000" indent="-228600">
              <a:buFont typeface="Wingdings" panose="05000000000000000000" pitchFamily="2" charset="2"/>
              <a:buChar char="§"/>
              <a:defRPr/>
            </a:lvl3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a:spLocks noGrp="1"/>
          </p:cNvSpPr>
          <p:nvPr>
            <p:ph type="sldNum" sz="quarter" idx="4"/>
          </p:nvPr>
        </p:nvSpPr>
        <p:spPr>
          <a:xfrm>
            <a:off x="8610600" y="6356349"/>
            <a:ext cx="3257144" cy="365125"/>
          </a:xfrm>
          <a:prstGeom prst="rect">
            <a:avLst/>
          </a:prstGeom>
        </p:spPr>
        <p:txBody>
          <a:bodyPr vert="horz" lIns="91440" tIns="45720" rIns="91440" bIns="45720" rtlCol="0" anchor="ctr"/>
          <a:lstStyle>
            <a:lvl1pPr algn="r">
              <a:defRPr sz="900" b="0" i="0">
                <a:solidFill>
                  <a:srgbClr val="414042"/>
                </a:solidFill>
                <a:latin typeface="Open Sans" charset="0"/>
                <a:ea typeface="Open Sans" charset="0"/>
                <a:cs typeface="Open Sans" charset="0"/>
              </a:defRPr>
            </a:lvl1pPr>
          </a:lstStyle>
          <a:p>
            <a:fld id="{D1202683-AC02-ED4E-B8A9-013B3AF86E35}" type="slidenum">
              <a:rPr lang="en-US" smtClean="0"/>
              <a:pPr/>
              <a:t>‹N°›</a:t>
            </a:fld>
            <a:endParaRPr lang="en-US" dirty="0"/>
          </a:p>
        </p:txBody>
      </p:sp>
    </p:spTree>
    <p:extLst>
      <p:ext uri="{BB962C8B-B14F-4D97-AF65-F5344CB8AC3E}">
        <p14:creationId xmlns:p14="http://schemas.microsoft.com/office/powerpoint/2010/main" val="1026687810"/>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userDrawn="1">
  <p:cSld name="White Background Title Subtitle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11544300" cy="582612"/>
          </a:xfrm>
        </p:spPr>
        <p:txBody>
          <a:bodyPr vert="horz" lIns="91440" tIns="45720" rIns="91440" bIns="45720" rtlCol="0">
            <a:normAutofit/>
          </a:bodyPr>
          <a:lstStyle>
            <a:lvl1pPr marL="0" indent="0">
              <a:buFont typeface="Wingdings" pitchFamily="2" charset="2"/>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
        <p:nvSpPr>
          <p:cNvPr id="6" name="Text Placeholder 5">
            <a:extLst>
              <a:ext uri="{FF2B5EF4-FFF2-40B4-BE49-F238E27FC236}">
                <a16:creationId xmlns:a16="http://schemas.microsoft.com/office/drawing/2014/main" id="{97084CA6-B8B1-5F6F-865F-E940B9D36671}"/>
              </a:ext>
            </a:extLst>
          </p:cNvPr>
          <p:cNvSpPr>
            <a:spLocks noGrp="1"/>
          </p:cNvSpPr>
          <p:nvPr>
            <p:ph type="body" sz="quarter" idx="13" hasCustomPrompt="1"/>
          </p:nvPr>
        </p:nvSpPr>
        <p:spPr>
          <a:xfrm>
            <a:off x="304800" y="2057400"/>
            <a:ext cx="115443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17001761"/>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381.xml><?xml version="1.0" encoding="utf-8"?>
<p:sldLayout xmlns:a="http://schemas.openxmlformats.org/drawingml/2006/main" xmlns:r="http://schemas.openxmlformats.org/officeDocument/2006/relationships" xmlns:p="http://schemas.openxmlformats.org/presentationml/2006/main" preserve="1" userDrawn="1">
  <p:cSld name="White Background Title 2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9" name="Text Placeholder 5">
            <a:extLst>
              <a:ext uri="{FF2B5EF4-FFF2-40B4-BE49-F238E27FC236}">
                <a16:creationId xmlns:a16="http://schemas.microsoft.com/office/drawing/2014/main" id="{B31D70AF-7580-F143-9574-DF082F671F95}"/>
              </a:ext>
            </a:extLst>
          </p:cNvPr>
          <p:cNvSpPr>
            <a:spLocks noGrp="1"/>
          </p:cNvSpPr>
          <p:nvPr>
            <p:ph type="body" sz="quarter" idx="13" hasCustomPrompt="1"/>
          </p:nvPr>
        </p:nvSpPr>
        <p:spPr>
          <a:xfrm>
            <a:off x="304800" y="1567502"/>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0" name="Text Placeholder 5">
            <a:extLst>
              <a:ext uri="{FF2B5EF4-FFF2-40B4-BE49-F238E27FC236}">
                <a16:creationId xmlns:a16="http://schemas.microsoft.com/office/drawing/2014/main" id="{47624E3D-E7BF-595A-B8B8-8BCE1239CCA3}"/>
              </a:ext>
            </a:extLst>
          </p:cNvPr>
          <p:cNvSpPr>
            <a:spLocks noGrp="1"/>
          </p:cNvSpPr>
          <p:nvPr>
            <p:ph type="body" sz="quarter" idx="14" hasCustomPrompt="1"/>
          </p:nvPr>
        </p:nvSpPr>
        <p:spPr>
          <a:xfrm>
            <a:off x="6213227" y="1567502"/>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4001503"/>
      </p:ext>
    </p:extLst>
  </p:cSld>
  <p:clrMapOvr>
    <a:masterClrMapping/>
  </p:clrMapOvr>
  <p:extLst>
    <p:ext uri="{DCECCB84-F9BA-43D5-87BE-67443E8EF086}">
      <p15:sldGuideLst xmlns:p15="http://schemas.microsoft.com/office/powerpoint/2012/main">
        <p15:guide id="1" pos="3912">
          <p15:clr>
            <a:srgbClr val="FBAE40"/>
          </p15:clr>
        </p15:guide>
        <p15:guide id="2" pos="3744">
          <p15:clr>
            <a:srgbClr val="FBAE40"/>
          </p15:clr>
        </p15:guide>
        <p15:guide id="3" orient="horz" pos="768">
          <p15:clr>
            <a:srgbClr val="FBAE40"/>
          </p15:clr>
        </p15:guide>
      </p15:sldGuideLst>
    </p:ext>
  </p:extLst>
</p:sldLayout>
</file>

<file path=ppt/slideLayouts/slideLayout382.xml><?xml version="1.0" encoding="utf-8"?>
<p:sldLayout xmlns:a="http://schemas.openxmlformats.org/drawingml/2006/main" xmlns:r="http://schemas.openxmlformats.org/officeDocument/2006/relationships" xmlns:p="http://schemas.openxmlformats.org/presentationml/2006/main" preserve="1" userDrawn="1">
  <p:cSld name="White Background Title Subtitle 2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11544300" cy="582612"/>
          </a:xfrm>
        </p:spPr>
        <p:txBody>
          <a:bodyPr vert="horz" lIns="91440" tIns="45720" rIns="91440" bIns="45720" rtlCol="0">
            <a:normAutofit/>
          </a:bodyPr>
          <a:lstStyle>
            <a:lvl1pPr marL="0" indent="0">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
        <p:nvSpPr>
          <p:cNvPr id="9" name="Text Placeholder 5">
            <a:extLst>
              <a:ext uri="{FF2B5EF4-FFF2-40B4-BE49-F238E27FC236}">
                <a16:creationId xmlns:a16="http://schemas.microsoft.com/office/drawing/2014/main" id="{B31D70AF-7580-F143-9574-DF082F671F95}"/>
              </a:ext>
            </a:extLst>
          </p:cNvPr>
          <p:cNvSpPr>
            <a:spLocks noGrp="1"/>
          </p:cNvSpPr>
          <p:nvPr>
            <p:ph type="body" sz="quarter" idx="13" hasCustomPrompt="1"/>
          </p:nvPr>
        </p:nvSpPr>
        <p:spPr>
          <a:xfrm>
            <a:off x="304800" y="2057400"/>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0" name="Text Placeholder 5">
            <a:extLst>
              <a:ext uri="{FF2B5EF4-FFF2-40B4-BE49-F238E27FC236}">
                <a16:creationId xmlns:a16="http://schemas.microsoft.com/office/drawing/2014/main" id="{47624E3D-E7BF-595A-B8B8-8BCE1239CCA3}"/>
              </a:ext>
            </a:extLst>
          </p:cNvPr>
          <p:cNvSpPr>
            <a:spLocks noGrp="1"/>
          </p:cNvSpPr>
          <p:nvPr>
            <p:ph type="body" sz="quarter" idx="14" hasCustomPrompt="1"/>
          </p:nvPr>
        </p:nvSpPr>
        <p:spPr>
          <a:xfrm>
            <a:off x="6213227" y="2057400"/>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87473899"/>
      </p:ext>
    </p:extLst>
  </p:cSld>
  <p:clrMapOvr>
    <a:masterClrMapping/>
  </p:clrMapOvr>
  <p:extLst>
    <p:ext uri="{DCECCB84-F9BA-43D5-87BE-67443E8EF086}">
      <p15:sldGuideLst xmlns:p15="http://schemas.microsoft.com/office/powerpoint/2012/main">
        <p15:guide id="1" pos="3912">
          <p15:clr>
            <a:srgbClr val="FBAE40"/>
          </p15:clr>
        </p15:guide>
        <p15:guide id="2" pos="3744">
          <p15:clr>
            <a:srgbClr val="FBAE40"/>
          </p15:clr>
        </p15:guide>
        <p15:guide id="3" orient="horz" pos="768">
          <p15:clr>
            <a:srgbClr val="FBAE40"/>
          </p15:clr>
        </p15:guide>
      </p15:sldGuideLst>
    </p:ext>
  </p:extLst>
</p:sldLayout>
</file>

<file path=ppt/slideLayouts/slideLayout383.xml><?xml version="1.0" encoding="utf-8"?>
<p:sldLayout xmlns:a="http://schemas.openxmlformats.org/drawingml/2006/main" xmlns:r="http://schemas.openxmlformats.org/officeDocument/2006/relationships" xmlns:p="http://schemas.openxmlformats.org/presentationml/2006/main" preserve="1" userDrawn="1">
  <p:cSld name="White Background Title Subtitle Copy Imag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5641848"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5641848" cy="582612"/>
          </a:xfrm>
        </p:spPr>
        <p:txBody>
          <a:bodyPr vert="horz" lIns="91440" tIns="45720" rIns="91440" bIns="45720" rtlCol="0">
            <a:normAutofit/>
          </a:bodyPr>
          <a:lstStyle>
            <a:lvl1pPr marL="0" indent="0">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
        <p:nvSpPr>
          <p:cNvPr id="9" name="Picture Placeholder 8">
            <a:extLst>
              <a:ext uri="{FF2B5EF4-FFF2-40B4-BE49-F238E27FC236}">
                <a16:creationId xmlns:a16="http://schemas.microsoft.com/office/drawing/2014/main" id="{3E6B7351-222B-3BFB-5D5C-6161EF1A84A9}"/>
              </a:ext>
            </a:extLst>
          </p:cNvPr>
          <p:cNvSpPr>
            <a:spLocks noGrp="1"/>
          </p:cNvSpPr>
          <p:nvPr>
            <p:ph type="pic" sz="quarter" idx="14"/>
          </p:nvPr>
        </p:nvSpPr>
        <p:spPr>
          <a:xfrm>
            <a:off x="6096001" y="-1"/>
            <a:ext cx="6095999" cy="6539607"/>
          </a:xfrm>
        </p:spPr>
        <p:txBody>
          <a:bodyPr/>
          <a:lstStyle/>
          <a:p>
            <a:endParaRPr lang="en-US" dirty="0"/>
          </a:p>
        </p:txBody>
      </p:sp>
      <p:sp>
        <p:nvSpPr>
          <p:cNvPr id="10" name="Text Placeholder 5">
            <a:extLst>
              <a:ext uri="{FF2B5EF4-FFF2-40B4-BE49-F238E27FC236}">
                <a16:creationId xmlns:a16="http://schemas.microsoft.com/office/drawing/2014/main" id="{F7EEE8DC-6A5B-C198-BD0A-C7E1FF70B471}"/>
              </a:ext>
            </a:extLst>
          </p:cNvPr>
          <p:cNvSpPr>
            <a:spLocks noGrp="1"/>
          </p:cNvSpPr>
          <p:nvPr>
            <p:ph type="body" sz="quarter" idx="13" hasCustomPrompt="1"/>
          </p:nvPr>
        </p:nvSpPr>
        <p:spPr>
          <a:xfrm>
            <a:off x="304800" y="2057400"/>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583940"/>
      </p:ext>
    </p:extLst>
  </p:cSld>
  <p:clrMapOvr>
    <a:masterClrMapping/>
  </p:clrMapOvr>
  <p:extLst>
    <p:ext uri="{DCECCB84-F9BA-43D5-87BE-67443E8EF086}">
      <p15:sldGuideLst xmlns:p15="http://schemas.microsoft.com/office/powerpoint/2012/main">
        <p15:guide id="1" pos="3840">
          <p15:clr>
            <a:srgbClr val="FBAE40"/>
          </p15:clr>
        </p15:guide>
        <p15:guide id="2" pos="3744">
          <p15:clr>
            <a:srgbClr val="FBAE40"/>
          </p15:clr>
        </p15:guide>
        <p15:guide id="3" orient="horz" pos="768">
          <p15:clr>
            <a:srgbClr val="FBAE40"/>
          </p15:clr>
        </p15:guide>
      </p15:sldGuideLst>
    </p:ext>
  </p:extLst>
</p:sldLayout>
</file>

<file path=ppt/slideLayouts/slideLayout384.xml><?xml version="1.0" encoding="utf-8"?>
<p:sldLayout xmlns:a="http://schemas.openxmlformats.org/drawingml/2006/main" xmlns:r="http://schemas.openxmlformats.org/officeDocument/2006/relationships" xmlns:p="http://schemas.openxmlformats.org/presentationml/2006/main" preserve="1" userDrawn="1">
  <p:cSld name="White Background Title Subtitle Copy Image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6326336" y="571522"/>
            <a:ext cx="5641848"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6326336" y="1219200"/>
            <a:ext cx="5641848" cy="582612"/>
          </a:xfrm>
        </p:spPr>
        <p:txBody>
          <a:bodyPr vert="horz" lIns="91440" tIns="45720" rIns="91440" bIns="45720" rtlCol="0">
            <a:normAutofit/>
          </a:bodyPr>
          <a:lstStyle>
            <a:lvl1pPr marL="0" indent="0">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
        <p:nvSpPr>
          <p:cNvPr id="9" name="Picture Placeholder 8">
            <a:extLst>
              <a:ext uri="{FF2B5EF4-FFF2-40B4-BE49-F238E27FC236}">
                <a16:creationId xmlns:a16="http://schemas.microsoft.com/office/drawing/2014/main" id="{3E6B7351-222B-3BFB-5D5C-6161EF1A84A9}"/>
              </a:ext>
            </a:extLst>
          </p:cNvPr>
          <p:cNvSpPr>
            <a:spLocks noGrp="1"/>
          </p:cNvSpPr>
          <p:nvPr>
            <p:ph type="pic" sz="quarter" idx="14"/>
          </p:nvPr>
        </p:nvSpPr>
        <p:spPr>
          <a:xfrm>
            <a:off x="1" y="-1"/>
            <a:ext cx="6096000" cy="6539607"/>
          </a:xfrm>
        </p:spPr>
        <p:txBody>
          <a:bodyPr/>
          <a:lstStyle/>
          <a:p>
            <a:endParaRPr lang="en-US" dirty="0"/>
          </a:p>
        </p:txBody>
      </p:sp>
      <p:sp>
        <p:nvSpPr>
          <p:cNvPr id="10" name="Text Placeholder 5">
            <a:extLst>
              <a:ext uri="{FF2B5EF4-FFF2-40B4-BE49-F238E27FC236}">
                <a16:creationId xmlns:a16="http://schemas.microsoft.com/office/drawing/2014/main" id="{B10699C7-03A9-9D5F-5D8D-68A7B4ECFB59}"/>
              </a:ext>
            </a:extLst>
          </p:cNvPr>
          <p:cNvSpPr>
            <a:spLocks noGrp="1"/>
          </p:cNvSpPr>
          <p:nvPr>
            <p:ph type="body" sz="quarter" idx="15" hasCustomPrompt="1"/>
          </p:nvPr>
        </p:nvSpPr>
        <p:spPr>
          <a:xfrm>
            <a:off x="6329384" y="2057400"/>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8134768"/>
      </p:ext>
    </p:extLst>
  </p:cSld>
  <p:clrMapOvr>
    <a:masterClrMapping/>
  </p:clrMapOvr>
  <p:extLst>
    <p:ext uri="{DCECCB84-F9BA-43D5-87BE-67443E8EF086}">
      <p15:sldGuideLst xmlns:p15="http://schemas.microsoft.com/office/powerpoint/2012/main">
        <p15:guide id="1" pos="3840">
          <p15:clr>
            <a:srgbClr val="FBAE40"/>
          </p15:clr>
        </p15:guide>
        <p15:guide id="2" pos="3984">
          <p15:clr>
            <a:srgbClr val="FBAE40"/>
          </p15:clr>
        </p15:guide>
        <p15:guide id="3" orient="horz" pos="768">
          <p15:clr>
            <a:srgbClr val="FBAE40"/>
          </p15:clr>
        </p15:guide>
      </p15:sldGuideLst>
    </p:ext>
  </p:extLst>
</p:sldLayout>
</file>

<file path=ppt/slideLayouts/slideLayout385.xml><?xml version="1.0" encoding="utf-8"?>
<p:sldLayout xmlns:a="http://schemas.openxmlformats.org/drawingml/2006/main" xmlns:r="http://schemas.openxmlformats.org/officeDocument/2006/relationships" xmlns:p="http://schemas.openxmlformats.org/presentationml/2006/main" preserve="1" userDrawn="1">
  <p:cSld name="White Background Title Chart">
    <p:spTree>
      <p:nvGrpSpPr>
        <p:cNvPr id="1" name=""/>
        <p:cNvGrpSpPr/>
        <p:nvPr/>
      </p:nvGrpSpPr>
      <p:grpSpPr>
        <a:xfrm>
          <a:off x="0" y="0"/>
          <a:ext cx="0" cy="0"/>
          <a:chOff x="0" y="0"/>
          <a:chExt cx="0" cy="0"/>
        </a:xfrm>
      </p:grpSpPr>
      <p:sp>
        <p:nvSpPr>
          <p:cNvPr id="5" name="Line">
            <a:extLst>
              <a:ext uri="{FF2B5EF4-FFF2-40B4-BE49-F238E27FC236}">
                <a16:creationId xmlns:a16="http://schemas.microsoft.com/office/drawing/2014/main" id="{83D016EE-31A0-CEF0-E3D1-F942263C32C7}"/>
              </a:ext>
            </a:extLst>
          </p:cNvPr>
          <p:cNvSpPr/>
          <p:nvPr userDrawn="1"/>
        </p:nvSpPr>
        <p:spPr>
          <a:xfrm flipV="1">
            <a:off x="4264886" y="683399"/>
            <a:ext cx="0" cy="5651501"/>
          </a:xfrm>
          <a:prstGeom prst="line">
            <a:avLst/>
          </a:prstGeom>
          <a:ln w="12700">
            <a:solidFill>
              <a:srgbClr val="BFBFBF"/>
            </a:solidFill>
            <a:miter lim="400000"/>
          </a:ln>
        </p:spPr>
        <p:txBody>
          <a:bodyPr lIns="25390" tIns="25390" rIns="25390" bIns="25390" anchor="ctr"/>
          <a:lstStyle/>
          <a:p>
            <a:pPr>
              <a:defRPr sz="4000">
                <a:solidFill>
                  <a:srgbClr val="FFFFFF"/>
                </a:solidFill>
                <a:effectLst>
                  <a:outerShdw blurRad="38100" dist="12700" dir="5400000" rotWithShape="0">
                    <a:srgbClr val="000000">
                      <a:alpha val="50000"/>
                    </a:srgbClr>
                  </a:outerShdw>
                </a:effectLst>
              </a:defRPr>
            </a:pPr>
            <a:endParaRPr sz="1999" dirty="0">
              <a:latin typeface="Univers Light" panose="020B0403020202020204" pitchFamily="34" charset="0"/>
            </a:endParaRPr>
          </a:p>
        </p:txBody>
      </p:sp>
      <p:sp>
        <p:nvSpPr>
          <p:cNvPr id="7" name="Chart Placeholder 10">
            <a:extLst>
              <a:ext uri="{FF2B5EF4-FFF2-40B4-BE49-F238E27FC236}">
                <a16:creationId xmlns:a16="http://schemas.microsoft.com/office/drawing/2014/main" id="{269E911D-5085-3547-48F4-ACACAB0E8C80}"/>
              </a:ext>
            </a:extLst>
          </p:cNvPr>
          <p:cNvSpPr>
            <a:spLocks noGrp="1"/>
          </p:cNvSpPr>
          <p:nvPr>
            <p:ph type="chart" sz="quarter" idx="12"/>
          </p:nvPr>
        </p:nvSpPr>
        <p:spPr>
          <a:xfrm>
            <a:off x="4573440" y="571500"/>
            <a:ext cx="7282986" cy="5753099"/>
          </a:xfrm>
          <a:prstGeom prst="rect">
            <a:avLst/>
          </a:prstGeom>
        </p:spPr>
        <p:txBody>
          <a:bodyPr/>
          <a:lstStyle>
            <a:lvl1pPr>
              <a:defRPr b="0" i="0">
                <a:latin typeface="Univers Light" panose="020B0403020202020204" pitchFamily="34" charset="0"/>
              </a:defRPr>
            </a:lvl1pPr>
          </a:lstStyle>
          <a:p>
            <a:endParaRPr lang="en-US" dirty="0"/>
          </a:p>
        </p:txBody>
      </p:sp>
      <p:sp>
        <p:nvSpPr>
          <p:cNvPr id="2" name="Title 1">
            <a:extLst>
              <a:ext uri="{FF2B5EF4-FFF2-40B4-BE49-F238E27FC236}">
                <a16:creationId xmlns:a16="http://schemas.microsoft.com/office/drawing/2014/main" id="{BBE1E901-218F-F241-6F8E-AC162E8959EA}"/>
              </a:ext>
            </a:extLst>
          </p:cNvPr>
          <p:cNvSpPr>
            <a:spLocks noGrp="1"/>
          </p:cNvSpPr>
          <p:nvPr>
            <p:ph type="title"/>
          </p:nvPr>
        </p:nvSpPr>
        <p:spPr>
          <a:xfrm>
            <a:off x="304800" y="620950"/>
            <a:ext cx="3651533" cy="5723998"/>
          </a:xfrm>
        </p:spPr>
        <p:txBody>
          <a:bodyPr anchor="t"/>
          <a:lstStyle/>
          <a:p>
            <a:r>
              <a:rPr lang="en-US"/>
              <a:t>Click to edit Master title style</a:t>
            </a:r>
          </a:p>
        </p:txBody>
      </p:sp>
    </p:spTree>
    <p:extLst>
      <p:ext uri="{BB962C8B-B14F-4D97-AF65-F5344CB8AC3E}">
        <p14:creationId xmlns:p14="http://schemas.microsoft.com/office/powerpoint/2010/main" val="2823284627"/>
      </p:ext>
    </p:extLst>
  </p:cSld>
  <p:clrMapOvr>
    <a:masterClrMapping/>
  </p:clrMapOvr>
  <p:extLst>
    <p:ext uri="{DCECCB84-F9BA-43D5-87BE-67443E8EF086}">
      <p15:sldGuideLst xmlns:p15="http://schemas.microsoft.com/office/powerpoint/2012/main">
        <p15:guide id="1" pos="2880">
          <p15:clr>
            <a:srgbClr val="FBAE40"/>
          </p15:clr>
        </p15:guide>
        <p15:guide id="2" pos="2688">
          <p15:clr>
            <a:srgbClr val="FBAE40"/>
          </p15:clr>
        </p15:guide>
        <p15:guide id="3" pos="2496">
          <p15:clr>
            <a:srgbClr val="FBAE40"/>
          </p15:clr>
        </p15:guide>
      </p15:sldGuideLst>
    </p:ext>
  </p:extLst>
</p:sldLayout>
</file>

<file path=ppt/slideLayouts/slideLayout386.xml><?xml version="1.0" encoding="utf-8"?>
<p:sldLayout xmlns:a="http://schemas.openxmlformats.org/drawingml/2006/main" xmlns:r="http://schemas.openxmlformats.org/officeDocument/2006/relationships" xmlns:p="http://schemas.openxmlformats.org/presentationml/2006/main" preserve="1" userDrawn="1">
  <p:cSld name="White Background 2 Culumn">
    <p:spTree>
      <p:nvGrpSpPr>
        <p:cNvPr id="1" name=""/>
        <p:cNvGrpSpPr/>
        <p:nvPr/>
      </p:nvGrpSpPr>
      <p:grpSpPr>
        <a:xfrm>
          <a:off x="0" y="0"/>
          <a:ext cx="0" cy="0"/>
          <a:chOff x="0" y="0"/>
          <a:chExt cx="0" cy="0"/>
        </a:xfrm>
      </p:grpSpPr>
      <p:sp>
        <p:nvSpPr>
          <p:cNvPr id="8" name="Text Placeholder 28">
            <a:extLst>
              <a:ext uri="{FF2B5EF4-FFF2-40B4-BE49-F238E27FC236}">
                <a16:creationId xmlns:a16="http://schemas.microsoft.com/office/drawing/2014/main" id="{43C7B869-299E-2BCE-3ADB-EBEFB4CDF749}"/>
              </a:ext>
            </a:extLst>
          </p:cNvPr>
          <p:cNvSpPr>
            <a:spLocks noGrp="1"/>
          </p:cNvSpPr>
          <p:nvPr>
            <p:ph type="body" sz="quarter" idx="14"/>
          </p:nvPr>
        </p:nvSpPr>
        <p:spPr>
          <a:xfrm>
            <a:off x="6265195" y="1409699"/>
            <a:ext cx="5575395" cy="1159689"/>
          </a:xfrm>
          <a:prstGeom prst="rect">
            <a:avLst/>
          </a:prstGeom>
        </p:spPr>
        <p:txBody>
          <a:bodyPr vert="horz" lIns="91440" tIns="45720" rIns="91440" bIns="45720" rtlCol="0" anchor="t">
            <a:noAutofit/>
          </a:bodyPr>
          <a:lstStyle>
            <a:lvl1pPr marL="0" indent="0">
              <a:buNone/>
              <a:tabLst/>
              <a:defRPr lang="en-US" sz="3200" smtClean="0">
                <a:latin typeface="Univers Light" panose="020B0403020202020204" pitchFamily="34" charset="0"/>
                <a:ea typeface="+mj-ea"/>
                <a:cs typeface="+mj-cs"/>
              </a:defRPr>
            </a:lvl1pPr>
            <a:lvl2pPr>
              <a:defRPr lang="en-US" smtClean="0"/>
            </a:lvl2pPr>
            <a:lvl3pPr>
              <a:defRPr lang="en-US" smtClean="0"/>
            </a:lvl3pPr>
            <a:lvl4pPr>
              <a:defRPr lang="en-US" smtClean="0"/>
            </a:lvl4pPr>
            <a:lvl5pPr>
              <a:defRPr lang="en-US"/>
            </a:lvl5pPr>
          </a:lstStyle>
          <a:p>
            <a:pPr marL="15875" lvl="0" indent="-15875">
              <a:spcBef>
                <a:spcPct val="0"/>
              </a:spcBef>
            </a:pPr>
            <a:r>
              <a:rPr lang="en-US"/>
              <a:t>Click to edit Master text styles</a:t>
            </a:r>
          </a:p>
        </p:txBody>
      </p:sp>
      <p:sp>
        <p:nvSpPr>
          <p:cNvPr id="12" name="Text Placeholder 28">
            <a:extLst>
              <a:ext uri="{FF2B5EF4-FFF2-40B4-BE49-F238E27FC236}">
                <a16:creationId xmlns:a16="http://schemas.microsoft.com/office/drawing/2014/main" id="{1E24E712-8D8A-7425-52F0-DFB87F48B1B4}"/>
              </a:ext>
            </a:extLst>
          </p:cNvPr>
          <p:cNvSpPr>
            <a:spLocks noGrp="1"/>
          </p:cNvSpPr>
          <p:nvPr>
            <p:ph type="body" sz="quarter" idx="15"/>
          </p:nvPr>
        </p:nvSpPr>
        <p:spPr>
          <a:xfrm>
            <a:off x="304519" y="1409700"/>
            <a:ext cx="5575395" cy="1159689"/>
          </a:xfrm>
          <a:prstGeom prst="rect">
            <a:avLst/>
          </a:prstGeom>
        </p:spPr>
        <p:txBody>
          <a:bodyPr vert="horz" lIns="91440" tIns="45720" rIns="91440" bIns="45720" rtlCol="0" anchor="t">
            <a:noAutofit/>
          </a:bodyPr>
          <a:lstStyle>
            <a:lvl1pPr marL="0" indent="0">
              <a:buNone/>
              <a:tabLst/>
              <a:defRPr lang="en-US" sz="3200" smtClean="0">
                <a:latin typeface="Univers Light" panose="020B0403020202020204" pitchFamily="34" charset="0"/>
                <a:ea typeface="+mj-ea"/>
                <a:cs typeface="+mj-cs"/>
              </a:defRPr>
            </a:lvl1pPr>
            <a:lvl2pPr>
              <a:defRPr lang="en-US" smtClean="0"/>
            </a:lvl2pPr>
            <a:lvl3pPr>
              <a:defRPr lang="en-US" smtClean="0"/>
            </a:lvl3pPr>
            <a:lvl4pPr>
              <a:defRPr lang="en-US" smtClean="0"/>
            </a:lvl4pPr>
            <a:lvl5pPr>
              <a:defRPr lang="en-US"/>
            </a:lvl5pPr>
          </a:lstStyle>
          <a:p>
            <a:pPr marL="15875" lvl="0" indent="-15875">
              <a:spcBef>
                <a:spcPct val="0"/>
              </a:spcBef>
            </a:pPr>
            <a:r>
              <a:rPr lang="en-US"/>
              <a:t>Click to edit Master text styles</a:t>
            </a:r>
          </a:p>
        </p:txBody>
      </p:sp>
      <p:sp>
        <p:nvSpPr>
          <p:cNvPr id="14" name="Text Placeholder 5">
            <a:extLst>
              <a:ext uri="{FF2B5EF4-FFF2-40B4-BE49-F238E27FC236}">
                <a16:creationId xmlns:a16="http://schemas.microsoft.com/office/drawing/2014/main" id="{B845577C-61D2-DE30-7DC5-7B6CD79E9C3B}"/>
              </a:ext>
            </a:extLst>
          </p:cNvPr>
          <p:cNvSpPr>
            <a:spLocks noGrp="1"/>
          </p:cNvSpPr>
          <p:nvPr>
            <p:ph type="body" sz="quarter" idx="13" hasCustomPrompt="1"/>
          </p:nvPr>
        </p:nvSpPr>
        <p:spPr>
          <a:xfrm>
            <a:off x="304800" y="2764840"/>
            <a:ext cx="5575114" cy="3680409"/>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5" name="Text Placeholder 5">
            <a:extLst>
              <a:ext uri="{FF2B5EF4-FFF2-40B4-BE49-F238E27FC236}">
                <a16:creationId xmlns:a16="http://schemas.microsoft.com/office/drawing/2014/main" id="{B956DDE4-D3FB-5E9C-22A7-48AD65F61925}"/>
              </a:ext>
            </a:extLst>
          </p:cNvPr>
          <p:cNvSpPr>
            <a:spLocks noGrp="1"/>
          </p:cNvSpPr>
          <p:nvPr>
            <p:ph type="body" sz="quarter" idx="16" hasCustomPrompt="1"/>
          </p:nvPr>
        </p:nvSpPr>
        <p:spPr>
          <a:xfrm>
            <a:off x="6264914" y="2764838"/>
            <a:ext cx="5575395" cy="3680411"/>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4ACBB80F-7D7F-BB62-E374-9CD545989C62}"/>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445736977"/>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preserve="1" userDrawn="1">
  <p:cSld name="White Background 3 Culumn">
    <p:spTree>
      <p:nvGrpSpPr>
        <p:cNvPr id="1" name=""/>
        <p:cNvGrpSpPr/>
        <p:nvPr/>
      </p:nvGrpSpPr>
      <p:grpSpPr>
        <a:xfrm>
          <a:off x="0" y="0"/>
          <a:ext cx="0" cy="0"/>
          <a:chOff x="0" y="0"/>
          <a:chExt cx="0" cy="0"/>
        </a:xfrm>
      </p:grpSpPr>
      <p:sp>
        <p:nvSpPr>
          <p:cNvPr id="23" name="Text Placeholder 22">
            <a:extLst>
              <a:ext uri="{FF2B5EF4-FFF2-40B4-BE49-F238E27FC236}">
                <a16:creationId xmlns:a16="http://schemas.microsoft.com/office/drawing/2014/main" id="{434CE2AE-67FD-0F67-AC43-FAEA26EE3CD3}"/>
              </a:ext>
            </a:extLst>
          </p:cNvPr>
          <p:cNvSpPr>
            <a:spLocks noGrp="1"/>
          </p:cNvSpPr>
          <p:nvPr>
            <p:ph type="body" sz="quarter" idx="18"/>
          </p:nvPr>
        </p:nvSpPr>
        <p:spPr>
          <a:xfrm>
            <a:off x="311266" y="1410514"/>
            <a:ext cx="3632192" cy="1158875"/>
          </a:xfrm>
        </p:spPr>
        <p:txBody>
          <a:bodyPr vert="horz" lIns="91440" tIns="45720" rIns="91440" bIns="45720" rtlCol="0" anchor="t">
            <a:noAutofit/>
          </a:bodyPr>
          <a:lstStyle>
            <a:lvl1pPr marL="0" indent="0">
              <a:buFontTx/>
              <a:buNone/>
              <a:defRPr lang="en-US" sz="3000" smtClean="0">
                <a:latin typeface="Univers Light" panose="020B0403020202020204" pitchFamily="34" charset="0"/>
                <a:ea typeface="+mj-ea"/>
                <a:cs typeface="+mj-cs"/>
              </a:defRPr>
            </a:lvl1pPr>
            <a:lvl2pPr marL="228508" indent="0">
              <a:buFontTx/>
              <a:buNone/>
              <a:defRPr lang="en-US" smtClean="0"/>
            </a:lvl2pPr>
            <a:lvl3pPr marL="228508" indent="0">
              <a:buFontTx/>
              <a:buNone/>
              <a:defRPr lang="en-US" smtClean="0"/>
            </a:lvl3pPr>
            <a:lvl4pPr marL="228508" indent="0">
              <a:buFontTx/>
              <a:buNone/>
              <a:defRPr lang="en-US" smtClean="0"/>
            </a:lvl4pPr>
            <a:lvl5pPr marL="228508" indent="0">
              <a:buFontTx/>
              <a:buNone/>
              <a:defRPr lang="en-US"/>
            </a:lvl5pPr>
          </a:lstStyle>
          <a:p>
            <a:pPr marL="9525" lvl="0" indent="-9525">
              <a:spcBef>
                <a:spcPct val="0"/>
              </a:spcBef>
              <a:buNone/>
              <a:tabLst/>
            </a:pPr>
            <a:r>
              <a:rPr lang="en-US"/>
              <a:t>Click to edit Master text styles</a:t>
            </a:r>
          </a:p>
        </p:txBody>
      </p:sp>
      <p:sp>
        <p:nvSpPr>
          <p:cNvPr id="24" name="Text Placeholder 22">
            <a:extLst>
              <a:ext uri="{FF2B5EF4-FFF2-40B4-BE49-F238E27FC236}">
                <a16:creationId xmlns:a16="http://schemas.microsoft.com/office/drawing/2014/main" id="{47B76B61-373C-2F29-4F91-F1180377A3BE}"/>
              </a:ext>
            </a:extLst>
          </p:cNvPr>
          <p:cNvSpPr>
            <a:spLocks noGrp="1"/>
          </p:cNvSpPr>
          <p:nvPr>
            <p:ph type="body" sz="quarter" idx="19"/>
          </p:nvPr>
        </p:nvSpPr>
        <p:spPr>
          <a:xfrm>
            <a:off x="4279904" y="1410514"/>
            <a:ext cx="3632192" cy="1158875"/>
          </a:xfrm>
        </p:spPr>
        <p:txBody>
          <a:bodyPr vert="horz" lIns="91440" tIns="45720" rIns="91440" bIns="45720" rtlCol="0" anchor="t">
            <a:noAutofit/>
          </a:bodyPr>
          <a:lstStyle>
            <a:lvl1pPr marL="0" indent="0">
              <a:buFontTx/>
              <a:buNone/>
              <a:defRPr lang="en-US" sz="3000" smtClean="0">
                <a:latin typeface="Univers Light" panose="020B0403020202020204" pitchFamily="34" charset="0"/>
                <a:ea typeface="+mj-ea"/>
                <a:cs typeface="+mj-cs"/>
              </a:defRPr>
            </a:lvl1pPr>
            <a:lvl2pPr marL="228508" indent="0">
              <a:buFontTx/>
              <a:buNone/>
              <a:defRPr lang="en-US" smtClean="0"/>
            </a:lvl2pPr>
            <a:lvl3pPr marL="228508" indent="0">
              <a:buFontTx/>
              <a:buNone/>
              <a:defRPr lang="en-US" smtClean="0"/>
            </a:lvl3pPr>
            <a:lvl4pPr marL="228508" indent="0">
              <a:buFontTx/>
              <a:buNone/>
              <a:defRPr lang="en-US" smtClean="0"/>
            </a:lvl4pPr>
            <a:lvl5pPr marL="228508" indent="0">
              <a:buFontTx/>
              <a:buNone/>
              <a:defRPr lang="en-US"/>
            </a:lvl5pPr>
          </a:lstStyle>
          <a:p>
            <a:pPr marL="9525" lvl="0" indent="-9525">
              <a:spcBef>
                <a:spcPct val="0"/>
              </a:spcBef>
              <a:buNone/>
              <a:tabLst/>
            </a:pPr>
            <a:r>
              <a:rPr lang="en-US"/>
              <a:t>Click to edit Master text styles</a:t>
            </a:r>
          </a:p>
        </p:txBody>
      </p:sp>
      <p:sp>
        <p:nvSpPr>
          <p:cNvPr id="25" name="Text Placeholder 22">
            <a:extLst>
              <a:ext uri="{FF2B5EF4-FFF2-40B4-BE49-F238E27FC236}">
                <a16:creationId xmlns:a16="http://schemas.microsoft.com/office/drawing/2014/main" id="{CF19A8A2-F684-FE06-6A29-DA59370B201F}"/>
              </a:ext>
            </a:extLst>
          </p:cNvPr>
          <p:cNvSpPr>
            <a:spLocks noGrp="1"/>
          </p:cNvSpPr>
          <p:nvPr>
            <p:ph type="body" sz="quarter" idx="20"/>
          </p:nvPr>
        </p:nvSpPr>
        <p:spPr>
          <a:xfrm>
            <a:off x="8216908" y="1410514"/>
            <a:ext cx="3632192" cy="1158875"/>
          </a:xfrm>
        </p:spPr>
        <p:txBody>
          <a:bodyPr vert="horz" lIns="91440" tIns="45720" rIns="91440" bIns="45720" rtlCol="0" anchor="t">
            <a:noAutofit/>
          </a:bodyPr>
          <a:lstStyle>
            <a:lvl1pPr marL="0" indent="0">
              <a:buFontTx/>
              <a:buNone/>
              <a:defRPr lang="en-US" sz="3000" smtClean="0">
                <a:latin typeface="Univers Light" panose="020B0403020202020204" pitchFamily="34" charset="0"/>
                <a:ea typeface="+mj-ea"/>
                <a:cs typeface="+mj-cs"/>
              </a:defRPr>
            </a:lvl1pPr>
            <a:lvl2pPr marL="228508" indent="0">
              <a:buFontTx/>
              <a:buNone/>
              <a:defRPr lang="en-US" smtClean="0"/>
            </a:lvl2pPr>
            <a:lvl3pPr marL="228508" indent="0">
              <a:buFontTx/>
              <a:buNone/>
              <a:defRPr lang="en-US" smtClean="0"/>
            </a:lvl3pPr>
            <a:lvl4pPr marL="228508" indent="0">
              <a:buFontTx/>
              <a:buNone/>
              <a:defRPr lang="en-US" smtClean="0"/>
            </a:lvl4pPr>
            <a:lvl5pPr marL="228508" indent="0">
              <a:buFontTx/>
              <a:buNone/>
              <a:defRPr lang="en-US"/>
            </a:lvl5pPr>
          </a:lstStyle>
          <a:p>
            <a:pPr marL="9525" lvl="0" indent="-9525">
              <a:spcBef>
                <a:spcPct val="0"/>
              </a:spcBef>
              <a:buNone/>
              <a:tabLst/>
            </a:pPr>
            <a:r>
              <a:rPr lang="en-US"/>
              <a:t>Click to edit Master text styles</a:t>
            </a:r>
          </a:p>
        </p:txBody>
      </p:sp>
      <p:sp>
        <p:nvSpPr>
          <p:cNvPr id="11" name="Text Placeholder 5">
            <a:extLst>
              <a:ext uri="{FF2B5EF4-FFF2-40B4-BE49-F238E27FC236}">
                <a16:creationId xmlns:a16="http://schemas.microsoft.com/office/drawing/2014/main" id="{548F4759-018E-60E4-602B-ADE501DADF45}"/>
              </a:ext>
            </a:extLst>
          </p:cNvPr>
          <p:cNvSpPr>
            <a:spLocks noGrp="1"/>
          </p:cNvSpPr>
          <p:nvPr>
            <p:ph type="body" sz="quarter" idx="21" hasCustomPrompt="1"/>
          </p:nvPr>
        </p:nvSpPr>
        <p:spPr>
          <a:xfrm>
            <a:off x="304800" y="2764840"/>
            <a:ext cx="3632192" cy="368041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2" name="Text Placeholder 5">
            <a:extLst>
              <a:ext uri="{FF2B5EF4-FFF2-40B4-BE49-F238E27FC236}">
                <a16:creationId xmlns:a16="http://schemas.microsoft.com/office/drawing/2014/main" id="{0A7E8BAA-59E2-E822-DB25-5D93A4B0A6D0}"/>
              </a:ext>
            </a:extLst>
          </p:cNvPr>
          <p:cNvSpPr>
            <a:spLocks noGrp="1"/>
          </p:cNvSpPr>
          <p:nvPr>
            <p:ph type="body" sz="quarter" idx="22" hasCustomPrompt="1"/>
          </p:nvPr>
        </p:nvSpPr>
        <p:spPr>
          <a:xfrm>
            <a:off x="4279904" y="2764840"/>
            <a:ext cx="3632192" cy="368041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3" name="Text Placeholder 5">
            <a:extLst>
              <a:ext uri="{FF2B5EF4-FFF2-40B4-BE49-F238E27FC236}">
                <a16:creationId xmlns:a16="http://schemas.microsoft.com/office/drawing/2014/main" id="{B10C3491-3D03-F7D9-D15A-68DE3390862D}"/>
              </a:ext>
            </a:extLst>
          </p:cNvPr>
          <p:cNvSpPr>
            <a:spLocks noGrp="1"/>
          </p:cNvSpPr>
          <p:nvPr>
            <p:ph type="body" sz="quarter" idx="23" hasCustomPrompt="1"/>
          </p:nvPr>
        </p:nvSpPr>
        <p:spPr>
          <a:xfrm>
            <a:off x="8216908" y="2764840"/>
            <a:ext cx="3632192" cy="368041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6" name="Title 1">
            <a:extLst>
              <a:ext uri="{FF2B5EF4-FFF2-40B4-BE49-F238E27FC236}">
                <a16:creationId xmlns:a16="http://schemas.microsoft.com/office/drawing/2014/main" id="{9C6D5681-0E5A-928D-02CF-ABD4D86C0282}"/>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640805318"/>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preserve="1" userDrawn="1">
  <p:cSld name="White Background 4 Culumn">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7B6BB4EB-8DFC-8330-D40B-3A775D2756ED}"/>
              </a:ext>
            </a:extLst>
          </p:cNvPr>
          <p:cNvSpPr>
            <a:spLocks noGrp="1"/>
          </p:cNvSpPr>
          <p:nvPr>
            <p:ph type="body" sz="quarter" idx="30"/>
          </p:nvPr>
        </p:nvSpPr>
        <p:spPr>
          <a:xfrm>
            <a:off x="309307"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26" name="Text Placeholder 24">
            <a:extLst>
              <a:ext uri="{FF2B5EF4-FFF2-40B4-BE49-F238E27FC236}">
                <a16:creationId xmlns:a16="http://schemas.microsoft.com/office/drawing/2014/main" id="{F21110DE-4C22-FD37-4034-575865FC19A5}"/>
              </a:ext>
            </a:extLst>
          </p:cNvPr>
          <p:cNvSpPr>
            <a:spLocks noGrp="1"/>
          </p:cNvSpPr>
          <p:nvPr>
            <p:ph type="body" sz="quarter" idx="31"/>
          </p:nvPr>
        </p:nvSpPr>
        <p:spPr>
          <a:xfrm>
            <a:off x="3283864"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27" name="Text Placeholder 24">
            <a:extLst>
              <a:ext uri="{FF2B5EF4-FFF2-40B4-BE49-F238E27FC236}">
                <a16:creationId xmlns:a16="http://schemas.microsoft.com/office/drawing/2014/main" id="{4E068FA4-4074-CEA7-3717-6FD5FD588517}"/>
              </a:ext>
            </a:extLst>
          </p:cNvPr>
          <p:cNvSpPr>
            <a:spLocks noGrp="1"/>
          </p:cNvSpPr>
          <p:nvPr>
            <p:ph type="body" sz="quarter" idx="32"/>
          </p:nvPr>
        </p:nvSpPr>
        <p:spPr>
          <a:xfrm>
            <a:off x="6258421"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28" name="Text Placeholder 24">
            <a:extLst>
              <a:ext uri="{FF2B5EF4-FFF2-40B4-BE49-F238E27FC236}">
                <a16:creationId xmlns:a16="http://schemas.microsoft.com/office/drawing/2014/main" id="{735AC763-E752-330D-3CF9-37BD121363A6}"/>
              </a:ext>
            </a:extLst>
          </p:cNvPr>
          <p:cNvSpPr>
            <a:spLocks noGrp="1"/>
          </p:cNvSpPr>
          <p:nvPr>
            <p:ph type="body" sz="quarter" idx="33"/>
          </p:nvPr>
        </p:nvSpPr>
        <p:spPr>
          <a:xfrm>
            <a:off x="9232977"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12" name="Text Placeholder 5">
            <a:extLst>
              <a:ext uri="{FF2B5EF4-FFF2-40B4-BE49-F238E27FC236}">
                <a16:creationId xmlns:a16="http://schemas.microsoft.com/office/drawing/2014/main" id="{41309A43-DFDB-E7D3-B33D-B889BF35649B}"/>
              </a:ext>
            </a:extLst>
          </p:cNvPr>
          <p:cNvSpPr>
            <a:spLocks noGrp="1"/>
          </p:cNvSpPr>
          <p:nvPr>
            <p:ph type="body" sz="quarter" idx="21" hasCustomPrompt="1"/>
          </p:nvPr>
        </p:nvSpPr>
        <p:spPr>
          <a:xfrm>
            <a:off x="310896" y="2764840"/>
            <a:ext cx="2615184" cy="3680410"/>
          </a:xfrm>
        </p:spPr>
        <p:txBody>
          <a:bodyPr/>
          <a:lstStyle>
            <a:lvl1pPr>
              <a:defRPr sz="2100"/>
            </a:lvl1pPr>
            <a:lvl2pPr>
              <a:defRPr sz="1900"/>
            </a:lvl2pPr>
            <a:lvl3pPr>
              <a:defRPr sz="1900"/>
            </a:lvl3pPr>
            <a:lvl4pPr>
              <a:defRPr sz="1900"/>
            </a:lvl4pPr>
            <a:lvl5pPr>
              <a:defRPr sz="190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3" name="Text Placeholder 5">
            <a:extLst>
              <a:ext uri="{FF2B5EF4-FFF2-40B4-BE49-F238E27FC236}">
                <a16:creationId xmlns:a16="http://schemas.microsoft.com/office/drawing/2014/main" id="{B20F4F59-9187-5758-9690-059B4F10E398}"/>
              </a:ext>
            </a:extLst>
          </p:cNvPr>
          <p:cNvSpPr>
            <a:spLocks noGrp="1"/>
          </p:cNvSpPr>
          <p:nvPr>
            <p:ph type="body" sz="quarter" idx="34" hasCustomPrompt="1"/>
          </p:nvPr>
        </p:nvSpPr>
        <p:spPr>
          <a:xfrm>
            <a:off x="3284844" y="2764840"/>
            <a:ext cx="2615184" cy="3680410"/>
          </a:xfrm>
        </p:spPr>
        <p:txBody>
          <a:bodyPr vert="horz" lIns="91440" tIns="45720" rIns="91440" bIns="45720" rtlCol="0">
            <a:normAutofit/>
          </a:bodyPr>
          <a:lstStyle>
            <a:lvl1pPr>
              <a:defRPr lang="en-US" sz="2100" dirty="0"/>
            </a:lvl1pPr>
            <a:lvl2pPr>
              <a:defRPr lang="en-US" sz="1900" dirty="0"/>
            </a:lvl2pPr>
            <a:lvl3pPr>
              <a:defRPr lang="en-US" sz="1900" dirty="0"/>
            </a:lvl3pPr>
            <a:lvl4pPr>
              <a:defRPr lang="en-US" sz="1900" dirty="0"/>
            </a:lvl4pPr>
            <a:lvl5pPr>
              <a:defRPr lang="en-US" sz="1900" dirty="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4" name="Text Placeholder 5">
            <a:extLst>
              <a:ext uri="{FF2B5EF4-FFF2-40B4-BE49-F238E27FC236}">
                <a16:creationId xmlns:a16="http://schemas.microsoft.com/office/drawing/2014/main" id="{CD5371A2-75DD-FDDB-A233-6585D6374ECE}"/>
              </a:ext>
            </a:extLst>
          </p:cNvPr>
          <p:cNvSpPr>
            <a:spLocks noGrp="1"/>
          </p:cNvSpPr>
          <p:nvPr>
            <p:ph type="body" sz="quarter" idx="35" hasCustomPrompt="1"/>
          </p:nvPr>
        </p:nvSpPr>
        <p:spPr>
          <a:xfrm>
            <a:off x="6254496" y="2764840"/>
            <a:ext cx="2615184" cy="3680410"/>
          </a:xfrm>
        </p:spPr>
        <p:txBody>
          <a:bodyPr vert="horz" lIns="91440" tIns="45720" rIns="91440" bIns="45720" rtlCol="0">
            <a:normAutofit/>
          </a:bodyPr>
          <a:lstStyle>
            <a:lvl1pPr>
              <a:defRPr lang="en-US" sz="2100" dirty="0"/>
            </a:lvl1pPr>
            <a:lvl2pPr>
              <a:defRPr lang="en-US" sz="1900" dirty="0"/>
            </a:lvl2pPr>
            <a:lvl3pPr>
              <a:defRPr lang="en-US" sz="1900" dirty="0"/>
            </a:lvl3pPr>
            <a:lvl4pPr>
              <a:defRPr lang="en-US" sz="1900" dirty="0"/>
            </a:lvl4pPr>
            <a:lvl5pPr>
              <a:defRPr lang="en-US" sz="1900" dirty="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6" name="Text Placeholder 5">
            <a:extLst>
              <a:ext uri="{FF2B5EF4-FFF2-40B4-BE49-F238E27FC236}">
                <a16:creationId xmlns:a16="http://schemas.microsoft.com/office/drawing/2014/main" id="{ED991A6C-E392-9557-EF91-A906502C5456}"/>
              </a:ext>
            </a:extLst>
          </p:cNvPr>
          <p:cNvSpPr>
            <a:spLocks noGrp="1"/>
          </p:cNvSpPr>
          <p:nvPr>
            <p:ph type="body" sz="quarter" idx="36" hasCustomPrompt="1"/>
          </p:nvPr>
        </p:nvSpPr>
        <p:spPr>
          <a:xfrm>
            <a:off x="9232977" y="2764840"/>
            <a:ext cx="2615184" cy="3680410"/>
          </a:xfrm>
        </p:spPr>
        <p:txBody>
          <a:bodyPr vert="horz" lIns="91440" tIns="45720" rIns="91440" bIns="45720" rtlCol="0">
            <a:normAutofit/>
          </a:bodyPr>
          <a:lstStyle>
            <a:lvl1pPr>
              <a:defRPr lang="en-US" sz="2100" dirty="0"/>
            </a:lvl1pPr>
            <a:lvl2pPr>
              <a:defRPr lang="en-US" sz="1900" dirty="0"/>
            </a:lvl2pPr>
            <a:lvl3pPr>
              <a:defRPr lang="en-US" sz="1900" dirty="0"/>
            </a:lvl3pPr>
            <a:lvl4pPr>
              <a:defRPr lang="en-US" sz="1900" dirty="0"/>
            </a:lvl4pPr>
            <a:lvl5pPr>
              <a:defRPr lang="en-US" sz="1900" dirty="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6" name="Title 1">
            <a:extLst>
              <a:ext uri="{FF2B5EF4-FFF2-40B4-BE49-F238E27FC236}">
                <a16:creationId xmlns:a16="http://schemas.microsoft.com/office/drawing/2014/main" id="{F1791BF4-54FB-D459-8FD1-9F9812D22A0E}"/>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3167408185"/>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preserve="1" userDrawn="1">
  <p:cSld name="White Background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62764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Green Backgrou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3230449491"/>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390.xml><?xml version="1.0" encoding="utf-8"?>
<p:sldLayout xmlns:a="http://schemas.openxmlformats.org/drawingml/2006/main" xmlns:r="http://schemas.openxmlformats.org/officeDocument/2006/relationships" xmlns:p="http://schemas.openxmlformats.org/presentationml/2006/main" userDrawn="1">
  <p:cSld name="Green Background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3043565"/>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preserve="1">
  <p:cSld name="White Backgrou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3508113549"/>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392.xml><?xml version="1.0" encoding="utf-8"?>
<p:sldLayout xmlns:a="http://schemas.openxmlformats.org/drawingml/2006/main" xmlns:r="http://schemas.openxmlformats.org/officeDocument/2006/relationships" xmlns:p="http://schemas.openxmlformats.org/presentationml/2006/main" preserve="1">
  <p:cSld name="White Background Title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11544300" cy="582612"/>
          </a:xfrm>
        </p:spPr>
        <p:txBody>
          <a:bodyPr vert="horz" lIns="91440" tIns="45720" rIns="91440" bIns="45720" rtlCol="0">
            <a:normAutofit/>
          </a:bodyPr>
          <a:lstStyle>
            <a:lvl1pPr marL="0" indent="0">
              <a:buFontTx/>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Tree>
    <p:extLst>
      <p:ext uri="{BB962C8B-B14F-4D97-AF65-F5344CB8AC3E}">
        <p14:creationId xmlns:p14="http://schemas.microsoft.com/office/powerpoint/2010/main" val="1504963283"/>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393.xml><?xml version="1.0" encoding="utf-8"?>
<p:sldLayout xmlns:a="http://schemas.openxmlformats.org/drawingml/2006/main" xmlns:r="http://schemas.openxmlformats.org/officeDocument/2006/relationships" xmlns:p="http://schemas.openxmlformats.org/presentationml/2006/main" preserve="1">
  <p:cSld name="White Background Title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6" name="Text Placeholder 5">
            <a:extLst>
              <a:ext uri="{FF2B5EF4-FFF2-40B4-BE49-F238E27FC236}">
                <a16:creationId xmlns:a16="http://schemas.microsoft.com/office/drawing/2014/main" id="{97084CA6-B8B1-5F6F-865F-E940B9D36671}"/>
              </a:ext>
            </a:extLst>
          </p:cNvPr>
          <p:cNvSpPr>
            <a:spLocks noGrp="1"/>
          </p:cNvSpPr>
          <p:nvPr>
            <p:ph type="body" sz="quarter" idx="13" hasCustomPrompt="1"/>
          </p:nvPr>
        </p:nvSpPr>
        <p:spPr>
          <a:xfrm>
            <a:off x="304800" y="1567502"/>
            <a:ext cx="115443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83900484"/>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394.xml><?xml version="1.0" encoding="utf-8"?>
<p:sldLayout xmlns:a="http://schemas.openxmlformats.org/drawingml/2006/main" xmlns:r="http://schemas.openxmlformats.org/officeDocument/2006/relationships" xmlns:p="http://schemas.openxmlformats.org/presentationml/2006/main" preserve="1">
  <p:cSld name="White Background Title Subtitle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11544300" cy="582612"/>
          </a:xfrm>
        </p:spPr>
        <p:txBody>
          <a:bodyPr vert="horz" lIns="91440" tIns="45720" rIns="91440" bIns="45720" rtlCol="0">
            <a:normAutofit/>
          </a:bodyPr>
          <a:lstStyle>
            <a:lvl1pPr marL="0" indent="0">
              <a:buFont typeface="Wingdings" pitchFamily="2" charset="2"/>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
        <p:nvSpPr>
          <p:cNvPr id="6" name="Text Placeholder 5">
            <a:extLst>
              <a:ext uri="{FF2B5EF4-FFF2-40B4-BE49-F238E27FC236}">
                <a16:creationId xmlns:a16="http://schemas.microsoft.com/office/drawing/2014/main" id="{97084CA6-B8B1-5F6F-865F-E940B9D36671}"/>
              </a:ext>
            </a:extLst>
          </p:cNvPr>
          <p:cNvSpPr>
            <a:spLocks noGrp="1"/>
          </p:cNvSpPr>
          <p:nvPr>
            <p:ph type="body" sz="quarter" idx="13" hasCustomPrompt="1"/>
          </p:nvPr>
        </p:nvSpPr>
        <p:spPr>
          <a:xfrm>
            <a:off x="304800" y="2057400"/>
            <a:ext cx="115443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4019186"/>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395.xml><?xml version="1.0" encoding="utf-8"?>
<p:sldLayout xmlns:a="http://schemas.openxmlformats.org/drawingml/2006/main" xmlns:r="http://schemas.openxmlformats.org/officeDocument/2006/relationships" xmlns:p="http://schemas.openxmlformats.org/presentationml/2006/main" preserve="1">
  <p:cSld name="White Background Title 2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9" name="Text Placeholder 5">
            <a:extLst>
              <a:ext uri="{FF2B5EF4-FFF2-40B4-BE49-F238E27FC236}">
                <a16:creationId xmlns:a16="http://schemas.microsoft.com/office/drawing/2014/main" id="{B31D70AF-7580-F143-9574-DF082F671F95}"/>
              </a:ext>
            </a:extLst>
          </p:cNvPr>
          <p:cNvSpPr>
            <a:spLocks noGrp="1"/>
          </p:cNvSpPr>
          <p:nvPr>
            <p:ph type="body" sz="quarter" idx="13" hasCustomPrompt="1"/>
          </p:nvPr>
        </p:nvSpPr>
        <p:spPr>
          <a:xfrm>
            <a:off x="304800" y="1567502"/>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0" name="Text Placeholder 5">
            <a:extLst>
              <a:ext uri="{FF2B5EF4-FFF2-40B4-BE49-F238E27FC236}">
                <a16:creationId xmlns:a16="http://schemas.microsoft.com/office/drawing/2014/main" id="{47624E3D-E7BF-595A-B8B8-8BCE1239CCA3}"/>
              </a:ext>
            </a:extLst>
          </p:cNvPr>
          <p:cNvSpPr>
            <a:spLocks noGrp="1"/>
          </p:cNvSpPr>
          <p:nvPr>
            <p:ph type="body" sz="quarter" idx="14" hasCustomPrompt="1"/>
          </p:nvPr>
        </p:nvSpPr>
        <p:spPr>
          <a:xfrm>
            <a:off x="6213227" y="1567502"/>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6060374"/>
      </p:ext>
    </p:extLst>
  </p:cSld>
  <p:clrMapOvr>
    <a:masterClrMapping/>
  </p:clrMapOvr>
  <p:extLst>
    <p:ext uri="{DCECCB84-F9BA-43D5-87BE-67443E8EF086}">
      <p15:sldGuideLst xmlns:p15="http://schemas.microsoft.com/office/powerpoint/2012/main">
        <p15:guide id="1" pos="3912">
          <p15:clr>
            <a:srgbClr val="FBAE40"/>
          </p15:clr>
        </p15:guide>
        <p15:guide id="2" pos="3744">
          <p15:clr>
            <a:srgbClr val="FBAE40"/>
          </p15:clr>
        </p15:guide>
        <p15:guide id="3" orient="horz" pos="768">
          <p15:clr>
            <a:srgbClr val="FBAE40"/>
          </p15:clr>
        </p15:guide>
      </p15:sldGuideLst>
    </p:ext>
  </p:extLst>
</p:sldLayout>
</file>

<file path=ppt/slideLayouts/slideLayout396.xml><?xml version="1.0" encoding="utf-8"?>
<p:sldLayout xmlns:a="http://schemas.openxmlformats.org/drawingml/2006/main" xmlns:r="http://schemas.openxmlformats.org/officeDocument/2006/relationships" xmlns:p="http://schemas.openxmlformats.org/presentationml/2006/main" preserve="1">
  <p:cSld name="White Background Title Subtitle 2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11544300" cy="582612"/>
          </a:xfrm>
        </p:spPr>
        <p:txBody>
          <a:bodyPr vert="horz" lIns="91440" tIns="45720" rIns="91440" bIns="45720" rtlCol="0">
            <a:normAutofit/>
          </a:bodyPr>
          <a:lstStyle>
            <a:lvl1pPr marL="0" indent="0">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
        <p:nvSpPr>
          <p:cNvPr id="9" name="Text Placeholder 5">
            <a:extLst>
              <a:ext uri="{FF2B5EF4-FFF2-40B4-BE49-F238E27FC236}">
                <a16:creationId xmlns:a16="http://schemas.microsoft.com/office/drawing/2014/main" id="{B31D70AF-7580-F143-9574-DF082F671F95}"/>
              </a:ext>
            </a:extLst>
          </p:cNvPr>
          <p:cNvSpPr>
            <a:spLocks noGrp="1"/>
          </p:cNvSpPr>
          <p:nvPr>
            <p:ph type="body" sz="quarter" idx="13" hasCustomPrompt="1"/>
          </p:nvPr>
        </p:nvSpPr>
        <p:spPr>
          <a:xfrm>
            <a:off x="304800" y="2057400"/>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0" name="Text Placeholder 5">
            <a:extLst>
              <a:ext uri="{FF2B5EF4-FFF2-40B4-BE49-F238E27FC236}">
                <a16:creationId xmlns:a16="http://schemas.microsoft.com/office/drawing/2014/main" id="{47624E3D-E7BF-595A-B8B8-8BCE1239CCA3}"/>
              </a:ext>
            </a:extLst>
          </p:cNvPr>
          <p:cNvSpPr>
            <a:spLocks noGrp="1"/>
          </p:cNvSpPr>
          <p:nvPr>
            <p:ph type="body" sz="quarter" idx="14" hasCustomPrompt="1"/>
          </p:nvPr>
        </p:nvSpPr>
        <p:spPr>
          <a:xfrm>
            <a:off x="6213227" y="2057400"/>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02869958"/>
      </p:ext>
    </p:extLst>
  </p:cSld>
  <p:clrMapOvr>
    <a:masterClrMapping/>
  </p:clrMapOvr>
  <p:extLst>
    <p:ext uri="{DCECCB84-F9BA-43D5-87BE-67443E8EF086}">
      <p15:sldGuideLst xmlns:p15="http://schemas.microsoft.com/office/powerpoint/2012/main">
        <p15:guide id="1" pos="3912">
          <p15:clr>
            <a:srgbClr val="FBAE40"/>
          </p15:clr>
        </p15:guide>
        <p15:guide id="2" pos="3744">
          <p15:clr>
            <a:srgbClr val="FBAE40"/>
          </p15:clr>
        </p15:guide>
        <p15:guide id="3" orient="horz" pos="768">
          <p15:clr>
            <a:srgbClr val="FBAE40"/>
          </p15:clr>
        </p15:guide>
      </p15:sldGuideLst>
    </p:ext>
  </p:extLst>
</p:sldLayout>
</file>

<file path=ppt/slideLayouts/slideLayout397.xml><?xml version="1.0" encoding="utf-8"?>
<p:sldLayout xmlns:a="http://schemas.openxmlformats.org/drawingml/2006/main" xmlns:r="http://schemas.openxmlformats.org/officeDocument/2006/relationships" xmlns:p="http://schemas.openxmlformats.org/presentationml/2006/main" preserve="1">
  <p:cSld name="White Background Title Subtitle Copy Imag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5641848"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5641848" cy="582612"/>
          </a:xfrm>
        </p:spPr>
        <p:txBody>
          <a:bodyPr vert="horz" lIns="91440" tIns="45720" rIns="91440" bIns="45720" rtlCol="0">
            <a:normAutofit/>
          </a:bodyPr>
          <a:lstStyle>
            <a:lvl1pPr marL="0" indent="0">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
        <p:nvSpPr>
          <p:cNvPr id="9" name="Picture Placeholder 8">
            <a:extLst>
              <a:ext uri="{FF2B5EF4-FFF2-40B4-BE49-F238E27FC236}">
                <a16:creationId xmlns:a16="http://schemas.microsoft.com/office/drawing/2014/main" id="{3E6B7351-222B-3BFB-5D5C-6161EF1A84A9}"/>
              </a:ext>
            </a:extLst>
          </p:cNvPr>
          <p:cNvSpPr>
            <a:spLocks noGrp="1"/>
          </p:cNvSpPr>
          <p:nvPr>
            <p:ph type="pic" sz="quarter" idx="14"/>
          </p:nvPr>
        </p:nvSpPr>
        <p:spPr>
          <a:xfrm>
            <a:off x="6096001" y="-1"/>
            <a:ext cx="6095999" cy="6539607"/>
          </a:xfrm>
        </p:spPr>
        <p:txBody>
          <a:bodyPr/>
          <a:lstStyle/>
          <a:p>
            <a:r>
              <a:rPr lang="en-US" dirty="0"/>
              <a:t>Click icon to add picture</a:t>
            </a:r>
          </a:p>
        </p:txBody>
      </p:sp>
      <p:sp>
        <p:nvSpPr>
          <p:cNvPr id="10" name="Text Placeholder 5">
            <a:extLst>
              <a:ext uri="{FF2B5EF4-FFF2-40B4-BE49-F238E27FC236}">
                <a16:creationId xmlns:a16="http://schemas.microsoft.com/office/drawing/2014/main" id="{F7EEE8DC-6A5B-C198-BD0A-C7E1FF70B471}"/>
              </a:ext>
            </a:extLst>
          </p:cNvPr>
          <p:cNvSpPr>
            <a:spLocks noGrp="1"/>
          </p:cNvSpPr>
          <p:nvPr>
            <p:ph type="body" sz="quarter" idx="13" hasCustomPrompt="1"/>
          </p:nvPr>
        </p:nvSpPr>
        <p:spPr>
          <a:xfrm>
            <a:off x="304800" y="2057400"/>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97205077"/>
      </p:ext>
    </p:extLst>
  </p:cSld>
  <p:clrMapOvr>
    <a:masterClrMapping/>
  </p:clrMapOvr>
  <p:extLst>
    <p:ext uri="{DCECCB84-F9BA-43D5-87BE-67443E8EF086}">
      <p15:sldGuideLst xmlns:p15="http://schemas.microsoft.com/office/powerpoint/2012/main">
        <p15:guide id="1" pos="3840">
          <p15:clr>
            <a:srgbClr val="FBAE40"/>
          </p15:clr>
        </p15:guide>
        <p15:guide id="2" pos="3744">
          <p15:clr>
            <a:srgbClr val="FBAE40"/>
          </p15:clr>
        </p15:guide>
        <p15:guide id="3" orient="horz" pos="768">
          <p15:clr>
            <a:srgbClr val="FBAE40"/>
          </p15:clr>
        </p15:guide>
      </p15:sldGuideLst>
    </p:ext>
  </p:extLst>
</p:sldLayout>
</file>

<file path=ppt/slideLayouts/slideLayout398.xml><?xml version="1.0" encoding="utf-8"?>
<p:sldLayout xmlns:a="http://schemas.openxmlformats.org/drawingml/2006/main" xmlns:r="http://schemas.openxmlformats.org/officeDocument/2006/relationships" xmlns:p="http://schemas.openxmlformats.org/presentationml/2006/main" preserve="1">
  <p:cSld name="White Background Title Subtitle Copy Image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6326336" y="571522"/>
            <a:ext cx="5641848"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6326336" y="1219200"/>
            <a:ext cx="5641848" cy="582612"/>
          </a:xfrm>
        </p:spPr>
        <p:txBody>
          <a:bodyPr vert="horz" lIns="91440" tIns="45720" rIns="91440" bIns="45720" rtlCol="0">
            <a:normAutofit/>
          </a:bodyPr>
          <a:lstStyle>
            <a:lvl1pPr marL="0" indent="0">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
        <p:nvSpPr>
          <p:cNvPr id="9" name="Picture Placeholder 8">
            <a:extLst>
              <a:ext uri="{FF2B5EF4-FFF2-40B4-BE49-F238E27FC236}">
                <a16:creationId xmlns:a16="http://schemas.microsoft.com/office/drawing/2014/main" id="{3E6B7351-222B-3BFB-5D5C-6161EF1A84A9}"/>
              </a:ext>
            </a:extLst>
          </p:cNvPr>
          <p:cNvSpPr>
            <a:spLocks noGrp="1"/>
          </p:cNvSpPr>
          <p:nvPr>
            <p:ph type="pic" sz="quarter" idx="14"/>
          </p:nvPr>
        </p:nvSpPr>
        <p:spPr>
          <a:xfrm>
            <a:off x="1" y="-1"/>
            <a:ext cx="6096000" cy="6539607"/>
          </a:xfrm>
        </p:spPr>
        <p:txBody>
          <a:bodyPr/>
          <a:lstStyle/>
          <a:p>
            <a:r>
              <a:rPr lang="en-US" dirty="0"/>
              <a:t>Click icon to add picture</a:t>
            </a:r>
          </a:p>
        </p:txBody>
      </p:sp>
      <p:sp>
        <p:nvSpPr>
          <p:cNvPr id="10" name="Text Placeholder 5">
            <a:extLst>
              <a:ext uri="{FF2B5EF4-FFF2-40B4-BE49-F238E27FC236}">
                <a16:creationId xmlns:a16="http://schemas.microsoft.com/office/drawing/2014/main" id="{B10699C7-03A9-9D5F-5D8D-68A7B4ECFB59}"/>
              </a:ext>
            </a:extLst>
          </p:cNvPr>
          <p:cNvSpPr>
            <a:spLocks noGrp="1"/>
          </p:cNvSpPr>
          <p:nvPr>
            <p:ph type="body" sz="quarter" idx="15" hasCustomPrompt="1"/>
          </p:nvPr>
        </p:nvSpPr>
        <p:spPr>
          <a:xfrm>
            <a:off x="6329384" y="2057400"/>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2803647"/>
      </p:ext>
    </p:extLst>
  </p:cSld>
  <p:clrMapOvr>
    <a:masterClrMapping/>
  </p:clrMapOvr>
  <p:extLst>
    <p:ext uri="{DCECCB84-F9BA-43D5-87BE-67443E8EF086}">
      <p15:sldGuideLst xmlns:p15="http://schemas.microsoft.com/office/powerpoint/2012/main">
        <p15:guide id="1" pos="3840">
          <p15:clr>
            <a:srgbClr val="FBAE40"/>
          </p15:clr>
        </p15:guide>
        <p15:guide id="2" pos="3984">
          <p15:clr>
            <a:srgbClr val="FBAE40"/>
          </p15:clr>
        </p15:guide>
        <p15:guide id="3" orient="horz" pos="768">
          <p15:clr>
            <a:srgbClr val="FBAE40"/>
          </p15:clr>
        </p15:guide>
      </p15:sldGuideLst>
    </p:ext>
  </p:extLst>
</p:sldLayout>
</file>

<file path=ppt/slideLayouts/slideLayout399.xml><?xml version="1.0" encoding="utf-8"?>
<p:sldLayout xmlns:a="http://schemas.openxmlformats.org/drawingml/2006/main" xmlns:r="http://schemas.openxmlformats.org/officeDocument/2006/relationships" xmlns:p="http://schemas.openxmlformats.org/presentationml/2006/main" preserve="1">
  <p:cSld name="White Background Title Chart">
    <p:spTree>
      <p:nvGrpSpPr>
        <p:cNvPr id="1" name=""/>
        <p:cNvGrpSpPr/>
        <p:nvPr/>
      </p:nvGrpSpPr>
      <p:grpSpPr>
        <a:xfrm>
          <a:off x="0" y="0"/>
          <a:ext cx="0" cy="0"/>
          <a:chOff x="0" y="0"/>
          <a:chExt cx="0" cy="0"/>
        </a:xfrm>
      </p:grpSpPr>
      <p:sp>
        <p:nvSpPr>
          <p:cNvPr id="5" name="Line">
            <a:extLst>
              <a:ext uri="{FF2B5EF4-FFF2-40B4-BE49-F238E27FC236}">
                <a16:creationId xmlns:a16="http://schemas.microsoft.com/office/drawing/2014/main" id="{83D016EE-31A0-CEF0-E3D1-F942263C32C7}"/>
              </a:ext>
            </a:extLst>
          </p:cNvPr>
          <p:cNvSpPr/>
          <p:nvPr/>
        </p:nvSpPr>
        <p:spPr>
          <a:xfrm flipV="1">
            <a:off x="4264886" y="683399"/>
            <a:ext cx="0" cy="5651501"/>
          </a:xfrm>
          <a:prstGeom prst="line">
            <a:avLst/>
          </a:prstGeom>
          <a:ln w="12700">
            <a:solidFill>
              <a:srgbClr val="BFBFBF"/>
            </a:solidFill>
            <a:miter lim="400000"/>
          </a:ln>
        </p:spPr>
        <p:txBody>
          <a:bodyPr lIns="25390" tIns="25390" rIns="25390" bIns="25390" anchor="ctr"/>
          <a:lstStyle/>
          <a:p>
            <a:pPr>
              <a:defRPr sz="4000">
                <a:solidFill>
                  <a:srgbClr val="FFFFFF"/>
                </a:solidFill>
                <a:effectLst>
                  <a:outerShdw blurRad="38100" dist="12700" dir="5400000" rotWithShape="0">
                    <a:srgbClr val="000000">
                      <a:alpha val="50000"/>
                    </a:srgbClr>
                  </a:outerShdw>
                </a:effectLst>
              </a:defRPr>
            </a:pPr>
            <a:endParaRPr sz="1999" dirty="0">
              <a:latin typeface="Univers Light" panose="020B0403020202020204" pitchFamily="34" charset="0"/>
            </a:endParaRPr>
          </a:p>
        </p:txBody>
      </p:sp>
      <p:sp>
        <p:nvSpPr>
          <p:cNvPr id="7" name="Chart Placeholder 10">
            <a:extLst>
              <a:ext uri="{FF2B5EF4-FFF2-40B4-BE49-F238E27FC236}">
                <a16:creationId xmlns:a16="http://schemas.microsoft.com/office/drawing/2014/main" id="{269E911D-5085-3547-48F4-ACACAB0E8C80}"/>
              </a:ext>
            </a:extLst>
          </p:cNvPr>
          <p:cNvSpPr>
            <a:spLocks noGrp="1"/>
          </p:cNvSpPr>
          <p:nvPr>
            <p:ph type="chart" sz="quarter" idx="12"/>
          </p:nvPr>
        </p:nvSpPr>
        <p:spPr>
          <a:xfrm>
            <a:off x="4573440" y="571500"/>
            <a:ext cx="7282986" cy="5753099"/>
          </a:xfrm>
          <a:prstGeom prst="rect">
            <a:avLst/>
          </a:prstGeom>
        </p:spPr>
        <p:txBody>
          <a:bodyPr/>
          <a:lstStyle>
            <a:lvl1pPr>
              <a:defRPr b="0" i="0">
                <a:latin typeface="Univers Light" panose="020B0403020202020204" pitchFamily="34" charset="0"/>
              </a:defRPr>
            </a:lvl1pPr>
          </a:lstStyle>
          <a:p>
            <a:r>
              <a:rPr lang="en-US" dirty="0"/>
              <a:t>Click icon to add chart</a:t>
            </a:r>
          </a:p>
        </p:txBody>
      </p:sp>
      <p:sp>
        <p:nvSpPr>
          <p:cNvPr id="2" name="Title 1">
            <a:extLst>
              <a:ext uri="{FF2B5EF4-FFF2-40B4-BE49-F238E27FC236}">
                <a16:creationId xmlns:a16="http://schemas.microsoft.com/office/drawing/2014/main" id="{BBE1E901-218F-F241-6F8E-AC162E8959EA}"/>
              </a:ext>
            </a:extLst>
          </p:cNvPr>
          <p:cNvSpPr>
            <a:spLocks noGrp="1"/>
          </p:cNvSpPr>
          <p:nvPr>
            <p:ph type="title"/>
          </p:nvPr>
        </p:nvSpPr>
        <p:spPr>
          <a:xfrm>
            <a:off x="304800" y="620950"/>
            <a:ext cx="3651533" cy="5723998"/>
          </a:xfrm>
        </p:spPr>
        <p:txBody>
          <a:bodyPr anchor="t"/>
          <a:lstStyle/>
          <a:p>
            <a:r>
              <a:rPr lang="en-US"/>
              <a:t>Click to edit Master title style</a:t>
            </a:r>
          </a:p>
        </p:txBody>
      </p:sp>
    </p:spTree>
    <p:extLst>
      <p:ext uri="{BB962C8B-B14F-4D97-AF65-F5344CB8AC3E}">
        <p14:creationId xmlns:p14="http://schemas.microsoft.com/office/powerpoint/2010/main" val="873960960"/>
      </p:ext>
    </p:extLst>
  </p:cSld>
  <p:clrMapOvr>
    <a:masterClrMapping/>
  </p:clrMapOvr>
  <p:extLst>
    <p:ext uri="{DCECCB84-F9BA-43D5-87BE-67443E8EF086}">
      <p15:sldGuideLst xmlns:p15="http://schemas.microsoft.com/office/powerpoint/2012/main">
        <p15:guide id="1" pos="2880">
          <p15:clr>
            <a:srgbClr val="FBAE40"/>
          </p15:clr>
        </p15:guide>
        <p15:guide id="2" pos="2688">
          <p15:clr>
            <a:srgbClr val="FBAE40"/>
          </p15:clr>
        </p15:guide>
        <p15:guide id="3" pos="249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hite Background Title Subtitle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11544300" cy="582612"/>
          </a:xfrm>
        </p:spPr>
        <p:txBody>
          <a:bodyPr vert="horz" lIns="91440" tIns="45720" rIns="91440" bIns="45720" rtlCol="0">
            <a:normAutofit/>
          </a:bodyPr>
          <a:lstStyle>
            <a:lvl1pPr marL="0" indent="0">
              <a:buFont typeface="Wingdings" pitchFamily="2" charset="2"/>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
        <p:nvSpPr>
          <p:cNvPr id="6" name="Text Placeholder 5">
            <a:extLst>
              <a:ext uri="{FF2B5EF4-FFF2-40B4-BE49-F238E27FC236}">
                <a16:creationId xmlns:a16="http://schemas.microsoft.com/office/drawing/2014/main" id="{97084CA6-B8B1-5F6F-865F-E940B9D36671}"/>
              </a:ext>
            </a:extLst>
          </p:cNvPr>
          <p:cNvSpPr>
            <a:spLocks noGrp="1"/>
          </p:cNvSpPr>
          <p:nvPr>
            <p:ph type="body" sz="quarter" idx="13" hasCustomPrompt="1"/>
          </p:nvPr>
        </p:nvSpPr>
        <p:spPr>
          <a:xfrm>
            <a:off x="304800" y="2057400"/>
            <a:ext cx="115443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35772813"/>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7384235"/>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preserve="1">
  <p:cSld name="White Background 2 Culumn">
    <p:spTree>
      <p:nvGrpSpPr>
        <p:cNvPr id="1" name=""/>
        <p:cNvGrpSpPr/>
        <p:nvPr/>
      </p:nvGrpSpPr>
      <p:grpSpPr>
        <a:xfrm>
          <a:off x="0" y="0"/>
          <a:ext cx="0" cy="0"/>
          <a:chOff x="0" y="0"/>
          <a:chExt cx="0" cy="0"/>
        </a:xfrm>
      </p:grpSpPr>
      <p:sp>
        <p:nvSpPr>
          <p:cNvPr id="8" name="Text Placeholder 28">
            <a:extLst>
              <a:ext uri="{FF2B5EF4-FFF2-40B4-BE49-F238E27FC236}">
                <a16:creationId xmlns:a16="http://schemas.microsoft.com/office/drawing/2014/main" id="{43C7B869-299E-2BCE-3ADB-EBEFB4CDF749}"/>
              </a:ext>
            </a:extLst>
          </p:cNvPr>
          <p:cNvSpPr>
            <a:spLocks noGrp="1"/>
          </p:cNvSpPr>
          <p:nvPr>
            <p:ph type="body" sz="quarter" idx="14"/>
          </p:nvPr>
        </p:nvSpPr>
        <p:spPr>
          <a:xfrm>
            <a:off x="6265195" y="1409699"/>
            <a:ext cx="5575395" cy="1159689"/>
          </a:xfrm>
          <a:prstGeom prst="rect">
            <a:avLst/>
          </a:prstGeom>
        </p:spPr>
        <p:txBody>
          <a:bodyPr vert="horz" lIns="91440" tIns="45720" rIns="91440" bIns="45720" rtlCol="0" anchor="t">
            <a:noAutofit/>
          </a:bodyPr>
          <a:lstStyle>
            <a:lvl1pPr marL="0" indent="0">
              <a:buNone/>
              <a:tabLst/>
              <a:defRPr lang="en-US" sz="3200" smtClean="0">
                <a:latin typeface="Univers Light" panose="020B0403020202020204" pitchFamily="34" charset="0"/>
                <a:ea typeface="+mj-ea"/>
                <a:cs typeface="+mj-cs"/>
              </a:defRPr>
            </a:lvl1pPr>
            <a:lvl2pPr>
              <a:defRPr lang="en-US" smtClean="0"/>
            </a:lvl2pPr>
            <a:lvl3pPr>
              <a:defRPr lang="en-US" smtClean="0"/>
            </a:lvl3pPr>
            <a:lvl4pPr>
              <a:defRPr lang="en-US" smtClean="0"/>
            </a:lvl4pPr>
            <a:lvl5pPr>
              <a:defRPr lang="en-US"/>
            </a:lvl5pPr>
          </a:lstStyle>
          <a:p>
            <a:pPr marL="15875" lvl="0" indent="-15875">
              <a:spcBef>
                <a:spcPct val="0"/>
              </a:spcBef>
            </a:pPr>
            <a:r>
              <a:rPr lang="en-US"/>
              <a:t>Click to edit Master text styles</a:t>
            </a:r>
          </a:p>
        </p:txBody>
      </p:sp>
      <p:sp>
        <p:nvSpPr>
          <p:cNvPr id="12" name="Text Placeholder 28">
            <a:extLst>
              <a:ext uri="{FF2B5EF4-FFF2-40B4-BE49-F238E27FC236}">
                <a16:creationId xmlns:a16="http://schemas.microsoft.com/office/drawing/2014/main" id="{1E24E712-8D8A-7425-52F0-DFB87F48B1B4}"/>
              </a:ext>
            </a:extLst>
          </p:cNvPr>
          <p:cNvSpPr>
            <a:spLocks noGrp="1"/>
          </p:cNvSpPr>
          <p:nvPr>
            <p:ph type="body" sz="quarter" idx="15"/>
          </p:nvPr>
        </p:nvSpPr>
        <p:spPr>
          <a:xfrm>
            <a:off x="304519" y="1409700"/>
            <a:ext cx="5575395" cy="1159689"/>
          </a:xfrm>
          <a:prstGeom prst="rect">
            <a:avLst/>
          </a:prstGeom>
        </p:spPr>
        <p:txBody>
          <a:bodyPr vert="horz" lIns="91440" tIns="45720" rIns="91440" bIns="45720" rtlCol="0" anchor="t">
            <a:noAutofit/>
          </a:bodyPr>
          <a:lstStyle>
            <a:lvl1pPr marL="0" indent="0">
              <a:buNone/>
              <a:tabLst/>
              <a:defRPr lang="en-US" sz="3200" smtClean="0">
                <a:latin typeface="Univers Light" panose="020B0403020202020204" pitchFamily="34" charset="0"/>
                <a:ea typeface="+mj-ea"/>
                <a:cs typeface="+mj-cs"/>
              </a:defRPr>
            </a:lvl1pPr>
            <a:lvl2pPr>
              <a:defRPr lang="en-US" smtClean="0"/>
            </a:lvl2pPr>
            <a:lvl3pPr>
              <a:defRPr lang="en-US" smtClean="0"/>
            </a:lvl3pPr>
            <a:lvl4pPr>
              <a:defRPr lang="en-US" smtClean="0"/>
            </a:lvl4pPr>
            <a:lvl5pPr>
              <a:defRPr lang="en-US"/>
            </a:lvl5pPr>
          </a:lstStyle>
          <a:p>
            <a:pPr marL="15875" lvl="0" indent="-15875">
              <a:spcBef>
                <a:spcPct val="0"/>
              </a:spcBef>
            </a:pPr>
            <a:r>
              <a:rPr lang="en-US"/>
              <a:t>Click to edit Master text styles</a:t>
            </a:r>
          </a:p>
        </p:txBody>
      </p:sp>
      <p:sp>
        <p:nvSpPr>
          <p:cNvPr id="14" name="Text Placeholder 5">
            <a:extLst>
              <a:ext uri="{FF2B5EF4-FFF2-40B4-BE49-F238E27FC236}">
                <a16:creationId xmlns:a16="http://schemas.microsoft.com/office/drawing/2014/main" id="{B845577C-61D2-DE30-7DC5-7B6CD79E9C3B}"/>
              </a:ext>
            </a:extLst>
          </p:cNvPr>
          <p:cNvSpPr>
            <a:spLocks noGrp="1"/>
          </p:cNvSpPr>
          <p:nvPr>
            <p:ph type="body" sz="quarter" idx="13" hasCustomPrompt="1"/>
          </p:nvPr>
        </p:nvSpPr>
        <p:spPr>
          <a:xfrm>
            <a:off x="304800" y="2764840"/>
            <a:ext cx="5575114" cy="3680409"/>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5" name="Text Placeholder 5">
            <a:extLst>
              <a:ext uri="{FF2B5EF4-FFF2-40B4-BE49-F238E27FC236}">
                <a16:creationId xmlns:a16="http://schemas.microsoft.com/office/drawing/2014/main" id="{B956DDE4-D3FB-5E9C-22A7-48AD65F61925}"/>
              </a:ext>
            </a:extLst>
          </p:cNvPr>
          <p:cNvSpPr>
            <a:spLocks noGrp="1"/>
          </p:cNvSpPr>
          <p:nvPr>
            <p:ph type="body" sz="quarter" idx="16" hasCustomPrompt="1"/>
          </p:nvPr>
        </p:nvSpPr>
        <p:spPr>
          <a:xfrm>
            <a:off x="6264914" y="2764838"/>
            <a:ext cx="5575395" cy="3680411"/>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4ACBB80F-7D7F-BB62-E374-9CD545989C62}"/>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1542123445"/>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preserve="1">
  <p:cSld name="White Background 3 Culumn">
    <p:spTree>
      <p:nvGrpSpPr>
        <p:cNvPr id="1" name=""/>
        <p:cNvGrpSpPr/>
        <p:nvPr/>
      </p:nvGrpSpPr>
      <p:grpSpPr>
        <a:xfrm>
          <a:off x="0" y="0"/>
          <a:ext cx="0" cy="0"/>
          <a:chOff x="0" y="0"/>
          <a:chExt cx="0" cy="0"/>
        </a:xfrm>
      </p:grpSpPr>
      <p:sp>
        <p:nvSpPr>
          <p:cNvPr id="23" name="Text Placeholder 22">
            <a:extLst>
              <a:ext uri="{FF2B5EF4-FFF2-40B4-BE49-F238E27FC236}">
                <a16:creationId xmlns:a16="http://schemas.microsoft.com/office/drawing/2014/main" id="{434CE2AE-67FD-0F67-AC43-FAEA26EE3CD3}"/>
              </a:ext>
            </a:extLst>
          </p:cNvPr>
          <p:cNvSpPr>
            <a:spLocks noGrp="1"/>
          </p:cNvSpPr>
          <p:nvPr>
            <p:ph type="body" sz="quarter" idx="18"/>
          </p:nvPr>
        </p:nvSpPr>
        <p:spPr>
          <a:xfrm>
            <a:off x="311266" y="1410514"/>
            <a:ext cx="3632192" cy="1158875"/>
          </a:xfrm>
        </p:spPr>
        <p:txBody>
          <a:bodyPr vert="horz" lIns="91440" tIns="45720" rIns="91440" bIns="45720" rtlCol="0" anchor="t">
            <a:noAutofit/>
          </a:bodyPr>
          <a:lstStyle>
            <a:lvl1pPr marL="0" indent="0">
              <a:buFontTx/>
              <a:buNone/>
              <a:defRPr lang="en-US" sz="3000" smtClean="0">
                <a:latin typeface="Univers Light" panose="020B0403020202020204" pitchFamily="34" charset="0"/>
                <a:ea typeface="+mj-ea"/>
                <a:cs typeface="+mj-cs"/>
              </a:defRPr>
            </a:lvl1pPr>
            <a:lvl2pPr marL="228508" indent="0">
              <a:buFontTx/>
              <a:buNone/>
              <a:defRPr lang="en-US" smtClean="0"/>
            </a:lvl2pPr>
            <a:lvl3pPr marL="228508" indent="0">
              <a:buFontTx/>
              <a:buNone/>
              <a:defRPr lang="en-US" smtClean="0"/>
            </a:lvl3pPr>
            <a:lvl4pPr marL="228508" indent="0">
              <a:buFontTx/>
              <a:buNone/>
              <a:defRPr lang="en-US" smtClean="0"/>
            </a:lvl4pPr>
            <a:lvl5pPr marL="228508" indent="0">
              <a:buFontTx/>
              <a:buNone/>
              <a:defRPr lang="en-US"/>
            </a:lvl5pPr>
          </a:lstStyle>
          <a:p>
            <a:pPr marL="9525" lvl="0" indent="-9525">
              <a:spcBef>
                <a:spcPct val="0"/>
              </a:spcBef>
              <a:buNone/>
              <a:tabLst/>
            </a:pPr>
            <a:r>
              <a:rPr lang="en-US"/>
              <a:t>Click to edit Master text styles</a:t>
            </a:r>
          </a:p>
        </p:txBody>
      </p:sp>
      <p:sp>
        <p:nvSpPr>
          <p:cNvPr id="24" name="Text Placeholder 22">
            <a:extLst>
              <a:ext uri="{FF2B5EF4-FFF2-40B4-BE49-F238E27FC236}">
                <a16:creationId xmlns:a16="http://schemas.microsoft.com/office/drawing/2014/main" id="{47B76B61-373C-2F29-4F91-F1180377A3BE}"/>
              </a:ext>
            </a:extLst>
          </p:cNvPr>
          <p:cNvSpPr>
            <a:spLocks noGrp="1"/>
          </p:cNvSpPr>
          <p:nvPr>
            <p:ph type="body" sz="quarter" idx="19"/>
          </p:nvPr>
        </p:nvSpPr>
        <p:spPr>
          <a:xfrm>
            <a:off x="4279904" y="1410514"/>
            <a:ext cx="3632192" cy="1158875"/>
          </a:xfrm>
        </p:spPr>
        <p:txBody>
          <a:bodyPr vert="horz" lIns="91440" tIns="45720" rIns="91440" bIns="45720" rtlCol="0" anchor="t">
            <a:noAutofit/>
          </a:bodyPr>
          <a:lstStyle>
            <a:lvl1pPr marL="0" indent="0">
              <a:buFontTx/>
              <a:buNone/>
              <a:defRPr lang="en-US" sz="3000" smtClean="0">
                <a:latin typeface="Univers Light" panose="020B0403020202020204" pitchFamily="34" charset="0"/>
                <a:ea typeface="+mj-ea"/>
                <a:cs typeface="+mj-cs"/>
              </a:defRPr>
            </a:lvl1pPr>
            <a:lvl2pPr marL="228508" indent="0">
              <a:buFontTx/>
              <a:buNone/>
              <a:defRPr lang="en-US" smtClean="0"/>
            </a:lvl2pPr>
            <a:lvl3pPr marL="228508" indent="0">
              <a:buFontTx/>
              <a:buNone/>
              <a:defRPr lang="en-US" smtClean="0"/>
            </a:lvl3pPr>
            <a:lvl4pPr marL="228508" indent="0">
              <a:buFontTx/>
              <a:buNone/>
              <a:defRPr lang="en-US" smtClean="0"/>
            </a:lvl4pPr>
            <a:lvl5pPr marL="228508" indent="0">
              <a:buFontTx/>
              <a:buNone/>
              <a:defRPr lang="en-US"/>
            </a:lvl5pPr>
          </a:lstStyle>
          <a:p>
            <a:pPr marL="9525" lvl="0" indent="-9525">
              <a:spcBef>
                <a:spcPct val="0"/>
              </a:spcBef>
              <a:buNone/>
              <a:tabLst/>
            </a:pPr>
            <a:r>
              <a:rPr lang="en-US"/>
              <a:t>Click to edit Master text styles</a:t>
            </a:r>
          </a:p>
        </p:txBody>
      </p:sp>
      <p:sp>
        <p:nvSpPr>
          <p:cNvPr id="25" name="Text Placeholder 22">
            <a:extLst>
              <a:ext uri="{FF2B5EF4-FFF2-40B4-BE49-F238E27FC236}">
                <a16:creationId xmlns:a16="http://schemas.microsoft.com/office/drawing/2014/main" id="{CF19A8A2-F684-FE06-6A29-DA59370B201F}"/>
              </a:ext>
            </a:extLst>
          </p:cNvPr>
          <p:cNvSpPr>
            <a:spLocks noGrp="1"/>
          </p:cNvSpPr>
          <p:nvPr>
            <p:ph type="body" sz="quarter" idx="20"/>
          </p:nvPr>
        </p:nvSpPr>
        <p:spPr>
          <a:xfrm>
            <a:off x="8216908" y="1410514"/>
            <a:ext cx="3632192" cy="1158875"/>
          </a:xfrm>
        </p:spPr>
        <p:txBody>
          <a:bodyPr vert="horz" lIns="91440" tIns="45720" rIns="91440" bIns="45720" rtlCol="0" anchor="t">
            <a:noAutofit/>
          </a:bodyPr>
          <a:lstStyle>
            <a:lvl1pPr marL="0" indent="0">
              <a:buFontTx/>
              <a:buNone/>
              <a:defRPr lang="en-US" sz="3000" smtClean="0">
                <a:latin typeface="Univers Light" panose="020B0403020202020204" pitchFamily="34" charset="0"/>
                <a:ea typeface="+mj-ea"/>
                <a:cs typeface="+mj-cs"/>
              </a:defRPr>
            </a:lvl1pPr>
            <a:lvl2pPr marL="228508" indent="0">
              <a:buFontTx/>
              <a:buNone/>
              <a:defRPr lang="en-US" smtClean="0"/>
            </a:lvl2pPr>
            <a:lvl3pPr marL="228508" indent="0">
              <a:buFontTx/>
              <a:buNone/>
              <a:defRPr lang="en-US" smtClean="0"/>
            </a:lvl3pPr>
            <a:lvl4pPr marL="228508" indent="0">
              <a:buFontTx/>
              <a:buNone/>
              <a:defRPr lang="en-US" smtClean="0"/>
            </a:lvl4pPr>
            <a:lvl5pPr marL="228508" indent="0">
              <a:buFontTx/>
              <a:buNone/>
              <a:defRPr lang="en-US"/>
            </a:lvl5pPr>
          </a:lstStyle>
          <a:p>
            <a:pPr marL="9525" lvl="0" indent="-9525">
              <a:spcBef>
                <a:spcPct val="0"/>
              </a:spcBef>
              <a:buNone/>
              <a:tabLst/>
            </a:pPr>
            <a:r>
              <a:rPr lang="en-US"/>
              <a:t>Click to edit Master text styles</a:t>
            </a:r>
          </a:p>
        </p:txBody>
      </p:sp>
      <p:sp>
        <p:nvSpPr>
          <p:cNvPr id="11" name="Text Placeholder 5">
            <a:extLst>
              <a:ext uri="{FF2B5EF4-FFF2-40B4-BE49-F238E27FC236}">
                <a16:creationId xmlns:a16="http://schemas.microsoft.com/office/drawing/2014/main" id="{548F4759-018E-60E4-602B-ADE501DADF45}"/>
              </a:ext>
            </a:extLst>
          </p:cNvPr>
          <p:cNvSpPr>
            <a:spLocks noGrp="1"/>
          </p:cNvSpPr>
          <p:nvPr>
            <p:ph type="body" sz="quarter" idx="21" hasCustomPrompt="1"/>
          </p:nvPr>
        </p:nvSpPr>
        <p:spPr>
          <a:xfrm>
            <a:off x="304800" y="2764840"/>
            <a:ext cx="3632192" cy="368041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2" name="Text Placeholder 5">
            <a:extLst>
              <a:ext uri="{FF2B5EF4-FFF2-40B4-BE49-F238E27FC236}">
                <a16:creationId xmlns:a16="http://schemas.microsoft.com/office/drawing/2014/main" id="{0A7E8BAA-59E2-E822-DB25-5D93A4B0A6D0}"/>
              </a:ext>
            </a:extLst>
          </p:cNvPr>
          <p:cNvSpPr>
            <a:spLocks noGrp="1"/>
          </p:cNvSpPr>
          <p:nvPr>
            <p:ph type="body" sz="quarter" idx="22" hasCustomPrompt="1"/>
          </p:nvPr>
        </p:nvSpPr>
        <p:spPr>
          <a:xfrm>
            <a:off x="4279904" y="2764840"/>
            <a:ext cx="3632192" cy="368041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3" name="Text Placeholder 5">
            <a:extLst>
              <a:ext uri="{FF2B5EF4-FFF2-40B4-BE49-F238E27FC236}">
                <a16:creationId xmlns:a16="http://schemas.microsoft.com/office/drawing/2014/main" id="{B10C3491-3D03-F7D9-D15A-68DE3390862D}"/>
              </a:ext>
            </a:extLst>
          </p:cNvPr>
          <p:cNvSpPr>
            <a:spLocks noGrp="1"/>
          </p:cNvSpPr>
          <p:nvPr>
            <p:ph type="body" sz="quarter" idx="23" hasCustomPrompt="1"/>
          </p:nvPr>
        </p:nvSpPr>
        <p:spPr>
          <a:xfrm>
            <a:off x="8216908" y="2764840"/>
            <a:ext cx="3632192" cy="368041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6" name="Title 1">
            <a:extLst>
              <a:ext uri="{FF2B5EF4-FFF2-40B4-BE49-F238E27FC236}">
                <a16:creationId xmlns:a16="http://schemas.microsoft.com/office/drawing/2014/main" id="{9C6D5681-0E5A-928D-02CF-ABD4D86C0282}"/>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1825387183"/>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preserve="1">
  <p:cSld name="White Background 4 Culumn">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7B6BB4EB-8DFC-8330-D40B-3A775D2756ED}"/>
              </a:ext>
            </a:extLst>
          </p:cNvPr>
          <p:cNvSpPr>
            <a:spLocks noGrp="1"/>
          </p:cNvSpPr>
          <p:nvPr>
            <p:ph type="body" sz="quarter" idx="30"/>
          </p:nvPr>
        </p:nvSpPr>
        <p:spPr>
          <a:xfrm>
            <a:off x="309307"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26" name="Text Placeholder 24">
            <a:extLst>
              <a:ext uri="{FF2B5EF4-FFF2-40B4-BE49-F238E27FC236}">
                <a16:creationId xmlns:a16="http://schemas.microsoft.com/office/drawing/2014/main" id="{F21110DE-4C22-FD37-4034-575865FC19A5}"/>
              </a:ext>
            </a:extLst>
          </p:cNvPr>
          <p:cNvSpPr>
            <a:spLocks noGrp="1"/>
          </p:cNvSpPr>
          <p:nvPr>
            <p:ph type="body" sz="quarter" idx="31"/>
          </p:nvPr>
        </p:nvSpPr>
        <p:spPr>
          <a:xfrm>
            <a:off x="3283864"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27" name="Text Placeholder 24">
            <a:extLst>
              <a:ext uri="{FF2B5EF4-FFF2-40B4-BE49-F238E27FC236}">
                <a16:creationId xmlns:a16="http://schemas.microsoft.com/office/drawing/2014/main" id="{4E068FA4-4074-CEA7-3717-6FD5FD588517}"/>
              </a:ext>
            </a:extLst>
          </p:cNvPr>
          <p:cNvSpPr>
            <a:spLocks noGrp="1"/>
          </p:cNvSpPr>
          <p:nvPr>
            <p:ph type="body" sz="quarter" idx="32"/>
          </p:nvPr>
        </p:nvSpPr>
        <p:spPr>
          <a:xfrm>
            <a:off x="6258421"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28" name="Text Placeholder 24">
            <a:extLst>
              <a:ext uri="{FF2B5EF4-FFF2-40B4-BE49-F238E27FC236}">
                <a16:creationId xmlns:a16="http://schemas.microsoft.com/office/drawing/2014/main" id="{735AC763-E752-330D-3CF9-37BD121363A6}"/>
              </a:ext>
            </a:extLst>
          </p:cNvPr>
          <p:cNvSpPr>
            <a:spLocks noGrp="1"/>
          </p:cNvSpPr>
          <p:nvPr>
            <p:ph type="body" sz="quarter" idx="33"/>
          </p:nvPr>
        </p:nvSpPr>
        <p:spPr>
          <a:xfrm>
            <a:off x="9232977"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12" name="Text Placeholder 5">
            <a:extLst>
              <a:ext uri="{FF2B5EF4-FFF2-40B4-BE49-F238E27FC236}">
                <a16:creationId xmlns:a16="http://schemas.microsoft.com/office/drawing/2014/main" id="{41309A43-DFDB-E7D3-B33D-B889BF35649B}"/>
              </a:ext>
            </a:extLst>
          </p:cNvPr>
          <p:cNvSpPr>
            <a:spLocks noGrp="1"/>
          </p:cNvSpPr>
          <p:nvPr>
            <p:ph type="body" sz="quarter" idx="21" hasCustomPrompt="1"/>
          </p:nvPr>
        </p:nvSpPr>
        <p:spPr>
          <a:xfrm>
            <a:off x="310896" y="2764840"/>
            <a:ext cx="2615184" cy="3680410"/>
          </a:xfrm>
        </p:spPr>
        <p:txBody>
          <a:bodyPr/>
          <a:lstStyle>
            <a:lvl1pPr>
              <a:defRPr sz="2100"/>
            </a:lvl1pPr>
            <a:lvl2pPr>
              <a:defRPr sz="1900"/>
            </a:lvl2pPr>
            <a:lvl3pPr>
              <a:defRPr sz="1900"/>
            </a:lvl3pPr>
            <a:lvl4pPr>
              <a:defRPr sz="1900"/>
            </a:lvl4pPr>
            <a:lvl5pPr>
              <a:defRPr sz="190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3" name="Text Placeholder 5">
            <a:extLst>
              <a:ext uri="{FF2B5EF4-FFF2-40B4-BE49-F238E27FC236}">
                <a16:creationId xmlns:a16="http://schemas.microsoft.com/office/drawing/2014/main" id="{B20F4F59-9187-5758-9690-059B4F10E398}"/>
              </a:ext>
            </a:extLst>
          </p:cNvPr>
          <p:cNvSpPr>
            <a:spLocks noGrp="1"/>
          </p:cNvSpPr>
          <p:nvPr>
            <p:ph type="body" sz="quarter" idx="34" hasCustomPrompt="1"/>
          </p:nvPr>
        </p:nvSpPr>
        <p:spPr>
          <a:xfrm>
            <a:off x="3284844" y="2764840"/>
            <a:ext cx="2615184" cy="3680410"/>
          </a:xfrm>
        </p:spPr>
        <p:txBody>
          <a:bodyPr vert="horz" lIns="91440" tIns="45720" rIns="91440" bIns="45720" rtlCol="0">
            <a:normAutofit/>
          </a:bodyPr>
          <a:lstStyle>
            <a:lvl1pPr>
              <a:defRPr lang="en-US" sz="2100" dirty="0"/>
            </a:lvl1pPr>
            <a:lvl2pPr>
              <a:defRPr lang="en-US" sz="1900" dirty="0"/>
            </a:lvl2pPr>
            <a:lvl3pPr>
              <a:defRPr lang="en-US" sz="1900" dirty="0"/>
            </a:lvl3pPr>
            <a:lvl4pPr>
              <a:defRPr lang="en-US" sz="1900" dirty="0"/>
            </a:lvl4pPr>
            <a:lvl5pPr>
              <a:defRPr lang="en-US" sz="1900" dirty="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4" name="Text Placeholder 5">
            <a:extLst>
              <a:ext uri="{FF2B5EF4-FFF2-40B4-BE49-F238E27FC236}">
                <a16:creationId xmlns:a16="http://schemas.microsoft.com/office/drawing/2014/main" id="{CD5371A2-75DD-FDDB-A233-6585D6374ECE}"/>
              </a:ext>
            </a:extLst>
          </p:cNvPr>
          <p:cNvSpPr>
            <a:spLocks noGrp="1"/>
          </p:cNvSpPr>
          <p:nvPr>
            <p:ph type="body" sz="quarter" idx="35" hasCustomPrompt="1"/>
          </p:nvPr>
        </p:nvSpPr>
        <p:spPr>
          <a:xfrm>
            <a:off x="6254496" y="2764840"/>
            <a:ext cx="2615184" cy="3680410"/>
          </a:xfrm>
        </p:spPr>
        <p:txBody>
          <a:bodyPr vert="horz" lIns="91440" tIns="45720" rIns="91440" bIns="45720" rtlCol="0">
            <a:normAutofit/>
          </a:bodyPr>
          <a:lstStyle>
            <a:lvl1pPr>
              <a:defRPr lang="en-US" sz="2100" dirty="0"/>
            </a:lvl1pPr>
            <a:lvl2pPr>
              <a:defRPr lang="en-US" sz="1900" dirty="0"/>
            </a:lvl2pPr>
            <a:lvl3pPr>
              <a:defRPr lang="en-US" sz="1900" dirty="0"/>
            </a:lvl3pPr>
            <a:lvl4pPr>
              <a:defRPr lang="en-US" sz="1900" dirty="0"/>
            </a:lvl4pPr>
            <a:lvl5pPr>
              <a:defRPr lang="en-US" sz="1900" dirty="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6" name="Text Placeholder 5">
            <a:extLst>
              <a:ext uri="{FF2B5EF4-FFF2-40B4-BE49-F238E27FC236}">
                <a16:creationId xmlns:a16="http://schemas.microsoft.com/office/drawing/2014/main" id="{ED991A6C-E392-9557-EF91-A906502C5456}"/>
              </a:ext>
            </a:extLst>
          </p:cNvPr>
          <p:cNvSpPr>
            <a:spLocks noGrp="1"/>
          </p:cNvSpPr>
          <p:nvPr>
            <p:ph type="body" sz="quarter" idx="36" hasCustomPrompt="1"/>
          </p:nvPr>
        </p:nvSpPr>
        <p:spPr>
          <a:xfrm>
            <a:off x="9232977" y="2764840"/>
            <a:ext cx="2615184" cy="3680410"/>
          </a:xfrm>
        </p:spPr>
        <p:txBody>
          <a:bodyPr vert="horz" lIns="91440" tIns="45720" rIns="91440" bIns="45720" rtlCol="0">
            <a:normAutofit/>
          </a:bodyPr>
          <a:lstStyle>
            <a:lvl1pPr>
              <a:defRPr lang="en-US" sz="2100" dirty="0"/>
            </a:lvl1pPr>
            <a:lvl2pPr>
              <a:defRPr lang="en-US" sz="1900" dirty="0"/>
            </a:lvl2pPr>
            <a:lvl3pPr>
              <a:defRPr lang="en-US" sz="1900" dirty="0"/>
            </a:lvl3pPr>
            <a:lvl4pPr>
              <a:defRPr lang="en-US" sz="1900" dirty="0"/>
            </a:lvl4pPr>
            <a:lvl5pPr>
              <a:defRPr lang="en-US" sz="1900" dirty="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6" name="Title 1">
            <a:extLst>
              <a:ext uri="{FF2B5EF4-FFF2-40B4-BE49-F238E27FC236}">
                <a16:creationId xmlns:a16="http://schemas.microsoft.com/office/drawing/2014/main" id="{F1791BF4-54FB-D459-8FD1-9F9812D22A0E}"/>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3011981019"/>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preserve="1">
  <p:cSld name="White Background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903871"/>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p:cSld name="Green Background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797946"/>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p:cSld name="Title,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69A30-FFB9-473B-8470-34A27BA36C41}"/>
              </a:ext>
            </a:extLst>
          </p:cNvPr>
          <p:cNvSpPr>
            <a:spLocks noGrp="1"/>
          </p:cNvSpPr>
          <p:nvPr>
            <p:ph type="title"/>
          </p:nvPr>
        </p:nvSpPr>
        <p:spPr/>
        <p:txBody>
          <a:bodyPr/>
          <a:lstStyle>
            <a:lvl1pPr>
              <a:defRPr/>
            </a:lvl1pPr>
          </a:lstStyle>
          <a:p>
            <a:r>
              <a:rPr lang="en-US"/>
              <a:t>Click to edit Master title style</a:t>
            </a:r>
          </a:p>
        </p:txBody>
      </p:sp>
      <p:sp>
        <p:nvSpPr>
          <p:cNvPr id="3" name="Text Placeholder 3">
            <a:extLst>
              <a:ext uri="{FF2B5EF4-FFF2-40B4-BE49-F238E27FC236}">
                <a16:creationId xmlns:a16="http://schemas.microsoft.com/office/drawing/2014/main" id="{37EAEC8A-D2E1-40FF-A610-FD9EE7F4029E}"/>
              </a:ext>
            </a:extLst>
          </p:cNvPr>
          <p:cNvSpPr>
            <a:spLocks noGrp="1"/>
          </p:cNvSpPr>
          <p:nvPr>
            <p:ph type="body" sz="quarter" idx="11"/>
          </p:nvPr>
        </p:nvSpPr>
        <p:spPr>
          <a:xfrm>
            <a:off x="409575" y="1196463"/>
            <a:ext cx="11383963" cy="328185"/>
          </a:xfrm>
        </p:spPr>
        <p:txBody>
          <a:bodyPr anchor="ctr"/>
          <a:lstStyle>
            <a:lvl1pPr marL="0" indent="0">
              <a:buNone/>
              <a:defRPr sz="2000">
                <a:solidFill>
                  <a:schemeClr val="tx2"/>
                </a:solidFill>
              </a:defRPr>
            </a:lvl1pPr>
            <a:lvl2pPr marL="457200" indent="0">
              <a:buNone/>
              <a:defRPr>
                <a:solidFill>
                  <a:schemeClr val="tx2"/>
                </a:solidFill>
              </a:defRPr>
            </a:lvl2pPr>
            <a:lvl3pPr marL="914400" indent="0">
              <a:buNone/>
              <a:defRPr>
                <a:solidFill>
                  <a:schemeClr val="tx2"/>
                </a:solidFill>
              </a:defRPr>
            </a:lvl3pPr>
            <a:lvl4pPr marL="1371600" indent="0">
              <a:buNone/>
              <a:defRPr>
                <a:solidFill>
                  <a:schemeClr val="tx2"/>
                </a:solidFill>
              </a:defRPr>
            </a:lvl4pPr>
            <a:lvl5pPr marL="1828800" indent="0">
              <a:buNone/>
              <a:defRPr>
                <a:solidFill>
                  <a:schemeClr val="tx2"/>
                </a:solidFill>
              </a:defRPr>
            </a:lvl5pPr>
          </a:lstStyle>
          <a:p>
            <a:pPr lvl="0"/>
            <a:r>
              <a:rPr lang="en-US"/>
              <a:t>Click to edit Master text styles</a:t>
            </a:r>
          </a:p>
        </p:txBody>
      </p:sp>
    </p:spTree>
    <p:extLst>
      <p:ext uri="{BB962C8B-B14F-4D97-AF65-F5344CB8AC3E}">
        <p14:creationId xmlns:p14="http://schemas.microsoft.com/office/powerpoint/2010/main" val="3536951496"/>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1126759"/>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showMasterSp="0">
  <p:cSld name="Title Slide_1">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FB4624B4-9C9E-439B-8818-C5618A25C679}"/>
              </a:ext>
            </a:extLst>
          </p:cNvPr>
          <p:cNvSpPr/>
          <p:nvPr/>
        </p:nvSpPr>
        <p:spPr>
          <a:xfrm>
            <a:off x="3048" y="0"/>
            <a:ext cx="12188952" cy="6858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41" name="Subtitle 2">
            <a:extLst>
              <a:ext uri="{FF2B5EF4-FFF2-40B4-BE49-F238E27FC236}">
                <a16:creationId xmlns:a16="http://schemas.microsoft.com/office/drawing/2014/main" id="{89C4D6D5-7228-485D-BD91-4DB1E8D36D91}"/>
              </a:ext>
            </a:extLst>
          </p:cNvPr>
          <p:cNvSpPr>
            <a:spLocks noGrp="1"/>
          </p:cNvSpPr>
          <p:nvPr>
            <p:ph type="subTitle" idx="1"/>
          </p:nvPr>
        </p:nvSpPr>
        <p:spPr>
          <a:xfrm>
            <a:off x="617040" y="2818157"/>
            <a:ext cx="5146520" cy="741362"/>
          </a:xfrm>
          <a:prstGeom prst="rect">
            <a:avLst/>
          </a:prstGeom>
        </p:spPr>
        <p:txBody>
          <a:bodyPr>
            <a:noAutofit/>
          </a:bodyPr>
          <a:lstStyle>
            <a:lvl1pPr marL="0" indent="0" algn="l">
              <a:buNone/>
              <a:defRPr sz="2400" b="0">
                <a:solidFill>
                  <a:schemeClr val="bg1"/>
                </a:solidFill>
                <a:latin typeface="Arial" panose="020B0604020202020204" pitchFamily="34" charset="0"/>
                <a:ea typeface="Open Sans" panose="020B0806030504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5" name="Text Placeholder 44">
            <a:extLst>
              <a:ext uri="{FF2B5EF4-FFF2-40B4-BE49-F238E27FC236}">
                <a16:creationId xmlns:a16="http://schemas.microsoft.com/office/drawing/2014/main" id="{4D248F45-E743-42AA-A39C-08E4DB9E6EC3}"/>
              </a:ext>
            </a:extLst>
          </p:cNvPr>
          <p:cNvSpPr>
            <a:spLocks noGrp="1"/>
          </p:cNvSpPr>
          <p:nvPr>
            <p:ph type="body" sz="quarter" idx="10" hasCustomPrompt="1"/>
          </p:nvPr>
        </p:nvSpPr>
        <p:spPr>
          <a:xfrm>
            <a:off x="617040" y="634999"/>
            <a:ext cx="5146520" cy="1984201"/>
          </a:xfrm>
        </p:spPr>
        <p:txBody>
          <a:bodyPr anchor="b">
            <a:noAutofit/>
          </a:bodyPr>
          <a:lstStyle>
            <a:lvl1pPr marL="0" indent="0">
              <a:buNone/>
              <a:defRPr sz="4000">
                <a:solidFill>
                  <a:schemeClr val="bg1"/>
                </a:solidFill>
              </a:defRPr>
            </a:lvl1pPr>
          </a:lstStyle>
          <a:p>
            <a:pPr lvl="0"/>
            <a:r>
              <a:rPr lang="en-US"/>
              <a:t>Click to edit Master Title Style</a:t>
            </a:r>
          </a:p>
        </p:txBody>
      </p:sp>
      <p:sp>
        <p:nvSpPr>
          <p:cNvPr id="46" name="Text Placeholder 44">
            <a:extLst>
              <a:ext uri="{FF2B5EF4-FFF2-40B4-BE49-F238E27FC236}">
                <a16:creationId xmlns:a16="http://schemas.microsoft.com/office/drawing/2014/main" id="{3316ABB2-5B1B-4FBF-9D4B-A24A8D2C0517}"/>
              </a:ext>
            </a:extLst>
          </p:cNvPr>
          <p:cNvSpPr>
            <a:spLocks noGrp="1"/>
          </p:cNvSpPr>
          <p:nvPr>
            <p:ph type="body" sz="quarter" idx="11" hasCustomPrompt="1"/>
          </p:nvPr>
        </p:nvSpPr>
        <p:spPr>
          <a:xfrm>
            <a:off x="617040" y="3815299"/>
            <a:ext cx="5146520" cy="453141"/>
          </a:xfrm>
        </p:spPr>
        <p:txBody>
          <a:bodyPr anchor="t">
            <a:noAutofit/>
          </a:bodyPr>
          <a:lstStyle>
            <a:lvl1pPr marL="0" indent="0">
              <a:buNone/>
              <a:defRPr sz="2000">
                <a:solidFill>
                  <a:schemeClr val="bg1"/>
                </a:solidFill>
              </a:defRPr>
            </a:lvl1pPr>
          </a:lstStyle>
          <a:p>
            <a:pPr lvl="0"/>
            <a:r>
              <a:rPr lang="en-US"/>
              <a:t>Date</a:t>
            </a:r>
          </a:p>
        </p:txBody>
      </p:sp>
      <p:pic>
        <p:nvPicPr>
          <p:cNvPr id="49" name="Picture 48">
            <a:extLst>
              <a:ext uri="{FF2B5EF4-FFF2-40B4-BE49-F238E27FC236}">
                <a16:creationId xmlns:a16="http://schemas.microsoft.com/office/drawing/2014/main" id="{07957D6F-D05E-46E5-9CAA-1D5C814DC5E5}"/>
              </a:ext>
            </a:extLst>
          </p:cNvPr>
          <p:cNvPicPr>
            <a:picLocks noChangeAspect="1"/>
          </p:cNvPicPr>
          <p:nvPr/>
        </p:nvPicPr>
        <p:blipFill rotWithShape="1">
          <a:blip r:embed="rId2">
            <a:extLst>
              <a:ext uri="{28A0092B-C50C-407E-A947-70E740481C1C}">
                <a14:useLocalDpi xmlns:a14="http://schemas.microsoft.com/office/drawing/2010/main" val="0"/>
              </a:ext>
            </a:extLst>
          </a:blip>
          <a:srcRect r="36420"/>
          <a:stretch/>
        </p:blipFill>
        <p:spPr>
          <a:xfrm>
            <a:off x="6879991" y="0"/>
            <a:ext cx="5312009" cy="6858000"/>
          </a:xfrm>
          <a:prstGeom prst="rect">
            <a:avLst/>
          </a:prstGeom>
        </p:spPr>
      </p:pic>
      <p:pic>
        <p:nvPicPr>
          <p:cNvPr id="3" name="Picture 2">
            <a:extLst>
              <a:ext uri="{FF2B5EF4-FFF2-40B4-BE49-F238E27FC236}">
                <a16:creationId xmlns:a16="http://schemas.microsoft.com/office/drawing/2014/main" id="{83B2D044-846D-734A-8A6B-EF385FC18B3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32957" y="5231852"/>
            <a:ext cx="3118290" cy="1169358"/>
          </a:xfrm>
          <a:prstGeom prst="rect">
            <a:avLst/>
          </a:prstGeom>
        </p:spPr>
      </p:pic>
    </p:spTree>
    <p:extLst>
      <p:ext uri="{BB962C8B-B14F-4D97-AF65-F5344CB8AC3E}">
        <p14:creationId xmlns:p14="http://schemas.microsoft.com/office/powerpoint/2010/main" val="3853173901"/>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p:cSld name="Desktop Sc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4745-B660-4CF6-8E47-ECE486EBDBE7}"/>
              </a:ext>
            </a:extLst>
          </p:cNvPr>
          <p:cNvSpPr>
            <a:spLocks noGrp="1"/>
          </p:cNvSpPr>
          <p:nvPr>
            <p:ph type="title"/>
          </p:nvPr>
        </p:nvSpPr>
        <p:spPr/>
        <p:txBody>
          <a:bodyPr>
            <a:noAutofit/>
          </a:bodyPr>
          <a:lstStyle>
            <a:lvl1pPr>
              <a:defRPr/>
            </a:lvl1pPr>
          </a:lstStyle>
          <a:p>
            <a:r>
              <a:rPr lang="en-US"/>
              <a:t>Click to edit Master title style</a:t>
            </a:r>
          </a:p>
        </p:txBody>
      </p:sp>
      <p:pic>
        <p:nvPicPr>
          <p:cNvPr id="14" name="Picture 13">
            <a:extLst>
              <a:ext uri="{FF2B5EF4-FFF2-40B4-BE49-F238E27FC236}">
                <a16:creationId xmlns:a16="http://schemas.microsoft.com/office/drawing/2014/main" id="{45110597-A695-DD42-8802-7225B1824067}"/>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rcRect l="14568" t="15531" r="11517" b="5131"/>
          <a:stretch/>
        </p:blipFill>
        <p:spPr>
          <a:xfrm>
            <a:off x="5024969" y="1325926"/>
            <a:ext cx="6565991" cy="5638800"/>
          </a:xfrm>
          <a:prstGeom prst="rect">
            <a:avLst/>
          </a:prstGeom>
        </p:spPr>
      </p:pic>
      <p:sp>
        <p:nvSpPr>
          <p:cNvPr id="15" name="Picture Placeholder 5">
            <a:extLst>
              <a:ext uri="{FF2B5EF4-FFF2-40B4-BE49-F238E27FC236}">
                <a16:creationId xmlns:a16="http://schemas.microsoft.com/office/drawing/2014/main" id="{18EE96EB-78A1-B245-8FFE-CF670BFBCE3C}"/>
              </a:ext>
            </a:extLst>
          </p:cNvPr>
          <p:cNvSpPr>
            <a:spLocks noGrp="1"/>
          </p:cNvSpPr>
          <p:nvPr>
            <p:ph type="pic" sz="quarter" idx="10"/>
          </p:nvPr>
        </p:nvSpPr>
        <p:spPr>
          <a:xfrm>
            <a:off x="5185807" y="1684803"/>
            <a:ext cx="6028853" cy="3488393"/>
          </a:xfrm>
          <a:solidFill>
            <a:schemeClr val="bg1"/>
          </a:solidFill>
        </p:spPr>
        <p:txBody>
          <a:bodyPr anchor="ctr">
            <a:noAutofit/>
          </a:bodyPr>
          <a:lstStyle>
            <a:lvl1pPr marL="0" indent="0" algn="ctr">
              <a:buNone/>
              <a:defRPr/>
            </a:lvl1pPr>
          </a:lstStyle>
          <a:p>
            <a:r>
              <a:rPr lang="en-US" dirty="0"/>
              <a:t>Click icon to add picture</a:t>
            </a:r>
          </a:p>
        </p:txBody>
      </p:sp>
    </p:spTree>
    <p:extLst>
      <p:ext uri="{BB962C8B-B14F-4D97-AF65-F5344CB8AC3E}">
        <p14:creationId xmlns:p14="http://schemas.microsoft.com/office/powerpoint/2010/main" val="1869575547"/>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6"/>
        <p:cNvGrpSpPr/>
        <p:nvPr/>
      </p:nvGrpSpPr>
      <p:grpSpPr>
        <a:xfrm>
          <a:off x="0" y="0"/>
          <a:ext cx="0" cy="0"/>
          <a:chOff x="0" y="0"/>
          <a:chExt cx="0" cy="0"/>
        </a:xfrm>
      </p:grpSpPr>
      <p:sp>
        <p:nvSpPr>
          <p:cNvPr id="87" name="Google Shape;87;p20"/>
          <p:cNvSpPr txBox="1">
            <a:spLocks noGrp="1"/>
          </p:cNvSpPr>
          <p:nvPr>
            <p:ph type="sldNum" idx="12"/>
          </p:nvPr>
        </p:nvSpPr>
        <p:spPr>
          <a:xfrm>
            <a:off x="11296611" y="6271617"/>
            <a:ext cx="731600" cy="343610"/>
          </a:xfrm>
          <a:prstGeom prst="rect">
            <a:avLst/>
          </a:prstGeom>
          <a:noFill/>
          <a:ln>
            <a:noFill/>
          </a:ln>
        </p:spPr>
        <p:txBody>
          <a:bodyPr spcFirstLastPara="1" wrap="square" lIns="68575" tIns="68575" rIns="68575" bIns="68575" anchor="ctr" anchorCtr="0">
            <a:spAutoFit/>
          </a:bodyPr>
          <a:lstStyle>
            <a:lvl1pPr marL="0" marR="0" lvl="0" indent="0" algn="r" rtl="0">
              <a:lnSpc>
                <a:spcPct val="100000"/>
              </a:lnSpc>
              <a:spcBef>
                <a:spcPts val="0"/>
              </a:spcBef>
              <a:spcAft>
                <a:spcPts val="0"/>
              </a:spcAft>
              <a:buClr>
                <a:srgbClr val="000000"/>
              </a:buClr>
              <a:buSzPts val="8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‹N°›</a:t>
            </a:fld>
            <a:endParaRPr lang="en" dirty="0"/>
          </a:p>
        </p:txBody>
      </p:sp>
    </p:spTree>
    <p:extLst>
      <p:ext uri="{BB962C8B-B14F-4D97-AF65-F5344CB8AC3E}">
        <p14:creationId xmlns:p14="http://schemas.microsoft.com/office/powerpoint/2010/main" val="2883514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Case Stu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6B7A9-20FF-4712-9C98-97668D3C5D5B}"/>
              </a:ext>
            </a:extLst>
          </p:cNvPr>
          <p:cNvSpPr>
            <a:spLocks noGrp="1"/>
          </p:cNvSpPr>
          <p:nvPr>
            <p:ph type="title"/>
          </p:nvPr>
        </p:nvSpPr>
        <p:spPr/>
        <p:txBody>
          <a:bodyPr>
            <a:noAutofit/>
          </a:bodyPr>
          <a:lstStyle>
            <a:lvl1pPr>
              <a:defRPr/>
            </a:lvl1pPr>
          </a:lstStyle>
          <a:p>
            <a:r>
              <a:rPr lang="en-US"/>
              <a:t>Click to edit Master title style</a:t>
            </a:r>
          </a:p>
        </p:txBody>
      </p:sp>
      <p:sp>
        <p:nvSpPr>
          <p:cNvPr id="3" name="Freeform: Shape 2">
            <a:extLst>
              <a:ext uri="{FF2B5EF4-FFF2-40B4-BE49-F238E27FC236}">
                <a16:creationId xmlns:a16="http://schemas.microsoft.com/office/drawing/2014/main" id="{E9A68E10-A08D-4111-8457-618669F58AF2}"/>
              </a:ext>
            </a:extLst>
          </p:cNvPr>
          <p:cNvSpPr/>
          <p:nvPr userDrawn="1"/>
        </p:nvSpPr>
        <p:spPr>
          <a:xfrm>
            <a:off x="-27595" y="1358607"/>
            <a:ext cx="4413323" cy="1433040"/>
          </a:xfrm>
          <a:custGeom>
            <a:avLst/>
            <a:gdLst>
              <a:gd name="connsiteX0" fmla="*/ 0 w 4413323"/>
              <a:gd name="connsiteY0" fmla="*/ 0 h 1433040"/>
              <a:gd name="connsiteX1" fmla="*/ 3014265 w 4413323"/>
              <a:gd name="connsiteY1" fmla="*/ 0 h 1433040"/>
              <a:gd name="connsiteX2" fmla="*/ 4413323 w 4413323"/>
              <a:gd name="connsiteY2" fmla="*/ 0 h 1433040"/>
              <a:gd name="connsiteX3" fmla="*/ 3014265 w 4413323"/>
              <a:gd name="connsiteY3" fmla="*/ 1433040 h 1433040"/>
              <a:gd name="connsiteX4" fmla="*/ 3014265 w 4413323"/>
              <a:gd name="connsiteY4" fmla="*/ 1423742 h 1433040"/>
              <a:gd name="connsiteX5" fmla="*/ 0 w 4413323"/>
              <a:gd name="connsiteY5" fmla="*/ 1423742 h 1433040"/>
              <a:gd name="connsiteX6" fmla="*/ 0 w 4413323"/>
              <a:gd name="connsiteY6" fmla="*/ 0 h 1433040"/>
              <a:gd name="connsiteX0" fmla="*/ 0 w 4413323"/>
              <a:gd name="connsiteY0" fmla="*/ 0 h 1433040"/>
              <a:gd name="connsiteX1" fmla="*/ 3014265 w 4413323"/>
              <a:gd name="connsiteY1" fmla="*/ 0 h 1433040"/>
              <a:gd name="connsiteX2" fmla="*/ 4413323 w 4413323"/>
              <a:gd name="connsiteY2" fmla="*/ 0 h 1433040"/>
              <a:gd name="connsiteX3" fmla="*/ 3014265 w 4413323"/>
              <a:gd name="connsiteY3" fmla="*/ 1433040 h 1433040"/>
              <a:gd name="connsiteX4" fmla="*/ 0 w 4413323"/>
              <a:gd name="connsiteY4" fmla="*/ 1423742 h 1433040"/>
              <a:gd name="connsiteX5" fmla="*/ 0 w 4413323"/>
              <a:gd name="connsiteY5" fmla="*/ 0 h 143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13323" h="1433040">
                <a:moveTo>
                  <a:pt x="0" y="0"/>
                </a:moveTo>
                <a:lnTo>
                  <a:pt x="3014265" y="0"/>
                </a:lnTo>
                <a:lnTo>
                  <a:pt x="4413323" y="0"/>
                </a:lnTo>
                <a:lnTo>
                  <a:pt x="3014265" y="1433040"/>
                </a:lnTo>
                <a:lnTo>
                  <a:pt x="0" y="1423742"/>
                </a:lnTo>
                <a:lnTo>
                  <a:pt x="0" y="0"/>
                </a:lnTo>
                <a:close/>
              </a:path>
            </a:pathLst>
          </a:cu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4" name="Freeform: Shape 3">
            <a:extLst>
              <a:ext uri="{FF2B5EF4-FFF2-40B4-BE49-F238E27FC236}">
                <a16:creationId xmlns:a16="http://schemas.microsoft.com/office/drawing/2014/main" id="{B68062A9-0BB7-47A1-BFA9-08F217409371}"/>
              </a:ext>
            </a:extLst>
          </p:cNvPr>
          <p:cNvSpPr/>
          <p:nvPr userDrawn="1"/>
        </p:nvSpPr>
        <p:spPr>
          <a:xfrm>
            <a:off x="3121225" y="1367906"/>
            <a:ext cx="9070774" cy="1423741"/>
          </a:xfrm>
          <a:custGeom>
            <a:avLst/>
            <a:gdLst>
              <a:gd name="connsiteX0" fmla="*/ 1365255 w 8851612"/>
              <a:gd name="connsiteY0" fmla="*/ 0 h 2279655"/>
              <a:gd name="connsiteX1" fmla="*/ 1365255 w 8851612"/>
              <a:gd name="connsiteY1" fmla="*/ 14792 h 2279655"/>
              <a:gd name="connsiteX2" fmla="*/ 8851612 w 8851612"/>
              <a:gd name="connsiteY2" fmla="*/ 14792 h 2279655"/>
              <a:gd name="connsiteX3" fmla="*/ 8851612 w 8851612"/>
              <a:gd name="connsiteY3" fmla="*/ 2279655 h 2279655"/>
              <a:gd name="connsiteX4" fmla="*/ 1365255 w 8851612"/>
              <a:gd name="connsiteY4" fmla="*/ 2279655 h 2279655"/>
              <a:gd name="connsiteX5" fmla="*/ 0 w 8851612"/>
              <a:gd name="connsiteY5" fmla="*/ 2279655 h 2279655"/>
              <a:gd name="connsiteX0" fmla="*/ 0 w 8851612"/>
              <a:gd name="connsiteY0" fmla="*/ 2264862 h 2264862"/>
              <a:gd name="connsiteX1" fmla="*/ 1365255 w 8851612"/>
              <a:gd name="connsiteY1" fmla="*/ -1 h 2264862"/>
              <a:gd name="connsiteX2" fmla="*/ 8851612 w 8851612"/>
              <a:gd name="connsiteY2" fmla="*/ -1 h 2264862"/>
              <a:gd name="connsiteX3" fmla="*/ 8851612 w 8851612"/>
              <a:gd name="connsiteY3" fmla="*/ 2264862 h 2264862"/>
              <a:gd name="connsiteX4" fmla="*/ 1365255 w 8851612"/>
              <a:gd name="connsiteY4" fmla="*/ 2264862 h 2264862"/>
              <a:gd name="connsiteX5" fmla="*/ 0 w 8851612"/>
              <a:gd name="connsiteY5" fmla="*/ 2264862 h 2264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51612" h="2264862">
                <a:moveTo>
                  <a:pt x="0" y="2264862"/>
                </a:moveTo>
                <a:lnTo>
                  <a:pt x="1365255" y="-1"/>
                </a:lnTo>
                <a:lnTo>
                  <a:pt x="8851612" y="-1"/>
                </a:lnTo>
                <a:lnTo>
                  <a:pt x="8851612" y="2264862"/>
                </a:lnTo>
                <a:lnTo>
                  <a:pt x="1365255" y="2264862"/>
                </a:lnTo>
                <a:lnTo>
                  <a:pt x="0" y="2264862"/>
                </a:lnTo>
                <a:close/>
              </a:path>
            </a:pathLst>
          </a:cu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5" name="Picture Placeholder 18">
            <a:extLst>
              <a:ext uri="{FF2B5EF4-FFF2-40B4-BE49-F238E27FC236}">
                <a16:creationId xmlns:a16="http://schemas.microsoft.com/office/drawing/2014/main" id="{20AC58D1-B11C-48E2-ACDC-940493F8EDA9}"/>
              </a:ext>
            </a:extLst>
          </p:cNvPr>
          <p:cNvSpPr txBox="1">
            <a:spLocks/>
          </p:cNvSpPr>
          <p:nvPr userDrawn="1"/>
        </p:nvSpPr>
        <p:spPr>
          <a:xfrm>
            <a:off x="0" y="5740471"/>
            <a:ext cx="12192000" cy="440682"/>
          </a:xfrm>
          <a:prstGeom prst="rect">
            <a:avLst/>
          </a:prstGeom>
          <a:solidFill>
            <a:schemeClr val="bg1">
              <a:lumMod val="95000"/>
            </a:schemeClr>
          </a:solidFill>
        </p:spPr>
        <p:txBody>
          <a:bodyPr anchor="ctr">
            <a:noAutofit/>
          </a:bodyPr>
          <a:lstStyle>
            <a:lvl1pPr marL="0" indent="0" algn="ctr" defTabSz="914332" rtl="0" eaLnBrk="1" latinLnBrk="0" hangingPunct="1">
              <a:lnSpc>
                <a:spcPct val="150000"/>
              </a:lnSpc>
              <a:spcBef>
                <a:spcPts val="1000"/>
              </a:spcBef>
              <a:buFont typeface="Arial"/>
              <a:buNone/>
              <a:defRPr sz="2400" b="0" i="0" kern="1200">
                <a:solidFill>
                  <a:srgbClr val="414042"/>
                </a:solidFill>
                <a:latin typeface="Open Sans" charset="0"/>
                <a:ea typeface="Open Sans" charset="0"/>
                <a:cs typeface="Open Sans" charset="0"/>
              </a:defRPr>
            </a:lvl1pPr>
            <a:lvl2pPr marL="685750" indent="-228584" algn="l" defTabSz="914332" rtl="0" eaLnBrk="1" latinLnBrk="0" hangingPunct="1">
              <a:lnSpc>
                <a:spcPct val="150000"/>
              </a:lnSpc>
              <a:spcBef>
                <a:spcPts val="500"/>
              </a:spcBef>
              <a:buFont typeface="Arial"/>
              <a:buChar char="•"/>
              <a:defRPr sz="2000" b="0" i="0" kern="1200">
                <a:solidFill>
                  <a:srgbClr val="414042"/>
                </a:solidFill>
                <a:latin typeface="Open Sans" charset="0"/>
                <a:ea typeface="Open Sans" charset="0"/>
                <a:cs typeface="Open Sans" charset="0"/>
              </a:defRPr>
            </a:lvl2pPr>
            <a:lvl3pPr marL="1142914" indent="-228584" algn="l" defTabSz="914332" rtl="0" eaLnBrk="1" latinLnBrk="0" hangingPunct="1">
              <a:lnSpc>
                <a:spcPct val="150000"/>
              </a:lnSpc>
              <a:spcBef>
                <a:spcPts val="500"/>
              </a:spcBef>
              <a:buFont typeface="Arial"/>
              <a:buChar char="•"/>
              <a:defRPr sz="1800" b="0" i="0" kern="1200">
                <a:solidFill>
                  <a:srgbClr val="414042"/>
                </a:solidFill>
                <a:latin typeface="Open Sans" charset="0"/>
                <a:ea typeface="Open Sans" charset="0"/>
                <a:cs typeface="Open Sans" charset="0"/>
              </a:defRPr>
            </a:lvl3pPr>
            <a:lvl4pPr marL="1600080" indent="-228584" algn="l" defTabSz="914332" rtl="0" eaLnBrk="1" latinLnBrk="0" hangingPunct="1">
              <a:lnSpc>
                <a:spcPct val="150000"/>
              </a:lnSpc>
              <a:spcBef>
                <a:spcPts val="500"/>
              </a:spcBef>
              <a:buFont typeface="Arial"/>
              <a:buChar char="•"/>
              <a:defRPr sz="1600" b="0" i="0" kern="1200">
                <a:solidFill>
                  <a:srgbClr val="414042"/>
                </a:solidFill>
                <a:latin typeface="Open Sans" charset="0"/>
                <a:ea typeface="Open Sans" charset="0"/>
                <a:cs typeface="Open Sans" charset="0"/>
              </a:defRPr>
            </a:lvl4pPr>
            <a:lvl5pPr marL="2057247" indent="-228584" algn="l" defTabSz="914332" rtl="0" eaLnBrk="1" latinLnBrk="0" hangingPunct="1">
              <a:lnSpc>
                <a:spcPct val="150000"/>
              </a:lnSpc>
              <a:spcBef>
                <a:spcPts val="500"/>
              </a:spcBef>
              <a:buFont typeface="Arial"/>
              <a:buChar char="•"/>
              <a:defRPr sz="1600" b="0" i="0" kern="1200">
                <a:solidFill>
                  <a:srgbClr val="414042"/>
                </a:solidFill>
                <a:latin typeface="Open Sans" charset="0"/>
                <a:ea typeface="Open Sans" charset="0"/>
                <a:cs typeface="Open Sans" charset="0"/>
              </a:defRPr>
            </a:lvl5pPr>
            <a:lvl6pPr marL="2514412" indent="-228584" algn="l" defTabSz="914332"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pPr>
            <a:endParaRPr lang="en-US" sz="1600" b="1" dirty="0">
              <a:solidFill>
                <a:schemeClr val="tx2"/>
              </a:solidFill>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EF60F3EC-5A3E-4B7D-BBBA-3B2DF10C824B}"/>
              </a:ext>
            </a:extLst>
          </p:cNvPr>
          <p:cNvGrpSpPr/>
          <p:nvPr userDrawn="1"/>
        </p:nvGrpSpPr>
        <p:grpSpPr>
          <a:xfrm>
            <a:off x="458987" y="3002397"/>
            <a:ext cx="611152" cy="527268"/>
            <a:chOff x="1071563" y="2713038"/>
            <a:chExt cx="1862138" cy="1606550"/>
          </a:xfrm>
        </p:grpSpPr>
        <p:grpSp>
          <p:nvGrpSpPr>
            <p:cNvPr id="7" name="Group 6">
              <a:extLst>
                <a:ext uri="{FF2B5EF4-FFF2-40B4-BE49-F238E27FC236}">
                  <a16:creationId xmlns:a16="http://schemas.microsoft.com/office/drawing/2014/main" id="{F63DF09A-C042-490F-BEBA-F2A5DBB9A676}"/>
                </a:ext>
              </a:extLst>
            </p:cNvPr>
            <p:cNvGrpSpPr/>
            <p:nvPr/>
          </p:nvGrpSpPr>
          <p:grpSpPr>
            <a:xfrm>
              <a:off x="1973263" y="3306763"/>
              <a:ext cx="57150" cy="673100"/>
              <a:chOff x="1973263" y="3306763"/>
              <a:chExt cx="57150" cy="673100"/>
            </a:xfrm>
          </p:grpSpPr>
          <p:sp>
            <p:nvSpPr>
              <p:cNvPr id="9" name="Line 5">
                <a:extLst>
                  <a:ext uri="{FF2B5EF4-FFF2-40B4-BE49-F238E27FC236}">
                    <a16:creationId xmlns:a16="http://schemas.microsoft.com/office/drawing/2014/main" id="{AACDABC6-5A68-407E-972E-DE5CF4B1B367}"/>
                  </a:ext>
                </a:extLst>
              </p:cNvPr>
              <p:cNvSpPr>
                <a:spLocks noChangeShapeType="1"/>
              </p:cNvSpPr>
              <p:nvPr/>
            </p:nvSpPr>
            <p:spPr bwMode="auto">
              <a:xfrm>
                <a:off x="2003426" y="3306763"/>
                <a:ext cx="0" cy="411162"/>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noAutofit/>
              </a:bodyPr>
              <a:lstStyle/>
              <a:p>
                <a:endParaRPr lang="en-US" dirty="0"/>
              </a:p>
            </p:txBody>
          </p:sp>
          <p:sp>
            <p:nvSpPr>
              <p:cNvPr id="10" name="Oval 6">
                <a:extLst>
                  <a:ext uri="{FF2B5EF4-FFF2-40B4-BE49-F238E27FC236}">
                    <a16:creationId xmlns:a16="http://schemas.microsoft.com/office/drawing/2014/main" id="{6A51EBD6-795E-48A7-84CA-9C2C0738685F}"/>
                  </a:ext>
                </a:extLst>
              </p:cNvPr>
              <p:cNvSpPr>
                <a:spLocks noChangeArrowheads="1"/>
              </p:cNvSpPr>
              <p:nvPr/>
            </p:nvSpPr>
            <p:spPr bwMode="auto">
              <a:xfrm>
                <a:off x="1973263" y="3922713"/>
                <a:ext cx="57150" cy="57150"/>
              </a:xfrm>
              <a:prstGeom prst="ellipse">
                <a:avLst/>
              </a:prstGeom>
              <a:solidFill>
                <a:schemeClr val="accent1"/>
              </a:solidFill>
              <a:ln w="19050">
                <a:solidFill>
                  <a:schemeClr val="accent1"/>
                </a:solidFill>
                <a:round/>
                <a:headEnd/>
                <a:tailEnd/>
              </a:ln>
            </p:spPr>
            <p:txBody>
              <a:bodyPr vert="horz" wrap="square" lIns="91440" tIns="45720" rIns="91440" bIns="45720" numCol="1" anchor="t" anchorCtr="0" compatLnSpc="1">
                <a:prstTxWarp prst="textNoShape">
                  <a:avLst/>
                </a:prstTxWarp>
                <a:noAutofit/>
              </a:bodyPr>
              <a:lstStyle/>
              <a:p>
                <a:endParaRPr lang="en-US" dirty="0"/>
              </a:p>
            </p:txBody>
          </p:sp>
        </p:grpSp>
        <p:sp>
          <p:nvSpPr>
            <p:cNvPr id="8" name="Freeform 7">
              <a:extLst>
                <a:ext uri="{FF2B5EF4-FFF2-40B4-BE49-F238E27FC236}">
                  <a16:creationId xmlns:a16="http://schemas.microsoft.com/office/drawing/2014/main" id="{E87E3F78-83A2-4CEE-98A5-D6C647B79BA2}"/>
                </a:ext>
              </a:extLst>
            </p:cNvPr>
            <p:cNvSpPr>
              <a:spLocks/>
            </p:cNvSpPr>
            <p:nvPr/>
          </p:nvSpPr>
          <p:spPr bwMode="auto">
            <a:xfrm>
              <a:off x="1071563" y="2713038"/>
              <a:ext cx="1862138" cy="1606550"/>
            </a:xfrm>
            <a:custGeom>
              <a:avLst/>
              <a:gdLst>
                <a:gd name="T0" fmla="*/ 339 w 678"/>
                <a:gd name="T1" fmla="*/ 587 h 587"/>
                <a:gd name="T2" fmla="*/ 119 w 678"/>
                <a:gd name="T3" fmla="*/ 587 h 587"/>
                <a:gd name="T4" fmla="*/ 37 w 678"/>
                <a:gd name="T5" fmla="*/ 444 h 587"/>
                <a:gd name="T6" fmla="*/ 146 w 678"/>
                <a:gd name="T7" fmla="*/ 254 h 587"/>
                <a:gd name="T8" fmla="*/ 256 w 678"/>
                <a:gd name="T9" fmla="*/ 64 h 587"/>
                <a:gd name="T10" fmla="*/ 421 w 678"/>
                <a:gd name="T11" fmla="*/ 64 h 587"/>
                <a:gd name="T12" fmla="*/ 531 w 678"/>
                <a:gd name="T13" fmla="*/ 254 h 587"/>
                <a:gd name="T14" fmla="*/ 641 w 678"/>
                <a:gd name="T15" fmla="*/ 444 h 587"/>
                <a:gd name="T16" fmla="*/ 558 w 678"/>
                <a:gd name="T17" fmla="*/ 587 h 587"/>
                <a:gd name="T18" fmla="*/ 339 w 678"/>
                <a:gd name="T19"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8" h="587">
                  <a:moveTo>
                    <a:pt x="339" y="587"/>
                  </a:moveTo>
                  <a:cubicBezTo>
                    <a:pt x="119" y="587"/>
                    <a:pt x="119" y="587"/>
                    <a:pt x="119" y="587"/>
                  </a:cubicBezTo>
                  <a:cubicBezTo>
                    <a:pt x="46" y="587"/>
                    <a:pt x="0" y="507"/>
                    <a:pt x="37" y="444"/>
                  </a:cubicBezTo>
                  <a:cubicBezTo>
                    <a:pt x="146" y="254"/>
                    <a:pt x="146" y="254"/>
                    <a:pt x="146" y="254"/>
                  </a:cubicBezTo>
                  <a:cubicBezTo>
                    <a:pt x="256" y="64"/>
                    <a:pt x="256" y="64"/>
                    <a:pt x="256" y="64"/>
                  </a:cubicBezTo>
                  <a:cubicBezTo>
                    <a:pt x="293" y="0"/>
                    <a:pt x="385" y="0"/>
                    <a:pt x="421" y="64"/>
                  </a:cubicBezTo>
                  <a:cubicBezTo>
                    <a:pt x="531" y="254"/>
                    <a:pt x="531" y="254"/>
                    <a:pt x="531" y="254"/>
                  </a:cubicBezTo>
                  <a:cubicBezTo>
                    <a:pt x="641" y="444"/>
                    <a:pt x="641" y="444"/>
                    <a:pt x="641" y="444"/>
                  </a:cubicBezTo>
                  <a:cubicBezTo>
                    <a:pt x="678" y="507"/>
                    <a:pt x="632" y="587"/>
                    <a:pt x="558" y="587"/>
                  </a:cubicBezTo>
                  <a:lnTo>
                    <a:pt x="339" y="587"/>
                  </a:lnTo>
                  <a:close/>
                </a:path>
              </a:pathLst>
            </a:custGeom>
            <a:noFill/>
            <a:ln w="19050"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endParaRPr lang="en-US" dirty="0"/>
            </a:p>
          </p:txBody>
        </p:sp>
      </p:grpSp>
      <p:grpSp>
        <p:nvGrpSpPr>
          <p:cNvPr id="11" name="Group 10">
            <a:extLst>
              <a:ext uri="{FF2B5EF4-FFF2-40B4-BE49-F238E27FC236}">
                <a16:creationId xmlns:a16="http://schemas.microsoft.com/office/drawing/2014/main" id="{556E810D-61C3-4F9B-930A-C969AED41219}"/>
              </a:ext>
            </a:extLst>
          </p:cNvPr>
          <p:cNvGrpSpPr/>
          <p:nvPr userDrawn="1"/>
        </p:nvGrpSpPr>
        <p:grpSpPr>
          <a:xfrm>
            <a:off x="4354322" y="3006305"/>
            <a:ext cx="519974" cy="519453"/>
            <a:chOff x="4141788" y="2781300"/>
            <a:chExt cx="1584325" cy="1582737"/>
          </a:xfrm>
        </p:grpSpPr>
        <p:sp>
          <p:nvSpPr>
            <p:cNvPr id="12" name="Oval 8">
              <a:extLst>
                <a:ext uri="{FF2B5EF4-FFF2-40B4-BE49-F238E27FC236}">
                  <a16:creationId xmlns:a16="http://schemas.microsoft.com/office/drawing/2014/main" id="{3140D834-BD34-478E-BE73-3527E6763B6F}"/>
                </a:ext>
              </a:extLst>
            </p:cNvPr>
            <p:cNvSpPr>
              <a:spLocks noChangeArrowheads="1"/>
            </p:cNvSpPr>
            <p:nvPr/>
          </p:nvSpPr>
          <p:spPr bwMode="auto">
            <a:xfrm>
              <a:off x="4141788" y="2781300"/>
              <a:ext cx="1584325" cy="1582737"/>
            </a:xfrm>
            <a:prstGeom prst="ellipse">
              <a:avLst/>
            </a:pr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endParaRPr lang="en-US" dirty="0"/>
            </a:p>
          </p:txBody>
        </p:sp>
        <p:sp>
          <p:nvSpPr>
            <p:cNvPr id="13" name="Freeform 9">
              <a:extLst>
                <a:ext uri="{FF2B5EF4-FFF2-40B4-BE49-F238E27FC236}">
                  <a16:creationId xmlns:a16="http://schemas.microsoft.com/office/drawing/2014/main" id="{167C811E-93F9-4706-A62A-30BD4E6315ED}"/>
                </a:ext>
              </a:extLst>
            </p:cNvPr>
            <p:cNvSpPr>
              <a:spLocks/>
            </p:cNvSpPr>
            <p:nvPr/>
          </p:nvSpPr>
          <p:spPr bwMode="auto">
            <a:xfrm>
              <a:off x="4668838" y="3389313"/>
              <a:ext cx="530225" cy="366712"/>
            </a:xfrm>
            <a:custGeom>
              <a:avLst/>
              <a:gdLst>
                <a:gd name="T0" fmla="*/ 0 w 334"/>
                <a:gd name="T1" fmla="*/ 133 h 231"/>
                <a:gd name="T2" fmla="*/ 101 w 334"/>
                <a:gd name="T3" fmla="*/ 231 h 231"/>
                <a:gd name="T4" fmla="*/ 334 w 334"/>
                <a:gd name="T5" fmla="*/ 0 h 231"/>
              </a:gdLst>
              <a:ahLst/>
              <a:cxnLst>
                <a:cxn ang="0">
                  <a:pos x="T0" y="T1"/>
                </a:cxn>
                <a:cxn ang="0">
                  <a:pos x="T2" y="T3"/>
                </a:cxn>
                <a:cxn ang="0">
                  <a:pos x="T4" y="T5"/>
                </a:cxn>
              </a:cxnLst>
              <a:rect l="0" t="0" r="r" b="b"/>
              <a:pathLst>
                <a:path w="334" h="231">
                  <a:moveTo>
                    <a:pt x="0" y="133"/>
                  </a:moveTo>
                  <a:lnTo>
                    <a:pt x="101" y="231"/>
                  </a:lnTo>
                  <a:lnTo>
                    <a:pt x="334" y="0"/>
                  </a:lnTo>
                </a:path>
              </a:pathLst>
            </a:custGeom>
            <a:solidFill>
              <a:srgbClr val="FFFFFF"/>
            </a:solidFill>
            <a:ln w="19050" cap="sq">
              <a:solidFill>
                <a:schemeClr val="accent1"/>
              </a:solidFill>
              <a:prstDash val="solid"/>
              <a:miter lim="800000"/>
              <a:headEnd/>
              <a:tailEnd/>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14" name="Group 13">
            <a:extLst>
              <a:ext uri="{FF2B5EF4-FFF2-40B4-BE49-F238E27FC236}">
                <a16:creationId xmlns:a16="http://schemas.microsoft.com/office/drawing/2014/main" id="{0F08359B-9850-427F-A4B5-587ACF01EFAE}"/>
              </a:ext>
            </a:extLst>
          </p:cNvPr>
          <p:cNvGrpSpPr/>
          <p:nvPr userDrawn="1"/>
        </p:nvGrpSpPr>
        <p:grpSpPr>
          <a:xfrm>
            <a:off x="8228329" y="2945279"/>
            <a:ext cx="526849" cy="641504"/>
            <a:chOff x="8256588" y="1928813"/>
            <a:chExt cx="2378075" cy="2895600"/>
          </a:xfrm>
        </p:grpSpPr>
        <p:sp>
          <p:nvSpPr>
            <p:cNvPr id="15" name="Freeform 11">
              <a:extLst>
                <a:ext uri="{FF2B5EF4-FFF2-40B4-BE49-F238E27FC236}">
                  <a16:creationId xmlns:a16="http://schemas.microsoft.com/office/drawing/2014/main" id="{40DC6811-E2AA-44B9-8140-A7B0025D9C44}"/>
                </a:ext>
              </a:extLst>
            </p:cNvPr>
            <p:cNvSpPr>
              <a:spLocks/>
            </p:cNvSpPr>
            <p:nvPr userDrawn="1"/>
          </p:nvSpPr>
          <p:spPr bwMode="auto">
            <a:xfrm>
              <a:off x="8918575" y="4184650"/>
              <a:ext cx="1066800" cy="639763"/>
            </a:xfrm>
            <a:custGeom>
              <a:avLst/>
              <a:gdLst>
                <a:gd name="T0" fmla="*/ 672 w 672"/>
                <a:gd name="T1" fmla="*/ 0 h 403"/>
                <a:gd name="T2" fmla="*/ 672 w 672"/>
                <a:gd name="T3" fmla="*/ 403 h 403"/>
                <a:gd name="T4" fmla="*/ 0 w 672"/>
                <a:gd name="T5" fmla="*/ 403 h 403"/>
                <a:gd name="T6" fmla="*/ 0 w 672"/>
                <a:gd name="T7" fmla="*/ 0 h 403"/>
              </a:gdLst>
              <a:ahLst/>
              <a:cxnLst>
                <a:cxn ang="0">
                  <a:pos x="T0" y="T1"/>
                </a:cxn>
                <a:cxn ang="0">
                  <a:pos x="T2" y="T3"/>
                </a:cxn>
                <a:cxn ang="0">
                  <a:pos x="T4" y="T5"/>
                </a:cxn>
                <a:cxn ang="0">
                  <a:pos x="T6" y="T7"/>
                </a:cxn>
              </a:cxnLst>
              <a:rect l="0" t="0" r="r" b="b"/>
              <a:pathLst>
                <a:path w="672" h="403">
                  <a:moveTo>
                    <a:pt x="672" y="0"/>
                  </a:moveTo>
                  <a:lnTo>
                    <a:pt x="672" y="403"/>
                  </a:lnTo>
                  <a:lnTo>
                    <a:pt x="0" y="403"/>
                  </a:lnTo>
                  <a:lnTo>
                    <a:pt x="0" y="0"/>
                  </a:ln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endParaRPr lang="en-US" dirty="0"/>
            </a:p>
          </p:txBody>
        </p:sp>
        <p:sp>
          <p:nvSpPr>
            <p:cNvPr id="16" name="Line 12">
              <a:extLst>
                <a:ext uri="{FF2B5EF4-FFF2-40B4-BE49-F238E27FC236}">
                  <a16:creationId xmlns:a16="http://schemas.microsoft.com/office/drawing/2014/main" id="{8A38F7D5-BD9B-4434-BB78-AE07653CBC8F}"/>
                </a:ext>
              </a:extLst>
            </p:cNvPr>
            <p:cNvSpPr>
              <a:spLocks noChangeShapeType="1"/>
            </p:cNvSpPr>
            <p:nvPr userDrawn="1"/>
          </p:nvSpPr>
          <p:spPr bwMode="auto">
            <a:xfrm>
              <a:off x="9453563" y="3435350"/>
              <a:ext cx="0" cy="825500"/>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noAutofit/>
            </a:bodyPr>
            <a:lstStyle/>
            <a:p>
              <a:endParaRPr lang="en-US" dirty="0"/>
            </a:p>
          </p:txBody>
        </p:sp>
        <p:sp>
          <p:nvSpPr>
            <p:cNvPr id="17" name="Line 13">
              <a:extLst>
                <a:ext uri="{FF2B5EF4-FFF2-40B4-BE49-F238E27FC236}">
                  <a16:creationId xmlns:a16="http://schemas.microsoft.com/office/drawing/2014/main" id="{8105BD45-C267-41E3-BC6E-B302ED514313}"/>
                </a:ext>
              </a:extLst>
            </p:cNvPr>
            <p:cNvSpPr>
              <a:spLocks noChangeShapeType="1"/>
            </p:cNvSpPr>
            <p:nvPr userDrawn="1"/>
          </p:nvSpPr>
          <p:spPr bwMode="auto">
            <a:xfrm>
              <a:off x="9267825" y="3435350"/>
              <a:ext cx="368300" cy="0"/>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noAutofit/>
            </a:bodyPr>
            <a:lstStyle/>
            <a:p>
              <a:endParaRPr lang="en-US" dirty="0"/>
            </a:p>
          </p:txBody>
        </p:sp>
        <p:sp>
          <p:nvSpPr>
            <p:cNvPr id="18" name="Line 14">
              <a:extLst>
                <a:ext uri="{FF2B5EF4-FFF2-40B4-BE49-F238E27FC236}">
                  <a16:creationId xmlns:a16="http://schemas.microsoft.com/office/drawing/2014/main" id="{07E8BEE0-47B2-49DD-B05E-7D42C7619801}"/>
                </a:ext>
              </a:extLst>
            </p:cNvPr>
            <p:cNvSpPr>
              <a:spLocks noChangeShapeType="1"/>
            </p:cNvSpPr>
            <p:nvPr userDrawn="1"/>
          </p:nvSpPr>
          <p:spPr bwMode="auto">
            <a:xfrm flipH="1" flipV="1">
              <a:off x="8256588" y="2609850"/>
              <a:ext cx="195263" cy="169863"/>
            </a:xfrm>
            <a:prstGeom prst="line">
              <a:avLst/>
            </a:prstGeom>
            <a:noFill/>
            <a:ln w="19050" cap="sq">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noAutofit/>
            </a:bodyPr>
            <a:lstStyle/>
            <a:p>
              <a:endParaRPr lang="en-US" dirty="0"/>
            </a:p>
          </p:txBody>
        </p:sp>
        <p:sp>
          <p:nvSpPr>
            <p:cNvPr id="19" name="Line 15">
              <a:extLst>
                <a:ext uri="{FF2B5EF4-FFF2-40B4-BE49-F238E27FC236}">
                  <a16:creationId xmlns:a16="http://schemas.microsoft.com/office/drawing/2014/main" id="{B80B1016-0A77-40E7-A2A0-711838FBB7F6}"/>
                </a:ext>
              </a:extLst>
            </p:cNvPr>
            <p:cNvSpPr>
              <a:spLocks noChangeShapeType="1"/>
            </p:cNvSpPr>
            <p:nvPr userDrawn="1"/>
          </p:nvSpPr>
          <p:spPr bwMode="auto">
            <a:xfrm flipH="1" flipV="1">
              <a:off x="8545513" y="2271713"/>
              <a:ext cx="177800" cy="193675"/>
            </a:xfrm>
            <a:prstGeom prst="line">
              <a:avLst/>
            </a:prstGeom>
            <a:noFill/>
            <a:ln w="19050" cap="sq">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noAutofit/>
            </a:bodyPr>
            <a:lstStyle/>
            <a:p>
              <a:endParaRPr lang="en-US" dirty="0"/>
            </a:p>
          </p:txBody>
        </p:sp>
        <p:sp>
          <p:nvSpPr>
            <p:cNvPr id="20" name="Line 16">
              <a:extLst>
                <a:ext uri="{FF2B5EF4-FFF2-40B4-BE49-F238E27FC236}">
                  <a16:creationId xmlns:a16="http://schemas.microsoft.com/office/drawing/2014/main" id="{BA577E67-2CFC-4258-86E6-E584B26334AF}"/>
                </a:ext>
              </a:extLst>
            </p:cNvPr>
            <p:cNvSpPr>
              <a:spLocks noChangeShapeType="1"/>
            </p:cNvSpPr>
            <p:nvPr userDrawn="1"/>
          </p:nvSpPr>
          <p:spPr bwMode="auto">
            <a:xfrm flipH="1" flipV="1">
              <a:off x="8969375" y="2008188"/>
              <a:ext cx="128588" cy="238125"/>
            </a:xfrm>
            <a:prstGeom prst="line">
              <a:avLst/>
            </a:prstGeom>
            <a:noFill/>
            <a:ln w="19050" cap="sq">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noAutofit/>
            </a:bodyPr>
            <a:lstStyle/>
            <a:p>
              <a:endParaRPr lang="en-US" dirty="0"/>
            </a:p>
          </p:txBody>
        </p:sp>
        <p:sp>
          <p:nvSpPr>
            <p:cNvPr id="21" name="Line 17">
              <a:extLst>
                <a:ext uri="{FF2B5EF4-FFF2-40B4-BE49-F238E27FC236}">
                  <a16:creationId xmlns:a16="http://schemas.microsoft.com/office/drawing/2014/main" id="{92C0B96F-DADE-457A-9D09-44A183ED20EE}"/>
                </a:ext>
              </a:extLst>
            </p:cNvPr>
            <p:cNvSpPr>
              <a:spLocks noChangeShapeType="1"/>
            </p:cNvSpPr>
            <p:nvPr userDrawn="1"/>
          </p:nvSpPr>
          <p:spPr bwMode="auto">
            <a:xfrm flipV="1">
              <a:off x="9453563" y="1928813"/>
              <a:ext cx="0" cy="274638"/>
            </a:xfrm>
            <a:prstGeom prst="line">
              <a:avLst/>
            </a:prstGeom>
            <a:noFill/>
            <a:ln w="19050" cap="sq">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noAutofit/>
            </a:bodyPr>
            <a:lstStyle/>
            <a:p>
              <a:endParaRPr lang="en-US" dirty="0"/>
            </a:p>
          </p:txBody>
        </p:sp>
        <p:sp>
          <p:nvSpPr>
            <p:cNvPr id="22" name="Line 18">
              <a:extLst>
                <a:ext uri="{FF2B5EF4-FFF2-40B4-BE49-F238E27FC236}">
                  <a16:creationId xmlns:a16="http://schemas.microsoft.com/office/drawing/2014/main" id="{1B746569-5DC7-4C30-9DB9-0DC88A6FD1E3}"/>
                </a:ext>
              </a:extLst>
            </p:cNvPr>
            <p:cNvSpPr>
              <a:spLocks noChangeShapeType="1"/>
            </p:cNvSpPr>
            <p:nvPr userDrawn="1"/>
          </p:nvSpPr>
          <p:spPr bwMode="auto">
            <a:xfrm flipV="1">
              <a:off x="10436225" y="2609850"/>
              <a:ext cx="198438" cy="169863"/>
            </a:xfrm>
            <a:prstGeom prst="line">
              <a:avLst/>
            </a:prstGeom>
            <a:noFill/>
            <a:ln w="19050" cap="sq">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noAutofit/>
            </a:bodyPr>
            <a:lstStyle/>
            <a:p>
              <a:endParaRPr lang="en-US" dirty="0"/>
            </a:p>
          </p:txBody>
        </p:sp>
        <p:sp>
          <p:nvSpPr>
            <p:cNvPr id="23" name="Line 19">
              <a:extLst>
                <a:ext uri="{FF2B5EF4-FFF2-40B4-BE49-F238E27FC236}">
                  <a16:creationId xmlns:a16="http://schemas.microsoft.com/office/drawing/2014/main" id="{A88F7446-2C62-4567-8ABB-40909E8EBFFA}"/>
                </a:ext>
              </a:extLst>
            </p:cNvPr>
            <p:cNvSpPr>
              <a:spLocks noChangeShapeType="1"/>
            </p:cNvSpPr>
            <p:nvPr userDrawn="1"/>
          </p:nvSpPr>
          <p:spPr bwMode="auto">
            <a:xfrm flipV="1">
              <a:off x="10163175" y="2271713"/>
              <a:ext cx="182563" cy="193675"/>
            </a:xfrm>
            <a:prstGeom prst="line">
              <a:avLst/>
            </a:prstGeom>
            <a:noFill/>
            <a:ln w="19050" cap="sq">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noAutofit/>
            </a:bodyPr>
            <a:lstStyle/>
            <a:p>
              <a:endParaRPr lang="en-US" dirty="0"/>
            </a:p>
          </p:txBody>
        </p:sp>
        <p:sp>
          <p:nvSpPr>
            <p:cNvPr id="24" name="Line 20">
              <a:extLst>
                <a:ext uri="{FF2B5EF4-FFF2-40B4-BE49-F238E27FC236}">
                  <a16:creationId xmlns:a16="http://schemas.microsoft.com/office/drawing/2014/main" id="{5292DE27-A048-4296-BE6B-0F5E51188D17}"/>
                </a:ext>
              </a:extLst>
            </p:cNvPr>
            <p:cNvSpPr>
              <a:spLocks noChangeShapeType="1"/>
            </p:cNvSpPr>
            <p:nvPr userDrawn="1"/>
          </p:nvSpPr>
          <p:spPr bwMode="auto">
            <a:xfrm flipV="1">
              <a:off x="9790113" y="2008188"/>
              <a:ext cx="131763" cy="238125"/>
            </a:xfrm>
            <a:prstGeom prst="line">
              <a:avLst/>
            </a:prstGeom>
            <a:noFill/>
            <a:ln w="19050" cap="sq">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noAutofit/>
            </a:bodyPr>
            <a:lstStyle/>
            <a:p>
              <a:endParaRPr lang="en-US" dirty="0"/>
            </a:p>
          </p:txBody>
        </p:sp>
        <p:sp>
          <p:nvSpPr>
            <p:cNvPr id="25" name="Oval 24">
              <a:extLst>
                <a:ext uri="{FF2B5EF4-FFF2-40B4-BE49-F238E27FC236}">
                  <a16:creationId xmlns:a16="http://schemas.microsoft.com/office/drawing/2014/main" id="{B66E4ACC-04E9-4DCA-9C8F-8E77689BDD2B}"/>
                </a:ext>
              </a:extLst>
            </p:cNvPr>
            <p:cNvSpPr>
              <a:spLocks noChangeArrowheads="1"/>
            </p:cNvSpPr>
            <p:nvPr userDrawn="1"/>
          </p:nvSpPr>
          <p:spPr bwMode="auto">
            <a:xfrm>
              <a:off x="8451850" y="2322513"/>
              <a:ext cx="2000250" cy="1989138"/>
            </a:xfrm>
            <a:prstGeom prst="ellipse">
              <a:avLst/>
            </a:pr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endParaRPr lang="en-US" dirty="0"/>
            </a:p>
          </p:txBody>
        </p:sp>
      </p:grpSp>
      <p:sp>
        <p:nvSpPr>
          <p:cNvPr id="26" name="Rectangle 25">
            <a:extLst>
              <a:ext uri="{FF2B5EF4-FFF2-40B4-BE49-F238E27FC236}">
                <a16:creationId xmlns:a16="http://schemas.microsoft.com/office/drawing/2014/main" id="{11FACAAE-A0DB-4D42-8D60-E0991826B4B3}"/>
              </a:ext>
            </a:extLst>
          </p:cNvPr>
          <p:cNvSpPr/>
          <p:nvPr userDrawn="1"/>
        </p:nvSpPr>
        <p:spPr>
          <a:xfrm>
            <a:off x="1123562" y="3035199"/>
            <a:ext cx="1997663" cy="461665"/>
          </a:xfrm>
          <a:prstGeom prst="rect">
            <a:avLst/>
          </a:prstGeom>
        </p:spPr>
        <p:txBody>
          <a:bodyPr wrap="none" anchor="ctr">
            <a:noAutofit/>
          </a:bodyPr>
          <a:lstStyle/>
          <a:p>
            <a:pPr marL="0" marR="0" lvl="0" indent="0" algn="l" defTabSz="914332" rtl="0" eaLnBrk="1" fontAlgn="auto" latinLnBrk="0" hangingPunct="1">
              <a:lnSpc>
                <a:spcPct val="100000"/>
              </a:lnSpc>
              <a:spcBef>
                <a:spcPts val="0"/>
              </a:spcBef>
              <a:spcAft>
                <a:spcPts val="0"/>
              </a:spcAft>
              <a:buClrTx/>
              <a:buSzTx/>
              <a:buFont typeface="Arial"/>
              <a:buNone/>
              <a:tabLst/>
              <a:defRPr/>
            </a:pPr>
            <a:r>
              <a:rPr kumimoji="0" lang="en-US" sz="2000" b="1" i="0" u="none" strike="noStrike" kern="1200" cap="none" spc="0" normalizeH="0" baseline="0" noProof="0" dirty="0">
                <a:ln>
                  <a:noFill/>
                </a:ln>
                <a:solidFill>
                  <a:srgbClr val="414042"/>
                </a:solidFill>
                <a:effectLst/>
                <a:uLnTx/>
                <a:uFillTx/>
                <a:latin typeface="Arial" panose="020B0604020202020204" pitchFamily="34" charset="0"/>
              </a:rPr>
              <a:t>CHALLENGES</a:t>
            </a:r>
          </a:p>
        </p:txBody>
      </p:sp>
      <p:sp>
        <p:nvSpPr>
          <p:cNvPr id="27" name="Rectangle 26">
            <a:extLst>
              <a:ext uri="{FF2B5EF4-FFF2-40B4-BE49-F238E27FC236}">
                <a16:creationId xmlns:a16="http://schemas.microsoft.com/office/drawing/2014/main" id="{8B79A18B-ECE1-4702-B8C0-1DDD8CC25320}"/>
              </a:ext>
            </a:extLst>
          </p:cNvPr>
          <p:cNvSpPr/>
          <p:nvPr userDrawn="1"/>
        </p:nvSpPr>
        <p:spPr>
          <a:xfrm>
            <a:off x="4953133" y="3035199"/>
            <a:ext cx="1997663" cy="461665"/>
          </a:xfrm>
          <a:prstGeom prst="rect">
            <a:avLst/>
          </a:prstGeom>
        </p:spPr>
        <p:txBody>
          <a:bodyPr wrap="none" anchor="ctr">
            <a:noAutofit/>
          </a:bodyPr>
          <a:lstStyle/>
          <a:p>
            <a:pPr marL="0" marR="0" lvl="0" indent="0" algn="l" defTabSz="914332" rtl="0" eaLnBrk="1" fontAlgn="auto" latinLnBrk="0" hangingPunct="1">
              <a:lnSpc>
                <a:spcPct val="100000"/>
              </a:lnSpc>
              <a:spcBef>
                <a:spcPts val="0"/>
              </a:spcBef>
              <a:spcAft>
                <a:spcPts val="0"/>
              </a:spcAft>
              <a:buClrTx/>
              <a:buSzTx/>
              <a:buFont typeface="Arial"/>
              <a:buNone/>
              <a:tabLst/>
              <a:defRPr/>
            </a:pPr>
            <a:r>
              <a:rPr kumimoji="0" lang="en-US" sz="2000" b="1" i="0" u="none" strike="noStrike" kern="1200" cap="none" spc="0" normalizeH="0" baseline="0" noProof="0" dirty="0">
                <a:ln>
                  <a:noFill/>
                </a:ln>
                <a:solidFill>
                  <a:srgbClr val="414042"/>
                </a:solidFill>
                <a:effectLst/>
                <a:uLnTx/>
                <a:uFillTx/>
                <a:latin typeface="Arial" panose="020B0604020202020204" pitchFamily="34" charset="0"/>
              </a:rPr>
              <a:t>BENEFITS</a:t>
            </a:r>
          </a:p>
        </p:txBody>
      </p:sp>
      <p:sp>
        <p:nvSpPr>
          <p:cNvPr id="28" name="Rectangle 27">
            <a:extLst>
              <a:ext uri="{FF2B5EF4-FFF2-40B4-BE49-F238E27FC236}">
                <a16:creationId xmlns:a16="http://schemas.microsoft.com/office/drawing/2014/main" id="{312955E0-E712-4BB8-A84A-34BD3CAE6E09}"/>
              </a:ext>
            </a:extLst>
          </p:cNvPr>
          <p:cNvSpPr/>
          <p:nvPr userDrawn="1"/>
        </p:nvSpPr>
        <p:spPr>
          <a:xfrm>
            <a:off x="8789292" y="3035199"/>
            <a:ext cx="1997663" cy="461665"/>
          </a:xfrm>
          <a:prstGeom prst="rect">
            <a:avLst/>
          </a:prstGeom>
        </p:spPr>
        <p:txBody>
          <a:bodyPr wrap="none" anchor="ctr">
            <a:noAutofit/>
          </a:bodyPr>
          <a:lstStyle/>
          <a:p>
            <a:pPr marL="0" marR="0" lvl="0" indent="0" algn="l" defTabSz="914332" rtl="0" eaLnBrk="1" fontAlgn="auto" latinLnBrk="0" hangingPunct="1">
              <a:lnSpc>
                <a:spcPct val="100000"/>
              </a:lnSpc>
              <a:spcBef>
                <a:spcPts val="0"/>
              </a:spcBef>
              <a:spcAft>
                <a:spcPts val="0"/>
              </a:spcAft>
              <a:buClrTx/>
              <a:buSzTx/>
              <a:buFont typeface="Arial"/>
              <a:buNone/>
              <a:tabLst/>
              <a:defRPr/>
            </a:pPr>
            <a:r>
              <a:rPr kumimoji="0" lang="en-US" sz="2000" b="1" i="0" u="none" strike="noStrike" kern="1200" cap="none" spc="0" normalizeH="0" baseline="0" noProof="0" dirty="0">
                <a:ln>
                  <a:noFill/>
                </a:ln>
                <a:solidFill>
                  <a:srgbClr val="414042"/>
                </a:solidFill>
                <a:effectLst/>
                <a:uLnTx/>
                <a:uFillTx/>
                <a:latin typeface="Arial" panose="020B0604020202020204" pitchFamily="34" charset="0"/>
              </a:rPr>
              <a:t>SOLUTIONS</a:t>
            </a:r>
          </a:p>
        </p:txBody>
      </p:sp>
      <p:sp>
        <p:nvSpPr>
          <p:cNvPr id="29" name="Picture Placeholder 18">
            <a:extLst>
              <a:ext uri="{FF2B5EF4-FFF2-40B4-BE49-F238E27FC236}">
                <a16:creationId xmlns:a16="http://schemas.microsoft.com/office/drawing/2014/main" id="{58FDF56F-F200-4F80-A09D-41DF4561166E}"/>
              </a:ext>
            </a:extLst>
          </p:cNvPr>
          <p:cNvSpPr>
            <a:spLocks noGrp="1"/>
          </p:cNvSpPr>
          <p:nvPr>
            <p:ph type="pic" sz="quarter" idx="14" hasCustomPrompt="1"/>
          </p:nvPr>
        </p:nvSpPr>
        <p:spPr>
          <a:xfrm>
            <a:off x="458986" y="1616214"/>
            <a:ext cx="2802373" cy="792974"/>
          </a:xfrm>
        </p:spPr>
        <p:txBody>
          <a:bodyPr anchor="ctr">
            <a:noAutofit/>
          </a:bodyPr>
          <a:lstStyle>
            <a:lvl1pPr marL="0" indent="0" algn="ctr">
              <a:buNone/>
              <a:defRPr/>
            </a:lvl1pPr>
          </a:lstStyle>
          <a:p>
            <a:r>
              <a:rPr lang="en-US" dirty="0"/>
              <a:t>Customer Logo</a:t>
            </a:r>
          </a:p>
        </p:txBody>
      </p:sp>
      <p:sp>
        <p:nvSpPr>
          <p:cNvPr id="30" name="Text Placeholder 15">
            <a:extLst>
              <a:ext uri="{FF2B5EF4-FFF2-40B4-BE49-F238E27FC236}">
                <a16:creationId xmlns:a16="http://schemas.microsoft.com/office/drawing/2014/main" id="{7B39ABDA-0F76-440F-A7EB-D6E3989A23A0}"/>
              </a:ext>
            </a:extLst>
          </p:cNvPr>
          <p:cNvSpPr>
            <a:spLocks noGrp="1"/>
          </p:cNvSpPr>
          <p:nvPr>
            <p:ph type="body" sz="quarter" idx="16" hasCustomPrompt="1"/>
          </p:nvPr>
        </p:nvSpPr>
        <p:spPr>
          <a:xfrm>
            <a:off x="4614308" y="1525918"/>
            <a:ext cx="7425289" cy="1027918"/>
          </a:xfrm>
        </p:spPr>
        <p:txBody>
          <a:bodyPr anchor="ctr">
            <a:noAutofit/>
          </a:bodyPr>
          <a:lstStyle>
            <a:lvl1pPr marL="0" indent="0">
              <a:lnSpc>
                <a:spcPct val="100000"/>
              </a:lnSpc>
              <a:spcBef>
                <a:spcPts val="0"/>
              </a:spcBef>
              <a:buNone/>
              <a:defRPr sz="2400" b="1">
                <a:solidFill>
                  <a:schemeClr val="bg1"/>
                </a:solidFill>
              </a:defRPr>
            </a:lvl1pPr>
            <a:lvl2pPr marL="274320" indent="-274320">
              <a:lnSpc>
                <a:spcPct val="100000"/>
              </a:lnSpc>
              <a:spcBef>
                <a:spcPts val="0"/>
              </a:spcBef>
              <a:spcAft>
                <a:spcPts val="1200"/>
              </a:spcAft>
              <a:defRPr/>
            </a:lvl2pPr>
          </a:lstStyle>
          <a:p>
            <a:pPr lvl="0"/>
            <a:r>
              <a:rPr lang="en-US"/>
              <a:t>"</a:t>
            </a:r>
            <a:r>
              <a:rPr lang="en-US" err="1"/>
              <a:t>Neque</a:t>
            </a:r>
            <a:r>
              <a:rPr lang="en-US"/>
              <a:t> </a:t>
            </a:r>
            <a:r>
              <a:rPr lang="en-US" err="1"/>
              <a:t>porro</a:t>
            </a:r>
            <a:r>
              <a:rPr lang="en-US"/>
              <a:t> </a:t>
            </a:r>
            <a:r>
              <a:rPr lang="en-US" err="1"/>
              <a:t>quisquam</a:t>
            </a:r>
            <a:r>
              <a:rPr lang="en-US"/>
              <a:t> </a:t>
            </a:r>
            <a:r>
              <a:rPr lang="en-US" err="1"/>
              <a:t>est</a:t>
            </a:r>
            <a:r>
              <a:rPr lang="en-US"/>
              <a:t> qui </a:t>
            </a:r>
            <a:r>
              <a:rPr lang="en-US" err="1"/>
              <a:t>dolorem</a:t>
            </a:r>
            <a:r>
              <a:rPr lang="en-US"/>
              <a:t> ipsum </a:t>
            </a:r>
            <a:r>
              <a:rPr lang="en-US" err="1"/>
              <a:t>quia</a:t>
            </a:r>
            <a:r>
              <a:rPr lang="en-US"/>
              <a:t> dolor sit </a:t>
            </a:r>
            <a:r>
              <a:rPr lang="en-US" err="1"/>
              <a:t>amet</a:t>
            </a:r>
            <a:r>
              <a:rPr lang="en-US"/>
              <a:t>, </a:t>
            </a:r>
            <a:r>
              <a:rPr lang="en-US" err="1"/>
              <a:t>consectetur</a:t>
            </a:r>
            <a:r>
              <a:rPr lang="en-US"/>
              <a:t>, </a:t>
            </a:r>
            <a:r>
              <a:rPr lang="en-US" err="1"/>
              <a:t>adipisci</a:t>
            </a:r>
            <a:r>
              <a:rPr lang="en-US"/>
              <a:t>.”</a:t>
            </a:r>
          </a:p>
        </p:txBody>
      </p:sp>
      <p:sp>
        <p:nvSpPr>
          <p:cNvPr id="31" name="Text Placeholder 6">
            <a:extLst>
              <a:ext uri="{FF2B5EF4-FFF2-40B4-BE49-F238E27FC236}">
                <a16:creationId xmlns:a16="http://schemas.microsoft.com/office/drawing/2014/main" id="{4A71E8BC-E02F-413C-9867-7444063D4B7F}"/>
              </a:ext>
            </a:extLst>
          </p:cNvPr>
          <p:cNvSpPr>
            <a:spLocks noGrp="1"/>
          </p:cNvSpPr>
          <p:nvPr>
            <p:ph type="body" sz="quarter" idx="13"/>
          </p:nvPr>
        </p:nvSpPr>
        <p:spPr>
          <a:xfrm>
            <a:off x="1259795" y="3586783"/>
            <a:ext cx="2557218" cy="1907326"/>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US"/>
              <a:t>Edit Master text styles</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US"/>
              <a:t>Edit Master text styles</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US"/>
              <a:t>Edit Master text styles</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lang="en-US"/>
          </a:p>
        </p:txBody>
      </p:sp>
      <p:sp>
        <p:nvSpPr>
          <p:cNvPr id="32" name="Text Placeholder 6">
            <a:extLst>
              <a:ext uri="{FF2B5EF4-FFF2-40B4-BE49-F238E27FC236}">
                <a16:creationId xmlns:a16="http://schemas.microsoft.com/office/drawing/2014/main" id="{A891FD85-B5D3-4118-8AA6-CF198EC0F488}"/>
              </a:ext>
            </a:extLst>
          </p:cNvPr>
          <p:cNvSpPr>
            <a:spLocks noGrp="1"/>
          </p:cNvSpPr>
          <p:nvPr>
            <p:ph type="body" sz="quarter" idx="17"/>
          </p:nvPr>
        </p:nvSpPr>
        <p:spPr>
          <a:xfrm>
            <a:off x="4953133" y="3592067"/>
            <a:ext cx="2557218" cy="1907326"/>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US"/>
              <a:t>Edit Master text styles</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US"/>
              <a:t>Edit Master text styles</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US"/>
              <a:t>Edit Master text styles</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lang="en-US"/>
          </a:p>
        </p:txBody>
      </p:sp>
      <p:sp>
        <p:nvSpPr>
          <p:cNvPr id="33" name="Text Placeholder 6">
            <a:extLst>
              <a:ext uri="{FF2B5EF4-FFF2-40B4-BE49-F238E27FC236}">
                <a16:creationId xmlns:a16="http://schemas.microsoft.com/office/drawing/2014/main" id="{93EE2B06-701D-4D0B-913D-9863C335AAF2}"/>
              </a:ext>
            </a:extLst>
          </p:cNvPr>
          <p:cNvSpPr>
            <a:spLocks noGrp="1"/>
          </p:cNvSpPr>
          <p:nvPr>
            <p:ph type="body" sz="quarter" idx="18"/>
          </p:nvPr>
        </p:nvSpPr>
        <p:spPr>
          <a:xfrm>
            <a:off x="8906174" y="3586783"/>
            <a:ext cx="2557218" cy="1907326"/>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US"/>
              <a:t>Edit Master text styles</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US"/>
              <a:t>Edit Master text styles</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US"/>
              <a:t>Edit Master text styles</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lang="en-US"/>
          </a:p>
        </p:txBody>
      </p:sp>
      <p:sp>
        <p:nvSpPr>
          <p:cNvPr id="34" name="Text Placeholder 10">
            <a:extLst>
              <a:ext uri="{FF2B5EF4-FFF2-40B4-BE49-F238E27FC236}">
                <a16:creationId xmlns:a16="http://schemas.microsoft.com/office/drawing/2014/main" id="{56412918-C867-4F47-96ED-35EDC8BA9BE4}"/>
              </a:ext>
            </a:extLst>
          </p:cNvPr>
          <p:cNvSpPr>
            <a:spLocks noGrp="1"/>
          </p:cNvSpPr>
          <p:nvPr>
            <p:ph type="body" sz="quarter" idx="22" hasCustomPrompt="1"/>
          </p:nvPr>
        </p:nvSpPr>
        <p:spPr>
          <a:xfrm>
            <a:off x="4127132" y="5719900"/>
            <a:ext cx="3649663" cy="473030"/>
          </a:xfrm>
        </p:spPr>
        <p:txBody>
          <a:bodyPr anchor="ctr">
            <a:noAutofit/>
          </a:bodyPr>
          <a:lstStyle>
            <a:lvl1pPr marL="0" indent="0" algn="ctr">
              <a:lnSpc>
                <a:spcPct val="100000"/>
              </a:lnSpc>
              <a:spcBef>
                <a:spcPts val="0"/>
              </a:spcBef>
              <a:buNone/>
              <a:defRPr sz="1800" b="1">
                <a:solidFill>
                  <a:schemeClr val="tx2"/>
                </a:solidFill>
              </a:defRPr>
            </a:lvl1pPr>
            <a:lvl2pPr marL="457166" indent="0" algn="ctr">
              <a:buNone/>
              <a:defRPr/>
            </a:lvl2pPr>
            <a:lvl3pPr marL="914330" indent="0" algn="ctr">
              <a:buNone/>
              <a:defRPr/>
            </a:lvl3pPr>
            <a:lvl4pPr marL="1371496" indent="0" algn="ctr">
              <a:buNone/>
              <a:defRPr/>
            </a:lvl4pPr>
            <a:lvl5pPr marL="1828663" indent="0" algn="ctr">
              <a:buNone/>
              <a:defRPr/>
            </a:lvl5pPr>
          </a:lstStyle>
          <a:p>
            <a:pPr lvl="0"/>
            <a:r>
              <a:rPr lang="en-US"/>
              <a:t>URL to case study</a:t>
            </a:r>
          </a:p>
        </p:txBody>
      </p:sp>
    </p:spTree>
    <p:extLst>
      <p:ext uri="{BB962C8B-B14F-4D97-AF65-F5344CB8AC3E}">
        <p14:creationId xmlns:p14="http://schemas.microsoft.com/office/powerpoint/2010/main" val="831924007"/>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userDrawn="1">
  <p:cSld name="Cover Slide 4">
    <p:spTree>
      <p:nvGrpSpPr>
        <p:cNvPr id="1" name=""/>
        <p:cNvGrpSpPr/>
        <p:nvPr/>
      </p:nvGrpSpPr>
      <p:grpSpPr>
        <a:xfrm>
          <a:off x="0" y="0"/>
          <a:ext cx="0" cy="0"/>
          <a:chOff x="0" y="0"/>
          <a:chExt cx="0" cy="0"/>
        </a:xfrm>
      </p:grpSpPr>
      <p:pic>
        <p:nvPicPr>
          <p:cNvPr id="5" name="OT_Spotlight_Gradients_RGB_Spotlight_DrkGrn1_Hrz_C.png" descr="OT_Spotlight_Gradients_RGB_Spotlight_DrkGrn1_Hrz_C.png">
            <a:extLst>
              <a:ext uri="{FF2B5EF4-FFF2-40B4-BE49-F238E27FC236}">
                <a16:creationId xmlns:a16="http://schemas.microsoft.com/office/drawing/2014/main" id="{95F9D283-9B38-DEF3-04DA-9CA3F2FAFC4A}"/>
              </a:ext>
            </a:extLst>
          </p:cNvPr>
          <p:cNvPicPr>
            <a:picLocks noChangeAspect="1"/>
          </p:cNvPicPr>
          <p:nvPr userDrawn="1"/>
        </p:nvPicPr>
        <p:blipFill>
          <a:blip r:embed="rId2"/>
          <a:stretch>
            <a:fillRect/>
          </a:stretch>
        </p:blipFill>
        <p:spPr>
          <a:xfrm>
            <a:off x="1587" y="0"/>
            <a:ext cx="12187238" cy="6858000"/>
          </a:xfrm>
          <a:prstGeom prst="rect">
            <a:avLst/>
          </a:prstGeom>
          <a:ln w="12700">
            <a:miter lim="400000"/>
          </a:ln>
        </p:spPr>
      </p:pic>
      <p:sp>
        <p:nvSpPr>
          <p:cNvPr id="2" name="Title 1">
            <a:extLst>
              <a:ext uri="{FF2B5EF4-FFF2-40B4-BE49-F238E27FC236}">
                <a16:creationId xmlns:a16="http://schemas.microsoft.com/office/drawing/2014/main" id="{06C3B484-9926-8625-A8A8-9AED4C531CF2}"/>
              </a:ext>
            </a:extLst>
          </p:cNvPr>
          <p:cNvSpPr>
            <a:spLocks noGrp="1"/>
          </p:cNvSpPr>
          <p:nvPr>
            <p:ph type="title"/>
          </p:nvPr>
        </p:nvSpPr>
        <p:spPr/>
        <p:txBody>
          <a:bodyPr/>
          <a:lstStyle/>
          <a:p>
            <a:r>
              <a:rPr lang="en-US"/>
              <a:t>Click to edit Master title style</a:t>
            </a:r>
          </a:p>
        </p:txBody>
      </p:sp>
      <p:sp>
        <p:nvSpPr>
          <p:cNvPr id="8" name="Shape">
            <a:extLst>
              <a:ext uri="{FF2B5EF4-FFF2-40B4-BE49-F238E27FC236}">
                <a16:creationId xmlns:a16="http://schemas.microsoft.com/office/drawing/2014/main" id="{4283DA42-3249-AF28-F8CB-D27D8161F43F}"/>
              </a:ext>
            </a:extLst>
          </p:cNvPr>
          <p:cNvSpPr/>
          <p:nvPr userDrawn="1"/>
        </p:nvSpPr>
        <p:spPr>
          <a:xfrm>
            <a:off x="320665" y="1449314"/>
            <a:ext cx="3412655" cy="602689"/>
          </a:xfrm>
          <a:custGeom>
            <a:avLst/>
            <a:gdLst/>
            <a:ahLst/>
            <a:cxnLst>
              <a:cxn ang="0">
                <a:pos x="wd2" y="hd2"/>
              </a:cxn>
              <a:cxn ang="5400000">
                <a:pos x="wd2" y="hd2"/>
              </a:cxn>
              <a:cxn ang="10800000">
                <a:pos x="wd2" y="hd2"/>
              </a:cxn>
              <a:cxn ang="16200000">
                <a:pos x="wd2" y="hd2"/>
              </a:cxn>
            </a:cxnLst>
            <a:rect l="0" t="0" r="r" b="b"/>
            <a:pathLst>
              <a:path w="21600" h="21600" extrusionOk="0">
                <a:moveTo>
                  <a:pt x="10009" y="0"/>
                </a:moveTo>
                <a:cubicBezTo>
                  <a:pt x="10009" y="99"/>
                  <a:pt x="10007" y="892"/>
                  <a:pt x="10001" y="1487"/>
                </a:cubicBezTo>
                <a:cubicBezTo>
                  <a:pt x="9996" y="2086"/>
                  <a:pt x="9988" y="2589"/>
                  <a:pt x="9977" y="2990"/>
                </a:cubicBezTo>
                <a:cubicBezTo>
                  <a:pt x="9963" y="3718"/>
                  <a:pt x="9935" y="4199"/>
                  <a:pt x="9894" y="4430"/>
                </a:cubicBezTo>
                <a:cubicBezTo>
                  <a:pt x="9852" y="4665"/>
                  <a:pt x="9770" y="4801"/>
                  <a:pt x="9645" y="4839"/>
                </a:cubicBezTo>
                <a:cubicBezTo>
                  <a:pt x="9595" y="4862"/>
                  <a:pt x="9522" y="4876"/>
                  <a:pt x="9426" y="4884"/>
                </a:cubicBezTo>
                <a:cubicBezTo>
                  <a:pt x="9371" y="4891"/>
                  <a:pt x="9384" y="4896"/>
                  <a:pt x="9344" y="4896"/>
                </a:cubicBezTo>
                <a:lnTo>
                  <a:pt x="9344" y="6855"/>
                </a:lnTo>
                <a:lnTo>
                  <a:pt x="9940" y="6855"/>
                </a:lnTo>
                <a:lnTo>
                  <a:pt x="9940" y="9573"/>
                </a:lnTo>
                <a:lnTo>
                  <a:pt x="9940" y="9573"/>
                </a:lnTo>
                <a:lnTo>
                  <a:pt x="9940" y="17585"/>
                </a:lnTo>
                <a:cubicBezTo>
                  <a:pt x="9940" y="19936"/>
                  <a:pt x="10178" y="21278"/>
                  <a:pt x="10593" y="21278"/>
                </a:cubicBezTo>
                <a:lnTo>
                  <a:pt x="11307" y="21278"/>
                </a:lnTo>
                <a:lnTo>
                  <a:pt x="11307" y="19061"/>
                </a:lnTo>
                <a:lnTo>
                  <a:pt x="10806" y="19044"/>
                </a:lnTo>
                <a:cubicBezTo>
                  <a:pt x="10610" y="19044"/>
                  <a:pt x="10539" y="18642"/>
                  <a:pt x="10539" y="17531"/>
                </a:cubicBezTo>
                <a:lnTo>
                  <a:pt x="10539" y="6855"/>
                </a:lnTo>
                <a:lnTo>
                  <a:pt x="11307" y="6855"/>
                </a:lnTo>
                <a:lnTo>
                  <a:pt x="11307" y="4463"/>
                </a:lnTo>
                <a:lnTo>
                  <a:pt x="10539" y="4463"/>
                </a:lnTo>
                <a:lnTo>
                  <a:pt x="10539" y="0"/>
                </a:lnTo>
                <a:lnTo>
                  <a:pt x="10009" y="0"/>
                </a:lnTo>
                <a:close/>
                <a:moveTo>
                  <a:pt x="20302" y="0"/>
                </a:moveTo>
                <a:cubicBezTo>
                  <a:pt x="20302" y="99"/>
                  <a:pt x="20299" y="892"/>
                  <a:pt x="20294" y="1487"/>
                </a:cubicBezTo>
                <a:cubicBezTo>
                  <a:pt x="20289" y="2086"/>
                  <a:pt x="20281" y="2589"/>
                  <a:pt x="20270" y="2990"/>
                </a:cubicBezTo>
                <a:cubicBezTo>
                  <a:pt x="20255" y="3718"/>
                  <a:pt x="20228" y="4199"/>
                  <a:pt x="20187" y="4430"/>
                </a:cubicBezTo>
                <a:cubicBezTo>
                  <a:pt x="20146" y="4665"/>
                  <a:pt x="20063" y="4801"/>
                  <a:pt x="19938" y="4839"/>
                </a:cubicBezTo>
                <a:cubicBezTo>
                  <a:pt x="19888" y="4862"/>
                  <a:pt x="19815" y="4876"/>
                  <a:pt x="19719" y="4884"/>
                </a:cubicBezTo>
                <a:cubicBezTo>
                  <a:pt x="19664" y="4891"/>
                  <a:pt x="19677" y="4896"/>
                  <a:pt x="19638" y="4896"/>
                </a:cubicBezTo>
                <a:lnTo>
                  <a:pt x="19638" y="6855"/>
                </a:lnTo>
                <a:lnTo>
                  <a:pt x="20233" y="6855"/>
                </a:lnTo>
                <a:lnTo>
                  <a:pt x="20233" y="9573"/>
                </a:lnTo>
                <a:lnTo>
                  <a:pt x="20233" y="9573"/>
                </a:lnTo>
                <a:lnTo>
                  <a:pt x="20233" y="17585"/>
                </a:lnTo>
                <a:cubicBezTo>
                  <a:pt x="20233" y="19936"/>
                  <a:pt x="20471" y="21278"/>
                  <a:pt x="20886" y="21278"/>
                </a:cubicBezTo>
                <a:lnTo>
                  <a:pt x="21600" y="21278"/>
                </a:lnTo>
                <a:lnTo>
                  <a:pt x="21600" y="19061"/>
                </a:lnTo>
                <a:lnTo>
                  <a:pt x="21099" y="19044"/>
                </a:lnTo>
                <a:cubicBezTo>
                  <a:pt x="20903" y="19044"/>
                  <a:pt x="20832" y="18642"/>
                  <a:pt x="20832" y="17531"/>
                </a:cubicBezTo>
                <a:lnTo>
                  <a:pt x="20832" y="6855"/>
                </a:lnTo>
                <a:lnTo>
                  <a:pt x="21600" y="6855"/>
                </a:lnTo>
                <a:lnTo>
                  <a:pt x="21600" y="4463"/>
                </a:lnTo>
                <a:lnTo>
                  <a:pt x="20832" y="4463"/>
                </a:lnTo>
                <a:lnTo>
                  <a:pt x="20832" y="0"/>
                </a:lnTo>
                <a:lnTo>
                  <a:pt x="20302" y="0"/>
                </a:lnTo>
                <a:close/>
                <a:moveTo>
                  <a:pt x="1492" y="4127"/>
                </a:moveTo>
                <a:cubicBezTo>
                  <a:pt x="668" y="4127"/>
                  <a:pt x="0" y="7722"/>
                  <a:pt x="0" y="12864"/>
                </a:cubicBezTo>
                <a:cubicBezTo>
                  <a:pt x="0" y="18005"/>
                  <a:pt x="668" y="21600"/>
                  <a:pt x="1492" y="21600"/>
                </a:cubicBezTo>
                <a:cubicBezTo>
                  <a:pt x="2326" y="21600"/>
                  <a:pt x="2981" y="18005"/>
                  <a:pt x="2981" y="12864"/>
                </a:cubicBezTo>
                <a:cubicBezTo>
                  <a:pt x="2981" y="7722"/>
                  <a:pt x="2320" y="4127"/>
                  <a:pt x="1492" y="4127"/>
                </a:cubicBezTo>
                <a:close/>
                <a:moveTo>
                  <a:pt x="5029" y="4127"/>
                </a:moveTo>
                <a:cubicBezTo>
                  <a:pt x="4441" y="4127"/>
                  <a:pt x="4082" y="6042"/>
                  <a:pt x="3914" y="9671"/>
                </a:cubicBezTo>
                <a:lnTo>
                  <a:pt x="3914" y="4463"/>
                </a:lnTo>
                <a:lnTo>
                  <a:pt x="3354" y="4463"/>
                </a:lnTo>
                <a:lnTo>
                  <a:pt x="3354" y="21278"/>
                </a:lnTo>
                <a:lnTo>
                  <a:pt x="3969" y="21278"/>
                </a:lnTo>
                <a:lnTo>
                  <a:pt x="3969" y="11637"/>
                </a:lnTo>
                <a:cubicBezTo>
                  <a:pt x="3969" y="9722"/>
                  <a:pt x="4194" y="7017"/>
                  <a:pt x="4740" y="7017"/>
                </a:cubicBezTo>
                <a:cubicBezTo>
                  <a:pt x="5151" y="7017"/>
                  <a:pt x="5359" y="8780"/>
                  <a:pt x="5359" y="11015"/>
                </a:cubicBezTo>
                <a:lnTo>
                  <a:pt x="5359" y="21278"/>
                </a:lnTo>
                <a:lnTo>
                  <a:pt x="5974" y="21278"/>
                </a:lnTo>
                <a:lnTo>
                  <a:pt x="5974" y="9739"/>
                </a:lnTo>
                <a:cubicBezTo>
                  <a:pt x="5974" y="5993"/>
                  <a:pt x="5559" y="4127"/>
                  <a:pt x="5029" y="4127"/>
                </a:cubicBezTo>
                <a:close/>
                <a:moveTo>
                  <a:pt x="7817" y="4127"/>
                </a:moveTo>
                <a:cubicBezTo>
                  <a:pt x="6966" y="4127"/>
                  <a:pt x="6364" y="7654"/>
                  <a:pt x="6364" y="12998"/>
                </a:cubicBezTo>
                <a:cubicBezTo>
                  <a:pt x="6364" y="17854"/>
                  <a:pt x="6868" y="21600"/>
                  <a:pt x="7835" y="21600"/>
                </a:cubicBezTo>
                <a:cubicBezTo>
                  <a:pt x="8752" y="21600"/>
                  <a:pt x="9182" y="18234"/>
                  <a:pt x="9208" y="15227"/>
                </a:cubicBezTo>
                <a:lnTo>
                  <a:pt x="8580" y="15227"/>
                </a:lnTo>
                <a:cubicBezTo>
                  <a:pt x="8535" y="17646"/>
                  <a:pt x="8360" y="19131"/>
                  <a:pt x="7841" y="19131"/>
                </a:cubicBezTo>
                <a:cubicBezTo>
                  <a:pt x="7322" y="19131"/>
                  <a:pt x="7049" y="16846"/>
                  <a:pt x="7049" y="13066"/>
                </a:cubicBezTo>
                <a:lnTo>
                  <a:pt x="7049" y="12763"/>
                </a:lnTo>
                <a:lnTo>
                  <a:pt x="9226" y="12763"/>
                </a:lnTo>
                <a:cubicBezTo>
                  <a:pt x="9208" y="7453"/>
                  <a:pt x="8731" y="4127"/>
                  <a:pt x="7817" y="4127"/>
                </a:cubicBezTo>
                <a:close/>
                <a:moveTo>
                  <a:pt x="18199" y="4137"/>
                </a:moveTo>
                <a:cubicBezTo>
                  <a:pt x="17553" y="4137"/>
                  <a:pt x="17102" y="5916"/>
                  <a:pt x="17102" y="9039"/>
                </a:cubicBezTo>
                <a:cubicBezTo>
                  <a:pt x="17102" y="15321"/>
                  <a:pt x="18863" y="12568"/>
                  <a:pt x="18863" y="16660"/>
                </a:cubicBezTo>
                <a:cubicBezTo>
                  <a:pt x="18863" y="18039"/>
                  <a:pt x="18632" y="18913"/>
                  <a:pt x="18282" y="18913"/>
                </a:cubicBezTo>
                <a:cubicBezTo>
                  <a:pt x="17888" y="18913"/>
                  <a:pt x="17655" y="17948"/>
                  <a:pt x="17613" y="16470"/>
                </a:cubicBezTo>
                <a:lnTo>
                  <a:pt x="17003" y="16470"/>
                </a:lnTo>
                <a:cubicBezTo>
                  <a:pt x="17039" y="19560"/>
                  <a:pt x="17537" y="21600"/>
                  <a:pt x="18282" y="21600"/>
                </a:cubicBezTo>
                <a:cubicBezTo>
                  <a:pt x="18946" y="21600"/>
                  <a:pt x="19444" y="19818"/>
                  <a:pt x="19444" y="16493"/>
                </a:cubicBezTo>
                <a:cubicBezTo>
                  <a:pt x="19444" y="10213"/>
                  <a:pt x="17683" y="12936"/>
                  <a:pt x="17683" y="8870"/>
                </a:cubicBezTo>
                <a:cubicBezTo>
                  <a:pt x="17683" y="7631"/>
                  <a:pt x="17891" y="6822"/>
                  <a:pt x="18199" y="6822"/>
                </a:cubicBezTo>
                <a:cubicBezTo>
                  <a:pt x="18561" y="6822"/>
                  <a:pt x="18760" y="7727"/>
                  <a:pt x="18784" y="9171"/>
                </a:cubicBezTo>
                <a:lnTo>
                  <a:pt x="19390" y="9171"/>
                </a:lnTo>
                <a:cubicBezTo>
                  <a:pt x="19378" y="6184"/>
                  <a:pt x="18934" y="4137"/>
                  <a:pt x="18199" y="4137"/>
                </a:cubicBezTo>
                <a:close/>
                <a:moveTo>
                  <a:pt x="11815" y="4461"/>
                </a:moveTo>
                <a:lnTo>
                  <a:pt x="11815" y="21276"/>
                </a:lnTo>
                <a:lnTo>
                  <a:pt x="12426" y="21276"/>
                </a:lnTo>
                <a:lnTo>
                  <a:pt x="12426" y="13672"/>
                </a:lnTo>
                <a:cubicBezTo>
                  <a:pt x="12426" y="13086"/>
                  <a:pt x="12433" y="12500"/>
                  <a:pt x="12451" y="11922"/>
                </a:cubicBezTo>
                <a:cubicBezTo>
                  <a:pt x="12541" y="8873"/>
                  <a:pt x="12819" y="7815"/>
                  <a:pt x="13253" y="7815"/>
                </a:cubicBezTo>
                <a:cubicBezTo>
                  <a:pt x="13325" y="7815"/>
                  <a:pt x="13405" y="7850"/>
                  <a:pt x="13611" y="7916"/>
                </a:cubicBezTo>
                <a:lnTo>
                  <a:pt x="13611" y="7519"/>
                </a:lnTo>
                <a:lnTo>
                  <a:pt x="13611" y="4463"/>
                </a:lnTo>
                <a:lnTo>
                  <a:pt x="13188" y="4463"/>
                </a:lnTo>
                <a:cubicBezTo>
                  <a:pt x="12921" y="4463"/>
                  <a:pt x="12698" y="5361"/>
                  <a:pt x="12580" y="6714"/>
                </a:cubicBezTo>
                <a:lnTo>
                  <a:pt x="12580" y="6716"/>
                </a:lnTo>
                <a:cubicBezTo>
                  <a:pt x="12488" y="7619"/>
                  <a:pt x="12377" y="9663"/>
                  <a:pt x="12373" y="9737"/>
                </a:cubicBezTo>
                <a:lnTo>
                  <a:pt x="12373" y="4461"/>
                </a:lnTo>
                <a:lnTo>
                  <a:pt x="11815" y="4461"/>
                </a:lnTo>
                <a:close/>
                <a:moveTo>
                  <a:pt x="14008" y="4463"/>
                </a:moveTo>
                <a:lnTo>
                  <a:pt x="14008" y="15988"/>
                </a:lnTo>
                <a:cubicBezTo>
                  <a:pt x="14008" y="19735"/>
                  <a:pt x="14411" y="21600"/>
                  <a:pt x="14927" y="21600"/>
                </a:cubicBezTo>
                <a:cubicBezTo>
                  <a:pt x="15500" y="21600"/>
                  <a:pt x="15850" y="19685"/>
                  <a:pt x="15986" y="16056"/>
                </a:cubicBezTo>
                <a:lnTo>
                  <a:pt x="15986" y="21278"/>
                </a:lnTo>
                <a:lnTo>
                  <a:pt x="16571" y="21278"/>
                </a:lnTo>
                <a:lnTo>
                  <a:pt x="16571" y="4463"/>
                </a:lnTo>
                <a:lnTo>
                  <a:pt x="15960" y="4463"/>
                </a:lnTo>
                <a:lnTo>
                  <a:pt x="15960" y="14090"/>
                </a:lnTo>
                <a:cubicBezTo>
                  <a:pt x="15960" y="16005"/>
                  <a:pt x="15740" y="18711"/>
                  <a:pt x="15209" y="18711"/>
                </a:cubicBezTo>
                <a:cubicBezTo>
                  <a:pt x="14809" y="18711"/>
                  <a:pt x="14619" y="16947"/>
                  <a:pt x="14619" y="14712"/>
                </a:cubicBezTo>
                <a:lnTo>
                  <a:pt x="14619" y="4463"/>
                </a:lnTo>
                <a:lnTo>
                  <a:pt x="14008" y="4463"/>
                </a:lnTo>
                <a:close/>
                <a:moveTo>
                  <a:pt x="1498" y="6411"/>
                </a:moveTo>
                <a:cubicBezTo>
                  <a:pt x="1993" y="6411"/>
                  <a:pt x="2299" y="8596"/>
                  <a:pt x="2299" y="12864"/>
                </a:cubicBezTo>
                <a:cubicBezTo>
                  <a:pt x="2299" y="16846"/>
                  <a:pt x="1993" y="19281"/>
                  <a:pt x="1498" y="19281"/>
                </a:cubicBezTo>
                <a:cubicBezTo>
                  <a:pt x="1006" y="19281"/>
                  <a:pt x="682" y="16846"/>
                  <a:pt x="682" y="12864"/>
                </a:cubicBezTo>
                <a:cubicBezTo>
                  <a:pt x="682" y="8596"/>
                  <a:pt x="1006" y="6411"/>
                  <a:pt x="1498" y="6411"/>
                </a:cubicBezTo>
                <a:close/>
                <a:moveTo>
                  <a:pt x="7823" y="6596"/>
                </a:moveTo>
                <a:cubicBezTo>
                  <a:pt x="8313" y="6596"/>
                  <a:pt x="8530" y="8704"/>
                  <a:pt x="8549" y="10926"/>
                </a:cubicBezTo>
                <a:lnTo>
                  <a:pt x="7078" y="10926"/>
                </a:lnTo>
                <a:cubicBezTo>
                  <a:pt x="7154" y="8079"/>
                  <a:pt x="7412" y="6596"/>
                  <a:pt x="7823" y="6596"/>
                </a:cubicBezTo>
                <a:close/>
              </a:path>
            </a:pathLst>
          </a:custGeom>
          <a:solidFill>
            <a:srgbClr val="FFFFFF"/>
          </a:solidFill>
          <a:ln w="12700">
            <a:miter lim="400000"/>
          </a:ln>
        </p:spPr>
        <p:txBody>
          <a:bodyPr lIns="0" tIns="0" rIns="0" bIns="0" anchor="ctr"/>
          <a:lstStyle/>
          <a:p>
            <a:pPr algn="l" defTabSz="228509">
              <a:defRPr sz="1200"/>
            </a:pPr>
            <a:endParaRPr sz="600" dirty="0"/>
          </a:p>
        </p:txBody>
      </p:sp>
      <p:sp>
        <p:nvSpPr>
          <p:cNvPr id="11" name="Text Placeholder 14">
            <a:extLst>
              <a:ext uri="{FF2B5EF4-FFF2-40B4-BE49-F238E27FC236}">
                <a16:creationId xmlns:a16="http://schemas.microsoft.com/office/drawing/2014/main" id="{5E0555CF-FB3B-8C27-3A2F-A57F14ABAF3D}"/>
              </a:ext>
            </a:extLst>
          </p:cNvPr>
          <p:cNvSpPr>
            <a:spLocks noGrp="1"/>
          </p:cNvSpPr>
          <p:nvPr>
            <p:ph type="body" sz="quarter" idx="12" hasCustomPrompt="1"/>
          </p:nvPr>
        </p:nvSpPr>
        <p:spPr>
          <a:xfrm>
            <a:off x="6096001" y="5905501"/>
            <a:ext cx="5753100" cy="342900"/>
          </a:xfrm>
          <a:prstGeom prst="rect">
            <a:avLst/>
          </a:prstGeom>
        </p:spPr>
        <p:txBody>
          <a:bodyPr/>
          <a:lstStyle>
            <a:lvl1pPr marL="0" indent="0" algn="r">
              <a:buFontTx/>
              <a:buNone/>
              <a:defRPr sz="1800" baseline="0">
                <a:solidFill>
                  <a:schemeClr val="bg1"/>
                </a:solidFill>
              </a:defRPr>
            </a:lvl1pPr>
          </a:lstStyle>
          <a:p>
            <a:pPr lvl="0"/>
            <a:r>
              <a:rPr lang="en-US"/>
              <a:t>Presenter/Team name</a:t>
            </a:r>
          </a:p>
        </p:txBody>
      </p:sp>
      <p:sp>
        <p:nvSpPr>
          <p:cNvPr id="12" name="Text Placeholder 14">
            <a:extLst>
              <a:ext uri="{FF2B5EF4-FFF2-40B4-BE49-F238E27FC236}">
                <a16:creationId xmlns:a16="http://schemas.microsoft.com/office/drawing/2014/main" id="{ADCE628C-053E-BB7C-85B0-C0550A7E450E}"/>
              </a:ext>
            </a:extLst>
          </p:cNvPr>
          <p:cNvSpPr>
            <a:spLocks noGrp="1"/>
          </p:cNvSpPr>
          <p:nvPr>
            <p:ph type="body" sz="quarter" idx="13" hasCustomPrompt="1"/>
          </p:nvPr>
        </p:nvSpPr>
        <p:spPr>
          <a:xfrm>
            <a:off x="6096000" y="6246355"/>
            <a:ext cx="5753100" cy="268745"/>
          </a:xfrm>
          <a:prstGeom prst="rect">
            <a:avLst/>
          </a:prstGeom>
        </p:spPr>
        <p:txBody>
          <a:bodyPr/>
          <a:lstStyle>
            <a:lvl1pPr marL="0" indent="0" algn="r">
              <a:buFontTx/>
              <a:buNone/>
              <a:defRPr sz="1400" baseline="0">
                <a:solidFill>
                  <a:schemeClr val="bg1"/>
                </a:solidFill>
              </a:defRPr>
            </a:lvl1pPr>
          </a:lstStyle>
          <a:p>
            <a:pPr lvl="0"/>
            <a:r>
              <a:rPr lang="en-US"/>
              <a:t>Date</a:t>
            </a:r>
          </a:p>
        </p:txBody>
      </p:sp>
    </p:spTree>
    <p:extLst>
      <p:ext uri="{BB962C8B-B14F-4D97-AF65-F5344CB8AC3E}">
        <p14:creationId xmlns:p14="http://schemas.microsoft.com/office/powerpoint/2010/main" val="4228182171"/>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preserve="1" userDrawn="1">
  <p:cSld name=" Quote Slide 4 or 5 Lines">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EC37780-B833-4379-324C-ECC6E438D5D4}"/>
              </a:ext>
            </a:extLst>
          </p:cNvPr>
          <p:cNvSpPr>
            <a:spLocks noGrp="1"/>
          </p:cNvSpPr>
          <p:nvPr>
            <p:ph type="body" sz="quarter" idx="12" hasCustomPrompt="1"/>
          </p:nvPr>
        </p:nvSpPr>
        <p:spPr>
          <a:xfrm>
            <a:off x="1447984" y="5191312"/>
            <a:ext cx="4387850" cy="1155700"/>
          </a:xfrm>
          <a:prstGeom prst="rect">
            <a:avLst/>
          </a:prstGeom>
        </p:spPr>
        <p:txBody>
          <a:bodyPr/>
          <a:lstStyle>
            <a:lvl1pPr>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Name</a:t>
            </a:r>
            <a:br>
              <a:rPr lang="en-US"/>
            </a:br>
            <a:r>
              <a:rPr lang="en-US"/>
              <a:t>Title</a:t>
            </a:r>
            <a:br>
              <a:rPr lang="en-US"/>
            </a:br>
            <a:r>
              <a:rPr lang="en-US"/>
              <a:t>Company</a:t>
            </a:r>
          </a:p>
        </p:txBody>
      </p:sp>
      <p:sp>
        <p:nvSpPr>
          <p:cNvPr id="5" name="Title 1">
            <a:extLst>
              <a:ext uri="{FF2B5EF4-FFF2-40B4-BE49-F238E27FC236}">
                <a16:creationId xmlns:a16="http://schemas.microsoft.com/office/drawing/2014/main" id="{0D39F10A-2A6B-7ECB-D564-FE095D4D6492}"/>
              </a:ext>
            </a:extLst>
          </p:cNvPr>
          <p:cNvSpPr>
            <a:spLocks noGrp="1"/>
          </p:cNvSpPr>
          <p:nvPr>
            <p:ph type="title" hasCustomPrompt="1"/>
          </p:nvPr>
        </p:nvSpPr>
        <p:spPr>
          <a:xfrm>
            <a:off x="1447984" y="2009307"/>
            <a:ext cx="9291182" cy="2029293"/>
          </a:xfrm>
          <a:prstGeom prst="rect">
            <a:avLst/>
          </a:prstGeom>
        </p:spPr>
        <p:txBody>
          <a:bodyPr anchor="ctr"/>
          <a:lstStyle>
            <a:lvl1pPr>
              <a:defRPr sz="3000">
                <a:solidFill>
                  <a:schemeClr val="bg1"/>
                </a:solidFill>
              </a:defRPr>
            </a:lvl1pPr>
          </a:lstStyle>
          <a:p>
            <a:r>
              <a:rPr lang="en-US"/>
              <a:t>Insert Customer Quote Here – 4-5 Lines is About Right For This One, For Shorter Quotes Use One of the Other Templates That Allow for Bigger Text. If Presenting to a Large Audience Go With the Less Text Version if Possible.</a:t>
            </a:r>
          </a:p>
        </p:txBody>
      </p:sp>
    </p:spTree>
    <p:extLst>
      <p:ext uri="{BB962C8B-B14F-4D97-AF65-F5344CB8AC3E}">
        <p14:creationId xmlns:p14="http://schemas.microsoft.com/office/powerpoint/2010/main" val="2505773028"/>
      </p:ext>
    </p:extLst>
  </p:cSld>
  <p:clrMapOvr>
    <a:masterClrMapping/>
  </p:clrMapOvr>
  <p:extLst>
    <p:ext uri="{DCECCB84-F9BA-43D5-87BE-67443E8EF086}">
      <p15:sldGuideLst xmlns:p15="http://schemas.microsoft.com/office/powerpoint/2012/main">
        <p15:guide id="1" orient="horz" pos="1248">
          <p15:clr>
            <a:srgbClr val="FBAE40"/>
          </p15:clr>
        </p15:guide>
        <p15:guide id="2" orient="horz" pos="2544">
          <p15:clr>
            <a:srgbClr val="FBAE40"/>
          </p15:clr>
        </p15:guide>
        <p15:guide id="3" pos="912">
          <p15:clr>
            <a:srgbClr val="FBAE40"/>
          </p15:clr>
        </p15:guide>
        <p15:guide id="4" pos="6768">
          <p15:clr>
            <a:srgbClr val="FBAE40"/>
          </p15:clr>
        </p15:guide>
        <p15:guide id="5" orient="horz" pos="3264">
          <p15:clr>
            <a:srgbClr val="FBAE40"/>
          </p15:clr>
        </p15:guide>
      </p15:sldGuideLst>
    </p:ext>
  </p:extLst>
</p:sldLayout>
</file>

<file path=ppt/slideLayouts/slideLayout412.xml><?xml version="1.0" encoding="utf-8"?>
<p:sldLayout xmlns:a="http://schemas.openxmlformats.org/drawingml/2006/main" xmlns:r="http://schemas.openxmlformats.org/officeDocument/2006/relationships" xmlns:p="http://schemas.openxmlformats.org/presentationml/2006/main" preserve="1" userDrawn="1">
  <p:cSld name="Big Idea on Green 2 Lines">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C5B5C4B1-DFA9-B090-1798-AEC005AA0F25}"/>
              </a:ext>
            </a:extLst>
          </p:cNvPr>
          <p:cNvSpPr>
            <a:spLocks noGrp="1"/>
          </p:cNvSpPr>
          <p:nvPr>
            <p:ph type="body" sz="quarter" idx="11" hasCustomPrompt="1"/>
          </p:nvPr>
        </p:nvSpPr>
        <p:spPr>
          <a:xfrm>
            <a:off x="1980143" y="2081464"/>
            <a:ext cx="7922601" cy="2302611"/>
          </a:xfrm>
          <a:prstGeom prst="rect">
            <a:avLst/>
          </a:prstGeom>
        </p:spPr>
        <p:txBody>
          <a:bodyPr anchor="ctr"/>
          <a:lstStyle>
            <a:lvl1pPr marL="0" marR="0" indent="0" algn="l" defTabSz="914400" rtl="0" eaLnBrk="1" fontAlgn="auto" latinLnBrk="0" hangingPunct="1">
              <a:lnSpc>
                <a:spcPct val="90000"/>
              </a:lnSpc>
              <a:spcBef>
                <a:spcPts val="1000"/>
              </a:spcBef>
              <a:spcAft>
                <a:spcPts val="0"/>
              </a:spcAft>
              <a:buClr>
                <a:srgbClr val="101614"/>
              </a:buClr>
              <a:buSzTx/>
              <a:buFontTx/>
              <a:buNone/>
              <a:tabLst/>
              <a:defRPr sz="4100">
                <a:solidFill>
                  <a:schemeClr val="bg1"/>
                </a:solidFill>
              </a:defRPr>
            </a:lvl1pPr>
          </a:lstStyle>
          <a:p>
            <a:pPr marL="0" marR="0" lvl="0" indent="0" algn="l" defTabSz="914400" rtl="0" eaLnBrk="1" fontAlgn="auto" latinLnBrk="0" hangingPunct="1">
              <a:lnSpc>
                <a:spcPct val="90000"/>
              </a:lnSpc>
              <a:spcBef>
                <a:spcPts val="1000"/>
              </a:spcBef>
              <a:spcAft>
                <a:spcPts val="0"/>
              </a:spcAft>
              <a:buClr>
                <a:srgbClr val="101614"/>
              </a:buClr>
              <a:buSzTx/>
              <a:buFontTx/>
              <a:buNone/>
              <a:tabLst/>
              <a:defRPr/>
            </a:pPr>
            <a:r>
              <a:rPr lang="en-US"/>
              <a:t>This is a big idea slide for an idea that would need two lines.</a:t>
            </a:r>
          </a:p>
        </p:txBody>
      </p:sp>
      <p:grpSp>
        <p:nvGrpSpPr>
          <p:cNvPr id="10" name="Group 9">
            <a:extLst>
              <a:ext uri="{FF2B5EF4-FFF2-40B4-BE49-F238E27FC236}">
                <a16:creationId xmlns:a16="http://schemas.microsoft.com/office/drawing/2014/main" id="{DE8F78CE-0E1B-B78E-646A-8C024C33F97E}"/>
              </a:ext>
            </a:extLst>
          </p:cNvPr>
          <p:cNvGrpSpPr/>
          <p:nvPr userDrawn="1"/>
        </p:nvGrpSpPr>
        <p:grpSpPr>
          <a:xfrm>
            <a:off x="1922000" y="2728761"/>
            <a:ext cx="51794" cy="941540"/>
            <a:chOff x="323141" y="1714499"/>
            <a:chExt cx="44433" cy="374652"/>
          </a:xfrm>
        </p:grpSpPr>
        <p:sp>
          <p:nvSpPr>
            <p:cNvPr id="11" name="Rectangle">
              <a:extLst>
                <a:ext uri="{FF2B5EF4-FFF2-40B4-BE49-F238E27FC236}">
                  <a16:creationId xmlns:a16="http://schemas.microsoft.com/office/drawing/2014/main" id="{98B75B2D-0DC4-D9AF-8502-0CDBE2570B64}"/>
                </a:ext>
              </a:extLst>
            </p:cNvPr>
            <p:cNvSpPr/>
            <p:nvPr/>
          </p:nvSpPr>
          <p:spPr>
            <a:xfrm rot="10800000" flipH="1">
              <a:off x="323141" y="2025414"/>
              <a:ext cx="44433" cy="63737"/>
            </a:xfrm>
            <a:prstGeom prst="rect">
              <a:avLst/>
            </a:prstGeom>
            <a:solidFill>
              <a:srgbClr val="64AD70"/>
            </a:solidFill>
            <a:ln w="12700" cap="flat">
              <a:noFill/>
              <a:miter lim="400000"/>
            </a:ln>
            <a:effectLst/>
          </p:spPr>
          <p:txBody>
            <a:bodyPr wrap="square" lIns="0" tIns="0" rIns="0" bIns="0" numCol="1" anchor="ctr">
              <a:noAutofit/>
            </a:bodyPr>
            <a:lstStyle/>
            <a:p>
              <a:pPr hangingPunct="0">
                <a:defRPr sz="1200"/>
              </a:pPr>
              <a:endParaRPr sz="600" kern="0" dirty="0">
                <a:solidFill>
                  <a:srgbClr val="000000"/>
                </a:solidFill>
                <a:latin typeface="Univers"/>
                <a:sym typeface="Univers"/>
              </a:endParaRPr>
            </a:p>
          </p:txBody>
        </p:sp>
        <p:sp>
          <p:nvSpPr>
            <p:cNvPr id="12" name="Rectangle">
              <a:extLst>
                <a:ext uri="{FF2B5EF4-FFF2-40B4-BE49-F238E27FC236}">
                  <a16:creationId xmlns:a16="http://schemas.microsoft.com/office/drawing/2014/main" id="{A7DCAB66-BB5B-A424-5685-0EB50B4B853C}"/>
                </a:ext>
              </a:extLst>
            </p:cNvPr>
            <p:cNvSpPr/>
            <p:nvPr/>
          </p:nvSpPr>
          <p:spPr>
            <a:xfrm rot="10800000" flipH="1">
              <a:off x="323141" y="1963231"/>
              <a:ext cx="44433" cy="63737"/>
            </a:xfrm>
            <a:prstGeom prst="rect">
              <a:avLst/>
            </a:prstGeom>
            <a:solidFill>
              <a:srgbClr val="5DA16B"/>
            </a:solidFill>
            <a:ln w="12700" cap="flat">
              <a:noFill/>
              <a:miter lim="400000"/>
            </a:ln>
            <a:effectLst/>
          </p:spPr>
          <p:txBody>
            <a:bodyPr wrap="square" lIns="0" tIns="0" rIns="0" bIns="0" numCol="1" anchor="ctr">
              <a:noAutofit/>
            </a:bodyPr>
            <a:lstStyle/>
            <a:p>
              <a:pPr hangingPunct="0">
                <a:defRPr sz="1200"/>
              </a:pPr>
              <a:endParaRPr sz="600" kern="0" dirty="0">
                <a:solidFill>
                  <a:srgbClr val="000000"/>
                </a:solidFill>
                <a:latin typeface="Univers"/>
                <a:sym typeface="Univers"/>
              </a:endParaRPr>
            </a:p>
          </p:txBody>
        </p:sp>
        <p:sp>
          <p:nvSpPr>
            <p:cNvPr id="13" name="Rectangle">
              <a:extLst>
                <a:ext uri="{FF2B5EF4-FFF2-40B4-BE49-F238E27FC236}">
                  <a16:creationId xmlns:a16="http://schemas.microsoft.com/office/drawing/2014/main" id="{B8240B25-8506-4C30-60EE-AC6866660890}"/>
                </a:ext>
              </a:extLst>
            </p:cNvPr>
            <p:cNvSpPr/>
            <p:nvPr/>
          </p:nvSpPr>
          <p:spPr>
            <a:xfrm rot="10800000" flipH="1">
              <a:off x="323141" y="1901048"/>
              <a:ext cx="44433" cy="63737"/>
            </a:xfrm>
            <a:prstGeom prst="rect">
              <a:avLst/>
            </a:prstGeom>
            <a:solidFill>
              <a:srgbClr val="549666"/>
            </a:solidFill>
            <a:ln w="12700" cap="flat">
              <a:noFill/>
              <a:miter lim="400000"/>
            </a:ln>
            <a:effectLst/>
          </p:spPr>
          <p:txBody>
            <a:bodyPr wrap="square" lIns="0" tIns="0" rIns="0" bIns="0" numCol="1" anchor="ctr">
              <a:noAutofit/>
            </a:bodyPr>
            <a:lstStyle/>
            <a:p>
              <a:pPr hangingPunct="0">
                <a:defRPr sz="1200"/>
              </a:pPr>
              <a:endParaRPr sz="600" kern="0" dirty="0">
                <a:solidFill>
                  <a:srgbClr val="000000"/>
                </a:solidFill>
                <a:latin typeface="Univers"/>
                <a:sym typeface="Univers"/>
              </a:endParaRPr>
            </a:p>
          </p:txBody>
        </p:sp>
        <p:sp>
          <p:nvSpPr>
            <p:cNvPr id="14" name="Rectangle">
              <a:extLst>
                <a:ext uri="{FF2B5EF4-FFF2-40B4-BE49-F238E27FC236}">
                  <a16:creationId xmlns:a16="http://schemas.microsoft.com/office/drawing/2014/main" id="{20C34817-94D2-9BC0-67C1-4A028EED5B9F}"/>
                </a:ext>
              </a:extLst>
            </p:cNvPr>
            <p:cNvSpPr/>
            <p:nvPr/>
          </p:nvSpPr>
          <p:spPr>
            <a:xfrm rot="10800000" flipH="1">
              <a:off x="323141" y="1838865"/>
              <a:ext cx="44433" cy="63737"/>
            </a:xfrm>
            <a:prstGeom prst="rect">
              <a:avLst/>
            </a:prstGeom>
            <a:solidFill>
              <a:srgbClr val="498A62"/>
            </a:solidFill>
            <a:ln w="12700" cap="flat">
              <a:noFill/>
              <a:miter lim="400000"/>
            </a:ln>
            <a:effectLst/>
          </p:spPr>
          <p:txBody>
            <a:bodyPr wrap="square" lIns="0" tIns="0" rIns="0" bIns="0" numCol="1" anchor="ctr">
              <a:noAutofit/>
            </a:bodyPr>
            <a:lstStyle/>
            <a:p>
              <a:pPr hangingPunct="0">
                <a:defRPr sz="1200"/>
              </a:pPr>
              <a:endParaRPr sz="600" kern="0" dirty="0">
                <a:solidFill>
                  <a:srgbClr val="000000"/>
                </a:solidFill>
                <a:latin typeface="Univers"/>
                <a:sym typeface="Univers"/>
              </a:endParaRPr>
            </a:p>
          </p:txBody>
        </p:sp>
        <p:sp>
          <p:nvSpPr>
            <p:cNvPr id="15" name="Rectangle">
              <a:extLst>
                <a:ext uri="{FF2B5EF4-FFF2-40B4-BE49-F238E27FC236}">
                  <a16:creationId xmlns:a16="http://schemas.microsoft.com/office/drawing/2014/main" id="{75D1C236-73E5-B33E-0B95-7AB6F80985AA}"/>
                </a:ext>
              </a:extLst>
            </p:cNvPr>
            <p:cNvSpPr/>
            <p:nvPr/>
          </p:nvSpPr>
          <p:spPr>
            <a:xfrm rot="10800000" flipH="1">
              <a:off x="323141" y="1776682"/>
              <a:ext cx="44433" cy="63737"/>
            </a:xfrm>
            <a:prstGeom prst="rect">
              <a:avLst/>
            </a:prstGeom>
            <a:solidFill>
              <a:srgbClr val="417E5B"/>
            </a:solidFill>
            <a:ln w="12700" cap="flat">
              <a:noFill/>
              <a:miter lim="400000"/>
            </a:ln>
            <a:effectLst/>
          </p:spPr>
          <p:txBody>
            <a:bodyPr wrap="square" lIns="0" tIns="0" rIns="0" bIns="0" numCol="1" anchor="ctr">
              <a:noAutofit/>
            </a:bodyPr>
            <a:lstStyle/>
            <a:p>
              <a:pPr hangingPunct="0">
                <a:defRPr sz="1200"/>
              </a:pPr>
              <a:endParaRPr sz="600" kern="0" dirty="0">
                <a:solidFill>
                  <a:srgbClr val="000000"/>
                </a:solidFill>
                <a:latin typeface="Univers"/>
                <a:sym typeface="Univers"/>
              </a:endParaRPr>
            </a:p>
          </p:txBody>
        </p:sp>
        <p:sp>
          <p:nvSpPr>
            <p:cNvPr id="25" name="Rectangle">
              <a:extLst>
                <a:ext uri="{FF2B5EF4-FFF2-40B4-BE49-F238E27FC236}">
                  <a16:creationId xmlns:a16="http://schemas.microsoft.com/office/drawing/2014/main" id="{68136739-686C-5EE5-9668-0E2A965B4106}"/>
                </a:ext>
              </a:extLst>
            </p:cNvPr>
            <p:cNvSpPr/>
            <p:nvPr/>
          </p:nvSpPr>
          <p:spPr>
            <a:xfrm rot="10800000" flipH="1">
              <a:off x="323141" y="1714499"/>
              <a:ext cx="44433" cy="63737"/>
            </a:xfrm>
            <a:prstGeom prst="rect">
              <a:avLst/>
            </a:prstGeom>
            <a:solidFill>
              <a:srgbClr val="367256"/>
            </a:solidFill>
            <a:ln w="12700" cap="flat">
              <a:noFill/>
              <a:miter lim="400000"/>
            </a:ln>
            <a:effectLst/>
          </p:spPr>
          <p:txBody>
            <a:bodyPr wrap="square" lIns="0" tIns="0" rIns="0" bIns="0" numCol="1" anchor="ctr">
              <a:noAutofit/>
            </a:bodyPr>
            <a:lstStyle/>
            <a:p>
              <a:pPr hangingPunct="0">
                <a:defRPr sz="1200"/>
              </a:pPr>
              <a:endParaRPr sz="600" kern="0" dirty="0">
                <a:solidFill>
                  <a:srgbClr val="000000"/>
                </a:solidFill>
                <a:latin typeface="Univers"/>
                <a:sym typeface="Univers"/>
              </a:endParaRPr>
            </a:p>
          </p:txBody>
        </p:sp>
      </p:grpSp>
    </p:spTree>
    <p:extLst>
      <p:ext uri="{BB962C8B-B14F-4D97-AF65-F5344CB8AC3E}">
        <p14:creationId xmlns:p14="http://schemas.microsoft.com/office/powerpoint/2010/main" val="2543685593"/>
      </p:ext>
    </p:extLst>
  </p:cSld>
  <p:clrMapOvr>
    <a:masterClrMapping/>
  </p:clrMapOvr>
  <p:extLst>
    <p:ext uri="{DCECCB84-F9BA-43D5-87BE-67443E8EF086}">
      <p15:sldGuideLst xmlns:p15="http://schemas.microsoft.com/office/powerpoint/2012/main">
        <p15:guide id="1" orient="horz" pos="1296">
          <p15:clr>
            <a:srgbClr val="FBAE40"/>
          </p15:clr>
        </p15:guide>
        <p15:guide id="2" orient="horz" pos="2760">
          <p15:clr>
            <a:srgbClr val="FBAE40"/>
          </p15:clr>
        </p15:guide>
        <p15:guide id="3" pos="1224">
          <p15:clr>
            <a:srgbClr val="FBAE40"/>
          </p15:clr>
        </p15:guide>
        <p15:guide id="4" pos="6264">
          <p15:clr>
            <a:srgbClr val="FBAE40"/>
          </p15:clr>
        </p15:guide>
      </p15:sldGuideLst>
    </p:ext>
  </p:extLst>
</p:sldLayout>
</file>

<file path=ppt/slideLayouts/slideLayout413.xml><?xml version="1.0" encoding="utf-8"?>
<p:sldLayout xmlns:a="http://schemas.openxmlformats.org/drawingml/2006/main" xmlns:r="http://schemas.openxmlformats.org/officeDocument/2006/relationships" xmlns:p="http://schemas.openxmlformats.org/presentationml/2006/main" preserve="1" userDrawn="1">
  <p:cSld name="Cover Slide 3">
    <p:spTree>
      <p:nvGrpSpPr>
        <p:cNvPr id="1" name=""/>
        <p:cNvGrpSpPr/>
        <p:nvPr/>
      </p:nvGrpSpPr>
      <p:grpSpPr>
        <a:xfrm>
          <a:off x="0" y="0"/>
          <a:ext cx="0" cy="0"/>
          <a:chOff x="0" y="0"/>
          <a:chExt cx="0" cy="0"/>
        </a:xfrm>
      </p:grpSpPr>
      <p:pic>
        <p:nvPicPr>
          <p:cNvPr id="3" name="OT_Spotlight_Gradients_RGB_Spotlight_Grn1_Hrz_B.png" descr="OT_Spotlight_Gradients_RGB_Spotlight_Grn1_Hrz_B.png">
            <a:extLst>
              <a:ext uri="{FF2B5EF4-FFF2-40B4-BE49-F238E27FC236}">
                <a16:creationId xmlns:a16="http://schemas.microsoft.com/office/drawing/2014/main" id="{2BB04A88-20B1-9F31-01C4-F370D1451E64}"/>
              </a:ext>
            </a:extLst>
          </p:cNvPr>
          <p:cNvPicPr>
            <a:picLocks noChangeAspect="1"/>
          </p:cNvPicPr>
          <p:nvPr userDrawn="1"/>
        </p:nvPicPr>
        <p:blipFill>
          <a:blip r:embed="rId2"/>
          <a:stretch>
            <a:fillRect/>
          </a:stretch>
        </p:blipFill>
        <p:spPr>
          <a:xfrm>
            <a:off x="0" y="0"/>
            <a:ext cx="12187238" cy="6858000"/>
          </a:xfrm>
          <a:prstGeom prst="rect">
            <a:avLst/>
          </a:prstGeom>
          <a:ln w="12700">
            <a:miter lim="400000"/>
          </a:ln>
        </p:spPr>
      </p:pic>
      <p:sp>
        <p:nvSpPr>
          <p:cNvPr id="2" name="Title 1">
            <a:extLst>
              <a:ext uri="{FF2B5EF4-FFF2-40B4-BE49-F238E27FC236}">
                <a16:creationId xmlns:a16="http://schemas.microsoft.com/office/drawing/2014/main" id="{06C3B484-9926-8625-A8A8-9AED4C531CF2}"/>
              </a:ext>
            </a:extLst>
          </p:cNvPr>
          <p:cNvSpPr>
            <a:spLocks noGrp="1"/>
          </p:cNvSpPr>
          <p:nvPr>
            <p:ph type="title"/>
          </p:nvPr>
        </p:nvSpPr>
        <p:spPr/>
        <p:txBody>
          <a:bodyPr/>
          <a:lstStyle/>
          <a:p>
            <a:r>
              <a:rPr lang="en-US"/>
              <a:t>Click to edit Master title style</a:t>
            </a:r>
          </a:p>
        </p:txBody>
      </p:sp>
      <p:sp>
        <p:nvSpPr>
          <p:cNvPr id="8" name="Shape">
            <a:extLst>
              <a:ext uri="{FF2B5EF4-FFF2-40B4-BE49-F238E27FC236}">
                <a16:creationId xmlns:a16="http://schemas.microsoft.com/office/drawing/2014/main" id="{4283DA42-3249-AF28-F8CB-D27D8161F43F}"/>
              </a:ext>
            </a:extLst>
          </p:cNvPr>
          <p:cNvSpPr/>
          <p:nvPr userDrawn="1"/>
        </p:nvSpPr>
        <p:spPr>
          <a:xfrm>
            <a:off x="320665" y="1449314"/>
            <a:ext cx="3412655" cy="602689"/>
          </a:xfrm>
          <a:custGeom>
            <a:avLst/>
            <a:gdLst/>
            <a:ahLst/>
            <a:cxnLst>
              <a:cxn ang="0">
                <a:pos x="wd2" y="hd2"/>
              </a:cxn>
              <a:cxn ang="5400000">
                <a:pos x="wd2" y="hd2"/>
              </a:cxn>
              <a:cxn ang="10800000">
                <a:pos x="wd2" y="hd2"/>
              </a:cxn>
              <a:cxn ang="16200000">
                <a:pos x="wd2" y="hd2"/>
              </a:cxn>
            </a:cxnLst>
            <a:rect l="0" t="0" r="r" b="b"/>
            <a:pathLst>
              <a:path w="21600" h="21600" extrusionOk="0">
                <a:moveTo>
                  <a:pt x="10009" y="0"/>
                </a:moveTo>
                <a:cubicBezTo>
                  <a:pt x="10009" y="99"/>
                  <a:pt x="10007" y="892"/>
                  <a:pt x="10001" y="1487"/>
                </a:cubicBezTo>
                <a:cubicBezTo>
                  <a:pt x="9996" y="2086"/>
                  <a:pt x="9988" y="2589"/>
                  <a:pt x="9977" y="2990"/>
                </a:cubicBezTo>
                <a:cubicBezTo>
                  <a:pt x="9963" y="3718"/>
                  <a:pt x="9935" y="4199"/>
                  <a:pt x="9894" y="4430"/>
                </a:cubicBezTo>
                <a:cubicBezTo>
                  <a:pt x="9852" y="4665"/>
                  <a:pt x="9770" y="4801"/>
                  <a:pt x="9645" y="4839"/>
                </a:cubicBezTo>
                <a:cubicBezTo>
                  <a:pt x="9595" y="4862"/>
                  <a:pt x="9522" y="4876"/>
                  <a:pt x="9426" y="4884"/>
                </a:cubicBezTo>
                <a:cubicBezTo>
                  <a:pt x="9371" y="4891"/>
                  <a:pt x="9384" y="4896"/>
                  <a:pt x="9344" y="4896"/>
                </a:cubicBezTo>
                <a:lnTo>
                  <a:pt x="9344" y="6855"/>
                </a:lnTo>
                <a:lnTo>
                  <a:pt x="9940" y="6855"/>
                </a:lnTo>
                <a:lnTo>
                  <a:pt x="9940" y="9573"/>
                </a:lnTo>
                <a:lnTo>
                  <a:pt x="9940" y="9573"/>
                </a:lnTo>
                <a:lnTo>
                  <a:pt x="9940" y="17585"/>
                </a:lnTo>
                <a:cubicBezTo>
                  <a:pt x="9940" y="19936"/>
                  <a:pt x="10178" y="21278"/>
                  <a:pt x="10593" y="21278"/>
                </a:cubicBezTo>
                <a:lnTo>
                  <a:pt x="11307" y="21278"/>
                </a:lnTo>
                <a:lnTo>
                  <a:pt x="11307" y="19061"/>
                </a:lnTo>
                <a:lnTo>
                  <a:pt x="10806" y="19044"/>
                </a:lnTo>
                <a:cubicBezTo>
                  <a:pt x="10610" y="19044"/>
                  <a:pt x="10539" y="18642"/>
                  <a:pt x="10539" y="17531"/>
                </a:cubicBezTo>
                <a:lnTo>
                  <a:pt x="10539" y="6855"/>
                </a:lnTo>
                <a:lnTo>
                  <a:pt x="11307" y="6855"/>
                </a:lnTo>
                <a:lnTo>
                  <a:pt x="11307" y="4463"/>
                </a:lnTo>
                <a:lnTo>
                  <a:pt x="10539" y="4463"/>
                </a:lnTo>
                <a:lnTo>
                  <a:pt x="10539" y="0"/>
                </a:lnTo>
                <a:lnTo>
                  <a:pt x="10009" y="0"/>
                </a:lnTo>
                <a:close/>
                <a:moveTo>
                  <a:pt x="20302" y="0"/>
                </a:moveTo>
                <a:cubicBezTo>
                  <a:pt x="20302" y="99"/>
                  <a:pt x="20299" y="892"/>
                  <a:pt x="20294" y="1487"/>
                </a:cubicBezTo>
                <a:cubicBezTo>
                  <a:pt x="20289" y="2086"/>
                  <a:pt x="20281" y="2589"/>
                  <a:pt x="20270" y="2990"/>
                </a:cubicBezTo>
                <a:cubicBezTo>
                  <a:pt x="20255" y="3718"/>
                  <a:pt x="20228" y="4199"/>
                  <a:pt x="20187" y="4430"/>
                </a:cubicBezTo>
                <a:cubicBezTo>
                  <a:pt x="20146" y="4665"/>
                  <a:pt x="20063" y="4801"/>
                  <a:pt x="19938" y="4839"/>
                </a:cubicBezTo>
                <a:cubicBezTo>
                  <a:pt x="19888" y="4862"/>
                  <a:pt x="19815" y="4876"/>
                  <a:pt x="19719" y="4884"/>
                </a:cubicBezTo>
                <a:cubicBezTo>
                  <a:pt x="19664" y="4891"/>
                  <a:pt x="19677" y="4896"/>
                  <a:pt x="19638" y="4896"/>
                </a:cubicBezTo>
                <a:lnTo>
                  <a:pt x="19638" y="6855"/>
                </a:lnTo>
                <a:lnTo>
                  <a:pt x="20233" y="6855"/>
                </a:lnTo>
                <a:lnTo>
                  <a:pt x="20233" y="9573"/>
                </a:lnTo>
                <a:lnTo>
                  <a:pt x="20233" y="9573"/>
                </a:lnTo>
                <a:lnTo>
                  <a:pt x="20233" y="17585"/>
                </a:lnTo>
                <a:cubicBezTo>
                  <a:pt x="20233" y="19936"/>
                  <a:pt x="20471" y="21278"/>
                  <a:pt x="20886" y="21278"/>
                </a:cubicBezTo>
                <a:lnTo>
                  <a:pt x="21600" y="21278"/>
                </a:lnTo>
                <a:lnTo>
                  <a:pt x="21600" y="19061"/>
                </a:lnTo>
                <a:lnTo>
                  <a:pt x="21099" y="19044"/>
                </a:lnTo>
                <a:cubicBezTo>
                  <a:pt x="20903" y="19044"/>
                  <a:pt x="20832" y="18642"/>
                  <a:pt x="20832" y="17531"/>
                </a:cubicBezTo>
                <a:lnTo>
                  <a:pt x="20832" y="6855"/>
                </a:lnTo>
                <a:lnTo>
                  <a:pt x="21600" y="6855"/>
                </a:lnTo>
                <a:lnTo>
                  <a:pt x="21600" y="4463"/>
                </a:lnTo>
                <a:lnTo>
                  <a:pt x="20832" y="4463"/>
                </a:lnTo>
                <a:lnTo>
                  <a:pt x="20832" y="0"/>
                </a:lnTo>
                <a:lnTo>
                  <a:pt x="20302" y="0"/>
                </a:lnTo>
                <a:close/>
                <a:moveTo>
                  <a:pt x="1492" y="4127"/>
                </a:moveTo>
                <a:cubicBezTo>
                  <a:pt x="668" y="4127"/>
                  <a:pt x="0" y="7722"/>
                  <a:pt x="0" y="12864"/>
                </a:cubicBezTo>
                <a:cubicBezTo>
                  <a:pt x="0" y="18005"/>
                  <a:pt x="668" y="21600"/>
                  <a:pt x="1492" y="21600"/>
                </a:cubicBezTo>
                <a:cubicBezTo>
                  <a:pt x="2326" y="21600"/>
                  <a:pt x="2981" y="18005"/>
                  <a:pt x="2981" y="12864"/>
                </a:cubicBezTo>
                <a:cubicBezTo>
                  <a:pt x="2981" y="7722"/>
                  <a:pt x="2320" y="4127"/>
                  <a:pt x="1492" y="4127"/>
                </a:cubicBezTo>
                <a:close/>
                <a:moveTo>
                  <a:pt x="5029" y="4127"/>
                </a:moveTo>
                <a:cubicBezTo>
                  <a:pt x="4441" y="4127"/>
                  <a:pt x="4082" y="6042"/>
                  <a:pt x="3914" y="9671"/>
                </a:cubicBezTo>
                <a:lnTo>
                  <a:pt x="3914" y="4463"/>
                </a:lnTo>
                <a:lnTo>
                  <a:pt x="3354" y="4463"/>
                </a:lnTo>
                <a:lnTo>
                  <a:pt x="3354" y="21278"/>
                </a:lnTo>
                <a:lnTo>
                  <a:pt x="3969" y="21278"/>
                </a:lnTo>
                <a:lnTo>
                  <a:pt x="3969" y="11637"/>
                </a:lnTo>
                <a:cubicBezTo>
                  <a:pt x="3969" y="9722"/>
                  <a:pt x="4194" y="7017"/>
                  <a:pt x="4740" y="7017"/>
                </a:cubicBezTo>
                <a:cubicBezTo>
                  <a:pt x="5151" y="7017"/>
                  <a:pt x="5359" y="8780"/>
                  <a:pt x="5359" y="11015"/>
                </a:cubicBezTo>
                <a:lnTo>
                  <a:pt x="5359" y="21278"/>
                </a:lnTo>
                <a:lnTo>
                  <a:pt x="5974" y="21278"/>
                </a:lnTo>
                <a:lnTo>
                  <a:pt x="5974" y="9739"/>
                </a:lnTo>
                <a:cubicBezTo>
                  <a:pt x="5974" y="5993"/>
                  <a:pt x="5559" y="4127"/>
                  <a:pt x="5029" y="4127"/>
                </a:cubicBezTo>
                <a:close/>
                <a:moveTo>
                  <a:pt x="7817" y="4127"/>
                </a:moveTo>
                <a:cubicBezTo>
                  <a:pt x="6966" y="4127"/>
                  <a:pt x="6364" y="7654"/>
                  <a:pt x="6364" y="12998"/>
                </a:cubicBezTo>
                <a:cubicBezTo>
                  <a:pt x="6364" y="17854"/>
                  <a:pt x="6868" y="21600"/>
                  <a:pt x="7835" y="21600"/>
                </a:cubicBezTo>
                <a:cubicBezTo>
                  <a:pt x="8752" y="21600"/>
                  <a:pt x="9182" y="18234"/>
                  <a:pt x="9208" y="15227"/>
                </a:cubicBezTo>
                <a:lnTo>
                  <a:pt x="8580" y="15227"/>
                </a:lnTo>
                <a:cubicBezTo>
                  <a:pt x="8535" y="17646"/>
                  <a:pt x="8360" y="19131"/>
                  <a:pt x="7841" y="19131"/>
                </a:cubicBezTo>
                <a:cubicBezTo>
                  <a:pt x="7322" y="19131"/>
                  <a:pt x="7049" y="16846"/>
                  <a:pt x="7049" y="13066"/>
                </a:cubicBezTo>
                <a:lnTo>
                  <a:pt x="7049" y="12763"/>
                </a:lnTo>
                <a:lnTo>
                  <a:pt x="9226" y="12763"/>
                </a:lnTo>
                <a:cubicBezTo>
                  <a:pt x="9208" y="7453"/>
                  <a:pt x="8731" y="4127"/>
                  <a:pt x="7817" y="4127"/>
                </a:cubicBezTo>
                <a:close/>
                <a:moveTo>
                  <a:pt x="18199" y="4137"/>
                </a:moveTo>
                <a:cubicBezTo>
                  <a:pt x="17553" y="4137"/>
                  <a:pt x="17102" y="5916"/>
                  <a:pt x="17102" y="9039"/>
                </a:cubicBezTo>
                <a:cubicBezTo>
                  <a:pt x="17102" y="15321"/>
                  <a:pt x="18863" y="12568"/>
                  <a:pt x="18863" y="16660"/>
                </a:cubicBezTo>
                <a:cubicBezTo>
                  <a:pt x="18863" y="18039"/>
                  <a:pt x="18632" y="18913"/>
                  <a:pt x="18282" y="18913"/>
                </a:cubicBezTo>
                <a:cubicBezTo>
                  <a:pt x="17888" y="18913"/>
                  <a:pt x="17655" y="17948"/>
                  <a:pt x="17613" y="16470"/>
                </a:cubicBezTo>
                <a:lnTo>
                  <a:pt x="17003" y="16470"/>
                </a:lnTo>
                <a:cubicBezTo>
                  <a:pt x="17039" y="19560"/>
                  <a:pt x="17537" y="21600"/>
                  <a:pt x="18282" y="21600"/>
                </a:cubicBezTo>
                <a:cubicBezTo>
                  <a:pt x="18946" y="21600"/>
                  <a:pt x="19444" y="19818"/>
                  <a:pt x="19444" y="16493"/>
                </a:cubicBezTo>
                <a:cubicBezTo>
                  <a:pt x="19444" y="10213"/>
                  <a:pt x="17683" y="12936"/>
                  <a:pt x="17683" y="8870"/>
                </a:cubicBezTo>
                <a:cubicBezTo>
                  <a:pt x="17683" y="7631"/>
                  <a:pt x="17891" y="6822"/>
                  <a:pt x="18199" y="6822"/>
                </a:cubicBezTo>
                <a:cubicBezTo>
                  <a:pt x="18561" y="6822"/>
                  <a:pt x="18760" y="7727"/>
                  <a:pt x="18784" y="9171"/>
                </a:cubicBezTo>
                <a:lnTo>
                  <a:pt x="19390" y="9171"/>
                </a:lnTo>
                <a:cubicBezTo>
                  <a:pt x="19378" y="6184"/>
                  <a:pt x="18934" y="4137"/>
                  <a:pt x="18199" y="4137"/>
                </a:cubicBezTo>
                <a:close/>
                <a:moveTo>
                  <a:pt x="11815" y="4461"/>
                </a:moveTo>
                <a:lnTo>
                  <a:pt x="11815" y="21276"/>
                </a:lnTo>
                <a:lnTo>
                  <a:pt x="12426" y="21276"/>
                </a:lnTo>
                <a:lnTo>
                  <a:pt x="12426" y="13672"/>
                </a:lnTo>
                <a:cubicBezTo>
                  <a:pt x="12426" y="13086"/>
                  <a:pt x="12433" y="12500"/>
                  <a:pt x="12451" y="11922"/>
                </a:cubicBezTo>
                <a:cubicBezTo>
                  <a:pt x="12541" y="8873"/>
                  <a:pt x="12819" y="7815"/>
                  <a:pt x="13253" y="7815"/>
                </a:cubicBezTo>
                <a:cubicBezTo>
                  <a:pt x="13325" y="7815"/>
                  <a:pt x="13405" y="7850"/>
                  <a:pt x="13611" y="7916"/>
                </a:cubicBezTo>
                <a:lnTo>
                  <a:pt x="13611" y="7519"/>
                </a:lnTo>
                <a:lnTo>
                  <a:pt x="13611" y="4463"/>
                </a:lnTo>
                <a:lnTo>
                  <a:pt x="13188" y="4463"/>
                </a:lnTo>
                <a:cubicBezTo>
                  <a:pt x="12921" y="4463"/>
                  <a:pt x="12698" y="5361"/>
                  <a:pt x="12580" y="6714"/>
                </a:cubicBezTo>
                <a:lnTo>
                  <a:pt x="12580" y="6716"/>
                </a:lnTo>
                <a:cubicBezTo>
                  <a:pt x="12488" y="7619"/>
                  <a:pt x="12377" y="9663"/>
                  <a:pt x="12373" y="9737"/>
                </a:cubicBezTo>
                <a:lnTo>
                  <a:pt x="12373" y="4461"/>
                </a:lnTo>
                <a:lnTo>
                  <a:pt x="11815" y="4461"/>
                </a:lnTo>
                <a:close/>
                <a:moveTo>
                  <a:pt x="14008" y="4463"/>
                </a:moveTo>
                <a:lnTo>
                  <a:pt x="14008" y="15988"/>
                </a:lnTo>
                <a:cubicBezTo>
                  <a:pt x="14008" y="19735"/>
                  <a:pt x="14411" y="21600"/>
                  <a:pt x="14927" y="21600"/>
                </a:cubicBezTo>
                <a:cubicBezTo>
                  <a:pt x="15500" y="21600"/>
                  <a:pt x="15850" y="19685"/>
                  <a:pt x="15986" y="16056"/>
                </a:cubicBezTo>
                <a:lnTo>
                  <a:pt x="15986" y="21278"/>
                </a:lnTo>
                <a:lnTo>
                  <a:pt x="16571" y="21278"/>
                </a:lnTo>
                <a:lnTo>
                  <a:pt x="16571" y="4463"/>
                </a:lnTo>
                <a:lnTo>
                  <a:pt x="15960" y="4463"/>
                </a:lnTo>
                <a:lnTo>
                  <a:pt x="15960" y="14090"/>
                </a:lnTo>
                <a:cubicBezTo>
                  <a:pt x="15960" y="16005"/>
                  <a:pt x="15740" y="18711"/>
                  <a:pt x="15209" y="18711"/>
                </a:cubicBezTo>
                <a:cubicBezTo>
                  <a:pt x="14809" y="18711"/>
                  <a:pt x="14619" y="16947"/>
                  <a:pt x="14619" y="14712"/>
                </a:cubicBezTo>
                <a:lnTo>
                  <a:pt x="14619" y="4463"/>
                </a:lnTo>
                <a:lnTo>
                  <a:pt x="14008" y="4463"/>
                </a:lnTo>
                <a:close/>
                <a:moveTo>
                  <a:pt x="1498" y="6411"/>
                </a:moveTo>
                <a:cubicBezTo>
                  <a:pt x="1993" y="6411"/>
                  <a:pt x="2299" y="8596"/>
                  <a:pt x="2299" y="12864"/>
                </a:cubicBezTo>
                <a:cubicBezTo>
                  <a:pt x="2299" y="16846"/>
                  <a:pt x="1993" y="19281"/>
                  <a:pt x="1498" y="19281"/>
                </a:cubicBezTo>
                <a:cubicBezTo>
                  <a:pt x="1006" y="19281"/>
                  <a:pt x="682" y="16846"/>
                  <a:pt x="682" y="12864"/>
                </a:cubicBezTo>
                <a:cubicBezTo>
                  <a:pt x="682" y="8596"/>
                  <a:pt x="1006" y="6411"/>
                  <a:pt x="1498" y="6411"/>
                </a:cubicBezTo>
                <a:close/>
                <a:moveTo>
                  <a:pt x="7823" y="6596"/>
                </a:moveTo>
                <a:cubicBezTo>
                  <a:pt x="8313" y="6596"/>
                  <a:pt x="8530" y="8704"/>
                  <a:pt x="8549" y="10926"/>
                </a:cubicBezTo>
                <a:lnTo>
                  <a:pt x="7078" y="10926"/>
                </a:lnTo>
                <a:cubicBezTo>
                  <a:pt x="7154" y="8079"/>
                  <a:pt x="7412" y="6596"/>
                  <a:pt x="7823" y="6596"/>
                </a:cubicBezTo>
                <a:close/>
              </a:path>
            </a:pathLst>
          </a:custGeom>
          <a:solidFill>
            <a:srgbClr val="FFFFFF"/>
          </a:solidFill>
          <a:ln w="12700">
            <a:miter lim="400000"/>
          </a:ln>
        </p:spPr>
        <p:txBody>
          <a:bodyPr lIns="0" tIns="0" rIns="0" bIns="0" anchor="ctr"/>
          <a:lstStyle/>
          <a:p>
            <a:pPr algn="l" defTabSz="228509">
              <a:defRPr sz="1200"/>
            </a:pPr>
            <a:endParaRPr sz="600" dirty="0"/>
          </a:p>
        </p:txBody>
      </p:sp>
      <p:sp>
        <p:nvSpPr>
          <p:cNvPr id="9" name="Text Placeholder 14">
            <a:extLst>
              <a:ext uri="{FF2B5EF4-FFF2-40B4-BE49-F238E27FC236}">
                <a16:creationId xmlns:a16="http://schemas.microsoft.com/office/drawing/2014/main" id="{974FF91E-919D-3685-751D-415592F064E1}"/>
              </a:ext>
            </a:extLst>
          </p:cNvPr>
          <p:cNvSpPr>
            <a:spLocks noGrp="1"/>
          </p:cNvSpPr>
          <p:nvPr>
            <p:ph type="body" sz="quarter" idx="12" hasCustomPrompt="1"/>
          </p:nvPr>
        </p:nvSpPr>
        <p:spPr>
          <a:xfrm>
            <a:off x="6096001" y="5905501"/>
            <a:ext cx="5753100" cy="342900"/>
          </a:xfrm>
          <a:prstGeom prst="rect">
            <a:avLst/>
          </a:prstGeom>
        </p:spPr>
        <p:txBody>
          <a:bodyPr/>
          <a:lstStyle>
            <a:lvl1pPr marL="0" indent="0" algn="r">
              <a:buFontTx/>
              <a:buNone/>
              <a:defRPr sz="1800" baseline="0">
                <a:solidFill>
                  <a:schemeClr val="bg1"/>
                </a:solidFill>
              </a:defRPr>
            </a:lvl1pPr>
          </a:lstStyle>
          <a:p>
            <a:pPr lvl="0"/>
            <a:r>
              <a:rPr lang="en-US"/>
              <a:t>Presenter/Team name</a:t>
            </a:r>
          </a:p>
        </p:txBody>
      </p:sp>
      <p:sp>
        <p:nvSpPr>
          <p:cNvPr id="10" name="Text Placeholder 14">
            <a:extLst>
              <a:ext uri="{FF2B5EF4-FFF2-40B4-BE49-F238E27FC236}">
                <a16:creationId xmlns:a16="http://schemas.microsoft.com/office/drawing/2014/main" id="{3F17DC4E-57AF-DC5E-A9BD-193DC7F7AF0C}"/>
              </a:ext>
            </a:extLst>
          </p:cNvPr>
          <p:cNvSpPr>
            <a:spLocks noGrp="1"/>
          </p:cNvSpPr>
          <p:nvPr>
            <p:ph type="body" sz="quarter" idx="13" hasCustomPrompt="1"/>
          </p:nvPr>
        </p:nvSpPr>
        <p:spPr>
          <a:xfrm>
            <a:off x="6096000" y="6246355"/>
            <a:ext cx="5753100" cy="268745"/>
          </a:xfrm>
          <a:prstGeom prst="rect">
            <a:avLst/>
          </a:prstGeom>
        </p:spPr>
        <p:txBody>
          <a:bodyPr/>
          <a:lstStyle>
            <a:lvl1pPr marL="0" indent="0" algn="r">
              <a:buFontTx/>
              <a:buNone/>
              <a:defRPr sz="1400" baseline="0">
                <a:solidFill>
                  <a:schemeClr val="bg1"/>
                </a:solidFill>
              </a:defRPr>
            </a:lvl1pPr>
          </a:lstStyle>
          <a:p>
            <a:pPr lvl="0"/>
            <a:r>
              <a:rPr lang="en-US"/>
              <a:t>Date</a:t>
            </a:r>
          </a:p>
        </p:txBody>
      </p:sp>
    </p:spTree>
    <p:extLst>
      <p:ext uri="{BB962C8B-B14F-4D97-AF65-F5344CB8AC3E}">
        <p14:creationId xmlns:p14="http://schemas.microsoft.com/office/powerpoint/2010/main" val="225068199"/>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userDrawn="1">
  <p:cSld name="Green Background 3 Culumn">
    <p:spTree>
      <p:nvGrpSpPr>
        <p:cNvPr id="1" name=""/>
        <p:cNvGrpSpPr/>
        <p:nvPr/>
      </p:nvGrpSpPr>
      <p:grpSpPr>
        <a:xfrm>
          <a:off x="0" y="0"/>
          <a:ext cx="0" cy="0"/>
          <a:chOff x="0" y="0"/>
          <a:chExt cx="0" cy="0"/>
        </a:xfrm>
      </p:grpSpPr>
      <p:sp>
        <p:nvSpPr>
          <p:cNvPr id="2" name="Text Placeholder 22">
            <a:extLst>
              <a:ext uri="{FF2B5EF4-FFF2-40B4-BE49-F238E27FC236}">
                <a16:creationId xmlns:a16="http://schemas.microsoft.com/office/drawing/2014/main" id="{E30EF0DA-1538-5C6E-2E41-89ED1EDCA56C}"/>
              </a:ext>
            </a:extLst>
          </p:cNvPr>
          <p:cNvSpPr>
            <a:spLocks noGrp="1"/>
          </p:cNvSpPr>
          <p:nvPr>
            <p:ph type="body" sz="quarter" idx="18"/>
          </p:nvPr>
        </p:nvSpPr>
        <p:spPr>
          <a:xfrm>
            <a:off x="311266" y="1410514"/>
            <a:ext cx="3632192" cy="1158875"/>
          </a:xfrm>
        </p:spPr>
        <p:txBody>
          <a:bodyPr vert="horz" lIns="91440" tIns="45720" rIns="91440" bIns="45720" rtlCol="0" anchor="t">
            <a:noAutofit/>
          </a:bodyPr>
          <a:lstStyle>
            <a:lvl1pPr marL="0" indent="0">
              <a:buFontTx/>
              <a:buNone/>
              <a:defRPr lang="en-US" sz="3000" smtClean="0">
                <a:latin typeface="Univers Light" panose="020B0403020202020204" pitchFamily="34" charset="0"/>
                <a:ea typeface="+mj-ea"/>
                <a:cs typeface="+mj-cs"/>
              </a:defRPr>
            </a:lvl1pPr>
            <a:lvl2pPr marL="228508" indent="0">
              <a:buFontTx/>
              <a:buNone/>
              <a:defRPr lang="en-US" smtClean="0"/>
            </a:lvl2pPr>
            <a:lvl3pPr marL="228508" indent="0">
              <a:buFontTx/>
              <a:buNone/>
              <a:defRPr lang="en-US" smtClean="0"/>
            </a:lvl3pPr>
            <a:lvl4pPr marL="228508" indent="0">
              <a:buFontTx/>
              <a:buNone/>
              <a:defRPr lang="en-US" smtClean="0"/>
            </a:lvl4pPr>
            <a:lvl5pPr marL="228508" indent="0">
              <a:buFontTx/>
              <a:buNone/>
              <a:defRPr lang="en-US"/>
            </a:lvl5pPr>
          </a:lstStyle>
          <a:p>
            <a:pPr marL="9525" lvl="0" indent="-9525">
              <a:spcBef>
                <a:spcPct val="0"/>
              </a:spcBef>
              <a:buNone/>
              <a:tabLst/>
            </a:pPr>
            <a:r>
              <a:rPr lang="en-US"/>
              <a:t>Click to edit Master text styles</a:t>
            </a:r>
          </a:p>
        </p:txBody>
      </p:sp>
      <p:sp>
        <p:nvSpPr>
          <p:cNvPr id="5" name="Text Placeholder 22">
            <a:extLst>
              <a:ext uri="{FF2B5EF4-FFF2-40B4-BE49-F238E27FC236}">
                <a16:creationId xmlns:a16="http://schemas.microsoft.com/office/drawing/2014/main" id="{CA5C3D01-B4AC-9234-31D0-14C23D86FE36}"/>
              </a:ext>
            </a:extLst>
          </p:cNvPr>
          <p:cNvSpPr>
            <a:spLocks noGrp="1"/>
          </p:cNvSpPr>
          <p:nvPr>
            <p:ph type="body" sz="quarter" idx="19"/>
          </p:nvPr>
        </p:nvSpPr>
        <p:spPr>
          <a:xfrm>
            <a:off x="4279904" y="1410514"/>
            <a:ext cx="3632192" cy="1158875"/>
          </a:xfrm>
        </p:spPr>
        <p:txBody>
          <a:bodyPr vert="horz" lIns="91440" tIns="45720" rIns="91440" bIns="45720" rtlCol="0" anchor="t">
            <a:noAutofit/>
          </a:bodyPr>
          <a:lstStyle>
            <a:lvl1pPr marL="0" indent="0">
              <a:buFontTx/>
              <a:buNone/>
              <a:defRPr lang="en-US" sz="3000" smtClean="0">
                <a:latin typeface="Univers Light" panose="020B0403020202020204" pitchFamily="34" charset="0"/>
                <a:ea typeface="+mj-ea"/>
                <a:cs typeface="+mj-cs"/>
              </a:defRPr>
            </a:lvl1pPr>
            <a:lvl2pPr marL="228508" indent="0">
              <a:buFontTx/>
              <a:buNone/>
              <a:defRPr lang="en-US" smtClean="0"/>
            </a:lvl2pPr>
            <a:lvl3pPr marL="228508" indent="0">
              <a:buFontTx/>
              <a:buNone/>
              <a:defRPr lang="en-US" smtClean="0"/>
            </a:lvl3pPr>
            <a:lvl4pPr marL="228508" indent="0">
              <a:buFontTx/>
              <a:buNone/>
              <a:defRPr lang="en-US" smtClean="0"/>
            </a:lvl4pPr>
            <a:lvl5pPr marL="228508" indent="0">
              <a:buFontTx/>
              <a:buNone/>
              <a:defRPr lang="en-US"/>
            </a:lvl5pPr>
          </a:lstStyle>
          <a:p>
            <a:pPr marL="9525" lvl="0" indent="-9525">
              <a:spcBef>
                <a:spcPct val="0"/>
              </a:spcBef>
              <a:buNone/>
              <a:tabLst/>
            </a:pPr>
            <a:r>
              <a:rPr lang="en-US"/>
              <a:t>Click to edit Master text styles</a:t>
            </a:r>
          </a:p>
        </p:txBody>
      </p:sp>
      <p:sp>
        <p:nvSpPr>
          <p:cNvPr id="6" name="Text Placeholder 22">
            <a:extLst>
              <a:ext uri="{FF2B5EF4-FFF2-40B4-BE49-F238E27FC236}">
                <a16:creationId xmlns:a16="http://schemas.microsoft.com/office/drawing/2014/main" id="{B392BA5E-2EEA-0C47-FC29-B8BF5BBE1E81}"/>
              </a:ext>
            </a:extLst>
          </p:cNvPr>
          <p:cNvSpPr>
            <a:spLocks noGrp="1"/>
          </p:cNvSpPr>
          <p:nvPr>
            <p:ph type="body" sz="quarter" idx="20"/>
          </p:nvPr>
        </p:nvSpPr>
        <p:spPr>
          <a:xfrm>
            <a:off x="8216908" y="1410514"/>
            <a:ext cx="3632192" cy="1158875"/>
          </a:xfrm>
        </p:spPr>
        <p:txBody>
          <a:bodyPr vert="horz" lIns="91440" tIns="45720" rIns="91440" bIns="45720" rtlCol="0" anchor="t">
            <a:noAutofit/>
          </a:bodyPr>
          <a:lstStyle>
            <a:lvl1pPr marL="0" indent="0">
              <a:buFontTx/>
              <a:buNone/>
              <a:defRPr lang="en-US" sz="3000" smtClean="0">
                <a:latin typeface="Univers Light" panose="020B0403020202020204" pitchFamily="34" charset="0"/>
                <a:ea typeface="+mj-ea"/>
                <a:cs typeface="+mj-cs"/>
              </a:defRPr>
            </a:lvl1pPr>
            <a:lvl2pPr marL="228508" indent="0">
              <a:buFontTx/>
              <a:buNone/>
              <a:defRPr lang="en-US" smtClean="0"/>
            </a:lvl2pPr>
            <a:lvl3pPr marL="228508" indent="0">
              <a:buFontTx/>
              <a:buNone/>
              <a:defRPr lang="en-US" smtClean="0"/>
            </a:lvl3pPr>
            <a:lvl4pPr marL="228508" indent="0">
              <a:buFontTx/>
              <a:buNone/>
              <a:defRPr lang="en-US" smtClean="0"/>
            </a:lvl4pPr>
            <a:lvl5pPr marL="228508" indent="0">
              <a:buFontTx/>
              <a:buNone/>
              <a:defRPr lang="en-US"/>
            </a:lvl5pPr>
          </a:lstStyle>
          <a:p>
            <a:pPr marL="9525" lvl="0" indent="-9525">
              <a:spcBef>
                <a:spcPct val="0"/>
              </a:spcBef>
              <a:buNone/>
              <a:tabLst/>
            </a:pPr>
            <a:r>
              <a:rPr lang="en-US"/>
              <a:t>Click to edit Master text styles</a:t>
            </a:r>
          </a:p>
        </p:txBody>
      </p:sp>
      <p:sp>
        <p:nvSpPr>
          <p:cNvPr id="7" name="Text Placeholder 5">
            <a:extLst>
              <a:ext uri="{FF2B5EF4-FFF2-40B4-BE49-F238E27FC236}">
                <a16:creationId xmlns:a16="http://schemas.microsoft.com/office/drawing/2014/main" id="{52B9F39A-2BC0-0C0E-C4B7-071AB91C0962}"/>
              </a:ext>
            </a:extLst>
          </p:cNvPr>
          <p:cNvSpPr>
            <a:spLocks noGrp="1"/>
          </p:cNvSpPr>
          <p:nvPr>
            <p:ph type="body" sz="quarter" idx="21" hasCustomPrompt="1"/>
          </p:nvPr>
        </p:nvSpPr>
        <p:spPr>
          <a:xfrm>
            <a:off x="304800" y="2764840"/>
            <a:ext cx="3632192" cy="368041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8" name="Text Placeholder 5">
            <a:extLst>
              <a:ext uri="{FF2B5EF4-FFF2-40B4-BE49-F238E27FC236}">
                <a16:creationId xmlns:a16="http://schemas.microsoft.com/office/drawing/2014/main" id="{54840BD3-8178-2BED-7750-934F8FEE4FA3}"/>
              </a:ext>
            </a:extLst>
          </p:cNvPr>
          <p:cNvSpPr>
            <a:spLocks noGrp="1"/>
          </p:cNvSpPr>
          <p:nvPr>
            <p:ph type="body" sz="quarter" idx="22" hasCustomPrompt="1"/>
          </p:nvPr>
        </p:nvSpPr>
        <p:spPr>
          <a:xfrm>
            <a:off x="4279904" y="2764840"/>
            <a:ext cx="3632192" cy="368041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9" name="Text Placeholder 5">
            <a:extLst>
              <a:ext uri="{FF2B5EF4-FFF2-40B4-BE49-F238E27FC236}">
                <a16:creationId xmlns:a16="http://schemas.microsoft.com/office/drawing/2014/main" id="{F9677D65-62D5-698E-16B9-336444335E1E}"/>
              </a:ext>
            </a:extLst>
          </p:cNvPr>
          <p:cNvSpPr>
            <a:spLocks noGrp="1"/>
          </p:cNvSpPr>
          <p:nvPr>
            <p:ph type="body" sz="quarter" idx="23" hasCustomPrompt="1"/>
          </p:nvPr>
        </p:nvSpPr>
        <p:spPr>
          <a:xfrm>
            <a:off x="8216908" y="2764840"/>
            <a:ext cx="3632192" cy="368041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56D0D4B2-F1FF-8A3E-B179-D25121408CE6}"/>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3363756555"/>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userDrawn="1">
  <p:cSld name="Title, Conten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3995B2F-87B2-4ABA-A5FE-48A7764C3F17}"/>
              </a:ext>
            </a:extLst>
          </p:cNvPr>
          <p:cNvSpPr>
            <a:spLocks noGrp="1"/>
          </p:cNvSpPr>
          <p:nvPr>
            <p:ph type="body" sz="quarter" idx="11"/>
          </p:nvPr>
        </p:nvSpPr>
        <p:spPr>
          <a:xfrm>
            <a:off x="409575" y="1565275"/>
            <a:ext cx="11384756" cy="4611688"/>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56FCF665-652A-4B75-8C1E-DD776410AB3B}"/>
              </a:ext>
            </a:extLst>
          </p:cNvPr>
          <p:cNvSpPr>
            <a:spLocks noGrp="1"/>
          </p:cNvSpPr>
          <p:nvPr>
            <p:ph type="title"/>
          </p:nvPr>
        </p:nvSpPr>
        <p:spPr/>
        <p:txBody>
          <a:bodyPr/>
          <a:lstStyle>
            <a:lvl1pPr>
              <a:defRPr/>
            </a:lvl1pPr>
          </a:lstStyle>
          <a:p>
            <a:r>
              <a:rPr lang="en-US"/>
              <a:t>Click to edit Master title style</a:t>
            </a:r>
          </a:p>
        </p:txBody>
      </p:sp>
    </p:spTree>
    <p:extLst>
      <p:ext uri="{BB962C8B-B14F-4D97-AF65-F5344CB8AC3E}">
        <p14:creationId xmlns:p14="http://schemas.microsoft.com/office/powerpoint/2010/main" val="3511899619"/>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userDrawn="1">
  <p:cSld name="Section Dividers 1">
    <p:spTree>
      <p:nvGrpSpPr>
        <p:cNvPr id="1" name=""/>
        <p:cNvGrpSpPr/>
        <p:nvPr/>
      </p:nvGrpSpPr>
      <p:grpSpPr>
        <a:xfrm>
          <a:off x="0" y="0"/>
          <a:ext cx="0" cy="0"/>
          <a:chOff x="0" y="0"/>
          <a:chExt cx="0" cy="0"/>
        </a:xfrm>
      </p:grpSpPr>
      <p:pic>
        <p:nvPicPr>
          <p:cNvPr id="7" name="OT_Step_Gradients_RGB_Step_Kaleid_Grn_Lrg .png">
            <a:extLst>
              <a:ext uri="{FF2B5EF4-FFF2-40B4-BE49-F238E27FC236}">
                <a16:creationId xmlns:a16="http://schemas.microsoft.com/office/drawing/2014/main" id="{28C81A18-F402-86AE-EE58-0D74E74D97A2}"/>
              </a:ext>
            </a:extLst>
          </p:cNvPr>
          <p:cNvPicPr>
            <a:picLocks noChangeAspect="1"/>
          </p:cNvPicPr>
          <p:nvPr userDrawn="1"/>
        </p:nvPicPr>
        <p:blipFill>
          <a:blip r:embed="rId2"/>
          <a:srcRect b="4629"/>
          <a:stretch>
            <a:fillRect/>
          </a:stretch>
        </p:blipFill>
        <p:spPr>
          <a:xfrm>
            <a:off x="4761" y="-6112"/>
            <a:ext cx="12187239" cy="6540500"/>
          </a:xfrm>
          <a:prstGeom prst="rect">
            <a:avLst/>
          </a:prstGeom>
          <a:ln w="12700">
            <a:miter lim="400000"/>
          </a:ln>
        </p:spPr>
      </p:pic>
      <p:sp>
        <p:nvSpPr>
          <p:cNvPr id="2" name="Title 1">
            <a:extLst>
              <a:ext uri="{FF2B5EF4-FFF2-40B4-BE49-F238E27FC236}">
                <a16:creationId xmlns:a16="http://schemas.microsoft.com/office/drawing/2014/main" id="{947498AA-1C01-7B2B-9746-50E02DED8B50}"/>
              </a:ext>
            </a:extLst>
          </p:cNvPr>
          <p:cNvSpPr>
            <a:spLocks noGrp="1"/>
          </p:cNvSpPr>
          <p:nvPr>
            <p:ph type="title"/>
          </p:nvPr>
        </p:nvSpPr>
        <p:spPr/>
        <p:txBody>
          <a:bodyPr/>
          <a:lstStyle/>
          <a:p>
            <a:r>
              <a:rPr lang="en-US"/>
              <a:t>Click to edit Master title style</a:t>
            </a:r>
          </a:p>
        </p:txBody>
      </p:sp>
      <p:sp>
        <p:nvSpPr>
          <p:cNvPr id="9" name="Line">
            <a:extLst>
              <a:ext uri="{FF2B5EF4-FFF2-40B4-BE49-F238E27FC236}">
                <a16:creationId xmlns:a16="http://schemas.microsoft.com/office/drawing/2014/main" id="{D7BF7B95-BE95-554E-F529-C6BDE2A139FD}"/>
              </a:ext>
            </a:extLst>
          </p:cNvPr>
          <p:cNvSpPr/>
          <p:nvPr userDrawn="1"/>
        </p:nvSpPr>
        <p:spPr>
          <a:xfrm flipV="1">
            <a:off x="11446329" y="6638556"/>
            <a:ext cx="0" cy="121675"/>
          </a:xfrm>
          <a:prstGeom prst="line">
            <a:avLst/>
          </a:prstGeom>
          <a:ln w="25400">
            <a:solidFill>
              <a:srgbClr val="7F7F7F">
                <a:alpha val="30643"/>
              </a:srgbClr>
            </a:solidFill>
            <a:miter lim="400000"/>
          </a:ln>
        </p:spPr>
        <p:txBody>
          <a:bodyPr lIns="25390" tIns="25390" rIns="25390" bIns="25390" anchor="ctr"/>
          <a:lstStyle/>
          <a:p>
            <a:pPr defTabSz="228475">
              <a:defRPr sz="4000">
                <a:solidFill>
                  <a:srgbClr val="FFFFFF"/>
                </a:solidFill>
                <a:effectLst>
                  <a:outerShdw blurRad="38100" dist="12700" dir="5400000" rotWithShape="0">
                    <a:srgbClr val="000000">
                      <a:alpha val="50000"/>
                    </a:srgbClr>
                  </a:outerShdw>
                </a:effectLst>
              </a:defRPr>
            </a:pPr>
            <a:endParaRPr sz="1999">
              <a:solidFill>
                <a:srgbClr val="FFFFFF"/>
              </a:solidFill>
              <a:effectLst>
                <a:outerShdw blurRad="38100" dist="12700" dir="5400000" rotWithShape="0">
                  <a:srgbClr val="000000">
                    <a:alpha val="50000"/>
                  </a:srgbClr>
                </a:outerShdw>
              </a:effectLst>
              <a:latin typeface="Univers Light" panose="020B0403020202020204" pitchFamily="34" charset="0"/>
            </a:endParaRPr>
          </a:p>
        </p:txBody>
      </p:sp>
      <p:sp>
        <p:nvSpPr>
          <p:cNvPr id="12" name="Shape">
            <a:extLst>
              <a:ext uri="{FF2B5EF4-FFF2-40B4-BE49-F238E27FC236}">
                <a16:creationId xmlns:a16="http://schemas.microsoft.com/office/drawing/2014/main" id="{AA66AC30-7555-EDBC-4AC5-E4AA723458DC}"/>
              </a:ext>
            </a:extLst>
          </p:cNvPr>
          <p:cNvSpPr/>
          <p:nvPr userDrawn="1"/>
        </p:nvSpPr>
        <p:spPr>
          <a:xfrm>
            <a:off x="10407192" y="6618423"/>
            <a:ext cx="880747" cy="155544"/>
          </a:xfrm>
          <a:custGeom>
            <a:avLst/>
            <a:gdLst/>
            <a:ahLst/>
            <a:cxnLst>
              <a:cxn ang="0">
                <a:pos x="wd2" y="hd2"/>
              </a:cxn>
              <a:cxn ang="5400000">
                <a:pos x="wd2" y="hd2"/>
              </a:cxn>
              <a:cxn ang="10800000">
                <a:pos x="wd2" y="hd2"/>
              </a:cxn>
              <a:cxn ang="16200000">
                <a:pos x="wd2" y="hd2"/>
              </a:cxn>
            </a:cxnLst>
            <a:rect l="0" t="0" r="r" b="b"/>
            <a:pathLst>
              <a:path w="21600" h="21600" extrusionOk="0">
                <a:moveTo>
                  <a:pt x="10009" y="0"/>
                </a:moveTo>
                <a:cubicBezTo>
                  <a:pt x="10009" y="99"/>
                  <a:pt x="10007" y="892"/>
                  <a:pt x="10001" y="1487"/>
                </a:cubicBezTo>
                <a:cubicBezTo>
                  <a:pt x="9996" y="2086"/>
                  <a:pt x="9988" y="2589"/>
                  <a:pt x="9977" y="2990"/>
                </a:cubicBezTo>
                <a:cubicBezTo>
                  <a:pt x="9963" y="3718"/>
                  <a:pt x="9935" y="4199"/>
                  <a:pt x="9894" y="4430"/>
                </a:cubicBezTo>
                <a:cubicBezTo>
                  <a:pt x="9852" y="4665"/>
                  <a:pt x="9770" y="4801"/>
                  <a:pt x="9645" y="4839"/>
                </a:cubicBezTo>
                <a:cubicBezTo>
                  <a:pt x="9595" y="4862"/>
                  <a:pt x="9522" y="4876"/>
                  <a:pt x="9426" y="4884"/>
                </a:cubicBezTo>
                <a:cubicBezTo>
                  <a:pt x="9371" y="4891"/>
                  <a:pt x="9384" y="4896"/>
                  <a:pt x="9344" y="4896"/>
                </a:cubicBezTo>
                <a:lnTo>
                  <a:pt x="9344" y="6855"/>
                </a:lnTo>
                <a:lnTo>
                  <a:pt x="9940" y="6855"/>
                </a:lnTo>
                <a:lnTo>
                  <a:pt x="9940" y="9573"/>
                </a:lnTo>
                <a:lnTo>
                  <a:pt x="9940" y="9573"/>
                </a:lnTo>
                <a:lnTo>
                  <a:pt x="9940" y="17585"/>
                </a:lnTo>
                <a:cubicBezTo>
                  <a:pt x="9940" y="19936"/>
                  <a:pt x="10178" y="21278"/>
                  <a:pt x="10593" y="21278"/>
                </a:cubicBezTo>
                <a:lnTo>
                  <a:pt x="11307" y="21278"/>
                </a:lnTo>
                <a:lnTo>
                  <a:pt x="11307" y="19061"/>
                </a:lnTo>
                <a:lnTo>
                  <a:pt x="10806" y="19044"/>
                </a:lnTo>
                <a:cubicBezTo>
                  <a:pt x="10610" y="19044"/>
                  <a:pt x="10539" y="18642"/>
                  <a:pt x="10539" y="17531"/>
                </a:cubicBezTo>
                <a:lnTo>
                  <a:pt x="10539" y="6855"/>
                </a:lnTo>
                <a:lnTo>
                  <a:pt x="11307" y="6855"/>
                </a:lnTo>
                <a:lnTo>
                  <a:pt x="11307" y="4463"/>
                </a:lnTo>
                <a:lnTo>
                  <a:pt x="10539" y="4463"/>
                </a:lnTo>
                <a:lnTo>
                  <a:pt x="10539" y="0"/>
                </a:lnTo>
                <a:lnTo>
                  <a:pt x="10009" y="0"/>
                </a:lnTo>
                <a:close/>
                <a:moveTo>
                  <a:pt x="20302" y="0"/>
                </a:moveTo>
                <a:cubicBezTo>
                  <a:pt x="20302" y="99"/>
                  <a:pt x="20299" y="892"/>
                  <a:pt x="20294" y="1487"/>
                </a:cubicBezTo>
                <a:cubicBezTo>
                  <a:pt x="20289" y="2086"/>
                  <a:pt x="20281" y="2589"/>
                  <a:pt x="20270" y="2990"/>
                </a:cubicBezTo>
                <a:cubicBezTo>
                  <a:pt x="20255" y="3718"/>
                  <a:pt x="20228" y="4199"/>
                  <a:pt x="20187" y="4430"/>
                </a:cubicBezTo>
                <a:cubicBezTo>
                  <a:pt x="20146" y="4665"/>
                  <a:pt x="20063" y="4801"/>
                  <a:pt x="19938" y="4839"/>
                </a:cubicBezTo>
                <a:cubicBezTo>
                  <a:pt x="19888" y="4862"/>
                  <a:pt x="19815" y="4876"/>
                  <a:pt x="19719" y="4884"/>
                </a:cubicBezTo>
                <a:cubicBezTo>
                  <a:pt x="19664" y="4891"/>
                  <a:pt x="19677" y="4896"/>
                  <a:pt x="19638" y="4896"/>
                </a:cubicBezTo>
                <a:lnTo>
                  <a:pt x="19638" y="6855"/>
                </a:lnTo>
                <a:lnTo>
                  <a:pt x="20233" y="6855"/>
                </a:lnTo>
                <a:lnTo>
                  <a:pt x="20233" y="9573"/>
                </a:lnTo>
                <a:lnTo>
                  <a:pt x="20233" y="9573"/>
                </a:lnTo>
                <a:lnTo>
                  <a:pt x="20233" y="17585"/>
                </a:lnTo>
                <a:cubicBezTo>
                  <a:pt x="20233" y="19936"/>
                  <a:pt x="20471" y="21278"/>
                  <a:pt x="20886" y="21278"/>
                </a:cubicBezTo>
                <a:lnTo>
                  <a:pt x="21600" y="21278"/>
                </a:lnTo>
                <a:lnTo>
                  <a:pt x="21600" y="19061"/>
                </a:lnTo>
                <a:lnTo>
                  <a:pt x="21099" y="19044"/>
                </a:lnTo>
                <a:cubicBezTo>
                  <a:pt x="20903" y="19044"/>
                  <a:pt x="20832" y="18642"/>
                  <a:pt x="20832" y="17531"/>
                </a:cubicBezTo>
                <a:lnTo>
                  <a:pt x="20832" y="6855"/>
                </a:lnTo>
                <a:lnTo>
                  <a:pt x="21600" y="6855"/>
                </a:lnTo>
                <a:lnTo>
                  <a:pt x="21600" y="4463"/>
                </a:lnTo>
                <a:lnTo>
                  <a:pt x="20832" y="4463"/>
                </a:lnTo>
                <a:lnTo>
                  <a:pt x="20832" y="0"/>
                </a:lnTo>
                <a:lnTo>
                  <a:pt x="20302" y="0"/>
                </a:lnTo>
                <a:close/>
                <a:moveTo>
                  <a:pt x="1492" y="4127"/>
                </a:moveTo>
                <a:cubicBezTo>
                  <a:pt x="668" y="4127"/>
                  <a:pt x="0" y="7722"/>
                  <a:pt x="0" y="12864"/>
                </a:cubicBezTo>
                <a:cubicBezTo>
                  <a:pt x="0" y="18005"/>
                  <a:pt x="668" y="21600"/>
                  <a:pt x="1492" y="21600"/>
                </a:cubicBezTo>
                <a:cubicBezTo>
                  <a:pt x="2326" y="21600"/>
                  <a:pt x="2981" y="18005"/>
                  <a:pt x="2981" y="12864"/>
                </a:cubicBezTo>
                <a:cubicBezTo>
                  <a:pt x="2981" y="7722"/>
                  <a:pt x="2320" y="4127"/>
                  <a:pt x="1492" y="4127"/>
                </a:cubicBezTo>
                <a:close/>
                <a:moveTo>
                  <a:pt x="5029" y="4127"/>
                </a:moveTo>
                <a:cubicBezTo>
                  <a:pt x="4441" y="4127"/>
                  <a:pt x="4082" y="6042"/>
                  <a:pt x="3914" y="9671"/>
                </a:cubicBezTo>
                <a:lnTo>
                  <a:pt x="3914" y="4463"/>
                </a:lnTo>
                <a:lnTo>
                  <a:pt x="3354" y="4463"/>
                </a:lnTo>
                <a:lnTo>
                  <a:pt x="3354" y="21278"/>
                </a:lnTo>
                <a:lnTo>
                  <a:pt x="3969" y="21278"/>
                </a:lnTo>
                <a:lnTo>
                  <a:pt x="3969" y="11637"/>
                </a:lnTo>
                <a:cubicBezTo>
                  <a:pt x="3969" y="9722"/>
                  <a:pt x="4194" y="7017"/>
                  <a:pt x="4740" y="7017"/>
                </a:cubicBezTo>
                <a:cubicBezTo>
                  <a:pt x="5151" y="7017"/>
                  <a:pt x="5359" y="8780"/>
                  <a:pt x="5359" y="11015"/>
                </a:cubicBezTo>
                <a:lnTo>
                  <a:pt x="5359" y="21278"/>
                </a:lnTo>
                <a:lnTo>
                  <a:pt x="5974" y="21278"/>
                </a:lnTo>
                <a:lnTo>
                  <a:pt x="5974" y="9739"/>
                </a:lnTo>
                <a:cubicBezTo>
                  <a:pt x="5974" y="5993"/>
                  <a:pt x="5559" y="4127"/>
                  <a:pt x="5029" y="4127"/>
                </a:cubicBezTo>
                <a:close/>
                <a:moveTo>
                  <a:pt x="7817" y="4127"/>
                </a:moveTo>
                <a:cubicBezTo>
                  <a:pt x="6966" y="4127"/>
                  <a:pt x="6364" y="7654"/>
                  <a:pt x="6364" y="12998"/>
                </a:cubicBezTo>
                <a:cubicBezTo>
                  <a:pt x="6364" y="17854"/>
                  <a:pt x="6868" y="21600"/>
                  <a:pt x="7835" y="21600"/>
                </a:cubicBezTo>
                <a:cubicBezTo>
                  <a:pt x="8752" y="21600"/>
                  <a:pt x="9182" y="18234"/>
                  <a:pt x="9208" y="15227"/>
                </a:cubicBezTo>
                <a:lnTo>
                  <a:pt x="8580" y="15227"/>
                </a:lnTo>
                <a:cubicBezTo>
                  <a:pt x="8535" y="17646"/>
                  <a:pt x="8360" y="19131"/>
                  <a:pt x="7841" y="19131"/>
                </a:cubicBezTo>
                <a:cubicBezTo>
                  <a:pt x="7322" y="19131"/>
                  <a:pt x="7049" y="16846"/>
                  <a:pt x="7049" y="13066"/>
                </a:cubicBezTo>
                <a:lnTo>
                  <a:pt x="7049" y="12763"/>
                </a:lnTo>
                <a:lnTo>
                  <a:pt x="9226" y="12763"/>
                </a:lnTo>
                <a:cubicBezTo>
                  <a:pt x="9208" y="7453"/>
                  <a:pt x="8731" y="4127"/>
                  <a:pt x="7817" y="4127"/>
                </a:cubicBezTo>
                <a:close/>
                <a:moveTo>
                  <a:pt x="18199" y="4137"/>
                </a:moveTo>
                <a:cubicBezTo>
                  <a:pt x="17553" y="4137"/>
                  <a:pt x="17102" y="5916"/>
                  <a:pt x="17102" y="9039"/>
                </a:cubicBezTo>
                <a:cubicBezTo>
                  <a:pt x="17102" y="15321"/>
                  <a:pt x="18863" y="12568"/>
                  <a:pt x="18863" y="16660"/>
                </a:cubicBezTo>
                <a:cubicBezTo>
                  <a:pt x="18863" y="18039"/>
                  <a:pt x="18632" y="18913"/>
                  <a:pt x="18282" y="18913"/>
                </a:cubicBezTo>
                <a:cubicBezTo>
                  <a:pt x="17888" y="18913"/>
                  <a:pt x="17655" y="17948"/>
                  <a:pt x="17613" y="16470"/>
                </a:cubicBezTo>
                <a:lnTo>
                  <a:pt x="17003" y="16470"/>
                </a:lnTo>
                <a:cubicBezTo>
                  <a:pt x="17039" y="19560"/>
                  <a:pt x="17537" y="21600"/>
                  <a:pt x="18282" y="21600"/>
                </a:cubicBezTo>
                <a:cubicBezTo>
                  <a:pt x="18946" y="21600"/>
                  <a:pt x="19444" y="19818"/>
                  <a:pt x="19444" y="16493"/>
                </a:cubicBezTo>
                <a:cubicBezTo>
                  <a:pt x="19444" y="10213"/>
                  <a:pt x="17683" y="12936"/>
                  <a:pt x="17683" y="8870"/>
                </a:cubicBezTo>
                <a:cubicBezTo>
                  <a:pt x="17683" y="7631"/>
                  <a:pt x="17891" y="6822"/>
                  <a:pt x="18199" y="6822"/>
                </a:cubicBezTo>
                <a:cubicBezTo>
                  <a:pt x="18561" y="6822"/>
                  <a:pt x="18760" y="7727"/>
                  <a:pt x="18784" y="9171"/>
                </a:cubicBezTo>
                <a:lnTo>
                  <a:pt x="19390" y="9171"/>
                </a:lnTo>
                <a:cubicBezTo>
                  <a:pt x="19378" y="6184"/>
                  <a:pt x="18934" y="4137"/>
                  <a:pt x="18199" y="4137"/>
                </a:cubicBezTo>
                <a:close/>
                <a:moveTo>
                  <a:pt x="11815" y="4461"/>
                </a:moveTo>
                <a:lnTo>
                  <a:pt x="11815" y="21276"/>
                </a:lnTo>
                <a:lnTo>
                  <a:pt x="12426" y="21276"/>
                </a:lnTo>
                <a:lnTo>
                  <a:pt x="12426" y="13672"/>
                </a:lnTo>
                <a:cubicBezTo>
                  <a:pt x="12426" y="13086"/>
                  <a:pt x="12433" y="12500"/>
                  <a:pt x="12451" y="11922"/>
                </a:cubicBezTo>
                <a:cubicBezTo>
                  <a:pt x="12541" y="8873"/>
                  <a:pt x="12819" y="7815"/>
                  <a:pt x="13253" y="7815"/>
                </a:cubicBezTo>
                <a:cubicBezTo>
                  <a:pt x="13325" y="7815"/>
                  <a:pt x="13405" y="7850"/>
                  <a:pt x="13611" y="7916"/>
                </a:cubicBezTo>
                <a:lnTo>
                  <a:pt x="13611" y="7519"/>
                </a:lnTo>
                <a:lnTo>
                  <a:pt x="13611" y="4463"/>
                </a:lnTo>
                <a:lnTo>
                  <a:pt x="13188" y="4463"/>
                </a:lnTo>
                <a:cubicBezTo>
                  <a:pt x="12921" y="4463"/>
                  <a:pt x="12698" y="5361"/>
                  <a:pt x="12580" y="6714"/>
                </a:cubicBezTo>
                <a:lnTo>
                  <a:pt x="12580" y="6716"/>
                </a:lnTo>
                <a:cubicBezTo>
                  <a:pt x="12488" y="7619"/>
                  <a:pt x="12377" y="9663"/>
                  <a:pt x="12373" y="9737"/>
                </a:cubicBezTo>
                <a:lnTo>
                  <a:pt x="12373" y="4461"/>
                </a:lnTo>
                <a:lnTo>
                  <a:pt x="11815" y="4461"/>
                </a:lnTo>
                <a:close/>
                <a:moveTo>
                  <a:pt x="14008" y="4463"/>
                </a:moveTo>
                <a:lnTo>
                  <a:pt x="14008" y="15988"/>
                </a:lnTo>
                <a:cubicBezTo>
                  <a:pt x="14008" y="19735"/>
                  <a:pt x="14411" y="21600"/>
                  <a:pt x="14927" y="21600"/>
                </a:cubicBezTo>
                <a:cubicBezTo>
                  <a:pt x="15500" y="21600"/>
                  <a:pt x="15850" y="19685"/>
                  <a:pt x="15986" y="16056"/>
                </a:cubicBezTo>
                <a:lnTo>
                  <a:pt x="15986" y="21278"/>
                </a:lnTo>
                <a:lnTo>
                  <a:pt x="16571" y="21278"/>
                </a:lnTo>
                <a:lnTo>
                  <a:pt x="16571" y="4463"/>
                </a:lnTo>
                <a:lnTo>
                  <a:pt x="15960" y="4463"/>
                </a:lnTo>
                <a:lnTo>
                  <a:pt x="15960" y="14090"/>
                </a:lnTo>
                <a:cubicBezTo>
                  <a:pt x="15960" y="16005"/>
                  <a:pt x="15740" y="18711"/>
                  <a:pt x="15209" y="18711"/>
                </a:cubicBezTo>
                <a:cubicBezTo>
                  <a:pt x="14809" y="18711"/>
                  <a:pt x="14619" y="16947"/>
                  <a:pt x="14619" y="14712"/>
                </a:cubicBezTo>
                <a:lnTo>
                  <a:pt x="14619" y="4463"/>
                </a:lnTo>
                <a:lnTo>
                  <a:pt x="14008" y="4463"/>
                </a:lnTo>
                <a:close/>
                <a:moveTo>
                  <a:pt x="1498" y="6411"/>
                </a:moveTo>
                <a:cubicBezTo>
                  <a:pt x="1993" y="6411"/>
                  <a:pt x="2299" y="8596"/>
                  <a:pt x="2299" y="12864"/>
                </a:cubicBezTo>
                <a:cubicBezTo>
                  <a:pt x="2299" y="16846"/>
                  <a:pt x="1993" y="19281"/>
                  <a:pt x="1498" y="19281"/>
                </a:cubicBezTo>
                <a:cubicBezTo>
                  <a:pt x="1006" y="19281"/>
                  <a:pt x="682" y="16846"/>
                  <a:pt x="682" y="12864"/>
                </a:cubicBezTo>
                <a:cubicBezTo>
                  <a:pt x="682" y="8596"/>
                  <a:pt x="1006" y="6411"/>
                  <a:pt x="1498" y="6411"/>
                </a:cubicBezTo>
                <a:close/>
                <a:moveTo>
                  <a:pt x="7823" y="6596"/>
                </a:moveTo>
                <a:cubicBezTo>
                  <a:pt x="8313" y="6596"/>
                  <a:pt x="8530" y="8704"/>
                  <a:pt x="8549" y="10926"/>
                </a:cubicBezTo>
                <a:lnTo>
                  <a:pt x="7078" y="10926"/>
                </a:lnTo>
                <a:cubicBezTo>
                  <a:pt x="7154" y="8079"/>
                  <a:pt x="7412" y="6596"/>
                  <a:pt x="7823" y="6596"/>
                </a:cubicBezTo>
                <a:close/>
              </a:path>
            </a:pathLst>
          </a:custGeom>
          <a:solidFill>
            <a:schemeClr val="bg1"/>
          </a:solidFill>
          <a:ln w="12700">
            <a:miter lim="400000"/>
          </a:ln>
        </p:spPr>
        <p:txBody>
          <a:bodyPr lIns="0" tIns="0" rIns="0" bIns="0" anchor="ctr"/>
          <a:lstStyle/>
          <a:p>
            <a:pPr algn="l" defTabSz="228509">
              <a:defRPr sz="1200"/>
            </a:pPr>
            <a:endParaRPr sz="600"/>
          </a:p>
        </p:txBody>
      </p:sp>
      <p:sp>
        <p:nvSpPr>
          <p:cNvPr id="13" name="© 2022 OneTrust, LLC. All Rights Reserved.">
            <a:extLst>
              <a:ext uri="{FF2B5EF4-FFF2-40B4-BE49-F238E27FC236}">
                <a16:creationId xmlns:a16="http://schemas.microsoft.com/office/drawing/2014/main" id="{CE9C2C9B-8F1B-17FC-3D9C-63ABFDF8C9D7}"/>
              </a:ext>
            </a:extLst>
          </p:cNvPr>
          <p:cNvSpPr txBox="1"/>
          <p:nvPr userDrawn="1"/>
        </p:nvSpPr>
        <p:spPr>
          <a:xfrm>
            <a:off x="323141" y="6589118"/>
            <a:ext cx="3169804" cy="2205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390" tIns="25390" rIns="25390" bIns="25390" anchor="ctr">
            <a:spAutoFit/>
          </a:bodyPr>
          <a:lstStyle>
            <a:lvl1pPr algn="l" defTabSz="457200">
              <a:defRPr sz="2200">
                <a:solidFill>
                  <a:srgbClr val="7F7F7F"/>
                </a:solidFill>
                <a:latin typeface="Univers Light"/>
                <a:ea typeface="Univers Light"/>
                <a:cs typeface="Univers Light"/>
                <a:sym typeface="Univers Light"/>
              </a:defRPr>
            </a:lvl1pPr>
          </a:lstStyle>
          <a:p>
            <a:pPr marL="0" marR="0" lvl="0" indent="0" algn="l" defTabSz="457200" eaLnBrk="1" fontAlgn="auto" latinLnBrk="0" hangingPunct="1">
              <a:lnSpc>
                <a:spcPct val="100000"/>
              </a:lnSpc>
              <a:spcBef>
                <a:spcPts val="0"/>
              </a:spcBef>
              <a:spcAft>
                <a:spcPts val="0"/>
              </a:spcAft>
              <a:buClrTx/>
              <a:buSzTx/>
              <a:buFontTx/>
              <a:buNone/>
              <a:tabLst/>
              <a:defRPr/>
            </a:pPr>
            <a:r>
              <a:rPr kumimoji="0" sz="1100" b="0" i="0" u="none" strike="noStrike" kern="0" cap="none" spc="0" normalizeH="0" baseline="0" noProof="0">
                <a:ln>
                  <a:noFill/>
                </a:ln>
                <a:solidFill>
                  <a:schemeClr val="bg1"/>
                </a:solidFill>
                <a:effectLst/>
                <a:uLnTx/>
                <a:uFillTx/>
                <a:latin typeface="Univers Light"/>
                <a:sym typeface="Univers Light"/>
              </a:rPr>
              <a:t>© </a:t>
            </a:r>
            <a:r>
              <a:rPr kumimoji="0" lang="en-US" sz="1100" b="0" i="0" u="none" strike="noStrike" kern="0" cap="none" spc="0" normalizeH="0" baseline="0" noProof="0">
                <a:ln>
                  <a:noFill/>
                </a:ln>
                <a:solidFill>
                  <a:schemeClr val="bg1"/>
                </a:solidFill>
                <a:effectLst/>
                <a:uLnTx/>
                <a:uFillTx/>
                <a:latin typeface="Univers Light"/>
                <a:sym typeface="Univers Light"/>
              </a:rPr>
              <a:t>2024 OneTrust,</a:t>
            </a:r>
            <a:r>
              <a:rPr kumimoji="0" sz="1100" b="0" i="0" u="none" strike="noStrike" kern="0" cap="none" spc="0" normalizeH="0" baseline="0" noProof="0">
                <a:ln>
                  <a:noFill/>
                </a:ln>
                <a:solidFill>
                  <a:schemeClr val="bg1"/>
                </a:solidFill>
                <a:effectLst/>
                <a:uLnTx/>
                <a:uFillTx/>
                <a:latin typeface="Univers Light"/>
                <a:sym typeface="Univers Light"/>
              </a:rPr>
              <a:t> LLC</a:t>
            </a:r>
          </a:p>
        </p:txBody>
      </p:sp>
    </p:spTree>
    <p:extLst>
      <p:ext uri="{BB962C8B-B14F-4D97-AF65-F5344CB8AC3E}">
        <p14:creationId xmlns:p14="http://schemas.microsoft.com/office/powerpoint/2010/main" val="3512152960"/>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preserve="1" userDrawn="1">
  <p:cSld name="White Backgrou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1174270426"/>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418.xml><?xml version="1.0" encoding="utf-8"?>
<p:sldLayout xmlns:a="http://schemas.openxmlformats.org/drawingml/2006/main" xmlns:r="http://schemas.openxmlformats.org/officeDocument/2006/relationships" xmlns:p="http://schemas.openxmlformats.org/presentationml/2006/main" preserve="1" userDrawn="1">
  <p:cSld name="White Background Title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11544300" cy="582612"/>
          </a:xfrm>
        </p:spPr>
        <p:txBody>
          <a:bodyPr vert="horz" lIns="91440" tIns="45720" rIns="91440" bIns="45720" rtlCol="0">
            <a:normAutofit/>
          </a:bodyPr>
          <a:lstStyle>
            <a:lvl1pPr marL="0" indent="0">
              <a:buFontTx/>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Tree>
    <p:extLst>
      <p:ext uri="{BB962C8B-B14F-4D97-AF65-F5344CB8AC3E}">
        <p14:creationId xmlns:p14="http://schemas.microsoft.com/office/powerpoint/2010/main" val="3554438094"/>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419.xml><?xml version="1.0" encoding="utf-8"?>
<p:sldLayout xmlns:a="http://schemas.openxmlformats.org/drawingml/2006/main" xmlns:r="http://schemas.openxmlformats.org/officeDocument/2006/relationships" xmlns:p="http://schemas.openxmlformats.org/presentationml/2006/main" preserve="1" userDrawn="1">
  <p:cSld name="White Background Title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6" name="Text Placeholder 5">
            <a:extLst>
              <a:ext uri="{FF2B5EF4-FFF2-40B4-BE49-F238E27FC236}">
                <a16:creationId xmlns:a16="http://schemas.microsoft.com/office/drawing/2014/main" id="{97084CA6-B8B1-5F6F-865F-E940B9D36671}"/>
              </a:ext>
            </a:extLst>
          </p:cNvPr>
          <p:cNvSpPr>
            <a:spLocks noGrp="1"/>
          </p:cNvSpPr>
          <p:nvPr>
            <p:ph type="body" sz="quarter" idx="13" hasCustomPrompt="1"/>
          </p:nvPr>
        </p:nvSpPr>
        <p:spPr>
          <a:xfrm>
            <a:off x="304800" y="1567502"/>
            <a:ext cx="115443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35464198"/>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Grey - 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DE1B1F4-6E45-4443-A71E-F3D546C72BFF}"/>
              </a:ext>
            </a:extLst>
          </p:cNvPr>
          <p:cNvSpPr/>
          <p:nvPr userDrawn="1"/>
        </p:nvSpPr>
        <p:spPr>
          <a:xfrm>
            <a:off x="4228592" y="643792"/>
            <a:ext cx="7319942" cy="5570415"/>
          </a:xfrm>
          <a:prstGeom prst="rect">
            <a:avLst/>
          </a:pr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B7CB897-6265-469E-AB82-68F8462AE4BA}"/>
              </a:ext>
            </a:extLst>
          </p:cNvPr>
          <p:cNvSpPr/>
          <p:nvPr userDrawn="1"/>
        </p:nvSpPr>
        <p:spPr>
          <a:xfrm>
            <a:off x="640177" y="643792"/>
            <a:ext cx="3420549" cy="5570415"/>
          </a:xfrm>
          <a:prstGeom prst="rect">
            <a:avLst/>
          </a:prstGeom>
          <a:blipFill>
            <a:blip r:embed="rId2" cstate="screen">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4527933" y="1710070"/>
            <a:ext cx="6786389" cy="2852737"/>
          </a:xfrm>
        </p:spPr>
        <p:txBody>
          <a:bodyPr anchor="b">
            <a:normAutofit/>
          </a:bodyPr>
          <a:lstStyle>
            <a:lvl1pPr>
              <a:defRPr sz="4800" b="1">
                <a:solidFill>
                  <a:schemeClr val="bg1"/>
                </a:solidFill>
                <a:latin typeface="+mn-lt"/>
              </a:defRPr>
            </a:lvl1pPr>
          </a:lstStyle>
          <a:p>
            <a:r>
              <a:rPr lang="en-US"/>
              <a:t>Section Header Title</a:t>
            </a:r>
          </a:p>
        </p:txBody>
      </p:sp>
      <p:sp>
        <p:nvSpPr>
          <p:cNvPr id="9" name="Text Placeholder 2"/>
          <p:cNvSpPr>
            <a:spLocks noGrp="1"/>
          </p:cNvSpPr>
          <p:nvPr>
            <p:ph type="body" idx="1" hasCustomPrompt="1"/>
          </p:nvPr>
        </p:nvSpPr>
        <p:spPr>
          <a:xfrm>
            <a:off x="4527934" y="4682492"/>
            <a:ext cx="6786389" cy="954839"/>
          </a:xfrm>
        </p:spPr>
        <p:txBody>
          <a:bodyPr/>
          <a:lstStyle>
            <a:lvl1pPr marL="0" indent="0">
              <a:buNone/>
              <a:defRPr sz="2400" spc="80" baseline="0">
                <a:solidFill>
                  <a:schemeClr val="bg1"/>
                </a:solidFill>
              </a:defRPr>
            </a:lvl1pPr>
            <a:lvl2pPr marL="457167" indent="0">
              <a:buNone/>
              <a:defRPr sz="2000">
                <a:solidFill>
                  <a:schemeClr val="tx1">
                    <a:tint val="75000"/>
                  </a:schemeClr>
                </a:solidFill>
              </a:defRPr>
            </a:lvl2pPr>
            <a:lvl3pPr marL="914332" indent="0">
              <a:buNone/>
              <a:defRPr sz="1800">
                <a:solidFill>
                  <a:schemeClr val="tx1">
                    <a:tint val="75000"/>
                  </a:schemeClr>
                </a:solidFill>
              </a:defRPr>
            </a:lvl3pPr>
            <a:lvl4pPr marL="1371498" indent="0">
              <a:buNone/>
              <a:defRPr sz="1600">
                <a:solidFill>
                  <a:schemeClr val="tx1">
                    <a:tint val="75000"/>
                  </a:schemeClr>
                </a:solidFill>
              </a:defRPr>
            </a:lvl4pPr>
            <a:lvl5pPr marL="1828664" indent="0">
              <a:buNone/>
              <a:defRPr sz="1600">
                <a:solidFill>
                  <a:schemeClr val="tx1">
                    <a:tint val="75000"/>
                  </a:schemeClr>
                </a:solidFill>
              </a:defRPr>
            </a:lvl5pPr>
            <a:lvl6pPr marL="2285830" indent="0">
              <a:buNone/>
              <a:defRPr sz="1600">
                <a:solidFill>
                  <a:schemeClr val="tx1">
                    <a:tint val="75000"/>
                  </a:schemeClr>
                </a:solidFill>
              </a:defRPr>
            </a:lvl6pPr>
            <a:lvl7pPr marL="2742994" indent="0">
              <a:buNone/>
              <a:defRPr sz="1600">
                <a:solidFill>
                  <a:schemeClr val="tx1">
                    <a:tint val="75000"/>
                  </a:schemeClr>
                </a:solidFill>
              </a:defRPr>
            </a:lvl7pPr>
            <a:lvl8pPr marL="3200160" indent="0">
              <a:buNone/>
              <a:defRPr sz="1600">
                <a:solidFill>
                  <a:schemeClr val="tx1">
                    <a:tint val="75000"/>
                  </a:schemeClr>
                </a:solidFill>
              </a:defRPr>
            </a:lvl8pPr>
            <a:lvl9pPr marL="3657327" indent="0">
              <a:buNone/>
              <a:defRPr sz="1600">
                <a:solidFill>
                  <a:schemeClr val="tx1">
                    <a:tint val="75000"/>
                  </a:schemeClr>
                </a:solidFill>
              </a:defRPr>
            </a:lvl9pPr>
          </a:lstStyle>
          <a:p>
            <a:pPr lvl="0"/>
            <a:r>
              <a:rPr lang="en-US"/>
              <a:t>Subtitle</a:t>
            </a:r>
          </a:p>
        </p:txBody>
      </p:sp>
      <p:cxnSp>
        <p:nvCxnSpPr>
          <p:cNvPr id="6" name="Straight Connector 5">
            <a:extLst>
              <a:ext uri="{FF2B5EF4-FFF2-40B4-BE49-F238E27FC236}">
                <a16:creationId xmlns:a16="http://schemas.microsoft.com/office/drawing/2014/main" id="{C4C6A23D-9E36-4788-B96E-A3948512E302}"/>
              </a:ext>
            </a:extLst>
          </p:cNvPr>
          <p:cNvCxnSpPr>
            <a:cxnSpLocks/>
          </p:cNvCxnSpPr>
          <p:nvPr userDrawn="1"/>
        </p:nvCxnSpPr>
        <p:spPr>
          <a:xfrm>
            <a:off x="4527934" y="4630733"/>
            <a:ext cx="6629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1090788"/>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preserve="1" userDrawn="1">
  <p:cSld name="White Background Title Subtitle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11544300" cy="582612"/>
          </a:xfrm>
        </p:spPr>
        <p:txBody>
          <a:bodyPr vert="horz" lIns="91440" tIns="45720" rIns="91440" bIns="45720" rtlCol="0">
            <a:normAutofit/>
          </a:bodyPr>
          <a:lstStyle>
            <a:lvl1pPr marL="0" indent="0">
              <a:buFont typeface="Wingdings" pitchFamily="2" charset="2"/>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
        <p:nvSpPr>
          <p:cNvPr id="6" name="Text Placeholder 5">
            <a:extLst>
              <a:ext uri="{FF2B5EF4-FFF2-40B4-BE49-F238E27FC236}">
                <a16:creationId xmlns:a16="http://schemas.microsoft.com/office/drawing/2014/main" id="{97084CA6-B8B1-5F6F-865F-E940B9D36671}"/>
              </a:ext>
            </a:extLst>
          </p:cNvPr>
          <p:cNvSpPr>
            <a:spLocks noGrp="1"/>
          </p:cNvSpPr>
          <p:nvPr>
            <p:ph type="body" sz="quarter" idx="13" hasCustomPrompt="1"/>
          </p:nvPr>
        </p:nvSpPr>
        <p:spPr>
          <a:xfrm>
            <a:off x="304800" y="2057400"/>
            <a:ext cx="115443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85699453"/>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421.xml><?xml version="1.0" encoding="utf-8"?>
<p:sldLayout xmlns:a="http://schemas.openxmlformats.org/drawingml/2006/main" xmlns:r="http://schemas.openxmlformats.org/officeDocument/2006/relationships" xmlns:p="http://schemas.openxmlformats.org/presentationml/2006/main" preserve="1" userDrawn="1">
  <p:cSld name="White Background Title 2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9" name="Text Placeholder 5">
            <a:extLst>
              <a:ext uri="{FF2B5EF4-FFF2-40B4-BE49-F238E27FC236}">
                <a16:creationId xmlns:a16="http://schemas.microsoft.com/office/drawing/2014/main" id="{B31D70AF-7580-F143-9574-DF082F671F95}"/>
              </a:ext>
            </a:extLst>
          </p:cNvPr>
          <p:cNvSpPr>
            <a:spLocks noGrp="1"/>
          </p:cNvSpPr>
          <p:nvPr>
            <p:ph type="body" sz="quarter" idx="13" hasCustomPrompt="1"/>
          </p:nvPr>
        </p:nvSpPr>
        <p:spPr>
          <a:xfrm>
            <a:off x="304800" y="1567502"/>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0" name="Text Placeholder 5">
            <a:extLst>
              <a:ext uri="{FF2B5EF4-FFF2-40B4-BE49-F238E27FC236}">
                <a16:creationId xmlns:a16="http://schemas.microsoft.com/office/drawing/2014/main" id="{47624E3D-E7BF-595A-B8B8-8BCE1239CCA3}"/>
              </a:ext>
            </a:extLst>
          </p:cNvPr>
          <p:cNvSpPr>
            <a:spLocks noGrp="1"/>
          </p:cNvSpPr>
          <p:nvPr>
            <p:ph type="body" sz="quarter" idx="14" hasCustomPrompt="1"/>
          </p:nvPr>
        </p:nvSpPr>
        <p:spPr>
          <a:xfrm>
            <a:off x="6213227" y="1567502"/>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15179492"/>
      </p:ext>
    </p:extLst>
  </p:cSld>
  <p:clrMapOvr>
    <a:masterClrMapping/>
  </p:clrMapOvr>
  <p:extLst>
    <p:ext uri="{DCECCB84-F9BA-43D5-87BE-67443E8EF086}">
      <p15:sldGuideLst xmlns:p15="http://schemas.microsoft.com/office/powerpoint/2012/main">
        <p15:guide id="1" pos="3912">
          <p15:clr>
            <a:srgbClr val="FBAE40"/>
          </p15:clr>
        </p15:guide>
        <p15:guide id="2" pos="3744">
          <p15:clr>
            <a:srgbClr val="FBAE40"/>
          </p15:clr>
        </p15:guide>
        <p15:guide id="3" orient="horz" pos="768">
          <p15:clr>
            <a:srgbClr val="FBAE40"/>
          </p15:clr>
        </p15:guide>
      </p15:sldGuideLst>
    </p:ext>
  </p:extLst>
</p:sldLayout>
</file>

<file path=ppt/slideLayouts/slideLayout422.xml><?xml version="1.0" encoding="utf-8"?>
<p:sldLayout xmlns:a="http://schemas.openxmlformats.org/drawingml/2006/main" xmlns:r="http://schemas.openxmlformats.org/officeDocument/2006/relationships" xmlns:p="http://schemas.openxmlformats.org/presentationml/2006/main" preserve="1" userDrawn="1">
  <p:cSld name="White Background Title Subtitle 2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11544300" cy="582612"/>
          </a:xfrm>
        </p:spPr>
        <p:txBody>
          <a:bodyPr vert="horz" lIns="91440" tIns="45720" rIns="91440" bIns="45720" rtlCol="0">
            <a:normAutofit/>
          </a:bodyPr>
          <a:lstStyle>
            <a:lvl1pPr marL="0" indent="0">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
        <p:nvSpPr>
          <p:cNvPr id="9" name="Text Placeholder 5">
            <a:extLst>
              <a:ext uri="{FF2B5EF4-FFF2-40B4-BE49-F238E27FC236}">
                <a16:creationId xmlns:a16="http://schemas.microsoft.com/office/drawing/2014/main" id="{B31D70AF-7580-F143-9574-DF082F671F95}"/>
              </a:ext>
            </a:extLst>
          </p:cNvPr>
          <p:cNvSpPr>
            <a:spLocks noGrp="1"/>
          </p:cNvSpPr>
          <p:nvPr>
            <p:ph type="body" sz="quarter" idx="13" hasCustomPrompt="1"/>
          </p:nvPr>
        </p:nvSpPr>
        <p:spPr>
          <a:xfrm>
            <a:off x="304800" y="2057400"/>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0" name="Text Placeholder 5">
            <a:extLst>
              <a:ext uri="{FF2B5EF4-FFF2-40B4-BE49-F238E27FC236}">
                <a16:creationId xmlns:a16="http://schemas.microsoft.com/office/drawing/2014/main" id="{47624E3D-E7BF-595A-B8B8-8BCE1239CCA3}"/>
              </a:ext>
            </a:extLst>
          </p:cNvPr>
          <p:cNvSpPr>
            <a:spLocks noGrp="1"/>
          </p:cNvSpPr>
          <p:nvPr>
            <p:ph type="body" sz="quarter" idx="14" hasCustomPrompt="1"/>
          </p:nvPr>
        </p:nvSpPr>
        <p:spPr>
          <a:xfrm>
            <a:off x="6213227" y="2057400"/>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82957470"/>
      </p:ext>
    </p:extLst>
  </p:cSld>
  <p:clrMapOvr>
    <a:masterClrMapping/>
  </p:clrMapOvr>
  <p:extLst>
    <p:ext uri="{DCECCB84-F9BA-43D5-87BE-67443E8EF086}">
      <p15:sldGuideLst xmlns:p15="http://schemas.microsoft.com/office/powerpoint/2012/main">
        <p15:guide id="1" pos="3912">
          <p15:clr>
            <a:srgbClr val="FBAE40"/>
          </p15:clr>
        </p15:guide>
        <p15:guide id="2" pos="3744">
          <p15:clr>
            <a:srgbClr val="FBAE40"/>
          </p15:clr>
        </p15:guide>
        <p15:guide id="3" orient="horz" pos="768">
          <p15:clr>
            <a:srgbClr val="FBAE40"/>
          </p15:clr>
        </p15:guide>
      </p15:sldGuideLst>
    </p:ext>
  </p:extLst>
</p:sldLayout>
</file>

<file path=ppt/slideLayouts/slideLayout423.xml><?xml version="1.0" encoding="utf-8"?>
<p:sldLayout xmlns:a="http://schemas.openxmlformats.org/drawingml/2006/main" xmlns:r="http://schemas.openxmlformats.org/officeDocument/2006/relationships" xmlns:p="http://schemas.openxmlformats.org/presentationml/2006/main" preserve="1" userDrawn="1">
  <p:cSld name="White Background Title Subtitle Copy Imag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5641848"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5641848" cy="582612"/>
          </a:xfrm>
        </p:spPr>
        <p:txBody>
          <a:bodyPr vert="horz" lIns="91440" tIns="45720" rIns="91440" bIns="45720" rtlCol="0">
            <a:normAutofit/>
          </a:bodyPr>
          <a:lstStyle>
            <a:lvl1pPr marL="0" indent="0">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
        <p:nvSpPr>
          <p:cNvPr id="9" name="Picture Placeholder 8">
            <a:extLst>
              <a:ext uri="{FF2B5EF4-FFF2-40B4-BE49-F238E27FC236}">
                <a16:creationId xmlns:a16="http://schemas.microsoft.com/office/drawing/2014/main" id="{3E6B7351-222B-3BFB-5D5C-6161EF1A84A9}"/>
              </a:ext>
            </a:extLst>
          </p:cNvPr>
          <p:cNvSpPr>
            <a:spLocks noGrp="1"/>
          </p:cNvSpPr>
          <p:nvPr>
            <p:ph type="pic" sz="quarter" idx="14"/>
          </p:nvPr>
        </p:nvSpPr>
        <p:spPr>
          <a:xfrm>
            <a:off x="6096001" y="-1"/>
            <a:ext cx="6095999" cy="6539607"/>
          </a:xfrm>
        </p:spPr>
        <p:txBody>
          <a:bodyPr/>
          <a:lstStyle/>
          <a:p>
            <a:endParaRPr lang="en-US" dirty="0"/>
          </a:p>
        </p:txBody>
      </p:sp>
      <p:sp>
        <p:nvSpPr>
          <p:cNvPr id="10" name="Text Placeholder 5">
            <a:extLst>
              <a:ext uri="{FF2B5EF4-FFF2-40B4-BE49-F238E27FC236}">
                <a16:creationId xmlns:a16="http://schemas.microsoft.com/office/drawing/2014/main" id="{F7EEE8DC-6A5B-C198-BD0A-C7E1FF70B471}"/>
              </a:ext>
            </a:extLst>
          </p:cNvPr>
          <p:cNvSpPr>
            <a:spLocks noGrp="1"/>
          </p:cNvSpPr>
          <p:nvPr>
            <p:ph type="body" sz="quarter" idx="13" hasCustomPrompt="1"/>
          </p:nvPr>
        </p:nvSpPr>
        <p:spPr>
          <a:xfrm>
            <a:off x="304800" y="2057400"/>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0765971"/>
      </p:ext>
    </p:extLst>
  </p:cSld>
  <p:clrMapOvr>
    <a:masterClrMapping/>
  </p:clrMapOvr>
  <p:extLst>
    <p:ext uri="{DCECCB84-F9BA-43D5-87BE-67443E8EF086}">
      <p15:sldGuideLst xmlns:p15="http://schemas.microsoft.com/office/powerpoint/2012/main">
        <p15:guide id="1" pos="3840">
          <p15:clr>
            <a:srgbClr val="FBAE40"/>
          </p15:clr>
        </p15:guide>
        <p15:guide id="2" pos="3744">
          <p15:clr>
            <a:srgbClr val="FBAE40"/>
          </p15:clr>
        </p15:guide>
        <p15:guide id="3" orient="horz" pos="768">
          <p15:clr>
            <a:srgbClr val="FBAE40"/>
          </p15:clr>
        </p15:guide>
      </p15:sldGuideLst>
    </p:ext>
  </p:extLst>
</p:sldLayout>
</file>

<file path=ppt/slideLayouts/slideLayout424.xml><?xml version="1.0" encoding="utf-8"?>
<p:sldLayout xmlns:a="http://schemas.openxmlformats.org/drawingml/2006/main" xmlns:r="http://schemas.openxmlformats.org/officeDocument/2006/relationships" xmlns:p="http://schemas.openxmlformats.org/presentationml/2006/main" preserve="1" userDrawn="1">
  <p:cSld name="White Background Title Subtitle Copy Image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6326336" y="571522"/>
            <a:ext cx="5641848"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6326336" y="1219200"/>
            <a:ext cx="5641848" cy="582612"/>
          </a:xfrm>
        </p:spPr>
        <p:txBody>
          <a:bodyPr vert="horz" lIns="91440" tIns="45720" rIns="91440" bIns="45720" rtlCol="0">
            <a:normAutofit/>
          </a:bodyPr>
          <a:lstStyle>
            <a:lvl1pPr marL="0" indent="0">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
        <p:nvSpPr>
          <p:cNvPr id="9" name="Picture Placeholder 8">
            <a:extLst>
              <a:ext uri="{FF2B5EF4-FFF2-40B4-BE49-F238E27FC236}">
                <a16:creationId xmlns:a16="http://schemas.microsoft.com/office/drawing/2014/main" id="{3E6B7351-222B-3BFB-5D5C-6161EF1A84A9}"/>
              </a:ext>
            </a:extLst>
          </p:cNvPr>
          <p:cNvSpPr>
            <a:spLocks noGrp="1"/>
          </p:cNvSpPr>
          <p:nvPr>
            <p:ph type="pic" sz="quarter" idx="14"/>
          </p:nvPr>
        </p:nvSpPr>
        <p:spPr>
          <a:xfrm>
            <a:off x="1" y="-1"/>
            <a:ext cx="6096000" cy="6539607"/>
          </a:xfrm>
        </p:spPr>
        <p:txBody>
          <a:bodyPr/>
          <a:lstStyle/>
          <a:p>
            <a:endParaRPr lang="en-US" dirty="0"/>
          </a:p>
        </p:txBody>
      </p:sp>
      <p:sp>
        <p:nvSpPr>
          <p:cNvPr id="10" name="Text Placeholder 5">
            <a:extLst>
              <a:ext uri="{FF2B5EF4-FFF2-40B4-BE49-F238E27FC236}">
                <a16:creationId xmlns:a16="http://schemas.microsoft.com/office/drawing/2014/main" id="{B10699C7-03A9-9D5F-5D8D-68A7B4ECFB59}"/>
              </a:ext>
            </a:extLst>
          </p:cNvPr>
          <p:cNvSpPr>
            <a:spLocks noGrp="1"/>
          </p:cNvSpPr>
          <p:nvPr>
            <p:ph type="body" sz="quarter" idx="15" hasCustomPrompt="1"/>
          </p:nvPr>
        </p:nvSpPr>
        <p:spPr>
          <a:xfrm>
            <a:off x="6329384" y="2057400"/>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95946900"/>
      </p:ext>
    </p:extLst>
  </p:cSld>
  <p:clrMapOvr>
    <a:masterClrMapping/>
  </p:clrMapOvr>
  <p:extLst>
    <p:ext uri="{DCECCB84-F9BA-43D5-87BE-67443E8EF086}">
      <p15:sldGuideLst xmlns:p15="http://schemas.microsoft.com/office/powerpoint/2012/main">
        <p15:guide id="1" pos="3840">
          <p15:clr>
            <a:srgbClr val="FBAE40"/>
          </p15:clr>
        </p15:guide>
        <p15:guide id="2" pos="3984">
          <p15:clr>
            <a:srgbClr val="FBAE40"/>
          </p15:clr>
        </p15:guide>
        <p15:guide id="3" orient="horz" pos="768">
          <p15:clr>
            <a:srgbClr val="FBAE40"/>
          </p15:clr>
        </p15:guide>
      </p15:sldGuideLst>
    </p:ext>
  </p:extLst>
</p:sldLayout>
</file>

<file path=ppt/slideLayouts/slideLayout425.xml><?xml version="1.0" encoding="utf-8"?>
<p:sldLayout xmlns:a="http://schemas.openxmlformats.org/drawingml/2006/main" xmlns:r="http://schemas.openxmlformats.org/officeDocument/2006/relationships" xmlns:p="http://schemas.openxmlformats.org/presentationml/2006/main" preserve="1" userDrawn="1">
  <p:cSld name="White Background Title Chart">
    <p:spTree>
      <p:nvGrpSpPr>
        <p:cNvPr id="1" name=""/>
        <p:cNvGrpSpPr/>
        <p:nvPr/>
      </p:nvGrpSpPr>
      <p:grpSpPr>
        <a:xfrm>
          <a:off x="0" y="0"/>
          <a:ext cx="0" cy="0"/>
          <a:chOff x="0" y="0"/>
          <a:chExt cx="0" cy="0"/>
        </a:xfrm>
      </p:grpSpPr>
      <p:sp>
        <p:nvSpPr>
          <p:cNvPr id="5" name="Line">
            <a:extLst>
              <a:ext uri="{FF2B5EF4-FFF2-40B4-BE49-F238E27FC236}">
                <a16:creationId xmlns:a16="http://schemas.microsoft.com/office/drawing/2014/main" id="{83D016EE-31A0-CEF0-E3D1-F942263C32C7}"/>
              </a:ext>
            </a:extLst>
          </p:cNvPr>
          <p:cNvSpPr/>
          <p:nvPr userDrawn="1"/>
        </p:nvSpPr>
        <p:spPr>
          <a:xfrm flipV="1">
            <a:off x="4264886" y="683399"/>
            <a:ext cx="0" cy="5651501"/>
          </a:xfrm>
          <a:prstGeom prst="line">
            <a:avLst/>
          </a:prstGeom>
          <a:ln w="12700">
            <a:solidFill>
              <a:srgbClr val="BFBFBF"/>
            </a:solidFill>
            <a:miter lim="400000"/>
          </a:ln>
        </p:spPr>
        <p:txBody>
          <a:bodyPr lIns="25390" tIns="25390" rIns="25390" bIns="25390" anchor="ctr"/>
          <a:lstStyle/>
          <a:p>
            <a:pPr>
              <a:defRPr sz="4000">
                <a:solidFill>
                  <a:srgbClr val="FFFFFF"/>
                </a:solidFill>
                <a:effectLst>
                  <a:outerShdw blurRad="38100" dist="12700" dir="5400000" rotWithShape="0">
                    <a:srgbClr val="000000">
                      <a:alpha val="50000"/>
                    </a:srgbClr>
                  </a:outerShdw>
                </a:effectLst>
              </a:defRPr>
            </a:pPr>
            <a:endParaRPr sz="1999" dirty="0">
              <a:latin typeface="Univers Light" panose="020B0403020202020204" pitchFamily="34" charset="0"/>
            </a:endParaRPr>
          </a:p>
        </p:txBody>
      </p:sp>
      <p:sp>
        <p:nvSpPr>
          <p:cNvPr id="7" name="Chart Placeholder 10">
            <a:extLst>
              <a:ext uri="{FF2B5EF4-FFF2-40B4-BE49-F238E27FC236}">
                <a16:creationId xmlns:a16="http://schemas.microsoft.com/office/drawing/2014/main" id="{269E911D-5085-3547-48F4-ACACAB0E8C80}"/>
              </a:ext>
            </a:extLst>
          </p:cNvPr>
          <p:cNvSpPr>
            <a:spLocks noGrp="1"/>
          </p:cNvSpPr>
          <p:nvPr>
            <p:ph type="chart" sz="quarter" idx="12"/>
          </p:nvPr>
        </p:nvSpPr>
        <p:spPr>
          <a:xfrm>
            <a:off x="4573440" y="571500"/>
            <a:ext cx="7282986" cy="5753099"/>
          </a:xfrm>
          <a:prstGeom prst="rect">
            <a:avLst/>
          </a:prstGeom>
        </p:spPr>
        <p:txBody>
          <a:bodyPr/>
          <a:lstStyle>
            <a:lvl1pPr>
              <a:defRPr b="0" i="0">
                <a:latin typeface="Univers Light" panose="020B0403020202020204" pitchFamily="34" charset="0"/>
              </a:defRPr>
            </a:lvl1pPr>
          </a:lstStyle>
          <a:p>
            <a:endParaRPr lang="en-US" dirty="0"/>
          </a:p>
        </p:txBody>
      </p:sp>
      <p:sp>
        <p:nvSpPr>
          <p:cNvPr id="2" name="Title 1">
            <a:extLst>
              <a:ext uri="{FF2B5EF4-FFF2-40B4-BE49-F238E27FC236}">
                <a16:creationId xmlns:a16="http://schemas.microsoft.com/office/drawing/2014/main" id="{BBE1E901-218F-F241-6F8E-AC162E8959EA}"/>
              </a:ext>
            </a:extLst>
          </p:cNvPr>
          <p:cNvSpPr>
            <a:spLocks noGrp="1"/>
          </p:cNvSpPr>
          <p:nvPr>
            <p:ph type="title"/>
          </p:nvPr>
        </p:nvSpPr>
        <p:spPr>
          <a:xfrm>
            <a:off x="304800" y="620950"/>
            <a:ext cx="3651533" cy="5723998"/>
          </a:xfrm>
        </p:spPr>
        <p:txBody>
          <a:bodyPr anchor="t"/>
          <a:lstStyle/>
          <a:p>
            <a:r>
              <a:rPr lang="en-US"/>
              <a:t>Click to edit Master title style</a:t>
            </a:r>
          </a:p>
        </p:txBody>
      </p:sp>
    </p:spTree>
    <p:extLst>
      <p:ext uri="{BB962C8B-B14F-4D97-AF65-F5344CB8AC3E}">
        <p14:creationId xmlns:p14="http://schemas.microsoft.com/office/powerpoint/2010/main" val="3051233133"/>
      </p:ext>
    </p:extLst>
  </p:cSld>
  <p:clrMapOvr>
    <a:masterClrMapping/>
  </p:clrMapOvr>
  <p:extLst>
    <p:ext uri="{DCECCB84-F9BA-43D5-87BE-67443E8EF086}">
      <p15:sldGuideLst xmlns:p15="http://schemas.microsoft.com/office/powerpoint/2012/main">
        <p15:guide id="1" pos="2880">
          <p15:clr>
            <a:srgbClr val="FBAE40"/>
          </p15:clr>
        </p15:guide>
        <p15:guide id="2" pos="2688">
          <p15:clr>
            <a:srgbClr val="FBAE40"/>
          </p15:clr>
        </p15:guide>
        <p15:guide id="3" pos="2496">
          <p15:clr>
            <a:srgbClr val="FBAE40"/>
          </p15:clr>
        </p15:guide>
      </p15:sldGuideLst>
    </p:ext>
  </p:extLst>
</p:sldLayout>
</file>

<file path=ppt/slideLayouts/slideLayout426.xml><?xml version="1.0" encoding="utf-8"?>
<p:sldLayout xmlns:a="http://schemas.openxmlformats.org/drawingml/2006/main" xmlns:r="http://schemas.openxmlformats.org/officeDocument/2006/relationships" xmlns:p="http://schemas.openxmlformats.org/presentationml/2006/main" preserve="1" userDrawn="1">
  <p:cSld name="White Background 2 Culumn">
    <p:spTree>
      <p:nvGrpSpPr>
        <p:cNvPr id="1" name=""/>
        <p:cNvGrpSpPr/>
        <p:nvPr/>
      </p:nvGrpSpPr>
      <p:grpSpPr>
        <a:xfrm>
          <a:off x="0" y="0"/>
          <a:ext cx="0" cy="0"/>
          <a:chOff x="0" y="0"/>
          <a:chExt cx="0" cy="0"/>
        </a:xfrm>
      </p:grpSpPr>
      <p:sp>
        <p:nvSpPr>
          <p:cNvPr id="8" name="Text Placeholder 28">
            <a:extLst>
              <a:ext uri="{FF2B5EF4-FFF2-40B4-BE49-F238E27FC236}">
                <a16:creationId xmlns:a16="http://schemas.microsoft.com/office/drawing/2014/main" id="{43C7B869-299E-2BCE-3ADB-EBEFB4CDF749}"/>
              </a:ext>
            </a:extLst>
          </p:cNvPr>
          <p:cNvSpPr>
            <a:spLocks noGrp="1"/>
          </p:cNvSpPr>
          <p:nvPr>
            <p:ph type="body" sz="quarter" idx="14"/>
          </p:nvPr>
        </p:nvSpPr>
        <p:spPr>
          <a:xfrm>
            <a:off x="6265195" y="1409699"/>
            <a:ext cx="5575395" cy="1159689"/>
          </a:xfrm>
          <a:prstGeom prst="rect">
            <a:avLst/>
          </a:prstGeom>
        </p:spPr>
        <p:txBody>
          <a:bodyPr vert="horz" lIns="91440" tIns="45720" rIns="91440" bIns="45720" rtlCol="0" anchor="t">
            <a:noAutofit/>
          </a:bodyPr>
          <a:lstStyle>
            <a:lvl1pPr marL="0" indent="0">
              <a:buNone/>
              <a:tabLst/>
              <a:defRPr lang="en-US" sz="3200" smtClean="0">
                <a:latin typeface="Univers Light" panose="020B0403020202020204" pitchFamily="34" charset="0"/>
                <a:ea typeface="+mj-ea"/>
                <a:cs typeface="+mj-cs"/>
              </a:defRPr>
            </a:lvl1pPr>
            <a:lvl2pPr>
              <a:defRPr lang="en-US" smtClean="0"/>
            </a:lvl2pPr>
            <a:lvl3pPr>
              <a:defRPr lang="en-US" smtClean="0"/>
            </a:lvl3pPr>
            <a:lvl4pPr>
              <a:defRPr lang="en-US" smtClean="0"/>
            </a:lvl4pPr>
            <a:lvl5pPr>
              <a:defRPr lang="en-US"/>
            </a:lvl5pPr>
          </a:lstStyle>
          <a:p>
            <a:pPr marL="15875" lvl="0" indent="-15875">
              <a:spcBef>
                <a:spcPct val="0"/>
              </a:spcBef>
            </a:pPr>
            <a:r>
              <a:rPr lang="en-US"/>
              <a:t>Click to edit Master text styles</a:t>
            </a:r>
          </a:p>
        </p:txBody>
      </p:sp>
      <p:sp>
        <p:nvSpPr>
          <p:cNvPr id="12" name="Text Placeholder 28">
            <a:extLst>
              <a:ext uri="{FF2B5EF4-FFF2-40B4-BE49-F238E27FC236}">
                <a16:creationId xmlns:a16="http://schemas.microsoft.com/office/drawing/2014/main" id="{1E24E712-8D8A-7425-52F0-DFB87F48B1B4}"/>
              </a:ext>
            </a:extLst>
          </p:cNvPr>
          <p:cNvSpPr>
            <a:spLocks noGrp="1"/>
          </p:cNvSpPr>
          <p:nvPr>
            <p:ph type="body" sz="quarter" idx="15"/>
          </p:nvPr>
        </p:nvSpPr>
        <p:spPr>
          <a:xfrm>
            <a:off x="304519" y="1409700"/>
            <a:ext cx="5575395" cy="1159689"/>
          </a:xfrm>
          <a:prstGeom prst="rect">
            <a:avLst/>
          </a:prstGeom>
        </p:spPr>
        <p:txBody>
          <a:bodyPr vert="horz" lIns="91440" tIns="45720" rIns="91440" bIns="45720" rtlCol="0" anchor="t">
            <a:noAutofit/>
          </a:bodyPr>
          <a:lstStyle>
            <a:lvl1pPr marL="0" indent="0">
              <a:buNone/>
              <a:tabLst/>
              <a:defRPr lang="en-US" sz="3200" smtClean="0">
                <a:latin typeface="Univers Light" panose="020B0403020202020204" pitchFamily="34" charset="0"/>
                <a:ea typeface="+mj-ea"/>
                <a:cs typeface="+mj-cs"/>
              </a:defRPr>
            </a:lvl1pPr>
            <a:lvl2pPr>
              <a:defRPr lang="en-US" smtClean="0"/>
            </a:lvl2pPr>
            <a:lvl3pPr>
              <a:defRPr lang="en-US" smtClean="0"/>
            </a:lvl3pPr>
            <a:lvl4pPr>
              <a:defRPr lang="en-US" smtClean="0"/>
            </a:lvl4pPr>
            <a:lvl5pPr>
              <a:defRPr lang="en-US"/>
            </a:lvl5pPr>
          </a:lstStyle>
          <a:p>
            <a:pPr marL="15875" lvl="0" indent="-15875">
              <a:spcBef>
                <a:spcPct val="0"/>
              </a:spcBef>
            </a:pPr>
            <a:r>
              <a:rPr lang="en-US"/>
              <a:t>Click to edit Master text styles</a:t>
            </a:r>
          </a:p>
        </p:txBody>
      </p:sp>
      <p:sp>
        <p:nvSpPr>
          <p:cNvPr id="14" name="Text Placeholder 5">
            <a:extLst>
              <a:ext uri="{FF2B5EF4-FFF2-40B4-BE49-F238E27FC236}">
                <a16:creationId xmlns:a16="http://schemas.microsoft.com/office/drawing/2014/main" id="{B845577C-61D2-DE30-7DC5-7B6CD79E9C3B}"/>
              </a:ext>
            </a:extLst>
          </p:cNvPr>
          <p:cNvSpPr>
            <a:spLocks noGrp="1"/>
          </p:cNvSpPr>
          <p:nvPr>
            <p:ph type="body" sz="quarter" idx="13" hasCustomPrompt="1"/>
          </p:nvPr>
        </p:nvSpPr>
        <p:spPr>
          <a:xfrm>
            <a:off x="304800" y="2764840"/>
            <a:ext cx="5575114" cy="3680409"/>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5" name="Text Placeholder 5">
            <a:extLst>
              <a:ext uri="{FF2B5EF4-FFF2-40B4-BE49-F238E27FC236}">
                <a16:creationId xmlns:a16="http://schemas.microsoft.com/office/drawing/2014/main" id="{B956DDE4-D3FB-5E9C-22A7-48AD65F61925}"/>
              </a:ext>
            </a:extLst>
          </p:cNvPr>
          <p:cNvSpPr>
            <a:spLocks noGrp="1"/>
          </p:cNvSpPr>
          <p:nvPr>
            <p:ph type="body" sz="quarter" idx="16" hasCustomPrompt="1"/>
          </p:nvPr>
        </p:nvSpPr>
        <p:spPr>
          <a:xfrm>
            <a:off x="6264914" y="2764838"/>
            <a:ext cx="5575395" cy="3680411"/>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4ACBB80F-7D7F-BB62-E374-9CD545989C62}"/>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2993211109"/>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preserve="1" userDrawn="1">
  <p:cSld name="White Background 3 Culumn">
    <p:spTree>
      <p:nvGrpSpPr>
        <p:cNvPr id="1" name=""/>
        <p:cNvGrpSpPr/>
        <p:nvPr/>
      </p:nvGrpSpPr>
      <p:grpSpPr>
        <a:xfrm>
          <a:off x="0" y="0"/>
          <a:ext cx="0" cy="0"/>
          <a:chOff x="0" y="0"/>
          <a:chExt cx="0" cy="0"/>
        </a:xfrm>
      </p:grpSpPr>
      <p:sp>
        <p:nvSpPr>
          <p:cNvPr id="23" name="Text Placeholder 22">
            <a:extLst>
              <a:ext uri="{FF2B5EF4-FFF2-40B4-BE49-F238E27FC236}">
                <a16:creationId xmlns:a16="http://schemas.microsoft.com/office/drawing/2014/main" id="{434CE2AE-67FD-0F67-AC43-FAEA26EE3CD3}"/>
              </a:ext>
            </a:extLst>
          </p:cNvPr>
          <p:cNvSpPr>
            <a:spLocks noGrp="1"/>
          </p:cNvSpPr>
          <p:nvPr>
            <p:ph type="body" sz="quarter" idx="18"/>
          </p:nvPr>
        </p:nvSpPr>
        <p:spPr>
          <a:xfrm>
            <a:off x="311266" y="1410514"/>
            <a:ext cx="3632192" cy="1158875"/>
          </a:xfrm>
        </p:spPr>
        <p:txBody>
          <a:bodyPr vert="horz" lIns="91440" tIns="45720" rIns="91440" bIns="45720" rtlCol="0" anchor="t">
            <a:noAutofit/>
          </a:bodyPr>
          <a:lstStyle>
            <a:lvl1pPr marL="0" indent="0">
              <a:buFontTx/>
              <a:buNone/>
              <a:defRPr lang="en-US" sz="3000" smtClean="0">
                <a:latin typeface="Univers Light" panose="020B0403020202020204" pitchFamily="34" charset="0"/>
                <a:ea typeface="+mj-ea"/>
                <a:cs typeface="+mj-cs"/>
              </a:defRPr>
            </a:lvl1pPr>
            <a:lvl2pPr marL="228508" indent="0">
              <a:buFontTx/>
              <a:buNone/>
              <a:defRPr lang="en-US" smtClean="0"/>
            </a:lvl2pPr>
            <a:lvl3pPr marL="228508" indent="0">
              <a:buFontTx/>
              <a:buNone/>
              <a:defRPr lang="en-US" smtClean="0"/>
            </a:lvl3pPr>
            <a:lvl4pPr marL="228508" indent="0">
              <a:buFontTx/>
              <a:buNone/>
              <a:defRPr lang="en-US" smtClean="0"/>
            </a:lvl4pPr>
            <a:lvl5pPr marL="228508" indent="0">
              <a:buFontTx/>
              <a:buNone/>
              <a:defRPr lang="en-US"/>
            </a:lvl5pPr>
          </a:lstStyle>
          <a:p>
            <a:pPr marL="9525" lvl="0" indent="-9525">
              <a:spcBef>
                <a:spcPct val="0"/>
              </a:spcBef>
              <a:buNone/>
              <a:tabLst/>
            </a:pPr>
            <a:r>
              <a:rPr lang="en-US"/>
              <a:t>Click to edit Master text styles</a:t>
            </a:r>
          </a:p>
        </p:txBody>
      </p:sp>
      <p:sp>
        <p:nvSpPr>
          <p:cNvPr id="24" name="Text Placeholder 22">
            <a:extLst>
              <a:ext uri="{FF2B5EF4-FFF2-40B4-BE49-F238E27FC236}">
                <a16:creationId xmlns:a16="http://schemas.microsoft.com/office/drawing/2014/main" id="{47B76B61-373C-2F29-4F91-F1180377A3BE}"/>
              </a:ext>
            </a:extLst>
          </p:cNvPr>
          <p:cNvSpPr>
            <a:spLocks noGrp="1"/>
          </p:cNvSpPr>
          <p:nvPr>
            <p:ph type="body" sz="quarter" idx="19"/>
          </p:nvPr>
        </p:nvSpPr>
        <p:spPr>
          <a:xfrm>
            <a:off x="4279904" y="1410514"/>
            <a:ext cx="3632192" cy="1158875"/>
          </a:xfrm>
        </p:spPr>
        <p:txBody>
          <a:bodyPr vert="horz" lIns="91440" tIns="45720" rIns="91440" bIns="45720" rtlCol="0" anchor="t">
            <a:noAutofit/>
          </a:bodyPr>
          <a:lstStyle>
            <a:lvl1pPr marL="0" indent="0">
              <a:buFontTx/>
              <a:buNone/>
              <a:defRPr lang="en-US" sz="3000" smtClean="0">
                <a:latin typeface="Univers Light" panose="020B0403020202020204" pitchFamily="34" charset="0"/>
                <a:ea typeface="+mj-ea"/>
                <a:cs typeface="+mj-cs"/>
              </a:defRPr>
            </a:lvl1pPr>
            <a:lvl2pPr marL="228508" indent="0">
              <a:buFontTx/>
              <a:buNone/>
              <a:defRPr lang="en-US" smtClean="0"/>
            </a:lvl2pPr>
            <a:lvl3pPr marL="228508" indent="0">
              <a:buFontTx/>
              <a:buNone/>
              <a:defRPr lang="en-US" smtClean="0"/>
            </a:lvl3pPr>
            <a:lvl4pPr marL="228508" indent="0">
              <a:buFontTx/>
              <a:buNone/>
              <a:defRPr lang="en-US" smtClean="0"/>
            </a:lvl4pPr>
            <a:lvl5pPr marL="228508" indent="0">
              <a:buFontTx/>
              <a:buNone/>
              <a:defRPr lang="en-US"/>
            </a:lvl5pPr>
          </a:lstStyle>
          <a:p>
            <a:pPr marL="9525" lvl="0" indent="-9525">
              <a:spcBef>
                <a:spcPct val="0"/>
              </a:spcBef>
              <a:buNone/>
              <a:tabLst/>
            </a:pPr>
            <a:r>
              <a:rPr lang="en-US"/>
              <a:t>Click to edit Master text styles</a:t>
            </a:r>
          </a:p>
        </p:txBody>
      </p:sp>
      <p:sp>
        <p:nvSpPr>
          <p:cNvPr id="25" name="Text Placeholder 22">
            <a:extLst>
              <a:ext uri="{FF2B5EF4-FFF2-40B4-BE49-F238E27FC236}">
                <a16:creationId xmlns:a16="http://schemas.microsoft.com/office/drawing/2014/main" id="{CF19A8A2-F684-FE06-6A29-DA59370B201F}"/>
              </a:ext>
            </a:extLst>
          </p:cNvPr>
          <p:cNvSpPr>
            <a:spLocks noGrp="1"/>
          </p:cNvSpPr>
          <p:nvPr>
            <p:ph type="body" sz="quarter" idx="20"/>
          </p:nvPr>
        </p:nvSpPr>
        <p:spPr>
          <a:xfrm>
            <a:off x="8216908" y="1410514"/>
            <a:ext cx="3632192" cy="1158875"/>
          </a:xfrm>
        </p:spPr>
        <p:txBody>
          <a:bodyPr vert="horz" lIns="91440" tIns="45720" rIns="91440" bIns="45720" rtlCol="0" anchor="t">
            <a:noAutofit/>
          </a:bodyPr>
          <a:lstStyle>
            <a:lvl1pPr marL="0" indent="0">
              <a:buFontTx/>
              <a:buNone/>
              <a:defRPr lang="en-US" sz="3000" smtClean="0">
                <a:latin typeface="Univers Light" panose="020B0403020202020204" pitchFamily="34" charset="0"/>
                <a:ea typeface="+mj-ea"/>
                <a:cs typeface="+mj-cs"/>
              </a:defRPr>
            </a:lvl1pPr>
            <a:lvl2pPr marL="228508" indent="0">
              <a:buFontTx/>
              <a:buNone/>
              <a:defRPr lang="en-US" smtClean="0"/>
            </a:lvl2pPr>
            <a:lvl3pPr marL="228508" indent="0">
              <a:buFontTx/>
              <a:buNone/>
              <a:defRPr lang="en-US" smtClean="0"/>
            </a:lvl3pPr>
            <a:lvl4pPr marL="228508" indent="0">
              <a:buFontTx/>
              <a:buNone/>
              <a:defRPr lang="en-US" smtClean="0"/>
            </a:lvl4pPr>
            <a:lvl5pPr marL="228508" indent="0">
              <a:buFontTx/>
              <a:buNone/>
              <a:defRPr lang="en-US"/>
            </a:lvl5pPr>
          </a:lstStyle>
          <a:p>
            <a:pPr marL="9525" lvl="0" indent="-9525">
              <a:spcBef>
                <a:spcPct val="0"/>
              </a:spcBef>
              <a:buNone/>
              <a:tabLst/>
            </a:pPr>
            <a:r>
              <a:rPr lang="en-US"/>
              <a:t>Click to edit Master text styles</a:t>
            </a:r>
          </a:p>
        </p:txBody>
      </p:sp>
      <p:sp>
        <p:nvSpPr>
          <p:cNvPr id="11" name="Text Placeholder 5">
            <a:extLst>
              <a:ext uri="{FF2B5EF4-FFF2-40B4-BE49-F238E27FC236}">
                <a16:creationId xmlns:a16="http://schemas.microsoft.com/office/drawing/2014/main" id="{548F4759-018E-60E4-602B-ADE501DADF45}"/>
              </a:ext>
            </a:extLst>
          </p:cNvPr>
          <p:cNvSpPr>
            <a:spLocks noGrp="1"/>
          </p:cNvSpPr>
          <p:nvPr>
            <p:ph type="body" sz="quarter" idx="21" hasCustomPrompt="1"/>
          </p:nvPr>
        </p:nvSpPr>
        <p:spPr>
          <a:xfrm>
            <a:off x="304800" y="2764840"/>
            <a:ext cx="3632192" cy="368041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2" name="Text Placeholder 5">
            <a:extLst>
              <a:ext uri="{FF2B5EF4-FFF2-40B4-BE49-F238E27FC236}">
                <a16:creationId xmlns:a16="http://schemas.microsoft.com/office/drawing/2014/main" id="{0A7E8BAA-59E2-E822-DB25-5D93A4B0A6D0}"/>
              </a:ext>
            </a:extLst>
          </p:cNvPr>
          <p:cNvSpPr>
            <a:spLocks noGrp="1"/>
          </p:cNvSpPr>
          <p:nvPr>
            <p:ph type="body" sz="quarter" idx="22" hasCustomPrompt="1"/>
          </p:nvPr>
        </p:nvSpPr>
        <p:spPr>
          <a:xfrm>
            <a:off x="4279904" y="2764840"/>
            <a:ext cx="3632192" cy="368041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3" name="Text Placeholder 5">
            <a:extLst>
              <a:ext uri="{FF2B5EF4-FFF2-40B4-BE49-F238E27FC236}">
                <a16:creationId xmlns:a16="http://schemas.microsoft.com/office/drawing/2014/main" id="{B10C3491-3D03-F7D9-D15A-68DE3390862D}"/>
              </a:ext>
            </a:extLst>
          </p:cNvPr>
          <p:cNvSpPr>
            <a:spLocks noGrp="1"/>
          </p:cNvSpPr>
          <p:nvPr>
            <p:ph type="body" sz="quarter" idx="23" hasCustomPrompt="1"/>
          </p:nvPr>
        </p:nvSpPr>
        <p:spPr>
          <a:xfrm>
            <a:off x="8216908" y="2764840"/>
            <a:ext cx="3632192" cy="368041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6" name="Title 1">
            <a:extLst>
              <a:ext uri="{FF2B5EF4-FFF2-40B4-BE49-F238E27FC236}">
                <a16:creationId xmlns:a16="http://schemas.microsoft.com/office/drawing/2014/main" id="{9C6D5681-0E5A-928D-02CF-ABD4D86C0282}"/>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1383793892"/>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preserve="1" userDrawn="1">
  <p:cSld name="White Background 4 Culumn">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7B6BB4EB-8DFC-8330-D40B-3A775D2756ED}"/>
              </a:ext>
            </a:extLst>
          </p:cNvPr>
          <p:cNvSpPr>
            <a:spLocks noGrp="1"/>
          </p:cNvSpPr>
          <p:nvPr>
            <p:ph type="body" sz="quarter" idx="30"/>
          </p:nvPr>
        </p:nvSpPr>
        <p:spPr>
          <a:xfrm>
            <a:off x="309307"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26" name="Text Placeholder 24">
            <a:extLst>
              <a:ext uri="{FF2B5EF4-FFF2-40B4-BE49-F238E27FC236}">
                <a16:creationId xmlns:a16="http://schemas.microsoft.com/office/drawing/2014/main" id="{F21110DE-4C22-FD37-4034-575865FC19A5}"/>
              </a:ext>
            </a:extLst>
          </p:cNvPr>
          <p:cNvSpPr>
            <a:spLocks noGrp="1"/>
          </p:cNvSpPr>
          <p:nvPr>
            <p:ph type="body" sz="quarter" idx="31"/>
          </p:nvPr>
        </p:nvSpPr>
        <p:spPr>
          <a:xfrm>
            <a:off x="3283864"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27" name="Text Placeholder 24">
            <a:extLst>
              <a:ext uri="{FF2B5EF4-FFF2-40B4-BE49-F238E27FC236}">
                <a16:creationId xmlns:a16="http://schemas.microsoft.com/office/drawing/2014/main" id="{4E068FA4-4074-CEA7-3717-6FD5FD588517}"/>
              </a:ext>
            </a:extLst>
          </p:cNvPr>
          <p:cNvSpPr>
            <a:spLocks noGrp="1"/>
          </p:cNvSpPr>
          <p:nvPr>
            <p:ph type="body" sz="quarter" idx="32"/>
          </p:nvPr>
        </p:nvSpPr>
        <p:spPr>
          <a:xfrm>
            <a:off x="6258421"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28" name="Text Placeholder 24">
            <a:extLst>
              <a:ext uri="{FF2B5EF4-FFF2-40B4-BE49-F238E27FC236}">
                <a16:creationId xmlns:a16="http://schemas.microsoft.com/office/drawing/2014/main" id="{735AC763-E752-330D-3CF9-37BD121363A6}"/>
              </a:ext>
            </a:extLst>
          </p:cNvPr>
          <p:cNvSpPr>
            <a:spLocks noGrp="1"/>
          </p:cNvSpPr>
          <p:nvPr>
            <p:ph type="body" sz="quarter" idx="33"/>
          </p:nvPr>
        </p:nvSpPr>
        <p:spPr>
          <a:xfrm>
            <a:off x="9232977"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12" name="Text Placeholder 5">
            <a:extLst>
              <a:ext uri="{FF2B5EF4-FFF2-40B4-BE49-F238E27FC236}">
                <a16:creationId xmlns:a16="http://schemas.microsoft.com/office/drawing/2014/main" id="{41309A43-DFDB-E7D3-B33D-B889BF35649B}"/>
              </a:ext>
            </a:extLst>
          </p:cNvPr>
          <p:cNvSpPr>
            <a:spLocks noGrp="1"/>
          </p:cNvSpPr>
          <p:nvPr>
            <p:ph type="body" sz="quarter" idx="21" hasCustomPrompt="1"/>
          </p:nvPr>
        </p:nvSpPr>
        <p:spPr>
          <a:xfrm>
            <a:off x="310896" y="2764840"/>
            <a:ext cx="2615184" cy="3680410"/>
          </a:xfrm>
        </p:spPr>
        <p:txBody>
          <a:bodyPr/>
          <a:lstStyle>
            <a:lvl1pPr>
              <a:defRPr sz="2100"/>
            </a:lvl1pPr>
            <a:lvl2pPr>
              <a:defRPr sz="1900"/>
            </a:lvl2pPr>
            <a:lvl3pPr>
              <a:defRPr sz="1900"/>
            </a:lvl3pPr>
            <a:lvl4pPr>
              <a:defRPr sz="1900"/>
            </a:lvl4pPr>
            <a:lvl5pPr>
              <a:defRPr sz="190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3" name="Text Placeholder 5">
            <a:extLst>
              <a:ext uri="{FF2B5EF4-FFF2-40B4-BE49-F238E27FC236}">
                <a16:creationId xmlns:a16="http://schemas.microsoft.com/office/drawing/2014/main" id="{B20F4F59-9187-5758-9690-059B4F10E398}"/>
              </a:ext>
            </a:extLst>
          </p:cNvPr>
          <p:cNvSpPr>
            <a:spLocks noGrp="1"/>
          </p:cNvSpPr>
          <p:nvPr>
            <p:ph type="body" sz="quarter" idx="34" hasCustomPrompt="1"/>
          </p:nvPr>
        </p:nvSpPr>
        <p:spPr>
          <a:xfrm>
            <a:off x="3284844" y="2764840"/>
            <a:ext cx="2615184" cy="3680410"/>
          </a:xfrm>
        </p:spPr>
        <p:txBody>
          <a:bodyPr vert="horz" lIns="91440" tIns="45720" rIns="91440" bIns="45720" rtlCol="0">
            <a:normAutofit/>
          </a:bodyPr>
          <a:lstStyle>
            <a:lvl1pPr>
              <a:defRPr lang="en-US" sz="2100" dirty="0"/>
            </a:lvl1pPr>
            <a:lvl2pPr>
              <a:defRPr lang="en-US" sz="1900" dirty="0"/>
            </a:lvl2pPr>
            <a:lvl3pPr>
              <a:defRPr lang="en-US" sz="1900" dirty="0"/>
            </a:lvl3pPr>
            <a:lvl4pPr>
              <a:defRPr lang="en-US" sz="1900" dirty="0"/>
            </a:lvl4pPr>
            <a:lvl5pPr>
              <a:defRPr lang="en-US" sz="1900" dirty="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4" name="Text Placeholder 5">
            <a:extLst>
              <a:ext uri="{FF2B5EF4-FFF2-40B4-BE49-F238E27FC236}">
                <a16:creationId xmlns:a16="http://schemas.microsoft.com/office/drawing/2014/main" id="{CD5371A2-75DD-FDDB-A233-6585D6374ECE}"/>
              </a:ext>
            </a:extLst>
          </p:cNvPr>
          <p:cNvSpPr>
            <a:spLocks noGrp="1"/>
          </p:cNvSpPr>
          <p:nvPr>
            <p:ph type="body" sz="quarter" idx="35" hasCustomPrompt="1"/>
          </p:nvPr>
        </p:nvSpPr>
        <p:spPr>
          <a:xfrm>
            <a:off x="6254496" y="2764840"/>
            <a:ext cx="2615184" cy="3680410"/>
          </a:xfrm>
        </p:spPr>
        <p:txBody>
          <a:bodyPr vert="horz" lIns="91440" tIns="45720" rIns="91440" bIns="45720" rtlCol="0">
            <a:normAutofit/>
          </a:bodyPr>
          <a:lstStyle>
            <a:lvl1pPr>
              <a:defRPr lang="en-US" sz="2100" dirty="0"/>
            </a:lvl1pPr>
            <a:lvl2pPr>
              <a:defRPr lang="en-US" sz="1900" dirty="0"/>
            </a:lvl2pPr>
            <a:lvl3pPr>
              <a:defRPr lang="en-US" sz="1900" dirty="0"/>
            </a:lvl3pPr>
            <a:lvl4pPr>
              <a:defRPr lang="en-US" sz="1900" dirty="0"/>
            </a:lvl4pPr>
            <a:lvl5pPr>
              <a:defRPr lang="en-US" sz="1900" dirty="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6" name="Text Placeholder 5">
            <a:extLst>
              <a:ext uri="{FF2B5EF4-FFF2-40B4-BE49-F238E27FC236}">
                <a16:creationId xmlns:a16="http://schemas.microsoft.com/office/drawing/2014/main" id="{ED991A6C-E392-9557-EF91-A906502C5456}"/>
              </a:ext>
            </a:extLst>
          </p:cNvPr>
          <p:cNvSpPr>
            <a:spLocks noGrp="1"/>
          </p:cNvSpPr>
          <p:nvPr>
            <p:ph type="body" sz="quarter" idx="36" hasCustomPrompt="1"/>
          </p:nvPr>
        </p:nvSpPr>
        <p:spPr>
          <a:xfrm>
            <a:off x="9232977" y="2764840"/>
            <a:ext cx="2615184" cy="3680410"/>
          </a:xfrm>
        </p:spPr>
        <p:txBody>
          <a:bodyPr vert="horz" lIns="91440" tIns="45720" rIns="91440" bIns="45720" rtlCol="0">
            <a:normAutofit/>
          </a:bodyPr>
          <a:lstStyle>
            <a:lvl1pPr>
              <a:defRPr lang="en-US" sz="2100" dirty="0"/>
            </a:lvl1pPr>
            <a:lvl2pPr>
              <a:defRPr lang="en-US" sz="1900" dirty="0"/>
            </a:lvl2pPr>
            <a:lvl3pPr>
              <a:defRPr lang="en-US" sz="1900" dirty="0"/>
            </a:lvl3pPr>
            <a:lvl4pPr>
              <a:defRPr lang="en-US" sz="1900" dirty="0"/>
            </a:lvl4pPr>
            <a:lvl5pPr>
              <a:defRPr lang="en-US" sz="1900" dirty="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6" name="Title 1">
            <a:extLst>
              <a:ext uri="{FF2B5EF4-FFF2-40B4-BE49-F238E27FC236}">
                <a16:creationId xmlns:a16="http://schemas.microsoft.com/office/drawing/2014/main" id="{F1791BF4-54FB-D459-8FD1-9F9812D22A0E}"/>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186014246"/>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preserve="1" userDrawn="1">
  <p:cSld name="White Background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81309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4_Mock-Up">
    <p:bg>
      <p:bgPr>
        <a:gradFill>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CA18D3B-7D96-4F95-8E15-D4DD57BDB399}"/>
              </a:ext>
            </a:extLst>
          </p:cNvPr>
          <p:cNvSpPr/>
          <p:nvPr userDrawn="1"/>
        </p:nvSpPr>
        <p:spPr>
          <a:xfrm>
            <a:off x="688731" y="285757"/>
            <a:ext cx="10814538" cy="5567119"/>
          </a:xfrm>
          <a:prstGeom prst="rect">
            <a:avLst/>
          </a:prstGeom>
          <a:solidFill>
            <a:schemeClr val="bg1"/>
          </a:solidFill>
          <a:ln>
            <a:noFill/>
          </a:ln>
          <a:effectLst>
            <a:outerShdw blurRad="63500" sx="101000" sy="101000" algn="ctr" rotWithShape="0">
              <a:schemeClr val="accent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 name="Rectangle 4">
            <a:extLst>
              <a:ext uri="{FF2B5EF4-FFF2-40B4-BE49-F238E27FC236}">
                <a16:creationId xmlns:a16="http://schemas.microsoft.com/office/drawing/2014/main" id="{9DB163C8-13B1-469D-BD26-6B8A25635C41}"/>
              </a:ext>
            </a:extLst>
          </p:cNvPr>
          <p:cNvSpPr/>
          <p:nvPr userDrawn="1"/>
        </p:nvSpPr>
        <p:spPr>
          <a:xfrm>
            <a:off x="1" y="6176963"/>
            <a:ext cx="12191998" cy="681037"/>
          </a:xfrm>
          <a:prstGeom prst="rect">
            <a:avLst/>
          </a:prstGeom>
          <a:solidFill>
            <a:srgbClr val="3888CA"/>
          </a:solidFill>
          <a:ln>
            <a:solidFill>
              <a:srgbClr val="3888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7" name="Title 16">
            <a:extLst>
              <a:ext uri="{FF2B5EF4-FFF2-40B4-BE49-F238E27FC236}">
                <a16:creationId xmlns:a16="http://schemas.microsoft.com/office/drawing/2014/main" id="{53720F7B-FDAF-44B4-91E3-57AB713F2EB5}"/>
              </a:ext>
            </a:extLst>
          </p:cNvPr>
          <p:cNvSpPr>
            <a:spLocks noGrp="1"/>
          </p:cNvSpPr>
          <p:nvPr>
            <p:ph type="title" hasCustomPrompt="1"/>
          </p:nvPr>
        </p:nvSpPr>
        <p:spPr>
          <a:xfrm>
            <a:off x="1" y="6176962"/>
            <a:ext cx="12191999" cy="685265"/>
          </a:xfrm>
        </p:spPr>
        <p:txBody>
          <a:bodyPr>
            <a:normAutofit/>
          </a:bodyPr>
          <a:lstStyle>
            <a:lvl1pPr algn="ctr">
              <a:lnSpc>
                <a:spcPct val="100000"/>
              </a:lnSpc>
              <a:defRPr sz="2800">
                <a:solidFill>
                  <a:schemeClr val="bg1"/>
                </a:solidFill>
              </a:defRPr>
            </a:lvl1pPr>
          </a:lstStyle>
          <a:p>
            <a:r>
              <a:rPr lang="en-US"/>
              <a:t>Screen Title</a:t>
            </a:r>
          </a:p>
        </p:txBody>
      </p:sp>
      <p:sp>
        <p:nvSpPr>
          <p:cNvPr id="19" name="Content Placeholder 18">
            <a:extLst>
              <a:ext uri="{FF2B5EF4-FFF2-40B4-BE49-F238E27FC236}">
                <a16:creationId xmlns:a16="http://schemas.microsoft.com/office/drawing/2014/main" id="{4E20BAD0-0E3F-4010-8618-0B48FE76DBE4}"/>
              </a:ext>
            </a:extLst>
          </p:cNvPr>
          <p:cNvSpPr>
            <a:spLocks noGrp="1" noChangeAspect="1"/>
          </p:cNvSpPr>
          <p:nvPr>
            <p:ph sz="quarter" idx="11" hasCustomPrompt="1"/>
          </p:nvPr>
        </p:nvSpPr>
        <p:spPr>
          <a:xfrm>
            <a:off x="1222224" y="407099"/>
            <a:ext cx="10184235" cy="5318620"/>
          </a:xfrm>
        </p:spPr>
        <p:txBody>
          <a:bodyPr anchor="ctr"/>
          <a:lstStyle>
            <a:lvl1pPr marL="0" indent="0" algn="ctr">
              <a:buNone/>
              <a:defRPr>
                <a:solidFill>
                  <a:schemeClr val="bg1">
                    <a:lumMod val="65000"/>
                  </a:schemeClr>
                </a:solidFill>
              </a:defRPr>
            </a:lvl1pPr>
          </a:lstStyle>
          <a:p>
            <a:pPr lvl="0"/>
            <a:r>
              <a:rPr lang="en-US"/>
              <a:t>Insert Mock-Up Here</a:t>
            </a:r>
          </a:p>
        </p:txBody>
      </p:sp>
      <p:sp>
        <p:nvSpPr>
          <p:cNvPr id="6" name="Rectangle 5">
            <a:extLst>
              <a:ext uri="{FF2B5EF4-FFF2-40B4-BE49-F238E27FC236}">
                <a16:creationId xmlns:a16="http://schemas.microsoft.com/office/drawing/2014/main" id="{465AA12A-1B45-4979-8EBA-A192CC7F2D9D}"/>
              </a:ext>
            </a:extLst>
          </p:cNvPr>
          <p:cNvSpPr/>
          <p:nvPr userDrawn="1"/>
        </p:nvSpPr>
        <p:spPr>
          <a:xfrm>
            <a:off x="685800" y="279943"/>
            <a:ext cx="439615" cy="55729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 name="Text Placeholder 2">
            <a:extLst>
              <a:ext uri="{FF2B5EF4-FFF2-40B4-BE49-F238E27FC236}">
                <a16:creationId xmlns:a16="http://schemas.microsoft.com/office/drawing/2014/main" id="{EC1217E4-2D00-4073-A371-1B661DA03E64}"/>
              </a:ext>
            </a:extLst>
          </p:cNvPr>
          <p:cNvSpPr>
            <a:spLocks noGrp="1"/>
          </p:cNvSpPr>
          <p:nvPr>
            <p:ph type="body" sz="quarter" idx="12" hasCustomPrompt="1"/>
          </p:nvPr>
        </p:nvSpPr>
        <p:spPr>
          <a:xfrm>
            <a:off x="688731" y="285871"/>
            <a:ext cx="436684" cy="5565531"/>
          </a:xfrm>
        </p:spPr>
        <p:txBody>
          <a:bodyPr vert="vert270" anchor="ctr">
            <a:normAutofit/>
          </a:bodyPr>
          <a:lstStyle>
            <a:lvl1pPr marL="0" indent="0" algn="ctr">
              <a:lnSpc>
                <a:spcPct val="100000"/>
              </a:lnSpc>
              <a:spcBef>
                <a:spcPts val="0"/>
              </a:spcBef>
              <a:buNone/>
              <a:defRPr sz="1800" b="1">
                <a:solidFill>
                  <a:schemeClr val="bg1"/>
                </a:solidFill>
              </a:defRPr>
            </a:lvl1pPr>
          </a:lstStyle>
          <a:p>
            <a:pPr lvl="0"/>
            <a:r>
              <a:rPr lang="en-US"/>
              <a:t>Product Name</a:t>
            </a:r>
          </a:p>
        </p:txBody>
      </p:sp>
    </p:spTree>
    <p:extLst>
      <p:ext uri="{BB962C8B-B14F-4D97-AF65-F5344CB8AC3E}">
        <p14:creationId xmlns:p14="http://schemas.microsoft.com/office/powerpoint/2010/main" val="917901037"/>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userDrawn="1">
  <p:cSld name="Green Background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6586772"/>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userDrawn="1">
  <p:cSld name="1_Title, Conten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3995B2F-87B2-4ABA-A5FE-48A7764C3F17}"/>
              </a:ext>
            </a:extLst>
          </p:cNvPr>
          <p:cNvSpPr>
            <a:spLocks noGrp="1"/>
          </p:cNvSpPr>
          <p:nvPr>
            <p:ph type="body" sz="quarter" idx="11"/>
          </p:nvPr>
        </p:nvSpPr>
        <p:spPr>
          <a:xfrm>
            <a:off x="409575" y="1565275"/>
            <a:ext cx="11384756" cy="4611688"/>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56FCF665-652A-4B75-8C1E-DD776410AB3B}"/>
              </a:ext>
            </a:extLst>
          </p:cNvPr>
          <p:cNvSpPr>
            <a:spLocks noGrp="1"/>
          </p:cNvSpPr>
          <p:nvPr>
            <p:ph type="title"/>
          </p:nvPr>
        </p:nvSpPr>
        <p:spPr/>
        <p:txBody>
          <a:bodyPr/>
          <a:lstStyle>
            <a:lvl1pPr>
              <a:defRPr/>
            </a:lvl1pPr>
          </a:lstStyle>
          <a:p>
            <a:r>
              <a:rPr lang="en-US"/>
              <a:t>Click to edit Master title style</a:t>
            </a:r>
          </a:p>
        </p:txBody>
      </p:sp>
    </p:spTree>
    <p:extLst>
      <p:ext uri="{BB962C8B-B14F-4D97-AF65-F5344CB8AC3E}">
        <p14:creationId xmlns:p14="http://schemas.microsoft.com/office/powerpoint/2010/main" val="3766706545"/>
      </p:ext>
    </p:extLst>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userDrawn="1">
  <p:cSld name="4_Mock-Up">
    <p:bg>
      <p:bgPr>
        <a:gradFill>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CA18D3B-7D96-4F95-8E15-D4DD57BDB399}"/>
              </a:ext>
            </a:extLst>
          </p:cNvPr>
          <p:cNvSpPr/>
          <p:nvPr userDrawn="1"/>
        </p:nvSpPr>
        <p:spPr>
          <a:xfrm>
            <a:off x="688731" y="285757"/>
            <a:ext cx="10814538" cy="5567119"/>
          </a:xfrm>
          <a:prstGeom prst="rect">
            <a:avLst/>
          </a:prstGeom>
          <a:solidFill>
            <a:schemeClr val="bg1"/>
          </a:solidFill>
          <a:ln>
            <a:noFill/>
          </a:ln>
          <a:effectLst>
            <a:outerShdw blurRad="63500" sx="101000" sy="101000" algn="ctr" rotWithShape="0">
              <a:schemeClr val="accent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 name="Rectangle 4">
            <a:extLst>
              <a:ext uri="{FF2B5EF4-FFF2-40B4-BE49-F238E27FC236}">
                <a16:creationId xmlns:a16="http://schemas.microsoft.com/office/drawing/2014/main" id="{9DB163C8-13B1-469D-BD26-6B8A25635C41}"/>
              </a:ext>
            </a:extLst>
          </p:cNvPr>
          <p:cNvSpPr/>
          <p:nvPr userDrawn="1"/>
        </p:nvSpPr>
        <p:spPr>
          <a:xfrm>
            <a:off x="1" y="6176963"/>
            <a:ext cx="12191998" cy="681037"/>
          </a:xfrm>
          <a:prstGeom prst="rect">
            <a:avLst/>
          </a:prstGeom>
          <a:solidFill>
            <a:srgbClr val="3888CA"/>
          </a:solidFill>
          <a:ln>
            <a:solidFill>
              <a:srgbClr val="3888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7" name="Title 16">
            <a:extLst>
              <a:ext uri="{FF2B5EF4-FFF2-40B4-BE49-F238E27FC236}">
                <a16:creationId xmlns:a16="http://schemas.microsoft.com/office/drawing/2014/main" id="{53720F7B-FDAF-44B4-91E3-57AB713F2EB5}"/>
              </a:ext>
            </a:extLst>
          </p:cNvPr>
          <p:cNvSpPr>
            <a:spLocks noGrp="1"/>
          </p:cNvSpPr>
          <p:nvPr>
            <p:ph type="title" hasCustomPrompt="1"/>
          </p:nvPr>
        </p:nvSpPr>
        <p:spPr>
          <a:xfrm>
            <a:off x="1" y="6176962"/>
            <a:ext cx="12191999" cy="685265"/>
          </a:xfrm>
        </p:spPr>
        <p:txBody>
          <a:bodyPr>
            <a:normAutofit/>
          </a:bodyPr>
          <a:lstStyle>
            <a:lvl1pPr algn="ctr">
              <a:lnSpc>
                <a:spcPct val="100000"/>
              </a:lnSpc>
              <a:defRPr sz="2800">
                <a:solidFill>
                  <a:schemeClr val="bg1"/>
                </a:solidFill>
              </a:defRPr>
            </a:lvl1pPr>
          </a:lstStyle>
          <a:p>
            <a:r>
              <a:rPr lang="en-US"/>
              <a:t>Screen Title</a:t>
            </a:r>
          </a:p>
        </p:txBody>
      </p:sp>
      <p:sp>
        <p:nvSpPr>
          <p:cNvPr id="19" name="Content Placeholder 18">
            <a:extLst>
              <a:ext uri="{FF2B5EF4-FFF2-40B4-BE49-F238E27FC236}">
                <a16:creationId xmlns:a16="http://schemas.microsoft.com/office/drawing/2014/main" id="{4E20BAD0-0E3F-4010-8618-0B48FE76DBE4}"/>
              </a:ext>
            </a:extLst>
          </p:cNvPr>
          <p:cNvSpPr>
            <a:spLocks noGrp="1" noChangeAspect="1"/>
          </p:cNvSpPr>
          <p:nvPr>
            <p:ph sz="quarter" idx="11" hasCustomPrompt="1"/>
          </p:nvPr>
        </p:nvSpPr>
        <p:spPr>
          <a:xfrm>
            <a:off x="1222224" y="407099"/>
            <a:ext cx="10184235" cy="5318620"/>
          </a:xfrm>
        </p:spPr>
        <p:txBody>
          <a:bodyPr anchor="ctr"/>
          <a:lstStyle>
            <a:lvl1pPr marL="0" indent="0" algn="ctr">
              <a:buNone/>
              <a:defRPr>
                <a:solidFill>
                  <a:schemeClr val="bg1">
                    <a:lumMod val="65000"/>
                  </a:schemeClr>
                </a:solidFill>
              </a:defRPr>
            </a:lvl1pPr>
          </a:lstStyle>
          <a:p>
            <a:pPr lvl="0"/>
            <a:r>
              <a:rPr lang="en-US"/>
              <a:t>Insert Mock-Up Here</a:t>
            </a:r>
          </a:p>
        </p:txBody>
      </p:sp>
      <p:sp>
        <p:nvSpPr>
          <p:cNvPr id="6" name="Rectangle 5">
            <a:extLst>
              <a:ext uri="{FF2B5EF4-FFF2-40B4-BE49-F238E27FC236}">
                <a16:creationId xmlns:a16="http://schemas.microsoft.com/office/drawing/2014/main" id="{465AA12A-1B45-4979-8EBA-A192CC7F2D9D}"/>
              </a:ext>
            </a:extLst>
          </p:cNvPr>
          <p:cNvSpPr/>
          <p:nvPr userDrawn="1"/>
        </p:nvSpPr>
        <p:spPr>
          <a:xfrm>
            <a:off x="685800" y="279943"/>
            <a:ext cx="439615" cy="55729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 name="Text Placeholder 2">
            <a:extLst>
              <a:ext uri="{FF2B5EF4-FFF2-40B4-BE49-F238E27FC236}">
                <a16:creationId xmlns:a16="http://schemas.microsoft.com/office/drawing/2014/main" id="{EC1217E4-2D00-4073-A371-1B661DA03E64}"/>
              </a:ext>
            </a:extLst>
          </p:cNvPr>
          <p:cNvSpPr>
            <a:spLocks noGrp="1"/>
          </p:cNvSpPr>
          <p:nvPr>
            <p:ph type="body" sz="quarter" idx="12" hasCustomPrompt="1"/>
          </p:nvPr>
        </p:nvSpPr>
        <p:spPr>
          <a:xfrm>
            <a:off x="688731" y="285871"/>
            <a:ext cx="436684" cy="5565531"/>
          </a:xfrm>
        </p:spPr>
        <p:txBody>
          <a:bodyPr vert="vert270" anchor="ctr">
            <a:normAutofit/>
          </a:bodyPr>
          <a:lstStyle>
            <a:lvl1pPr marL="0" indent="0" algn="ctr">
              <a:lnSpc>
                <a:spcPct val="100000"/>
              </a:lnSpc>
              <a:spcBef>
                <a:spcPts val="0"/>
              </a:spcBef>
              <a:buNone/>
              <a:defRPr sz="1800" b="1">
                <a:solidFill>
                  <a:schemeClr val="bg1"/>
                </a:solidFill>
              </a:defRPr>
            </a:lvl1pPr>
          </a:lstStyle>
          <a:p>
            <a:pPr lvl="0"/>
            <a:r>
              <a:rPr lang="en-US"/>
              <a:t>Product Name</a:t>
            </a:r>
          </a:p>
        </p:txBody>
      </p:sp>
    </p:spTree>
    <p:extLst>
      <p:ext uri="{BB962C8B-B14F-4D97-AF65-F5344CB8AC3E}">
        <p14:creationId xmlns:p14="http://schemas.microsoft.com/office/powerpoint/2010/main" val="1452403009"/>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userDrawn="1">
  <p:cSld name="Title, Subtitle, Two Column">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0628A32-C710-4D65-945B-7FB11E4AA426}"/>
              </a:ext>
            </a:extLst>
          </p:cNvPr>
          <p:cNvSpPr>
            <a:spLocks noGrp="1"/>
          </p:cNvSpPr>
          <p:nvPr>
            <p:ph type="body" sz="quarter" idx="13"/>
          </p:nvPr>
        </p:nvSpPr>
        <p:spPr>
          <a:xfrm>
            <a:off x="409575" y="1882775"/>
            <a:ext cx="5459413" cy="4294188"/>
          </a:xfrm>
        </p:spPr>
        <p:txBody>
          <a:bodyPr/>
          <a:lstStyle>
            <a:lvl1pPr>
              <a:defRPr>
                <a:solidFill>
                  <a:srgbClr val="373F3B"/>
                </a:solidFill>
              </a:defRPr>
            </a:lvl1pPr>
            <a:lvl2pPr>
              <a:defRPr>
                <a:solidFill>
                  <a:srgbClr val="373F3B"/>
                </a:solidFill>
              </a:defRPr>
            </a:lvl2pPr>
            <a:lvl3pPr>
              <a:defRPr>
                <a:solidFill>
                  <a:srgbClr val="373F3B"/>
                </a:solidFill>
              </a:defRPr>
            </a:lvl3pPr>
            <a:lvl4pPr>
              <a:defRPr>
                <a:solidFill>
                  <a:srgbClr val="373F3B"/>
                </a:solidFill>
              </a:defRPr>
            </a:lvl4pPr>
            <a:lvl5pPr>
              <a:defRPr>
                <a:solidFill>
                  <a:srgbClr val="373F3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a:extLst>
              <a:ext uri="{FF2B5EF4-FFF2-40B4-BE49-F238E27FC236}">
                <a16:creationId xmlns:a16="http://schemas.microsoft.com/office/drawing/2014/main" id="{DE285048-6900-4024-9A52-2C166DC74D0B}"/>
              </a:ext>
            </a:extLst>
          </p:cNvPr>
          <p:cNvSpPr>
            <a:spLocks noGrp="1"/>
          </p:cNvSpPr>
          <p:nvPr>
            <p:ph type="body" sz="quarter" idx="14"/>
          </p:nvPr>
        </p:nvSpPr>
        <p:spPr>
          <a:xfrm>
            <a:off x="6334125" y="1882775"/>
            <a:ext cx="5459413" cy="4294188"/>
          </a:xfrm>
        </p:spPr>
        <p:txBody>
          <a:bodyPr/>
          <a:lstStyle>
            <a:lvl1pPr>
              <a:defRPr>
                <a:solidFill>
                  <a:srgbClr val="373F3B"/>
                </a:solidFill>
              </a:defRPr>
            </a:lvl1pPr>
            <a:lvl2pPr>
              <a:defRPr>
                <a:solidFill>
                  <a:srgbClr val="373F3B"/>
                </a:solidFill>
              </a:defRPr>
            </a:lvl2pPr>
            <a:lvl3pPr>
              <a:defRPr>
                <a:solidFill>
                  <a:srgbClr val="373F3B"/>
                </a:solidFill>
              </a:defRPr>
            </a:lvl3pPr>
            <a:lvl4pPr>
              <a:defRPr>
                <a:solidFill>
                  <a:srgbClr val="373F3B"/>
                </a:solidFill>
              </a:defRPr>
            </a:lvl4pPr>
            <a:lvl5pPr>
              <a:defRPr>
                <a:solidFill>
                  <a:srgbClr val="373F3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D9A69A30-FFB9-473B-8470-34A27BA36C41}"/>
              </a:ext>
            </a:extLst>
          </p:cNvPr>
          <p:cNvSpPr>
            <a:spLocks noGrp="1"/>
          </p:cNvSpPr>
          <p:nvPr>
            <p:ph type="title"/>
          </p:nvPr>
        </p:nvSpPr>
        <p:spPr/>
        <p:txBody>
          <a:bodyPr/>
          <a:lstStyle>
            <a:lvl1pPr>
              <a:defRPr>
                <a:solidFill>
                  <a:srgbClr val="373F3B"/>
                </a:solidFill>
              </a:defRPr>
            </a:lvl1pPr>
          </a:lstStyle>
          <a:p>
            <a:r>
              <a:rPr lang="en-US"/>
              <a:t>Click to edit Master title style</a:t>
            </a:r>
          </a:p>
        </p:txBody>
      </p:sp>
      <p:sp>
        <p:nvSpPr>
          <p:cNvPr id="3" name="Text Placeholder 3">
            <a:extLst>
              <a:ext uri="{FF2B5EF4-FFF2-40B4-BE49-F238E27FC236}">
                <a16:creationId xmlns:a16="http://schemas.microsoft.com/office/drawing/2014/main" id="{37EAEC8A-D2E1-40FF-A610-FD9EE7F4029E}"/>
              </a:ext>
            </a:extLst>
          </p:cNvPr>
          <p:cNvSpPr>
            <a:spLocks noGrp="1"/>
          </p:cNvSpPr>
          <p:nvPr>
            <p:ph type="body" sz="quarter" idx="11"/>
          </p:nvPr>
        </p:nvSpPr>
        <p:spPr>
          <a:xfrm>
            <a:off x="409575" y="1196463"/>
            <a:ext cx="11383963" cy="328185"/>
          </a:xfrm>
        </p:spPr>
        <p:txBody>
          <a:bodyPr anchor="ctr"/>
          <a:lstStyle>
            <a:lvl1pPr marL="0" indent="0">
              <a:buNone/>
              <a:defRPr sz="2000">
                <a:solidFill>
                  <a:schemeClr val="tx2"/>
                </a:solidFill>
              </a:defRPr>
            </a:lvl1pPr>
            <a:lvl2pPr marL="457200" indent="0">
              <a:buNone/>
              <a:defRPr>
                <a:solidFill>
                  <a:schemeClr val="tx2"/>
                </a:solidFill>
              </a:defRPr>
            </a:lvl2pPr>
            <a:lvl3pPr marL="914400" indent="0">
              <a:buNone/>
              <a:defRPr>
                <a:solidFill>
                  <a:schemeClr val="tx2"/>
                </a:solidFill>
              </a:defRPr>
            </a:lvl3pPr>
            <a:lvl4pPr marL="1371600" indent="0">
              <a:buNone/>
              <a:defRPr>
                <a:solidFill>
                  <a:schemeClr val="tx2"/>
                </a:solidFill>
              </a:defRPr>
            </a:lvl4pPr>
            <a:lvl5pPr marL="1828800" indent="0">
              <a:buNone/>
              <a:defRPr>
                <a:solidFill>
                  <a:schemeClr val="tx2"/>
                </a:solidFill>
              </a:defRPr>
            </a:lvl5pPr>
          </a:lstStyle>
          <a:p>
            <a:pPr lvl="0"/>
            <a:r>
              <a:rPr lang="en-US"/>
              <a:t>Edit Master text styles</a:t>
            </a:r>
          </a:p>
        </p:txBody>
      </p:sp>
    </p:spTree>
    <p:extLst>
      <p:ext uri="{BB962C8B-B14F-4D97-AF65-F5344CB8AC3E}">
        <p14:creationId xmlns:p14="http://schemas.microsoft.com/office/powerpoint/2010/main" val="2372757084"/>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userDrawn="1">
  <p:cSld name="Title, Conten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3995B2F-87B2-4ABA-A5FE-48A7764C3F17}"/>
              </a:ext>
            </a:extLst>
          </p:cNvPr>
          <p:cNvSpPr>
            <a:spLocks noGrp="1"/>
          </p:cNvSpPr>
          <p:nvPr>
            <p:ph type="body" sz="quarter" idx="11"/>
          </p:nvPr>
        </p:nvSpPr>
        <p:spPr>
          <a:xfrm>
            <a:off x="409575" y="1565275"/>
            <a:ext cx="11384756" cy="4611688"/>
          </a:xfrm>
        </p:spPr>
        <p:txBody>
          <a:bodyPr/>
          <a:lstStyle>
            <a:lvl1pPr>
              <a:defRPr>
                <a:solidFill>
                  <a:srgbClr val="373F3B"/>
                </a:solidFill>
              </a:defRPr>
            </a:lvl1pPr>
            <a:lvl2pPr>
              <a:defRPr>
                <a:solidFill>
                  <a:srgbClr val="373F3B"/>
                </a:solidFill>
              </a:defRPr>
            </a:lvl2pPr>
            <a:lvl3pPr>
              <a:defRPr>
                <a:solidFill>
                  <a:srgbClr val="373F3B"/>
                </a:solidFill>
              </a:defRPr>
            </a:lvl3pPr>
            <a:lvl4pPr>
              <a:defRPr>
                <a:solidFill>
                  <a:srgbClr val="373F3B"/>
                </a:solidFill>
              </a:defRPr>
            </a:lvl4pPr>
            <a:lvl5pPr>
              <a:defRPr>
                <a:solidFill>
                  <a:srgbClr val="373F3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56FCF665-652A-4B75-8C1E-DD776410AB3B}"/>
              </a:ext>
            </a:extLst>
          </p:cNvPr>
          <p:cNvSpPr>
            <a:spLocks noGrp="1"/>
          </p:cNvSpPr>
          <p:nvPr>
            <p:ph type="title"/>
          </p:nvPr>
        </p:nvSpPr>
        <p:spPr/>
        <p:txBody>
          <a:bodyPr/>
          <a:lstStyle>
            <a:lvl1pPr>
              <a:defRPr>
                <a:solidFill>
                  <a:srgbClr val="373F3B"/>
                </a:solidFill>
              </a:defRPr>
            </a:lvl1pPr>
          </a:lstStyle>
          <a:p>
            <a:r>
              <a:rPr lang="en-US"/>
              <a:t>Click to edit Master title style</a:t>
            </a:r>
          </a:p>
        </p:txBody>
      </p:sp>
    </p:spTree>
    <p:extLst>
      <p:ext uri="{BB962C8B-B14F-4D97-AF65-F5344CB8AC3E}">
        <p14:creationId xmlns:p14="http://schemas.microsoft.com/office/powerpoint/2010/main" val="233032334"/>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13982231"/>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preserve="1" userDrawn="1">
  <p:cSld name="Big Idea on White 2 Lines">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C5B5C4B1-DFA9-B090-1798-AEC005AA0F25}"/>
              </a:ext>
            </a:extLst>
          </p:cNvPr>
          <p:cNvSpPr>
            <a:spLocks noGrp="1"/>
          </p:cNvSpPr>
          <p:nvPr>
            <p:ph type="body" sz="quarter" idx="11" hasCustomPrompt="1"/>
          </p:nvPr>
        </p:nvSpPr>
        <p:spPr>
          <a:xfrm>
            <a:off x="1980143" y="2081464"/>
            <a:ext cx="7922601" cy="2302611"/>
          </a:xfrm>
          <a:prstGeom prst="rect">
            <a:avLst/>
          </a:prstGeom>
        </p:spPr>
        <p:txBody>
          <a:bodyPr anchor="ctr"/>
          <a:lstStyle>
            <a:lvl1pPr marL="0" marR="0" indent="0" algn="l" defTabSz="914400" rtl="0" eaLnBrk="1" fontAlgn="auto" latinLnBrk="0" hangingPunct="1">
              <a:lnSpc>
                <a:spcPct val="90000"/>
              </a:lnSpc>
              <a:spcBef>
                <a:spcPts val="1000"/>
              </a:spcBef>
              <a:spcAft>
                <a:spcPts val="0"/>
              </a:spcAft>
              <a:buClr>
                <a:srgbClr val="101614"/>
              </a:buClr>
              <a:buSzTx/>
              <a:buFontTx/>
              <a:buNone/>
              <a:tabLst/>
              <a:defRPr sz="4100">
                <a:solidFill>
                  <a:srgbClr val="1E2D25"/>
                </a:solidFill>
              </a:defRPr>
            </a:lvl1pPr>
          </a:lstStyle>
          <a:p>
            <a:pPr marL="0" marR="0" lvl="0" indent="0" algn="l" defTabSz="914400" rtl="0" eaLnBrk="1" fontAlgn="auto" latinLnBrk="0" hangingPunct="1">
              <a:lnSpc>
                <a:spcPct val="90000"/>
              </a:lnSpc>
              <a:spcBef>
                <a:spcPts val="1000"/>
              </a:spcBef>
              <a:spcAft>
                <a:spcPts val="0"/>
              </a:spcAft>
              <a:buClr>
                <a:srgbClr val="101614"/>
              </a:buClr>
              <a:buSzTx/>
              <a:buFontTx/>
              <a:buNone/>
              <a:tabLst/>
              <a:defRPr/>
            </a:pPr>
            <a:r>
              <a:rPr lang="en-US"/>
              <a:t>This is a big idea slide for an idea that would need two lines.</a:t>
            </a:r>
          </a:p>
        </p:txBody>
      </p:sp>
      <p:grpSp>
        <p:nvGrpSpPr>
          <p:cNvPr id="10" name="Group 9">
            <a:extLst>
              <a:ext uri="{FF2B5EF4-FFF2-40B4-BE49-F238E27FC236}">
                <a16:creationId xmlns:a16="http://schemas.microsoft.com/office/drawing/2014/main" id="{DE8F78CE-0E1B-B78E-646A-8C024C33F97E}"/>
              </a:ext>
            </a:extLst>
          </p:cNvPr>
          <p:cNvGrpSpPr/>
          <p:nvPr userDrawn="1"/>
        </p:nvGrpSpPr>
        <p:grpSpPr>
          <a:xfrm>
            <a:off x="1922000" y="2728761"/>
            <a:ext cx="51794" cy="941540"/>
            <a:chOff x="323141" y="1714499"/>
            <a:chExt cx="44433" cy="374652"/>
          </a:xfrm>
        </p:grpSpPr>
        <p:sp>
          <p:nvSpPr>
            <p:cNvPr id="11" name="Rectangle">
              <a:extLst>
                <a:ext uri="{FF2B5EF4-FFF2-40B4-BE49-F238E27FC236}">
                  <a16:creationId xmlns:a16="http://schemas.microsoft.com/office/drawing/2014/main" id="{98B75B2D-0DC4-D9AF-8502-0CDBE2570B64}"/>
                </a:ext>
              </a:extLst>
            </p:cNvPr>
            <p:cNvSpPr/>
            <p:nvPr/>
          </p:nvSpPr>
          <p:spPr>
            <a:xfrm rot="10800000" flipH="1">
              <a:off x="323141" y="2025414"/>
              <a:ext cx="44433" cy="63737"/>
            </a:xfrm>
            <a:prstGeom prst="rect">
              <a:avLst/>
            </a:prstGeom>
            <a:solidFill>
              <a:srgbClr val="64AD70"/>
            </a:solidFill>
            <a:ln w="12700" cap="flat">
              <a:noFill/>
              <a:miter lim="400000"/>
            </a:ln>
            <a:effectLst/>
          </p:spPr>
          <p:txBody>
            <a:bodyPr wrap="square" lIns="0" tIns="0" rIns="0" bIns="0" numCol="1" anchor="ctr">
              <a:noAutofit/>
            </a:bodyPr>
            <a:lstStyle/>
            <a:p>
              <a:pPr hangingPunct="0">
                <a:defRPr sz="1200"/>
              </a:pPr>
              <a:endParaRPr sz="600" kern="0" dirty="0">
                <a:solidFill>
                  <a:srgbClr val="000000"/>
                </a:solidFill>
                <a:latin typeface="Univers"/>
                <a:sym typeface="Univers"/>
              </a:endParaRPr>
            </a:p>
          </p:txBody>
        </p:sp>
        <p:sp>
          <p:nvSpPr>
            <p:cNvPr id="12" name="Rectangle">
              <a:extLst>
                <a:ext uri="{FF2B5EF4-FFF2-40B4-BE49-F238E27FC236}">
                  <a16:creationId xmlns:a16="http://schemas.microsoft.com/office/drawing/2014/main" id="{A7DCAB66-BB5B-A424-5685-0EB50B4B853C}"/>
                </a:ext>
              </a:extLst>
            </p:cNvPr>
            <p:cNvSpPr/>
            <p:nvPr/>
          </p:nvSpPr>
          <p:spPr>
            <a:xfrm rot="10800000" flipH="1">
              <a:off x="323141" y="1963231"/>
              <a:ext cx="44433" cy="63737"/>
            </a:xfrm>
            <a:prstGeom prst="rect">
              <a:avLst/>
            </a:prstGeom>
            <a:solidFill>
              <a:srgbClr val="5DA16B"/>
            </a:solidFill>
            <a:ln w="12700" cap="flat">
              <a:noFill/>
              <a:miter lim="400000"/>
            </a:ln>
            <a:effectLst/>
          </p:spPr>
          <p:txBody>
            <a:bodyPr wrap="square" lIns="0" tIns="0" rIns="0" bIns="0" numCol="1" anchor="ctr">
              <a:noAutofit/>
            </a:bodyPr>
            <a:lstStyle/>
            <a:p>
              <a:pPr hangingPunct="0">
                <a:defRPr sz="1200"/>
              </a:pPr>
              <a:endParaRPr sz="600" kern="0" dirty="0">
                <a:solidFill>
                  <a:srgbClr val="000000"/>
                </a:solidFill>
                <a:latin typeface="Univers"/>
                <a:sym typeface="Univers"/>
              </a:endParaRPr>
            </a:p>
          </p:txBody>
        </p:sp>
        <p:sp>
          <p:nvSpPr>
            <p:cNvPr id="13" name="Rectangle">
              <a:extLst>
                <a:ext uri="{FF2B5EF4-FFF2-40B4-BE49-F238E27FC236}">
                  <a16:creationId xmlns:a16="http://schemas.microsoft.com/office/drawing/2014/main" id="{B8240B25-8506-4C30-60EE-AC6866660890}"/>
                </a:ext>
              </a:extLst>
            </p:cNvPr>
            <p:cNvSpPr/>
            <p:nvPr/>
          </p:nvSpPr>
          <p:spPr>
            <a:xfrm rot="10800000" flipH="1">
              <a:off x="323141" y="1901048"/>
              <a:ext cx="44433" cy="63737"/>
            </a:xfrm>
            <a:prstGeom prst="rect">
              <a:avLst/>
            </a:prstGeom>
            <a:solidFill>
              <a:srgbClr val="549666"/>
            </a:solidFill>
            <a:ln w="12700" cap="flat">
              <a:noFill/>
              <a:miter lim="400000"/>
            </a:ln>
            <a:effectLst/>
          </p:spPr>
          <p:txBody>
            <a:bodyPr wrap="square" lIns="0" tIns="0" rIns="0" bIns="0" numCol="1" anchor="ctr">
              <a:noAutofit/>
            </a:bodyPr>
            <a:lstStyle/>
            <a:p>
              <a:pPr hangingPunct="0">
                <a:defRPr sz="1200"/>
              </a:pPr>
              <a:endParaRPr sz="600" kern="0" dirty="0">
                <a:solidFill>
                  <a:srgbClr val="000000"/>
                </a:solidFill>
                <a:latin typeface="Univers"/>
                <a:sym typeface="Univers"/>
              </a:endParaRPr>
            </a:p>
          </p:txBody>
        </p:sp>
        <p:sp>
          <p:nvSpPr>
            <p:cNvPr id="14" name="Rectangle">
              <a:extLst>
                <a:ext uri="{FF2B5EF4-FFF2-40B4-BE49-F238E27FC236}">
                  <a16:creationId xmlns:a16="http://schemas.microsoft.com/office/drawing/2014/main" id="{20C34817-94D2-9BC0-67C1-4A028EED5B9F}"/>
                </a:ext>
              </a:extLst>
            </p:cNvPr>
            <p:cNvSpPr/>
            <p:nvPr/>
          </p:nvSpPr>
          <p:spPr>
            <a:xfrm rot="10800000" flipH="1">
              <a:off x="323141" y="1838865"/>
              <a:ext cx="44433" cy="63737"/>
            </a:xfrm>
            <a:prstGeom prst="rect">
              <a:avLst/>
            </a:prstGeom>
            <a:solidFill>
              <a:srgbClr val="498A62"/>
            </a:solidFill>
            <a:ln w="12700" cap="flat">
              <a:noFill/>
              <a:miter lim="400000"/>
            </a:ln>
            <a:effectLst/>
          </p:spPr>
          <p:txBody>
            <a:bodyPr wrap="square" lIns="0" tIns="0" rIns="0" bIns="0" numCol="1" anchor="ctr">
              <a:noAutofit/>
            </a:bodyPr>
            <a:lstStyle/>
            <a:p>
              <a:pPr hangingPunct="0">
                <a:defRPr sz="1200"/>
              </a:pPr>
              <a:endParaRPr sz="600" kern="0" dirty="0">
                <a:solidFill>
                  <a:srgbClr val="000000"/>
                </a:solidFill>
                <a:latin typeface="Univers"/>
                <a:sym typeface="Univers"/>
              </a:endParaRPr>
            </a:p>
          </p:txBody>
        </p:sp>
        <p:sp>
          <p:nvSpPr>
            <p:cNvPr id="15" name="Rectangle">
              <a:extLst>
                <a:ext uri="{FF2B5EF4-FFF2-40B4-BE49-F238E27FC236}">
                  <a16:creationId xmlns:a16="http://schemas.microsoft.com/office/drawing/2014/main" id="{75D1C236-73E5-B33E-0B95-7AB6F80985AA}"/>
                </a:ext>
              </a:extLst>
            </p:cNvPr>
            <p:cNvSpPr/>
            <p:nvPr/>
          </p:nvSpPr>
          <p:spPr>
            <a:xfrm rot="10800000" flipH="1">
              <a:off x="323141" y="1776682"/>
              <a:ext cx="44433" cy="63737"/>
            </a:xfrm>
            <a:prstGeom prst="rect">
              <a:avLst/>
            </a:prstGeom>
            <a:solidFill>
              <a:srgbClr val="417E5B"/>
            </a:solidFill>
            <a:ln w="12700" cap="flat">
              <a:noFill/>
              <a:miter lim="400000"/>
            </a:ln>
            <a:effectLst/>
          </p:spPr>
          <p:txBody>
            <a:bodyPr wrap="square" lIns="0" tIns="0" rIns="0" bIns="0" numCol="1" anchor="ctr">
              <a:noAutofit/>
            </a:bodyPr>
            <a:lstStyle/>
            <a:p>
              <a:pPr hangingPunct="0">
                <a:defRPr sz="1200"/>
              </a:pPr>
              <a:endParaRPr sz="600" kern="0" dirty="0">
                <a:solidFill>
                  <a:srgbClr val="000000"/>
                </a:solidFill>
                <a:latin typeface="Univers"/>
                <a:sym typeface="Univers"/>
              </a:endParaRPr>
            </a:p>
          </p:txBody>
        </p:sp>
        <p:sp>
          <p:nvSpPr>
            <p:cNvPr id="25" name="Rectangle">
              <a:extLst>
                <a:ext uri="{FF2B5EF4-FFF2-40B4-BE49-F238E27FC236}">
                  <a16:creationId xmlns:a16="http://schemas.microsoft.com/office/drawing/2014/main" id="{68136739-686C-5EE5-9668-0E2A965B4106}"/>
                </a:ext>
              </a:extLst>
            </p:cNvPr>
            <p:cNvSpPr/>
            <p:nvPr/>
          </p:nvSpPr>
          <p:spPr>
            <a:xfrm rot="10800000" flipH="1">
              <a:off x="323141" y="1714499"/>
              <a:ext cx="44433" cy="63737"/>
            </a:xfrm>
            <a:prstGeom prst="rect">
              <a:avLst/>
            </a:prstGeom>
            <a:solidFill>
              <a:srgbClr val="367256"/>
            </a:solidFill>
            <a:ln w="12700" cap="flat">
              <a:noFill/>
              <a:miter lim="400000"/>
            </a:ln>
            <a:effectLst/>
          </p:spPr>
          <p:txBody>
            <a:bodyPr wrap="square" lIns="0" tIns="0" rIns="0" bIns="0" numCol="1" anchor="ctr">
              <a:noAutofit/>
            </a:bodyPr>
            <a:lstStyle/>
            <a:p>
              <a:pPr hangingPunct="0">
                <a:defRPr sz="1200"/>
              </a:pPr>
              <a:endParaRPr sz="600" kern="0" dirty="0">
                <a:solidFill>
                  <a:srgbClr val="000000"/>
                </a:solidFill>
                <a:latin typeface="Univers"/>
                <a:sym typeface="Univers"/>
              </a:endParaRPr>
            </a:p>
          </p:txBody>
        </p:sp>
      </p:grpSp>
    </p:spTree>
    <p:extLst>
      <p:ext uri="{BB962C8B-B14F-4D97-AF65-F5344CB8AC3E}">
        <p14:creationId xmlns:p14="http://schemas.microsoft.com/office/powerpoint/2010/main" val="2260457428"/>
      </p:ext>
    </p:extLst>
  </p:cSld>
  <p:clrMapOvr>
    <a:masterClrMapping/>
  </p:clrMapOvr>
  <p:extLst>
    <p:ext uri="{DCECCB84-F9BA-43D5-87BE-67443E8EF086}">
      <p15:sldGuideLst xmlns:p15="http://schemas.microsoft.com/office/powerpoint/2012/main">
        <p15:guide id="1" orient="horz" pos="1296">
          <p15:clr>
            <a:srgbClr val="FBAE40"/>
          </p15:clr>
        </p15:guide>
        <p15:guide id="2" orient="horz" pos="2760">
          <p15:clr>
            <a:srgbClr val="FBAE40"/>
          </p15:clr>
        </p15:guide>
        <p15:guide id="3" pos="1224">
          <p15:clr>
            <a:srgbClr val="FBAE40"/>
          </p15:clr>
        </p15:guide>
        <p15:guide id="4" pos="6264">
          <p15:clr>
            <a:srgbClr val="FBAE40"/>
          </p15:clr>
        </p15:guide>
      </p15:sldGuideLst>
    </p:ext>
  </p:extLst>
</p:sldLayout>
</file>

<file path=ppt/slideLayouts/slideLayout437.xml><?xml version="1.0" encoding="utf-8"?>
<p:sldLayout xmlns:a="http://schemas.openxmlformats.org/drawingml/2006/main" xmlns:r="http://schemas.openxmlformats.org/officeDocument/2006/relationships" xmlns:p="http://schemas.openxmlformats.org/presentationml/2006/main" preserve="1" userDrawn="1">
  <p:cSld name="Big Idea on White 3 Lines">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C5B5C4B1-DFA9-B090-1798-AEC005AA0F25}"/>
              </a:ext>
            </a:extLst>
          </p:cNvPr>
          <p:cNvSpPr>
            <a:spLocks noGrp="1"/>
          </p:cNvSpPr>
          <p:nvPr>
            <p:ph type="body" sz="quarter" idx="11" hasCustomPrompt="1"/>
          </p:nvPr>
        </p:nvSpPr>
        <p:spPr>
          <a:xfrm>
            <a:off x="1980143" y="2081464"/>
            <a:ext cx="7922601" cy="2302611"/>
          </a:xfrm>
          <a:prstGeom prst="rect">
            <a:avLst/>
          </a:prstGeom>
        </p:spPr>
        <p:txBody>
          <a:bodyPr anchor="ctr"/>
          <a:lstStyle>
            <a:lvl1pPr marL="0" marR="0" indent="0" algn="l" defTabSz="914400" rtl="0" eaLnBrk="1" fontAlgn="auto" latinLnBrk="0" hangingPunct="1">
              <a:lnSpc>
                <a:spcPct val="90000"/>
              </a:lnSpc>
              <a:spcBef>
                <a:spcPts val="1000"/>
              </a:spcBef>
              <a:spcAft>
                <a:spcPts val="0"/>
              </a:spcAft>
              <a:buClr>
                <a:srgbClr val="101614"/>
              </a:buClr>
              <a:buSzTx/>
              <a:buFontTx/>
              <a:buNone/>
              <a:tabLst/>
              <a:defRPr sz="4100">
                <a:solidFill>
                  <a:srgbClr val="1E2D25"/>
                </a:solidFill>
              </a:defRPr>
            </a:lvl1pPr>
          </a:lstStyle>
          <a:p>
            <a:pPr marL="0" marR="0" lvl="0" indent="0" algn="l" defTabSz="914400" rtl="0" eaLnBrk="1" fontAlgn="auto" latinLnBrk="0" hangingPunct="1">
              <a:lnSpc>
                <a:spcPct val="90000"/>
              </a:lnSpc>
              <a:spcBef>
                <a:spcPts val="1000"/>
              </a:spcBef>
              <a:spcAft>
                <a:spcPts val="0"/>
              </a:spcAft>
              <a:buClr>
                <a:srgbClr val="101614"/>
              </a:buClr>
              <a:buSzTx/>
              <a:buFontTx/>
              <a:buNone/>
              <a:tabLst/>
              <a:defRPr/>
            </a:pPr>
            <a:r>
              <a:rPr lang="en-US"/>
              <a:t>This is a big idea slide for an idea that would need three lines. This is a big idea slide.</a:t>
            </a:r>
          </a:p>
        </p:txBody>
      </p:sp>
      <p:grpSp>
        <p:nvGrpSpPr>
          <p:cNvPr id="2" name="Group 1">
            <a:extLst>
              <a:ext uri="{FF2B5EF4-FFF2-40B4-BE49-F238E27FC236}">
                <a16:creationId xmlns:a16="http://schemas.microsoft.com/office/drawing/2014/main" id="{FECFCDB6-E8AD-5931-853A-B097F0AFB9C8}"/>
              </a:ext>
            </a:extLst>
          </p:cNvPr>
          <p:cNvGrpSpPr/>
          <p:nvPr userDrawn="1"/>
        </p:nvGrpSpPr>
        <p:grpSpPr>
          <a:xfrm>
            <a:off x="1922000" y="2449360"/>
            <a:ext cx="51794" cy="1503415"/>
            <a:chOff x="323141" y="1714499"/>
            <a:chExt cx="44433" cy="374652"/>
          </a:xfrm>
        </p:grpSpPr>
        <p:sp>
          <p:nvSpPr>
            <p:cNvPr id="3" name="Rectangle">
              <a:extLst>
                <a:ext uri="{FF2B5EF4-FFF2-40B4-BE49-F238E27FC236}">
                  <a16:creationId xmlns:a16="http://schemas.microsoft.com/office/drawing/2014/main" id="{D8E5185A-E928-20AF-586A-448826072E94}"/>
                </a:ext>
              </a:extLst>
            </p:cNvPr>
            <p:cNvSpPr/>
            <p:nvPr/>
          </p:nvSpPr>
          <p:spPr>
            <a:xfrm rot="10800000" flipH="1">
              <a:off x="323141" y="2025414"/>
              <a:ext cx="44433" cy="63737"/>
            </a:xfrm>
            <a:prstGeom prst="rect">
              <a:avLst/>
            </a:prstGeom>
            <a:solidFill>
              <a:srgbClr val="64AD70"/>
            </a:solidFill>
            <a:ln w="12700" cap="flat">
              <a:noFill/>
              <a:miter lim="400000"/>
            </a:ln>
            <a:effectLst/>
          </p:spPr>
          <p:txBody>
            <a:bodyPr wrap="square" lIns="0" tIns="0" rIns="0" bIns="0" numCol="1" anchor="ctr">
              <a:noAutofit/>
            </a:bodyPr>
            <a:lstStyle/>
            <a:p>
              <a:pPr hangingPunct="0">
                <a:defRPr sz="1200"/>
              </a:pPr>
              <a:endParaRPr sz="600" kern="0" dirty="0">
                <a:solidFill>
                  <a:srgbClr val="000000"/>
                </a:solidFill>
                <a:latin typeface="Univers"/>
                <a:sym typeface="Univers"/>
              </a:endParaRPr>
            </a:p>
          </p:txBody>
        </p:sp>
        <p:sp>
          <p:nvSpPr>
            <p:cNvPr id="4" name="Rectangle">
              <a:extLst>
                <a:ext uri="{FF2B5EF4-FFF2-40B4-BE49-F238E27FC236}">
                  <a16:creationId xmlns:a16="http://schemas.microsoft.com/office/drawing/2014/main" id="{DB86A318-58AA-21DC-50A3-4DD531F37F8B}"/>
                </a:ext>
              </a:extLst>
            </p:cNvPr>
            <p:cNvSpPr/>
            <p:nvPr/>
          </p:nvSpPr>
          <p:spPr>
            <a:xfrm rot="10800000" flipH="1">
              <a:off x="323141" y="1963231"/>
              <a:ext cx="44433" cy="63737"/>
            </a:xfrm>
            <a:prstGeom prst="rect">
              <a:avLst/>
            </a:prstGeom>
            <a:solidFill>
              <a:srgbClr val="5DA16B"/>
            </a:solidFill>
            <a:ln w="12700" cap="flat">
              <a:noFill/>
              <a:miter lim="400000"/>
            </a:ln>
            <a:effectLst/>
          </p:spPr>
          <p:txBody>
            <a:bodyPr wrap="square" lIns="0" tIns="0" rIns="0" bIns="0" numCol="1" anchor="ctr">
              <a:noAutofit/>
            </a:bodyPr>
            <a:lstStyle/>
            <a:p>
              <a:pPr hangingPunct="0">
                <a:defRPr sz="1200"/>
              </a:pPr>
              <a:endParaRPr sz="600" kern="0" dirty="0">
                <a:solidFill>
                  <a:srgbClr val="000000"/>
                </a:solidFill>
                <a:latin typeface="Univers"/>
                <a:sym typeface="Univers"/>
              </a:endParaRPr>
            </a:p>
          </p:txBody>
        </p:sp>
        <p:sp>
          <p:nvSpPr>
            <p:cNvPr id="6" name="Rectangle">
              <a:extLst>
                <a:ext uri="{FF2B5EF4-FFF2-40B4-BE49-F238E27FC236}">
                  <a16:creationId xmlns:a16="http://schemas.microsoft.com/office/drawing/2014/main" id="{0F2FED3F-1FCF-2B84-AB54-B62A2DB8E66E}"/>
                </a:ext>
              </a:extLst>
            </p:cNvPr>
            <p:cNvSpPr/>
            <p:nvPr/>
          </p:nvSpPr>
          <p:spPr>
            <a:xfrm rot="10800000" flipH="1">
              <a:off x="323141" y="1901048"/>
              <a:ext cx="44433" cy="63737"/>
            </a:xfrm>
            <a:prstGeom prst="rect">
              <a:avLst/>
            </a:prstGeom>
            <a:solidFill>
              <a:srgbClr val="549666"/>
            </a:solidFill>
            <a:ln w="12700" cap="flat">
              <a:noFill/>
              <a:miter lim="400000"/>
            </a:ln>
            <a:effectLst/>
          </p:spPr>
          <p:txBody>
            <a:bodyPr wrap="square" lIns="0" tIns="0" rIns="0" bIns="0" numCol="1" anchor="ctr">
              <a:noAutofit/>
            </a:bodyPr>
            <a:lstStyle/>
            <a:p>
              <a:pPr hangingPunct="0">
                <a:defRPr sz="1200"/>
              </a:pPr>
              <a:endParaRPr sz="600" kern="0" dirty="0">
                <a:solidFill>
                  <a:srgbClr val="000000"/>
                </a:solidFill>
                <a:latin typeface="Univers"/>
                <a:sym typeface="Univers"/>
              </a:endParaRPr>
            </a:p>
          </p:txBody>
        </p:sp>
        <p:sp>
          <p:nvSpPr>
            <p:cNvPr id="7" name="Rectangle">
              <a:extLst>
                <a:ext uri="{FF2B5EF4-FFF2-40B4-BE49-F238E27FC236}">
                  <a16:creationId xmlns:a16="http://schemas.microsoft.com/office/drawing/2014/main" id="{14F965D9-AC83-604D-07DA-7C414520CD59}"/>
                </a:ext>
              </a:extLst>
            </p:cNvPr>
            <p:cNvSpPr/>
            <p:nvPr/>
          </p:nvSpPr>
          <p:spPr>
            <a:xfrm rot="10800000" flipH="1">
              <a:off x="323141" y="1838865"/>
              <a:ext cx="44433" cy="63737"/>
            </a:xfrm>
            <a:prstGeom prst="rect">
              <a:avLst/>
            </a:prstGeom>
            <a:solidFill>
              <a:srgbClr val="498A62"/>
            </a:solidFill>
            <a:ln w="12700" cap="flat">
              <a:noFill/>
              <a:miter lim="400000"/>
            </a:ln>
            <a:effectLst/>
          </p:spPr>
          <p:txBody>
            <a:bodyPr wrap="square" lIns="0" tIns="0" rIns="0" bIns="0" numCol="1" anchor="ctr">
              <a:noAutofit/>
            </a:bodyPr>
            <a:lstStyle/>
            <a:p>
              <a:pPr hangingPunct="0">
                <a:defRPr sz="1200"/>
              </a:pPr>
              <a:endParaRPr sz="600" kern="0" dirty="0">
                <a:solidFill>
                  <a:srgbClr val="000000"/>
                </a:solidFill>
                <a:latin typeface="Univers"/>
                <a:sym typeface="Univers"/>
              </a:endParaRPr>
            </a:p>
          </p:txBody>
        </p:sp>
        <p:sp>
          <p:nvSpPr>
            <p:cNvPr id="8" name="Rectangle">
              <a:extLst>
                <a:ext uri="{FF2B5EF4-FFF2-40B4-BE49-F238E27FC236}">
                  <a16:creationId xmlns:a16="http://schemas.microsoft.com/office/drawing/2014/main" id="{84EDD2C6-7EF1-C0EA-0A5D-F3CF90535286}"/>
                </a:ext>
              </a:extLst>
            </p:cNvPr>
            <p:cNvSpPr/>
            <p:nvPr/>
          </p:nvSpPr>
          <p:spPr>
            <a:xfrm rot="10800000" flipH="1">
              <a:off x="323141" y="1776682"/>
              <a:ext cx="44433" cy="63737"/>
            </a:xfrm>
            <a:prstGeom prst="rect">
              <a:avLst/>
            </a:prstGeom>
            <a:solidFill>
              <a:srgbClr val="417E5B"/>
            </a:solidFill>
            <a:ln w="12700" cap="flat">
              <a:noFill/>
              <a:miter lim="400000"/>
            </a:ln>
            <a:effectLst/>
          </p:spPr>
          <p:txBody>
            <a:bodyPr wrap="square" lIns="0" tIns="0" rIns="0" bIns="0" numCol="1" anchor="ctr">
              <a:noAutofit/>
            </a:bodyPr>
            <a:lstStyle/>
            <a:p>
              <a:pPr hangingPunct="0">
                <a:defRPr sz="1200"/>
              </a:pPr>
              <a:endParaRPr sz="600" kern="0" dirty="0">
                <a:solidFill>
                  <a:srgbClr val="000000"/>
                </a:solidFill>
                <a:latin typeface="Univers"/>
                <a:sym typeface="Univers"/>
              </a:endParaRPr>
            </a:p>
          </p:txBody>
        </p:sp>
        <p:sp>
          <p:nvSpPr>
            <p:cNvPr id="9" name="Rectangle">
              <a:extLst>
                <a:ext uri="{FF2B5EF4-FFF2-40B4-BE49-F238E27FC236}">
                  <a16:creationId xmlns:a16="http://schemas.microsoft.com/office/drawing/2014/main" id="{DE56623C-FDA6-22F2-1E01-6B57E31924FB}"/>
                </a:ext>
              </a:extLst>
            </p:cNvPr>
            <p:cNvSpPr/>
            <p:nvPr/>
          </p:nvSpPr>
          <p:spPr>
            <a:xfrm rot="10800000" flipH="1">
              <a:off x="323141" y="1714499"/>
              <a:ext cx="44433" cy="63737"/>
            </a:xfrm>
            <a:prstGeom prst="rect">
              <a:avLst/>
            </a:prstGeom>
            <a:solidFill>
              <a:srgbClr val="367256"/>
            </a:solidFill>
            <a:ln w="12700" cap="flat">
              <a:noFill/>
              <a:miter lim="400000"/>
            </a:ln>
            <a:effectLst/>
          </p:spPr>
          <p:txBody>
            <a:bodyPr wrap="square" lIns="0" tIns="0" rIns="0" bIns="0" numCol="1" anchor="ctr">
              <a:noAutofit/>
            </a:bodyPr>
            <a:lstStyle/>
            <a:p>
              <a:pPr hangingPunct="0">
                <a:defRPr sz="1200"/>
              </a:pPr>
              <a:endParaRPr sz="600" kern="0" dirty="0">
                <a:solidFill>
                  <a:srgbClr val="000000"/>
                </a:solidFill>
                <a:latin typeface="Univers"/>
                <a:sym typeface="Univers"/>
              </a:endParaRPr>
            </a:p>
          </p:txBody>
        </p:sp>
      </p:grpSp>
    </p:spTree>
    <p:extLst>
      <p:ext uri="{BB962C8B-B14F-4D97-AF65-F5344CB8AC3E}">
        <p14:creationId xmlns:p14="http://schemas.microsoft.com/office/powerpoint/2010/main" val="4287179924"/>
      </p:ext>
    </p:extLst>
  </p:cSld>
  <p:clrMapOvr>
    <a:masterClrMapping/>
  </p:clrMapOvr>
  <p:extLst>
    <p:ext uri="{DCECCB84-F9BA-43D5-87BE-67443E8EF086}">
      <p15:sldGuideLst xmlns:p15="http://schemas.microsoft.com/office/powerpoint/2012/main">
        <p15:guide id="1" orient="horz" pos="1296">
          <p15:clr>
            <a:srgbClr val="FBAE40"/>
          </p15:clr>
        </p15:guide>
        <p15:guide id="2" orient="horz" pos="2760">
          <p15:clr>
            <a:srgbClr val="FBAE40"/>
          </p15:clr>
        </p15:guide>
        <p15:guide id="3" pos="1224">
          <p15:clr>
            <a:srgbClr val="FBAE40"/>
          </p15:clr>
        </p15:guide>
        <p15:guide id="4" pos="6264">
          <p15:clr>
            <a:srgbClr val="FBAE40"/>
          </p15:clr>
        </p15:guide>
      </p15:sldGuideLst>
    </p:ext>
  </p:extLst>
</p:sldLayout>
</file>

<file path=ppt/slideLayouts/slideLayout438.xml><?xml version="1.0" encoding="utf-8"?>
<p:sldLayout xmlns:a="http://schemas.openxmlformats.org/drawingml/2006/main" xmlns:r="http://schemas.openxmlformats.org/officeDocument/2006/relationships" xmlns:p="http://schemas.openxmlformats.org/presentationml/2006/main" preserve="1" userDrawn="1">
  <p:cSld name="Big Idea on White 4 Lines">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C5B5C4B1-DFA9-B090-1798-AEC005AA0F25}"/>
              </a:ext>
            </a:extLst>
          </p:cNvPr>
          <p:cNvSpPr>
            <a:spLocks noGrp="1"/>
          </p:cNvSpPr>
          <p:nvPr>
            <p:ph type="body" sz="quarter" idx="11" hasCustomPrompt="1"/>
          </p:nvPr>
        </p:nvSpPr>
        <p:spPr>
          <a:xfrm>
            <a:off x="1980143" y="2081464"/>
            <a:ext cx="7922601" cy="2302611"/>
          </a:xfrm>
          <a:prstGeom prst="rect">
            <a:avLst/>
          </a:prstGeom>
        </p:spPr>
        <p:txBody>
          <a:bodyPr anchor="ctr"/>
          <a:lstStyle>
            <a:lvl1pPr marL="0" marR="0" indent="0" algn="l" defTabSz="914400" rtl="0" eaLnBrk="1" fontAlgn="auto" latinLnBrk="0" hangingPunct="1">
              <a:lnSpc>
                <a:spcPct val="90000"/>
              </a:lnSpc>
              <a:spcBef>
                <a:spcPts val="1000"/>
              </a:spcBef>
              <a:spcAft>
                <a:spcPts val="0"/>
              </a:spcAft>
              <a:buClr>
                <a:srgbClr val="101614"/>
              </a:buClr>
              <a:buSzTx/>
              <a:buFontTx/>
              <a:buNone/>
              <a:tabLst/>
              <a:defRPr sz="4100">
                <a:solidFill>
                  <a:srgbClr val="1E2D25"/>
                </a:solidFill>
              </a:defRPr>
            </a:lvl1pPr>
          </a:lstStyle>
          <a:p>
            <a:pPr marL="0" marR="0" lvl="0" indent="0" algn="l" defTabSz="914400" rtl="0" eaLnBrk="1" fontAlgn="auto" latinLnBrk="0" hangingPunct="1">
              <a:lnSpc>
                <a:spcPct val="90000"/>
              </a:lnSpc>
              <a:spcBef>
                <a:spcPts val="1000"/>
              </a:spcBef>
              <a:spcAft>
                <a:spcPts val="0"/>
              </a:spcAft>
              <a:buClr>
                <a:srgbClr val="101614"/>
              </a:buClr>
              <a:buSzTx/>
              <a:buFontTx/>
              <a:buNone/>
              <a:tabLst/>
              <a:defRPr/>
            </a:pPr>
            <a:r>
              <a:rPr lang="en-US"/>
              <a:t>This is a big idea slide for an idea that would need four lines. This is a big idea slide for an idea that would need four lines.</a:t>
            </a:r>
          </a:p>
        </p:txBody>
      </p:sp>
      <p:grpSp>
        <p:nvGrpSpPr>
          <p:cNvPr id="22" name="Group 21">
            <a:extLst>
              <a:ext uri="{FF2B5EF4-FFF2-40B4-BE49-F238E27FC236}">
                <a16:creationId xmlns:a16="http://schemas.microsoft.com/office/drawing/2014/main" id="{8ADA4DDB-C6BD-ED30-9CD3-1BAE734C6989}"/>
              </a:ext>
            </a:extLst>
          </p:cNvPr>
          <p:cNvGrpSpPr/>
          <p:nvPr userDrawn="1"/>
        </p:nvGrpSpPr>
        <p:grpSpPr>
          <a:xfrm>
            <a:off x="1922000" y="2158998"/>
            <a:ext cx="51793" cy="2076452"/>
            <a:chOff x="323141" y="1714499"/>
            <a:chExt cx="44433" cy="374652"/>
          </a:xfrm>
        </p:grpSpPr>
        <p:sp>
          <p:nvSpPr>
            <p:cNvPr id="16" name="Rectangle">
              <a:extLst>
                <a:ext uri="{FF2B5EF4-FFF2-40B4-BE49-F238E27FC236}">
                  <a16:creationId xmlns:a16="http://schemas.microsoft.com/office/drawing/2014/main" id="{F4B8BAA6-4AFB-E144-34D6-F812E30743ED}"/>
                </a:ext>
              </a:extLst>
            </p:cNvPr>
            <p:cNvSpPr/>
            <p:nvPr/>
          </p:nvSpPr>
          <p:spPr>
            <a:xfrm rot="10800000" flipH="1">
              <a:off x="323141" y="2025414"/>
              <a:ext cx="44433" cy="63737"/>
            </a:xfrm>
            <a:prstGeom prst="rect">
              <a:avLst/>
            </a:prstGeom>
            <a:solidFill>
              <a:srgbClr val="64AD70"/>
            </a:solidFill>
            <a:ln w="12700" cap="flat">
              <a:noFill/>
              <a:miter lim="400000"/>
            </a:ln>
            <a:effectLst/>
          </p:spPr>
          <p:txBody>
            <a:bodyPr wrap="square" lIns="0" tIns="0" rIns="0" bIns="0" numCol="1" anchor="ctr">
              <a:noAutofit/>
            </a:bodyPr>
            <a:lstStyle/>
            <a:p>
              <a:pPr hangingPunct="0">
                <a:defRPr sz="1200"/>
              </a:pPr>
              <a:endParaRPr sz="600" kern="0" dirty="0">
                <a:solidFill>
                  <a:srgbClr val="000000"/>
                </a:solidFill>
                <a:latin typeface="Univers"/>
                <a:sym typeface="Univers"/>
              </a:endParaRPr>
            </a:p>
          </p:txBody>
        </p:sp>
        <p:sp>
          <p:nvSpPr>
            <p:cNvPr id="17" name="Rectangle">
              <a:extLst>
                <a:ext uri="{FF2B5EF4-FFF2-40B4-BE49-F238E27FC236}">
                  <a16:creationId xmlns:a16="http://schemas.microsoft.com/office/drawing/2014/main" id="{226FD691-7C1C-71FD-6867-C6B7FAF9B2C4}"/>
                </a:ext>
              </a:extLst>
            </p:cNvPr>
            <p:cNvSpPr/>
            <p:nvPr/>
          </p:nvSpPr>
          <p:spPr>
            <a:xfrm rot="10800000" flipH="1">
              <a:off x="323141" y="1963231"/>
              <a:ext cx="44433" cy="63737"/>
            </a:xfrm>
            <a:prstGeom prst="rect">
              <a:avLst/>
            </a:prstGeom>
            <a:solidFill>
              <a:srgbClr val="5DA16B"/>
            </a:solidFill>
            <a:ln w="12700" cap="flat">
              <a:noFill/>
              <a:miter lim="400000"/>
            </a:ln>
            <a:effectLst/>
          </p:spPr>
          <p:txBody>
            <a:bodyPr wrap="square" lIns="0" tIns="0" rIns="0" bIns="0" numCol="1" anchor="ctr">
              <a:noAutofit/>
            </a:bodyPr>
            <a:lstStyle/>
            <a:p>
              <a:pPr hangingPunct="0">
                <a:defRPr sz="1200"/>
              </a:pPr>
              <a:endParaRPr sz="600" kern="0" dirty="0">
                <a:solidFill>
                  <a:srgbClr val="000000"/>
                </a:solidFill>
                <a:latin typeface="Univers"/>
                <a:sym typeface="Univers"/>
              </a:endParaRPr>
            </a:p>
          </p:txBody>
        </p:sp>
        <p:sp>
          <p:nvSpPr>
            <p:cNvPr id="18" name="Rectangle">
              <a:extLst>
                <a:ext uri="{FF2B5EF4-FFF2-40B4-BE49-F238E27FC236}">
                  <a16:creationId xmlns:a16="http://schemas.microsoft.com/office/drawing/2014/main" id="{E93D53C4-5234-84D8-BA9E-ABEA55671B8A}"/>
                </a:ext>
              </a:extLst>
            </p:cNvPr>
            <p:cNvSpPr/>
            <p:nvPr/>
          </p:nvSpPr>
          <p:spPr>
            <a:xfrm rot="10800000" flipH="1">
              <a:off x="323141" y="1901048"/>
              <a:ext cx="44433" cy="63737"/>
            </a:xfrm>
            <a:prstGeom prst="rect">
              <a:avLst/>
            </a:prstGeom>
            <a:solidFill>
              <a:srgbClr val="549666"/>
            </a:solidFill>
            <a:ln w="12700" cap="flat">
              <a:noFill/>
              <a:miter lim="400000"/>
            </a:ln>
            <a:effectLst/>
          </p:spPr>
          <p:txBody>
            <a:bodyPr wrap="square" lIns="0" tIns="0" rIns="0" bIns="0" numCol="1" anchor="ctr">
              <a:noAutofit/>
            </a:bodyPr>
            <a:lstStyle/>
            <a:p>
              <a:pPr hangingPunct="0">
                <a:defRPr sz="1200"/>
              </a:pPr>
              <a:endParaRPr sz="600" kern="0" dirty="0">
                <a:solidFill>
                  <a:srgbClr val="000000"/>
                </a:solidFill>
                <a:latin typeface="Univers"/>
                <a:sym typeface="Univers"/>
              </a:endParaRPr>
            </a:p>
          </p:txBody>
        </p:sp>
        <p:sp>
          <p:nvSpPr>
            <p:cNvPr id="19" name="Rectangle">
              <a:extLst>
                <a:ext uri="{FF2B5EF4-FFF2-40B4-BE49-F238E27FC236}">
                  <a16:creationId xmlns:a16="http://schemas.microsoft.com/office/drawing/2014/main" id="{545E1E5B-3443-F2CF-8A9A-3F59D139A7A9}"/>
                </a:ext>
              </a:extLst>
            </p:cNvPr>
            <p:cNvSpPr/>
            <p:nvPr/>
          </p:nvSpPr>
          <p:spPr>
            <a:xfrm rot="10800000" flipH="1">
              <a:off x="323141" y="1838865"/>
              <a:ext cx="44433" cy="63737"/>
            </a:xfrm>
            <a:prstGeom prst="rect">
              <a:avLst/>
            </a:prstGeom>
            <a:solidFill>
              <a:srgbClr val="498A62"/>
            </a:solidFill>
            <a:ln w="12700" cap="flat">
              <a:noFill/>
              <a:miter lim="400000"/>
            </a:ln>
            <a:effectLst/>
          </p:spPr>
          <p:txBody>
            <a:bodyPr wrap="square" lIns="0" tIns="0" rIns="0" bIns="0" numCol="1" anchor="ctr">
              <a:noAutofit/>
            </a:bodyPr>
            <a:lstStyle/>
            <a:p>
              <a:pPr hangingPunct="0">
                <a:defRPr sz="1200"/>
              </a:pPr>
              <a:endParaRPr sz="600" kern="0" dirty="0">
                <a:solidFill>
                  <a:srgbClr val="000000"/>
                </a:solidFill>
                <a:latin typeface="Univers"/>
                <a:sym typeface="Univers"/>
              </a:endParaRPr>
            </a:p>
          </p:txBody>
        </p:sp>
        <p:sp>
          <p:nvSpPr>
            <p:cNvPr id="20" name="Rectangle">
              <a:extLst>
                <a:ext uri="{FF2B5EF4-FFF2-40B4-BE49-F238E27FC236}">
                  <a16:creationId xmlns:a16="http://schemas.microsoft.com/office/drawing/2014/main" id="{E3669F73-48EB-0B65-2AF4-35DBF650E5FE}"/>
                </a:ext>
              </a:extLst>
            </p:cNvPr>
            <p:cNvSpPr/>
            <p:nvPr/>
          </p:nvSpPr>
          <p:spPr>
            <a:xfrm rot="10800000" flipH="1">
              <a:off x="323141" y="1776682"/>
              <a:ext cx="44433" cy="63737"/>
            </a:xfrm>
            <a:prstGeom prst="rect">
              <a:avLst/>
            </a:prstGeom>
            <a:solidFill>
              <a:srgbClr val="417E5B"/>
            </a:solidFill>
            <a:ln w="12700" cap="flat">
              <a:noFill/>
              <a:miter lim="400000"/>
            </a:ln>
            <a:effectLst/>
          </p:spPr>
          <p:txBody>
            <a:bodyPr wrap="square" lIns="0" tIns="0" rIns="0" bIns="0" numCol="1" anchor="ctr">
              <a:noAutofit/>
            </a:bodyPr>
            <a:lstStyle/>
            <a:p>
              <a:pPr hangingPunct="0">
                <a:defRPr sz="1200"/>
              </a:pPr>
              <a:endParaRPr sz="600" kern="0" dirty="0">
                <a:solidFill>
                  <a:srgbClr val="000000"/>
                </a:solidFill>
                <a:latin typeface="Univers"/>
                <a:sym typeface="Univers"/>
              </a:endParaRPr>
            </a:p>
          </p:txBody>
        </p:sp>
        <p:sp>
          <p:nvSpPr>
            <p:cNvPr id="21" name="Rectangle">
              <a:extLst>
                <a:ext uri="{FF2B5EF4-FFF2-40B4-BE49-F238E27FC236}">
                  <a16:creationId xmlns:a16="http://schemas.microsoft.com/office/drawing/2014/main" id="{11EBD44A-24B3-8311-D0D8-E2F907A3AC90}"/>
                </a:ext>
              </a:extLst>
            </p:cNvPr>
            <p:cNvSpPr/>
            <p:nvPr/>
          </p:nvSpPr>
          <p:spPr>
            <a:xfrm rot="10800000" flipH="1">
              <a:off x="323141" y="1714499"/>
              <a:ext cx="44433" cy="63737"/>
            </a:xfrm>
            <a:prstGeom prst="rect">
              <a:avLst/>
            </a:prstGeom>
            <a:solidFill>
              <a:srgbClr val="367256"/>
            </a:solidFill>
            <a:ln w="12700" cap="flat">
              <a:noFill/>
              <a:miter lim="400000"/>
            </a:ln>
            <a:effectLst/>
          </p:spPr>
          <p:txBody>
            <a:bodyPr wrap="square" lIns="0" tIns="0" rIns="0" bIns="0" numCol="1" anchor="ctr">
              <a:noAutofit/>
            </a:bodyPr>
            <a:lstStyle/>
            <a:p>
              <a:pPr hangingPunct="0">
                <a:defRPr sz="1200"/>
              </a:pPr>
              <a:endParaRPr sz="600" kern="0" dirty="0">
                <a:solidFill>
                  <a:srgbClr val="000000"/>
                </a:solidFill>
                <a:latin typeface="Univers"/>
                <a:sym typeface="Univers"/>
              </a:endParaRPr>
            </a:p>
          </p:txBody>
        </p:sp>
      </p:grpSp>
    </p:spTree>
    <p:extLst>
      <p:ext uri="{BB962C8B-B14F-4D97-AF65-F5344CB8AC3E}">
        <p14:creationId xmlns:p14="http://schemas.microsoft.com/office/powerpoint/2010/main" val="814263564"/>
      </p:ext>
    </p:extLst>
  </p:cSld>
  <p:clrMapOvr>
    <a:masterClrMapping/>
  </p:clrMapOvr>
  <p:extLst>
    <p:ext uri="{DCECCB84-F9BA-43D5-87BE-67443E8EF086}">
      <p15:sldGuideLst xmlns:p15="http://schemas.microsoft.com/office/powerpoint/2012/main">
        <p15:guide id="1" orient="horz" pos="1296">
          <p15:clr>
            <a:srgbClr val="FBAE40"/>
          </p15:clr>
        </p15:guide>
        <p15:guide id="2" orient="horz" pos="2760">
          <p15:clr>
            <a:srgbClr val="FBAE40"/>
          </p15:clr>
        </p15:guide>
        <p15:guide id="3" pos="1224">
          <p15:clr>
            <a:srgbClr val="FBAE40"/>
          </p15:clr>
        </p15:guide>
        <p15:guide id="4" pos="6264">
          <p15:clr>
            <a:srgbClr val="FBAE40"/>
          </p15:clr>
        </p15:guide>
      </p15:sldGuideLst>
    </p:ext>
  </p:extLst>
</p:sldLayout>
</file>

<file path=ppt/slideLayouts/slideLayout439.xml><?xml version="1.0" encoding="utf-8"?>
<p:sldLayout xmlns:a="http://schemas.openxmlformats.org/drawingml/2006/main" xmlns:r="http://schemas.openxmlformats.org/officeDocument/2006/relationships" xmlns:p="http://schemas.openxmlformats.org/presentationml/2006/main" preserve="1" userDrawn="1">
  <p:cSld name="White Backgrou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4077909732"/>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Bullets and Desktop">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6BDE432-AAD7-4300-BB9D-A5F90C4E5396}"/>
              </a:ext>
            </a:extLst>
          </p:cNvPr>
          <p:cNvSpPr/>
          <p:nvPr userDrawn="1"/>
        </p:nvSpPr>
        <p:spPr>
          <a:xfrm>
            <a:off x="0" y="1611443"/>
            <a:ext cx="12192000" cy="36684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8" name="Text Placeholder 6">
            <a:extLst>
              <a:ext uri="{FF2B5EF4-FFF2-40B4-BE49-F238E27FC236}">
                <a16:creationId xmlns:a16="http://schemas.microsoft.com/office/drawing/2014/main" id="{2F3E59E1-75BB-447A-B618-87E12D93C162}"/>
              </a:ext>
            </a:extLst>
          </p:cNvPr>
          <p:cNvSpPr>
            <a:spLocks noGrp="1"/>
          </p:cNvSpPr>
          <p:nvPr>
            <p:ph type="body" sz="quarter" idx="13"/>
          </p:nvPr>
        </p:nvSpPr>
        <p:spPr>
          <a:xfrm>
            <a:off x="409575" y="1882775"/>
            <a:ext cx="5352342" cy="3251356"/>
          </a:xfrm>
        </p:spPr>
        <p:txBody>
          <a:bodyPr>
            <a:noAutofit/>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495E4745-B660-4CF6-8E47-ECE486EBDBE7}"/>
              </a:ext>
            </a:extLst>
          </p:cNvPr>
          <p:cNvSpPr>
            <a:spLocks noGrp="1"/>
          </p:cNvSpPr>
          <p:nvPr>
            <p:ph type="title"/>
          </p:nvPr>
        </p:nvSpPr>
        <p:spPr/>
        <p:txBody>
          <a:bodyPr>
            <a:noAutofit/>
          </a:bodyPr>
          <a:lstStyle>
            <a:lvl1pPr>
              <a:defRPr/>
            </a:lvl1pPr>
          </a:lstStyle>
          <a:p>
            <a:r>
              <a:rPr lang="en-US"/>
              <a:t>Click to edit Master title style</a:t>
            </a:r>
          </a:p>
        </p:txBody>
      </p:sp>
      <p:pic>
        <p:nvPicPr>
          <p:cNvPr id="4" name="Picture 3">
            <a:extLst>
              <a:ext uri="{FF2B5EF4-FFF2-40B4-BE49-F238E27FC236}">
                <a16:creationId xmlns:a16="http://schemas.microsoft.com/office/drawing/2014/main" id="{08908526-A6DB-4AB9-9AD8-B8101DD67274}"/>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rcRect l="14568" t="15531" r="11517" b="5131"/>
          <a:stretch/>
        </p:blipFill>
        <p:spPr>
          <a:xfrm>
            <a:off x="5325911" y="1049598"/>
            <a:ext cx="6565991" cy="5638800"/>
          </a:xfrm>
          <a:prstGeom prst="rect">
            <a:avLst/>
          </a:prstGeom>
        </p:spPr>
      </p:pic>
      <p:sp>
        <p:nvSpPr>
          <p:cNvPr id="6" name="Picture Placeholder 5">
            <a:extLst>
              <a:ext uri="{FF2B5EF4-FFF2-40B4-BE49-F238E27FC236}">
                <a16:creationId xmlns:a16="http://schemas.microsoft.com/office/drawing/2014/main" id="{47D75AF8-7C33-4DC6-B3ED-B2DF4449928C}"/>
              </a:ext>
            </a:extLst>
          </p:cNvPr>
          <p:cNvSpPr>
            <a:spLocks noGrp="1"/>
          </p:cNvSpPr>
          <p:nvPr>
            <p:ph type="pic" sz="quarter" idx="10"/>
          </p:nvPr>
        </p:nvSpPr>
        <p:spPr>
          <a:xfrm>
            <a:off x="5486749" y="1408475"/>
            <a:ext cx="6028853" cy="3488393"/>
          </a:xfrm>
          <a:solidFill>
            <a:schemeClr val="bg1"/>
          </a:solidFill>
        </p:spPr>
        <p:txBody>
          <a:bodyPr anchor="ctr">
            <a:noAutofit/>
          </a:bodyPr>
          <a:lstStyle>
            <a:lvl1pPr marL="0" indent="0" algn="ctr">
              <a:buNone/>
              <a:defRPr/>
            </a:lvl1pPr>
          </a:lstStyle>
          <a:p>
            <a:endParaRPr lang="en-US" dirty="0"/>
          </a:p>
        </p:txBody>
      </p:sp>
    </p:spTree>
    <p:extLst>
      <p:ext uri="{BB962C8B-B14F-4D97-AF65-F5344CB8AC3E}">
        <p14:creationId xmlns:p14="http://schemas.microsoft.com/office/powerpoint/2010/main" val="1247453055"/>
      </p:ext>
    </p:extLst>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preserve="1" userDrawn="1">
  <p:cSld name="White Background Title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11544300" cy="582612"/>
          </a:xfrm>
        </p:spPr>
        <p:txBody>
          <a:bodyPr vert="horz" lIns="91440" tIns="45720" rIns="91440" bIns="45720" rtlCol="0">
            <a:normAutofit/>
          </a:bodyPr>
          <a:lstStyle>
            <a:lvl1pPr marL="0" indent="0">
              <a:buFontTx/>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Tree>
    <p:extLst>
      <p:ext uri="{BB962C8B-B14F-4D97-AF65-F5344CB8AC3E}">
        <p14:creationId xmlns:p14="http://schemas.microsoft.com/office/powerpoint/2010/main" val="1576672359"/>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441.xml><?xml version="1.0" encoding="utf-8"?>
<p:sldLayout xmlns:a="http://schemas.openxmlformats.org/drawingml/2006/main" xmlns:r="http://schemas.openxmlformats.org/officeDocument/2006/relationships" xmlns:p="http://schemas.openxmlformats.org/presentationml/2006/main" preserve="1" userDrawn="1">
  <p:cSld name="White Background Title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6" name="Text Placeholder 5">
            <a:extLst>
              <a:ext uri="{FF2B5EF4-FFF2-40B4-BE49-F238E27FC236}">
                <a16:creationId xmlns:a16="http://schemas.microsoft.com/office/drawing/2014/main" id="{97084CA6-B8B1-5F6F-865F-E940B9D36671}"/>
              </a:ext>
            </a:extLst>
          </p:cNvPr>
          <p:cNvSpPr>
            <a:spLocks noGrp="1"/>
          </p:cNvSpPr>
          <p:nvPr>
            <p:ph type="body" sz="quarter" idx="13" hasCustomPrompt="1"/>
          </p:nvPr>
        </p:nvSpPr>
        <p:spPr>
          <a:xfrm>
            <a:off x="304800" y="1567502"/>
            <a:ext cx="115443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6303789"/>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442.xml><?xml version="1.0" encoding="utf-8"?>
<p:sldLayout xmlns:a="http://schemas.openxmlformats.org/drawingml/2006/main" xmlns:r="http://schemas.openxmlformats.org/officeDocument/2006/relationships" xmlns:p="http://schemas.openxmlformats.org/presentationml/2006/main" preserve="1" userDrawn="1">
  <p:cSld name="White Background Title Subtitle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11544300" cy="582612"/>
          </a:xfrm>
        </p:spPr>
        <p:txBody>
          <a:bodyPr vert="horz" lIns="91440" tIns="45720" rIns="91440" bIns="45720" rtlCol="0">
            <a:normAutofit/>
          </a:bodyPr>
          <a:lstStyle>
            <a:lvl1pPr marL="0" indent="0">
              <a:buFont typeface="Wingdings" pitchFamily="2" charset="2"/>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
        <p:nvSpPr>
          <p:cNvPr id="6" name="Text Placeholder 5">
            <a:extLst>
              <a:ext uri="{FF2B5EF4-FFF2-40B4-BE49-F238E27FC236}">
                <a16:creationId xmlns:a16="http://schemas.microsoft.com/office/drawing/2014/main" id="{97084CA6-B8B1-5F6F-865F-E940B9D36671}"/>
              </a:ext>
            </a:extLst>
          </p:cNvPr>
          <p:cNvSpPr>
            <a:spLocks noGrp="1"/>
          </p:cNvSpPr>
          <p:nvPr>
            <p:ph type="body" sz="quarter" idx="13" hasCustomPrompt="1"/>
          </p:nvPr>
        </p:nvSpPr>
        <p:spPr>
          <a:xfrm>
            <a:off x="304800" y="2057400"/>
            <a:ext cx="115443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10785079"/>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443.xml><?xml version="1.0" encoding="utf-8"?>
<p:sldLayout xmlns:a="http://schemas.openxmlformats.org/drawingml/2006/main" xmlns:r="http://schemas.openxmlformats.org/officeDocument/2006/relationships" xmlns:p="http://schemas.openxmlformats.org/presentationml/2006/main" preserve="1" userDrawn="1">
  <p:cSld name="White Background Title 2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9" name="Text Placeholder 5">
            <a:extLst>
              <a:ext uri="{FF2B5EF4-FFF2-40B4-BE49-F238E27FC236}">
                <a16:creationId xmlns:a16="http://schemas.microsoft.com/office/drawing/2014/main" id="{B31D70AF-7580-F143-9574-DF082F671F95}"/>
              </a:ext>
            </a:extLst>
          </p:cNvPr>
          <p:cNvSpPr>
            <a:spLocks noGrp="1"/>
          </p:cNvSpPr>
          <p:nvPr>
            <p:ph type="body" sz="quarter" idx="13" hasCustomPrompt="1"/>
          </p:nvPr>
        </p:nvSpPr>
        <p:spPr>
          <a:xfrm>
            <a:off x="304800" y="1567502"/>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0" name="Text Placeholder 5">
            <a:extLst>
              <a:ext uri="{FF2B5EF4-FFF2-40B4-BE49-F238E27FC236}">
                <a16:creationId xmlns:a16="http://schemas.microsoft.com/office/drawing/2014/main" id="{47624E3D-E7BF-595A-B8B8-8BCE1239CCA3}"/>
              </a:ext>
            </a:extLst>
          </p:cNvPr>
          <p:cNvSpPr>
            <a:spLocks noGrp="1"/>
          </p:cNvSpPr>
          <p:nvPr>
            <p:ph type="body" sz="quarter" idx="14" hasCustomPrompt="1"/>
          </p:nvPr>
        </p:nvSpPr>
        <p:spPr>
          <a:xfrm>
            <a:off x="6213227" y="1567502"/>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31381545"/>
      </p:ext>
    </p:extLst>
  </p:cSld>
  <p:clrMapOvr>
    <a:masterClrMapping/>
  </p:clrMapOvr>
  <p:extLst>
    <p:ext uri="{DCECCB84-F9BA-43D5-87BE-67443E8EF086}">
      <p15:sldGuideLst xmlns:p15="http://schemas.microsoft.com/office/powerpoint/2012/main">
        <p15:guide id="1" pos="3912">
          <p15:clr>
            <a:srgbClr val="FBAE40"/>
          </p15:clr>
        </p15:guide>
        <p15:guide id="2" pos="3744">
          <p15:clr>
            <a:srgbClr val="FBAE40"/>
          </p15:clr>
        </p15:guide>
        <p15:guide id="3" orient="horz" pos="768">
          <p15:clr>
            <a:srgbClr val="FBAE40"/>
          </p15:clr>
        </p15:guide>
      </p15:sldGuideLst>
    </p:ext>
  </p:extLst>
</p:sldLayout>
</file>

<file path=ppt/slideLayouts/slideLayout444.xml><?xml version="1.0" encoding="utf-8"?>
<p:sldLayout xmlns:a="http://schemas.openxmlformats.org/drawingml/2006/main" xmlns:r="http://schemas.openxmlformats.org/officeDocument/2006/relationships" xmlns:p="http://schemas.openxmlformats.org/presentationml/2006/main" preserve="1" userDrawn="1">
  <p:cSld name="White Background Title Subtitle 2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11544300" cy="582612"/>
          </a:xfrm>
        </p:spPr>
        <p:txBody>
          <a:bodyPr vert="horz" lIns="91440" tIns="45720" rIns="91440" bIns="45720" rtlCol="0">
            <a:normAutofit/>
          </a:bodyPr>
          <a:lstStyle>
            <a:lvl1pPr marL="0" indent="0">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
        <p:nvSpPr>
          <p:cNvPr id="9" name="Text Placeholder 5">
            <a:extLst>
              <a:ext uri="{FF2B5EF4-FFF2-40B4-BE49-F238E27FC236}">
                <a16:creationId xmlns:a16="http://schemas.microsoft.com/office/drawing/2014/main" id="{B31D70AF-7580-F143-9574-DF082F671F95}"/>
              </a:ext>
            </a:extLst>
          </p:cNvPr>
          <p:cNvSpPr>
            <a:spLocks noGrp="1"/>
          </p:cNvSpPr>
          <p:nvPr>
            <p:ph type="body" sz="quarter" idx="13" hasCustomPrompt="1"/>
          </p:nvPr>
        </p:nvSpPr>
        <p:spPr>
          <a:xfrm>
            <a:off x="304800" y="2057400"/>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0" name="Text Placeholder 5">
            <a:extLst>
              <a:ext uri="{FF2B5EF4-FFF2-40B4-BE49-F238E27FC236}">
                <a16:creationId xmlns:a16="http://schemas.microsoft.com/office/drawing/2014/main" id="{47624E3D-E7BF-595A-B8B8-8BCE1239CCA3}"/>
              </a:ext>
            </a:extLst>
          </p:cNvPr>
          <p:cNvSpPr>
            <a:spLocks noGrp="1"/>
          </p:cNvSpPr>
          <p:nvPr>
            <p:ph type="body" sz="quarter" idx="14" hasCustomPrompt="1"/>
          </p:nvPr>
        </p:nvSpPr>
        <p:spPr>
          <a:xfrm>
            <a:off x="6213227" y="2057400"/>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01346889"/>
      </p:ext>
    </p:extLst>
  </p:cSld>
  <p:clrMapOvr>
    <a:masterClrMapping/>
  </p:clrMapOvr>
  <p:extLst>
    <p:ext uri="{DCECCB84-F9BA-43D5-87BE-67443E8EF086}">
      <p15:sldGuideLst xmlns:p15="http://schemas.microsoft.com/office/powerpoint/2012/main">
        <p15:guide id="1" pos="3912">
          <p15:clr>
            <a:srgbClr val="FBAE40"/>
          </p15:clr>
        </p15:guide>
        <p15:guide id="2" pos="3744">
          <p15:clr>
            <a:srgbClr val="FBAE40"/>
          </p15:clr>
        </p15:guide>
        <p15:guide id="3" orient="horz" pos="768">
          <p15:clr>
            <a:srgbClr val="FBAE40"/>
          </p15:clr>
        </p15:guide>
      </p15:sldGuideLst>
    </p:ext>
  </p:extLst>
</p:sldLayout>
</file>

<file path=ppt/slideLayouts/slideLayout445.xml><?xml version="1.0" encoding="utf-8"?>
<p:sldLayout xmlns:a="http://schemas.openxmlformats.org/drawingml/2006/main" xmlns:r="http://schemas.openxmlformats.org/officeDocument/2006/relationships" xmlns:p="http://schemas.openxmlformats.org/presentationml/2006/main" preserve="1" userDrawn="1">
  <p:cSld name="White Background Title Subtitle Copy Imag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5641848"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5641848" cy="582612"/>
          </a:xfrm>
        </p:spPr>
        <p:txBody>
          <a:bodyPr vert="horz" lIns="91440" tIns="45720" rIns="91440" bIns="45720" rtlCol="0">
            <a:normAutofit/>
          </a:bodyPr>
          <a:lstStyle>
            <a:lvl1pPr marL="0" indent="0">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
        <p:nvSpPr>
          <p:cNvPr id="9" name="Picture Placeholder 8">
            <a:extLst>
              <a:ext uri="{FF2B5EF4-FFF2-40B4-BE49-F238E27FC236}">
                <a16:creationId xmlns:a16="http://schemas.microsoft.com/office/drawing/2014/main" id="{3E6B7351-222B-3BFB-5D5C-6161EF1A84A9}"/>
              </a:ext>
            </a:extLst>
          </p:cNvPr>
          <p:cNvSpPr>
            <a:spLocks noGrp="1"/>
          </p:cNvSpPr>
          <p:nvPr>
            <p:ph type="pic" sz="quarter" idx="14"/>
          </p:nvPr>
        </p:nvSpPr>
        <p:spPr>
          <a:xfrm>
            <a:off x="6096001" y="-1"/>
            <a:ext cx="6095999" cy="6539607"/>
          </a:xfrm>
        </p:spPr>
        <p:txBody>
          <a:bodyPr/>
          <a:lstStyle/>
          <a:p>
            <a:endParaRPr lang="en-US" dirty="0"/>
          </a:p>
        </p:txBody>
      </p:sp>
      <p:sp>
        <p:nvSpPr>
          <p:cNvPr id="10" name="Text Placeholder 5">
            <a:extLst>
              <a:ext uri="{FF2B5EF4-FFF2-40B4-BE49-F238E27FC236}">
                <a16:creationId xmlns:a16="http://schemas.microsoft.com/office/drawing/2014/main" id="{F7EEE8DC-6A5B-C198-BD0A-C7E1FF70B471}"/>
              </a:ext>
            </a:extLst>
          </p:cNvPr>
          <p:cNvSpPr>
            <a:spLocks noGrp="1"/>
          </p:cNvSpPr>
          <p:nvPr>
            <p:ph type="body" sz="quarter" idx="13" hasCustomPrompt="1"/>
          </p:nvPr>
        </p:nvSpPr>
        <p:spPr>
          <a:xfrm>
            <a:off x="304800" y="2057400"/>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97085856"/>
      </p:ext>
    </p:extLst>
  </p:cSld>
  <p:clrMapOvr>
    <a:masterClrMapping/>
  </p:clrMapOvr>
  <p:extLst>
    <p:ext uri="{DCECCB84-F9BA-43D5-87BE-67443E8EF086}">
      <p15:sldGuideLst xmlns:p15="http://schemas.microsoft.com/office/powerpoint/2012/main">
        <p15:guide id="1" pos="3840">
          <p15:clr>
            <a:srgbClr val="FBAE40"/>
          </p15:clr>
        </p15:guide>
        <p15:guide id="2" pos="3744">
          <p15:clr>
            <a:srgbClr val="FBAE40"/>
          </p15:clr>
        </p15:guide>
        <p15:guide id="3" orient="horz" pos="768">
          <p15:clr>
            <a:srgbClr val="FBAE40"/>
          </p15:clr>
        </p15:guide>
      </p15:sldGuideLst>
    </p:ext>
  </p:extLst>
</p:sldLayout>
</file>

<file path=ppt/slideLayouts/slideLayout446.xml><?xml version="1.0" encoding="utf-8"?>
<p:sldLayout xmlns:a="http://schemas.openxmlformats.org/drawingml/2006/main" xmlns:r="http://schemas.openxmlformats.org/officeDocument/2006/relationships" xmlns:p="http://schemas.openxmlformats.org/presentationml/2006/main" preserve="1" userDrawn="1">
  <p:cSld name="White Background Title Subtitle Copy Image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6326336" y="571522"/>
            <a:ext cx="5641848"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6326336" y="1219200"/>
            <a:ext cx="5641848" cy="582612"/>
          </a:xfrm>
        </p:spPr>
        <p:txBody>
          <a:bodyPr vert="horz" lIns="91440" tIns="45720" rIns="91440" bIns="45720" rtlCol="0">
            <a:normAutofit/>
          </a:bodyPr>
          <a:lstStyle>
            <a:lvl1pPr marL="0" indent="0">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
        <p:nvSpPr>
          <p:cNvPr id="9" name="Picture Placeholder 8">
            <a:extLst>
              <a:ext uri="{FF2B5EF4-FFF2-40B4-BE49-F238E27FC236}">
                <a16:creationId xmlns:a16="http://schemas.microsoft.com/office/drawing/2014/main" id="{3E6B7351-222B-3BFB-5D5C-6161EF1A84A9}"/>
              </a:ext>
            </a:extLst>
          </p:cNvPr>
          <p:cNvSpPr>
            <a:spLocks noGrp="1"/>
          </p:cNvSpPr>
          <p:nvPr>
            <p:ph type="pic" sz="quarter" idx="14"/>
          </p:nvPr>
        </p:nvSpPr>
        <p:spPr>
          <a:xfrm>
            <a:off x="1" y="-1"/>
            <a:ext cx="6096000" cy="6539607"/>
          </a:xfrm>
        </p:spPr>
        <p:txBody>
          <a:bodyPr/>
          <a:lstStyle/>
          <a:p>
            <a:endParaRPr lang="en-US" dirty="0"/>
          </a:p>
        </p:txBody>
      </p:sp>
      <p:sp>
        <p:nvSpPr>
          <p:cNvPr id="10" name="Text Placeholder 5">
            <a:extLst>
              <a:ext uri="{FF2B5EF4-FFF2-40B4-BE49-F238E27FC236}">
                <a16:creationId xmlns:a16="http://schemas.microsoft.com/office/drawing/2014/main" id="{B10699C7-03A9-9D5F-5D8D-68A7B4ECFB59}"/>
              </a:ext>
            </a:extLst>
          </p:cNvPr>
          <p:cNvSpPr>
            <a:spLocks noGrp="1"/>
          </p:cNvSpPr>
          <p:nvPr>
            <p:ph type="body" sz="quarter" idx="15" hasCustomPrompt="1"/>
          </p:nvPr>
        </p:nvSpPr>
        <p:spPr>
          <a:xfrm>
            <a:off x="6329384" y="2057400"/>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98755696"/>
      </p:ext>
    </p:extLst>
  </p:cSld>
  <p:clrMapOvr>
    <a:masterClrMapping/>
  </p:clrMapOvr>
  <p:extLst>
    <p:ext uri="{DCECCB84-F9BA-43D5-87BE-67443E8EF086}">
      <p15:sldGuideLst xmlns:p15="http://schemas.microsoft.com/office/powerpoint/2012/main">
        <p15:guide id="1" pos="3840">
          <p15:clr>
            <a:srgbClr val="FBAE40"/>
          </p15:clr>
        </p15:guide>
        <p15:guide id="2" pos="3984">
          <p15:clr>
            <a:srgbClr val="FBAE40"/>
          </p15:clr>
        </p15:guide>
        <p15:guide id="3" orient="horz" pos="768">
          <p15:clr>
            <a:srgbClr val="FBAE40"/>
          </p15:clr>
        </p15:guide>
      </p15:sldGuideLst>
    </p:ext>
  </p:extLst>
</p:sldLayout>
</file>

<file path=ppt/slideLayouts/slideLayout447.xml><?xml version="1.0" encoding="utf-8"?>
<p:sldLayout xmlns:a="http://schemas.openxmlformats.org/drawingml/2006/main" xmlns:r="http://schemas.openxmlformats.org/officeDocument/2006/relationships" xmlns:p="http://schemas.openxmlformats.org/presentationml/2006/main" preserve="1" userDrawn="1">
  <p:cSld name="White Background Title Chart">
    <p:spTree>
      <p:nvGrpSpPr>
        <p:cNvPr id="1" name=""/>
        <p:cNvGrpSpPr/>
        <p:nvPr/>
      </p:nvGrpSpPr>
      <p:grpSpPr>
        <a:xfrm>
          <a:off x="0" y="0"/>
          <a:ext cx="0" cy="0"/>
          <a:chOff x="0" y="0"/>
          <a:chExt cx="0" cy="0"/>
        </a:xfrm>
      </p:grpSpPr>
      <p:sp>
        <p:nvSpPr>
          <p:cNvPr id="5" name="Line">
            <a:extLst>
              <a:ext uri="{FF2B5EF4-FFF2-40B4-BE49-F238E27FC236}">
                <a16:creationId xmlns:a16="http://schemas.microsoft.com/office/drawing/2014/main" id="{83D016EE-31A0-CEF0-E3D1-F942263C32C7}"/>
              </a:ext>
            </a:extLst>
          </p:cNvPr>
          <p:cNvSpPr/>
          <p:nvPr userDrawn="1"/>
        </p:nvSpPr>
        <p:spPr>
          <a:xfrm flipV="1">
            <a:off x="4264886" y="683399"/>
            <a:ext cx="0" cy="5651501"/>
          </a:xfrm>
          <a:prstGeom prst="line">
            <a:avLst/>
          </a:prstGeom>
          <a:ln w="12700">
            <a:solidFill>
              <a:srgbClr val="BFBFBF"/>
            </a:solidFill>
            <a:miter lim="400000"/>
          </a:ln>
        </p:spPr>
        <p:txBody>
          <a:bodyPr lIns="25390" tIns="25390" rIns="25390" bIns="25390" anchor="ctr"/>
          <a:lstStyle/>
          <a:p>
            <a:pPr>
              <a:defRPr sz="4000">
                <a:solidFill>
                  <a:srgbClr val="FFFFFF"/>
                </a:solidFill>
                <a:effectLst>
                  <a:outerShdw blurRad="38100" dist="12700" dir="5400000" rotWithShape="0">
                    <a:srgbClr val="000000">
                      <a:alpha val="50000"/>
                    </a:srgbClr>
                  </a:outerShdw>
                </a:effectLst>
              </a:defRPr>
            </a:pPr>
            <a:endParaRPr sz="1999" dirty="0">
              <a:latin typeface="Univers Light" panose="020B0403020202020204" pitchFamily="34" charset="0"/>
            </a:endParaRPr>
          </a:p>
        </p:txBody>
      </p:sp>
      <p:sp>
        <p:nvSpPr>
          <p:cNvPr id="7" name="Chart Placeholder 10">
            <a:extLst>
              <a:ext uri="{FF2B5EF4-FFF2-40B4-BE49-F238E27FC236}">
                <a16:creationId xmlns:a16="http://schemas.microsoft.com/office/drawing/2014/main" id="{269E911D-5085-3547-48F4-ACACAB0E8C80}"/>
              </a:ext>
            </a:extLst>
          </p:cNvPr>
          <p:cNvSpPr>
            <a:spLocks noGrp="1"/>
          </p:cNvSpPr>
          <p:nvPr>
            <p:ph type="chart" sz="quarter" idx="12"/>
          </p:nvPr>
        </p:nvSpPr>
        <p:spPr>
          <a:xfrm>
            <a:off x="4573440" y="571500"/>
            <a:ext cx="7282986" cy="5753099"/>
          </a:xfrm>
          <a:prstGeom prst="rect">
            <a:avLst/>
          </a:prstGeom>
        </p:spPr>
        <p:txBody>
          <a:bodyPr/>
          <a:lstStyle>
            <a:lvl1pPr>
              <a:defRPr b="0" i="0">
                <a:latin typeface="Univers Light" panose="020B0403020202020204" pitchFamily="34" charset="0"/>
              </a:defRPr>
            </a:lvl1pPr>
          </a:lstStyle>
          <a:p>
            <a:endParaRPr lang="en-US" dirty="0"/>
          </a:p>
        </p:txBody>
      </p:sp>
      <p:sp>
        <p:nvSpPr>
          <p:cNvPr id="2" name="Title 1">
            <a:extLst>
              <a:ext uri="{FF2B5EF4-FFF2-40B4-BE49-F238E27FC236}">
                <a16:creationId xmlns:a16="http://schemas.microsoft.com/office/drawing/2014/main" id="{BBE1E901-218F-F241-6F8E-AC162E8959EA}"/>
              </a:ext>
            </a:extLst>
          </p:cNvPr>
          <p:cNvSpPr>
            <a:spLocks noGrp="1"/>
          </p:cNvSpPr>
          <p:nvPr>
            <p:ph type="title"/>
          </p:nvPr>
        </p:nvSpPr>
        <p:spPr>
          <a:xfrm>
            <a:off x="304800" y="620950"/>
            <a:ext cx="3651533" cy="5723998"/>
          </a:xfrm>
        </p:spPr>
        <p:txBody>
          <a:bodyPr anchor="t"/>
          <a:lstStyle/>
          <a:p>
            <a:r>
              <a:rPr lang="en-US"/>
              <a:t>Click to edit Master title style</a:t>
            </a:r>
          </a:p>
        </p:txBody>
      </p:sp>
    </p:spTree>
    <p:extLst>
      <p:ext uri="{BB962C8B-B14F-4D97-AF65-F5344CB8AC3E}">
        <p14:creationId xmlns:p14="http://schemas.microsoft.com/office/powerpoint/2010/main" val="4298210"/>
      </p:ext>
    </p:extLst>
  </p:cSld>
  <p:clrMapOvr>
    <a:masterClrMapping/>
  </p:clrMapOvr>
  <p:extLst>
    <p:ext uri="{DCECCB84-F9BA-43D5-87BE-67443E8EF086}">
      <p15:sldGuideLst xmlns:p15="http://schemas.microsoft.com/office/powerpoint/2012/main">
        <p15:guide id="1" pos="2880">
          <p15:clr>
            <a:srgbClr val="FBAE40"/>
          </p15:clr>
        </p15:guide>
        <p15:guide id="2" pos="2688">
          <p15:clr>
            <a:srgbClr val="FBAE40"/>
          </p15:clr>
        </p15:guide>
        <p15:guide id="3" pos="2496">
          <p15:clr>
            <a:srgbClr val="FBAE40"/>
          </p15:clr>
        </p15:guide>
      </p15:sldGuideLst>
    </p:ext>
  </p:extLst>
</p:sldLayout>
</file>

<file path=ppt/slideLayouts/slideLayout448.xml><?xml version="1.0" encoding="utf-8"?>
<p:sldLayout xmlns:a="http://schemas.openxmlformats.org/drawingml/2006/main" xmlns:r="http://schemas.openxmlformats.org/officeDocument/2006/relationships" xmlns:p="http://schemas.openxmlformats.org/presentationml/2006/main" preserve="1" userDrawn="1">
  <p:cSld name="White Background 2 Culumn">
    <p:spTree>
      <p:nvGrpSpPr>
        <p:cNvPr id="1" name=""/>
        <p:cNvGrpSpPr/>
        <p:nvPr/>
      </p:nvGrpSpPr>
      <p:grpSpPr>
        <a:xfrm>
          <a:off x="0" y="0"/>
          <a:ext cx="0" cy="0"/>
          <a:chOff x="0" y="0"/>
          <a:chExt cx="0" cy="0"/>
        </a:xfrm>
      </p:grpSpPr>
      <p:sp>
        <p:nvSpPr>
          <p:cNvPr id="8" name="Text Placeholder 28">
            <a:extLst>
              <a:ext uri="{FF2B5EF4-FFF2-40B4-BE49-F238E27FC236}">
                <a16:creationId xmlns:a16="http://schemas.microsoft.com/office/drawing/2014/main" id="{43C7B869-299E-2BCE-3ADB-EBEFB4CDF749}"/>
              </a:ext>
            </a:extLst>
          </p:cNvPr>
          <p:cNvSpPr>
            <a:spLocks noGrp="1"/>
          </p:cNvSpPr>
          <p:nvPr>
            <p:ph type="body" sz="quarter" idx="14"/>
          </p:nvPr>
        </p:nvSpPr>
        <p:spPr>
          <a:xfrm>
            <a:off x="6265195" y="1409699"/>
            <a:ext cx="5575395" cy="1159689"/>
          </a:xfrm>
          <a:prstGeom prst="rect">
            <a:avLst/>
          </a:prstGeom>
        </p:spPr>
        <p:txBody>
          <a:bodyPr vert="horz" lIns="91440" tIns="45720" rIns="91440" bIns="45720" rtlCol="0" anchor="t">
            <a:noAutofit/>
          </a:bodyPr>
          <a:lstStyle>
            <a:lvl1pPr marL="0" indent="0">
              <a:buNone/>
              <a:tabLst/>
              <a:defRPr lang="en-US" sz="3200" smtClean="0">
                <a:latin typeface="Univers Light" panose="020B0403020202020204" pitchFamily="34" charset="0"/>
                <a:ea typeface="+mj-ea"/>
                <a:cs typeface="+mj-cs"/>
              </a:defRPr>
            </a:lvl1pPr>
            <a:lvl2pPr>
              <a:defRPr lang="en-US" smtClean="0"/>
            </a:lvl2pPr>
            <a:lvl3pPr>
              <a:defRPr lang="en-US" smtClean="0"/>
            </a:lvl3pPr>
            <a:lvl4pPr>
              <a:defRPr lang="en-US" smtClean="0"/>
            </a:lvl4pPr>
            <a:lvl5pPr>
              <a:defRPr lang="en-US"/>
            </a:lvl5pPr>
          </a:lstStyle>
          <a:p>
            <a:pPr marL="15875" lvl="0" indent="-15875">
              <a:spcBef>
                <a:spcPct val="0"/>
              </a:spcBef>
            </a:pPr>
            <a:r>
              <a:rPr lang="en-US"/>
              <a:t>Click to edit Master text styles</a:t>
            </a:r>
          </a:p>
        </p:txBody>
      </p:sp>
      <p:sp>
        <p:nvSpPr>
          <p:cNvPr id="12" name="Text Placeholder 28">
            <a:extLst>
              <a:ext uri="{FF2B5EF4-FFF2-40B4-BE49-F238E27FC236}">
                <a16:creationId xmlns:a16="http://schemas.microsoft.com/office/drawing/2014/main" id="{1E24E712-8D8A-7425-52F0-DFB87F48B1B4}"/>
              </a:ext>
            </a:extLst>
          </p:cNvPr>
          <p:cNvSpPr>
            <a:spLocks noGrp="1"/>
          </p:cNvSpPr>
          <p:nvPr>
            <p:ph type="body" sz="quarter" idx="15"/>
          </p:nvPr>
        </p:nvSpPr>
        <p:spPr>
          <a:xfrm>
            <a:off x="304519" y="1409700"/>
            <a:ext cx="5575395" cy="1159689"/>
          </a:xfrm>
          <a:prstGeom prst="rect">
            <a:avLst/>
          </a:prstGeom>
        </p:spPr>
        <p:txBody>
          <a:bodyPr vert="horz" lIns="91440" tIns="45720" rIns="91440" bIns="45720" rtlCol="0" anchor="t">
            <a:noAutofit/>
          </a:bodyPr>
          <a:lstStyle>
            <a:lvl1pPr marL="0" indent="0">
              <a:buNone/>
              <a:tabLst/>
              <a:defRPr lang="en-US" sz="3200" smtClean="0">
                <a:latin typeface="Univers Light" panose="020B0403020202020204" pitchFamily="34" charset="0"/>
                <a:ea typeface="+mj-ea"/>
                <a:cs typeface="+mj-cs"/>
              </a:defRPr>
            </a:lvl1pPr>
            <a:lvl2pPr>
              <a:defRPr lang="en-US" smtClean="0"/>
            </a:lvl2pPr>
            <a:lvl3pPr>
              <a:defRPr lang="en-US" smtClean="0"/>
            </a:lvl3pPr>
            <a:lvl4pPr>
              <a:defRPr lang="en-US" smtClean="0"/>
            </a:lvl4pPr>
            <a:lvl5pPr>
              <a:defRPr lang="en-US"/>
            </a:lvl5pPr>
          </a:lstStyle>
          <a:p>
            <a:pPr marL="15875" lvl="0" indent="-15875">
              <a:spcBef>
                <a:spcPct val="0"/>
              </a:spcBef>
            </a:pPr>
            <a:r>
              <a:rPr lang="en-US"/>
              <a:t>Click to edit Master text styles</a:t>
            </a:r>
          </a:p>
        </p:txBody>
      </p:sp>
      <p:sp>
        <p:nvSpPr>
          <p:cNvPr id="14" name="Text Placeholder 5">
            <a:extLst>
              <a:ext uri="{FF2B5EF4-FFF2-40B4-BE49-F238E27FC236}">
                <a16:creationId xmlns:a16="http://schemas.microsoft.com/office/drawing/2014/main" id="{B845577C-61D2-DE30-7DC5-7B6CD79E9C3B}"/>
              </a:ext>
            </a:extLst>
          </p:cNvPr>
          <p:cNvSpPr>
            <a:spLocks noGrp="1"/>
          </p:cNvSpPr>
          <p:nvPr>
            <p:ph type="body" sz="quarter" idx="13" hasCustomPrompt="1"/>
          </p:nvPr>
        </p:nvSpPr>
        <p:spPr>
          <a:xfrm>
            <a:off x="304800" y="2764840"/>
            <a:ext cx="5575114" cy="3680409"/>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5" name="Text Placeholder 5">
            <a:extLst>
              <a:ext uri="{FF2B5EF4-FFF2-40B4-BE49-F238E27FC236}">
                <a16:creationId xmlns:a16="http://schemas.microsoft.com/office/drawing/2014/main" id="{B956DDE4-D3FB-5E9C-22A7-48AD65F61925}"/>
              </a:ext>
            </a:extLst>
          </p:cNvPr>
          <p:cNvSpPr>
            <a:spLocks noGrp="1"/>
          </p:cNvSpPr>
          <p:nvPr>
            <p:ph type="body" sz="quarter" idx="16" hasCustomPrompt="1"/>
          </p:nvPr>
        </p:nvSpPr>
        <p:spPr>
          <a:xfrm>
            <a:off x="6264914" y="2764838"/>
            <a:ext cx="5575395" cy="3680411"/>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4ACBB80F-7D7F-BB62-E374-9CD545989C62}"/>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2083627663"/>
      </p:ext>
    </p:extLst>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preserve="1" userDrawn="1">
  <p:cSld name="White Background 3 Culumn">
    <p:spTree>
      <p:nvGrpSpPr>
        <p:cNvPr id="1" name=""/>
        <p:cNvGrpSpPr/>
        <p:nvPr/>
      </p:nvGrpSpPr>
      <p:grpSpPr>
        <a:xfrm>
          <a:off x="0" y="0"/>
          <a:ext cx="0" cy="0"/>
          <a:chOff x="0" y="0"/>
          <a:chExt cx="0" cy="0"/>
        </a:xfrm>
      </p:grpSpPr>
      <p:sp>
        <p:nvSpPr>
          <p:cNvPr id="23" name="Text Placeholder 22">
            <a:extLst>
              <a:ext uri="{FF2B5EF4-FFF2-40B4-BE49-F238E27FC236}">
                <a16:creationId xmlns:a16="http://schemas.microsoft.com/office/drawing/2014/main" id="{434CE2AE-67FD-0F67-AC43-FAEA26EE3CD3}"/>
              </a:ext>
            </a:extLst>
          </p:cNvPr>
          <p:cNvSpPr>
            <a:spLocks noGrp="1"/>
          </p:cNvSpPr>
          <p:nvPr>
            <p:ph type="body" sz="quarter" idx="18"/>
          </p:nvPr>
        </p:nvSpPr>
        <p:spPr>
          <a:xfrm>
            <a:off x="311266" y="1410514"/>
            <a:ext cx="3632192" cy="1158875"/>
          </a:xfrm>
        </p:spPr>
        <p:txBody>
          <a:bodyPr vert="horz" lIns="91440" tIns="45720" rIns="91440" bIns="45720" rtlCol="0" anchor="t">
            <a:noAutofit/>
          </a:bodyPr>
          <a:lstStyle>
            <a:lvl1pPr marL="0" indent="0">
              <a:buFontTx/>
              <a:buNone/>
              <a:defRPr lang="en-US" sz="3000" smtClean="0">
                <a:latin typeface="Univers Light" panose="020B0403020202020204" pitchFamily="34" charset="0"/>
                <a:ea typeface="+mj-ea"/>
                <a:cs typeface="+mj-cs"/>
              </a:defRPr>
            </a:lvl1pPr>
            <a:lvl2pPr marL="228508" indent="0">
              <a:buFontTx/>
              <a:buNone/>
              <a:defRPr lang="en-US" smtClean="0"/>
            </a:lvl2pPr>
            <a:lvl3pPr marL="228508" indent="0">
              <a:buFontTx/>
              <a:buNone/>
              <a:defRPr lang="en-US" smtClean="0"/>
            </a:lvl3pPr>
            <a:lvl4pPr marL="228508" indent="0">
              <a:buFontTx/>
              <a:buNone/>
              <a:defRPr lang="en-US" smtClean="0"/>
            </a:lvl4pPr>
            <a:lvl5pPr marL="228508" indent="0">
              <a:buFontTx/>
              <a:buNone/>
              <a:defRPr lang="en-US"/>
            </a:lvl5pPr>
          </a:lstStyle>
          <a:p>
            <a:pPr marL="9525" lvl="0" indent="-9525">
              <a:spcBef>
                <a:spcPct val="0"/>
              </a:spcBef>
              <a:buNone/>
              <a:tabLst/>
            </a:pPr>
            <a:r>
              <a:rPr lang="en-US"/>
              <a:t>Click to edit Master text styles</a:t>
            </a:r>
          </a:p>
        </p:txBody>
      </p:sp>
      <p:sp>
        <p:nvSpPr>
          <p:cNvPr id="24" name="Text Placeholder 22">
            <a:extLst>
              <a:ext uri="{FF2B5EF4-FFF2-40B4-BE49-F238E27FC236}">
                <a16:creationId xmlns:a16="http://schemas.microsoft.com/office/drawing/2014/main" id="{47B76B61-373C-2F29-4F91-F1180377A3BE}"/>
              </a:ext>
            </a:extLst>
          </p:cNvPr>
          <p:cNvSpPr>
            <a:spLocks noGrp="1"/>
          </p:cNvSpPr>
          <p:nvPr>
            <p:ph type="body" sz="quarter" idx="19"/>
          </p:nvPr>
        </p:nvSpPr>
        <p:spPr>
          <a:xfrm>
            <a:off x="4279904" y="1410514"/>
            <a:ext cx="3632192" cy="1158875"/>
          </a:xfrm>
        </p:spPr>
        <p:txBody>
          <a:bodyPr vert="horz" lIns="91440" tIns="45720" rIns="91440" bIns="45720" rtlCol="0" anchor="t">
            <a:noAutofit/>
          </a:bodyPr>
          <a:lstStyle>
            <a:lvl1pPr marL="0" indent="0">
              <a:buFontTx/>
              <a:buNone/>
              <a:defRPr lang="en-US" sz="3000" smtClean="0">
                <a:latin typeface="Univers Light" panose="020B0403020202020204" pitchFamily="34" charset="0"/>
                <a:ea typeface="+mj-ea"/>
                <a:cs typeface="+mj-cs"/>
              </a:defRPr>
            </a:lvl1pPr>
            <a:lvl2pPr marL="228508" indent="0">
              <a:buFontTx/>
              <a:buNone/>
              <a:defRPr lang="en-US" smtClean="0"/>
            </a:lvl2pPr>
            <a:lvl3pPr marL="228508" indent="0">
              <a:buFontTx/>
              <a:buNone/>
              <a:defRPr lang="en-US" smtClean="0"/>
            </a:lvl3pPr>
            <a:lvl4pPr marL="228508" indent="0">
              <a:buFontTx/>
              <a:buNone/>
              <a:defRPr lang="en-US" smtClean="0"/>
            </a:lvl4pPr>
            <a:lvl5pPr marL="228508" indent="0">
              <a:buFontTx/>
              <a:buNone/>
              <a:defRPr lang="en-US"/>
            </a:lvl5pPr>
          </a:lstStyle>
          <a:p>
            <a:pPr marL="9525" lvl="0" indent="-9525">
              <a:spcBef>
                <a:spcPct val="0"/>
              </a:spcBef>
              <a:buNone/>
              <a:tabLst/>
            </a:pPr>
            <a:r>
              <a:rPr lang="en-US"/>
              <a:t>Click to edit Master text styles</a:t>
            </a:r>
          </a:p>
        </p:txBody>
      </p:sp>
      <p:sp>
        <p:nvSpPr>
          <p:cNvPr id="25" name="Text Placeholder 22">
            <a:extLst>
              <a:ext uri="{FF2B5EF4-FFF2-40B4-BE49-F238E27FC236}">
                <a16:creationId xmlns:a16="http://schemas.microsoft.com/office/drawing/2014/main" id="{CF19A8A2-F684-FE06-6A29-DA59370B201F}"/>
              </a:ext>
            </a:extLst>
          </p:cNvPr>
          <p:cNvSpPr>
            <a:spLocks noGrp="1"/>
          </p:cNvSpPr>
          <p:nvPr>
            <p:ph type="body" sz="quarter" idx="20"/>
          </p:nvPr>
        </p:nvSpPr>
        <p:spPr>
          <a:xfrm>
            <a:off x="8216908" y="1410514"/>
            <a:ext cx="3632192" cy="1158875"/>
          </a:xfrm>
        </p:spPr>
        <p:txBody>
          <a:bodyPr vert="horz" lIns="91440" tIns="45720" rIns="91440" bIns="45720" rtlCol="0" anchor="t">
            <a:noAutofit/>
          </a:bodyPr>
          <a:lstStyle>
            <a:lvl1pPr marL="0" indent="0">
              <a:buFontTx/>
              <a:buNone/>
              <a:defRPr lang="en-US" sz="3000" smtClean="0">
                <a:latin typeface="Univers Light" panose="020B0403020202020204" pitchFamily="34" charset="0"/>
                <a:ea typeface="+mj-ea"/>
                <a:cs typeface="+mj-cs"/>
              </a:defRPr>
            </a:lvl1pPr>
            <a:lvl2pPr marL="228508" indent="0">
              <a:buFontTx/>
              <a:buNone/>
              <a:defRPr lang="en-US" smtClean="0"/>
            </a:lvl2pPr>
            <a:lvl3pPr marL="228508" indent="0">
              <a:buFontTx/>
              <a:buNone/>
              <a:defRPr lang="en-US" smtClean="0"/>
            </a:lvl3pPr>
            <a:lvl4pPr marL="228508" indent="0">
              <a:buFontTx/>
              <a:buNone/>
              <a:defRPr lang="en-US" smtClean="0"/>
            </a:lvl4pPr>
            <a:lvl5pPr marL="228508" indent="0">
              <a:buFontTx/>
              <a:buNone/>
              <a:defRPr lang="en-US"/>
            </a:lvl5pPr>
          </a:lstStyle>
          <a:p>
            <a:pPr marL="9525" lvl="0" indent="-9525">
              <a:spcBef>
                <a:spcPct val="0"/>
              </a:spcBef>
              <a:buNone/>
              <a:tabLst/>
            </a:pPr>
            <a:r>
              <a:rPr lang="en-US"/>
              <a:t>Click to edit Master text styles</a:t>
            </a:r>
          </a:p>
        </p:txBody>
      </p:sp>
      <p:sp>
        <p:nvSpPr>
          <p:cNvPr id="11" name="Text Placeholder 5">
            <a:extLst>
              <a:ext uri="{FF2B5EF4-FFF2-40B4-BE49-F238E27FC236}">
                <a16:creationId xmlns:a16="http://schemas.microsoft.com/office/drawing/2014/main" id="{548F4759-018E-60E4-602B-ADE501DADF45}"/>
              </a:ext>
            </a:extLst>
          </p:cNvPr>
          <p:cNvSpPr>
            <a:spLocks noGrp="1"/>
          </p:cNvSpPr>
          <p:nvPr>
            <p:ph type="body" sz="quarter" idx="21" hasCustomPrompt="1"/>
          </p:nvPr>
        </p:nvSpPr>
        <p:spPr>
          <a:xfrm>
            <a:off x="304800" y="2764840"/>
            <a:ext cx="3632192" cy="368041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2" name="Text Placeholder 5">
            <a:extLst>
              <a:ext uri="{FF2B5EF4-FFF2-40B4-BE49-F238E27FC236}">
                <a16:creationId xmlns:a16="http://schemas.microsoft.com/office/drawing/2014/main" id="{0A7E8BAA-59E2-E822-DB25-5D93A4B0A6D0}"/>
              </a:ext>
            </a:extLst>
          </p:cNvPr>
          <p:cNvSpPr>
            <a:spLocks noGrp="1"/>
          </p:cNvSpPr>
          <p:nvPr>
            <p:ph type="body" sz="quarter" idx="22" hasCustomPrompt="1"/>
          </p:nvPr>
        </p:nvSpPr>
        <p:spPr>
          <a:xfrm>
            <a:off x="4279904" y="2764840"/>
            <a:ext cx="3632192" cy="368041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3" name="Text Placeholder 5">
            <a:extLst>
              <a:ext uri="{FF2B5EF4-FFF2-40B4-BE49-F238E27FC236}">
                <a16:creationId xmlns:a16="http://schemas.microsoft.com/office/drawing/2014/main" id="{B10C3491-3D03-F7D9-D15A-68DE3390862D}"/>
              </a:ext>
            </a:extLst>
          </p:cNvPr>
          <p:cNvSpPr>
            <a:spLocks noGrp="1"/>
          </p:cNvSpPr>
          <p:nvPr>
            <p:ph type="body" sz="quarter" idx="23" hasCustomPrompt="1"/>
          </p:nvPr>
        </p:nvSpPr>
        <p:spPr>
          <a:xfrm>
            <a:off x="8216908" y="2764840"/>
            <a:ext cx="3632192" cy="368041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6" name="Title 1">
            <a:extLst>
              <a:ext uri="{FF2B5EF4-FFF2-40B4-BE49-F238E27FC236}">
                <a16:creationId xmlns:a16="http://schemas.microsoft.com/office/drawing/2014/main" id="{9C6D5681-0E5A-928D-02CF-ABD4D86C0282}"/>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29290445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Title, Conten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3995B2F-87B2-4ABA-A5FE-48A7764C3F17}"/>
              </a:ext>
            </a:extLst>
          </p:cNvPr>
          <p:cNvSpPr>
            <a:spLocks noGrp="1"/>
          </p:cNvSpPr>
          <p:nvPr>
            <p:ph type="body" sz="quarter" idx="11"/>
          </p:nvPr>
        </p:nvSpPr>
        <p:spPr>
          <a:xfrm>
            <a:off x="409575" y="1565275"/>
            <a:ext cx="11384756" cy="4611688"/>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56FCF665-652A-4B75-8C1E-DD776410AB3B}"/>
              </a:ext>
            </a:extLst>
          </p:cNvPr>
          <p:cNvSpPr>
            <a:spLocks noGrp="1"/>
          </p:cNvSpPr>
          <p:nvPr>
            <p:ph type="title"/>
          </p:nvPr>
        </p:nvSpPr>
        <p:spPr/>
        <p:txBody>
          <a:bodyPr/>
          <a:lstStyle>
            <a:lvl1pPr>
              <a:defRPr/>
            </a:lvl1pPr>
          </a:lstStyle>
          <a:p>
            <a:r>
              <a:rPr lang="en-US"/>
              <a:t>Click to edit Master title style</a:t>
            </a:r>
          </a:p>
        </p:txBody>
      </p:sp>
    </p:spTree>
    <p:extLst>
      <p:ext uri="{BB962C8B-B14F-4D97-AF65-F5344CB8AC3E}">
        <p14:creationId xmlns:p14="http://schemas.microsoft.com/office/powerpoint/2010/main" val="2279517372"/>
      </p:ext>
    </p:extLst>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preserve="1" userDrawn="1">
  <p:cSld name="White Background 4 Culumn">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7B6BB4EB-8DFC-8330-D40B-3A775D2756ED}"/>
              </a:ext>
            </a:extLst>
          </p:cNvPr>
          <p:cNvSpPr>
            <a:spLocks noGrp="1"/>
          </p:cNvSpPr>
          <p:nvPr>
            <p:ph type="body" sz="quarter" idx="30"/>
          </p:nvPr>
        </p:nvSpPr>
        <p:spPr>
          <a:xfrm>
            <a:off x="309307"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26" name="Text Placeholder 24">
            <a:extLst>
              <a:ext uri="{FF2B5EF4-FFF2-40B4-BE49-F238E27FC236}">
                <a16:creationId xmlns:a16="http://schemas.microsoft.com/office/drawing/2014/main" id="{F21110DE-4C22-FD37-4034-575865FC19A5}"/>
              </a:ext>
            </a:extLst>
          </p:cNvPr>
          <p:cNvSpPr>
            <a:spLocks noGrp="1"/>
          </p:cNvSpPr>
          <p:nvPr>
            <p:ph type="body" sz="quarter" idx="31"/>
          </p:nvPr>
        </p:nvSpPr>
        <p:spPr>
          <a:xfrm>
            <a:off x="3283864"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27" name="Text Placeholder 24">
            <a:extLst>
              <a:ext uri="{FF2B5EF4-FFF2-40B4-BE49-F238E27FC236}">
                <a16:creationId xmlns:a16="http://schemas.microsoft.com/office/drawing/2014/main" id="{4E068FA4-4074-CEA7-3717-6FD5FD588517}"/>
              </a:ext>
            </a:extLst>
          </p:cNvPr>
          <p:cNvSpPr>
            <a:spLocks noGrp="1"/>
          </p:cNvSpPr>
          <p:nvPr>
            <p:ph type="body" sz="quarter" idx="32"/>
          </p:nvPr>
        </p:nvSpPr>
        <p:spPr>
          <a:xfrm>
            <a:off x="6258421"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28" name="Text Placeholder 24">
            <a:extLst>
              <a:ext uri="{FF2B5EF4-FFF2-40B4-BE49-F238E27FC236}">
                <a16:creationId xmlns:a16="http://schemas.microsoft.com/office/drawing/2014/main" id="{735AC763-E752-330D-3CF9-37BD121363A6}"/>
              </a:ext>
            </a:extLst>
          </p:cNvPr>
          <p:cNvSpPr>
            <a:spLocks noGrp="1"/>
          </p:cNvSpPr>
          <p:nvPr>
            <p:ph type="body" sz="quarter" idx="33"/>
          </p:nvPr>
        </p:nvSpPr>
        <p:spPr>
          <a:xfrm>
            <a:off x="9232977"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12" name="Text Placeholder 5">
            <a:extLst>
              <a:ext uri="{FF2B5EF4-FFF2-40B4-BE49-F238E27FC236}">
                <a16:creationId xmlns:a16="http://schemas.microsoft.com/office/drawing/2014/main" id="{41309A43-DFDB-E7D3-B33D-B889BF35649B}"/>
              </a:ext>
            </a:extLst>
          </p:cNvPr>
          <p:cNvSpPr>
            <a:spLocks noGrp="1"/>
          </p:cNvSpPr>
          <p:nvPr>
            <p:ph type="body" sz="quarter" idx="21" hasCustomPrompt="1"/>
          </p:nvPr>
        </p:nvSpPr>
        <p:spPr>
          <a:xfrm>
            <a:off x="310896" y="2764840"/>
            <a:ext cx="2615184" cy="3680410"/>
          </a:xfrm>
        </p:spPr>
        <p:txBody>
          <a:bodyPr/>
          <a:lstStyle>
            <a:lvl1pPr>
              <a:defRPr sz="2100"/>
            </a:lvl1pPr>
            <a:lvl2pPr>
              <a:defRPr sz="1900"/>
            </a:lvl2pPr>
            <a:lvl3pPr>
              <a:defRPr sz="1900"/>
            </a:lvl3pPr>
            <a:lvl4pPr>
              <a:defRPr sz="1900"/>
            </a:lvl4pPr>
            <a:lvl5pPr>
              <a:defRPr sz="190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3" name="Text Placeholder 5">
            <a:extLst>
              <a:ext uri="{FF2B5EF4-FFF2-40B4-BE49-F238E27FC236}">
                <a16:creationId xmlns:a16="http://schemas.microsoft.com/office/drawing/2014/main" id="{B20F4F59-9187-5758-9690-059B4F10E398}"/>
              </a:ext>
            </a:extLst>
          </p:cNvPr>
          <p:cNvSpPr>
            <a:spLocks noGrp="1"/>
          </p:cNvSpPr>
          <p:nvPr>
            <p:ph type="body" sz="quarter" idx="34" hasCustomPrompt="1"/>
          </p:nvPr>
        </p:nvSpPr>
        <p:spPr>
          <a:xfrm>
            <a:off x="3284844" y="2764840"/>
            <a:ext cx="2615184" cy="3680410"/>
          </a:xfrm>
        </p:spPr>
        <p:txBody>
          <a:bodyPr vert="horz" lIns="91440" tIns="45720" rIns="91440" bIns="45720" rtlCol="0">
            <a:normAutofit/>
          </a:bodyPr>
          <a:lstStyle>
            <a:lvl1pPr>
              <a:defRPr lang="en-US" sz="2100" dirty="0"/>
            </a:lvl1pPr>
            <a:lvl2pPr>
              <a:defRPr lang="en-US" sz="1900" dirty="0"/>
            </a:lvl2pPr>
            <a:lvl3pPr>
              <a:defRPr lang="en-US" sz="1900" dirty="0"/>
            </a:lvl3pPr>
            <a:lvl4pPr>
              <a:defRPr lang="en-US" sz="1900" dirty="0"/>
            </a:lvl4pPr>
            <a:lvl5pPr>
              <a:defRPr lang="en-US" sz="1900" dirty="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4" name="Text Placeholder 5">
            <a:extLst>
              <a:ext uri="{FF2B5EF4-FFF2-40B4-BE49-F238E27FC236}">
                <a16:creationId xmlns:a16="http://schemas.microsoft.com/office/drawing/2014/main" id="{CD5371A2-75DD-FDDB-A233-6585D6374ECE}"/>
              </a:ext>
            </a:extLst>
          </p:cNvPr>
          <p:cNvSpPr>
            <a:spLocks noGrp="1"/>
          </p:cNvSpPr>
          <p:nvPr>
            <p:ph type="body" sz="quarter" idx="35" hasCustomPrompt="1"/>
          </p:nvPr>
        </p:nvSpPr>
        <p:spPr>
          <a:xfrm>
            <a:off x="6254496" y="2764840"/>
            <a:ext cx="2615184" cy="3680410"/>
          </a:xfrm>
        </p:spPr>
        <p:txBody>
          <a:bodyPr vert="horz" lIns="91440" tIns="45720" rIns="91440" bIns="45720" rtlCol="0">
            <a:normAutofit/>
          </a:bodyPr>
          <a:lstStyle>
            <a:lvl1pPr>
              <a:defRPr lang="en-US" sz="2100" dirty="0"/>
            </a:lvl1pPr>
            <a:lvl2pPr>
              <a:defRPr lang="en-US" sz="1900" dirty="0"/>
            </a:lvl2pPr>
            <a:lvl3pPr>
              <a:defRPr lang="en-US" sz="1900" dirty="0"/>
            </a:lvl3pPr>
            <a:lvl4pPr>
              <a:defRPr lang="en-US" sz="1900" dirty="0"/>
            </a:lvl4pPr>
            <a:lvl5pPr>
              <a:defRPr lang="en-US" sz="1900" dirty="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6" name="Text Placeholder 5">
            <a:extLst>
              <a:ext uri="{FF2B5EF4-FFF2-40B4-BE49-F238E27FC236}">
                <a16:creationId xmlns:a16="http://schemas.microsoft.com/office/drawing/2014/main" id="{ED991A6C-E392-9557-EF91-A906502C5456}"/>
              </a:ext>
            </a:extLst>
          </p:cNvPr>
          <p:cNvSpPr>
            <a:spLocks noGrp="1"/>
          </p:cNvSpPr>
          <p:nvPr>
            <p:ph type="body" sz="quarter" idx="36" hasCustomPrompt="1"/>
          </p:nvPr>
        </p:nvSpPr>
        <p:spPr>
          <a:xfrm>
            <a:off x="9232977" y="2764840"/>
            <a:ext cx="2615184" cy="3680410"/>
          </a:xfrm>
        </p:spPr>
        <p:txBody>
          <a:bodyPr vert="horz" lIns="91440" tIns="45720" rIns="91440" bIns="45720" rtlCol="0">
            <a:normAutofit/>
          </a:bodyPr>
          <a:lstStyle>
            <a:lvl1pPr>
              <a:defRPr lang="en-US" sz="2100" dirty="0"/>
            </a:lvl1pPr>
            <a:lvl2pPr>
              <a:defRPr lang="en-US" sz="1900" dirty="0"/>
            </a:lvl2pPr>
            <a:lvl3pPr>
              <a:defRPr lang="en-US" sz="1900" dirty="0"/>
            </a:lvl3pPr>
            <a:lvl4pPr>
              <a:defRPr lang="en-US" sz="1900" dirty="0"/>
            </a:lvl4pPr>
            <a:lvl5pPr>
              <a:defRPr lang="en-US" sz="1900" dirty="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6" name="Title 1">
            <a:extLst>
              <a:ext uri="{FF2B5EF4-FFF2-40B4-BE49-F238E27FC236}">
                <a16:creationId xmlns:a16="http://schemas.microsoft.com/office/drawing/2014/main" id="{F1791BF4-54FB-D459-8FD1-9F9812D22A0E}"/>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1886791894"/>
      </p:ext>
    </p:extLst>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preserve="1" userDrawn="1">
  <p:cSld name="White Background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7187617"/>
      </p:ext>
    </p:extLst>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userDrawn="1">
  <p:cSld name="Green Background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1904511"/>
      </p:ext>
    </p:extLst>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userDrawn="1">
  <p:cSld name="Big Idea on White 2 Lines">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C5B5C4B1-DFA9-B090-1798-AEC005AA0F25}"/>
              </a:ext>
            </a:extLst>
          </p:cNvPr>
          <p:cNvSpPr>
            <a:spLocks noGrp="1"/>
          </p:cNvSpPr>
          <p:nvPr>
            <p:ph type="body" sz="quarter" idx="11" hasCustomPrompt="1"/>
          </p:nvPr>
        </p:nvSpPr>
        <p:spPr>
          <a:xfrm>
            <a:off x="1980143" y="2081464"/>
            <a:ext cx="7922601" cy="2302611"/>
          </a:xfrm>
          <a:prstGeom prst="rect">
            <a:avLst/>
          </a:prstGeom>
        </p:spPr>
        <p:txBody>
          <a:bodyPr anchor="ctr"/>
          <a:lstStyle>
            <a:lvl1pPr marL="0" marR="0" indent="0" algn="l" defTabSz="914400" rtl="0" eaLnBrk="1" fontAlgn="auto" latinLnBrk="0" hangingPunct="1">
              <a:lnSpc>
                <a:spcPct val="90000"/>
              </a:lnSpc>
              <a:spcBef>
                <a:spcPts val="1000"/>
              </a:spcBef>
              <a:spcAft>
                <a:spcPts val="0"/>
              </a:spcAft>
              <a:buClr>
                <a:srgbClr val="101614"/>
              </a:buClr>
              <a:buSzTx/>
              <a:buFontTx/>
              <a:buNone/>
              <a:tabLst/>
              <a:defRPr sz="4100">
                <a:solidFill>
                  <a:srgbClr val="1E2D25"/>
                </a:solidFill>
              </a:defRPr>
            </a:lvl1pPr>
          </a:lstStyle>
          <a:p>
            <a:pPr marL="0" marR="0" lvl="0" indent="0" algn="l" defTabSz="914400" rtl="0" eaLnBrk="1" fontAlgn="auto" latinLnBrk="0" hangingPunct="1">
              <a:lnSpc>
                <a:spcPct val="90000"/>
              </a:lnSpc>
              <a:spcBef>
                <a:spcPts val="1000"/>
              </a:spcBef>
              <a:spcAft>
                <a:spcPts val="0"/>
              </a:spcAft>
              <a:buClr>
                <a:srgbClr val="101614"/>
              </a:buClr>
              <a:buSzTx/>
              <a:buFontTx/>
              <a:buNone/>
              <a:tabLst/>
              <a:defRPr/>
            </a:pPr>
            <a:r>
              <a:rPr lang="en-US"/>
              <a:t>This is a big idea slide for an idea that would need two lines.</a:t>
            </a:r>
          </a:p>
        </p:txBody>
      </p:sp>
      <p:grpSp>
        <p:nvGrpSpPr>
          <p:cNvPr id="10" name="Group 9">
            <a:extLst>
              <a:ext uri="{FF2B5EF4-FFF2-40B4-BE49-F238E27FC236}">
                <a16:creationId xmlns:a16="http://schemas.microsoft.com/office/drawing/2014/main" id="{DE8F78CE-0E1B-B78E-646A-8C024C33F97E}"/>
              </a:ext>
            </a:extLst>
          </p:cNvPr>
          <p:cNvGrpSpPr/>
          <p:nvPr userDrawn="1"/>
        </p:nvGrpSpPr>
        <p:grpSpPr>
          <a:xfrm>
            <a:off x="1922000" y="2728761"/>
            <a:ext cx="51794" cy="941540"/>
            <a:chOff x="323141" y="1714499"/>
            <a:chExt cx="44433" cy="374652"/>
          </a:xfrm>
        </p:grpSpPr>
        <p:sp>
          <p:nvSpPr>
            <p:cNvPr id="11" name="Rectangle">
              <a:extLst>
                <a:ext uri="{FF2B5EF4-FFF2-40B4-BE49-F238E27FC236}">
                  <a16:creationId xmlns:a16="http://schemas.microsoft.com/office/drawing/2014/main" id="{98B75B2D-0DC4-D9AF-8502-0CDBE2570B64}"/>
                </a:ext>
              </a:extLst>
            </p:cNvPr>
            <p:cNvSpPr/>
            <p:nvPr/>
          </p:nvSpPr>
          <p:spPr>
            <a:xfrm rot="10800000" flipH="1">
              <a:off x="323141" y="2025414"/>
              <a:ext cx="44433" cy="63737"/>
            </a:xfrm>
            <a:prstGeom prst="rect">
              <a:avLst/>
            </a:prstGeom>
            <a:solidFill>
              <a:srgbClr val="64AD70"/>
            </a:solidFill>
            <a:ln w="12700" cap="flat">
              <a:noFill/>
              <a:miter lim="400000"/>
            </a:ln>
            <a:effectLst/>
          </p:spPr>
          <p:txBody>
            <a:bodyPr wrap="square" lIns="0" tIns="0" rIns="0" bIns="0" numCol="1" anchor="ctr">
              <a:noAutofit/>
            </a:bodyPr>
            <a:lstStyle/>
            <a:p>
              <a:pPr hangingPunct="0">
                <a:defRPr sz="1200"/>
              </a:pPr>
              <a:endParaRPr sz="600" kern="0" dirty="0">
                <a:solidFill>
                  <a:srgbClr val="000000"/>
                </a:solidFill>
                <a:latin typeface="Univers"/>
                <a:sym typeface="Univers"/>
              </a:endParaRPr>
            </a:p>
          </p:txBody>
        </p:sp>
        <p:sp>
          <p:nvSpPr>
            <p:cNvPr id="12" name="Rectangle">
              <a:extLst>
                <a:ext uri="{FF2B5EF4-FFF2-40B4-BE49-F238E27FC236}">
                  <a16:creationId xmlns:a16="http://schemas.microsoft.com/office/drawing/2014/main" id="{A7DCAB66-BB5B-A424-5685-0EB50B4B853C}"/>
                </a:ext>
              </a:extLst>
            </p:cNvPr>
            <p:cNvSpPr/>
            <p:nvPr/>
          </p:nvSpPr>
          <p:spPr>
            <a:xfrm rot="10800000" flipH="1">
              <a:off x="323141" y="1963231"/>
              <a:ext cx="44433" cy="63737"/>
            </a:xfrm>
            <a:prstGeom prst="rect">
              <a:avLst/>
            </a:prstGeom>
            <a:solidFill>
              <a:srgbClr val="5DA16B"/>
            </a:solidFill>
            <a:ln w="12700" cap="flat">
              <a:noFill/>
              <a:miter lim="400000"/>
            </a:ln>
            <a:effectLst/>
          </p:spPr>
          <p:txBody>
            <a:bodyPr wrap="square" lIns="0" tIns="0" rIns="0" bIns="0" numCol="1" anchor="ctr">
              <a:noAutofit/>
            </a:bodyPr>
            <a:lstStyle/>
            <a:p>
              <a:pPr hangingPunct="0">
                <a:defRPr sz="1200"/>
              </a:pPr>
              <a:endParaRPr sz="600" kern="0" dirty="0">
                <a:solidFill>
                  <a:srgbClr val="000000"/>
                </a:solidFill>
                <a:latin typeface="Univers"/>
                <a:sym typeface="Univers"/>
              </a:endParaRPr>
            </a:p>
          </p:txBody>
        </p:sp>
        <p:sp>
          <p:nvSpPr>
            <p:cNvPr id="13" name="Rectangle">
              <a:extLst>
                <a:ext uri="{FF2B5EF4-FFF2-40B4-BE49-F238E27FC236}">
                  <a16:creationId xmlns:a16="http://schemas.microsoft.com/office/drawing/2014/main" id="{B8240B25-8506-4C30-60EE-AC6866660890}"/>
                </a:ext>
              </a:extLst>
            </p:cNvPr>
            <p:cNvSpPr/>
            <p:nvPr/>
          </p:nvSpPr>
          <p:spPr>
            <a:xfrm rot="10800000" flipH="1">
              <a:off x="323141" y="1901048"/>
              <a:ext cx="44433" cy="63737"/>
            </a:xfrm>
            <a:prstGeom prst="rect">
              <a:avLst/>
            </a:prstGeom>
            <a:solidFill>
              <a:srgbClr val="549666"/>
            </a:solidFill>
            <a:ln w="12700" cap="flat">
              <a:noFill/>
              <a:miter lim="400000"/>
            </a:ln>
            <a:effectLst/>
          </p:spPr>
          <p:txBody>
            <a:bodyPr wrap="square" lIns="0" tIns="0" rIns="0" bIns="0" numCol="1" anchor="ctr">
              <a:noAutofit/>
            </a:bodyPr>
            <a:lstStyle/>
            <a:p>
              <a:pPr hangingPunct="0">
                <a:defRPr sz="1200"/>
              </a:pPr>
              <a:endParaRPr sz="600" kern="0" dirty="0">
                <a:solidFill>
                  <a:srgbClr val="000000"/>
                </a:solidFill>
                <a:latin typeface="Univers"/>
                <a:sym typeface="Univers"/>
              </a:endParaRPr>
            </a:p>
          </p:txBody>
        </p:sp>
        <p:sp>
          <p:nvSpPr>
            <p:cNvPr id="14" name="Rectangle">
              <a:extLst>
                <a:ext uri="{FF2B5EF4-FFF2-40B4-BE49-F238E27FC236}">
                  <a16:creationId xmlns:a16="http://schemas.microsoft.com/office/drawing/2014/main" id="{20C34817-94D2-9BC0-67C1-4A028EED5B9F}"/>
                </a:ext>
              </a:extLst>
            </p:cNvPr>
            <p:cNvSpPr/>
            <p:nvPr/>
          </p:nvSpPr>
          <p:spPr>
            <a:xfrm rot="10800000" flipH="1">
              <a:off x="323141" y="1838865"/>
              <a:ext cx="44433" cy="63737"/>
            </a:xfrm>
            <a:prstGeom prst="rect">
              <a:avLst/>
            </a:prstGeom>
            <a:solidFill>
              <a:srgbClr val="498A62"/>
            </a:solidFill>
            <a:ln w="12700" cap="flat">
              <a:noFill/>
              <a:miter lim="400000"/>
            </a:ln>
            <a:effectLst/>
          </p:spPr>
          <p:txBody>
            <a:bodyPr wrap="square" lIns="0" tIns="0" rIns="0" bIns="0" numCol="1" anchor="ctr">
              <a:noAutofit/>
            </a:bodyPr>
            <a:lstStyle/>
            <a:p>
              <a:pPr hangingPunct="0">
                <a:defRPr sz="1200"/>
              </a:pPr>
              <a:endParaRPr sz="600" kern="0" dirty="0">
                <a:solidFill>
                  <a:srgbClr val="000000"/>
                </a:solidFill>
                <a:latin typeface="Univers"/>
                <a:sym typeface="Univers"/>
              </a:endParaRPr>
            </a:p>
          </p:txBody>
        </p:sp>
        <p:sp>
          <p:nvSpPr>
            <p:cNvPr id="15" name="Rectangle">
              <a:extLst>
                <a:ext uri="{FF2B5EF4-FFF2-40B4-BE49-F238E27FC236}">
                  <a16:creationId xmlns:a16="http://schemas.microsoft.com/office/drawing/2014/main" id="{75D1C236-73E5-B33E-0B95-7AB6F80985AA}"/>
                </a:ext>
              </a:extLst>
            </p:cNvPr>
            <p:cNvSpPr/>
            <p:nvPr/>
          </p:nvSpPr>
          <p:spPr>
            <a:xfrm rot="10800000" flipH="1">
              <a:off x="323141" y="1776682"/>
              <a:ext cx="44433" cy="63737"/>
            </a:xfrm>
            <a:prstGeom prst="rect">
              <a:avLst/>
            </a:prstGeom>
            <a:solidFill>
              <a:srgbClr val="417E5B"/>
            </a:solidFill>
            <a:ln w="12700" cap="flat">
              <a:noFill/>
              <a:miter lim="400000"/>
            </a:ln>
            <a:effectLst/>
          </p:spPr>
          <p:txBody>
            <a:bodyPr wrap="square" lIns="0" tIns="0" rIns="0" bIns="0" numCol="1" anchor="ctr">
              <a:noAutofit/>
            </a:bodyPr>
            <a:lstStyle/>
            <a:p>
              <a:pPr hangingPunct="0">
                <a:defRPr sz="1200"/>
              </a:pPr>
              <a:endParaRPr sz="600" kern="0" dirty="0">
                <a:solidFill>
                  <a:srgbClr val="000000"/>
                </a:solidFill>
                <a:latin typeface="Univers"/>
                <a:sym typeface="Univers"/>
              </a:endParaRPr>
            </a:p>
          </p:txBody>
        </p:sp>
        <p:sp>
          <p:nvSpPr>
            <p:cNvPr id="25" name="Rectangle">
              <a:extLst>
                <a:ext uri="{FF2B5EF4-FFF2-40B4-BE49-F238E27FC236}">
                  <a16:creationId xmlns:a16="http://schemas.microsoft.com/office/drawing/2014/main" id="{68136739-686C-5EE5-9668-0E2A965B4106}"/>
                </a:ext>
              </a:extLst>
            </p:cNvPr>
            <p:cNvSpPr/>
            <p:nvPr/>
          </p:nvSpPr>
          <p:spPr>
            <a:xfrm rot="10800000" flipH="1">
              <a:off x="323141" y="1714499"/>
              <a:ext cx="44433" cy="63737"/>
            </a:xfrm>
            <a:prstGeom prst="rect">
              <a:avLst/>
            </a:prstGeom>
            <a:solidFill>
              <a:srgbClr val="367256"/>
            </a:solidFill>
            <a:ln w="12700" cap="flat">
              <a:noFill/>
              <a:miter lim="400000"/>
            </a:ln>
            <a:effectLst/>
          </p:spPr>
          <p:txBody>
            <a:bodyPr wrap="square" lIns="0" tIns="0" rIns="0" bIns="0" numCol="1" anchor="ctr">
              <a:noAutofit/>
            </a:bodyPr>
            <a:lstStyle/>
            <a:p>
              <a:pPr hangingPunct="0">
                <a:defRPr sz="1200"/>
              </a:pPr>
              <a:endParaRPr sz="600" kern="0" dirty="0">
                <a:solidFill>
                  <a:srgbClr val="000000"/>
                </a:solidFill>
                <a:latin typeface="Univers"/>
                <a:sym typeface="Univers"/>
              </a:endParaRPr>
            </a:p>
          </p:txBody>
        </p:sp>
      </p:grpSp>
    </p:spTree>
    <p:extLst>
      <p:ext uri="{BB962C8B-B14F-4D97-AF65-F5344CB8AC3E}">
        <p14:creationId xmlns:p14="http://schemas.microsoft.com/office/powerpoint/2010/main" val="1721638379"/>
      </p:ext>
    </p:extLst>
  </p:cSld>
  <p:clrMapOvr>
    <a:masterClrMapping/>
  </p:clrMapOvr>
  <p:extLst>
    <p:ext uri="{DCECCB84-F9BA-43D5-87BE-67443E8EF086}">
      <p15:sldGuideLst xmlns:p15="http://schemas.microsoft.com/office/powerpoint/2012/main">
        <p15:guide id="1" orient="horz" pos="1296">
          <p15:clr>
            <a:srgbClr val="FBAE40"/>
          </p15:clr>
        </p15:guide>
        <p15:guide id="2" orient="horz" pos="2760">
          <p15:clr>
            <a:srgbClr val="FBAE40"/>
          </p15:clr>
        </p15:guide>
        <p15:guide id="3" pos="1224">
          <p15:clr>
            <a:srgbClr val="FBAE40"/>
          </p15:clr>
        </p15:guide>
        <p15:guide id="4" pos="6264">
          <p15:clr>
            <a:srgbClr val="FBAE40"/>
          </p15:clr>
        </p15:guide>
      </p15:sldGuideLst>
    </p:ext>
  </p:extLst>
</p:sldLayout>
</file>

<file path=ppt/slideLayouts/slideLayout454.xml><?xml version="1.0" encoding="utf-8"?>
<p:sldLayout xmlns:a="http://schemas.openxmlformats.org/drawingml/2006/main" xmlns:r="http://schemas.openxmlformats.org/officeDocument/2006/relationships" xmlns:p="http://schemas.openxmlformats.org/presentationml/2006/main" userDrawn="1">
  <p:cSld name="Green Backgrou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998425226"/>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455.xml><?xml version="1.0" encoding="utf-8"?>
<p:sldLayout xmlns:a="http://schemas.openxmlformats.org/drawingml/2006/main" xmlns:r="http://schemas.openxmlformats.org/officeDocument/2006/relationships" xmlns:p="http://schemas.openxmlformats.org/presentationml/2006/main" userDrawn="1">
  <p:cSld name="Green Background Title Subtitle Copy Imag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5641848"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5641848" cy="582612"/>
          </a:xfrm>
        </p:spPr>
        <p:txBody>
          <a:bodyPr vert="horz" lIns="91440" tIns="45720" rIns="91440" bIns="45720" rtlCol="0">
            <a:normAutofit/>
          </a:bodyPr>
          <a:lstStyle>
            <a:lvl1pPr marL="0" indent="0">
              <a:buNone/>
              <a:defRPr lang="en-US" sz="2500" smtClean="0">
                <a:solidFill>
                  <a:schemeClr val="tx1"/>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
        <p:nvSpPr>
          <p:cNvPr id="9" name="Picture Placeholder 8">
            <a:extLst>
              <a:ext uri="{FF2B5EF4-FFF2-40B4-BE49-F238E27FC236}">
                <a16:creationId xmlns:a16="http://schemas.microsoft.com/office/drawing/2014/main" id="{3E6B7351-222B-3BFB-5D5C-6161EF1A84A9}"/>
              </a:ext>
            </a:extLst>
          </p:cNvPr>
          <p:cNvSpPr>
            <a:spLocks noGrp="1"/>
          </p:cNvSpPr>
          <p:nvPr>
            <p:ph type="pic" sz="quarter" idx="14"/>
          </p:nvPr>
        </p:nvSpPr>
        <p:spPr>
          <a:xfrm>
            <a:off x="6096001" y="-1"/>
            <a:ext cx="6095999" cy="6537031"/>
          </a:xfrm>
        </p:spPr>
        <p:txBody>
          <a:bodyPr/>
          <a:lstStyle/>
          <a:p>
            <a:endParaRPr lang="en-US" dirty="0"/>
          </a:p>
        </p:txBody>
      </p:sp>
      <p:sp>
        <p:nvSpPr>
          <p:cNvPr id="10" name="Text Placeholder 5">
            <a:extLst>
              <a:ext uri="{FF2B5EF4-FFF2-40B4-BE49-F238E27FC236}">
                <a16:creationId xmlns:a16="http://schemas.microsoft.com/office/drawing/2014/main" id="{F7EEE8DC-6A5B-C198-BD0A-C7E1FF70B471}"/>
              </a:ext>
            </a:extLst>
          </p:cNvPr>
          <p:cNvSpPr>
            <a:spLocks noGrp="1"/>
          </p:cNvSpPr>
          <p:nvPr>
            <p:ph type="body" sz="quarter" idx="13" hasCustomPrompt="1"/>
          </p:nvPr>
        </p:nvSpPr>
        <p:spPr>
          <a:xfrm>
            <a:off x="304800" y="2057400"/>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19865537"/>
      </p:ext>
    </p:extLst>
  </p:cSld>
  <p:clrMapOvr>
    <a:masterClrMapping/>
  </p:clrMapOvr>
  <p:extLst>
    <p:ext uri="{DCECCB84-F9BA-43D5-87BE-67443E8EF086}">
      <p15:sldGuideLst xmlns:p15="http://schemas.microsoft.com/office/powerpoint/2012/main">
        <p15:guide id="1" pos="3840">
          <p15:clr>
            <a:srgbClr val="FBAE40"/>
          </p15:clr>
        </p15:guide>
        <p15:guide id="2" pos="3744">
          <p15:clr>
            <a:srgbClr val="FBAE40"/>
          </p15:clr>
        </p15:guide>
        <p15:guide id="3" orient="horz" pos="768">
          <p15:clr>
            <a:srgbClr val="FBAE40"/>
          </p15:clr>
        </p15:guide>
      </p15:sldGuideLst>
    </p:ext>
  </p:extLst>
</p:sldLayout>
</file>

<file path=ppt/slideLayouts/slideLayout456.xml><?xml version="1.0" encoding="utf-8"?>
<p:sldLayout xmlns:a="http://schemas.openxmlformats.org/drawingml/2006/main" xmlns:r="http://schemas.openxmlformats.org/officeDocument/2006/relationships" xmlns:p="http://schemas.openxmlformats.org/presentationml/2006/main" userDrawn="1">
  <p:cSld name="Green Background 3 Culumn">
    <p:spTree>
      <p:nvGrpSpPr>
        <p:cNvPr id="1" name=""/>
        <p:cNvGrpSpPr/>
        <p:nvPr/>
      </p:nvGrpSpPr>
      <p:grpSpPr>
        <a:xfrm>
          <a:off x="0" y="0"/>
          <a:ext cx="0" cy="0"/>
          <a:chOff x="0" y="0"/>
          <a:chExt cx="0" cy="0"/>
        </a:xfrm>
      </p:grpSpPr>
      <p:sp>
        <p:nvSpPr>
          <p:cNvPr id="2" name="Text Placeholder 22">
            <a:extLst>
              <a:ext uri="{FF2B5EF4-FFF2-40B4-BE49-F238E27FC236}">
                <a16:creationId xmlns:a16="http://schemas.microsoft.com/office/drawing/2014/main" id="{E30EF0DA-1538-5C6E-2E41-89ED1EDCA56C}"/>
              </a:ext>
            </a:extLst>
          </p:cNvPr>
          <p:cNvSpPr>
            <a:spLocks noGrp="1"/>
          </p:cNvSpPr>
          <p:nvPr>
            <p:ph type="body" sz="quarter" idx="18"/>
          </p:nvPr>
        </p:nvSpPr>
        <p:spPr>
          <a:xfrm>
            <a:off x="311266" y="1410514"/>
            <a:ext cx="3632192" cy="1158875"/>
          </a:xfrm>
        </p:spPr>
        <p:txBody>
          <a:bodyPr vert="horz" lIns="91440" tIns="45720" rIns="91440" bIns="45720" rtlCol="0" anchor="t">
            <a:noAutofit/>
          </a:bodyPr>
          <a:lstStyle>
            <a:lvl1pPr marL="0" indent="0">
              <a:buFontTx/>
              <a:buNone/>
              <a:defRPr lang="en-US" sz="3000" smtClean="0">
                <a:latin typeface="Univers Light" panose="020B0403020202020204" pitchFamily="34" charset="0"/>
                <a:ea typeface="+mj-ea"/>
                <a:cs typeface="+mj-cs"/>
              </a:defRPr>
            </a:lvl1pPr>
            <a:lvl2pPr marL="228508" indent="0">
              <a:buFontTx/>
              <a:buNone/>
              <a:defRPr lang="en-US" smtClean="0"/>
            </a:lvl2pPr>
            <a:lvl3pPr marL="228508" indent="0">
              <a:buFontTx/>
              <a:buNone/>
              <a:defRPr lang="en-US" smtClean="0"/>
            </a:lvl3pPr>
            <a:lvl4pPr marL="228508" indent="0">
              <a:buFontTx/>
              <a:buNone/>
              <a:defRPr lang="en-US" smtClean="0"/>
            </a:lvl4pPr>
            <a:lvl5pPr marL="228508" indent="0">
              <a:buFontTx/>
              <a:buNone/>
              <a:defRPr lang="en-US"/>
            </a:lvl5pPr>
          </a:lstStyle>
          <a:p>
            <a:pPr marL="9525" lvl="0" indent="-9525">
              <a:spcBef>
                <a:spcPct val="0"/>
              </a:spcBef>
              <a:buNone/>
              <a:tabLst/>
            </a:pPr>
            <a:r>
              <a:rPr lang="en-US"/>
              <a:t>Click to edit Master text styles</a:t>
            </a:r>
          </a:p>
        </p:txBody>
      </p:sp>
      <p:sp>
        <p:nvSpPr>
          <p:cNvPr id="5" name="Text Placeholder 22">
            <a:extLst>
              <a:ext uri="{FF2B5EF4-FFF2-40B4-BE49-F238E27FC236}">
                <a16:creationId xmlns:a16="http://schemas.microsoft.com/office/drawing/2014/main" id="{CA5C3D01-B4AC-9234-31D0-14C23D86FE36}"/>
              </a:ext>
            </a:extLst>
          </p:cNvPr>
          <p:cNvSpPr>
            <a:spLocks noGrp="1"/>
          </p:cNvSpPr>
          <p:nvPr>
            <p:ph type="body" sz="quarter" idx="19"/>
          </p:nvPr>
        </p:nvSpPr>
        <p:spPr>
          <a:xfrm>
            <a:off x="4279904" y="1410514"/>
            <a:ext cx="3632192" cy="1158875"/>
          </a:xfrm>
        </p:spPr>
        <p:txBody>
          <a:bodyPr vert="horz" lIns="91440" tIns="45720" rIns="91440" bIns="45720" rtlCol="0" anchor="t">
            <a:noAutofit/>
          </a:bodyPr>
          <a:lstStyle>
            <a:lvl1pPr marL="0" indent="0">
              <a:buFontTx/>
              <a:buNone/>
              <a:defRPr lang="en-US" sz="3000" smtClean="0">
                <a:latin typeface="Univers Light" panose="020B0403020202020204" pitchFamily="34" charset="0"/>
                <a:ea typeface="+mj-ea"/>
                <a:cs typeface="+mj-cs"/>
              </a:defRPr>
            </a:lvl1pPr>
            <a:lvl2pPr marL="228508" indent="0">
              <a:buFontTx/>
              <a:buNone/>
              <a:defRPr lang="en-US" smtClean="0"/>
            </a:lvl2pPr>
            <a:lvl3pPr marL="228508" indent="0">
              <a:buFontTx/>
              <a:buNone/>
              <a:defRPr lang="en-US" smtClean="0"/>
            </a:lvl3pPr>
            <a:lvl4pPr marL="228508" indent="0">
              <a:buFontTx/>
              <a:buNone/>
              <a:defRPr lang="en-US" smtClean="0"/>
            </a:lvl4pPr>
            <a:lvl5pPr marL="228508" indent="0">
              <a:buFontTx/>
              <a:buNone/>
              <a:defRPr lang="en-US"/>
            </a:lvl5pPr>
          </a:lstStyle>
          <a:p>
            <a:pPr marL="9525" lvl="0" indent="-9525">
              <a:spcBef>
                <a:spcPct val="0"/>
              </a:spcBef>
              <a:buNone/>
              <a:tabLst/>
            </a:pPr>
            <a:r>
              <a:rPr lang="en-US"/>
              <a:t>Click to edit Master text styles</a:t>
            </a:r>
          </a:p>
        </p:txBody>
      </p:sp>
      <p:sp>
        <p:nvSpPr>
          <p:cNvPr id="6" name="Text Placeholder 22">
            <a:extLst>
              <a:ext uri="{FF2B5EF4-FFF2-40B4-BE49-F238E27FC236}">
                <a16:creationId xmlns:a16="http://schemas.microsoft.com/office/drawing/2014/main" id="{B392BA5E-2EEA-0C47-FC29-B8BF5BBE1E81}"/>
              </a:ext>
            </a:extLst>
          </p:cNvPr>
          <p:cNvSpPr>
            <a:spLocks noGrp="1"/>
          </p:cNvSpPr>
          <p:nvPr>
            <p:ph type="body" sz="quarter" idx="20"/>
          </p:nvPr>
        </p:nvSpPr>
        <p:spPr>
          <a:xfrm>
            <a:off x="8216908" y="1410514"/>
            <a:ext cx="3632192" cy="1158875"/>
          </a:xfrm>
        </p:spPr>
        <p:txBody>
          <a:bodyPr vert="horz" lIns="91440" tIns="45720" rIns="91440" bIns="45720" rtlCol="0" anchor="t">
            <a:noAutofit/>
          </a:bodyPr>
          <a:lstStyle>
            <a:lvl1pPr marL="0" indent="0">
              <a:buFontTx/>
              <a:buNone/>
              <a:defRPr lang="en-US" sz="3000" smtClean="0">
                <a:latin typeface="Univers Light" panose="020B0403020202020204" pitchFamily="34" charset="0"/>
                <a:ea typeface="+mj-ea"/>
                <a:cs typeface="+mj-cs"/>
              </a:defRPr>
            </a:lvl1pPr>
            <a:lvl2pPr marL="228508" indent="0">
              <a:buFontTx/>
              <a:buNone/>
              <a:defRPr lang="en-US" smtClean="0"/>
            </a:lvl2pPr>
            <a:lvl3pPr marL="228508" indent="0">
              <a:buFontTx/>
              <a:buNone/>
              <a:defRPr lang="en-US" smtClean="0"/>
            </a:lvl3pPr>
            <a:lvl4pPr marL="228508" indent="0">
              <a:buFontTx/>
              <a:buNone/>
              <a:defRPr lang="en-US" smtClean="0"/>
            </a:lvl4pPr>
            <a:lvl5pPr marL="228508" indent="0">
              <a:buFontTx/>
              <a:buNone/>
              <a:defRPr lang="en-US"/>
            </a:lvl5pPr>
          </a:lstStyle>
          <a:p>
            <a:pPr marL="9525" lvl="0" indent="-9525">
              <a:spcBef>
                <a:spcPct val="0"/>
              </a:spcBef>
              <a:buNone/>
              <a:tabLst/>
            </a:pPr>
            <a:r>
              <a:rPr lang="en-US"/>
              <a:t>Click to edit Master text styles</a:t>
            </a:r>
          </a:p>
        </p:txBody>
      </p:sp>
      <p:sp>
        <p:nvSpPr>
          <p:cNvPr id="7" name="Text Placeholder 5">
            <a:extLst>
              <a:ext uri="{FF2B5EF4-FFF2-40B4-BE49-F238E27FC236}">
                <a16:creationId xmlns:a16="http://schemas.microsoft.com/office/drawing/2014/main" id="{52B9F39A-2BC0-0C0E-C4B7-071AB91C0962}"/>
              </a:ext>
            </a:extLst>
          </p:cNvPr>
          <p:cNvSpPr>
            <a:spLocks noGrp="1"/>
          </p:cNvSpPr>
          <p:nvPr>
            <p:ph type="body" sz="quarter" idx="21" hasCustomPrompt="1"/>
          </p:nvPr>
        </p:nvSpPr>
        <p:spPr>
          <a:xfrm>
            <a:off x="304800" y="2764840"/>
            <a:ext cx="3632192" cy="368041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8" name="Text Placeholder 5">
            <a:extLst>
              <a:ext uri="{FF2B5EF4-FFF2-40B4-BE49-F238E27FC236}">
                <a16:creationId xmlns:a16="http://schemas.microsoft.com/office/drawing/2014/main" id="{54840BD3-8178-2BED-7750-934F8FEE4FA3}"/>
              </a:ext>
            </a:extLst>
          </p:cNvPr>
          <p:cNvSpPr>
            <a:spLocks noGrp="1"/>
          </p:cNvSpPr>
          <p:nvPr>
            <p:ph type="body" sz="quarter" idx="22" hasCustomPrompt="1"/>
          </p:nvPr>
        </p:nvSpPr>
        <p:spPr>
          <a:xfrm>
            <a:off x="4279904" y="2764840"/>
            <a:ext cx="3632192" cy="368041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9" name="Text Placeholder 5">
            <a:extLst>
              <a:ext uri="{FF2B5EF4-FFF2-40B4-BE49-F238E27FC236}">
                <a16:creationId xmlns:a16="http://schemas.microsoft.com/office/drawing/2014/main" id="{F9677D65-62D5-698E-16B9-336444335E1E}"/>
              </a:ext>
            </a:extLst>
          </p:cNvPr>
          <p:cNvSpPr>
            <a:spLocks noGrp="1"/>
          </p:cNvSpPr>
          <p:nvPr>
            <p:ph type="body" sz="quarter" idx="23" hasCustomPrompt="1"/>
          </p:nvPr>
        </p:nvSpPr>
        <p:spPr>
          <a:xfrm>
            <a:off x="8216908" y="2764840"/>
            <a:ext cx="3632192" cy="368041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56D0D4B2-F1FF-8A3E-B179-D25121408CE6}"/>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3334806312"/>
      </p:ext>
    </p:extLst>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userDrawn="1">
  <p:cSld name="Section Dividers 1">
    <p:spTree>
      <p:nvGrpSpPr>
        <p:cNvPr id="1" name=""/>
        <p:cNvGrpSpPr/>
        <p:nvPr/>
      </p:nvGrpSpPr>
      <p:grpSpPr>
        <a:xfrm>
          <a:off x="0" y="0"/>
          <a:ext cx="0" cy="0"/>
          <a:chOff x="0" y="0"/>
          <a:chExt cx="0" cy="0"/>
        </a:xfrm>
      </p:grpSpPr>
      <p:pic>
        <p:nvPicPr>
          <p:cNvPr id="7" name="OT_Step_Gradients_RGB_Step_Kaleid_Grn_Lrg .png">
            <a:extLst>
              <a:ext uri="{FF2B5EF4-FFF2-40B4-BE49-F238E27FC236}">
                <a16:creationId xmlns:a16="http://schemas.microsoft.com/office/drawing/2014/main" id="{28C81A18-F402-86AE-EE58-0D74E74D97A2}"/>
              </a:ext>
            </a:extLst>
          </p:cNvPr>
          <p:cNvPicPr>
            <a:picLocks noChangeAspect="1"/>
          </p:cNvPicPr>
          <p:nvPr userDrawn="1"/>
        </p:nvPicPr>
        <p:blipFill>
          <a:blip r:embed="rId2"/>
          <a:srcRect b="4629"/>
          <a:stretch>
            <a:fillRect/>
          </a:stretch>
        </p:blipFill>
        <p:spPr>
          <a:xfrm>
            <a:off x="4761" y="-6112"/>
            <a:ext cx="12187239" cy="6540500"/>
          </a:xfrm>
          <a:prstGeom prst="rect">
            <a:avLst/>
          </a:prstGeom>
          <a:ln w="12700">
            <a:miter lim="400000"/>
          </a:ln>
        </p:spPr>
      </p:pic>
      <p:sp>
        <p:nvSpPr>
          <p:cNvPr id="2" name="Title 1">
            <a:extLst>
              <a:ext uri="{FF2B5EF4-FFF2-40B4-BE49-F238E27FC236}">
                <a16:creationId xmlns:a16="http://schemas.microsoft.com/office/drawing/2014/main" id="{947498AA-1C01-7B2B-9746-50E02DED8B50}"/>
              </a:ext>
            </a:extLst>
          </p:cNvPr>
          <p:cNvSpPr>
            <a:spLocks noGrp="1"/>
          </p:cNvSpPr>
          <p:nvPr>
            <p:ph type="title"/>
          </p:nvPr>
        </p:nvSpPr>
        <p:spPr/>
        <p:txBody>
          <a:bodyPr/>
          <a:lstStyle/>
          <a:p>
            <a:r>
              <a:rPr lang="en-US"/>
              <a:t>Click to edit Master title style</a:t>
            </a:r>
          </a:p>
        </p:txBody>
      </p:sp>
      <p:sp>
        <p:nvSpPr>
          <p:cNvPr id="9" name="Line">
            <a:extLst>
              <a:ext uri="{FF2B5EF4-FFF2-40B4-BE49-F238E27FC236}">
                <a16:creationId xmlns:a16="http://schemas.microsoft.com/office/drawing/2014/main" id="{D7BF7B95-BE95-554E-F529-C6BDE2A139FD}"/>
              </a:ext>
            </a:extLst>
          </p:cNvPr>
          <p:cNvSpPr/>
          <p:nvPr userDrawn="1"/>
        </p:nvSpPr>
        <p:spPr>
          <a:xfrm flipV="1">
            <a:off x="11446329" y="6638556"/>
            <a:ext cx="0" cy="121675"/>
          </a:xfrm>
          <a:prstGeom prst="line">
            <a:avLst/>
          </a:prstGeom>
          <a:ln w="25400">
            <a:solidFill>
              <a:srgbClr val="7F7F7F">
                <a:alpha val="30643"/>
              </a:srgbClr>
            </a:solidFill>
            <a:miter lim="400000"/>
          </a:ln>
        </p:spPr>
        <p:txBody>
          <a:bodyPr lIns="25390" tIns="25390" rIns="25390" bIns="25390" anchor="ctr"/>
          <a:lstStyle/>
          <a:p>
            <a:pPr defTabSz="228475">
              <a:defRPr sz="4000">
                <a:solidFill>
                  <a:srgbClr val="FFFFFF"/>
                </a:solidFill>
                <a:effectLst>
                  <a:outerShdw blurRad="38100" dist="12700" dir="5400000" rotWithShape="0">
                    <a:srgbClr val="000000">
                      <a:alpha val="50000"/>
                    </a:srgbClr>
                  </a:outerShdw>
                </a:effectLst>
              </a:defRPr>
            </a:pPr>
            <a:endParaRPr sz="1999">
              <a:solidFill>
                <a:srgbClr val="FFFFFF"/>
              </a:solidFill>
              <a:effectLst>
                <a:outerShdw blurRad="38100" dist="12700" dir="5400000" rotWithShape="0">
                  <a:srgbClr val="000000">
                    <a:alpha val="50000"/>
                  </a:srgbClr>
                </a:outerShdw>
              </a:effectLst>
              <a:latin typeface="Univers Light" panose="020B0403020202020204" pitchFamily="34" charset="0"/>
            </a:endParaRPr>
          </a:p>
        </p:txBody>
      </p:sp>
      <p:sp>
        <p:nvSpPr>
          <p:cNvPr id="12" name="Shape">
            <a:extLst>
              <a:ext uri="{FF2B5EF4-FFF2-40B4-BE49-F238E27FC236}">
                <a16:creationId xmlns:a16="http://schemas.microsoft.com/office/drawing/2014/main" id="{AA66AC30-7555-EDBC-4AC5-E4AA723458DC}"/>
              </a:ext>
            </a:extLst>
          </p:cNvPr>
          <p:cNvSpPr/>
          <p:nvPr userDrawn="1"/>
        </p:nvSpPr>
        <p:spPr>
          <a:xfrm>
            <a:off x="10407192" y="6618423"/>
            <a:ext cx="880747" cy="155544"/>
          </a:xfrm>
          <a:custGeom>
            <a:avLst/>
            <a:gdLst/>
            <a:ahLst/>
            <a:cxnLst>
              <a:cxn ang="0">
                <a:pos x="wd2" y="hd2"/>
              </a:cxn>
              <a:cxn ang="5400000">
                <a:pos x="wd2" y="hd2"/>
              </a:cxn>
              <a:cxn ang="10800000">
                <a:pos x="wd2" y="hd2"/>
              </a:cxn>
              <a:cxn ang="16200000">
                <a:pos x="wd2" y="hd2"/>
              </a:cxn>
            </a:cxnLst>
            <a:rect l="0" t="0" r="r" b="b"/>
            <a:pathLst>
              <a:path w="21600" h="21600" extrusionOk="0">
                <a:moveTo>
                  <a:pt x="10009" y="0"/>
                </a:moveTo>
                <a:cubicBezTo>
                  <a:pt x="10009" y="99"/>
                  <a:pt x="10007" y="892"/>
                  <a:pt x="10001" y="1487"/>
                </a:cubicBezTo>
                <a:cubicBezTo>
                  <a:pt x="9996" y="2086"/>
                  <a:pt x="9988" y="2589"/>
                  <a:pt x="9977" y="2990"/>
                </a:cubicBezTo>
                <a:cubicBezTo>
                  <a:pt x="9963" y="3718"/>
                  <a:pt x="9935" y="4199"/>
                  <a:pt x="9894" y="4430"/>
                </a:cubicBezTo>
                <a:cubicBezTo>
                  <a:pt x="9852" y="4665"/>
                  <a:pt x="9770" y="4801"/>
                  <a:pt x="9645" y="4839"/>
                </a:cubicBezTo>
                <a:cubicBezTo>
                  <a:pt x="9595" y="4862"/>
                  <a:pt x="9522" y="4876"/>
                  <a:pt x="9426" y="4884"/>
                </a:cubicBezTo>
                <a:cubicBezTo>
                  <a:pt x="9371" y="4891"/>
                  <a:pt x="9384" y="4896"/>
                  <a:pt x="9344" y="4896"/>
                </a:cubicBezTo>
                <a:lnTo>
                  <a:pt x="9344" y="6855"/>
                </a:lnTo>
                <a:lnTo>
                  <a:pt x="9940" y="6855"/>
                </a:lnTo>
                <a:lnTo>
                  <a:pt x="9940" y="9573"/>
                </a:lnTo>
                <a:lnTo>
                  <a:pt x="9940" y="9573"/>
                </a:lnTo>
                <a:lnTo>
                  <a:pt x="9940" y="17585"/>
                </a:lnTo>
                <a:cubicBezTo>
                  <a:pt x="9940" y="19936"/>
                  <a:pt x="10178" y="21278"/>
                  <a:pt x="10593" y="21278"/>
                </a:cubicBezTo>
                <a:lnTo>
                  <a:pt x="11307" y="21278"/>
                </a:lnTo>
                <a:lnTo>
                  <a:pt x="11307" y="19061"/>
                </a:lnTo>
                <a:lnTo>
                  <a:pt x="10806" y="19044"/>
                </a:lnTo>
                <a:cubicBezTo>
                  <a:pt x="10610" y="19044"/>
                  <a:pt x="10539" y="18642"/>
                  <a:pt x="10539" y="17531"/>
                </a:cubicBezTo>
                <a:lnTo>
                  <a:pt x="10539" y="6855"/>
                </a:lnTo>
                <a:lnTo>
                  <a:pt x="11307" y="6855"/>
                </a:lnTo>
                <a:lnTo>
                  <a:pt x="11307" y="4463"/>
                </a:lnTo>
                <a:lnTo>
                  <a:pt x="10539" y="4463"/>
                </a:lnTo>
                <a:lnTo>
                  <a:pt x="10539" y="0"/>
                </a:lnTo>
                <a:lnTo>
                  <a:pt x="10009" y="0"/>
                </a:lnTo>
                <a:close/>
                <a:moveTo>
                  <a:pt x="20302" y="0"/>
                </a:moveTo>
                <a:cubicBezTo>
                  <a:pt x="20302" y="99"/>
                  <a:pt x="20299" y="892"/>
                  <a:pt x="20294" y="1487"/>
                </a:cubicBezTo>
                <a:cubicBezTo>
                  <a:pt x="20289" y="2086"/>
                  <a:pt x="20281" y="2589"/>
                  <a:pt x="20270" y="2990"/>
                </a:cubicBezTo>
                <a:cubicBezTo>
                  <a:pt x="20255" y="3718"/>
                  <a:pt x="20228" y="4199"/>
                  <a:pt x="20187" y="4430"/>
                </a:cubicBezTo>
                <a:cubicBezTo>
                  <a:pt x="20146" y="4665"/>
                  <a:pt x="20063" y="4801"/>
                  <a:pt x="19938" y="4839"/>
                </a:cubicBezTo>
                <a:cubicBezTo>
                  <a:pt x="19888" y="4862"/>
                  <a:pt x="19815" y="4876"/>
                  <a:pt x="19719" y="4884"/>
                </a:cubicBezTo>
                <a:cubicBezTo>
                  <a:pt x="19664" y="4891"/>
                  <a:pt x="19677" y="4896"/>
                  <a:pt x="19638" y="4896"/>
                </a:cubicBezTo>
                <a:lnTo>
                  <a:pt x="19638" y="6855"/>
                </a:lnTo>
                <a:lnTo>
                  <a:pt x="20233" y="6855"/>
                </a:lnTo>
                <a:lnTo>
                  <a:pt x="20233" y="9573"/>
                </a:lnTo>
                <a:lnTo>
                  <a:pt x="20233" y="9573"/>
                </a:lnTo>
                <a:lnTo>
                  <a:pt x="20233" y="17585"/>
                </a:lnTo>
                <a:cubicBezTo>
                  <a:pt x="20233" y="19936"/>
                  <a:pt x="20471" y="21278"/>
                  <a:pt x="20886" y="21278"/>
                </a:cubicBezTo>
                <a:lnTo>
                  <a:pt x="21600" y="21278"/>
                </a:lnTo>
                <a:lnTo>
                  <a:pt x="21600" y="19061"/>
                </a:lnTo>
                <a:lnTo>
                  <a:pt x="21099" y="19044"/>
                </a:lnTo>
                <a:cubicBezTo>
                  <a:pt x="20903" y="19044"/>
                  <a:pt x="20832" y="18642"/>
                  <a:pt x="20832" y="17531"/>
                </a:cubicBezTo>
                <a:lnTo>
                  <a:pt x="20832" y="6855"/>
                </a:lnTo>
                <a:lnTo>
                  <a:pt x="21600" y="6855"/>
                </a:lnTo>
                <a:lnTo>
                  <a:pt x="21600" y="4463"/>
                </a:lnTo>
                <a:lnTo>
                  <a:pt x="20832" y="4463"/>
                </a:lnTo>
                <a:lnTo>
                  <a:pt x="20832" y="0"/>
                </a:lnTo>
                <a:lnTo>
                  <a:pt x="20302" y="0"/>
                </a:lnTo>
                <a:close/>
                <a:moveTo>
                  <a:pt x="1492" y="4127"/>
                </a:moveTo>
                <a:cubicBezTo>
                  <a:pt x="668" y="4127"/>
                  <a:pt x="0" y="7722"/>
                  <a:pt x="0" y="12864"/>
                </a:cubicBezTo>
                <a:cubicBezTo>
                  <a:pt x="0" y="18005"/>
                  <a:pt x="668" y="21600"/>
                  <a:pt x="1492" y="21600"/>
                </a:cubicBezTo>
                <a:cubicBezTo>
                  <a:pt x="2326" y="21600"/>
                  <a:pt x="2981" y="18005"/>
                  <a:pt x="2981" y="12864"/>
                </a:cubicBezTo>
                <a:cubicBezTo>
                  <a:pt x="2981" y="7722"/>
                  <a:pt x="2320" y="4127"/>
                  <a:pt x="1492" y="4127"/>
                </a:cubicBezTo>
                <a:close/>
                <a:moveTo>
                  <a:pt x="5029" y="4127"/>
                </a:moveTo>
                <a:cubicBezTo>
                  <a:pt x="4441" y="4127"/>
                  <a:pt x="4082" y="6042"/>
                  <a:pt x="3914" y="9671"/>
                </a:cubicBezTo>
                <a:lnTo>
                  <a:pt x="3914" y="4463"/>
                </a:lnTo>
                <a:lnTo>
                  <a:pt x="3354" y="4463"/>
                </a:lnTo>
                <a:lnTo>
                  <a:pt x="3354" y="21278"/>
                </a:lnTo>
                <a:lnTo>
                  <a:pt x="3969" y="21278"/>
                </a:lnTo>
                <a:lnTo>
                  <a:pt x="3969" y="11637"/>
                </a:lnTo>
                <a:cubicBezTo>
                  <a:pt x="3969" y="9722"/>
                  <a:pt x="4194" y="7017"/>
                  <a:pt x="4740" y="7017"/>
                </a:cubicBezTo>
                <a:cubicBezTo>
                  <a:pt x="5151" y="7017"/>
                  <a:pt x="5359" y="8780"/>
                  <a:pt x="5359" y="11015"/>
                </a:cubicBezTo>
                <a:lnTo>
                  <a:pt x="5359" y="21278"/>
                </a:lnTo>
                <a:lnTo>
                  <a:pt x="5974" y="21278"/>
                </a:lnTo>
                <a:lnTo>
                  <a:pt x="5974" y="9739"/>
                </a:lnTo>
                <a:cubicBezTo>
                  <a:pt x="5974" y="5993"/>
                  <a:pt x="5559" y="4127"/>
                  <a:pt x="5029" y="4127"/>
                </a:cubicBezTo>
                <a:close/>
                <a:moveTo>
                  <a:pt x="7817" y="4127"/>
                </a:moveTo>
                <a:cubicBezTo>
                  <a:pt x="6966" y="4127"/>
                  <a:pt x="6364" y="7654"/>
                  <a:pt x="6364" y="12998"/>
                </a:cubicBezTo>
                <a:cubicBezTo>
                  <a:pt x="6364" y="17854"/>
                  <a:pt x="6868" y="21600"/>
                  <a:pt x="7835" y="21600"/>
                </a:cubicBezTo>
                <a:cubicBezTo>
                  <a:pt x="8752" y="21600"/>
                  <a:pt x="9182" y="18234"/>
                  <a:pt x="9208" y="15227"/>
                </a:cubicBezTo>
                <a:lnTo>
                  <a:pt x="8580" y="15227"/>
                </a:lnTo>
                <a:cubicBezTo>
                  <a:pt x="8535" y="17646"/>
                  <a:pt x="8360" y="19131"/>
                  <a:pt x="7841" y="19131"/>
                </a:cubicBezTo>
                <a:cubicBezTo>
                  <a:pt x="7322" y="19131"/>
                  <a:pt x="7049" y="16846"/>
                  <a:pt x="7049" y="13066"/>
                </a:cubicBezTo>
                <a:lnTo>
                  <a:pt x="7049" y="12763"/>
                </a:lnTo>
                <a:lnTo>
                  <a:pt x="9226" y="12763"/>
                </a:lnTo>
                <a:cubicBezTo>
                  <a:pt x="9208" y="7453"/>
                  <a:pt x="8731" y="4127"/>
                  <a:pt x="7817" y="4127"/>
                </a:cubicBezTo>
                <a:close/>
                <a:moveTo>
                  <a:pt x="18199" y="4137"/>
                </a:moveTo>
                <a:cubicBezTo>
                  <a:pt x="17553" y="4137"/>
                  <a:pt x="17102" y="5916"/>
                  <a:pt x="17102" y="9039"/>
                </a:cubicBezTo>
                <a:cubicBezTo>
                  <a:pt x="17102" y="15321"/>
                  <a:pt x="18863" y="12568"/>
                  <a:pt x="18863" y="16660"/>
                </a:cubicBezTo>
                <a:cubicBezTo>
                  <a:pt x="18863" y="18039"/>
                  <a:pt x="18632" y="18913"/>
                  <a:pt x="18282" y="18913"/>
                </a:cubicBezTo>
                <a:cubicBezTo>
                  <a:pt x="17888" y="18913"/>
                  <a:pt x="17655" y="17948"/>
                  <a:pt x="17613" y="16470"/>
                </a:cubicBezTo>
                <a:lnTo>
                  <a:pt x="17003" y="16470"/>
                </a:lnTo>
                <a:cubicBezTo>
                  <a:pt x="17039" y="19560"/>
                  <a:pt x="17537" y="21600"/>
                  <a:pt x="18282" y="21600"/>
                </a:cubicBezTo>
                <a:cubicBezTo>
                  <a:pt x="18946" y="21600"/>
                  <a:pt x="19444" y="19818"/>
                  <a:pt x="19444" y="16493"/>
                </a:cubicBezTo>
                <a:cubicBezTo>
                  <a:pt x="19444" y="10213"/>
                  <a:pt x="17683" y="12936"/>
                  <a:pt x="17683" y="8870"/>
                </a:cubicBezTo>
                <a:cubicBezTo>
                  <a:pt x="17683" y="7631"/>
                  <a:pt x="17891" y="6822"/>
                  <a:pt x="18199" y="6822"/>
                </a:cubicBezTo>
                <a:cubicBezTo>
                  <a:pt x="18561" y="6822"/>
                  <a:pt x="18760" y="7727"/>
                  <a:pt x="18784" y="9171"/>
                </a:cubicBezTo>
                <a:lnTo>
                  <a:pt x="19390" y="9171"/>
                </a:lnTo>
                <a:cubicBezTo>
                  <a:pt x="19378" y="6184"/>
                  <a:pt x="18934" y="4137"/>
                  <a:pt x="18199" y="4137"/>
                </a:cubicBezTo>
                <a:close/>
                <a:moveTo>
                  <a:pt x="11815" y="4461"/>
                </a:moveTo>
                <a:lnTo>
                  <a:pt x="11815" y="21276"/>
                </a:lnTo>
                <a:lnTo>
                  <a:pt x="12426" y="21276"/>
                </a:lnTo>
                <a:lnTo>
                  <a:pt x="12426" y="13672"/>
                </a:lnTo>
                <a:cubicBezTo>
                  <a:pt x="12426" y="13086"/>
                  <a:pt x="12433" y="12500"/>
                  <a:pt x="12451" y="11922"/>
                </a:cubicBezTo>
                <a:cubicBezTo>
                  <a:pt x="12541" y="8873"/>
                  <a:pt x="12819" y="7815"/>
                  <a:pt x="13253" y="7815"/>
                </a:cubicBezTo>
                <a:cubicBezTo>
                  <a:pt x="13325" y="7815"/>
                  <a:pt x="13405" y="7850"/>
                  <a:pt x="13611" y="7916"/>
                </a:cubicBezTo>
                <a:lnTo>
                  <a:pt x="13611" y="7519"/>
                </a:lnTo>
                <a:lnTo>
                  <a:pt x="13611" y="4463"/>
                </a:lnTo>
                <a:lnTo>
                  <a:pt x="13188" y="4463"/>
                </a:lnTo>
                <a:cubicBezTo>
                  <a:pt x="12921" y="4463"/>
                  <a:pt x="12698" y="5361"/>
                  <a:pt x="12580" y="6714"/>
                </a:cubicBezTo>
                <a:lnTo>
                  <a:pt x="12580" y="6716"/>
                </a:lnTo>
                <a:cubicBezTo>
                  <a:pt x="12488" y="7619"/>
                  <a:pt x="12377" y="9663"/>
                  <a:pt x="12373" y="9737"/>
                </a:cubicBezTo>
                <a:lnTo>
                  <a:pt x="12373" y="4461"/>
                </a:lnTo>
                <a:lnTo>
                  <a:pt x="11815" y="4461"/>
                </a:lnTo>
                <a:close/>
                <a:moveTo>
                  <a:pt x="14008" y="4463"/>
                </a:moveTo>
                <a:lnTo>
                  <a:pt x="14008" y="15988"/>
                </a:lnTo>
                <a:cubicBezTo>
                  <a:pt x="14008" y="19735"/>
                  <a:pt x="14411" y="21600"/>
                  <a:pt x="14927" y="21600"/>
                </a:cubicBezTo>
                <a:cubicBezTo>
                  <a:pt x="15500" y="21600"/>
                  <a:pt x="15850" y="19685"/>
                  <a:pt x="15986" y="16056"/>
                </a:cubicBezTo>
                <a:lnTo>
                  <a:pt x="15986" y="21278"/>
                </a:lnTo>
                <a:lnTo>
                  <a:pt x="16571" y="21278"/>
                </a:lnTo>
                <a:lnTo>
                  <a:pt x="16571" y="4463"/>
                </a:lnTo>
                <a:lnTo>
                  <a:pt x="15960" y="4463"/>
                </a:lnTo>
                <a:lnTo>
                  <a:pt x="15960" y="14090"/>
                </a:lnTo>
                <a:cubicBezTo>
                  <a:pt x="15960" y="16005"/>
                  <a:pt x="15740" y="18711"/>
                  <a:pt x="15209" y="18711"/>
                </a:cubicBezTo>
                <a:cubicBezTo>
                  <a:pt x="14809" y="18711"/>
                  <a:pt x="14619" y="16947"/>
                  <a:pt x="14619" y="14712"/>
                </a:cubicBezTo>
                <a:lnTo>
                  <a:pt x="14619" y="4463"/>
                </a:lnTo>
                <a:lnTo>
                  <a:pt x="14008" y="4463"/>
                </a:lnTo>
                <a:close/>
                <a:moveTo>
                  <a:pt x="1498" y="6411"/>
                </a:moveTo>
                <a:cubicBezTo>
                  <a:pt x="1993" y="6411"/>
                  <a:pt x="2299" y="8596"/>
                  <a:pt x="2299" y="12864"/>
                </a:cubicBezTo>
                <a:cubicBezTo>
                  <a:pt x="2299" y="16846"/>
                  <a:pt x="1993" y="19281"/>
                  <a:pt x="1498" y="19281"/>
                </a:cubicBezTo>
                <a:cubicBezTo>
                  <a:pt x="1006" y="19281"/>
                  <a:pt x="682" y="16846"/>
                  <a:pt x="682" y="12864"/>
                </a:cubicBezTo>
                <a:cubicBezTo>
                  <a:pt x="682" y="8596"/>
                  <a:pt x="1006" y="6411"/>
                  <a:pt x="1498" y="6411"/>
                </a:cubicBezTo>
                <a:close/>
                <a:moveTo>
                  <a:pt x="7823" y="6596"/>
                </a:moveTo>
                <a:cubicBezTo>
                  <a:pt x="8313" y="6596"/>
                  <a:pt x="8530" y="8704"/>
                  <a:pt x="8549" y="10926"/>
                </a:cubicBezTo>
                <a:lnTo>
                  <a:pt x="7078" y="10926"/>
                </a:lnTo>
                <a:cubicBezTo>
                  <a:pt x="7154" y="8079"/>
                  <a:pt x="7412" y="6596"/>
                  <a:pt x="7823" y="6596"/>
                </a:cubicBezTo>
                <a:close/>
              </a:path>
            </a:pathLst>
          </a:custGeom>
          <a:solidFill>
            <a:schemeClr val="bg1"/>
          </a:solidFill>
          <a:ln w="12700">
            <a:miter lim="400000"/>
          </a:ln>
        </p:spPr>
        <p:txBody>
          <a:bodyPr lIns="0" tIns="0" rIns="0" bIns="0" anchor="ctr"/>
          <a:lstStyle/>
          <a:p>
            <a:pPr algn="l" defTabSz="228509">
              <a:defRPr sz="1200"/>
            </a:pPr>
            <a:endParaRPr sz="600"/>
          </a:p>
        </p:txBody>
      </p:sp>
      <p:sp>
        <p:nvSpPr>
          <p:cNvPr id="13" name="© 2022 OneTrust, LLC. All Rights Reserved.">
            <a:extLst>
              <a:ext uri="{FF2B5EF4-FFF2-40B4-BE49-F238E27FC236}">
                <a16:creationId xmlns:a16="http://schemas.microsoft.com/office/drawing/2014/main" id="{CE9C2C9B-8F1B-17FC-3D9C-63ABFDF8C9D7}"/>
              </a:ext>
            </a:extLst>
          </p:cNvPr>
          <p:cNvSpPr txBox="1"/>
          <p:nvPr userDrawn="1"/>
        </p:nvSpPr>
        <p:spPr>
          <a:xfrm>
            <a:off x="323141" y="6589118"/>
            <a:ext cx="3169804" cy="22055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25390" tIns="25390" rIns="25390" bIns="25390" anchor="ctr">
            <a:spAutoFit/>
          </a:bodyPr>
          <a:lstStyle>
            <a:lvl1pPr algn="l" defTabSz="457200">
              <a:defRPr sz="2200">
                <a:solidFill>
                  <a:srgbClr val="7F7F7F"/>
                </a:solidFill>
                <a:latin typeface="Univers Light"/>
                <a:ea typeface="Univers Light"/>
                <a:cs typeface="Univers Light"/>
                <a:sym typeface="Univers Light"/>
              </a:defRPr>
            </a:lvl1pPr>
          </a:lstStyle>
          <a:p>
            <a:pPr marL="0" marR="0" lvl="0" indent="0" algn="l" defTabSz="457200" eaLnBrk="1" fontAlgn="auto" latinLnBrk="0" hangingPunct="1">
              <a:lnSpc>
                <a:spcPct val="100000"/>
              </a:lnSpc>
              <a:spcBef>
                <a:spcPts val="0"/>
              </a:spcBef>
              <a:spcAft>
                <a:spcPts val="0"/>
              </a:spcAft>
              <a:buClrTx/>
              <a:buSzTx/>
              <a:buFontTx/>
              <a:buNone/>
              <a:tabLst/>
              <a:defRPr/>
            </a:pPr>
            <a:r>
              <a:rPr kumimoji="0" sz="1100" b="0" i="0" u="none" strike="noStrike" kern="0" cap="none" spc="0" normalizeH="0" baseline="0" noProof="0">
                <a:ln>
                  <a:noFill/>
                </a:ln>
                <a:solidFill>
                  <a:schemeClr val="bg1"/>
                </a:solidFill>
                <a:effectLst/>
                <a:uLnTx/>
                <a:uFillTx/>
                <a:latin typeface="Univers Light"/>
                <a:sym typeface="Univers Light"/>
              </a:rPr>
              <a:t>© </a:t>
            </a:r>
            <a:r>
              <a:rPr kumimoji="0" lang="en-US" sz="1100" b="0" i="0" u="none" strike="noStrike" kern="0" cap="none" spc="0" normalizeH="0" baseline="0" noProof="0">
                <a:ln>
                  <a:noFill/>
                </a:ln>
                <a:solidFill>
                  <a:schemeClr val="bg1"/>
                </a:solidFill>
                <a:effectLst/>
                <a:uLnTx/>
                <a:uFillTx/>
                <a:latin typeface="Univers Light"/>
                <a:sym typeface="Univers Light"/>
              </a:rPr>
              <a:t>2024</a:t>
            </a:r>
            <a:r>
              <a:rPr kumimoji="0" sz="1100" b="0" i="0" u="none" strike="noStrike" kern="0" cap="none" spc="0" normalizeH="0" baseline="0" noProof="0">
                <a:ln>
                  <a:noFill/>
                </a:ln>
                <a:solidFill>
                  <a:schemeClr val="bg1"/>
                </a:solidFill>
                <a:effectLst/>
                <a:uLnTx/>
                <a:uFillTx/>
                <a:latin typeface="Univers Light"/>
                <a:sym typeface="Univers Light"/>
              </a:rPr>
              <a:t> OneTrust LLC</a:t>
            </a:r>
          </a:p>
        </p:txBody>
      </p:sp>
    </p:spTree>
    <p:extLst>
      <p:ext uri="{BB962C8B-B14F-4D97-AF65-F5344CB8AC3E}">
        <p14:creationId xmlns:p14="http://schemas.microsoft.com/office/powerpoint/2010/main" val="2211851039"/>
      </p:ext>
    </p:extLst>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preserve="1">
  <p:cSld name="White Backgrou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3508113549"/>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459.xml><?xml version="1.0" encoding="utf-8"?>
<p:sldLayout xmlns:a="http://schemas.openxmlformats.org/drawingml/2006/main" xmlns:r="http://schemas.openxmlformats.org/officeDocument/2006/relationships" xmlns:p="http://schemas.openxmlformats.org/presentationml/2006/main" preserve="1">
  <p:cSld name="White Background Title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11544300" cy="582612"/>
          </a:xfrm>
        </p:spPr>
        <p:txBody>
          <a:bodyPr vert="horz" lIns="91440" tIns="45720" rIns="91440" bIns="45720" rtlCol="0">
            <a:normAutofit/>
          </a:bodyPr>
          <a:lstStyle>
            <a:lvl1pPr marL="0" indent="0">
              <a:buFontTx/>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Tree>
    <p:extLst>
      <p:ext uri="{BB962C8B-B14F-4D97-AF65-F5344CB8AC3E}">
        <p14:creationId xmlns:p14="http://schemas.microsoft.com/office/powerpoint/2010/main" val="1504963283"/>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6 Section Circle Graphic">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1398-EB3D-40DA-9A4B-D57AF3CB371A}"/>
              </a:ext>
            </a:extLst>
          </p:cNvPr>
          <p:cNvSpPr>
            <a:spLocks noGrp="1"/>
          </p:cNvSpPr>
          <p:nvPr>
            <p:ph type="title"/>
          </p:nvPr>
        </p:nvSpPr>
        <p:spPr/>
        <p:txBody>
          <a:bodyPr/>
          <a:lstStyle>
            <a:lvl1pPr>
              <a:defRPr>
                <a:solidFill>
                  <a:schemeClr val="tx1"/>
                </a:solidFill>
                <a:latin typeface="+mj-lt"/>
              </a:defRPr>
            </a:lvl1pPr>
          </a:lstStyle>
          <a:p>
            <a:r>
              <a:rPr lang="en-US"/>
              <a:t>Click to edit Master title style</a:t>
            </a:r>
          </a:p>
        </p:txBody>
      </p:sp>
      <p:sp>
        <p:nvSpPr>
          <p:cNvPr id="36" name="TextBox 35">
            <a:extLst>
              <a:ext uri="{FF2B5EF4-FFF2-40B4-BE49-F238E27FC236}">
                <a16:creationId xmlns:a16="http://schemas.microsoft.com/office/drawing/2014/main" id="{4405FF73-57BB-4CB7-B5C5-1F05F0129F41}"/>
              </a:ext>
            </a:extLst>
          </p:cNvPr>
          <p:cNvSpPr txBox="1"/>
          <p:nvPr userDrawn="1"/>
        </p:nvSpPr>
        <p:spPr>
          <a:xfrm>
            <a:off x="409574" y="6438488"/>
            <a:ext cx="3500654" cy="246221"/>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1BB37B-1DAA-4640-8D79-39B1F1745DE7}" type="slidenum">
              <a:rPr lang="en-US" sz="1000" smtClean="0">
                <a:solidFill>
                  <a:schemeClr val="tx1"/>
                </a:solidFill>
                <a:latin typeface="Arial" panose="020B0604020202020204" pitchFamily="34" charset="0"/>
                <a:ea typeface="Open Sans Light" panose="020B0306030504020204" pitchFamily="34" charset="0"/>
                <a:cs typeface="Arial" panose="020B0604020202020204" pitchFamily="34" charset="0"/>
              </a:rPr>
              <a:t>‹N°›</a:t>
            </a:fld>
            <a:r>
              <a:rPr lang="en-US" sz="1000" dirty="0">
                <a:solidFill>
                  <a:schemeClr val="tx1"/>
                </a:solidFill>
                <a:latin typeface="Arial" panose="020B0604020202020204" pitchFamily="34" charset="0"/>
                <a:ea typeface="Open Sans Light" panose="020B0306030504020204" pitchFamily="34" charset="0"/>
                <a:cs typeface="Arial" panose="020B0604020202020204" pitchFamily="34" charset="0"/>
              </a:rPr>
              <a:t>   |   Copyright © 2022 OneTrust LLC</a:t>
            </a:r>
          </a:p>
        </p:txBody>
      </p:sp>
      <p:pic>
        <p:nvPicPr>
          <p:cNvPr id="37" name="Graphic 36">
            <a:extLst>
              <a:ext uri="{FF2B5EF4-FFF2-40B4-BE49-F238E27FC236}">
                <a16:creationId xmlns:a16="http://schemas.microsoft.com/office/drawing/2014/main" id="{8175202A-ED38-4B6B-95A2-691C72D12772}"/>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693563" y="6483225"/>
            <a:ext cx="2100254" cy="142707"/>
          </a:xfrm>
          <a:prstGeom prst="rect">
            <a:avLst/>
          </a:prstGeom>
        </p:spPr>
      </p:pic>
      <p:sp>
        <p:nvSpPr>
          <p:cNvPr id="39" name="Text Placeholder 38">
            <a:extLst>
              <a:ext uri="{FF2B5EF4-FFF2-40B4-BE49-F238E27FC236}">
                <a16:creationId xmlns:a16="http://schemas.microsoft.com/office/drawing/2014/main" id="{A9FE1147-8FEC-458A-A6DD-6ED005298A1C}"/>
              </a:ext>
            </a:extLst>
          </p:cNvPr>
          <p:cNvSpPr>
            <a:spLocks noGrp="1"/>
          </p:cNvSpPr>
          <p:nvPr>
            <p:ph type="body" sz="quarter" idx="10"/>
          </p:nvPr>
        </p:nvSpPr>
        <p:spPr>
          <a:xfrm>
            <a:off x="567194" y="3329198"/>
            <a:ext cx="1918917" cy="772329"/>
          </a:xfrm>
        </p:spPr>
        <p:txBody>
          <a:bodyPr anchor="ctr"/>
          <a:lstStyle>
            <a:lvl1pPr marL="0" indent="0" algn="r">
              <a:buNone/>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endParaRPr lang="en-US"/>
          </a:p>
        </p:txBody>
      </p:sp>
      <p:sp>
        <p:nvSpPr>
          <p:cNvPr id="40" name="Text Placeholder 38">
            <a:extLst>
              <a:ext uri="{FF2B5EF4-FFF2-40B4-BE49-F238E27FC236}">
                <a16:creationId xmlns:a16="http://schemas.microsoft.com/office/drawing/2014/main" id="{CE070BC6-E22D-469C-82F7-904A2EC85BF8}"/>
              </a:ext>
            </a:extLst>
          </p:cNvPr>
          <p:cNvSpPr>
            <a:spLocks noGrp="1"/>
          </p:cNvSpPr>
          <p:nvPr>
            <p:ph type="body" sz="quarter" idx="11"/>
          </p:nvPr>
        </p:nvSpPr>
        <p:spPr>
          <a:xfrm>
            <a:off x="567194" y="1807870"/>
            <a:ext cx="1918917" cy="772329"/>
          </a:xfrm>
        </p:spPr>
        <p:txBody>
          <a:bodyPr anchor="ctr"/>
          <a:lstStyle>
            <a:lvl1pPr marL="0" indent="0" algn="r">
              <a:buNone/>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endParaRPr lang="en-US"/>
          </a:p>
        </p:txBody>
      </p:sp>
      <p:sp>
        <p:nvSpPr>
          <p:cNvPr id="41" name="Text Placeholder 38">
            <a:extLst>
              <a:ext uri="{FF2B5EF4-FFF2-40B4-BE49-F238E27FC236}">
                <a16:creationId xmlns:a16="http://schemas.microsoft.com/office/drawing/2014/main" id="{ED037723-A739-4C11-9A12-5978CD358B53}"/>
              </a:ext>
            </a:extLst>
          </p:cNvPr>
          <p:cNvSpPr>
            <a:spLocks noGrp="1"/>
          </p:cNvSpPr>
          <p:nvPr>
            <p:ph type="body" sz="quarter" idx="12"/>
          </p:nvPr>
        </p:nvSpPr>
        <p:spPr>
          <a:xfrm>
            <a:off x="9705889" y="1807870"/>
            <a:ext cx="1918917" cy="772329"/>
          </a:xfrm>
        </p:spPr>
        <p:txBody>
          <a:bodyPr anchor="ctr"/>
          <a:lstStyle>
            <a:lvl1pPr marL="0" indent="0" algn="l">
              <a:buNone/>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endParaRPr lang="en-US"/>
          </a:p>
        </p:txBody>
      </p:sp>
      <p:sp>
        <p:nvSpPr>
          <p:cNvPr id="42" name="Text Placeholder 38">
            <a:extLst>
              <a:ext uri="{FF2B5EF4-FFF2-40B4-BE49-F238E27FC236}">
                <a16:creationId xmlns:a16="http://schemas.microsoft.com/office/drawing/2014/main" id="{486E04E1-E8D1-4BA6-95E3-108A8B3892F7}"/>
              </a:ext>
            </a:extLst>
          </p:cNvPr>
          <p:cNvSpPr>
            <a:spLocks noGrp="1"/>
          </p:cNvSpPr>
          <p:nvPr>
            <p:ph type="body" sz="quarter" idx="13"/>
          </p:nvPr>
        </p:nvSpPr>
        <p:spPr>
          <a:xfrm>
            <a:off x="567194" y="4850526"/>
            <a:ext cx="1918917" cy="772329"/>
          </a:xfrm>
        </p:spPr>
        <p:txBody>
          <a:bodyPr anchor="ctr"/>
          <a:lstStyle>
            <a:lvl1pPr marL="0" indent="0" algn="r">
              <a:buNone/>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endParaRPr lang="en-US"/>
          </a:p>
        </p:txBody>
      </p:sp>
      <p:sp>
        <p:nvSpPr>
          <p:cNvPr id="43" name="Text Placeholder 38">
            <a:extLst>
              <a:ext uri="{FF2B5EF4-FFF2-40B4-BE49-F238E27FC236}">
                <a16:creationId xmlns:a16="http://schemas.microsoft.com/office/drawing/2014/main" id="{832BE755-7DD9-4267-829C-049F0E747A39}"/>
              </a:ext>
            </a:extLst>
          </p:cNvPr>
          <p:cNvSpPr>
            <a:spLocks noGrp="1"/>
          </p:cNvSpPr>
          <p:nvPr>
            <p:ph type="body" sz="quarter" idx="14"/>
          </p:nvPr>
        </p:nvSpPr>
        <p:spPr>
          <a:xfrm>
            <a:off x="9705889" y="4850526"/>
            <a:ext cx="1918917" cy="772329"/>
          </a:xfrm>
        </p:spPr>
        <p:txBody>
          <a:bodyPr anchor="ctr"/>
          <a:lstStyle>
            <a:lvl1pPr marL="0" indent="0" algn="l">
              <a:buNone/>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endParaRPr lang="en-US"/>
          </a:p>
        </p:txBody>
      </p:sp>
      <p:sp>
        <p:nvSpPr>
          <p:cNvPr id="44" name="Text Placeholder 38">
            <a:extLst>
              <a:ext uri="{FF2B5EF4-FFF2-40B4-BE49-F238E27FC236}">
                <a16:creationId xmlns:a16="http://schemas.microsoft.com/office/drawing/2014/main" id="{9DED774F-A98D-49E6-9227-9905A12E429C}"/>
              </a:ext>
            </a:extLst>
          </p:cNvPr>
          <p:cNvSpPr>
            <a:spLocks noGrp="1"/>
          </p:cNvSpPr>
          <p:nvPr>
            <p:ph type="body" sz="quarter" idx="15"/>
          </p:nvPr>
        </p:nvSpPr>
        <p:spPr>
          <a:xfrm>
            <a:off x="9705889" y="3329198"/>
            <a:ext cx="1918917" cy="772329"/>
          </a:xfrm>
        </p:spPr>
        <p:txBody>
          <a:bodyPr anchor="ctr"/>
          <a:lstStyle>
            <a:lvl1pPr marL="0" indent="0" algn="l">
              <a:buNone/>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endParaRPr lang="en-US"/>
          </a:p>
        </p:txBody>
      </p:sp>
      <p:grpSp>
        <p:nvGrpSpPr>
          <p:cNvPr id="73" name="Group 72">
            <a:extLst>
              <a:ext uri="{FF2B5EF4-FFF2-40B4-BE49-F238E27FC236}">
                <a16:creationId xmlns:a16="http://schemas.microsoft.com/office/drawing/2014/main" id="{7E1CFFAE-F56D-42EA-B8D0-3E06AADCD6EE}"/>
              </a:ext>
            </a:extLst>
          </p:cNvPr>
          <p:cNvGrpSpPr/>
          <p:nvPr userDrawn="1"/>
        </p:nvGrpSpPr>
        <p:grpSpPr>
          <a:xfrm>
            <a:off x="2742206" y="1532937"/>
            <a:ext cx="6707589" cy="4337462"/>
            <a:chOff x="2592162" y="1660158"/>
            <a:chExt cx="6707589" cy="4337462"/>
          </a:xfrm>
        </p:grpSpPr>
        <p:sp>
          <p:nvSpPr>
            <p:cNvPr id="47" name="Freeform: Shape 46">
              <a:extLst>
                <a:ext uri="{FF2B5EF4-FFF2-40B4-BE49-F238E27FC236}">
                  <a16:creationId xmlns:a16="http://schemas.microsoft.com/office/drawing/2014/main" id="{3D9557D6-B2B7-4035-BD19-AB5F3D09F53E}"/>
                </a:ext>
              </a:extLst>
            </p:cNvPr>
            <p:cNvSpPr/>
            <p:nvPr/>
          </p:nvSpPr>
          <p:spPr>
            <a:xfrm>
              <a:off x="5168677" y="3351632"/>
              <a:ext cx="437" cy="437"/>
            </a:xfrm>
            <a:custGeom>
              <a:avLst/>
              <a:gdLst/>
              <a:ahLst/>
              <a:cxnLst/>
              <a:rect l="l" t="t" r="r" b="b"/>
              <a:pathLst>
                <a:path w="437" h="437"/>
              </a:pathLst>
            </a:custGeom>
            <a:noFill/>
            <a:ln w="2188" cap="flat">
              <a:solidFill>
                <a:srgbClr val="F2F2F2"/>
              </a:solidFill>
              <a:prstDash val="solid"/>
              <a:miter/>
            </a:ln>
          </p:spPr>
          <p:txBody>
            <a:bodyPr rtlCol="0" anchor="ctr"/>
            <a:lstStyle/>
            <a:p>
              <a:endParaRPr lang="en-US" dirty="0"/>
            </a:p>
          </p:txBody>
        </p:sp>
        <p:sp>
          <p:nvSpPr>
            <p:cNvPr id="48" name="Freeform: Shape 47">
              <a:extLst>
                <a:ext uri="{FF2B5EF4-FFF2-40B4-BE49-F238E27FC236}">
                  <a16:creationId xmlns:a16="http://schemas.microsoft.com/office/drawing/2014/main" id="{3CABA53D-9ED9-433B-B4EB-0FFD23E62DEB}"/>
                </a:ext>
              </a:extLst>
            </p:cNvPr>
            <p:cNvSpPr/>
            <p:nvPr/>
          </p:nvSpPr>
          <p:spPr>
            <a:xfrm>
              <a:off x="4425673" y="2308373"/>
              <a:ext cx="3041036" cy="3041036"/>
            </a:xfrm>
            <a:custGeom>
              <a:avLst/>
              <a:gdLst>
                <a:gd name="connsiteX0" fmla="*/ 3041036 w 3041036"/>
                <a:gd name="connsiteY0" fmla="*/ 1520518 h 3041036"/>
                <a:gd name="connsiteX1" fmla="*/ 1520518 w 3041036"/>
                <a:gd name="connsiteY1" fmla="*/ 3041036 h 3041036"/>
                <a:gd name="connsiteX2" fmla="*/ 0 w 3041036"/>
                <a:gd name="connsiteY2" fmla="*/ 1520518 h 3041036"/>
                <a:gd name="connsiteX3" fmla="*/ 1520518 w 3041036"/>
                <a:gd name="connsiteY3" fmla="*/ 0 h 3041036"/>
                <a:gd name="connsiteX4" fmla="*/ 3041036 w 3041036"/>
                <a:gd name="connsiteY4" fmla="*/ 1520518 h 3041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1036" h="3041036">
                  <a:moveTo>
                    <a:pt x="3041036" y="1520518"/>
                  </a:moveTo>
                  <a:cubicBezTo>
                    <a:pt x="3041036" y="2360277"/>
                    <a:pt x="2360277" y="3041036"/>
                    <a:pt x="1520518" y="3041036"/>
                  </a:cubicBezTo>
                  <a:cubicBezTo>
                    <a:pt x="680759" y="3041036"/>
                    <a:pt x="0" y="2360277"/>
                    <a:pt x="0" y="1520518"/>
                  </a:cubicBezTo>
                  <a:cubicBezTo>
                    <a:pt x="0" y="680759"/>
                    <a:pt x="680759" y="0"/>
                    <a:pt x="1520518" y="0"/>
                  </a:cubicBezTo>
                  <a:cubicBezTo>
                    <a:pt x="2360277" y="0"/>
                    <a:pt x="3041036" y="680759"/>
                    <a:pt x="3041036" y="1520518"/>
                  </a:cubicBezTo>
                  <a:close/>
                </a:path>
              </a:pathLst>
            </a:custGeom>
            <a:solidFill>
              <a:schemeClr val="bg2"/>
            </a:solidFill>
            <a:ln w="438" cap="flat">
              <a:noFill/>
              <a:prstDash val="solid"/>
              <a:miter/>
            </a:ln>
          </p:spPr>
          <p:txBody>
            <a:bodyPr rtlCol="0" anchor="ctr"/>
            <a:lstStyle/>
            <a:p>
              <a:endParaRPr lang="en-US" dirty="0"/>
            </a:p>
          </p:txBody>
        </p:sp>
        <p:sp>
          <p:nvSpPr>
            <p:cNvPr id="49" name="Freeform: Shape 48">
              <a:extLst>
                <a:ext uri="{FF2B5EF4-FFF2-40B4-BE49-F238E27FC236}">
                  <a16:creationId xmlns:a16="http://schemas.microsoft.com/office/drawing/2014/main" id="{1733D8B7-8C3E-4046-81EB-E5E522CDED3D}"/>
                </a:ext>
              </a:extLst>
            </p:cNvPr>
            <p:cNvSpPr/>
            <p:nvPr/>
          </p:nvSpPr>
          <p:spPr>
            <a:xfrm>
              <a:off x="4354059" y="2236706"/>
              <a:ext cx="3184242" cy="3184369"/>
            </a:xfrm>
            <a:custGeom>
              <a:avLst/>
              <a:gdLst>
                <a:gd name="connsiteX0" fmla="*/ 485859 w 3184242"/>
                <a:gd name="connsiteY0" fmla="*/ 482962 h 3184369"/>
                <a:gd name="connsiteX1" fmla="*/ 472289 w 3184242"/>
                <a:gd name="connsiteY1" fmla="*/ 470079 h 3184369"/>
                <a:gd name="connsiteX2" fmla="*/ 472179 w 3184242"/>
                <a:gd name="connsiteY2" fmla="*/ 470184 h 3184369"/>
                <a:gd name="connsiteX3" fmla="*/ 450729 w 3184242"/>
                <a:gd name="connsiteY3" fmla="*/ 492072 h 3184369"/>
                <a:gd name="connsiteX4" fmla="*/ 130959 w 3184242"/>
                <a:gd name="connsiteY4" fmla="*/ 976297 h 3184369"/>
                <a:gd name="connsiteX5" fmla="*/ 6507 w 3184242"/>
                <a:gd name="connsiteY5" fmla="*/ 1548840 h 3184369"/>
                <a:gd name="connsiteX6" fmla="*/ 5886 w 3184242"/>
                <a:gd name="connsiteY6" fmla="*/ 1579694 h 3184369"/>
                <a:gd name="connsiteX7" fmla="*/ 14925 w 3184242"/>
                <a:gd name="connsiteY7" fmla="*/ 1577352 h 3184369"/>
                <a:gd name="connsiteX8" fmla="*/ 23746 w 3184242"/>
                <a:gd name="connsiteY8" fmla="*/ 1579584 h 3184369"/>
                <a:gd name="connsiteX9" fmla="*/ 24184 w 3184242"/>
                <a:gd name="connsiteY9" fmla="*/ 1579878 h 3184369"/>
                <a:gd name="connsiteX10" fmla="*/ 24806 w 3184242"/>
                <a:gd name="connsiteY10" fmla="*/ 1549133 h 3184369"/>
                <a:gd name="connsiteX11" fmla="*/ 464483 w 3184242"/>
                <a:gd name="connsiteY11" fmla="*/ 505288 h 3184369"/>
                <a:gd name="connsiteX12" fmla="*/ 486262 w 3184242"/>
                <a:gd name="connsiteY12" fmla="*/ 483037 h 3184369"/>
                <a:gd name="connsiteX13" fmla="*/ 485859 w 3184242"/>
                <a:gd name="connsiteY13" fmla="*/ 482962 h 3184369"/>
                <a:gd name="connsiteX14" fmla="*/ 2687132 w 3184242"/>
                <a:gd name="connsiteY14" fmla="*/ 2731190 h 3184369"/>
                <a:gd name="connsiteX15" fmla="*/ 2664587 w 3184242"/>
                <a:gd name="connsiteY15" fmla="*/ 2752417 h 3184369"/>
                <a:gd name="connsiteX16" fmla="*/ 1598013 w 3184242"/>
                <a:gd name="connsiteY16" fmla="*/ 3169948 h 3184369"/>
                <a:gd name="connsiteX17" fmla="*/ 531146 w 3184242"/>
                <a:gd name="connsiteY17" fmla="*/ 2752163 h 3184369"/>
                <a:gd name="connsiteX18" fmla="*/ 508487 w 3184242"/>
                <a:gd name="connsiteY18" fmla="*/ 2730822 h 3184369"/>
                <a:gd name="connsiteX19" fmla="*/ 508452 w 3184242"/>
                <a:gd name="connsiteY19" fmla="*/ 2731190 h 3184369"/>
                <a:gd name="connsiteX20" fmla="*/ 495889 w 3184242"/>
                <a:gd name="connsiteY20" fmla="*/ 2745084 h 3184369"/>
                <a:gd name="connsiteX21" fmla="*/ 518254 w 3184242"/>
                <a:gd name="connsiteY21" fmla="*/ 2766132 h 3184369"/>
                <a:gd name="connsiteX22" fmla="*/ 978244 w 3184242"/>
                <a:gd name="connsiteY22" fmla="*/ 3063090 h 3184369"/>
                <a:gd name="connsiteX23" fmla="*/ 1598005 w 3184242"/>
                <a:gd name="connsiteY23" fmla="*/ 3188233 h 3184369"/>
                <a:gd name="connsiteX24" fmla="*/ 2217765 w 3184242"/>
                <a:gd name="connsiteY24" fmla="*/ 3063090 h 3184369"/>
                <a:gd name="connsiteX25" fmla="*/ 2677606 w 3184242"/>
                <a:gd name="connsiteY25" fmla="*/ 2766351 h 3184369"/>
                <a:gd name="connsiteX26" fmla="*/ 2700046 w 3184242"/>
                <a:gd name="connsiteY26" fmla="*/ 2745194 h 3184369"/>
                <a:gd name="connsiteX27" fmla="*/ 2687132 w 3184242"/>
                <a:gd name="connsiteY27" fmla="*/ 2731190 h 3184369"/>
                <a:gd name="connsiteX28" fmla="*/ 24845 w 3184242"/>
                <a:gd name="connsiteY28" fmla="*/ 1642981 h 3184369"/>
                <a:gd name="connsiteX29" fmla="*/ 24224 w 3184242"/>
                <a:gd name="connsiteY29" fmla="*/ 1612163 h 3184369"/>
                <a:gd name="connsiteX30" fmla="*/ 23786 w 3184242"/>
                <a:gd name="connsiteY30" fmla="*/ 1612456 h 3184369"/>
                <a:gd name="connsiteX31" fmla="*/ 14925 w 3184242"/>
                <a:gd name="connsiteY31" fmla="*/ 1614724 h 3184369"/>
                <a:gd name="connsiteX32" fmla="*/ 5886 w 3184242"/>
                <a:gd name="connsiteY32" fmla="*/ 1612382 h 3184369"/>
                <a:gd name="connsiteX33" fmla="*/ 6507 w 3184242"/>
                <a:gd name="connsiteY33" fmla="*/ 1643240 h 3184369"/>
                <a:gd name="connsiteX34" fmla="*/ 130959 w 3184242"/>
                <a:gd name="connsiteY34" fmla="*/ 2215836 h 3184369"/>
                <a:gd name="connsiteX35" fmla="*/ 450759 w 3184242"/>
                <a:gd name="connsiteY35" fmla="*/ 2700038 h 3184369"/>
                <a:gd name="connsiteX36" fmla="*/ 472170 w 3184242"/>
                <a:gd name="connsiteY36" fmla="*/ 2721892 h 3184369"/>
                <a:gd name="connsiteX37" fmla="*/ 472280 w 3184242"/>
                <a:gd name="connsiteY37" fmla="*/ 2722001 h 3184369"/>
                <a:gd name="connsiteX38" fmla="*/ 485934 w 3184242"/>
                <a:gd name="connsiteY38" fmla="*/ 2709153 h 3184369"/>
                <a:gd name="connsiteX39" fmla="*/ 486297 w 3184242"/>
                <a:gd name="connsiteY39" fmla="*/ 2709078 h 3184369"/>
                <a:gd name="connsiteX40" fmla="*/ 464483 w 3184242"/>
                <a:gd name="connsiteY40" fmla="*/ 2686897 h 3184369"/>
                <a:gd name="connsiteX41" fmla="*/ 24845 w 3184242"/>
                <a:gd name="connsiteY41" fmla="*/ 1642981 h 3184369"/>
                <a:gd name="connsiteX42" fmla="*/ 2677606 w 3184242"/>
                <a:gd name="connsiteY42" fmla="*/ 425751 h 3184369"/>
                <a:gd name="connsiteX43" fmla="*/ 2217765 w 3184242"/>
                <a:gd name="connsiteY43" fmla="*/ 128973 h 3184369"/>
                <a:gd name="connsiteX44" fmla="*/ 1598005 w 3184242"/>
                <a:gd name="connsiteY44" fmla="*/ 3864 h 3184369"/>
                <a:gd name="connsiteX45" fmla="*/ 978244 w 3184242"/>
                <a:gd name="connsiteY45" fmla="*/ 128973 h 3184369"/>
                <a:gd name="connsiteX46" fmla="*/ 518215 w 3184242"/>
                <a:gd name="connsiteY46" fmla="*/ 425935 h 3184369"/>
                <a:gd name="connsiteX47" fmla="*/ 495854 w 3184242"/>
                <a:gd name="connsiteY47" fmla="*/ 447017 h 3184369"/>
                <a:gd name="connsiteX48" fmla="*/ 508409 w 3184242"/>
                <a:gd name="connsiteY48" fmla="*/ 460925 h 3184369"/>
                <a:gd name="connsiteX49" fmla="*/ 508479 w 3184242"/>
                <a:gd name="connsiteY49" fmla="*/ 461328 h 3184369"/>
                <a:gd name="connsiteX50" fmla="*/ 531102 w 3184242"/>
                <a:gd name="connsiteY50" fmla="*/ 439987 h 3184369"/>
                <a:gd name="connsiteX51" fmla="*/ 1598005 w 3184242"/>
                <a:gd name="connsiteY51" fmla="*/ 22189 h 3184369"/>
                <a:gd name="connsiteX52" fmla="*/ 2664614 w 3184242"/>
                <a:gd name="connsiteY52" fmla="*/ 439720 h 3184369"/>
                <a:gd name="connsiteX53" fmla="*/ 2687163 w 3184242"/>
                <a:gd name="connsiteY53" fmla="*/ 460947 h 3184369"/>
                <a:gd name="connsiteX54" fmla="*/ 2700046 w 3184242"/>
                <a:gd name="connsiteY54" fmla="*/ 446939 h 3184369"/>
                <a:gd name="connsiteX55" fmla="*/ 2677606 w 3184242"/>
                <a:gd name="connsiteY55" fmla="*/ 425751 h 3184369"/>
                <a:gd name="connsiteX56" fmla="*/ 3180642 w 3184242"/>
                <a:gd name="connsiteY56" fmla="*/ 1614719 h 3184369"/>
                <a:gd name="connsiteX57" fmla="*/ 3171786 w 3184242"/>
                <a:gd name="connsiteY57" fmla="*/ 1612452 h 3184369"/>
                <a:gd name="connsiteX58" fmla="*/ 3171160 w 3184242"/>
                <a:gd name="connsiteY58" fmla="*/ 1643051 h 3184369"/>
                <a:gd name="connsiteX59" fmla="*/ 2731346 w 3184242"/>
                <a:gd name="connsiteY59" fmla="*/ 2687045 h 3184369"/>
                <a:gd name="connsiteX60" fmla="*/ 2709638 w 3184242"/>
                <a:gd name="connsiteY60" fmla="*/ 2709153 h 3184369"/>
                <a:gd name="connsiteX61" fmla="*/ 2723401 w 3184242"/>
                <a:gd name="connsiteY61" fmla="*/ 2722364 h 3184369"/>
                <a:gd name="connsiteX62" fmla="*/ 2723878 w 3184242"/>
                <a:gd name="connsiteY62" fmla="*/ 2721892 h 3184369"/>
                <a:gd name="connsiteX63" fmla="*/ 2744996 w 3184242"/>
                <a:gd name="connsiteY63" fmla="*/ 2700297 h 3184369"/>
                <a:gd name="connsiteX64" fmla="*/ 3065089 w 3184242"/>
                <a:gd name="connsiteY64" fmla="*/ 2215818 h 3184369"/>
                <a:gd name="connsiteX65" fmla="*/ 3189502 w 3184242"/>
                <a:gd name="connsiteY65" fmla="*/ 1643165 h 3184369"/>
                <a:gd name="connsiteX66" fmla="*/ 3190128 w 3184242"/>
                <a:gd name="connsiteY66" fmla="*/ 1612128 h 3184369"/>
                <a:gd name="connsiteX67" fmla="*/ 3180642 w 3184242"/>
                <a:gd name="connsiteY67" fmla="*/ 1614724 h 3184369"/>
                <a:gd name="connsiteX68" fmla="*/ 3189498 w 3184242"/>
                <a:gd name="connsiteY68" fmla="*/ 1548910 h 3184369"/>
                <a:gd name="connsiteX69" fmla="*/ 3065085 w 3184242"/>
                <a:gd name="connsiteY69" fmla="*/ 976314 h 3184369"/>
                <a:gd name="connsiteX70" fmla="*/ 2745031 w 3184242"/>
                <a:gd name="connsiteY70" fmla="*/ 491801 h 3184369"/>
                <a:gd name="connsiteX71" fmla="*/ 2723874 w 3184242"/>
                <a:gd name="connsiteY71" fmla="*/ 470201 h 3184369"/>
                <a:gd name="connsiteX72" fmla="*/ 2723397 w 3184242"/>
                <a:gd name="connsiteY72" fmla="*/ 469764 h 3184369"/>
                <a:gd name="connsiteX73" fmla="*/ 2709708 w 3184242"/>
                <a:gd name="connsiteY73" fmla="*/ 482980 h 3184369"/>
                <a:gd name="connsiteX74" fmla="*/ 2731377 w 3184242"/>
                <a:gd name="connsiteY74" fmla="*/ 505122 h 3184369"/>
                <a:gd name="connsiteX75" fmla="*/ 3171199 w 3184242"/>
                <a:gd name="connsiteY75" fmla="*/ 1549024 h 3184369"/>
                <a:gd name="connsiteX76" fmla="*/ 3171821 w 3184242"/>
                <a:gd name="connsiteY76" fmla="*/ 1579584 h 3184369"/>
                <a:gd name="connsiteX77" fmla="*/ 3190124 w 3184242"/>
                <a:gd name="connsiteY77" fmla="*/ 1579952 h 3184369"/>
                <a:gd name="connsiteX78" fmla="*/ 3189498 w 3184242"/>
                <a:gd name="connsiteY78" fmla="*/ 1548915 h 3184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184242" h="3184369">
                  <a:moveTo>
                    <a:pt x="485859" y="482962"/>
                  </a:moveTo>
                  <a:cubicBezTo>
                    <a:pt x="479343" y="481431"/>
                    <a:pt x="474157" y="476507"/>
                    <a:pt x="472289" y="470079"/>
                  </a:cubicBezTo>
                  <a:lnTo>
                    <a:pt x="472179" y="470184"/>
                  </a:lnTo>
                  <a:cubicBezTo>
                    <a:pt x="464930" y="477433"/>
                    <a:pt x="457780" y="484729"/>
                    <a:pt x="450729" y="492072"/>
                  </a:cubicBezTo>
                  <a:cubicBezTo>
                    <a:pt x="314667" y="633308"/>
                    <a:pt x="207196" y="796065"/>
                    <a:pt x="130959" y="976297"/>
                  </a:cubicBezTo>
                  <a:cubicBezTo>
                    <a:pt x="54018" y="1158188"/>
                    <a:pt x="12216" y="1350563"/>
                    <a:pt x="6507" y="1548840"/>
                  </a:cubicBezTo>
                  <a:cubicBezTo>
                    <a:pt x="6179" y="1559123"/>
                    <a:pt x="5995" y="1569415"/>
                    <a:pt x="5886" y="1579694"/>
                  </a:cubicBezTo>
                  <a:cubicBezTo>
                    <a:pt x="8649" y="1578153"/>
                    <a:pt x="11762" y="1577347"/>
                    <a:pt x="14925" y="1577352"/>
                  </a:cubicBezTo>
                  <a:cubicBezTo>
                    <a:pt x="18006" y="1577348"/>
                    <a:pt x="21039" y="1578115"/>
                    <a:pt x="23746" y="1579584"/>
                  </a:cubicBezTo>
                  <a:cubicBezTo>
                    <a:pt x="23907" y="1579657"/>
                    <a:pt x="24055" y="1579757"/>
                    <a:pt x="24184" y="1579878"/>
                  </a:cubicBezTo>
                  <a:cubicBezTo>
                    <a:pt x="24295" y="1569593"/>
                    <a:pt x="24502" y="1559345"/>
                    <a:pt x="24806" y="1549133"/>
                  </a:cubicBezTo>
                  <a:cubicBezTo>
                    <a:pt x="36704" y="1144617"/>
                    <a:pt x="202004" y="777906"/>
                    <a:pt x="464483" y="505288"/>
                  </a:cubicBezTo>
                  <a:cubicBezTo>
                    <a:pt x="471619" y="497846"/>
                    <a:pt x="478903" y="490404"/>
                    <a:pt x="486262" y="483037"/>
                  </a:cubicBezTo>
                  <a:cubicBezTo>
                    <a:pt x="486125" y="483028"/>
                    <a:pt x="485990" y="483003"/>
                    <a:pt x="485859" y="482962"/>
                  </a:cubicBezTo>
                  <a:close/>
                  <a:moveTo>
                    <a:pt x="2687132" y="2731190"/>
                  </a:moveTo>
                  <a:cubicBezTo>
                    <a:pt x="2679690" y="2738360"/>
                    <a:pt x="2672161" y="2745426"/>
                    <a:pt x="2664587" y="2752417"/>
                  </a:cubicBezTo>
                  <a:cubicBezTo>
                    <a:pt x="2383980" y="3011490"/>
                    <a:pt x="2009136" y="3169948"/>
                    <a:pt x="1598013" y="3169948"/>
                  </a:cubicBezTo>
                  <a:cubicBezTo>
                    <a:pt x="1186742" y="3169948"/>
                    <a:pt x="811819" y="3011381"/>
                    <a:pt x="531146" y="2752163"/>
                  </a:cubicBezTo>
                  <a:cubicBezTo>
                    <a:pt x="523497" y="2745132"/>
                    <a:pt x="515944" y="2738019"/>
                    <a:pt x="508487" y="2730822"/>
                  </a:cubicBezTo>
                  <a:cubicBezTo>
                    <a:pt x="508493" y="2730946"/>
                    <a:pt x="508481" y="2731069"/>
                    <a:pt x="508452" y="2731190"/>
                  </a:cubicBezTo>
                  <a:cubicBezTo>
                    <a:pt x="507039" y="2737729"/>
                    <a:pt x="502253" y="2743022"/>
                    <a:pt x="495889" y="2745084"/>
                  </a:cubicBezTo>
                  <a:cubicBezTo>
                    <a:pt x="503282" y="2752220"/>
                    <a:pt x="510711" y="2759250"/>
                    <a:pt x="518254" y="2766132"/>
                  </a:cubicBezTo>
                  <a:cubicBezTo>
                    <a:pt x="653755" y="2891460"/>
                    <a:pt x="808260" y="2991143"/>
                    <a:pt x="978244" y="3063090"/>
                  </a:cubicBezTo>
                  <a:cubicBezTo>
                    <a:pt x="1174546" y="3146142"/>
                    <a:pt x="1383071" y="3188233"/>
                    <a:pt x="1598005" y="3188233"/>
                  </a:cubicBezTo>
                  <a:cubicBezTo>
                    <a:pt x="1812938" y="3188233"/>
                    <a:pt x="2021463" y="3146142"/>
                    <a:pt x="2217765" y="3063090"/>
                  </a:cubicBezTo>
                  <a:cubicBezTo>
                    <a:pt x="2387710" y="2991200"/>
                    <a:pt x="2542105" y="2891534"/>
                    <a:pt x="2677606" y="2766351"/>
                  </a:cubicBezTo>
                  <a:cubicBezTo>
                    <a:pt x="2685151" y="2759393"/>
                    <a:pt x="2692630" y="2752341"/>
                    <a:pt x="2700046" y="2745194"/>
                  </a:cubicBezTo>
                  <a:cubicBezTo>
                    <a:pt x="2693516" y="2743220"/>
                    <a:pt x="2688572" y="2737858"/>
                    <a:pt x="2687132" y="2731190"/>
                  </a:cubicBezTo>
                  <a:close/>
                  <a:moveTo>
                    <a:pt x="24845" y="1642981"/>
                  </a:moveTo>
                  <a:cubicBezTo>
                    <a:pt x="24518" y="1632732"/>
                    <a:pt x="24311" y="1622459"/>
                    <a:pt x="24224" y="1612163"/>
                  </a:cubicBezTo>
                  <a:cubicBezTo>
                    <a:pt x="24095" y="1612284"/>
                    <a:pt x="23947" y="1612383"/>
                    <a:pt x="23786" y="1612456"/>
                  </a:cubicBezTo>
                  <a:cubicBezTo>
                    <a:pt x="21073" y="1613952"/>
                    <a:pt x="18024" y="1614733"/>
                    <a:pt x="14925" y="1614724"/>
                  </a:cubicBezTo>
                  <a:cubicBezTo>
                    <a:pt x="11761" y="1614731"/>
                    <a:pt x="8648" y="1613924"/>
                    <a:pt x="5886" y="1612382"/>
                  </a:cubicBezTo>
                  <a:cubicBezTo>
                    <a:pt x="5995" y="1622669"/>
                    <a:pt x="6179" y="1632957"/>
                    <a:pt x="6507" y="1643240"/>
                  </a:cubicBezTo>
                  <a:cubicBezTo>
                    <a:pt x="12198" y="1841516"/>
                    <a:pt x="53983" y="2033901"/>
                    <a:pt x="130959" y="2215836"/>
                  </a:cubicBezTo>
                  <a:cubicBezTo>
                    <a:pt x="207196" y="2396015"/>
                    <a:pt x="314667" y="2558789"/>
                    <a:pt x="450759" y="2700038"/>
                  </a:cubicBezTo>
                  <a:cubicBezTo>
                    <a:pt x="457764" y="2707397"/>
                    <a:pt x="464961" y="2714677"/>
                    <a:pt x="472170" y="2721892"/>
                  </a:cubicBezTo>
                  <a:lnTo>
                    <a:pt x="472280" y="2722001"/>
                  </a:lnTo>
                  <a:cubicBezTo>
                    <a:pt x="474195" y="2715578"/>
                    <a:pt x="479406" y="2710674"/>
                    <a:pt x="485934" y="2709153"/>
                  </a:cubicBezTo>
                  <a:cubicBezTo>
                    <a:pt x="486050" y="2709109"/>
                    <a:pt x="486173" y="2709084"/>
                    <a:pt x="486297" y="2709078"/>
                  </a:cubicBezTo>
                  <a:cubicBezTo>
                    <a:pt x="478943" y="2701759"/>
                    <a:pt x="471671" y="2694365"/>
                    <a:pt x="464483" y="2686897"/>
                  </a:cubicBezTo>
                  <a:cubicBezTo>
                    <a:pt x="202039" y="2414314"/>
                    <a:pt x="36704" y="2047555"/>
                    <a:pt x="24845" y="1642981"/>
                  </a:cubicBezTo>
                  <a:close/>
                  <a:moveTo>
                    <a:pt x="2677606" y="425751"/>
                  </a:moveTo>
                  <a:cubicBezTo>
                    <a:pt x="2542105" y="300550"/>
                    <a:pt x="2387710" y="200862"/>
                    <a:pt x="2217765" y="128973"/>
                  </a:cubicBezTo>
                  <a:cubicBezTo>
                    <a:pt x="2021463" y="45959"/>
                    <a:pt x="1812973" y="3864"/>
                    <a:pt x="1598005" y="3864"/>
                  </a:cubicBezTo>
                  <a:cubicBezTo>
                    <a:pt x="1383036" y="3864"/>
                    <a:pt x="1174546" y="45959"/>
                    <a:pt x="978244" y="128973"/>
                  </a:cubicBezTo>
                  <a:cubicBezTo>
                    <a:pt x="808220" y="200897"/>
                    <a:pt x="653755" y="300642"/>
                    <a:pt x="518215" y="425935"/>
                  </a:cubicBezTo>
                  <a:cubicBezTo>
                    <a:pt x="510676" y="432886"/>
                    <a:pt x="503247" y="439877"/>
                    <a:pt x="495854" y="447017"/>
                  </a:cubicBezTo>
                  <a:cubicBezTo>
                    <a:pt x="502226" y="449073"/>
                    <a:pt x="507014" y="454377"/>
                    <a:pt x="508409" y="460925"/>
                  </a:cubicBezTo>
                  <a:cubicBezTo>
                    <a:pt x="508444" y="461074"/>
                    <a:pt x="508444" y="461183"/>
                    <a:pt x="508479" y="461328"/>
                  </a:cubicBezTo>
                  <a:cubicBezTo>
                    <a:pt x="515947" y="454083"/>
                    <a:pt x="523490" y="447017"/>
                    <a:pt x="531102" y="439987"/>
                  </a:cubicBezTo>
                  <a:cubicBezTo>
                    <a:pt x="811771" y="180730"/>
                    <a:pt x="1186734" y="22189"/>
                    <a:pt x="1598005" y="22189"/>
                  </a:cubicBezTo>
                  <a:cubicBezTo>
                    <a:pt x="2009166" y="22189"/>
                    <a:pt x="2383980" y="180660"/>
                    <a:pt x="2664614" y="439720"/>
                  </a:cubicBezTo>
                  <a:cubicBezTo>
                    <a:pt x="2672191" y="446672"/>
                    <a:pt x="2679729" y="453772"/>
                    <a:pt x="2687163" y="460947"/>
                  </a:cubicBezTo>
                  <a:cubicBezTo>
                    <a:pt x="2688596" y="454285"/>
                    <a:pt x="2693527" y="448923"/>
                    <a:pt x="2700046" y="446939"/>
                  </a:cubicBezTo>
                  <a:cubicBezTo>
                    <a:pt x="2692604" y="439742"/>
                    <a:pt x="2685124" y="432679"/>
                    <a:pt x="2677606" y="425751"/>
                  </a:cubicBezTo>
                  <a:close/>
                  <a:moveTo>
                    <a:pt x="3180642" y="1614719"/>
                  </a:moveTo>
                  <a:cubicBezTo>
                    <a:pt x="3177545" y="1614728"/>
                    <a:pt x="3174497" y="1613947"/>
                    <a:pt x="3171786" y="1612452"/>
                  </a:cubicBezTo>
                  <a:cubicBezTo>
                    <a:pt x="3171710" y="1622666"/>
                    <a:pt x="3171501" y="1632866"/>
                    <a:pt x="3171160" y="1643051"/>
                  </a:cubicBezTo>
                  <a:cubicBezTo>
                    <a:pt x="3159265" y="2047699"/>
                    <a:pt x="2993891" y="2414428"/>
                    <a:pt x="2731346" y="2687045"/>
                  </a:cubicBezTo>
                  <a:cubicBezTo>
                    <a:pt x="2724206" y="2694487"/>
                    <a:pt x="2716997" y="2701868"/>
                    <a:pt x="2709638" y="2709153"/>
                  </a:cubicBezTo>
                  <a:cubicBezTo>
                    <a:pt x="2716299" y="2710704"/>
                    <a:pt x="2721579" y="2715772"/>
                    <a:pt x="2723401" y="2722364"/>
                  </a:cubicBezTo>
                  <a:lnTo>
                    <a:pt x="2723878" y="2721892"/>
                  </a:lnTo>
                  <a:cubicBezTo>
                    <a:pt x="2731014" y="2714752"/>
                    <a:pt x="2738079" y="2707542"/>
                    <a:pt x="2744996" y="2700297"/>
                  </a:cubicBezTo>
                  <a:cubicBezTo>
                    <a:pt x="2881233" y="2558969"/>
                    <a:pt x="2988809" y="2396125"/>
                    <a:pt x="3065089" y="2215818"/>
                  </a:cubicBezTo>
                  <a:cubicBezTo>
                    <a:pt x="3142031" y="2033901"/>
                    <a:pt x="3183829" y="1841442"/>
                    <a:pt x="3189502" y="1643165"/>
                  </a:cubicBezTo>
                  <a:cubicBezTo>
                    <a:pt x="3189835" y="1632843"/>
                    <a:pt x="3190014" y="1622485"/>
                    <a:pt x="3190128" y="1612128"/>
                  </a:cubicBezTo>
                  <a:cubicBezTo>
                    <a:pt x="3187255" y="1613827"/>
                    <a:pt x="3183979" y="1614724"/>
                    <a:pt x="3180642" y="1614724"/>
                  </a:cubicBezTo>
                  <a:close/>
                  <a:moveTo>
                    <a:pt x="3189498" y="1548910"/>
                  </a:moveTo>
                  <a:cubicBezTo>
                    <a:pt x="3183807" y="1350603"/>
                    <a:pt x="3142026" y="1158210"/>
                    <a:pt x="3065085" y="976314"/>
                  </a:cubicBezTo>
                  <a:cubicBezTo>
                    <a:pt x="2988804" y="795955"/>
                    <a:pt x="2881224" y="633107"/>
                    <a:pt x="2745031" y="491801"/>
                  </a:cubicBezTo>
                  <a:cubicBezTo>
                    <a:pt x="2738073" y="484551"/>
                    <a:pt x="2731021" y="477352"/>
                    <a:pt x="2723874" y="470201"/>
                  </a:cubicBezTo>
                  <a:cubicBezTo>
                    <a:pt x="2723724" y="470046"/>
                    <a:pt x="2723564" y="469900"/>
                    <a:pt x="2723397" y="469764"/>
                  </a:cubicBezTo>
                  <a:cubicBezTo>
                    <a:pt x="2721596" y="476342"/>
                    <a:pt x="2716345" y="481411"/>
                    <a:pt x="2709708" y="482980"/>
                  </a:cubicBezTo>
                  <a:cubicBezTo>
                    <a:pt x="2717027" y="490299"/>
                    <a:pt x="2724277" y="497693"/>
                    <a:pt x="2731377" y="505122"/>
                  </a:cubicBezTo>
                  <a:cubicBezTo>
                    <a:pt x="2993931" y="777687"/>
                    <a:pt x="3159265" y="1144451"/>
                    <a:pt x="3171199" y="1549024"/>
                  </a:cubicBezTo>
                  <a:cubicBezTo>
                    <a:pt x="3171491" y="1559198"/>
                    <a:pt x="3171698" y="1569384"/>
                    <a:pt x="3171821" y="1579584"/>
                  </a:cubicBezTo>
                  <a:cubicBezTo>
                    <a:pt x="3177562" y="1576481"/>
                    <a:pt x="3184511" y="1576621"/>
                    <a:pt x="3190124" y="1579952"/>
                  </a:cubicBezTo>
                  <a:cubicBezTo>
                    <a:pt x="3190010" y="1569595"/>
                    <a:pt x="3189830" y="1559233"/>
                    <a:pt x="3189498" y="1548915"/>
                  </a:cubicBezTo>
                  <a:close/>
                </a:path>
              </a:pathLst>
            </a:custGeom>
            <a:solidFill>
              <a:schemeClr val="bg2"/>
            </a:solidFill>
            <a:ln w="438" cap="flat">
              <a:noFill/>
              <a:prstDash val="solid"/>
              <a:miter/>
            </a:ln>
          </p:spPr>
          <p:txBody>
            <a:bodyPr rtlCol="0" anchor="ctr"/>
            <a:lstStyle/>
            <a:p>
              <a:endParaRPr lang="en-US" dirty="0"/>
            </a:p>
          </p:txBody>
        </p:sp>
        <p:sp>
          <p:nvSpPr>
            <p:cNvPr id="50" name="Freeform: Shape 49">
              <a:extLst>
                <a:ext uri="{FF2B5EF4-FFF2-40B4-BE49-F238E27FC236}">
                  <a16:creationId xmlns:a16="http://schemas.microsoft.com/office/drawing/2014/main" id="{B5D671F2-D3BD-49CC-B704-7AAF581CE249}"/>
                </a:ext>
              </a:extLst>
            </p:cNvPr>
            <p:cNvSpPr/>
            <p:nvPr/>
          </p:nvSpPr>
          <p:spPr>
            <a:xfrm>
              <a:off x="4622754" y="2505455"/>
              <a:ext cx="2646873" cy="2646873"/>
            </a:xfrm>
            <a:custGeom>
              <a:avLst/>
              <a:gdLst>
                <a:gd name="connsiteX0" fmla="*/ 2646873 w 2646873"/>
                <a:gd name="connsiteY0" fmla="*/ 1323437 h 2646873"/>
                <a:gd name="connsiteX1" fmla="*/ 1323437 w 2646873"/>
                <a:gd name="connsiteY1" fmla="*/ 2646873 h 2646873"/>
                <a:gd name="connsiteX2" fmla="*/ 0 w 2646873"/>
                <a:gd name="connsiteY2" fmla="*/ 1323437 h 2646873"/>
                <a:gd name="connsiteX3" fmla="*/ 1323437 w 2646873"/>
                <a:gd name="connsiteY3" fmla="*/ 0 h 2646873"/>
                <a:gd name="connsiteX4" fmla="*/ 2646873 w 2646873"/>
                <a:gd name="connsiteY4" fmla="*/ 1323437 h 2646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6873" h="2646873">
                  <a:moveTo>
                    <a:pt x="2646873" y="1323437"/>
                  </a:moveTo>
                  <a:cubicBezTo>
                    <a:pt x="2646873" y="2054351"/>
                    <a:pt x="2054350" y="2646873"/>
                    <a:pt x="1323437" y="2646873"/>
                  </a:cubicBezTo>
                  <a:cubicBezTo>
                    <a:pt x="592523" y="2646873"/>
                    <a:pt x="0" y="2054350"/>
                    <a:pt x="0" y="1323437"/>
                  </a:cubicBezTo>
                  <a:cubicBezTo>
                    <a:pt x="0" y="592523"/>
                    <a:pt x="592523" y="0"/>
                    <a:pt x="1323437" y="0"/>
                  </a:cubicBezTo>
                  <a:cubicBezTo>
                    <a:pt x="2054350" y="0"/>
                    <a:pt x="2646873" y="592523"/>
                    <a:pt x="2646873" y="1323437"/>
                  </a:cubicBezTo>
                  <a:close/>
                </a:path>
              </a:pathLst>
            </a:custGeom>
            <a:solidFill>
              <a:srgbClr val="FFFFFF"/>
            </a:solidFill>
            <a:ln w="438" cap="flat">
              <a:noFill/>
              <a:prstDash val="solid"/>
              <a:miter/>
            </a:ln>
          </p:spPr>
          <p:txBody>
            <a:bodyPr rtlCol="0" anchor="ctr"/>
            <a:lstStyle/>
            <a:p>
              <a:endParaRPr lang="en-US" dirty="0"/>
            </a:p>
          </p:txBody>
        </p:sp>
        <p:sp>
          <p:nvSpPr>
            <p:cNvPr id="51" name="Freeform: Shape 50">
              <a:extLst>
                <a:ext uri="{FF2B5EF4-FFF2-40B4-BE49-F238E27FC236}">
                  <a16:creationId xmlns:a16="http://schemas.microsoft.com/office/drawing/2014/main" id="{150DC543-A937-409E-ACFB-BEA7A1E6DD7A}"/>
                </a:ext>
              </a:extLst>
            </p:cNvPr>
            <p:cNvSpPr/>
            <p:nvPr/>
          </p:nvSpPr>
          <p:spPr>
            <a:xfrm rot="18900000">
              <a:off x="8029585" y="3193812"/>
              <a:ext cx="1270165" cy="1270165"/>
            </a:xfrm>
            <a:custGeom>
              <a:avLst/>
              <a:gdLst>
                <a:gd name="connsiteX0" fmla="*/ 1276051 w 1270165"/>
                <a:gd name="connsiteY0" fmla="*/ 638946 h 1270165"/>
                <a:gd name="connsiteX1" fmla="*/ 640968 w 1270165"/>
                <a:gd name="connsiteY1" fmla="*/ 1274029 h 1270165"/>
                <a:gd name="connsiteX2" fmla="*/ 5886 w 1270165"/>
                <a:gd name="connsiteY2" fmla="*/ 638946 h 1270165"/>
                <a:gd name="connsiteX3" fmla="*/ 640968 w 1270165"/>
                <a:gd name="connsiteY3" fmla="*/ 3864 h 1270165"/>
                <a:gd name="connsiteX4" fmla="*/ 1276051 w 1270165"/>
                <a:gd name="connsiteY4" fmla="*/ 638946 h 12701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165" h="1270165">
                  <a:moveTo>
                    <a:pt x="1276051" y="638946"/>
                  </a:moveTo>
                  <a:cubicBezTo>
                    <a:pt x="1276051" y="989693"/>
                    <a:pt x="991715" y="1274029"/>
                    <a:pt x="640968" y="1274029"/>
                  </a:cubicBezTo>
                  <a:cubicBezTo>
                    <a:pt x="290222" y="1274029"/>
                    <a:pt x="5886" y="989693"/>
                    <a:pt x="5886" y="638946"/>
                  </a:cubicBezTo>
                  <a:cubicBezTo>
                    <a:pt x="5886" y="288200"/>
                    <a:pt x="290222" y="3864"/>
                    <a:pt x="640968" y="3864"/>
                  </a:cubicBezTo>
                  <a:cubicBezTo>
                    <a:pt x="991715" y="3864"/>
                    <a:pt x="1276051" y="288200"/>
                    <a:pt x="1276051" y="638946"/>
                  </a:cubicBezTo>
                  <a:close/>
                </a:path>
              </a:pathLst>
            </a:custGeom>
            <a:solidFill>
              <a:schemeClr val="bg2"/>
            </a:solidFill>
            <a:ln w="438" cap="flat">
              <a:noFill/>
              <a:prstDash val="solid"/>
              <a:miter/>
            </a:ln>
          </p:spPr>
          <p:txBody>
            <a:bodyPr rtlCol="0" anchor="ctr"/>
            <a:lstStyle/>
            <a:p>
              <a:endParaRPr lang="en-US" dirty="0"/>
            </a:p>
          </p:txBody>
        </p:sp>
        <p:sp>
          <p:nvSpPr>
            <p:cNvPr id="52" name="Freeform: Shape 51">
              <a:extLst>
                <a:ext uri="{FF2B5EF4-FFF2-40B4-BE49-F238E27FC236}">
                  <a16:creationId xmlns:a16="http://schemas.microsoft.com/office/drawing/2014/main" id="{CC381E7B-96A7-4738-BC6D-D0522C5F7E63}"/>
                </a:ext>
              </a:extLst>
            </p:cNvPr>
            <p:cNvSpPr/>
            <p:nvPr/>
          </p:nvSpPr>
          <p:spPr>
            <a:xfrm rot="18900000">
              <a:off x="8164784" y="3329011"/>
              <a:ext cx="999766" cy="999766"/>
            </a:xfrm>
            <a:custGeom>
              <a:avLst/>
              <a:gdLst>
                <a:gd name="connsiteX0" fmla="*/ 1005652 w 999766"/>
                <a:gd name="connsiteY0" fmla="*/ 503747 h 999766"/>
                <a:gd name="connsiteX1" fmla="*/ 505769 w 999766"/>
                <a:gd name="connsiteY1" fmla="*/ 1003631 h 999766"/>
                <a:gd name="connsiteX2" fmla="*/ 5886 w 999766"/>
                <a:gd name="connsiteY2" fmla="*/ 503747 h 999766"/>
                <a:gd name="connsiteX3" fmla="*/ 505769 w 999766"/>
                <a:gd name="connsiteY3" fmla="*/ 3864 h 999766"/>
                <a:gd name="connsiteX4" fmla="*/ 1005652 w 999766"/>
                <a:gd name="connsiteY4" fmla="*/ 503747 h 999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766" h="999766">
                  <a:moveTo>
                    <a:pt x="1005652" y="503747"/>
                  </a:moveTo>
                  <a:cubicBezTo>
                    <a:pt x="1005652" y="779825"/>
                    <a:pt x="781847" y="1003631"/>
                    <a:pt x="505769" y="1003631"/>
                  </a:cubicBezTo>
                  <a:cubicBezTo>
                    <a:pt x="229691" y="1003631"/>
                    <a:pt x="5886" y="779825"/>
                    <a:pt x="5886" y="503747"/>
                  </a:cubicBezTo>
                  <a:cubicBezTo>
                    <a:pt x="5886" y="227669"/>
                    <a:pt x="229691" y="3864"/>
                    <a:pt x="505769" y="3864"/>
                  </a:cubicBezTo>
                  <a:cubicBezTo>
                    <a:pt x="781847" y="3864"/>
                    <a:pt x="1005652" y="227669"/>
                    <a:pt x="1005652" y="503747"/>
                  </a:cubicBezTo>
                  <a:close/>
                </a:path>
              </a:pathLst>
            </a:custGeom>
            <a:solidFill>
              <a:schemeClr val="accent1"/>
            </a:solidFill>
            <a:ln w="438" cap="flat">
              <a:noFill/>
              <a:prstDash val="solid"/>
              <a:miter/>
            </a:ln>
          </p:spPr>
          <p:txBody>
            <a:bodyPr rtlCol="0" anchor="ctr"/>
            <a:lstStyle/>
            <a:p>
              <a:endParaRPr lang="en-US" dirty="0"/>
            </a:p>
          </p:txBody>
        </p:sp>
        <p:sp>
          <p:nvSpPr>
            <p:cNvPr id="53" name="Freeform: Shape 52">
              <a:extLst>
                <a:ext uri="{FF2B5EF4-FFF2-40B4-BE49-F238E27FC236}">
                  <a16:creationId xmlns:a16="http://schemas.microsoft.com/office/drawing/2014/main" id="{1F393EBB-8590-4BDD-A5FB-22EB9DB9B61D}"/>
                </a:ext>
              </a:extLst>
            </p:cNvPr>
            <p:cNvSpPr/>
            <p:nvPr/>
          </p:nvSpPr>
          <p:spPr>
            <a:xfrm>
              <a:off x="5168677" y="3351632"/>
              <a:ext cx="437" cy="437"/>
            </a:xfrm>
            <a:custGeom>
              <a:avLst/>
              <a:gdLst/>
              <a:ahLst/>
              <a:cxnLst/>
              <a:rect l="l" t="t" r="r" b="b"/>
              <a:pathLst>
                <a:path w="437" h="437"/>
              </a:pathLst>
            </a:custGeom>
            <a:noFill/>
            <a:ln w="2188" cap="flat">
              <a:solidFill>
                <a:srgbClr val="F2F2F2"/>
              </a:solidFill>
              <a:prstDash val="solid"/>
              <a:miter/>
            </a:ln>
          </p:spPr>
          <p:txBody>
            <a:bodyPr rtlCol="0" anchor="ctr"/>
            <a:lstStyle/>
            <a:p>
              <a:endParaRPr lang="en-US" dirty="0"/>
            </a:p>
          </p:txBody>
        </p:sp>
        <p:sp>
          <p:nvSpPr>
            <p:cNvPr id="54" name="Freeform: Shape 53">
              <a:extLst>
                <a:ext uri="{FF2B5EF4-FFF2-40B4-BE49-F238E27FC236}">
                  <a16:creationId xmlns:a16="http://schemas.microsoft.com/office/drawing/2014/main" id="{31743A23-D550-49A5-B159-A2024AB0B4EC}"/>
                </a:ext>
              </a:extLst>
            </p:cNvPr>
            <p:cNvSpPr/>
            <p:nvPr/>
          </p:nvSpPr>
          <p:spPr>
            <a:xfrm>
              <a:off x="8029586" y="4727455"/>
              <a:ext cx="1270165" cy="1270165"/>
            </a:xfrm>
            <a:custGeom>
              <a:avLst/>
              <a:gdLst>
                <a:gd name="connsiteX0" fmla="*/ 1270165 w 1270165"/>
                <a:gd name="connsiteY0" fmla="*/ 635082 h 1270165"/>
                <a:gd name="connsiteX1" fmla="*/ 635082 w 1270165"/>
                <a:gd name="connsiteY1" fmla="*/ 1270165 h 1270165"/>
                <a:gd name="connsiteX2" fmla="*/ 0 w 1270165"/>
                <a:gd name="connsiteY2" fmla="*/ 635082 h 1270165"/>
                <a:gd name="connsiteX3" fmla="*/ 635082 w 1270165"/>
                <a:gd name="connsiteY3" fmla="*/ 0 h 1270165"/>
                <a:gd name="connsiteX4" fmla="*/ 1270165 w 1270165"/>
                <a:gd name="connsiteY4" fmla="*/ 635082 h 12701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165" h="1270165">
                  <a:moveTo>
                    <a:pt x="1270165" y="635082"/>
                  </a:moveTo>
                  <a:cubicBezTo>
                    <a:pt x="1270165" y="985829"/>
                    <a:pt x="985829" y="1270165"/>
                    <a:pt x="635082" y="1270165"/>
                  </a:cubicBezTo>
                  <a:cubicBezTo>
                    <a:pt x="284336" y="1270165"/>
                    <a:pt x="0" y="985829"/>
                    <a:pt x="0" y="635082"/>
                  </a:cubicBezTo>
                  <a:cubicBezTo>
                    <a:pt x="0" y="284336"/>
                    <a:pt x="284336" y="0"/>
                    <a:pt x="635082" y="0"/>
                  </a:cubicBezTo>
                  <a:cubicBezTo>
                    <a:pt x="985829" y="0"/>
                    <a:pt x="1270165" y="284336"/>
                    <a:pt x="1270165" y="635082"/>
                  </a:cubicBezTo>
                  <a:close/>
                </a:path>
              </a:pathLst>
            </a:custGeom>
            <a:solidFill>
              <a:schemeClr val="bg2"/>
            </a:solidFill>
            <a:ln w="438" cap="flat">
              <a:noFill/>
              <a:prstDash val="solid"/>
              <a:miter/>
            </a:ln>
          </p:spPr>
          <p:txBody>
            <a:bodyPr rtlCol="0" anchor="ctr"/>
            <a:lstStyle/>
            <a:p>
              <a:endParaRPr lang="en-US" dirty="0"/>
            </a:p>
          </p:txBody>
        </p:sp>
        <p:sp>
          <p:nvSpPr>
            <p:cNvPr id="55" name="Freeform: Shape 54">
              <a:extLst>
                <a:ext uri="{FF2B5EF4-FFF2-40B4-BE49-F238E27FC236}">
                  <a16:creationId xmlns:a16="http://schemas.microsoft.com/office/drawing/2014/main" id="{99770FB6-1D2A-4039-A30F-FC8920ECFD08}"/>
                </a:ext>
              </a:extLst>
            </p:cNvPr>
            <p:cNvSpPr/>
            <p:nvPr/>
          </p:nvSpPr>
          <p:spPr>
            <a:xfrm>
              <a:off x="8164786" y="4862655"/>
              <a:ext cx="999766" cy="999766"/>
            </a:xfrm>
            <a:custGeom>
              <a:avLst/>
              <a:gdLst>
                <a:gd name="connsiteX0" fmla="*/ 999767 w 999766"/>
                <a:gd name="connsiteY0" fmla="*/ 499883 h 999766"/>
                <a:gd name="connsiteX1" fmla="*/ 499883 w 999766"/>
                <a:gd name="connsiteY1" fmla="*/ 999767 h 999766"/>
                <a:gd name="connsiteX2" fmla="*/ 0 w 999766"/>
                <a:gd name="connsiteY2" fmla="*/ 499883 h 999766"/>
                <a:gd name="connsiteX3" fmla="*/ 499883 w 999766"/>
                <a:gd name="connsiteY3" fmla="*/ 0 h 999766"/>
                <a:gd name="connsiteX4" fmla="*/ 999767 w 999766"/>
                <a:gd name="connsiteY4" fmla="*/ 499883 h 999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766" h="999766">
                  <a:moveTo>
                    <a:pt x="999767" y="499883"/>
                  </a:moveTo>
                  <a:cubicBezTo>
                    <a:pt x="999767" y="775961"/>
                    <a:pt x="775961" y="999767"/>
                    <a:pt x="499883" y="999767"/>
                  </a:cubicBezTo>
                  <a:cubicBezTo>
                    <a:pt x="223805" y="999767"/>
                    <a:pt x="0" y="775961"/>
                    <a:pt x="0" y="499883"/>
                  </a:cubicBezTo>
                  <a:cubicBezTo>
                    <a:pt x="0" y="223805"/>
                    <a:pt x="223805" y="0"/>
                    <a:pt x="499883" y="0"/>
                  </a:cubicBezTo>
                  <a:cubicBezTo>
                    <a:pt x="775961" y="0"/>
                    <a:pt x="999767" y="223805"/>
                    <a:pt x="999767" y="499883"/>
                  </a:cubicBezTo>
                  <a:close/>
                </a:path>
              </a:pathLst>
            </a:custGeom>
            <a:solidFill>
              <a:schemeClr val="accent1"/>
            </a:solidFill>
            <a:ln w="438" cap="flat">
              <a:noFill/>
              <a:prstDash val="solid"/>
              <a:miter/>
            </a:ln>
          </p:spPr>
          <p:txBody>
            <a:bodyPr rtlCol="0" anchor="ctr"/>
            <a:lstStyle/>
            <a:p>
              <a:endParaRPr lang="en-US" dirty="0"/>
            </a:p>
          </p:txBody>
        </p:sp>
        <p:sp>
          <p:nvSpPr>
            <p:cNvPr id="56" name="Freeform: Shape 55">
              <a:extLst>
                <a:ext uri="{FF2B5EF4-FFF2-40B4-BE49-F238E27FC236}">
                  <a16:creationId xmlns:a16="http://schemas.microsoft.com/office/drawing/2014/main" id="{FC4B8E65-321B-4D3B-8483-9F77E1DCA93A}"/>
                </a:ext>
              </a:extLst>
            </p:cNvPr>
            <p:cNvSpPr/>
            <p:nvPr/>
          </p:nvSpPr>
          <p:spPr>
            <a:xfrm>
              <a:off x="5168677" y="3351632"/>
              <a:ext cx="437" cy="437"/>
            </a:xfrm>
            <a:custGeom>
              <a:avLst/>
              <a:gdLst/>
              <a:ahLst/>
              <a:cxnLst/>
              <a:rect l="l" t="t" r="r" b="b"/>
              <a:pathLst>
                <a:path w="437" h="437"/>
              </a:pathLst>
            </a:custGeom>
            <a:noFill/>
            <a:ln w="2188" cap="flat">
              <a:solidFill>
                <a:srgbClr val="F2F2F2"/>
              </a:solidFill>
              <a:prstDash val="solid"/>
              <a:miter/>
            </a:ln>
          </p:spPr>
          <p:txBody>
            <a:bodyPr rtlCol="0" anchor="ctr"/>
            <a:lstStyle/>
            <a:p>
              <a:endParaRPr lang="en-US" dirty="0"/>
            </a:p>
          </p:txBody>
        </p:sp>
        <p:sp>
          <p:nvSpPr>
            <p:cNvPr id="57" name="Freeform: Shape 56">
              <a:extLst>
                <a:ext uri="{FF2B5EF4-FFF2-40B4-BE49-F238E27FC236}">
                  <a16:creationId xmlns:a16="http://schemas.microsoft.com/office/drawing/2014/main" id="{5BA36220-301B-41ED-A040-C7562B311417}"/>
                </a:ext>
              </a:extLst>
            </p:cNvPr>
            <p:cNvSpPr/>
            <p:nvPr/>
          </p:nvSpPr>
          <p:spPr>
            <a:xfrm>
              <a:off x="8029586" y="1660158"/>
              <a:ext cx="1270165" cy="1270165"/>
            </a:xfrm>
            <a:custGeom>
              <a:avLst/>
              <a:gdLst>
                <a:gd name="connsiteX0" fmla="*/ 1270165 w 1270165"/>
                <a:gd name="connsiteY0" fmla="*/ 635083 h 1270165"/>
                <a:gd name="connsiteX1" fmla="*/ 635082 w 1270165"/>
                <a:gd name="connsiteY1" fmla="*/ 1270165 h 1270165"/>
                <a:gd name="connsiteX2" fmla="*/ 0 w 1270165"/>
                <a:gd name="connsiteY2" fmla="*/ 635083 h 1270165"/>
                <a:gd name="connsiteX3" fmla="*/ 635082 w 1270165"/>
                <a:gd name="connsiteY3" fmla="*/ 0 h 1270165"/>
                <a:gd name="connsiteX4" fmla="*/ 1270165 w 1270165"/>
                <a:gd name="connsiteY4" fmla="*/ 635083 h 12701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165" h="1270165">
                  <a:moveTo>
                    <a:pt x="1270165" y="635083"/>
                  </a:moveTo>
                  <a:cubicBezTo>
                    <a:pt x="1270165" y="985829"/>
                    <a:pt x="985829" y="1270165"/>
                    <a:pt x="635082" y="1270165"/>
                  </a:cubicBezTo>
                  <a:cubicBezTo>
                    <a:pt x="284336" y="1270165"/>
                    <a:pt x="0" y="985829"/>
                    <a:pt x="0" y="635083"/>
                  </a:cubicBezTo>
                  <a:cubicBezTo>
                    <a:pt x="0" y="284336"/>
                    <a:pt x="284336" y="0"/>
                    <a:pt x="635082" y="0"/>
                  </a:cubicBezTo>
                  <a:cubicBezTo>
                    <a:pt x="985829" y="0"/>
                    <a:pt x="1270165" y="284336"/>
                    <a:pt x="1270165" y="635083"/>
                  </a:cubicBezTo>
                  <a:close/>
                </a:path>
              </a:pathLst>
            </a:custGeom>
            <a:solidFill>
              <a:schemeClr val="bg2"/>
            </a:solidFill>
            <a:ln w="438" cap="flat">
              <a:noFill/>
              <a:prstDash val="solid"/>
              <a:miter/>
            </a:ln>
          </p:spPr>
          <p:txBody>
            <a:bodyPr rtlCol="0" anchor="ctr"/>
            <a:lstStyle/>
            <a:p>
              <a:endParaRPr lang="en-US" dirty="0"/>
            </a:p>
          </p:txBody>
        </p:sp>
        <p:sp>
          <p:nvSpPr>
            <p:cNvPr id="58" name="Freeform: Shape 57">
              <a:extLst>
                <a:ext uri="{FF2B5EF4-FFF2-40B4-BE49-F238E27FC236}">
                  <a16:creationId xmlns:a16="http://schemas.microsoft.com/office/drawing/2014/main" id="{A2AA98BD-82D1-45FA-9937-A778D1B5D77A}"/>
                </a:ext>
              </a:extLst>
            </p:cNvPr>
            <p:cNvSpPr/>
            <p:nvPr/>
          </p:nvSpPr>
          <p:spPr>
            <a:xfrm>
              <a:off x="8164786" y="1795357"/>
              <a:ext cx="999766" cy="999766"/>
            </a:xfrm>
            <a:custGeom>
              <a:avLst/>
              <a:gdLst>
                <a:gd name="connsiteX0" fmla="*/ 999767 w 999766"/>
                <a:gd name="connsiteY0" fmla="*/ 499883 h 999766"/>
                <a:gd name="connsiteX1" fmla="*/ 499883 w 999766"/>
                <a:gd name="connsiteY1" fmla="*/ 999767 h 999766"/>
                <a:gd name="connsiteX2" fmla="*/ 0 w 999766"/>
                <a:gd name="connsiteY2" fmla="*/ 499883 h 999766"/>
                <a:gd name="connsiteX3" fmla="*/ 499883 w 999766"/>
                <a:gd name="connsiteY3" fmla="*/ 0 h 999766"/>
                <a:gd name="connsiteX4" fmla="*/ 999767 w 999766"/>
                <a:gd name="connsiteY4" fmla="*/ 499883 h 999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766" h="999766">
                  <a:moveTo>
                    <a:pt x="999767" y="499883"/>
                  </a:moveTo>
                  <a:cubicBezTo>
                    <a:pt x="999767" y="775961"/>
                    <a:pt x="775961" y="999767"/>
                    <a:pt x="499883" y="999767"/>
                  </a:cubicBezTo>
                  <a:cubicBezTo>
                    <a:pt x="223805" y="999767"/>
                    <a:pt x="0" y="775961"/>
                    <a:pt x="0" y="499883"/>
                  </a:cubicBezTo>
                  <a:cubicBezTo>
                    <a:pt x="0" y="223805"/>
                    <a:pt x="223805" y="0"/>
                    <a:pt x="499883" y="0"/>
                  </a:cubicBezTo>
                  <a:cubicBezTo>
                    <a:pt x="775961" y="0"/>
                    <a:pt x="999767" y="223805"/>
                    <a:pt x="999767" y="499883"/>
                  </a:cubicBezTo>
                  <a:close/>
                </a:path>
              </a:pathLst>
            </a:custGeom>
            <a:solidFill>
              <a:schemeClr val="accent1"/>
            </a:solidFill>
            <a:ln w="438" cap="flat">
              <a:noFill/>
              <a:prstDash val="solid"/>
              <a:miter/>
            </a:ln>
          </p:spPr>
          <p:txBody>
            <a:bodyPr rtlCol="0" anchor="ctr"/>
            <a:lstStyle/>
            <a:p>
              <a:endParaRPr lang="en-US" dirty="0"/>
            </a:p>
          </p:txBody>
        </p:sp>
        <p:sp>
          <p:nvSpPr>
            <p:cNvPr id="59" name="Freeform: Shape 58">
              <a:extLst>
                <a:ext uri="{FF2B5EF4-FFF2-40B4-BE49-F238E27FC236}">
                  <a16:creationId xmlns:a16="http://schemas.microsoft.com/office/drawing/2014/main" id="{6A1D9B5C-28BC-4C2C-A331-4A02F8FE0783}"/>
                </a:ext>
              </a:extLst>
            </p:cNvPr>
            <p:cNvSpPr/>
            <p:nvPr/>
          </p:nvSpPr>
          <p:spPr>
            <a:xfrm>
              <a:off x="7005664" y="2286086"/>
              <a:ext cx="1659000" cy="459499"/>
            </a:xfrm>
            <a:custGeom>
              <a:avLst/>
              <a:gdLst>
                <a:gd name="connsiteX0" fmla="*/ 525705 w 1659000"/>
                <a:gd name="connsiteY0" fmla="*/ 3864 h 459499"/>
                <a:gd name="connsiteX1" fmla="*/ 84000 w 1659000"/>
                <a:gd name="connsiteY1" fmla="*/ 378153 h 459499"/>
                <a:gd name="connsiteX2" fmla="*/ 53839 w 1659000"/>
                <a:gd name="connsiteY2" fmla="*/ 367427 h 459499"/>
                <a:gd name="connsiteX3" fmla="*/ 26019 w 1659000"/>
                <a:gd name="connsiteY3" fmla="*/ 376358 h 459499"/>
                <a:gd name="connsiteX4" fmla="*/ 13026 w 1659000"/>
                <a:gd name="connsiteY4" fmla="*/ 390305 h 459499"/>
                <a:gd name="connsiteX5" fmla="*/ 5886 w 1659000"/>
                <a:gd name="connsiteY5" fmla="*/ 415415 h 459499"/>
                <a:gd name="connsiteX6" fmla="*/ 53839 w 1659000"/>
                <a:gd name="connsiteY6" fmla="*/ 463363 h 459499"/>
                <a:gd name="connsiteX7" fmla="*/ 79789 w 1659000"/>
                <a:gd name="connsiteY7" fmla="*/ 455711 h 459499"/>
                <a:gd name="connsiteX8" fmla="*/ 93443 w 1659000"/>
                <a:gd name="connsiteY8" fmla="*/ 442390 h 459499"/>
                <a:gd name="connsiteX9" fmla="*/ 101787 w 1659000"/>
                <a:gd name="connsiteY9" fmla="*/ 415415 h 459499"/>
                <a:gd name="connsiteX10" fmla="*/ 95785 w 1659000"/>
                <a:gd name="connsiteY10" fmla="*/ 392170 h 459499"/>
                <a:gd name="connsiteX11" fmla="*/ 532390 w 1659000"/>
                <a:gd name="connsiteY11" fmla="*/ 22162 h 459499"/>
                <a:gd name="connsiteX12" fmla="*/ 1664886 w 1659000"/>
                <a:gd name="connsiteY12" fmla="*/ 22162 h 459499"/>
                <a:gd name="connsiteX13" fmla="*/ 1664886 w 1659000"/>
                <a:gd name="connsiteY13" fmla="*/ 3864 h 459499"/>
                <a:gd name="connsiteX14" fmla="*/ 72487 w 1659000"/>
                <a:gd name="connsiteY14" fmla="*/ 415428 h 459499"/>
                <a:gd name="connsiteX15" fmla="*/ 71791 w 1659000"/>
                <a:gd name="connsiteY15" fmla="*/ 420366 h 459499"/>
                <a:gd name="connsiteX16" fmla="*/ 58102 w 1659000"/>
                <a:gd name="connsiteY16" fmla="*/ 433582 h 459499"/>
                <a:gd name="connsiteX17" fmla="*/ 53821 w 1659000"/>
                <a:gd name="connsiteY17" fmla="*/ 434095 h 459499"/>
                <a:gd name="connsiteX18" fmla="*/ 35155 w 1659000"/>
                <a:gd name="connsiteY18" fmla="*/ 415428 h 459499"/>
                <a:gd name="connsiteX19" fmla="*/ 35558 w 1659000"/>
                <a:gd name="connsiteY19" fmla="*/ 411545 h 459499"/>
                <a:gd name="connsiteX20" fmla="*/ 48441 w 1659000"/>
                <a:gd name="connsiteY20" fmla="*/ 397537 h 459499"/>
                <a:gd name="connsiteX21" fmla="*/ 53821 w 1659000"/>
                <a:gd name="connsiteY21" fmla="*/ 396731 h 459499"/>
                <a:gd name="connsiteX22" fmla="*/ 60554 w 1659000"/>
                <a:gd name="connsiteY22" fmla="*/ 398014 h 459499"/>
                <a:gd name="connsiteX23" fmla="*/ 72194 w 1659000"/>
                <a:gd name="connsiteY23" fmla="*/ 412141 h 459499"/>
                <a:gd name="connsiteX24" fmla="*/ 72487 w 1659000"/>
                <a:gd name="connsiteY24" fmla="*/ 415428 h 459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59000" h="459499">
                  <a:moveTo>
                    <a:pt x="525705" y="3864"/>
                  </a:moveTo>
                  <a:lnTo>
                    <a:pt x="84000" y="378153"/>
                  </a:lnTo>
                  <a:cubicBezTo>
                    <a:pt x="75483" y="371208"/>
                    <a:pt x="64828" y="367419"/>
                    <a:pt x="53839" y="367427"/>
                  </a:cubicBezTo>
                  <a:cubicBezTo>
                    <a:pt x="43857" y="367406"/>
                    <a:pt x="34123" y="370531"/>
                    <a:pt x="26019" y="376358"/>
                  </a:cubicBezTo>
                  <a:cubicBezTo>
                    <a:pt x="20777" y="380067"/>
                    <a:pt x="16355" y="384814"/>
                    <a:pt x="13026" y="390305"/>
                  </a:cubicBezTo>
                  <a:cubicBezTo>
                    <a:pt x="8336" y="397839"/>
                    <a:pt x="5862" y="406541"/>
                    <a:pt x="5886" y="415415"/>
                  </a:cubicBezTo>
                  <a:cubicBezTo>
                    <a:pt x="5915" y="441886"/>
                    <a:pt x="27368" y="463337"/>
                    <a:pt x="53839" y="463363"/>
                  </a:cubicBezTo>
                  <a:cubicBezTo>
                    <a:pt x="63046" y="463373"/>
                    <a:pt x="72060" y="460715"/>
                    <a:pt x="79789" y="455711"/>
                  </a:cubicBezTo>
                  <a:cubicBezTo>
                    <a:pt x="85181" y="452223"/>
                    <a:pt x="89822" y="447694"/>
                    <a:pt x="93443" y="442390"/>
                  </a:cubicBezTo>
                  <a:cubicBezTo>
                    <a:pt x="98886" y="434448"/>
                    <a:pt x="101795" y="425043"/>
                    <a:pt x="101787" y="415415"/>
                  </a:cubicBezTo>
                  <a:cubicBezTo>
                    <a:pt x="101788" y="407283"/>
                    <a:pt x="99723" y="399284"/>
                    <a:pt x="95785" y="392170"/>
                  </a:cubicBezTo>
                  <a:lnTo>
                    <a:pt x="532390" y="22162"/>
                  </a:lnTo>
                  <a:lnTo>
                    <a:pt x="1664886" y="22162"/>
                  </a:lnTo>
                  <a:lnTo>
                    <a:pt x="1664886" y="3864"/>
                  </a:lnTo>
                  <a:close/>
                  <a:moveTo>
                    <a:pt x="72487" y="415428"/>
                  </a:moveTo>
                  <a:cubicBezTo>
                    <a:pt x="72501" y="417100"/>
                    <a:pt x="72266" y="418764"/>
                    <a:pt x="71791" y="420366"/>
                  </a:cubicBezTo>
                  <a:cubicBezTo>
                    <a:pt x="69991" y="426945"/>
                    <a:pt x="64740" y="432014"/>
                    <a:pt x="58102" y="433582"/>
                  </a:cubicBezTo>
                  <a:cubicBezTo>
                    <a:pt x="56700" y="433918"/>
                    <a:pt x="55263" y="434090"/>
                    <a:pt x="53821" y="434095"/>
                  </a:cubicBezTo>
                  <a:cubicBezTo>
                    <a:pt x="43519" y="434078"/>
                    <a:pt x="35172" y="425730"/>
                    <a:pt x="35155" y="415428"/>
                  </a:cubicBezTo>
                  <a:cubicBezTo>
                    <a:pt x="35157" y="414124"/>
                    <a:pt x="35292" y="412823"/>
                    <a:pt x="35558" y="411545"/>
                  </a:cubicBezTo>
                  <a:cubicBezTo>
                    <a:pt x="36991" y="404883"/>
                    <a:pt x="41922" y="399522"/>
                    <a:pt x="48441" y="397537"/>
                  </a:cubicBezTo>
                  <a:cubicBezTo>
                    <a:pt x="50181" y="396990"/>
                    <a:pt x="51997" y="396718"/>
                    <a:pt x="53821" y="396731"/>
                  </a:cubicBezTo>
                  <a:cubicBezTo>
                    <a:pt x="56127" y="396720"/>
                    <a:pt x="58414" y="397156"/>
                    <a:pt x="60554" y="398014"/>
                  </a:cubicBezTo>
                  <a:cubicBezTo>
                    <a:pt x="66634" y="400369"/>
                    <a:pt x="71045" y="405723"/>
                    <a:pt x="72194" y="412141"/>
                  </a:cubicBezTo>
                  <a:cubicBezTo>
                    <a:pt x="72386" y="413226"/>
                    <a:pt x="72484" y="414326"/>
                    <a:pt x="72487" y="415428"/>
                  </a:cubicBezTo>
                  <a:close/>
                </a:path>
              </a:pathLst>
            </a:custGeom>
            <a:solidFill>
              <a:schemeClr val="accent1"/>
            </a:solidFill>
            <a:ln w="438" cap="flat">
              <a:noFill/>
              <a:prstDash val="solid"/>
              <a:miter/>
            </a:ln>
          </p:spPr>
          <p:txBody>
            <a:bodyPr rtlCol="0" anchor="ctr"/>
            <a:lstStyle/>
            <a:p>
              <a:endParaRPr lang="en-US" dirty="0"/>
            </a:p>
          </p:txBody>
        </p:sp>
        <p:sp>
          <p:nvSpPr>
            <p:cNvPr id="60" name="Freeform: Shape 59">
              <a:extLst>
                <a:ext uri="{FF2B5EF4-FFF2-40B4-BE49-F238E27FC236}">
                  <a16:creationId xmlns:a16="http://schemas.microsoft.com/office/drawing/2014/main" id="{373F60B0-2AE2-4789-A0C3-D3B094733394}"/>
                </a:ext>
              </a:extLst>
            </p:cNvPr>
            <p:cNvSpPr/>
            <p:nvPr/>
          </p:nvSpPr>
          <p:spPr>
            <a:xfrm>
              <a:off x="7005544" y="4912102"/>
              <a:ext cx="1659120" cy="459558"/>
            </a:xfrm>
            <a:custGeom>
              <a:avLst/>
              <a:gdLst>
                <a:gd name="connsiteX0" fmla="*/ 532509 w 1659120"/>
                <a:gd name="connsiteY0" fmla="*/ 445137 h 459558"/>
                <a:gd name="connsiteX1" fmla="*/ 95874 w 1659120"/>
                <a:gd name="connsiteY1" fmla="*/ 75152 h 459558"/>
                <a:gd name="connsiteX2" fmla="*/ 77173 w 1659120"/>
                <a:gd name="connsiteY2" fmla="*/ 9895 h 459558"/>
                <a:gd name="connsiteX3" fmla="*/ 11917 w 1659120"/>
                <a:gd name="connsiteY3" fmla="*/ 28596 h 459558"/>
                <a:gd name="connsiteX4" fmla="*/ 30617 w 1659120"/>
                <a:gd name="connsiteY4" fmla="*/ 93852 h 459558"/>
                <a:gd name="connsiteX5" fmla="*/ 84124 w 1659120"/>
                <a:gd name="connsiteY5" fmla="*/ 89160 h 459558"/>
                <a:gd name="connsiteX6" fmla="*/ 525829 w 1659120"/>
                <a:gd name="connsiteY6" fmla="*/ 463422 h 459558"/>
                <a:gd name="connsiteX7" fmla="*/ 1665006 w 1659120"/>
                <a:gd name="connsiteY7" fmla="*/ 463422 h 459558"/>
                <a:gd name="connsiteX8" fmla="*/ 1665006 w 1659120"/>
                <a:gd name="connsiteY8" fmla="*/ 445124 h 459558"/>
                <a:gd name="connsiteX9" fmla="*/ 53941 w 1659120"/>
                <a:gd name="connsiteY9" fmla="*/ 70616 h 459558"/>
                <a:gd name="connsiteX10" fmla="*/ 48560 w 1659120"/>
                <a:gd name="connsiteY10" fmla="*/ 69811 h 459558"/>
                <a:gd name="connsiteX11" fmla="*/ 35638 w 1659120"/>
                <a:gd name="connsiteY11" fmla="*/ 55802 h 459558"/>
                <a:gd name="connsiteX12" fmla="*/ 35274 w 1659120"/>
                <a:gd name="connsiteY12" fmla="*/ 51954 h 459558"/>
                <a:gd name="connsiteX13" fmla="*/ 53941 w 1659120"/>
                <a:gd name="connsiteY13" fmla="*/ 33288 h 459558"/>
                <a:gd name="connsiteX14" fmla="*/ 58147 w 1659120"/>
                <a:gd name="connsiteY14" fmla="*/ 33765 h 459558"/>
                <a:gd name="connsiteX15" fmla="*/ 71911 w 1659120"/>
                <a:gd name="connsiteY15" fmla="*/ 46977 h 459558"/>
                <a:gd name="connsiteX16" fmla="*/ 72607 w 1659120"/>
                <a:gd name="connsiteY16" fmla="*/ 51955 h 459558"/>
                <a:gd name="connsiteX17" fmla="*/ 60673 w 1659120"/>
                <a:gd name="connsiteY17" fmla="*/ 69343 h 459558"/>
                <a:gd name="connsiteX18" fmla="*/ 53941 w 1659120"/>
                <a:gd name="connsiteY18" fmla="*/ 70616 h 459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59120" h="459558">
                  <a:moveTo>
                    <a:pt x="532509" y="445137"/>
                  </a:moveTo>
                  <a:lnTo>
                    <a:pt x="95874" y="75152"/>
                  </a:lnTo>
                  <a:cubicBezTo>
                    <a:pt x="108730" y="51967"/>
                    <a:pt x="100358" y="22751"/>
                    <a:pt x="77173" y="9895"/>
                  </a:cubicBezTo>
                  <a:cubicBezTo>
                    <a:pt x="53989" y="-2961"/>
                    <a:pt x="24773" y="5411"/>
                    <a:pt x="11917" y="28596"/>
                  </a:cubicBezTo>
                  <a:cubicBezTo>
                    <a:pt x="-940" y="51780"/>
                    <a:pt x="7433" y="80996"/>
                    <a:pt x="30617" y="93852"/>
                  </a:cubicBezTo>
                  <a:cubicBezTo>
                    <a:pt x="47741" y="103348"/>
                    <a:pt x="68915" y="101491"/>
                    <a:pt x="84124" y="89160"/>
                  </a:cubicBezTo>
                  <a:lnTo>
                    <a:pt x="525829" y="463422"/>
                  </a:lnTo>
                  <a:lnTo>
                    <a:pt x="1665006" y="463422"/>
                  </a:lnTo>
                  <a:lnTo>
                    <a:pt x="1665006" y="445124"/>
                  </a:lnTo>
                  <a:close/>
                  <a:moveTo>
                    <a:pt x="53941" y="70616"/>
                  </a:moveTo>
                  <a:cubicBezTo>
                    <a:pt x="52116" y="70628"/>
                    <a:pt x="50301" y="70356"/>
                    <a:pt x="48560" y="69811"/>
                  </a:cubicBezTo>
                  <a:cubicBezTo>
                    <a:pt x="42026" y="67839"/>
                    <a:pt x="37077" y="62475"/>
                    <a:pt x="35638" y="55802"/>
                  </a:cubicBezTo>
                  <a:cubicBezTo>
                    <a:pt x="35405" y="54533"/>
                    <a:pt x="35283" y="53245"/>
                    <a:pt x="35274" y="51954"/>
                  </a:cubicBezTo>
                  <a:cubicBezTo>
                    <a:pt x="35279" y="41647"/>
                    <a:pt x="43633" y="33293"/>
                    <a:pt x="53941" y="33288"/>
                  </a:cubicBezTo>
                  <a:cubicBezTo>
                    <a:pt x="55357" y="33279"/>
                    <a:pt x="56769" y="33439"/>
                    <a:pt x="58147" y="33765"/>
                  </a:cubicBezTo>
                  <a:cubicBezTo>
                    <a:pt x="64808" y="35317"/>
                    <a:pt x="70088" y="40385"/>
                    <a:pt x="71911" y="46977"/>
                  </a:cubicBezTo>
                  <a:cubicBezTo>
                    <a:pt x="72385" y="48593"/>
                    <a:pt x="72620" y="50270"/>
                    <a:pt x="72607" y="51955"/>
                  </a:cubicBezTo>
                  <a:cubicBezTo>
                    <a:pt x="72573" y="59650"/>
                    <a:pt x="67842" y="66544"/>
                    <a:pt x="60673" y="69343"/>
                  </a:cubicBezTo>
                  <a:cubicBezTo>
                    <a:pt x="58532" y="70196"/>
                    <a:pt x="56246" y="70628"/>
                    <a:pt x="53941" y="70616"/>
                  </a:cubicBezTo>
                  <a:close/>
                </a:path>
              </a:pathLst>
            </a:custGeom>
            <a:solidFill>
              <a:schemeClr val="accent1"/>
            </a:solidFill>
            <a:ln w="438" cap="flat">
              <a:noFill/>
              <a:prstDash val="solid"/>
              <a:miter/>
            </a:ln>
          </p:spPr>
          <p:txBody>
            <a:bodyPr rtlCol="0" anchor="ctr"/>
            <a:lstStyle/>
            <a:p>
              <a:endParaRPr lang="en-US" dirty="0"/>
            </a:p>
          </p:txBody>
        </p:sp>
        <p:sp>
          <p:nvSpPr>
            <p:cNvPr id="61" name="Freeform: Shape 60">
              <a:extLst>
                <a:ext uri="{FF2B5EF4-FFF2-40B4-BE49-F238E27FC236}">
                  <a16:creationId xmlns:a16="http://schemas.microsoft.com/office/drawing/2014/main" id="{2A3C4C28-AAEB-4C67-9109-F9A7701771E1}"/>
                </a:ext>
              </a:extLst>
            </p:cNvPr>
            <p:cNvSpPr/>
            <p:nvPr/>
          </p:nvSpPr>
          <p:spPr>
            <a:xfrm>
              <a:off x="7480813" y="3780912"/>
              <a:ext cx="1183852" cy="95949"/>
            </a:xfrm>
            <a:custGeom>
              <a:avLst/>
              <a:gdLst>
                <a:gd name="connsiteX0" fmla="*/ 101017 w 1183852"/>
                <a:gd name="connsiteY0" fmla="*/ 42702 h 95949"/>
                <a:gd name="connsiteX1" fmla="*/ 62765 w 1183852"/>
                <a:gd name="connsiteY1" fmla="*/ 4709 h 95949"/>
                <a:gd name="connsiteX2" fmla="*/ 53910 w 1183852"/>
                <a:gd name="connsiteY2" fmla="*/ 3864 h 95949"/>
                <a:gd name="connsiteX3" fmla="*/ 44467 w 1183852"/>
                <a:gd name="connsiteY3" fmla="*/ 4818 h 95949"/>
                <a:gd name="connsiteX4" fmla="*/ 6823 w 1183852"/>
                <a:gd name="connsiteY4" fmla="*/ 61241 h 95949"/>
                <a:gd name="connsiteX5" fmla="*/ 53910 w 1183852"/>
                <a:gd name="connsiteY5" fmla="*/ 99813 h 95949"/>
                <a:gd name="connsiteX6" fmla="*/ 62766 w 1183852"/>
                <a:gd name="connsiteY6" fmla="*/ 98973 h 95949"/>
                <a:gd name="connsiteX7" fmla="*/ 101018 w 1183852"/>
                <a:gd name="connsiteY7" fmla="*/ 61014 h 95949"/>
                <a:gd name="connsiteX8" fmla="*/ 1189738 w 1183852"/>
                <a:gd name="connsiteY8" fmla="*/ 61014 h 95949"/>
                <a:gd name="connsiteX9" fmla="*/ 1189738 w 1183852"/>
                <a:gd name="connsiteY9" fmla="*/ 42715 h 95949"/>
                <a:gd name="connsiteX10" fmla="*/ 63370 w 1183852"/>
                <a:gd name="connsiteY10" fmla="*/ 67944 h 95949"/>
                <a:gd name="connsiteX11" fmla="*/ 53888 w 1183852"/>
                <a:gd name="connsiteY11" fmla="*/ 70540 h 95949"/>
                <a:gd name="connsiteX12" fmla="*/ 45032 w 1183852"/>
                <a:gd name="connsiteY12" fmla="*/ 68272 h 95949"/>
                <a:gd name="connsiteX13" fmla="*/ 37591 w 1183852"/>
                <a:gd name="connsiteY13" fmla="*/ 42951 h 95949"/>
                <a:gd name="connsiteX14" fmla="*/ 62913 w 1183852"/>
                <a:gd name="connsiteY14" fmla="*/ 35511 h 95949"/>
                <a:gd name="connsiteX15" fmla="*/ 63369 w 1183852"/>
                <a:gd name="connsiteY15" fmla="*/ 35768 h 95949"/>
                <a:gd name="connsiteX16" fmla="*/ 70176 w 1183852"/>
                <a:gd name="connsiteY16" fmla="*/ 42724 h 95949"/>
                <a:gd name="connsiteX17" fmla="*/ 70176 w 1183852"/>
                <a:gd name="connsiteY17" fmla="*/ 61023 h 95949"/>
                <a:gd name="connsiteX18" fmla="*/ 63369 w 1183852"/>
                <a:gd name="connsiteY18" fmla="*/ 67944 h 95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3852" h="95949">
                  <a:moveTo>
                    <a:pt x="101017" y="42702"/>
                  </a:moveTo>
                  <a:cubicBezTo>
                    <a:pt x="97252" y="23399"/>
                    <a:pt x="82094" y="8344"/>
                    <a:pt x="62765" y="4709"/>
                  </a:cubicBezTo>
                  <a:cubicBezTo>
                    <a:pt x="59847" y="4146"/>
                    <a:pt x="56882" y="3863"/>
                    <a:pt x="53910" y="3864"/>
                  </a:cubicBezTo>
                  <a:cubicBezTo>
                    <a:pt x="50738" y="3864"/>
                    <a:pt x="47574" y="4184"/>
                    <a:pt x="44467" y="4818"/>
                  </a:cubicBezTo>
                  <a:cubicBezTo>
                    <a:pt x="18491" y="10004"/>
                    <a:pt x="1637" y="35265"/>
                    <a:pt x="6823" y="61241"/>
                  </a:cubicBezTo>
                  <a:cubicBezTo>
                    <a:pt x="11304" y="83687"/>
                    <a:pt x="31021" y="99839"/>
                    <a:pt x="53910" y="99813"/>
                  </a:cubicBezTo>
                  <a:cubicBezTo>
                    <a:pt x="56882" y="99813"/>
                    <a:pt x="59847" y="99532"/>
                    <a:pt x="62766" y="98973"/>
                  </a:cubicBezTo>
                  <a:cubicBezTo>
                    <a:pt x="82082" y="95339"/>
                    <a:pt x="97236" y="80302"/>
                    <a:pt x="101018" y="61014"/>
                  </a:cubicBezTo>
                  <a:lnTo>
                    <a:pt x="1189738" y="61014"/>
                  </a:lnTo>
                  <a:lnTo>
                    <a:pt x="1189738" y="42715"/>
                  </a:lnTo>
                  <a:close/>
                  <a:moveTo>
                    <a:pt x="63370" y="67944"/>
                  </a:moveTo>
                  <a:cubicBezTo>
                    <a:pt x="60498" y="69643"/>
                    <a:pt x="57224" y="70539"/>
                    <a:pt x="53888" y="70540"/>
                  </a:cubicBezTo>
                  <a:cubicBezTo>
                    <a:pt x="50791" y="70548"/>
                    <a:pt x="47743" y="69768"/>
                    <a:pt x="45032" y="68272"/>
                  </a:cubicBezTo>
                  <a:cubicBezTo>
                    <a:pt x="35985" y="63334"/>
                    <a:pt x="32654" y="51998"/>
                    <a:pt x="37591" y="42951"/>
                  </a:cubicBezTo>
                  <a:cubicBezTo>
                    <a:pt x="42529" y="33904"/>
                    <a:pt x="53866" y="30573"/>
                    <a:pt x="62913" y="35511"/>
                  </a:cubicBezTo>
                  <a:cubicBezTo>
                    <a:pt x="63066" y="35594"/>
                    <a:pt x="63218" y="35680"/>
                    <a:pt x="63369" y="35768"/>
                  </a:cubicBezTo>
                  <a:cubicBezTo>
                    <a:pt x="66234" y="37418"/>
                    <a:pt x="68589" y="39825"/>
                    <a:pt x="70176" y="42724"/>
                  </a:cubicBezTo>
                  <a:cubicBezTo>
                    <a:pt x="73398" y="48398"/>
                    <a:pt x="73398" y="55349"/>
                    <a:pt x="70176" y="61023"/>
                  </a:cubicBezTo>
                  <a:cubicBezTo>
                    <a:pt x="68553" y="63887"/>
                    <a:pt x="66206" y="66274"/>
                    <a:pt x="63369" y="67944"/>
                  </a:cubicBezTo>
                  <a:close/>
                </a:path>
              </a:pathLst>
            </a:custGeom>
            <a:solidFill>
              <a:schemeClr val="accent1"/>
            </a:solidFill>
            <a:ln w="438" cap="flat">
              <a:noFill/>
              <a:prstDash val="solid"/>
              <a:miter/>
            </a:ln>
          </p:spPr>
          <p:txBody>
            <a:bodyPr rtlCol="0" anchor="ctr"/>
            <a:lstStyle/>
            <a:p>
              <a:endParaRPr lang="en-US" dirty="0"/>
            </a:p>
          </p:txBody>
        </p:sp>
        <p:sp>
          <p:nvSpPr>
            <p:cNvPr id="62" name="Freeform: Shape 61">
              <a:extLst>
                <a:ext uri="{FF2B5EF4-FFF2-40B4-BE49-F238E27FC236}">
                  <a16:creationId xmlns:a16="http://schemas.microsoft.com/office/drawing/2014/main" id="{F2DCE2CF-6182-4B36-8D21-575741A8A12D}"/>
                </a:ext>
              </a:extLst>
            </p:cNvPr>
            <p:cNvSpPr/>
            <p:nvPr/>
          </p:nvSpPr>
          <p:spPr>
            <a:xfrm rot="18900000">
              <a:off x="2592165" y="3193811"/>
              <a:ext cx="1270165" cy="1270165"/>
            </a:xfrm>
            <a:custGeom>
              <a:avLst/>
              <a:gdLst>
                <a:gd name="connsiteX0" fmla="*/ 1276051 w 1270165"/>
                <a:gd name="connsiteY0" fmla="*/ 638946 h 1270165"/>
                <a:gd name="connsiteX1" fmla="*/ 640968 w 1270165"/>
                <a:gd name="connsiteY1" fmla="*/ 1274029 h 1270165"/>
                <a:gd name="connsiteX2" fmla="*/ 5886 w 1270165"/>
                <a:gd name="connsiteY2" fmla="*/ 638946 h 1270165"/>
                <a:gd name="connsiteX3" fmla="*/ 640968 w 1270165"/>
                <a:gd name="connsiteY3" fmla="*/ 3864 h 1270165"/>
                <a:gd name="connsiteX4" fmla="*/ 1276051 w 1270165"/>
                <a:gd name="connsiteY4" fmla="*/ 638946 h 12701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165" h="1270165">
                  <a:moveTo>
                    <a:pt x="1276051" y="638946"/>
                  </a:moveTo>
                  <a:cubicBezTo>
                    <a:pt x="1276051" y="989693"/>
                    <a:pt x="991715" y="1274029"/>
                    <a:pt x="640968" y="1274029"/>
                  </a:cubicBezTo>
                  <a:cubicBezTo>
                    <a:pt x="290222" y="1274029"/>
                    <a:pt x="5886" y="989693"/>
                    <a:pt x="5886" y="638946"/>
                  </a:cubicBezTo>
                  <a:cubicBezTo>
                    <a:pt x="5886" y="288200"/>
                    <a:pt x="290222" y="3864"/>
                    <a:pt x="640968" y="3864"/>
                  </a:cubicBezTo>
                  <a:cubicBezTo>
                    <a:pt x="991715" y="3864"/>
                    <a:pt x="1276051" y="288200"/>
                    <a:pt x="1276051" y="638946"/>
                  </a:cubicBezTo>
                  <a:close/>
                </a:path>
              </a:pathLst>
            </a:custGeom>
            <a:solidFill>
              <a:schemeClr val="bg2"/>
            </a:solidFill>
            <a:ln w="438" cap="flat">
              <a:noFill/>
              <a:prstDash val="solid"/>
              <a:miter/>
            </a:ln>
          </p:spPr>
          <p:txBody>
            <a:bodyPr rtlCol="0" anchor="ctr"/>
            <a:lstStyle/>
            <a:p>
              <a:endParaRPr lang="en-US" dirty="0"/>
            </a:p>
          </p:txBody>
        </p:sp>
        <p:sp>
          <p:nvSpPr>
            <p:cNvPr id="63" name="Freeform: Shape 62">
              <a:extLst>
                <a:ext uri="{FF2B5EF4-FFF2-40B4-BE49-F238E27FC236}">
                  <a16:creationId xmlns:a16="http://schemas.microsoft.com/office/drawing/2014/main" id="{9512C942-BE05-4DFD-BEE8-66AEF7C279A8}"/>
                </a:ext>
              </a:extLst>
            </p:cNvPr>
            <p:cNvSpPr/>
            <p:nvPr/>
          </p:nvSpPr>
          <p:spPr>
            <a:xfrm rot="18900000">
              <a:off x="2727364" y="3329010"/>
              <a:ext cx="999766" cy="999766"/>
            </a:xfrm>
            <a:custGeom>
              <a:avLst/>
              <a:gdLst>
                <a:gd name="connsiteX0" fmla="*/ 1005652 w 999766"/>
                <a:gd name="connsiteY0" fmla="*/ 503747 h 999766"/>
                <a:gd name="connsiteX1" fmla="*/ 505769 w 999766"/>
                <a:gd name="connsiteY1" fmla="*/ 1003631 h 999766"/>
                <a:gd name="connsiteX2" fmla="*/ 5886 w 999766"/>
                <a:gd name="connsiteY2" fmla="*/ 503747 h 999766"/>
                <a:gd name="connsiteX3" fmla="*/ 505769 w 999766"/>
                <a:gd name="connsiteY3" fmla="*/ 3864 h 999766"/>
                <a:gd name="connsiteX4" fmla="*/ 1005652 w 999766"/>
                <a:gd name="connsiteY4" fmla="*/ 503747 h 999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766" h="999766">
                  <a:moveTo>
                    <a:pt x="1005652" y="503747"/>
                  </a:moveTo>
                  <a:cubicBezTo>
                    <a:pt x="1005652" y="779825"/>
                    <a:pt x="781847" y="1003631"/>
                    <a:pt x="505769" y="1003631"/>
                  </a:cubicBezTo>
                  <a:cubicBezTo>
                    <a:pt x="229691" y="1003631"/>
                    <a:pt x="5886" y="779825"/>
                    <a:pt x="5886" y="503747"/>
                  </a:cubicBezTo>
                  <a:cubicBezTo>
                    <a:pt x="5886" y="227669"/>
                    <a:pt x="229691" y="3864"/>
                    <a:pt x="505769" y="3864"/>
                  </a:cubicBezTo>
                  <a:cubicBezTo>
                    <a:pt x="781847" y="3864"/>
                    <a:pt x="1005652" y="227669"/>
                    <a:pt x="1005652" y="503747"/>
                  </a:cubicBezTo>
                  <a:close/>
                </a:path>
              </a:pathLst>
            </a:custGeom>
            <a:solidFill>
              <a:schemeClr val="accent1"/>
            </a:solidFill>
            <a:ln w="438" cap="flat">
              <a:noFill/>
              <a:prstDash val="solid"/>
              <a:miter/>
            </a:ln>
          </p:spPr>
          <p:txBody>
            <a:bodyPr rtlCol="0" anchor="ctr"/>
            <a:lstStyle/>
            <a:p>
              <a:endParaRPr lang="en-US" dirty="0"/>
            </a:p>
          </p:txBody>
        </p:sp>
        <p:sp>
          <p:nvSpPr>
            <p:cNvPr id="64" name="Freeform: Shape 63">
              <a:extLst>
                <a:ext uri="{FF2B5EF4-FFF2-40B4-BE49-F238E27FC236}">
                  <a16:creationId xmlns:a16="http://schemas.microsoft.com/office/drawing/2014/main" id="{25F06E8B-0DAA-4949-AC82-DF4E6AA25169}"/>
                </a:ext>
              </a:extLst>
            </p:cNvPr>
            <p:cNvSpPr/>
            <p:nvPr/>
          </p:nvSpPr>
          <p:spPr>
            <a:xfrm>
              <a:off x="5168677" y="3351632"/>
              <a:ext cx="437" cy="437"/>
            </a:xfrm>
            <a:custGeom>
              <a:avLst/>
              <a:gdLst/>
              <a:ahLst/>
              <a:cxnLst/>
              <a:rect l="l" t="t" r="r" b="b"/>
              <a:pathLst>
                <a:path w="437" h="437"/>
              </a:pathLst>
            </a:custGeom>
            <a:noFill/>
            <a:ln w="2188" cap="flat">
              <a:solidFill>
                <a:srgbClr val="F2F2F2"/>
              </a:solidFill>
              <a:prstDash val="solid"/>
              <a:miter/>
            </a:ln>
          </p:spPr>
          <p:txBody>
            <a:bodyPr rtlCol="0" anchor="ctr"/>
            <a:lstStyle/>
            <a:p>
              <a:endParaRPr lang="en-US" dirty="0"/>
            </a:p>
          </p:txBody>
        </p:sp>
        <p:sp>
          <p:nvSpPr>
            <p:cNvPr id="65" name="Freeform: Shape 64">
              <a:extLst>
                <a:ext uri="{FF2B5EF4-FFF2-40B4-BE49-F238E27FC236}">
                  <a16:creationId xmlns:a16="http://schemas.microsoft.com/office/drawing/2014/main" id="{CD331970-5E6E-4DA8-8A54-D877E10EA4EF}"/>
                </a:ext>
              </a:extLst>
            </p:cNvPr>
            <p:cNvSpPr/>
            <p:nvPr/>
          </p:nvSpPr>
          <p:spPr>
            <a:xfrm>
              <a:off x="2592162" y="4727455"/>
              <a:ext cx="1270165" cy="1270165"/>
            </a:xfrm>
            <a:custGeom>
              <a:avLst/>
              <a:gdLst>
                <a:gd name="connsiteX0" fmla="*/ 1270165 w 1270165"/>
                <a:gd name="connsiteY0" fmla="*/ 635082 h 1270165"/>
                <a:gd name="connsiteX1" fmla="*/ 635083 w 1270165"/>
                <a:gd name="connsiteY1" fmla="*/ 1270165 h 1270165"/>
                <a:gd name="connsiteX2" fmla="*/ 0 w 1270165"/>
                <a:gd name="connsiteY2" fmla="*/ 635082 h 1270165"/>
                <a:gd name="connsiteX3" fmla="*/ 635083 w 1270165"/>
                <a:gd name="connsiteY3" fmla="*/ 0 h 1270165"/>
                <a:gd name="connsiteX4" fmla="*/ 1270165 w 1270165"/>
                <a:gd name="connsiteY4" fmla="*/ 635082 h 12701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165" h="1270165">
                  <a:moveTo>
                    <a:pt x="1270165" y="635082"/>
                  </a:moveTo>
                  <a:cubicBezTo>
                    <a:pt x="1270165" y="985829"/>
                    <a:pt x="985829" y="1270165"/>
                    <a:pt x="635083" y="1270165"/>
                  </a:cubicBezTo>
                  <a:cubicBezTo>
                    <a:pt x="284336" y="1270165"/>
                    <a:pt x="0" y="985829"/>
                    <a:pt x="0" y="635082"/>
                  </a:cubicBezTo>
                  <a:cubicBezTo>
                    <a:pt x="0" y="284336"/>
                    <a:pt x="284336" y="0"/>
                    <a:pt x="635083" y="0"/>
                  </a:cubicBezTo>
                  <a:cubicBezTo>
                    <a:pt x="985829" y="0"/>
                    <a:pt x="1270165" y="284336"/>
                    <a:pt x="1270165" y="635082"/>
                  </a:cubicBezTo>
                  <a:close/>
                </a:path>
              </a:pathLst>
            </a:custGeom>
            <a:solidFill>
              <a:schemeClr val="bg2"/>
            </a:solidFill>
            <a:ln w="438" cap="flat">
              <a:noFill/>
              <a:prstDash val="solid"/>
              <a:miter/>
            </a:ln>
          </p:spPr>
          <p:txBody>
            <a:bodyPr rtlCol="0" anchor="ctr"/>
            <a:lstStyle/>
            <a:p>
              <a:endParaRPr lang="en-US" dirty="0"/>
            </a:p>
          </p:txBody>
        </p:sp>
        <p:sp>
          <p:nvSpPr>
            <p:cNvPr id="66" name="Freeform: Shape 65">
              <a:extLst>
                <a:ext uri="{FF2B5EF4-FFF2-40B4-BE49-F238E27FC236}">
                  <a16:creationId xmlns:a16="http://schemas.microsoft.com/office/drawing/2014/main" id="{A30D7EA5-5F8E-4CE8-A720-88087FE377DD}"/>
                </a:ext>
              </a:extLst>
            </p:cNvPr>
            <p:cNvSpPr/>
            <p:nvPr/>
          </p:nvSpPr>
          <p:spPr>
            <a:xfrm>
              <a:off x="2727361" y="4862655"/>
              <a:ext cx="999766" cy="999766"/>
            </a:xfrm>
            <a:custGeom>
              <a:avLst/>
              <a:gdLst>
                <a:gd name="connsiteX0" fmla="*/ 999767 w 999766"/>
                <a:gd name="connsiteY0" fmla="*/ 499883 h 999766"/>
                <a:gd name="connsiteX1" fmla="*/ 499883 w 999766"/>
                <a:gd name="connsiteY1" fmla="*/ 999767 h 999766"/>
                <a:gd name="connsiteX2" fmla="*/ 0 w 999766"/>
                <a:gd name="connsiteY2" fmla="*/ 499883 h 999766"/>
                <a:gd name="connsiteX3" fmla="*/ 499883 w 999766"/>
                <a:gd name="connsiteY3" fmla="*/ 0 h 999766"/>
                <a:gd name="connsiteX4" fmla="*/ 999767 w 999766"/>
                <a:gd name="connsiteY4" fmla="*/ 499883 h 999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766" h="999766">
                  <a:moveTo>
                    <a:pt x="999767" y="499883"/>
                  </a:moveTo>
                  <a:cubicBezTo>
                    <a:pt x="999767" y="775961"/>
                    <a:pt x="775961" y="999767"/>
                    <a:pt x="499883" y="999767"/>
                  </a:cubicBezTo>
                  <a:cubicBezTo>
                    <a:pt x="223805" y="999767"/>
                    <a:pt x="0" y="775961"/>
                    <a:pt x="0" y="499883"/>
                  </a:cubicBezTo>
                  <a:cubicBezTo>
                    <a:pt x="0" y="223805"/>
                    <a:pt x="223805" y="0"/>
                    <a:pt x="499883" y="0"/>
                  </a:cubicBezTo>
                  <a:cubicBezTo>
                    <a:pt x="775961" y="0"/>
                    <a:pt x="999767" y="223805"/>
                    <a:pt x="999767" y="499883"/>
                  </a:cubicBezTo>
                  <a:close/>
                </a:path>
              </a:pathLst>
            </a:custGeom>
            <a:solidFill>
              <a:schemeClr val="accent1"/>
            </a:solidFill>
            <a:ln w="438" cap="flat">
              <a:noFill/>
              <a:prstDash val="solid"/>
              <a:miter/>
            </a:ln>
          </p:spPr>
          <p:txBody>
            <a:bodyPr rtlCol="0" anchor="ctr"/>
            <a:lstStyle/>
            <a:p>
              <a:endParaRPr lang="en-US" dirty="0"/>
            </a:p>
          </p:txBody>
        </p:sp>
        <p:sp>
          <p:nvSpPr>
            <p:cNvPr id="67" name="Freeform: Shape 66">
              <a:extLst>
                <a:ext uri="{FF2B5EF4-FFF2-40B4-BE49-F238E27FC236}">
                  <a16:creationId xmlns:a16="http://schemas.microsoft.com/office/drawing/2014/main" id="{F945B3EC-C2FE-4165-9A4B-3DB09398292B}"/>
                </a:ext>
              </a:extLst>
            </p:cNvPr>
            <p:cNvSpPr/>
            <p:nvPr/>
          </p:nvSpPr>
          <p:spPr>
            <a:xfrm>
              <a:off x="5168677" y="3351632"/>
              <a:ext cx="437" cy="437"/>
            </a:xfrm>
            <a:custGeom>
              <a:avLst/>
              <a:gdLst/>
              <a:ahLst/>
              <a:cxnLst/>
              <a:rect l="l" t="t" r="r" b="b"/>
              <a:pathLst>
                <a:path w="437" h="437"/>
              </a:pathLst>
            </a:custGeom>
            <a:noFill/>
            <a:ln w="2188" cap="flat">
              <a:solidFill>
                <a:srgbClr val="F2F2F2"/>
              </a:solidFill>
              <a:prstDash val="solid"/>
              <a:miter/>
            </a:ln>
          </p:spPr>
          <p:txBody>
            <a:bodyPr rtlCol="0" anchor="ctr"/>
            <a:lstStyle/>
            <a:p>
              <a:endParaRPr lang="en-US" dirty="0"/>
            </a:p>
          </p:txBody>
        </p:sp>
        <p:sp>
          <p:nvSpPr>
            <p:cNvPr id="68" name="Freeform: Shape 67">
              <a:extLst>
                <a:ext uri="{FF2B5EF4-FFF2-40B4-BE49-F238E27FC236}">
                  <a16:creationId xmlns:a16="http://schemas.microsoft.com/office/drawing/2014/main" id="{BEBF0581-E1CA-4980-B0BB-4672CE2BFBA9}"/>
                </a:ext>
              </a:extLst>
            </p:cNvPr>
            <p:cNvSpPr/>
            <p:nvPr/>
          </p:nvSpPr>
          <p:spPr>
            <a:xfrm>
              <a:off x="2592162" y="1660158"/>
              <a:ext cx="1270165" cy="1270165"/>
            </a:xfrm>
            <a:custGeom>
              <a:avLst/>
              <a:gdLst>
                <a:gd name="connsiteX0" fmla="*/ 1270165 w 1270165"/>
                <a:gd name="connsiteY0" fmla="*/ 635083 h 1270165"/>
                <a:gd name="connsiteX1" fmla="*/ 635083 w 1270165"/>
                <a:gd name="connsiteY1" fmla="*/ 1270165 h 1270165"/>
                <a:gd name="connsiteX2" fmla="*/ 0 w 1270165"/>
                <a:gd name="connsiteY2" fmla="*/ 635083 h 1270165"/>
                <a:gd name="connsiteX3" fmla="*/ 635083 w 1270165"/>
                <a:gd name="connsiteY3" fmla="*/ 0 h 1270165"/>
                <a:gd name="connsiteX4" fmla="*/ 1270165 w 1270165"/>
                <a:gd name="connsiteY4" fmla="*/ 635083 h 12701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165" h="1270165">
                  <a:moveTo>
                    <a:pt x="1270165" y="635083"/>
                  </a:moveTo>
                  <a:cubicBezTo>
                    <a:pt x="1270165" y="985829"/>
                    <a:pt x="985829" y="1270165"/>
                    <a:pt x="635083" y="1270165"/>
                  </a:cubicBezTo>
                  <a:cubicBezTo>
                    <a:pt x="284336" y="1270165"/>
                    <a:pt x="0" y="985829"/>
                    <a:pt x="0" y="635083"/>
                  </a:cubicBezTo>
                  <a:cubicBezTo>
                    <a:pt x="0" y="284336"/>
                    <a:pt x="284336" y="0"/>
                    <a:pt x="635083" y="0"/>
                  </a:cubicBezTo>
                  <a:cubicBezTo>
                    <a:pt x="985829" y="0"/>
                    <a:pt x="1270165" y="284336"/>
                    <a:pt x="1270165" y="635083"/>
                  </a:cubicBezTo>
                  <a:close/>
                </a:path>
              </a:pathLst>
            </a:custGeom>
            <a:solidFill>
              <a:schemeClr val="bg2"/>
            </a:solidFill>
            <a:ln w="438" cap="flat">
              <a:noFill/>
              <a:prstDash val="solid"/>
              <a:miter/>
            </a:ln>
          </p:spPr>
          <p:txBody>
            <a:bodyPr rtlCol="0" anchor="ctr"/>
            <a:lstStyle/>
            <a:p>
              <a:endParaRPr lang="en-US" dirty="0"/>
            </a:p>
          </p:txBody>
        </p:sp>
        <p:sp>
          <p:nvSpPr>
            <p:cNvPr id="69" name="Freeform: Shape 68">
              <a:extLst>
                <a:ext uri="{FF2B5EF4-FFF2-40B4-BE49-F238E27FC236}">
                  <a16:creationId xmlns:a16="http://schemas.microsoft.com/office/drawing/2014/main" id="{9C45635D-93E0-487C-91B6-CB898657776C}"/>
                </a:ext>
              </a:extLst>
            </p:cNvPr>
            <p:cNvSpPr/>
            <p:nvPr/>
          </p:nvSpPr>
          <p:spPr>
            <a:xfrm>
              <a:off x="2727361" y="1795357"/>
              <a:ext cx="999766" cy="999766"/>
            </a:xfrm>
            <a:custGeom>
              <a:avLst/>
              <a:gdLst>
                <a:gd name="connsiteX0" fmla="*/ 999767 w 999766"/>
                <a:gd name="connsiteY0" fmla="*/ 499883 h 999766"/>
                <a:gd name="connsiteX1" fmla="*/ 499883 w 999766"/>
                <a:gd name="connsiteY1" fmla="*/ 999767 h 999766"/>
                <a:gd name="connsiteX2" fmla="*/ 0 w 999766"/>
                <a:gd name="connsiteY2" fmla="*/ 499883 h 999766"/>
                <a:gd name="connsiteX3" fmla="*/ 499883 w 999766"/>
                <a:gd name="connsiteY3" fmla="*/ 0 h 999766"/>
                <a:gd name="connsiteX4" fmla="*/ 999767 w 999766"/>
                <a:gd name="connsiteY4" fmla="*/ 499883 h 999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766" h="999766">
                  <a:moveTo>
                    <a:pt x="999767" y="499883"/>
                  </a:moveTo>
                  <a:cubicBezTo>
                    <a:pt x="999767" y="775961"/>
                    <a:pt x="775961" y="999767"/>
                    <a:pt x="499883" y="999767"/>
                  </a:cubicBezTo>
                  <a:cubicBezTo>
                    <a:pt x="223805" y="999767"/>
                    <a:pt x="0" y="775961"/>
                    <a:pt x="0" y="499883"/>
                  </a:cubicBezTo>
                  <a:cubicBezTo>
                    <a:pt x="0" y="223805"/>
                    <a:pt x="223805" y="0"/>
                    <a:pt x="499883" y="0"/>
                  </a:cubicBezTo>
                  <a:cubicBezTo>
                    <a:pt x="775961" y="0"/>
                    <a:pt x="999767" y="223805"/>
                    <a:pt x="999767" y="499883"/>
                  </a:cubicBezTo>
                  <a:close/>
                </a:path>
              </a:pathLst>
            </a:custGeom>
            <a:solidFill>
              <a:schemeClr val="accent1"/>
            </a:solidFill>
            <a:ln w="438" cap="flat">
              <a:noFill/>
              <a:prstDash val="solid"/>
              <a:miter/>
            </a:ln>
          </p:spPr>
          <p:txBody>
            <a:bodyPr rtlCol="0" anchor="ctr"/>
            <a:lstStyle/>
            <a:p>
              <a:endParaRPr lang="en-US" dirty="0"/>
            </a:p>
          </p:txBody>
        </p:sp>
        <p:sp>
          <p:nvSpPr>
            <p:cNvPr id="70" name="Freeform: Shape 69">
              <a:extLst>
                <a:ext uri="{FF2B5EF4-FFF2-40B4-BE49-F238E27FC236}">
                  <a16:creationId xmlns:a16="http://schemas.microsoft.com/office/drawing/2014/main" id="{94AE0D92-74B7-4E66-B9C2-185E3576CE10}"/>
                </a:ext>
              </a:extLst>
            </p:cNvPr>
            <p:cNvSpPr/>
            <p:nvPr/>
          </p:nvSpPr>
          <p:spPr>
            <a:xfrm>
              <a:off x="3227235" y="2286099"/>
              <a:ext cx="1659031" cy="459503"/>
            </a:xfrm>
            <a:custGeom>
              <a:avLst/>
              <a:gdLst>
                <a:gd name="connsiteX0" fmla="*/ 1657926 w 1659031"/>
                <a:gd name="connsiteY0" fmla="*/ 390594 h 459503"/>
                <a:gd name="connsiteX1" fmla="*/ 1657777 w 1659031"/>
                <a:gd name="connsiteY1" fmla="*/ 390305 h 459503"/>
                <a:gd name="connsiteX2" fmla="*/ 1645038 w 1659031"/>
                <a:gd name="connsiteY2" fmla="*/ 376542 h 459503"/>
                <a:gd name="connsiteX3" fmla="*/ 1644784 w 1659031"/>
                <a:gd name="connsiteY3" fmla="*/ 376358 h 459503"/>
                <a:gd name="connsiteX4" fmla="*/ 1616964 w 1659031"/>
                <a:gd name="connsiteY4" fmla="*/ 367427 h 459503"/>
                <a:gd name="connsiteX5" fmla="*/ 1586807 w 1659031"/>
                <a:gd name="connsiteY5" fmla="*/ 378153 h 459503"/>
                <a:gd name="connsiteX6" fmla="*/ 1145102 w 1659031"/>
                <a:gd name="connsiteY6" fmla="*/ 3864 h 459503"/>
                <a:gd name="connsiteX7" fmla="*/ 5886 w 1659031"/>
                <a:gd name="connsiteY7" fmla="*/ 3864 h 459503"/>
                <a:gd name="connsiteX8" fmla="*/ 5886 w 1659031"/>
                <a:gd name="connsiteY8" fmla="*/ 22162 h 459503"/>
                <a:gd name="connsiteX9" fmla="*/ 1138382 w 1659031"/>
                <a:gd name="connsiteY9" fmla="*/ 22162 h 459503"/>
                <a:gd name="connsiteX10" fmla="*/ 1575018 w 1659031"/>
                <a:gd name="connsiteY10" fmla="*/ 392174 h 459503"/>
                <a:gd name="connsiteX11" fmla="*/ 1569016 w 1659031"/>
                <a:gd name="connsiteY11" fmla="*/ 415419 h 459503"/>
                <a:gd name="connsiteX12" fmla="*/ 1577360 w 1659031"/>
                <a:gd name="connsiteY12" fmla="*/ 442395 h 459503"/>
                <a:gd name="connsiteX13" fmla="*/ 1577543 w 1659031"/>
                <a:gd name="connsiteY13" fmla="*/ 442688 h 459503"/>
                <a:gd name="connsiteX14" fmla="*/ 1591013 w 1659031"/>
                <a:gd name="connsiteY14" fmla="*/ 455716 h 459503"/>
                <a:gd name="connsiteX15" fmla="*/ 1591307 w 1659031"/>
                <a:gd name="connsiteY15" fmla="*/ 455900 h 459503"/>
                <a:gd name="connsiteX16" fmla="*/ 1616964 w 1659031"/>
                <a:gd name="connsiteY16" fmla="*/ 463368 h 459503"/>
                <a:gd name="connsiteX17" fmla="*/ 1664917 w 1659031"/>
                <a:gd name="connsiteY17" fmla="*/ 415419 h 459503"/>
                <a:gd name="connsiteX18" fmla="*/ 1657926 w 1659031"/>
                <a:gd name="connsiteY18" fmla="*/ 390594 h 459503"/>
                <a:gd name="connsiteX19" fmla="*/ 1616964 w 1659031"/>
                <a:gd name="connsiteY19" fmla="*/ 434081 h 459503"/>
                <a:gd name="connsiteX20" fmla="*/ 1613086 w 1659031"/>
                <a:gd name="connsiteY20" fmla="*/ 433644 h 459503"/>
                <a:gd name="connsiteX21" fmla="*/ 1612683 w 1659031"/>
                <a:gd name="connsiteY21" fmla="*/ 433569 h 459503"/>
                <a:gd name="connsiteX22" fmla="*/ 1599112 w 1659031"/>
                <a:gd name="connsiteY22" fmla="*/ 420686 h 459503"/>
                <a:gd name="connsiteX23" fmla="*/ 1599003 w 1659031"/>
                <a:gd name="connsiteY23" fmla="*/ 420353 h 459503"/>
                <a:gd name="connsiteX24" fmla="*/ 1598307 w 1659031"/>
                <a:gd name="connsiteY24" fmla="*/ 415415 h 459503"/>
                <a:gd name="connsiteX25" fmla="*/ 1598600 w 1659031"/>
                <a:gd name="connsiteY25" fmla="*/ 412119 h 459503"/>
                <a:gd name="connsiteX26" fmla="*/ 1610249 w 1659031"/>
                <a:gd name="connsiteY26" fmla="*/ 397992 h 459503"/>
                <a:gd name="connsiteX27" fmla="*/ 1616982 w 1659031"/>
                <a:gd name="connsiteY27" fmla="*/ 396709 h 459503"/>
                <a:gd name="connsiteX28" fmla="*/ 1622362 w 1659031"/>
                <a:gd name="connsiteY28" fmla="*/ 397515 h 459503"/>
                <a:gd name="connsiteX29" fmla="*/ 1622694 w 1659031"/>
                <a:gd name="connsiteY29" fmla="*/ 397624 h 459503"/>
                <a:gd name="connsiteX30" fmla="*/ 1635250 w 1659031"/>
                <a:gd name="connsiteY30" fmla="*/ 411532 h 459503"/>
                <a:gd name="connsiteX31" fmla="*/ 1635320 w 1659031"/>
                <a:gd name="connsiteY31" fmla="*/ 411935 h 459503"/>
                <a:gd name="connsiteX32" fmla="*/ 1635652 w 1659031"/>
                <a:gd name="connsiteY32" fmla="*/ 415415 h 459503"/>
                <a:gd name="connsiteX33" fmla="*/ 1616964 w 1659031"/>
                <a:gd name="connsiteY33" fmla="*/ 434081 h 459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659031" h="459503">
                  <a:moveTo>
                    <a:pt x="1657926" y="390594"/>
                  </a:moveTo>
                  <a:cubicBezTo>
                    <a:pt x="1657890" y="390491"/>
                    <a:pt x="1657840" y="390394"/>
                    <a:pt x="1657777" y="390305"/>
                  </a:cubicBezTo>
                  <a:cubicBezTo>
                    <a:pt x="1654517" y="384894"/>
                    <a:pt x="1650182" y="380209"/>
                    <a:pt x="1645038" y="376542"/>
                  </a:cubicBezTo>
                  <a:cubicBezTo>
                    <a:pt x="1644968" y="376467"/>
                    <a:pt x="1644858" y="376432"/>
                    <a:pt x="1644784" y="376358"/>
                  </a:cubicBezTo>
                  <a:cubicBezTo>
                    <a:pt x="1636680" y="370530"/>
                    <a:pt x="1626946" y="367405"/>
                    <a:pt x="1616964" y="367427"/>
                  </a:cubicBezTo>
                  <a:cubicBezTo>
                    <a:pt x="1605976" y="367419"/>
                    <a:pt x="1595322" y="371208"/>
                    <a:pt x="1586807" y="378153"/>
                  </a:cubicBezTo>
                  <a:lnTo>
                    <a:pt x="1145102" y="3864"/>
                  </a:lnTo>
                  <a:lnTo>
                    <a:pt x="5886" y="3864"/>
                  </a:lnTo>
                  <a:lnTo>
                    <a:pt x="5886" y="22162"/>
                  </a:lnTo>
                  <a:lnTo>
                    <a:pt x="1138382" y="22162"/>
                  </a:lnTo>
                  <a:lnTo>
                    <a:pt x="1575018" y="392174"/>
                  </a:lnTo>
                  <a:cubicBezTo>
                    <a:pt x="1571080" y="399289"/>
                    <a:pt x="1569014" y="407288"/>
                    <a:pt x="1569016" y="415419"/>
                  </a:cubicBezTo>
                  <a:cubicBezTo>
                    <a:pt x="1569008" y="425048"/>
                    <a:pt x="1571917" y="434452"/>
                    <a:pt x="1577360" y="442395"/>
                  </a:cubicBezTo>
                  <a:cubicBezTo>
                    <a:pt x="1577435" y="442483"/>
                    <a:pt x="1577497" y="442582"/>
                    <a:pt x="1577543" y="442688"/>
                  </a:cubicBezTo>
                  <a:cubicBezTo>
                    <a:pt x="1581145" y="447864"/>
                    <a:pt x="1585720" y="452289"/>
                    <a:pt x="1591013" y="455716"/>
                  </a:cubicBezTo>
                  <a:cubicBezTo>
                    <a:pt x="1591123" y="455790"/>
                    <a:pt x="1591197" y="455830"/>
                    <a:pt x="1591307" y="455900"/>
                  </a:cubicBezTo>
                  <a:cubicBezTo>
                    <a:pt x="1598969" y="460791"/>
                    <a:pt x="1607874" y="463383"/>
                    <a:pt x="1616964" y="463368"/>
                  </a:cubicBezTo>
                  <a:cubicBezTo>
                    <a:pt x="1643436" y="463344"/>
                    <a:pt x="1664890" y="441891"/>
                    <a:pt x="1664917" y="415419"/>
                  </a:cubicBezTo>
                  <a:cubicBezTo>
                    <a:pt x="1664951" y="406654"/>
                    <a:pt x="1662529" y="398054"/>
                    <a:pt x="1657926" y="390594"/>
                  </a:cubicBezTo>
                  <a:close/>
                  <a:moveTo>
                    <a:pt x="1616964" y="434081"/>
                  </a:moveTo>
                  <a:cubicBezTo>
                    <a:pt x="1615659" y="434083"/>
                    <a:pt x="1614358" y="433936"/>
                    <a:pt x="1613086" y="433644"/>
                  </a:cubicBezTo>
                  <a:cubicBezTo>
                    <a:pt x="1612949" y="433635"/>
                    <a:pt x="1612814" y="433610"/>
                    <a:pt x="1612683" y="433569"/>
                  </a:cubicBezTo>
                  <a:cubicBezTo>
                    <a:pt x="1606166" y="432038"/>
                    <a:pt x="1600980" y="427114"/>
                    <a:pt x="1599112" y="420686"/>
                  </a:cubicBezTo>
                  <a:lnTo>
                    <a:pt x="1599003" y="420353"/>
                  </a:lnTo>
                  <a:cubicBezTo>
                    <a:pt x="1598528" y="418751"/>
                    <a:pt x="1598293" y="417086"/>
                    <a:pt x="1598307" y="415415"/>
                  </a:cubicBezTo>
                  <a:cubicBezTo>
                    <a:pt x="1598310" y="414310"/>
                    <a:pt x="1598408" y="413207"/>
                    <a:pt x="1598600" y="412119"/>
                  </a:cubicBezTo>
                  <a:cubicBezTo>
                    <a:pt x="1599754" y="405701"/>
                    <a:pt x="1604168" y="400347"/>
                    <a:pt x="1610249" y="397992"/>
                  </a:cubicBezTo>
                  <a:cubicBezTo>
                    <a:pt x="1612389" y="397134"/>
                    <a:pt x="1614676" y="396698"/>
                    <a:pt x="1616982" y="396709"/>
                  </a:cubicBezTo>
                  <a:cubicBezTo>
                    <a:pt x="1618806" y="396696"/>
                    <a:pt x="1620621" y="396968"/>
                    <a:pt x="1622362" y="397515"/>
                  </a:cubicBezTo>
                  <a:lnTo>
                    <a:pt x="1622694" y="397624"/>
                  </a:lnTo>
                  <a:cubicBezTo>
                    <a:pt x="1629066" y="399680"/>
                    <a:pt x="1633854" y="404984"/>
                    <a:pt x="1635250" y="411532"/>
                  </a:cubicBezTo>
                  <a:cubicBezTo>
                    <a:pt x="1635285" y="411681"/>
                    <a:pt x="1635285" y="411790"/>
                    <a:pt x="1635320" y="411935"/>
                  </a:cubicBezTo>
                  <a:cubicBezTo>
                    <a:pt x="1635543" y="413082"/>
                    <a:pt x="1635654" y="414247"/>
                    <a:pt x="1635652" y="415415"/>
                  </a:cubicBezTo>
                  <a:cubicBezTo>
                    <a:pt x="1635633" y="425725"/>
                    <a:pt x="1627274" y="434074"/>
                    <a:pt x="1616964" y="434081"/>
                  </a:cubicBezTo>
                  <a:close/>
                </a:path>
              </a:pathLst>
            </a:custGeom>
            <a:solidFill>
              <a:schemeClr val="accent1"/>
            </a:solidFill>
            <a:ln w="438" cap="flat">
              <a:noFill/>
              <a:prstDash val="solid"/>
              <a:miter/>
            </a:ln>
          </p:spPr>
          <p:txBody>
            <a:bodyPr rtlCol="0" anchor="ctr"/>
            <a:lstStyle/>
            <a:p>
              <a:endParaRPr lang="en-US" dirty="0"/>
            </a:p>
          </p:txBody>
        </p:sp>
        <p:sp>
          <p:nvSpPr>
            <p:cNvPr id="71" name="Freeform: Shape 70">
              <a:extLst>
                <a:ext uri="{FF2B5EF4-FFF2-40B4-BE49-F238E27FC236}">
                  <a16:creationId xmlns:a16="http://schemas.microsoft.com/office/drawing/2014/main" id="{D24A9B7E-238E-4CD7-A6EF-344CD462CBCF}"/>
                </a:ext>
              </a:extLst>
            </p:cNvPr>
            <p:cNvSpPr/>
            <p:nvPr/>
          </p:nvSpPr>
          <p:spPr>
            <a:xfrm>
              <a:off x="3227235" y="4912236"/>
              <a:ext cx="1659057" cy="459433"/>
            </a:xfrm>
            <a:custGeom>
              <a:avLst/>
              <a:gdLst>
                <a:gd name="connsiteX0" fmla="*/ 1616964 w 1659057"/>
                <a:gd name="connsiteY0" fmla="*/ 3864 h 459433"/>
                <a:gd name="connsiteX1" fmla="*/ 1591307 w 1659057"/>
                <a:gd name="connsiteY1" fmla="*/ 11367 h 459433"/>
                <a:gd name="connsiteX2" fmla="*/ 1591053 w 1659057"/>
                <a:gd name="connsiteY2" fmla="*/ 11516 h 459433"/>
                <a:gd name="connsiteX3" fmla="*/ 1577583 w 1659057"/>
                <a:gd name="connsiteY3" fmla="*/ 24509 h 459433"/>
                <a:gd name="connsiteX4" fmla="*/ 1577399 w 1659057"/>
                <a:gd name="connsiteY4" fmla="*/ 24767 h 459433"/>
                <a:gd name="connsiteX5" fmla="*/ 1569016 w 1659057"/>
                <a:gd name="connsiteY5" fmla="*/ 51812 h 459433"/>
                <a:gd name="connsiteX6" fmla="*/ 1575018 w 1659057"/>
                <a:gd name="connsiteY6" fmla="*/ 75014 h 459433"/>
                <a:gd name="connsiteX7" fmla="*/ 1138382 w 1659057"/>
                <a:gd name="connsiteY7" fmla="*/ 444999 h 459433"/>
                <a:gd name="connsiteX8" fmla="*/ 5886 w 1659057"/>
                <a:gd name="connsiteY8" fmla="*/ 444999 h 459433"/>
                <a:gd name="connsiteX9" fmla="*/ 5886 w 1659057"/>
                <a:gd name="connsiteY9" fmla="*/ 463298 h 459433"/>
                <a:gd name="connsiteX10" fmla="*/ 1145080 w 1659057"/>
                <a:gd name="connsiteY10" fmla="*/ 463298 h 459433"/>
                <a:gd name="connsiteX11" fmla="*/ 1586785 w 1659057"/>
                <a:gd name="connsiteY11" fmla="*/ 89035 h 459433"/>
                <a:gd name="connsiteX12" fmla="*/ 1616990 w 1659057"/>
                <a:gd name="connsiteY12" fmla="*/ 99761 h 459433"/>
                <a:gd name="connsiteX13" fmla="*/ 1644810 w 1659057"/>
                <a:gd name="connsiteY13" fmla="*/ 90830 h 459433"/>
                <a:gd name="connsiteX14" fmla="*/ 1645104 w 1659057"/>
                <a:gd name="connsiteY14" fmla="*/ 90611 h 459433"/>
                <a:gd name="connsiteX15" fmla="*/ 1657843 w 1659057"/>
                <a:gd name="connsiteY15" fmla="*/ 76883 h 459433"/>
                <a:gd name="connsiteX16" fmla="*/ 1657987 w 1659057"/>
                <a:gd name="connsiteY16" fmla="*/ 76629 h 459433"/>
                <a:gd name="connsiteX17" fmla="*/ 1664943 w 1659057"/>
                <a:gd name="connsiteY17" fmla="*/ 51808 h 459433"/>
                <a:gd name="connsiteX18" fmla="*/ 1616964 w 1659057"/>
                <a:gd name="connsiteY18" fmla="*/ 3864 h 459433"/>
                <a:gd name="connsiteX19" fmla="*/ 1635267 w 1659057"/>
                <a:gd name="connsiteY19" fmla="*/ 55660 h 459433"/>
                <a:gd name="connsiteX20" fmla="*/ 1622712 w 1659057"/>
                <a:gd name="connsiteY20" fmla="*/ 69555 h 459433"/>
                <a:gd name="connsiteX21" fmla="*/ 1622344 w 1659057"/>
                <a:gd name="connsiteY21" fmla="*/ 69664 h 459433"/>
                <a:gd name="connsiteX22" fmla="*/ 1616964 w 1659057"/>
                <a:gd name="connsiteY22" fmla="*/ 70470 h 459433"/>
                <a:gd name="connsiteX23" fmla="*/ 1610231 w 1659057"/>
                <a:gd name="connsiteY23" fmla="*/ 69187 h 459433"/>
                <a:gd name="connsiteX24" fmla="*/ 1598591 w 1659057"/>
                <a:gd name="connsiteY24" fmla="*/ 55021 h 459433"/>
                <a:gd name="connsiteX25" fmla="*/ 1598298 w 1659057"/>
                <a:gd name="connsiteY25" fmla="*/ 51799 h 459433"/>
                <a:gd name="connsiteX26" fmla="*/ 1598994 w 1659057"/>
                <a:gd name="connsiteY26" fmla="*/ 46822 h 459433"/>
                <a:gd name="connsiteX27" fmla="*/ 1599103 w 1659057"/>
                <a:gd name="connsiteY27" fmla="*/ 46459 h 459433"/>
                <a:gd name="connsiteX28" fmla="*/ 1612757 w 1659057"/>
                <a:gd name="connsiteY28" fmla="*/ 33610 h 459433"/>
                <a:gd name="connsiteX29" fmla="*/ 1613121 w 1659057"/>
                <a:gd name="connsiteY29" fmla="*/ 33536 h 459433"/>
                <a:gd name="connsiteX30" fmla="*/ 1616964 w 1659057"/>
                <a:gd name="connsiteY30" fmla="*/ 33133 h 459433"/>
                <a:gd name="connsiteX31" fmla="*/ 1635639 w 1659057"/>
                <a:gd name="connsiteY31" fmla="*/ 51812 h 459433"/>
                <a:gd name="connsiteX32" fmla="*/ 1635306 w 1659057"/>
                <a:gd name="connsiteY32" fmla="*/ 55314 h 459433"/>
                <a:gd name="connsiteX33" fmla="*/ 1635267 w 1659057"/>
                <a:gd name="connsiteY33" fmla="*/ 55660 h 45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659057" h="459433">
                  <a:moveTo>
                    <a:pt x="1616964" y="3864"/>
                  </a:moveTo>
                  <a:cubicBezTo>
                    <a:pt x="1607868" y="3845"/>
                    <a:pt x="1598959" y="6450"/>
                    <a:pt x="1591307" y="11367"/>
                  </a:cubicBezTo>
                  <a:cubicBezTo>
                    <a:pt x="1591232" y="11402"/>
                    <a:pt x="1591123" y="11477"/>
                    <a:pt x="1591053" y="11516"/>
                  </a:cubicBezTo>
                  <a:cubicBezTo>
                    <a:pt x="1585736" y="14898"/>
                    <a:pt x="1581154" y="19317"/>
                    <a:pt x="1577583" y="24509"/>
                  </a:cubicBezTo>
                  <a:cubicBezTo>
                    <a:pt x="1577508" y="24583"/>
                    <a:pt x="1577469" y="24693"/>
                    <a:pt x="1577399" y="24767"/>
                  </a:cubicBezTo>
                  <a:cubicBezTo>
                    <a:pt x="1571933" y="32726"/>
                    <a:pt x="1569009" y="42157"/>
                    <a:pt x="1569016" y="51812"/>
                  </a:cubicBezTo>
                  <a:cubicBezTo>
                    <a:pt x="1569014" y="59930"/>
                    <a:pt x="1571079" y="67915"/>
                    <a:pt x="1575018" y="75014"/>
                  </a:cubicBezTo>
                  <a:lnTo>
                    <a:pt x="1138382" y="444999"/>
                  </a:lnTo>
                  <a:lnTo>
                    <a:pt x="5886" y="444999"/>
                  </a:lnTo>
                  <a:lnTo>
                    <a:pt x="5886" y="463298"/>
                  </a:lnTo>
                  <a:lnTo>
                    <a:pt x="1145080" y="463298"/>
                  </a:lnTo>
                  <a:lnTo>
                    <a:pt x="1586785" y="89035"/>
                  </a:lnTo>
                  <a:cubicBezTo>
                    <a:pt x="1595318" y="95982"/>
                    <a:pt x="1605987" y="99771"/>
                    <a:pt x="1616990" y="99761"/>
                  </a:cubicBezTo>
                  <a:cubicBezTo>
                    <a:pt x="1626972" y="99781"/>
                    <a:pt x="1636706" y="96656"/>
                    <a:pt x="1644810" y="90830"/>
                  </a:cubicBezTo>
                  <a:cubicBezTo>
                    <a:pt x="1644920" y="90756"/>
                    <a:pt x="1644994" y="90681"/>
                    <a:pt x="1645104" y="90611"/>
                  </a:cubicBezTo>
                  <a:cubicBezTo>
                    <a:pt x="1650218" y="86925"/>
                    <a:pt x="1654548" y="82258"/>
                    <a:pt x="1657843" y="76883"/>
                  </a:cubicBezTo>
                  <a:cubicBezTo>
                    <a:pt x="1657878" y="76809"/>
                    <a:pt x="1657952" y="76699"/>
                    <a:pt x="1657987" y="76629"/>
                  </a:cubicBezTo>
                  <a:cubicBezTo>
                    <a:pt x="1662558" y="69159"/>
                    <a:pt x="1664966" y="60566"/>
                    <a:pt x="1664943" y="51808"/>
                  </a:cubicBezTo>
                  <a:cubicBezTo>
                    <a:pt x="1664926" y="25323"/>
                    <a:pt x="1643450" y="3862"/>
                    <a:pt x="1616964" y="3864"/>
                  </a:cubicBezTo>
                  <a:close/>
                  <a:moveTo>
                    <a:pt x="1635267" y="55660"/>
                  </a:moveTo>
                  <a:cubicBezTo>
                    <a:pt x="1633855" y="62197"/>
                    <a:pt x="1629073" y="67490"/>
                    <a:pt x="1622712" y="69555"/>
                  </a:cubicBezTo>
                  <a:cubicBezTo>
                    <a:pt x="1622603" y="69590"/>
                    <a:pt x="1622454" y="69625"/>
                    <a:pt x="1622344" y="69664"/>
                  </a:cubicBezTo>
                  <a:cubicBezTo>
                    <a:pt x="1620603" y="70210"/>
                    <a:pt x="1618788" y="70482"/>
                    <a:pt x="1616964" y="70470"/>
                  </a:cubicBezTo>
                  <a:cubicBezTo>
                    <a:pt x="1614658" y="70479"/>
                    <a:pt x="1612372" y="70043"/>
                    <a:pt x="1610231" y="69187"/>
                  </a:cubicBezTo>
                  <a:cubicBezTo>
                    <a:pt x="1604142" y="66825"/>
                    <a:pt x="1599728" y="61453"/>
                    <a:pt x="1598591" y="55021"/>
                  </a:cubicBezTo>
                  <a:cubicBezTo>
                    <a:pt x="1598400" y="53958"/>
                    <a:pt x="1598302" y="52880"/>
                    <a:pt x="1598298" y="51799"/>
                  </a:cubicBezTo>
                  <a:cubicBezTo>
                    <a:pt x="1598285" y="50115"/>
                    <a:pt x="1598520" y="48438"/>
                    <a:pt x="1598994" y="46822"/>
                  </a:cubicBezTo>
                  <a:cubicBezTo>
                    <a:pt x="1599029" y="46712"/>
                    <a:pt x="1599068" y="46568"/>
                    <a:pt x="1599103" y="46459"/>
                  </a:cubicBezTo>
                  <a:cubicBezTo>
                    <a:pt x="1601018" y="40035"/>
                    <a:pt x="1606230" y="35132"/>
                    <a:pt x="1612757" y="33610"/>
                  </a:cubicBezTo>
                  <a:cubicBezTo>
                    <a:pt x="1612874" y="33566"/>
                    <a:pt x="1612996" y="33541"/>
                    <a:pt x="1613121" y="33536"/>
                  </a:cubicBezTo>
                  <a:cubicBezTo>
                    <a:pt x="1614382" y="33253"/>
                    <a:pt x="1615672" y="33118"/>
                    <a:pt x="1616964" y="33133"/>
                  </a:cubicBezTo>
                  <a:cubicBezTo>
                    <a:pt x="1627279" y="33135"/>
                    <a:pt x="1635639" y="41498"/>
                    <a:pt x="1635639" y="51812"/>
                  </a:cubicBezTo>
                  <a:cubicBezTo>
                    <a:pt x="1635644" y="52988"/>
                    <a:pt x="1635533" y="54161"/>
                    <a:pt x="1635306" y="55314"/>
                  </a:cubicBezTo>
                  <a:cubicBezTo>
                    <a:pt x="1635309" y="55431"/>
                    <a:pt x="1635295" y="55547"/>
                    <a:pt x="1635267" y="55660"/>
                  </a:cubicBezTo>
                  <a:close/>
                </a:path>
              </a:pathLst>
            </a:custGeom>
            <a:solidFill>
              <a:schemeClr val="accent1"/>
            </a:solidFill>
            <a:ln w="438" cap="flat">
              <a:noFill/>
              <a:prstDash val="solid"/>
              <a:miter/>
            </a:ln>
          </p:spPr>
          <p:txBody>
            <a:bodyPr rtlCol="0" anchor="ctr"/>
            <a:lstStyle/>
            <a:p>
              <a:endParaRPr lang="en-US" dirty="0"/>
            </a:p>
          </p:txBody>
        </p:sp>
        <p:sp>
          <p:nvSpPr>
            <p:cNvPr id="72" name="Freeform: Shape 71">
              <a:extLst>
                <a:ext uri="{FF2B5EF4-FFF2-40B4-BE49-F238E27FC236}">
                  <a16:creationId xmlns:a16="http://schemas.microsoft.com/office/drawing/2014/main" id="{8BEEC3E2-156B-458F-BEA3-39D800A2A156}"/>
                </a:ext>
              </a:extLst>
            </p:cNvPr>
            <p:cNvSpPr/>
            <p:nvPr/>
          </p:nvSpPr>
          <p:spPr>
            <a:xfrm>
              <a:off x="3227235" y="3780912"/>
              <a:ext cx="1183815" cy="95936"/>
            </a:xfrm>
            <a:custGeom>
              <a:avLst/>
              <a:gdLst>
                <a:gd name="connsiteX0" fmla="*/ 1151634 w 1183815"/>
                <a:gd name="connsiteY0" fmla="*/ 4928 h 95936"/>
                <a:gd name="connsiteX1" fmla="*/ 1151196 w 1183815"/>
                <a:gd name="connsiteY1" fmla="*/ 4818 h 95936"/>
                <a:gd name="connsiteX2" fmla="*/ 1141753 w 1183815"/>
                <a:gd name="connsiteY2" fmla="*/ 3864 h 95936"/>
                <a:gd name="connsiteX3" fmla="*/ 1133335 w 1183815"/>
                <a:gd name="connsiteY3" fmla="*/ 4634 h 95936"/>
                <a:gd name="connsiteX4" fmla="*/ 1132897 w 1183815"/>
                <a:gd name="connsiteY4" fmla="*/ 4709 h 95936"/>
                <a:gd name="connsiteX5" fmla="*/ 1094645 w 1183815"/>
                <a:gd name="connsiteY5" fmla="*/ 42702 h 95936"/>
                <a:gd name="connsiteX6" fmla="*/ 5886 w 1183815"/>
                <a:gd name="connsiteY6" fmla="*/ 42702 h 95936"/>
                <a:gd name="connsiteX7" fmla="*/ 5886 w 1183815"/>
                <a:gd name="connsiteY7" fmla="*/ 61001 h 95936"/>
                <a:gd name="connsiteX8" fmla="*/ 1094641 w 1183815"/>
                <a:gd name="connsiteY8" fmla="*/ 61001 h 95936"/>
                <a:gd name="connsiteX9" fmla="*/ 1132893 w 1183815"/>
                <a:gd name="connsiteY9" fmla="*/ 98960 h 95936"/>
                <a:gd name="connsiteX10" fmla="*/ 1133331 w 1183815"/>
                <a:gd name="connsiteY10" fmla="*/ 99034 h 95936"/>
                <a:gd name="connsiteX11" fmla="*/ 1141749 w 1183815"/>
                <a:gd name="connsiteY11" fmla="*/ 99800 h 95936"/>
                <a:gd name="connsiteX12" fmla="*/ 1151231 w 1183815"/>
                <a:gd name="connsiteY12" fmla="*/ 98850 h 95936"/>
                <a:gd name="connsiteX13" fmla="*/ 1151669 w 1183815"/>
                <a:gd name="connsiteY13" fmla="*/ 98776 h 95936"/>
                <a:gd name="connsiteX14" fmla="*/ 1189702 w 1183815"/>
                <a:gd name="connsiteY14" fmla="*/ 51852 h 95936"/>
                <a:gd name="connsiteX15" fmla="*/ 1151634 w 1183815"/>
                <a:gd name="connsiteY15" fmla="*/ 4928 h 95936"/>
                <a:gd name="connsiteX16" fmla="*/ 1151047 w 1183815"/>
                <a:gd name="connsiteY16" fmla="*/ 67966 h 95936"/>
                <a:gd name="connsiteX17" fmla="*/ 1150609 w 1183815"/>
                <a:gd name="connsiteY17" fmla="*/ 68259 h 95936"/>
                <a:gd name="connsiteX18" fmla="*/ 1141749 w 1183815"/>
                <a:gd name="connsiteY18" fmla="*/ 70527 h 95936"/>
                <a:gd name="connsiteX19" fmla="*/ 1132709 w 1183815"/>
                <a:gd name="connsiteY19" fmla="*/ 68185 h 95936"/>
                <a:gd name="connsiteX20" fmla="*/ 1132271 w 1183815"/>
                <a:gd name="connsiteY20" fmla="*/ 67931 h 95936"/>
                <a:gd name="connsiteX21" fmla="*/ 1125460 w 1183815"/>
                <a:gd name="connsiteY21" fmla="*/ 61010 h 95936"/>
                <a:gd name="connsiteX22" fmla="*/ 1123048 w 1183815"/>
                <a:gd name="connsiteY22" fmla="*/ 51860 h 95936"/>
                <a:gd name="connsiteX23" fmla="*/ 1125460 w 1183815"/>
                <a:gd name="connsiteY23" fmla="*/ 42711 h 95936"/>
                <a:gd name="connsiteX24" fmla="*/ 1132271 w 1183815"/>
                <a:gd name="connsiteY24" fmla="*/ 35755 h 95936"/>
                <a:gd name="connsiteX25" fmla="*/ 1132709 w 1183815"/>
                <a:gd name="connsiteY25" fmla="*/ 35497 h 95936"/>
                <a:gd name="connsiteX26" fmla="*/ 1141749 w 1183815"/>
                <a:gd name="connsiteY26" fmla="*/ 33155 h 95936"/>
                <a:gd name="connsiteX27" fmla="*/ 1150570 w 1183815"/>
                <a:gd name="connsiteY27" fmla="*/ 35387 h 95936"/>
                <a:gd name="connsiteX28" fmla="*/ 1151008 w 1183815"/>
                <a:gd name="connsiteY28" fmla="*/ 35681 h 95936"/>
                <a:gd name="connsiteX29" fmla="*/ 1160411 w 1183815"/>
                <a:gd name="connsiteY29" fmla="*/ 51878 h 95936"/>
                <a:gd name="connsiteX30" fmla="*/ 1151034 w 1183815"/>
                <a:gd name="connsiteY30" fmla="*/ 67944 h 95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83815" h="95936">
                  <a:moveTo>
                    <a:pt x="1151634" y="4928"/>
                  </a:moveTo>
                  <a:lnTo>
                    <a:pt x="1151196" y="4818"/>
                  </a:lnTo>
                  <a:cubicBezTo>
                    <a:pt x="1148088" y="4184"/>
                    <a:pt x="1144925" y="3864"/>
                    <a:pt x="1141753" y="3864"/>
                  </a:cubicBezTo>
                  <a:cubicBezTo>
                    <a:pt x="1138929" y="3858"/>
                    <a:pt x="1136111" y="4116"/>
                    <a:pt x="1133335" y="4634"/>
                  </a:cubicBezTo>
                  <a:cubicBezTo>
                    <a:pt x="1133187" y="4640"/>
                    <a:pt x="1133039" y="4665"/>
                    <a:pt x="1132897" y="4709"/>
                  </a:cubicBezTo>
                  <a:cubicBezTo>
                    <a:pt x="1113569" y="8344"/>
                    <a:pt x="1098411" y="23399"/>
                    <a:pt x="1094645" y="42702"/>
                  </a:cubicBezTo>
                  <a:lnTo>
                    <a:pt x="5886" y="42702"/>
                  </a:lnTo>
                  <a:lnTo>
                    <a:pt x="5886" y="61001"/>
                  </a:lnTo>
                  <a:lnTo>
                    <a:pt x="1094641" y="61001"/>
                  </a:lnTo>
                  <a:cubicBezTo>
                    <a:pt x="1098423" y="80289"/>
                    <a:pt x="1113576" y="95326"/>
                    <a:pt x="1132893" y="98960"/>
                  </a:cubicBezTo>
                  <a:cubicBezTo>
                    <a:pt x="1133035" y="99001"/>
                    <a:pt x="1133182" y="99026"/>
                    <a:pt x="1133331" y="99034"/>
                  </a:cubicBezTo>
                  <a:cubicBezTo>
                    <a:pt x="1136107" y="99551"/>
                    <a:pt x="1138925" y="99807"/>
                    <a:pt x="1141749" y="99800"/>
                  </a:cubicBezTo>
                  <a:cubicBezTo>
                    <a:pt x="1144933" y="99801"/>
                    <a:pt x="1148110" y="99483"/>
                    <a:pt x="1151231" y="98850"/>
                  </a:cubicBezTo>
                  <a:cubicBezTo>
                    <a:pt x="1151373" y="98808"/>
                    <a:pt x="1151520" y="98783"/>
                    <a:pt x="1151669" y="98776"/>
                  </a:cubicBezTo>
                  <a:cubicBezTo>
                    <a:pt x="1173815" y="94044"/>
                    <a:pt x="1189657" y="74498"/>
                    <a:pt x="1189702" y="51852"/>
                  </a:cubicBezTo>
                  <a:cubicBezTo>
                    <a:pt x="1189692" y="29181"/>
                    <a:pt x="1173815" y="9611"/>
                    <a:pt x="1151634" y="4928"/>
                  </a:cubicBezTo>
                  <a:close/>
                  <a:moveTo>
                    <a:pt x="1151047" y="67966"/>
                  </a:moveTo>
                  <a:cubicBezTo>
                    <a:pt x="1150918" y="68087"/>
                    <a:pt x="1150770" y="68186"/>
                    <a:pt x="1150609" y="68259"/>
                  </a:cubicBezTo>
                  <a:cubicBezTo>
                    <a:pt x="1147896" y="69755"/>
                    <a:pt x="1144847" y="70536"/>
                    <a:pt x="1141749" y="70527"/>
                  </a:cubicBezTo>
                  <a:cubicBezTo>
                    <a:pt x="1138585" y="70534"/>
                    <a:pt x="1135472" y="69728"/>
                    <a:pt x="1132709" y="68185"/>
                  </a:cubicBezTo>
                  <a:cubicBezTo>
                    <a:pt x="1132560" y="68110"/>
                    <a:pt x="1132416" y="68001"/>
                    <a:pt x="1132271" y="67931"/>
                  </a:cubicBezTo>
                  <a:cubicBezTo>
                    <a:pt x="1129432" y="66262"/>
                    <a:pt x="1127083" y="63875"/>
                    <a:pt x="1125460" y="61010"/>
                  </a:cubicBezTo>
                  <a:cubicBezTo>
                    <a:pt x="1123879" y="58219"/>
                    <a:pt x="1123048" y="55067"/>
                    <a:pt x="1123048" y="51860"/>
                  </a:cubicBezTo>
                  <a:cubicBezTo>
                    <a:pt x="1123042" y="48653"/>
                    <a:pt x="1123873" y="45499"/>
                    <a:pt x="1125460" y="42711"/>
                  </a:cubicBezTo>
                  <a:cubicBezTo>
                    <a:pt x="1127048" y="39811"/>
                    <a:pt x="1129405" y="37404"/>
                    <a:pt x="1132271" y="35755"/>
                  </a:cubicBezTo>
                  <a:cubicBezTo>
                    <a:pt x="1132416" y="35681"/>
                    <a:pt x="1132560" y="35571"/>
                    <a:pt x="1132709" y="35497"/>
                  </a:cubicBezTo>
                  <a:cubicBezTo>
                    <a:pt x="1135473" y="33956"/>
                    <a:pt x="1138585" y="33150"/>
                    <a:pt x="1141749" y="33155"/>
                  </a:cubicBezTo>
                  <a:cubicBezTo>
                    <a:pt x="1144829" y="33151"/>
                    <a:pt x="1147862" y="33919"/>
                    <a:pt x="1150570" y="35387"/>
                  </a:cubicBezTo>
                  <a:cubicBezTo>
                    <a:pt x="1150731" y="35461"/>
                    <a:pt x="1150879" y="35560"/>
                    <a:pt x="1151008" y="35681"/>
                  </a:cubicBezTo>
                  <a:cubicBezTo>
                    <a:pt x="1156832" y="38991"/>
                    <a:pt x="1160424" y="45179"/>
                    <a:pt x="1160411" y="51878"/>
                  </a:cubicBezTo>
                  <a:cubicBezTo>
                    <a:pt x="1160398" y="58529"/>
                    <a:pt x="1156818" y="64662"/>
                    <a:pt x="1151034" y="67944"/>
                  </a:cubicBezTo>
                  <a:close/>
                </a:path>
              </a:pathLst>
            </a:custGeom>
            <a:solidFill>
              <a:schemeClr val="accent1"/>
            </a:solidFill>
            <a:ln w="438"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2686365131"/>
      </p:ext>
    </p:extLst>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preserve="1">
  <p:cSld name="White Background Title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6" name="Text Placeholder 5">
            <a:extLst>
              <a:ext uri="{FF2B5EF4-FFF2-40B4-BE49-F238E27FC236}">
                <a16:creationId xmlns:a16="http://schemas.microsoft.com/office/drawing/2014/main" id="{97084CA6-B8B1-5F6F-865F-E940B9D36671}"/>
              </a:ext>
            </a:extLst>
          </p:cNvPr>
          <p:cNvSpPr>
            <a:spLocks noGrp="1"/>
          </p:cNvSpPr>
          <p:nvPr>
            <p:ph type="body" sz="quarter" idx="13" hasCustomPrompt="1"/>
          </p:nvPr>
        </p:nvSpPr>
        <p:spPr>
          <a:xfrm>
            <a:off x="304800" y="1567502"/>
            <a:ext cx="115443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83900484"/>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461.xml><?xml version="1.0" encoding="utf-8"?>
<p:sldLayout xmlns:a="http://schemas.openxmlformats.org/drawingml/2006/main" xmlns:r="http://schemas.openxmlformats.org/officeDocument/2006/relationships" xmlns:p="http://schemas.openxmlformats.org/presentationml/2006/main" preserve="1">
  <p:cSld name="White Background Title Subtitle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11544300" cy="582612"/>
          </a:xfrm>
        </p:spPr>
        <p:txBody>
          <a:bodyPr vert="horz" lIns="91440" tIns="45720" rIns="91440" bIns="45720" rtlCol="0">
            <a:normAutofit/>
          </a:bodyPr>
          <a:lstStyle>
            <a:lvl1pPr marL="0" indent="0">
              <a:buFont typeface="Wingdings" pitchFamily="2" charset="2"/>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
        <p:nvSpPr>
          <p:cNvPr id="6" name="Text Placeholder 5">
            <a:extLst>
              <a:ext uri="{FF2B5EF4-FFF2-40B4-BE49-F238E27FC236}">
                <a16:creationId xmlns:a16="http://schemas.microsoft.com/office/drawing/2014/main" id="{97084CA6-B8B1-5F6F-865F-E940B9D36671}"/>
              </a:ext>
            </a:extLst>
          </p:cNvPr>
          <p:cNvSpPr>
            <a:spLocks noGrp="1"/>
          </p:cNvSpPr>
          <p:nvPr>
            <p:ph type="body" sz="quarter" idx="13" hasCustomPrompt="1"/>
          </p:nvPr>
        </p:nvSpPr>
        <p:spPr>
          <a:xfrm>
            <a:off x="304800" y="2057400"/>
            <a:ext cx="115443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4019186"/>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462.xml><?xml version="1.0" encoding="utf-8"?>
<p:sldLayout xmlns:a="http://schemas.openxmlformats.org/drawingml/2006/main" xmlns:r="http://schemas.openxmlformats.org/officeDocument/2006/relationships" xmlns:p="http://schemas.openxmlformats.org/presentationml/2006/main" preserve="1">
  <p:cSld name="White Background Title 2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9" name="Text Placeholder 5">
            <a:extLst>
              <a:ext uri="{FF2B5EF4-FFF2-40B4-BE49-F238E27FC236}">
                <a16:creationId xmlns:a16="http://schemas.microsoft.com/office/drawing/2014/main" id="{B31D70AF-7580-F143-9574-DF082F671F95}"/>
              </a:ext>
            </a:extLst>
          </p:cNvPr>
          <p:cNvSpPr>
            <a:spLocks noGrp="1"/>
          </p:cNvSpPr>
          <p:nvPr>
            <p:ph type="body" sz="quarter" idx="13" hasCustomPrompt="1"/>
          </p:nvPr>
        </p:nvSpPr>
        <p:spPr>
          <a:xfrm>
            <a:off x="304800" y="1567502"/>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0" name="Text Placeholder 5">
            <a:extLst>
              <a:ext uri="{FF2B5EF4-FFF2-40B4-BE49-F238E27FC236}">
                <a16:creationId xmlns:a16="http://schemas.microsoft.com/office/drawing/2014/main" id="{47624E3D-E7BF-595A-B8B8-8BCE1239CCA3}"/>
              </a:ext>
            </a:extLst>
          </p:cNvPr>
          <p:cNvSpPr>
            <a:spLocks noGrp="1"/>
          </p:cNvSpPr>
          <p:nvPr>
            <p:ph type="body" sz="quarter" idx="14" hasCustomPrompt="1"/>
          </p:nvPr>
        </p:nvSpPr>
        <p:spPr>
          <a:xfrm>
            <a:off x="6213227" y="1567502"/>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6060374"/>
      </p:ext>
    </p:extLst>
  </p:cSld>
  <p:clrMapOvr>
    <a:masterClrMapping/>
  </p:clrMapOvr>
  <p:extLst>
    <p:ext uri="{DCECCB84-F9BA-43D5-87BE-67443E8EF086}">
      <p15:sldGuideLst xmlns:p15="http://schemas.microsoft.com/office/powerpoint/2012/main">
        <p15:guide id="1" pos="3912">
          <p15:clr>
            <a:srgbClr val="FBAE40"/>
          </p15:clr>
        </p15:guide>
        <p15:guide id="2" pos="3744">
          <p15:clr>
            <a:srgbClr val="FBAE40"/>
          </p15:clr>
        </p15:guide>
        <p15:guide id="3" orient="horz" pos="768">
          <p15:clr>
            <a:srgbClr val="FBAE40"/>
          </p15:clr>
        </p15:guide>
      </p15:sldGuideLst>
    </p:ext>
  </p:extLst>
</p:sldLayout>
</file>

<file path=ppt/slideLayouts/slideLayout463.xml><?xml version="1.0" encoding="utf-8"?>
<p:sldLayout xmlns:a="http://schemas.openxmlformats.org/drawingml/2006/main" xmlns:r="http://schemas.openxmlformats.org/officeDocument/2006/relationships" xmlns:p="http://schemas.openxmlformats.org/presentationml/2006/main" preserve="1">
  <p:cSld name="White Background Title Subtitle 2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11544300" cy="582612"/>
          </a:xfrm>
        </p:spPr>
        <p:txBody>
          <a:bodyPr vert="horz" lIns="91440" tIns="45720" rIns="91440" bIns="45720" rtlCol="0">
            <a:normAutofit/>
          </a:bodyPr>
          <a:lstStyle>
            <a:lvl1pPr marL="0" indent="0">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
        <p:nvSpPr>
          <p:cNvPr id="9" name="Text Placeholder 5">
            <a:extLst>
              <a:ext uri="{FF2B5EF4-FFF2-40B4-BE49-F238E27FC236}">
                <a16:creationId xmlns:a16="http://schemas.microsoft.com/office/drawing/2014/main" id="{B31D70AF-7580-F143-9574-DF082F671F95}"/>
              </a:ext>
            </a:extLst>
          </p:cNvPr>
          <p:cNvSpPr>
            <a:spLocks noGrp="1"/>
          </p:cNvSpPr>
          <p:nvPr>
            <p:ph type="body" sz="quarter" idx="13" hasCustomPrompt="1"/>
          </p:nvPr>
        </p:nvSpPr>
        <p:spPr>
          <a:xfrm>
            <a:off x="304800" y="2057400"/>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0" name="Text Placeholder 5">
            <a:extLst>
              <a:ext uri="{FF2B5EF4-FFF2-40B4-BE49-F238E27FC236}">
                <a16:creationId xmlns:a16="http://schemas.microsoft.com/office/drawing/2014/main" id="{47624E3D-E7BF-595A-B8B8-8BCE1239CCA3}"/>
              </a:ext>
            </a:extLst>
          </p:cNvPr>
          <p:cNvSpPr>
            <a:spLocks noGrp="1"/>
          </p:cNvSpPr>
          <p:nvPr>
            <p:ph type="body" sz="quarter" idx="14" hasCustomPrompt="1"/>
          </p:nvPr>
        </p:nvSpPr>
        <p:spPr>
          <a:xfrm>
            <a:off x="6213227" y="2057400"/>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02869958"/>
      </p:ext>
    </p:extLst>
  </p:cSld>
  <p:clrMapOvr>
    <a:masterClrMapping/>
  </p:clrMapOvr>
  <p:extLst>
    <p:ext uri="{DCECCB84-F9BA-43D5-87BE-67443E8EF086}">
      <p15:sldGuideLst xmlns:p15="http://schemas.microsoft.com/office/powerpoint/2012/main">
        <p15:guide id="1" pos="3912">
          <p15:clr>
            <a:srgbClr val="FBAE40"/>
          </p15:clr>
        </p15:guide>
        <p15:guide id="2" pos="3744">
          <p15:clr>
            <a:srgbClr val="FBAE40"/>
          </p15:clr>
        </p15:guide>
        <p15:guide id="3" orient="horz" pos="768">
          <p15:clr>
            <a:srgbClr val="FBAE40"/>
          </p15:clr>
        </p15:guide>
      </p15:sldGuideLst>
    </p:ext>
  </p:extLst>
</p:sldLayout>
</file>

<file path=ppt/slideLayouts/slideLayout464.xml><?xml version="1.0" encoding="utf-8"?>
<p:sldLayout xmlns:a="http://schemas.openxmlformats.org/drawingml/2006/main" xmlns:r="http://schemas.openxmlformats.org/officeDocument/2006/relationships" xmlns:p="http://schemas.openxmlformats.org/presentationml/2006/main" preserve="1">
  <p:cSld name="White Background Title Subtitle Copy Imag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5641848"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5641848" cy="582612"/>
          </a:xfrm>
        </p:spPr>
        <p:txBody>
          <a:bodyPr vert="horz" lIns="91440" tIns="45720" rIns="91440" bIns="45720" rtlCol="0">
            <a:normAutofit/>
          </a:bodyPr>
          <a:lstStyle>
            <a:lvl1pPr marL="0" indent="0">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
        <p:nvSpPr>
          <p:cNvPr id="9" name="Picture Placeholder 8">
            <a:extLst>
              <a:ext uri="{FF2B5EF4-FFF2-40B4-BE49-F238E27FC236}">
                <a16:creationId xmlns:a16="http://schemas.microsoft.com/office/drawing/2014/main" id="{3E6B7351-222B-3BFB-5D5C-6161EF1A84A9}"/>
              </a:ext>
            </a:extLst>
          </p:cNvPr>
          <p:cNvSpPr>
            <a:spLocks noGrp="1"/>
          </p:cNvSpPr>
          <p:nvPr>
            <p:ph type="pic" sz="quarter" idx="14"/>
          </p:nvPr>
        </p:nvSpPr>
        <p:spPr>
          <a:xfrm>
            <a:off x="6096001" y="-1"/>
            <a:ext cx="6095999" cy="6539607"/>
          </a:xfrm>
        </p:spPr>
        <p:txBody>
          <a:bodyPr/>
          <a:lstStyle/>
          <a:p>
            <a:r>
              <a:rPr lang="en-US" dirty="0"/>
              <a:t>Click icon to add picture</a:t>
            </a:r>
          </a:p>
        </p:txBody>
      </p:sp>
      <p:sp>
        <p:nvSpPr>
          <p:cNvPr id="10" name="Text Placeholder 5">
            <a:extLst>
              <a:ext uri="{FF2B5EF4-FFF2-40B4-BE49-F238E27FC236}">
                <a16:creationId xmlns:a16="http://schemas.microsoft.com/office/drawing/2014/main" id="{F7EEE8DC-6A5B-C198-BD0A-C7E1FF70B471}"/>
              </a:ext>
            </a:extLst>
          </p:cNvPr>
          <p:cNvSpPr>
            <a:spLocks noGrp="1"/>
          </p:cNvSpPr>
          <p:nvPr>
            <p:ph type="body" sz="quarter" idx="13" hasCustomPrompt="1"/>
          </p:nvPr>
        </p:nvSpPr>
        <p:spPr>
          <a:xfrm>
            <a:off x="304800" y="2057400"/>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97205077"/>
      </p:ext>
    </p:extLst>
  </p:cSld>
  <p:clrMapOvr>
    <a:masterClrMapping/>
  </p:clrMapOvr>
  <p:extLst>
    <p:ext uri="{DCECCB84-F9BA-43D5-87BE-67443E8EF086}">
      <p15:sldGuideLst xmlns:p15="http://schemas.microsoft.com/office/powerpoint/2012/main">
        <p15:guide id="1" pos="3840">
          <p15:clr>
            <a:srgbClr val="FBAE40"/>
          </p15:clr>
        </p15:guide>
        <p15:guide id="2" pos="3744">
          <p15:clr>
            <a:srgbClr val="FBAE40"/>
          </p15:clr>
        </p15:guide>
        <p15:guide id="3" orient="horz" pos="768">
          <p15:clr>
            <a:srgbClr val="FBAE40"/>
          </p15:clr>
        </p15:guide>
      </p15:sldGuideLst>
    </p:ext>
  </p:extLst>
</p:sldLayout>
</file>

<file path=ppt/slideLayouts/slideLayout465.xml><?xml version="1.0" encoding="utf-8"?>
<p:sldLayout xmlns:a="http://schemas.openxmlformats.org/drawingml/2006/main" xmlns:r="http://schemas.openxmlformats.org/officeDocument/2006/relationships" xmlns:p="http://schemas.openxmlformats.org/presentationml/2006/main" preserve="1">
  <p:cSld name="White Background Title Subtitle Copy Image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6326336" y="571522"/>
            <a:ext cx="5641848"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6326336" y="1219200"/>
            <a:ext cx="5641848" cy="582612"/>
          </a:xfrm>
        </p:spPr>
        <p:txBody>
          <a:bodyPr vert="horz" lIns="91440" tIns="45720" rIns="91440" bIns="45720" rtlCol="0">
            <a:normAutofit/>
          </a:bodyPr>
          <a:lstStyle>
            <a:lvl1pPr marL="0" indent="0">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
        <p:nvSpPr>
          <p:cNvPr id="9" name="Picture Placeholder 8">
            <a:extLst>
              <a:ext uri="{FF2B5EF4-FFF2-40B4-BE49-F238E27FC236}">
                <a16:creationId xmlns:a16="http://schemas.microsoft.com/office/drawing/2014/main" id="{3E6B7351-222B-3BFB-5D5C-6161EF1A84A9}"/>
              </a:ext>
            </a:extLst>
          </p:cNvPr>
          <p:cNvSpPr>
            <a:spLocks noGrp="1"/>
          </p:cNvSpPr>
          <p:nvPr>
            <p:ph type="pic" sz="quarter" idx="14"/>
          </p:nvPr>
        </p:nvSpPr>
        <p:spPr>
          <a:xfrm>
            <a:off x="1" y="-1"/>
            <a:ext cx="6096000" cy="6539607"/>
          </a:xfrm>
        </p:spPr>
        <p:txBody>
          <a:bodyPr/>
          <a:lstStyle/>
          <a:p>
            <a:r>
              <a:rPr lang="en-US" dirty="0"/>
              <a:t>Click icon to add picture</a:t>
            </a:r>
          </a:p>
        </p:txBody>
      </p:sp>
      <p:sp>
        <p:nvSpPr>
          <p:cNvPr id="10" name="Text Placeholder 5">
            <a:extLst>
              <a:ext uri="{FF2B5EF4-FFF2-40B4-BE49-F238E27FC236}">
                <a16:creationId xmlns:a16="http://schemas.microsoft.com/office/drawing/2014/main" id="{B10699C7-03A9-9D5F-5D8D-68A7B4ECFB59}"/>
              </a:ext>
            </a:extLst>
          </p:cNvPr>
          <p:cNvSpPr>
            <a:spLocks noGrp="1"/>
          </p:cNvSpPr>
          <p:nvPr>
            <p:ph type="body" sz="quarter" idx="15" hasCustomPrompt="1"/>
          </p:nvPr>
        </p:nvSpPr>
        <p:spPr>
          <a:xfrm>
            <a:off x="6329384" y="2057400"/>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2803647"/>
      </p:ext>
    </p:extLst>
  </p:cSld>
  <p:clrMapOvr>
    <a:masterClrMapping/>
  </p:clrMapOvr>
  <p:extLst>
    <p:ext uri="{DCECCB84-F9BA-43D5-87BE-67443E8EF086}">
      <p15:sldGuideLst xmlns:p15="http://schemas.microsoft.com/office/powerpoint/2012/main">
        <p15:guide id="1" pos="3840">
          <p15:clr>
            <a:srgbClr val="FBAE40"/>
          </p15:clr>
        </p15:guide>
        <p15:guide id="2" pos="3984">
          <p15:clr>
            <a:srgbClr val="FBAE40"/>
          </p15:clr>
        </p15:guide>
        <p15:guide id="3" orient="horz" pos="768">
          <p15:clr>
            <a:srgbClr val="FBAE40"/>
          </p15:clr>
        </p15:guide>
      </p15:sldGuideLst>
    </p:ext>
  </p:extLst>
</p:sldLayout>
</file>

<file path=ppt/slideLayouts/slideLayout466.xml><?xml version="1.0" encoding="utf-8"?>
<p:sldLayout xmlns:a="http://schemas.openxmlformats.org/drawingml/2006/main" xmlns:r="http://schemas.openxmlformats.org/officeDocument/2006/relationships" xmlns:p="http://schemas.openxmlformats.org/presentationml/2006/main" preserve="1">
  <p:cSld name="White Background Title Chart">
    <p:spTree>
      <p:nvGrpSpPr>
        <p:cNvPr id="1" name=""/>
        <p:cNvGrpSpPr/>
        <p:nvPr/>
      </p:nvGrpSpPr>
      <p:grpSpPr>
        <a:xfrm>
          <a:off x="0" y="0"/>
          <a:ext cx="0" cy="0"/>
          <a:chOff x="0" y="0"/>
          <a:chExt cx="0" cy="0"/>
        </a:xfrm>
      </p:grpSpPr>
      <p:sp>
        <p:nvSpPr>
          <p:cNvPr id="5" name="Line">
            <a:extLst>
              <a:ext uri="{FF2B5EF4-FFF2-40B4-BE49-F238E27FC236}">
                <a16:creationId xmlns:a16="http://schemas.microsoft.com/office/drawing/2014/main" id="{83D016EE-31A0-CEF0-E3D1-F942263C32C7}"/>
              </a:ext>
            </a:extLst>
          </p:cNvPr>
          <p:cNvSpPr/>
          <p:nvPr/>
        </p:nvSpPr>
        <p:spPr>
          <a:xfrm flipV="1">
            <a:off x="4264886" y="683399"/>
            <a:ext cx="0" cy="5651501"/>
          </a:xfrm>
          <a:prstGeom prst="line">
            <a:avLst/>
          </a:prstGeom>
          <a:ln w="12700">
            <a:solidFill>
              <a:srgbClr val="BFBFBF"/>
            </a:solidFill>
            <a:miter lim="400000"/>
          </a:ln>
        </p:spPr>
        <p:txBody>
          <a:bodyPr lIns="25390" tIns="25390" rIns="25390" bIns="25390" anchor="ctr"/>
          <a:lstStyle/>
          <a:p>
            <a:pPr>
              <a:defRPr sz="4000">
                <a:solidFill>
                  <a:srgbClr val="FFFFFF"/>
                </a:solidFill>
                <a:effectLst>
                  <a:outerShdw blurRad="38100" dist="12700" dir="5400000" rotWithShape="0">
                    <a:srgbClr val="000000">
                      <a:alpha val="50000"/>
                    </a:srgbClr>
                  </a:outerShdw>
                </a:effectLst>
              </a:defRPr>
            </a:pPr>
            <a:endParaRPr sz="1999" dirty="0">
              <a:latin typeface="Univers Light" panose="020B0403020202020204" pitchFamily="34" charset="0"/>
            </a:endParaRPr>
          </a:p>
        </p:txBody>
      </p:sp>
      <p:sp>
        <p:nvSpPr>
          <p:cNvPr id="7" name="Chart Placeholder 10">
            <a:extLst>
              <a:ext uri="{FF2B5EF4-FFF2-40B4-BE49-F238E27FC236}">
                <a16:creationId xmlns:a16="http://schemas.microsoft.com/office/drawing/2014/main" id="{269E911D-5085-3547-48F4-ACACAB0E8C80}"/>
              </a:ext>
            </a:extLst>
          </p:cNvPr>
          <p:cNvSpPr>
            <a:spLocks noGrp="1"/>
          </p:cNvSpPr>
          <p:nvPr>
            <p:ph type="chart" sz="quarter" idx="12"/>
          </p:nvPr>
        </p:nvSpPr>
        <p:spPr>
          <a:xfrm>
            <a:off x="4573440" y="571500"/>
            <a:ext cx="7282986" cy="5753099"/>
          </a:xfrm>
          <a:prstGeom prst="rect">
            <a:avLst/>
          </a:prstGeom>
        </p:spPr>
        <p:txBody>
          <a:bodyPr/>
          <a:lstStyle>
            <a:lvl1pPr>
              <a:defRPr b="0" i="0">
                <a:latin typeface="Univers Light" panose="020B0403020202020204" pitchFamily="34" charset="0"/>
              </a:defRPr>
            </a:lvl1pPr>
          </a:lstStyle>
          <a:p>
            <a:r>
              <a:rPr lang="en-US" dirty="0"/>
              <a:t>Click icon to add chart</a:t>
            </a:r>
          </a:p>
        </p:txBody>
      </p:sp>
      <p:sp>
        <p:nvSpPr>
          <p:cNvPr id="2" name="Title 1">
            <a:extLst>
              <a:ext uri="{FF2B5EF4-FFF2-40B4-BE49-F238E27FC236}">
                <a16:creationId xmlns:a16="http://schemas.microsoft.com/office/drawing/2014/main" id="{BBE1E901-218F-F241-6F8E-AC162E8959EA}"/>
              </a:ext>
            </a:extLst>
          </p:cNvPr>
          <p:cNvSpPr>
            <a:spLocks noGrp="1"/>
          </p:cNvSpPr>
          <p:nvPr>
            <p:ph type="title"/>
          </p:nvPr>
        </p:nvSpPr>
        <p:spPr>
          <a:xfrm>
            <a:off x="304800" y="620950"/>
            <a:ext cx="3651533" cy="5723998"/>
          </a:xfrm>
        </p:spPr>
        <p:txBody>
          <a:bodyPr anchor="t"/>
          <a:lstStyle/>
          <a:p>
            <a:r>
              <a:rPr lang="en-US"/>
              <a:t>Click to edit Master title style</a:t>
            </a:r>
          </a:p>
        </p:txBody>
      </p:sp>
    </p:spTree>
    <p:extLst>
      <p:ext uri="{BB962C8B-B14F-4D97-AF65-F5344CB8AC3E}">
        <p14:creationId xmlns:p14="http://schemas.microsoft.com/office/powerpoint/2010/main" val="873960960"/>
      </p:ext>
    </p:extLst>
  </p:cSld>
  <p:clrMapOvr>
    <a:masterClrMapping/>
  </p:clrMapOvr>
  <p:extLst>
    <p:ext uri="{DCECCB84-F9BA-43D5-87BE-67443E8EF086}">
      <p15:sldGuideLst xmlns:p15="http://schemas.microsoft.com/office/powerpoint/2012/main">
        <p15:guide id="1" pos="2880">
          <p15:clr>
            <a:srgbClr val="FBAE40"/>
          </p15:clr>
        </p15:guide>
        <p15:guide id="2" pos="2688">
          <p15:clr>
            <a:srgbClr val="FBAE40"/>
          </p15:clr>
        </p15:guide>
        <p15:guide id="3" pos="2496">
          <p15:clr>
            <a:srgbClr val="FBAE40"/>
          </p15:clr>
        </p15:guide>
      </p15:sldGuideLst>
    </p:ext>
  </p:extLst>
</p:sldLayout>
</file>

<file path=ppt/slideLayouts/slideLayout467.xml><?xml version="1.0" encoding="utf-8"?>
<p:sldLayout xmlns:a="http://schemas.openxmlformats.org/drawingml/2006/main" xmlns:r="http://schemas.openxmlformats.org/officeDocument/2006/relationships" xmlns:p="http://schemas.openxmlformats.org/presentationml/2006/main" preserve="1">
  <p:cSld name="White Background 2 Culumn">
    <p:spTree>
      <p:nvGrpSpPr>
        <p:cNvPr id="1" name=""/>
        <p:cNvGrpSpPr/>
        <p:nvPr/>
      </p:nvGrpSpPr>
      <p:grpSpPr>
        <a:xfrm>
          <a:off x="0" y="0"/>
          <a:ext cx="0" cy="0"/>
          <a:chOff x="0" y="0"/>
          <a:chExt cx="0" cy="0"/>
        </a:xfrm>
      </p:grpSpPr>
      <p:sp>
        <p:nvSpPr>
          <p:cNvPr id="8" name="Text Placeholder 28">
            <a:extLst>
              <a:ext uri="{FF2B5EF4-FFF2-40B4-BE49-F238E27FC236}">
                <a16:creationId xmlns:a16="http://schemas.microsoft.com/office/drawing/2014/main" id="{43C7B869-299E-2BCE-3ADB-EBEFB4CDF749}"/>
              </a:ext>
            </a:extLst>
          </p:cNvPr>
          <p:cNvSpPr>
            <a:spLocks noGrp="1"/>
          </p:cNvSpPr>
          <p:nvPr>
            <p:ph type="body" sz="quarter" idx="14"/>
          </p:nvPr>
        </p:nvSpPr>
        <p:spPr>
          <a:xfrm>
            <a:off x="6265195" y="1409699"/>
            <a:ext cx="5575395" cy="1159689"/>
          </a:xfrm>
          <a:prstGeom prst="rect">
            <a:avLst/>
          </a:prstGeom>
        </p:spPr>
        <p:txBody>
          <a:bodyPr vert="horz" lIns="91440" tIns="45720" rIns="91440" bIns="45720" rtlCol="0" anchor="t">
            <a:noAutofit/>
          </a:bodyPr>
          <a:lstStyle>
            <a:lvl1pPr marL="0" indent="0">
              <a:buNone/>
              <a:tabLst/>
              <a:defRPr lang="en-US" sz="3200" smtClean="0">
                <a:latin typeface="Univers Light" panose="020B0403020202020204" pitchFamily="34" charset="0"/>
                <a:ea typeface="+mj-ea"/>
                <a:cs typeface="+mj-cs"/>
              </a:defRPr>
            </a:lvl1pPr>
            <a:lvl2pPr>
              <a:defRPr lang="en-US" smtClean="0"/>
            </a:lvl2pPr>
            <a:lvl3pPr>
              <a:defRPr lang="en-US" smtClean="0"/>
            </a:lvl3pPr>
            <a:lvl4pPr>
              <a:defRPr lang="en-US" smtClean="0"/>
            </a:lvl4pPr>
            <a:lvl5pPr>
              <a:defRPr lang="en-US"/>
            </a:lvl5pPr>
          </a:lstStyle>
          <a:p>
            <a:pPr marL="15875" lvl="0" indent="-15875">
              <a:spcBef>
                <a:spcPct val="0"/>
              </a:spcBef>
            </a:pPr>
            <a:r>
              <a:rPr lang="en-US"/>
              <a:t>Click to edit Master text styles</a:t>
            </a:r>
          </a:p>
        </p:txBody>
      </p:sp>
      <p:sp>
        <p:nvSpPr>
          <p:cNvPr id="12" name="Text Placeholder 28">
            <a:extLst>
              <a:ext uri="{FF2B5EF4-FFF2-40B4-BE49-F238E27FC236}">
                <a16:creationId xmlns:a16="http://schemas.microsoft.com/office/drawing/2014/main" id="{1E24E712-8D8A-7425-52F0-DFB87F48B1B4}"/>
              </a:ext>
            </a:extLst>
          </p:cNvPr>
          <p:cNvSpPr>
            <a:spLocks noGrp="1"/>
          </p:cNvSpPr>
          <p:nvPr>
            <p:ph type="body" sz="quarter" idx="15"/>
          </p:nvPr>
        </p:nvSpPr>
        <p:spPr>
          <a:xfrm>
            <a:off x="304519" y="1409700"/>
            <a:ext cx="5575395" cy="1159689"/>
          </a:xfrm>
          <a:prstGeom prst="rect">
            <a:avLst/>
          </a:prstGeom>
        </p:spPr>
        <p:txBody>
          <a:bodyPr vert="horz" lIns="91440" tIns="45720" rIns="91440" bIns="45720" rtlCol="0" anchor="t">
            <a:noAutofit/>
          </a:bodyPr>
          <a:lstStyle>
            <a:lvl1pPr marL="0" indent="0">
              <a:buNone/>
              <a:tabLst/>
              <a:defRPr lang="en-US" sz="3200" smtClean="0">
                <a:latin typeface="Univers Light" panose="020B0403020202020204" pitchFamily="34" charset="0"/>
                <a:ea typeface="+mj-ea"/>
                <a:cs typeface="+mj-cs"/>
              </a:defRPr>
            </a:lvl1pPr>
            <a:lvl2pPr>
              <a:defRPr lang="en-US" smtClean="0"/>
            </a:lvl2pPr>
            <a:lvl3pPr>
              <a:defRPr lang="en-US" smtClean="0"/>
            </a:lvl3pPr>
            <a:lvl4pPr>
              <a:defRPr lang="en-US" smtClean="0"/>
            </a:lvl4pPr>
            <a:lvl5pPr>
              <a:defRPr lang="en-US"/>
            </a:lvl5pPr>
          </a:lstStyle>
          <a:p>
            <a:pPr marL="15875" lvl="0" indent="-15875">
              <a:spcBef>
                <a:spcPct val="0"/>
              </a:spcBef>
            </a:pPr>
            <a:r>
              <a:rPr lang="en-US"/>
              <a:t>Click to edit Master text styles</a:t>
            </a:r>
          </a:p>
        </p:txBody>
      </p:sp>
      <p:sp>
        <p:nvSpPr>
          <p:cNvPr id="14" name="Text Placeholder 5">
            <a:extLst>
              <a:ext uri="{FF2B5EF4-FFF2-40B4-BE49-F238E27FC236}">
                <a16:creationId xmlns:a16="http://schemas.microsoft.com/office/drawing/2014/main" id="{B845577C-61D2-DE30-7DC5-7B6CD79E9C3B}"/>
              </a:ext>
            </a:extLst>
          </p:cNvPr>
          <p:cNvSpPr>
            <a:spLocks noGrp="1"/>
          </p:cNvSpPr>
          <p:nvPr>
            <p:ph type="body" sz="quarter" idx="13" hasCustomPrompt="1"/>
          </p:nvPr>
        </p:nvSpPr>
        <p:spPr>
          <a:xfrm>
            <a:off x="304800" y="2764840"/>
            <a:ext cx="5575114" cy="3680409"/>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5" name="Text Placeholder 5">
            <a:extLst>
              <a:ext uri="{FF2B5EF4-FFF2-40B4-BE49-F238E27FC236}">
                <a16:creationId xmlns:a16="http://schemas.microsoft.com/office/drawing/2014/main" id="{B956DDE4-D3FB-5E9C-22A7-48AD65F61925}"/>
              </a:ext>
            </a:extLst>
          </p:cNvPr>
          <p:cNvSpPr>
            <a:spLocks noGrp="1"/>
          </p:cNvSpPr>
          <p:nvPr>
            <p:ph type="body" sz="quarter" idx="16" hasCustomPrompt="1"/>
          </p:nvPr>
        </p:nvSpPr>
        <p:spPr>
          <a:xfrm>
            <a:off x="6264914" y="2764838"/>
            <a:ext cx="5575395" cy="3680411"/>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4ACBB80F-7D7F-BB62-E374-9CD545989C62}"/>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1542123445"/>
      </p:ext>
    </p:extLst>
  </p:cSld>
  <p:clrMapOvr>
    <a:masterClrMapping/>
  </p:clrMapOvr>
</p:sldLayout>
</file>

<file path=ppt/slideLayouts/slideLayout468.xml><?xml version="1.0" encoding="utf-8"?>
<p:sldLayout xmlns:a="http://schemas.openxmlformats.org/drawingml/2006/main" xmlns:r="http://schemas.openxmlformats.org/officeDocument/2006/relationships" xmlns:p="http://schemas.openxmlformats.org/presentationml/2006/main" preserve="1">
  <p:cSld name="White Background 3 Culumn">
    <p:spTree>
      <p:nvGrpSpPr>
        <p:cNvPr id="1" name=""/>
        <p:cNvGrpSpPr/>
        <p:nvPr/>
      </p:nvGrpSpPr>
      <p:grpSpPr>
        <a:xfrm>
          <a:off x="0" y="0"/>
          <a:ext cx="0" cy="0"/>
          <a:chOff x="0" y="0"/>
          <a:chExt cx="0" cy="0"/>
        </a:xfrm>
      </p:grpSpPr>
      <p:sp>
        <p:nvSpPr>
          <p:cNvPr id="23" name="Text Placeholder 22">
            <a:extLst>
              <a:ext uri="{FF2B5EF4-FFF2-40B4-BE49-F238E27FC236}">
                <a16:creationId xmlns:a16="http://schemas.microsoft.com/office/drawing/2014/main" id="{434CE2AE-67FD-0F67-AC43-FAEA26EE3CD3}"/>
              </a:ext>
            </a:extLst>
          </p:cNvPr>
          <p:cNvSpPr>
            <a:spLocks noGrp="1"/>
          </p:cNvSpPr>
          <p:nvPr>
            <p:ph type="body" sz="quarter" idx="18"/>
          </p:nvPr>
        </p:nvSpPr>
        <p:spPr>
          <a:xfrm>
            <a:off x="311266" y="1410514"/>
            <a:ext cx="3632192" cy="1158875"/>
          </a:xfrm>
        </p:spPr>
        <p:txBody>
          <a:bodyPr vert="horz" lIns="91440" tIns="45720" rIns="91440" bIns="45720" rtlCol="0" anchor="t">
            <a:noAutofit/>
          </a:bodyPr>
          <a:lstStyle>
            <a:lvl1pPr marL="0" indent="0">
              <a:buFontTx/>
              <a:buNone/>
              <a:defRPr lang="en-US" sz="3000" smtClean="0">
                <a:latin typeface="Univers Light" panose="020B0403020202020204" pitchFamily="34" charset="0"/>
                <a:ea typeface="+mj-ea"/>
                <a:cs typeface="+mj-cs"/>
              </a:defRPr>
            </a:lvl1pPr>
            <a:lvl2pPr marL="228508" indent="0">
              <a:buFontTx/>
              <a:buNone/>
              <a:defRPr lang="en-US" smtClean="0"/>
            </a:lvl2pPr>
            <a:lvl3pPr marL="228508" indent="0">
              <a:buFontTx/>
              <a:buNone/>
              <a:defRPr lang="en-US" smtClean="0"/>
            </a:lvl3pPr>
            <a:lvl4pPr marL="228508" indent="0">
              <a:buFontTx/>
              <a:buNone/>
              <a:defRPr lang="en-US" smtClean="0"/>
            </a:lvl4pPr>
            <a:lvl5pPr marL="228508" indent="0">
              <a:buFontTx/>
              <a:buNone/>
              <a:defRPr lang="en-US"/>
            </a:lvl5pPr>
          </a:lstStyle>
          <a:p>
            <a:pPr marL="9525" lvl="0" indent="-9525">
              <a:spcBef>
                <a:spcPct val="0"/>
              </a:spcBef>
              <a:buNone/>
              <a:tabLst/>
            </a:pPr>
            <a:r>
              <a:rPr lang="en-US"/>
              <a:t>Click to edit Master text styles</a:t>
            </a:r>
          </a:p>
        </p:txBody>
      </p:sp>
      <p:sp>
        <p:nvSpPr>
          <p:cNvPr id="24" name="Text Placeholder 22">
            <a:extLst>
              <a:ext uri="{FF2B5EF4-FFF2-40B4-BE49-F238E27FC236}">
                <a16:creationId xmlns:a16="http://schemas.microsoft.com/office/drawing/2014/main" id="{47B76B61-373C-2F29-4F91-F1180377A3BE}"/>
              </a:ext>
            </a:extLst>
          </p:cNvPr>
          <p:cNvSpPr>
            <a:spLocks noGrp="1"/>
          </p:cNvSpPr>
          <p:nvPr>
            <p:ph type="body" sz="quarter" idx="19"/>
          </p:nvPr>
        </p:nvSpPr>
        <p:spPr>
          <a:xfrm>
            <a:off x="4279904" y="1410514"/>
            <a:ext cx="3632192" cy="1158875"/>
          </a:xfrm>
        </p:spPr>
        <p:txBody>
          <a:bodyPr vert="horz" lIns="91440" tIns="45720" rIns="91440" bIns="45720" rtlCol="0" anchor="t">
            <a:noAutofit/>
          </a:bodyPr>
          <a:lstStyle>
            <a:lvl1pPr marL="0" indent="0">
              <a:buFontTx/>
              <a:buNone/>
              <a:defRPr lang="en-US" sz="3000" smtClean="0">
                <a:latin typeface="Univers Light" panose="020B0403020202020204" pitchFamily="34" charset="0"/>
                <a:ea typeface="+mj-ea"/>
                <a:cs typeface="+mj-cs"/>
              </a:defRPr>
            </a:lvl1pPr>
            <a:lvl2pPr marL="228508" indent="0">
              <a:buFontTx/>
              <a:buNone/>
              <a:defRPr lang="en-US" smtClean="0"/>
            </a:lvl2pPr>
            <a:lvl3pPr marL="228508" indent="0">
              <a:buFontTx/>
              <a:buNone/>
              <a:defRPr lang="en-US" smtClean="0"/>
            </a:lvl3pPr>
            <a:lvl4pPr marL="228508" indent="0">
              <a:buFontTx/>
              <a:buNone/>
              <a:defRPr lang="en-US" smtClean="0"/>
            </a:lvl4pPr>
            <a:lvl5pPr marL="228508" indent="0">
              <a:buFontTx/>
              <a:buNone/>
              <a:defRPr lang="en-US"/>
            </a:lvl5pPr>
          </a:lstStyle>
          <a:p>
            <a:pPr marL="9525" lvl="0" indent="-9525">
              <a:spcBef>
                <a:spcPct val="0"/>
              </a:spcBef>
              <a:buNone/>
              <a:tabLst/>
            </a:pPr>
            <a:r>
              <a:rPr lang="en-US"/>
              <a:t>Click to edit Master text styles</a:t>
            </a:r>
          </a:p>
        </p:txBody>
      </p:sp>
      <p:sp>
        <p:nvSpPr>
          <p:cNvPr id="25" name="Text Placeholder 22">
            <a:extLst>
              <a:ext uri="{FF2B5EF4-FFF2-40B4-BE49-F238E27FC236}">
                <a16:creationId xmlns:a16="http://schemas.microsoft.com/office/drawing/2014/main" id="{CF19A8A2-F684-FE06-6A29-DA59370B201F}"/>
              </a:ext>
            </a:extLst>
          </p:cNvPr>
          <p:cNvSpPr>
            <a:spLocks noGrp="1"/>
          </p:cNvSpPr>
          <p:nvPr>
            <p:ph type="body" sz="quarter" idx="20"/>
          </p:nvPr>
        </p:nvSpPr>
        <p:spPr>
          <a:xfrm>
            <a:off x="8216908" y="1410514"/>
            <a:ext cx="3632192" cy="1158875"/>
          </a:xfrm>
        </p:spPr>
        <p:txBody>
          <a:bodyPr vert="horz" lIns="91440" tIns="45720" rIns="91440" bIns="45720" rtlCol="0" anchor="t">
            <a:noAutofit/>
          </a:bodyPr>
          <a:lstStyle>
            <a:lvl1pPr marL="0" indent="0">
              <a:buFontTx/>
              <a:buNone/>
              <a:defRPr lang="en-US" sz="3000" smtClean="0">
                <a:latin typeface="Univers Light" panose="020B0403020202020204" pitchFamily="34" charset="0"/>
                <a:ea typeface="+mj-ea"/>
                <a:cs typeface="+mj-cs"/>
              </a:defRPr>
            </a:lvl1pPr>
            <a:lvl2pPr marL="228508" indent="0">
              <a:buFontTx/>
              <a:buNone/>
              <a:defRPr lang="en-US" smtClean="0"/>
            </a:lvl2pPr>
            <a:lvl3pPr marL="228508" indent="0">
              <a:buFontTx/>
              <a:buNone/>
              <a:defRPr lang="en-US" smtClean="0"/>
            </a:lvl3pPr>
            <a:lvl4pPr marL="228508" indent="0">
              <a:buFontTx/>
              <a:buNone/>
              <a:defRPr lang="en-US" smtClean="0"/>
            </a:lvl4pPr>
            <a:lvl5pPr marL="228508" indent="0">
              <a:buFontTx/>
              <a:buNone/>
              <a:defRPr lang="en-US"/>
            </a:lvl5pPr>
          </a:lstStyle>
          <a:p>
            <a:pPr marL="9525" lvl="0" indent="-9525">
              <a:spcBef>
                <a:spcPct val="0"/>
              </a:spcBef>
              <a:buNone/>
              <a:tabLst/>
            </a:pPr>
            <a:r>
              <a:rPr lang="en-US"/>
              <a:t>Click to edit Master text styles</a:t>
            </a:r>
          </a:p>
        </p:txBody>
      </p:sp>
      <p:sp>
        <p:nvSpPr>
          <p:cNvPr id="11" name="Text Placeholder 5">
            <a:extLst>
              <a:ext uri="{FF2B5EF4-FFF2-40B4-BE49-F238E27FC236}">
                <a16:creationId xmlns:a16="http://schemas.microsoft.com/office/drawing/2014/main" id="{548F4759-018E-60E4-602B-ADE501DADF45}"/>
              </a:ext>
            </a:extLst>
          </p:cNvPr>
          <p:cNvSpPr>
            <a:spLocks noGrp="1"/>
          </p:cNvSpPr>
          <p:nvPr>
            <p:ph type="body" sz="quarter" idx="21" hasCustomPrompt="1"/>
          </p:nvPr>
        </p:nvSpPr>
        <p:spPr>
          <a:xfrm>
            <a:off x="304800" y="2764840"/>
            <a:ext cx="3632192" cy="368041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2" name="Text Placeholder 5">
            <a:extLst>
              <a:ext uri="{FF2B5EF4-FFF2-40B4-BE49-F238E27FC236}">
                <a16:creationId xmlns:a16="http://schemas.microsoft.com/office/drawing/2014/main" id="{0A7E8BAA-59E2-E822-DB25-5D93A4B0A6D0}"/>
              </a:ext>
            </a:extLst>
          </p:cNvPr>
          <p:cNvSpPr>
            <a:spLocks noGrp="1"/>
          </p:cNvSpPr>
          <p:nvPr>
            <p:ph type="body" sz="quarter" idx="22" hasCustomPrompt="1"/>
          </p:nvPr>
        </p:nvSpPr>
        <p:spPr>
          <a:xfrm>
            <a:off x="4279904" y="2764840"/>
            <a:ext cx="3632192" cy="368041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3" name="Text Placeholder 5">
            <a:extLst>
              <a:ext uri="{FF2B5EF4-FFF2-40B4-BE49-F238E27FC236}">
                <a16:creationId xmlns:a16="http://schemas.microsoft.com/office/drawing/2014/main" id="{B10C3491-3D03-F7D9-D15A-68DE3390862D}"/>
              </a:ext>
            </a:extLst>
          </p:cNvPr>
          <p:cNvSpPr>
            <a:spLocks noGrp="1"/>
          </p:cNvSpPr>
          <p:nvPr>
            <p:ph type="body" sz="quarter" idx="23" hasCustomPrompt="1"/>
          </p:nvPr>
        </p:nvSpPr>
        <p:spPr>
          <a:xfrm>
            <a:off x="8216908" y="2764840"/>
            <a:ext cx="3632192" cy="368041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6" name="Title 1">
            <a:extLst>
              <a:ext uri="{FF2B5EF4-FFF2-40B4-BE49-F238E27FC236}">
                <a16:creationId xmlns:a16="http://schemas.microsoft.com/office/drawing/2014/main" id="{9C6D5681-0E5A-928D-02CF-ABD4D86C0282}"/>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1825387183"/>
      </p:ext>
    </p:extLst>
  </p:cSld>
  <p:clrMapOvr>
    <a:masterClrMapping/>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preserve="1">
  <p:cSld name="White Background 4 Culumn">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7B6BB4EB-8DFC-8330-D40B-3A775D2756ED}"/>
              </a:ext>
            </a:extLst>
          </p:cNvPr>
          <p:cNvSpPr>
            <a:spLocks noGrp="1"/>
          </p:cNvSpPr>
          <p:nvPr>
            <p:ph type="body" sz="quarter" idx="30"/>
          </p:nvPr>
        </p:nvSpPr>
        <p:spPr>
          <a:xfrm>
            <a:off x="309307"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26" name="Text Placeholder 24">
            <a:extLst>
              <a:ext uri="{FF2B5EF4-FFF2-40B4-BE49-F238E27FC236}">
                <a16:creationId xmlns:a16="http://schemas.microsoft.com/office/drawing/2014/main" id="{F21110DE-4C22-FD37-4034-575865FC19A5}"/>
              </a:ext>
            </a:extLst>
          </p:cNvPr>
          <p:cNvSpPr>
            <a:spLocks noGrp="1"/>
          </p:cNvSpPr>
          <p:nvPr>
            <p:ph type="body" sz="quarter" idx="31"/>
          </p:nvPr>
        </p:nvSpPr>
        <p:spPr>
          <a:xfrm>
            <a:off x="3283864"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27" name="Text Placeholder 24">
            <a:extLst>
              <a:ext uri="{FF2B5EF4-FFF2-40B4-BE49-F238E27FC236}">
                <a16:creationId xmlns:a16="http://schemas.microsoft.com/office/drawing/2014/main" id="{4E068FA4-4074-CEA7-3717-6FD5FD588517}"/>
              </a:ext>
            </a:extLst>
          </p:cNvPr>
          <p:cNvSpPr>
            <a:spLocks noGrp="1"/>
          </p:cNvSpPr>
          <p:nvPr>
            <p:ph type="body" sz="quarter" idx="32"/>
          </p:nvPr>
        </p:nvSpPr>
        <p:spPr>
          <a:xfrm>
            <a:off x="6258421"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28" name="Text Placeholder 24">
            <a:extLst>
              <a:ext uri="{FF2B5EF4-FFF2-40B4-BE49-F238E27FC236}">
                <a16:creationId xmlns:a16="http://schemas.microsoft.com/office/drawing/2014/main" id="{735AC763-E752-330D-3CF9-37BD121363A6}"/>
              </a:ext>
            </a:extLst>
          </p:cNvPr>
          <p:cNvSpPr>
            <a:spLocks noGrp="1"/>
          </p:cNvSpPr>
          <p:nvPr>
            <p:ph type="body" sz="quarter" idx="33"/>
          </p:nvPr>
        </p:nvSpPr>
        <p:spPr>
          <a:xfrm>
            <a:off x="9232977"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12" name="Text Placeholder 5">
            <a:extLst>
              <a:ext uri="{FF2B5EF4-FFF2-40B4-BE49-F238E27FC236}">
                <a16:creationId xmlns:a16="http://schemas.microsoft.com/office/drawing/2014/main" id="{41309A43-DFDB-E7D3-B33D-B889BF35649B}"/>
              </a:ext>
            </a:extLst>
          </p:cNvPr>
          <p:cNvSpPr>
            <a:spLocks noGrp="1"/>
          </p:cNvSpPr>
          <p:nvPr>
            <p:ph type="body" sz="quarter" idx="21" hasCustomPrompt="1"/>
          </p:nvPr>
        </p:nvSpPr>
        <p:spPr>
          <a:xfrm>
            <a:off x="310896" y="2764840"/>
            <a:ext cx="2615184" cy="3680410"/>
          </a:xfrm>
        </p:spPr>
        <p:txBody>
          <a:bodyPr/>
          <a:lstStyle>
            <a:lvl1pPr>
              <a:defRPr sz="2100"/>
            </a:lvl1pPr>
            <a:lvl2pPr>
              <a:defRPr sz="1900"/>
            </a:lvl2pPr>
            <a:lvl3pPr>
              <a:defRPr sz="1900"/>
            </a:lvl3pPr>
            <a:lvl4pPr>
              <a:defRPr sz="1900"/>
            </a:lvl4pPr>
            <a:lvl5pPr>
              <a:defRPr sz="190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3" name="Text Placeholder 5">
            <a:extLst>
              <a:ext uri="{FF2B5EF4-FFF2-40B4-BE49-F238E27FC236}">
                <a16:creationId xmlns:a16="http://schemas.microsoft.com/office/drawing/2014/main" id="{B20F4F59-9187-5758-9690-059B4F10E398}"/>
              </a:ext>
            </a:extLst>
          </p:cNvPr>
          <p:cNvSpPr>
            <a:spLocks noGrp="1"/>
          </p:cNvSpPr>
          <p:nvPr>
            <p:ph type="body" sz="quarter" idx="34" hasCustomPrompt="1"/>
          </p:nvPr>
        </p:nvSpPr>
        <p:spPr>
          <a:xfrm>
            <a:off x="3284844" y="2764840"/>
            <a:ext cx="2615184" cy="3680410"/>
          </a:xfrm>
        </p:spPr>
        <p:txBody>
          <a:bodyPr vert="horz" lIns="91440" tIns="45720" rIns="91440" bIns="45720" rtlCol="0">
            <a:normAutofit/>
          </a:bodyPr>
          <a:lstStyle>
            <a:lvl1pPr>
              <a:defRPr lang="en-US" sz="2100" dirty="0"/>
            </a:lvl1pPr>
            <a:lvl2pPr>
              <a:defRPr lang="en-US" sz="1900" dirty="0"/>
            </a:lvl2pPr>
            <a:lvl3pPr>
              <a:defRPr lang="en-US" sz="1900" dirty="0"/>
            </a:lvl3pPr>
            <a:lvl4pPr>
              <a:defRPr lang="en-US" sz="1900" dirty="0"/>
            </a:lvl4pPr>
            <a:lvl5pPr>
              <a:defRPr lang="en-US" sz="1900" dirty="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4" name="Text Placeholder 5">
            <a:extLst>
              <a:ext uri="{FF2B5EF4-FFF2-40B4-BE49-F238E27FC236}">
                <a16:creationId xmlns:a16="http://schemas.microsoft.com/office/drawing/2014/main" id="{CD5371A2-75DD-FDDB-A233-6585D6374ECE}"/>
              </a:ext>
            </a:extLst>
          </p:cNvPr>
          <p:cNvSpPr>
            <a:spLocks noGrp="1"/>
          </p:cNvSpPr>
          <p:nvPr>
            <p:ph type="body" sz="quarter" idx="35" hasCustomPrompt="1"/>
          </p:nvPr>
        </p:nvSpPr>
        <p:spPr>
          <a:xfrm>
            <a:off x="6254496" y="2764840"/>
            <a:ext cx="2615184" cy="3680410"/>
          </a:xfrm>
        </p:spPr>
        <p:txBody>
          <a:bodyPr vert="horz" lIns="91440" tIns="45720" rIns="91440" bIns="45720" rtlCol="0">
            <a:normAutofit/>
          </a:bodyPr>
          <a:lstStyle>
            <a:lvl1pPr>
              <a:defRPr lang="en-US" sz="2100" dirty="0"/>
            </a:lvl1pPr>
            <a:lvl2pPr>
              <a:defRPr lang="en-US" sz="1900" dirty="0"/>
            </a:lvl2pPr>
            <a:lvl3pPr>
              <a:defRPr lang="en-US" sz="1900" dirty="0"/>
            </a:lvl3pPr>
            <a:lvl4pPr>
              <a:defRPr lang="en-US" sz="1900" dirty="0"/>
            </a:lvl4pPr>
            <a:lvl5pPr>
              <a:defRPr lang="en-US" sz="1900" dirty="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6" name="Text Placeholder 5">
            <a:extLst>
              <a:ext uri="{FF2B5EF4-FFF2-40B4-BE49-F238E27FC236}">
                <a16:creationId xmlns:a16="http://schemas.microsoft.com/office/drawing/2014/main" id="{ED991A6C-E392-9557-EF91-A906502C5456}"/>
              </a:ext>
            </a:extLst>
          </p:cNvPr>
          <p:cNvSpPr>
            <a:spLocks noGrp="1"/>
          </p:cNvSpPr>
          <p:nvPr>
            <p:ph type="body" sz="quarter" idx="36" hasCustomPrompt="1"/>
          </p:nvPr>
        </p:nvSpPr>
        <p:spPr>
          <a:xfrm>
            <a:off x="9232977" y="2764840"/>
            <a:ext cx="2615184" cy="3680410"/>
          </a:xfrm>
        </p:spPr>
        <p:txBody>
          <a:bodyPr vert="horz" lIns="91440" tIns="45720" rIns="91440" bIns="45720" rtlCol="0">
            <a:normAutofit/>
          </a:bodyPr>
          <a:lstStyle>
            <a:lvl1pPr>
              <a:defRPr lang="en-US" sz="2100" dirty="0"/>
            </a:lvl1pPr>
            <a:lvl2pPr>
              <a:defRPr lang="en-US" sz="1900" dirty="0"/>
            </a:lvl2pPr>
            <a:lvl3pPr>
              <a:defRPr lang="en-US" sz="1900" dirty="0"/>
            </a:lvl3pPr>
            <a:lvl4pPr>
              <a:defRPr lang="en-US" sz="1900" dirty="0"/>
            </a:lvl4pPr>
            <a:lvl5pPr>
              <a:defRPr lang="en-US" sz="1900" dirty="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6" name="Title 1">
            <a:extLst>
              <a:ext uri="{FF2B5EF4-FFF2-40B4-BE49-F238E27FC236}">
                <a16:creationId xmlns:a16="http://schemas.microsoft.com/office/drawing/2014/main" id="{F1791BF4-54FB-D459-8FD1-9F9812D22A0E}"/>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30119810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userDrawn="1">
  <p:cSld name="Title Only - Dark">
    <p:bg>
      <p:bgPr>
        <a:solidFill>
          <a:schemeClr val="tx2">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7F519-456A-4728-90EE-650D137BF1E2}"/>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TextBox 2">
            <a:extLst>
              <a:ext uri="{FF2B5EF4-FFF2-40B4-BE49-F238E27FC236}">
                <a16:creationId xmlns:a16="http://schemas.microsoft.com/office/drawing/2014/main" id="{338D6546-A7A6-4C59-B5B0-00C27AC441A2}"/>
              </a:ext>
            </a:extLst>
          </p:cNvPr>
          <p:cNvSpPr txBox="1"/>
          <p:nvPr userDrawn="1"/>
        </p:nvSpPr>
        <p:spPr>
          <a:xfrm>
            <a:off x="409574" y="6438488"/>
            <a:ext cx="3500654" cy="246221"/>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1BB37B-1DAA-4640-8D79-39B1F1745DE7}" type="slidenum">
              <a:rPr lang="en-US" sz="1000" smtClean="0">
                <a:solidFill>
                  <a:schemeClr val="bg1"/>
                </a:solidFill>
                <a:latin typeface="Arial" panose="020B0604020202020204" pitchFamily="34" charset="0"/>
                <a:ea typeface="Open Sans Light" panose="020B0306030504020204" pitchFamily="34" charset="0"/>
                <a:cs typeface="Arial" panose="020B0604020202020204" pitchFamily="34" charset="0"/>
              </a:rPr>
              <a:t>‹N°›</a:t>
            </a:fld>
            <a:r>
              <a:rPr lang="en-US" sz="1000" dirty="0">
                <a:solidFill>
                  <a:schemeClr val="bg1"/>
                </a:solidFill>
                <a:latin typeface="Arial" panose="020B0604020202020204" pitchFamily="34" charset="0"/>
                <a:ea typeface="Open Sans Light" panose="020B0306030504020204" pitchFamily="34" charset="0"/>
                <a:cs typeface="Arial" panose="020B0604020202020204" pitchFamily="34" charset="0"/>
              </a:rPr>
              <a:t>   |   Copyright © 2020 OneTrust LLC</a:t>
            </a:r>
          </a:p>
        </p:txBody>
      </p:sp>
      <p:grpSp>
        <p:nvGrpSpPr>
          <p:cNvPr id="4" name="Group 3">
            <a:extLst>
              <a:ext uri="{FF2B5EF4-FFF2-40B4-BE49-F238E27FC236}">
                <a16:creationId xmlns:a16="http://schemas.microsoft.com/office/drawing/2014/main" id="{BD969FB9-0C9E-4998-879E-FCD10BE8BE87}"/>
              </a:ext>
            </a:extLst>
          </p:cNvPr>
          <p:cNvGrpSpPr/>
          <p:nvPr userDrawn="1"/>
        </p:nvGrpSpPr>
        <p:grpSpPr>
          <a:xfrm>
            <a:off x="0" y="-1"/>
            <a:ext cx="12201427" cy="91441"/>
            <a:chOff x="0" y="-1"/>
            <a:chExt cx="12201427" cy="91441"/>
          </a:xfrm>
        </p:grpSpPr>
        <p:sp>
          <p:nvSpPr>
            <p:cNvPr id="5" name="Rectangle 4">
              <a:extLst>
                <a:ext uri="{FF2B5EF4-FFF2-40B4-BE49-F238E27FC236}">
                  <a16:creationId xmlns:a16="http://schemas.microsoft.com/office/drawing/2014/main" id="{3CC0ACBD-B641-49F6-AC4A-23E750294291}"/>
                </a:ext>
              </a:extLst>
            </p:cNvPr>
            <p:cNvSpPr/>
            <p:nvPr/>
          </p:nvSpPr>
          <p:spPr>
            <a:xfrm>
              <a:off x="0" y="0"/>
              <a:ext cx="12201427" cy="9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latin typeface="+mn-lt"/>
                <a:ea typeface="Open Sans" panose="020B0806030504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04B0E811-8755-44CA-B210-E5354F875BF6}"/>
                </a:ext>
              </a:extLst>
            </p:cNvPr>
            <p:cNvPicPr>
              <a:picLocks noChangeAspect="1"/>
            </p:cNvPicPr>
            <p:nvPr/>
          </p:nvPicPr>
          <p:blipFill rotWithShape="1">
            <a:blip r:embed="rId2">
              <a:extLst>
                <a:ext uri="{28A0092B-C50C-407E-A947-70E740481C1C}">
                  <a14:useLocalDpi xmlns:a14="http://schemas.microsoft.com/office/drawing/2010/main" val="0"/>
                </a:ext>
              </a:extLst>
            </a:blip>
            <a:srcRect t="45439" r="20377" b="53228"/>
            <a:stretch/>
          </p:blipFill>
          <p:spPr>
            <a:xfrm>
              <a:off x="5549063" y="-1"/>
              <a:ext cx="6652364" cy="91441"/>
            </a:xfrm>
            <a:prstGeom prst="rect">
              <a:avLst/>
            </a:prstGeom>
          </p:spPr>
        </p:pic>
      </p:grpSp>
      <p:pic>
        <p:nvPicPr>
          <p:cNvPr id="9" name="Picture 8">
            <a:extLst>
              <a:ext uri="{FF2B5EF4-FFF2-40B4-BE49-F238E27FC236}">
                <a16:creationId xmlns:a16="http://schemas.microsoft.com/office/drawing/2014/main" id="{CBB54246-89C4-7043-9F89-FB8580B6644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421315" y="6284729"/>
            <a:ext cx="1501464" cy="563049"/>
          </a:xfrm>
          <a:prstGeom prst="rect">
            <a:avLst/>
          </a:prstGeom>
        </p:spPr>
      </p:pic>
    </p:spTree>
    <p:extLst>
      <p:ext uri="{BB962C8B-B14F-4D97-AF65-F5344CB8AC3E}">
        <p14:creationId xmlns:p14="http://schemas.microsoft.com/office/powerpoint/2010/main" val="1144218378"/>
      </p:ext>
    </p:extLst>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preserve="1">
  <p:cSld name="White Background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903871"/>
      </p:ext>
    </p:extLst>
  </p:cSld>
  <p:clrMapOvr>
    <a:masterClrMapping/>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p:cSld name="Green Background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797946"/>
      </p:ext>
    </p:extLst>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p:cSld name="Title,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69A30-FFB9-473B-8470-34A27BA36C41}"/>
              </a:ext>
            </a:extLst>
          </p:cNvPr>
          <p:cNvSpPr>
            <a:spLocks noGrp="1"/>
          </p:cNvSpPr>
          <p:nvPr>
            <p:ph type="title"/>
          </p:nvPr>
        </p:nvSpPr>
        <p:spPr/>
        <p:txBody>
          <a:bodyPr/>
          <a:lstStyle>
            <a:lvl1pPr>
              <a:defRPr/>
            </a:lvl1pPr>
          </a:lstStyle>
          <a:p>
            <a:r>
              <a:rPr lang="en-US"/>
              <a:t>Click to edit Master title style</a:t>
            </a:r>
          </a:p>
        </p:txBody>
      </p:sp>
      <p:sp>
        <p:nvSpPr>
          <p:cNvPr id="3" name="Text Placeholder 3">
            <a:extLst>
              <a:ext uri="{FF2B5EF4-FFF2-40B4-BE49-F238E27FC236}">
                <a16:creationId xmlns:a16="http://schemas.microsoft.com/office/drawing/2014/main" id="{37EAEC8A-D2E1-40FF-A610-FD9EE7F4029E}"/>
              </a:ext>
            </a:extLst>
          </p:cNvPr>
          <p:cNvSpPr>
            <a:spLocks noGrp="1"/>
          </p:cNvSpPr>
          <p:nvPr>
            <p:ph type="body" sz="quarter" idx="11"/>
          </p:nvPr>
        </p:nvSpPr>
        <p:spPr>
          <a:xfrm>
            <a:off x="409575" y="1196463"/>
            <a:ext cx="11383963" cy="328185"/>
          </a:xfrm>
        </p:spPr>
        <p:txBody>
          <a:bodyPr anchor="ctr"/>
          <a:lstStyle>
            <a:lvl1pPr marL="0" indent="0">
              <a:buNone/>
              <a:defRPr sz="2000">
                <a:solidFill>
                  <a:schemeClr val="tx2"/>
                </a:solidFill>
              </a:defRPr>
            </a:lvl1pPr>
            <a:lvl2pPr marL="457200" indent="0">
              <a:buNone/>
              <a:defRPr>
                <a:solidFill>
                  <a:schemeClr val="tx2"/>
                </a:solidFill>
              </a:defRPr>
            </a:lvl2pPr>
            <a:lvl3pPr marL="914400" indent="0">
              <a:buNone/>
              <a:defRPr>
                <a:solidFill>
                  <a:schemeClr val="tx2"/>
                </a:solidFill>
              </a:defRPr>
            </a:lvl3pPr>
            <a:lvl4pPr marL="1371600" indent="0">
              <a:buNone/>
              <a:defRPr>
                <a:solidFill>
                  <a:schemeClr val="tx2"/>
                </a:solidFill>
              </a:defRPr>
            </a:lvl4pPr>
            <a:lvl5pPr marL="1828800" indent="0">
              <a:buNone/>
              <a:defRPr>
                <a:solidFill>
                  <a:schemeClr val="tx2"/>
                </a:solidFill>
              </a:defRPr>
            </a:lvl5pPr>
          </a:lstStyle>
          <a:p>
            <a:pPr lvl="0"/>
            <a:r>
              <a:rPr lang="en-US"/>
              <a:t>Click to edit Master text styles</a:t>
            </a:r>
          </a:p>
        </p:txBody>
      </p:sp>
    </p:spTree>
    <p:extLst>
      <p:ext uri="{BB962C8B-B14F-4D97-AF65-F5344CB8AC3E}">
        <p14:creationId xmlns:p14="http://schemas.microsoft.com/office/powerpoint/2010/main" val="3536951496"/>
      </p:ext>
    </p:extLst>
  </p:cSld>
  <p:clrMapOvr>
    <a:masterClrMapping/>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1126759"/>
      </p:ext>
    </p:extLst>
  </p:cSld>
  <p:clrMapOvr>
    <a:masterClrMapping/>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showMasterSp="0">
  <p:cSld name="Title Slide_1">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FB4624B4-9C9E-439B-8818-C5618A25C679}"/>
              </a:ext>
            </a:extLst>
          </p:cNvPr>
          <p:cNvSpPr/>
          <p:nvPr/>
        </p:nvSpPr>
        <p:spPr>
          <a:xfrm>
            <a:off x="3048" y="0"/>
            <a:ext cx="12188952" cy="6858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41" name="Subtitle 2">
            <a:extLst>
              <a:ext uri="{FF2B5EF4-FFF2-40B4-BE49-F238E27FC236}">
                <a16:creationId xmlns:a16="http://schemas.microsoft.com/office/drawing/2014/main" id="{89C4D6D5-7228-485D-BD91-4DB1E8D36D91}"/>
              </a:ext>
            </a:extLst>
          </p:cNvPr>
          <p:cNvSpPr>
            <a:spLocks noGrp="1"/>
          </p:cNvSpPr>
          <p:nvPr>
            <p:ph type="subTitle" idx="1"/>
          </p:nvPr>
        </p:nvSpPr>
        <p:spPr>
          <a:xfrm>
            <a:off x="617040" y="2818157"/>
            <a:ext cx="5146520" cy="741362"/>
          </a:xfrm>
          <a:prstGeom prst="rect">
            <a:avLst/>
          </a:prstGeom>
        </p:spPr>
        <p:txBody>
          <a:bodyPr>
            <a:noAutofit/>
          </a:bodyPr>
          <a:lstStyle>
            <a:lvl1pPr marL="0" indent="0" algn="l">
              <a:buNone/>
              <a:defRPr sz="2400" b="0">
                <a:solidFill>
                  <a:schemeClr val="bg1"/>
                </a:solidFill>
                <a:latin typeface="Arial" panose="020B0604020202020204" pitchFamily="34" charset="0"/>
                <a:ea typeface="Open Sans" panose="020B0806030504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5" name="Text Placeholder 44">
            <a:extLst>
              <a:ext uri="{FF2B5EF4-FFF2-40B4-BE49-F238E27FC236}">
                <a16:creationId xmlns:a16="http://schemas.microsoft.com/office/drawing/2014/main" id="{4D248F45-E743-42AA-A39C-08E4DB9E6EC3}"/>
              </a:ext>
            </a:extLst>
          </p:cNvPr>
          <p:cNvSpPr>
            <a:spLocks noGrp="1"/>
          </p:cNvSpPr>
          <p:nvPr>
            <p:ph type="body" sz="quarter" idx="10" hasCustomPrompt="1"/>
          </p:nvPr>
        </p:nvSpPr>
        <p:spPr>
          <a:xfrm>
            <a:off x="617040" y="634999"/>
            <a:ext cx="5146520" cy="1984201"/>
          </a:xfrm>
        </p:spPr>
        <p:txBody>
          <a:bodyPr anchor="b">
            <a:noAutofit/>
          </a:bodyPr>
          <a:lstStyle>
            <a:lvl1pPr marL="0" indent="0">
              <a:buNone/>
              <a:defRPr sz="4000">
                <a:solidFill>
                  <a:schemeClr val="bg1"/>
                </a:solidFill>
              </a:defRPr>
            </a:lvl1pPr>
          </a:lstStyle>
          <a:p>
            <a:pPr lvl="0"/>
            <a:r>
              <a:rPr lang="en-US"/>
              <a:t>Click to edit Master Title Style</a:t>
            </a:r>
          </a:p>
        </p:txBody>
      </p:sp>
      <p:sp>
        <p:nvSpPr>
          <p:cNvPr id="46" name="Text Placeholder 44">
            <a:extLst>
              <a:ext uri="{FF2B5EF4-FFF2-40B4-BE49-F238E27FC236}">
                <a16:creationId xmlns:a16="http://schemas.microsoft.com/office/drawing/2014/main" id="{3316ABB2-5B1B-4FBF-9D4B-A24A8D2C0517}"/>
              </a:ext>
            </a:extLst>
          </p:cNvPr>
          <p:cNvSpPr>
            <a:spLocks noGrp="1"/>
          </p:cNvSpPr>
          <p:nvPr>
            <p:ph type="body" sz="quarter" idx="11" hasCustomPrompt="1"/>
          </p:nvPr>
        </p:nvSpPr>
        <p:spPr>
          <a:xfrm>
            <a:off x="617040" y="3815299"/>
            <a:ext cx="5146520" cy="453141"/>
          </a:xfrm>
        </p:spPr>
        <p:txBody>
          <a:bodyPr anchor="t">
            <a:noAutofit/>
          </a:bodyPr>
          <a:lstStyle>
            <a:lvl1pPr marL="0" indent="0">
              <a:buNone/>
              <a:defRPr sz="2000">
                <a:solidFill>
                  <a:schemeClr val="bg1"/>
                </a:solidFill>
              </a:defRPr>
            </a:lvl1pPr>
          </a:lstStyle>
          <a:p>
            <a:pPr lvl="0"/>
            <a:r>
              <a:rPr lang="en-US"/>
              <a:t>Date</a:t>
            </a:r>
          </a:p>
        </p:txBody>
      </p:sp>
      <p:pic>
        <p:nvPicPr>
          <p:cNvPr id="49" name="Picture 48">
            <a:extLst>
              <a:ext uri="{FF2B5EF4-FFF2-40B4-BE49-F238E27FC236}">
                <a16:creationId xmlns:a16="http://schemas.microsoft.com/office/drawing/2014/main" id="{07957D6F-D05E-46E5-9CAA-1D5C814DC5E5}"/>
              </a:ext>
            </a:extLst>
          </p:cNvPr>
          <p:cNvPicPr>
            <a:picLocks noChangeAspect="1"/>
          </p:cNvPicPr>
          <p:nvPr/>
        </p:nvPicPr>
        <p:blipFill rotWithShape="1">
          <a:blip r:embed="rId2">
            <a:extLst>
              <a:ext uri="{28A0092B-C50C-407E-A947-70E740481C1C}">
                <a14:useLocalDpi xmlns:a14="http://schemas.microsoft.com/office/drawing/2010/main" val="0"/>
              </a:ext>
            </a:extLst>
          </a:blip>
          <a:srcRect r="36420"/>
          <a:stretch/>
        </p:blipFill>
        <p:spPr>
          <a:xfrm>
            <a:off x="6879991" y="0"/>
            <a:ext cx="5312009" cy="6858000"/>
          </a:xfrm>
          <a:prstGeom prst="rect">
            <a:avLst/>
          </a:prstGeom>
        </p:spPr>
      </p:pic>
      <p:pic>
        <p:nvPicPr>
          <p:cNvPr id="3" name="Picture 2">
            <a:extLst>
              <a:ext uri="{FF2B5EF4-FFF2-40B4-BE49-F238E27FC236}">
                <a16:creationId xmlns:a16="http://schemas.microsoft.com/office/drawing/2014/main" id="{83B2D044-846D-734A-8A6B-EF385FC18B3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32957" y="5231852"/>
            <a:ext cx="3118290" cy="1169358"/>
          </a:xfrm>
          <a:prstGeom prst="rect">
            <a:avLst/>
          </a:prstGeom>
        </p:spPr>
      </p:pic>
    </p:spTree>
    <p:extLst>
      <p:ext uri="{BB962C8B-B14F-4D97-AF65-F5344CB8AC3E}">
        <p14:creationId xmlns:p14="http://schemas.microsoft.com/office/powerpoint/2010/main" val="3853173901"/>
      </p:ext>
    </p:extLst>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p:cSld name="Desktop Sc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4745-B660-4CF6-8E47-ECE486EBDBE7}"/>
              </a:ext>
            </a:extLst>
          </p:cNvPr>
          <p:cNvSpPr>
            <a:spLocks noGrp="1"/>
          </p:cNvSpPr>
          <p:nvPr>
            <p:ph type="title"/>
          </p:nvPr>
        </p:nvSpPr>
        <p:spPr/>
        <p:txBody>
          <a:bodyPr>
            <a:noAutofit/>
          </a:bodyPr>
          <a:lstStyle>
            <a:lvl1pPr>
              <a:defRPr/>
            </a:lvl1pPr>
          </a:lstStyle>
          <a:p>
            <a:r>
              <a:rPr lang="en-US"/>
              <a:t>Click to edit Master title style</a:t>
            </a:r>
          </a:p>
        </p:txBody>
      </p:sp>
      <p:pic>
        <p:nvPicPr>
          <p:cNvPr id="14" name="Picture 13">
            <a:extLst>
              <a:ext uri="{FF2B5EF4-FFF2-40B4-BE49-F238E27FC236}">
                <a16:creationId xmlns:a16="http://schemas.microsoft.com/office/drawing/2014/main" id="{45110597-A695-DD42-8802-7225B1824067}"/>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rcRect l="14568" t="15531" r="11517" b="5131"/>
          <a:stretch/>
        </p:blipFill>
        <p:spPr>
          <a:xfrm>
            <a:off x="5024969" y="1325926"/>
            <a:ext cx="6565991" cy="5638800"/>
          </a:xfrm>
          <a:prstGeom prst="rect">
            <a:avLst/>
          </a:prstGeom>
        </p:spPr>
      </p:pic>
      <p:sp>
        <p:nvSpPr>
          <p:cNvPr id="15" name="Picture Placeholder 5">
            <a:extLst>
              <a:ext uri="{FF2B5EF4-FFF2-40B4-BE49-F238E27FC236}">
                <a16:creationId xmlns:a16="http://schemas.microsoft.com/office/drawing/2014/main" id="{18EE96EB-78A1-B245-8FFE-CF670BFBCE3C}"/>
              </a:ext>
            </a:extLst>
          </p:cNvPr>
          <p:cNvSpPr>
            <a:spLocks noGrp="1"/>
          </p:cNvSpPr>
          <p:nvPr>
            <p:ph type="pic" sz="quarter" idx="10"/>
          </p:nvPr>
        </p:nvSpPr>
        <p:spPr>
          <a:xfrm>
            <a:off x="5185807" y="1684803"/>
            <a:ext cx="6028853" cy="3488393"/>
          </a:xfrm>
          <a:solidFill>
            <a:schemeClr val="bg1"/>
          </a:solidFill>
        </p:spPr>
        <p:txBody>
          <a:bodyPr anchor="ctr">
            <a:noAutofit/>
          </a:bodyPr>
          <a:lstStyle>
            <a:lvl1pPr marL="0" indent="0" algn="ctr">
              <a:buNone/>
              <a:defRPr/>
            </a:lvl1pPr>
          </a:lstStyle>
          <a:p>
            <a:r>
              <a:rPr lang="en-US" dirty="0"/>
              <a:t>Click icon to add picture</a:t>
            </a:r>
          </a:p>
        </p:txBody>
      </p:sp>
    </p:spTree>
    <p:extLst>
      <p:ext uri="{BB962C8B-B14F-4D97-AF65-F5344CB8AC3E}">
        <p14:creationId xmlns:p14="http://schemas.microsoft.com/office/powerpoint/2010/main" val="1869575547"/>
      </p:ext>
    </p:extLst>
  </p:cSld>
  <p:clrMapOvr>
    <a:masterClrMapping/>
  </p:clrMapOvr>
</p:sldLayout>
</file>

<file path=ppt/slideLayouts/slideLayout47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6"/>
        <p:cNvGrpSpPr/>
        <p:nvPr/>
      </p:nvGrpSpPr>
      <p:grpSpPr>
        <a:xfrm>
          <a:off x="0" y="0"/>
          <a:ext cx="0" cy="0"/>
          <a:chOff x="0" y="0"/>
          <a:chExt cx="0" cy="0"/>
        </a:xfrm>
      </p:grpSpPr>
      <p:sp>
        <p:nvSpPr>
          <p:cNvPr id="87" name="Google Shape;87;p20"/>
          <p:cNvSpPr txBox="1">
            <a:spLocks noGrp="1"/>
          </p:cNvSpPr>
          <p:nvPr>
            <p:ph type="sldNum" idx="12"/>
          </p:nvPr>
        </p:nvSpPr>
        <p:spPr>
          <a:xfrm>
            <a:off x="11296611" y="6271617"/>
            <a:ext cx="731600" cy="343610"/>
          </a:xfrm>
          <a:prstGeom prst="rect">
            <a:avLst/>
          </a:prstGeom>
          <a:noFill/>
          <a:ln>
            <a:noFill/>
          </a:ln>
        </p:spPr>
        <p:txBody>
          <a:bodyPr spcFirstLastPara="1" wrap="square" lIns="68575" tIns="68575" rIns="68575" bIns="68575" anchor="ctr" anchorCtr="0">
            <a:spAutoFit/>
          </a:bodyPr>
          <a:lstStyle>
            <a:lvl1pPr marL="0" marR="0" lvl="0" indent="0" algn="r" rtl="0">
              <a:lnSpc>
                <a:spcPct val="100000"/>
              </a:lnSpc>
              <a:spcBef>
                <a:spcPts val="0"/>
              </a:spcBef>
              <a:spcAft>
                <a:spcPts val="0"/>
              </a:spcAft>
              <a:buClr>
                <a:srgbClr val="000000"/>
              </a:buClr>
              <a:buSzPts val="8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‹N°›</a:t>
            </a:fld>
            <a:endParaRPr lang="en" dirty="0"/>
          </a:p>
        </p:txBody>
      </p:sp>
    </p:spTree>
    <p:extLst>
      <p:ext uri="{BB962C8B-B14F-4D97-AF65-F5344CB8AC3E}">
        <p14:creationId xmlns:p14="http://schemas.microsoft.com/office/powerpoint/2010/main" val="288351409"/>
      </p:ext>
    </p:extLst>
  </p:cSld>
  <p:clrMapOvr>
    <a:masterClrMapping/>
  </p:clrMapOvr>
</p:sldLayout>
</file>

<file path=ppt/slideLayouts/slideLayout477.xml><?xml version="1.0" encoding="utf-8"?>
<p:sldLayout xmlns:a="http://schemas.openxmlformats.org/drawingml/2006/main" xmlns:r="http://schemas.openxmlformats.org/officeDocument/2006/relationships" xmlns:p="http://schemas.openxmlformats.org/presentationml/2006/main" userDrawn="1">
  <p:cSld name="Cover Slide 4">
    <p:spTree>
      <p:nvGrpSpPr>
        <p:cNvPr id="1" name=""/>
        <p:cNvGrpSpPr/>
        <p:nvPr/>
      </p:nvGrpSpPr>
      <p:grpSpPr>
        <a:xfrm>
          <a:off x="0" y="0"/>
          <a:ext cx="0" cy="0"/>
          <a:chOff x="0" y="0"/>
          <a:chExt cx="0" cy="0"/>
        </a:xfrm>
      </p:grpSpPr>
      <p:pic>
        <p:nvPicPr>
          <p:cNvPr id="5" name="OT_Spotlight_Gradients_RGB_Spotlight_DrkGrn1_Hrz_C.png" descr="OT_Spotlight_Gradients_RGB_Spotlight_DrkGrn1_Hrz_C.png">
            <a:extLst>
              <a:ext uri="{FF2B5EF4-FFF2-40B4-BE49-F238E27FC236}">
                <a16:creationId xmlns:a16="http://schemas.microsoft.com/office/drawing/2014/main" id="{95F9D283-9B38-DEF3-04DA-9CA3F2FAFC4A}"/>
              </a:ext>
            </a:extLst>
          </p:cNvPr>
          <p:cNvPicPr>
            <a:picLocks noChangeAspect="1"/>
          </p:cNvPicPr>
          <p:nvPr userDrawn="1"/>
        </p:nvPicPr>
        <p:blipFill>
          <a:blip r:embed="rId2"/>
          <a:stretch>
            <a:fillRect/>
          </a:stretch>
        </p:blipFill>
        <p:spPr>
          <a:xfrm>
            <a:off x="1587" y="0"/>
            <a:ext cx="12187238" cy="6858000"/>
          </a:xfrm>
          <a:prstGeom prst="rect">
            <a:avLst/>
          </a:prstGeom>
          <a:ln w="12700">
            <a:miter lim="400000"/>
          </a:ln>
        </p:spPr>
      </p:pic>
      <p:sp>
        <p:nvSpPr>
          <p:cNvPr id="2" name="Title 1">
            <a:extLst>
              <a:ext uri="{FF2B5EF4-FFF2-40B4-BE49-F238E27FC236}">
                <a16:creationId xmlns:a16="http://schemas.microsoft.com/office/drawing/2014/main" id="{06C3B484-9926-8625-A8A8-9AED4C531CF2}"/>
              </a:ext>
            </a:extLst>
          </p:cNvPr>
          <p:cNvSpPr>
            <a:spLocks noGrp="1"/>
          </p:cNvSpPr>
          <p:nvPr>
            <p:ph type="title"/>
          </p:nvPr>
        </p:nvSpPr>
        <p:spPr/>
        <p:txBody>
          <a:bodyPr/>
          <a:lstStyle/>
          <a:p>
            <a:r>
              <a:rPr lang="en-US"/>
              <a:t>Click to edit Master title style</a:t>
            </a:r>
          </a:p>
        </p:txBody>
      </p:sp>
      <p:sp>
        <p:nvSpPr>
          <p:cNvPr id="8" name="Shape">
            <a:extLst>
              <a:ext uri="{FF2B5EF4-FFF2-40B4-BE49-F238E27FC236}">
                <a16:creationId xmlns:a16="http://schemas.microsoft.com/office/drawing/2014/main" id="{4283DA42-3249-AF28-F8CB-D27D8161F43F}"/>
              </a:ext>
            </a:extLst>
          </p:cNvPr>
          <p:cNvSpPr/>
          <p:nvPr userDrawn="1"/>
        </p:nvSpPr>
        <p:spPr>
          <a:xfrm>
            <a:off x="320665" y="1449314"/>
            <a:ext cx="3412655" cy="602689"/>
          </a:xfrm>
          <a:custGeom>
            <a:avLst/>
            <a:gdLst/>
            <a:ahLst/>
            <a:cxnLst>
              <a:cxn ang="0">
                <a:pos x="wd2" y="hd2"/>
              </a:cxn>
              <a:cxn ang="5400000">
                <a:pos x="wd2" y="hd2"/>
              </a:cxn>
              <a:cxn ang="10800000">
                <a:pos x="wd2" y="hd2"/>
              </a:cxn>
              <a:cxn ang="16200000">
                <a:pos x="wd2" y="hd2"/>
              </a:cxn>
            </a:cxnLst>
            <a:rect l="0" t="0" r="r" b="b"/>
            <a:pathLst>
              <a:path w="21600" h="21600" extrusionOk="0">
                <a:moveTo>
                  <a:pt x="10009" y="0"/>
                </a:moveTo>
                <a:cubicBezTo>
                  <a:pt x="10009" y="99"/>
                  <a:pt x="10007" y="892"/>
                  <a:pt x="10001" y="1487"/>
                </a:cubicBezTo>
                <a:cubicBezTo>
                  <a:pt x="9996" y="2086"/>
                  <a:pt x="9988" y="2589"/>
                  <a:pt x="9977" y="2990"/>
                </a:cubicBezTo>
                <a:cubicBezTo>
                  <a:pt x="9963" y="3718"/>
                  <a:pt x="9935" y="4199"/>
                  <a:pt x="9894" y="4430"/>
                </a:cubicBezTo>
                <a:cubicBezTo>
                  <a:pt x="9852" y="4665"/>
                  <a:pt x="9770" y="4801"/>
                  <a:pt x="9645" y="4839"/>
                </a:cubicBezTo>
                <a:cubicBezTo>
                  <a:pt x="9595" y="4862"/>
                  <a:pt x="9522" y="4876"/>
                  <a:pt x="9426" y="4884"/>
                </a:cubicBezTo>
                <a:cubicBezTo>
                  <a:pt x="9371" y="4891"/>
                  <a:pt x="9384" y="4896"/>
                  <a:pt x="9344" y="4896"/>
                </a:cubicBezTo>
                <a:lnTo>
                  <a:pt x="9344" y="6855"/>
                </a:lnTo>
                <a:lnTo>
                  <a:pt x="9940" y="6855"/>
                </a:lnTo>
                <a:lnTo>
                  <a:pt x="9940" y="9573"/>
                </a:lnTo>
                <a:lnTo>
                  <a:pt x="9940" y="9573"/>
                </a:lnTo>
                <a:lnTo>
                  <a:pt x="9940" y="17585"/>
                </a:lnTo>
                <a:cubicBezTo>
                  <a:pt x="9940" y="19936"/>
                  <a:pt x="10178" y="21278"/>
                  <a:pt x="10593" y="21278"/>
                </a:cubicBezTo>
                <a:lnTo>
                  <a:pt x="11307" y="21278"/>
                </a:lnTo>
                <a:lnTo>
                  <a:pt x="11307" y="19061"/>
                </a:lnTo>
                <a:lnTo>
                  <a:pt x="10806" y="19044"/>
                </a:lnTo>
                <a:cubicBezTo>
                  <a:pt x="10610" y="19044"/>
                  <a:pt x="10539" y="18642"/>
                  <a:pt x="10539" y="17531"/>
                </a:cubicBezTo>
                <a:lnTo>
                  <a:pt x="10539" y="6855"/>
                </a:lnTo>
                <a:lnTo>
                  <a:pt x="11307" y="6855"/>
                </a:lnTo>
                <a:lnTo>
                  <a:pt x="11307" y="4463"/>
                </a:lnTo>
                <a:lnTo>
                  <a:pt x="10539" y="4463"/>
                </a:lnTo>
                <a:lnTo>
                  <a:pt x="10539" y="0"/>
                </a:lnTo>
                <a:lnTo>
                  <a:pt x="10009" y="0"/>
                </a:lnTo>
                <a:close/>
                <a:moveTo>
                  <a:pt x="20302" y="0"/>
                </a:moveTo>
                <a:cubicBezTo>
                  <a:pt x="20302" y="99"/>
                  <a:pt x="20299" y="892"/>
                  <a:pt x="20294" y="1487"/>
                </a:cubicBezTo>
                <a:cubicBezTo>
                  <a:pt x="20289" y="2086"/>
                  <a:pt x="20281" y="2589"/>
                  <a:pt x="20270" y="2990"/>
                </a:cubicBezTo>
                <a:cubicBezTo>
                  <a:pt x="20255" y="3718"/>
                  <a:pt x="20228" y="4199"/>
                  <a:pt x="20187" y="4430"/>
                </a:cubicBezTo>
                <a:cubicBezTo>
                  <a:pt x="20146" y="4665"/>
                  <a:pt x="20063" y="4801"/>
                  <a:pt x="19938" y="4839"/>
                </a:cubicBezTo>
                <a:cubicBezTo>
                  <a:pt x="19888" y="4862"/>
                  <a:pt x="19815" y="4876"/>
                  <a:pt x="19719" y="4884"/>
                </a:cubicBezTo>
                <a:cubicBezTo>
                  <a:pt x="19664" y="4891"/>
                  <a:pt x="19677" y="4896"/>
                  <a:pt x="19638" y="4896"/>
                </a:cubicBezTo>
                <a:lnTo>
                  <a:pt x="19638" y="6855"/>
                </a:lnTo>
                <a:lnTo>
                  <a:pt x="20233" y="6855"/>
                </a:lnTo>
                <a:lnTo>
                  <a:pt x="20233" y="9573"/>
                </a:lnTo>
                <a:lnTo>
                  <a:pt x="20233" y="9573"/>
                </a:lnTo>
                <a:lnTo>
                  <a:pt x="20233" y="17585"/>
                </a:lnTo>
                <a:cubicBezTo>
                  <a:pt x="20233" y="19936"/>
                  <a:pt x="20471" y="21278"/>
                  <a:pt x="20886" y="21278"/>
                </a:cubicBezTo>
                <a:lnTo>
                  <a:pt x="21600" y="21278"/>
                </a:lnTo>
                <a:lnTo>
                  <a:pt x="21600" y="19061"/>
                </a:lnTo>
                <a:lnTo>
                  <a:pt x="21099" y="19044"/>
                </a:lnTo>
                <a:cubicBezTo>
                  <a:pt x="20903" y="19044"/>
                  <a:pt x="20832" y="18642"/>
                  <a:pt x="20832" y="17531"/>
                </a:cubicBezTo>
                <a:lnTo>
                  <a:pt x="20832" y="6855"/>
                </a:lnTo>
                <a:lnTo>
                  <a:pt x="21600" y="6855"/>
                </a:lnTo>
                <a:lnTo>
                  <a:pt x="21600" y="4463"/>
                </a:lnTo>
                <a:lnTo>
                  <a:pt x="20832" y="4463"/>
                </a:lnTo>
                <a:lnTo>
                  <a:pt x="20832" y="0"/>
                </a:lnTo>
                <a:lnTo>
                  <a:pt x="20302" y="0"/>
                </a:lnTo>
                <a:close/>
                <a:moveTo>
                  <a:pt x="1492" y="4127"/>
                </a:moveTo>
                <a:cubicBezTo>
                  <a:pt x="668" y="4127"/>
                  <a:pt x="0" y="7722"/>
                  <a:pt x="0" y="12864"/>
                </a:cubicBezTo>
                <a:cubicBezTo>
                  <a:pt x="0" y="18005"/>
                  <a:pt x="668" y="21600"/>
                  <a:pt x="1492" y="21600"/>
                </a:cubicBezTo>
                <a:cubicBezTo>
                  <a:pt x="2326" y="21600"/>
                  <a:pt x="2981" y="18005"/>
                  <a:pt x="2981" y="12864"/>
                </a:cubicBezTo>
                <a:cubicBezTo>
                  <a:pt x="2981" y="7722"/>
                  <a:pt x="2320" y="4127"/>
                  <a:pt x="1492" y="4127"/>
                </a:cubicBezTo>
                <a:close/>
                <a:moveTo>
                  <a:pt x="5029" y="4127"/>
                </a:moveTo>
                <a:cubicBezTo>
                  <a:pt x="4441" y="4127"/>
                  <a:pt x="4082" y="6042"/>
                  <a:pt x="3914" y="9671"/>
                </a:cubicBezTo>
                <a:lnTo>
                  <a:pt x="3914" y="4463"/>
                </a:lnTo>
                <a:lnTo>
                  <a:pt x="3354" y="4463"/>
                </a:lnTo>
                <a:lnTo>
                  <a:pt x="3354" y="21278"/>
                </a:lnTo>
                <a:lnTo>
                  <a:pt x="3969" y="21278"/>
                </a:lnTo>
                <a:lnTo>
                  <a:pt x="3969" y="11637"/>
                </a:lnTo>
                <a:cubicBezTo>
                  <a:pt x="3969" y="9722"/>
                  <a:pt x="4194" y="7017"/>
                  <a:pt x="4740" y="7017"/>
                </a:cubicBezTo>
                <a:cubicBezTo>
                  <a:pt x="5151" y="7017"/>
                  <a:pt x="5359" y="8780"/>
                  <a:pt x="5359" y="11015"/>
                </a:cubicBezTo>
                <a:lnTo>
                  <a:pt x="5359" y="21278"/>
                </a:lnTo>
                <a:lnTo>
                  <a:pt x="5974" y="21278"/>
                </a:lnTo>
                <a:lnTo>
                  <a:pt x="5974" y="9739"/>
                </a:lnTo>
                <a:cubicBezTo>
                  <a:pt x="5974" y="5993"/>
                  <a:pt x="5559" y="4127"/>
                  <a:pt x="5029" y="4127"/>
                </a:cubicBezTo>
                <a:close/>
                <a:moveTo>
                  <a:pt x="7817" y="4127"/>
                </a:moveTo>
                <a:cubicBezTo>
                  <a:pt x="6966" y="4127"/>
                  <a:pt x="6364" y="7654"/>
                  <a:pt x="6364" y="12998"/>
                </a:cubicBezTo>
                <a:cubicBezTo>
                  <a:pt x="6364" y="17854"/>
                  <a:pt x="6868" y="21600"/>
                  <a:pt x="7835" y="21600"/>
                </a:cubicBezTo>
                <a:cubicBezTo>
                  <a:pt x="8752" y="21600"/>
                  <a:pt x="9182" y="18234"/>
                  <a:pt x="9208" y="15227"/>
                </a:cubicBezTo>
                <a:lnTo>
                  <a:pt x="8580" y="15227"/>
                </a:lnTo>
                <a:cubicBezTo>
                  <a:pt x="8535" y="17646"/>
                  <a:pt x="8360" y="19131"/>
                  <a:pt x="7841" y="19131"/>
                </a:cubicBezTo>
                <a:cubicBezTo>
                  <a:pt x="7322" y="19131"/>
                  <a:pt x="7049" y="16846"/>
                  <a:pt x="7049" y="13066"/>
                </a:cubicBezTo>
                <a:lnTo>
                  <a:pt x="7049" y="12763"/>
                </a:lnTo>
                <a:lnTo>
                  <a:pt x="9226" y="12763"/>
                </a:lnTo>
                <a:cubicBezTo>
                  <a:pt x="9208" y="7453"/>
                  <a:pt x="8731" y="4127"/>
                  <a:pt x="7817" y="4127"/>
                </a:cubicBezTo>
                <a:close/>
                <a:moveTo>
                  <a:pt x="18199" y="4137"/>
                </a:moveTo>
                <a:cubicBezTo>
                  <a:pt x="17553" y="4137"/>
                  <a:pt x="17102" y="5916"/>
                  <a:pt x="17102" y="9039"/>
                </a:cubicBezTo>
                <a:cubicBezTo>
                  <a:pt x="17102" y="15321"/>
                  <a:pt x="18863" y="12568"/>
                  <a:pt x="18863" y="16660"/>
                </a:cubicBezTo>
                <a:cubicBezTo>
                  <a:pt x="18863" y="18039"/>
                  <a:pt x="18632" y="18913"/>
                  <a:pt x="18282" y="18913"/>
                </a:cubicBezTo>
                <a:cubicBezTo>
                  <a:pt x="17888" y="18913"/>
                  <a:pt x="17655" y="17948"/>
                  <a:pt x="17613" y="16470"/>
                </a:cubicBezTo>
                <a:lnTo>
                  <a:pt x="17003" y="16470"/>
                </a:lnTo>
                <a:cubicBezTo>
                  <a:pt x="17039" y="19560"/>
                  <a:pt x="17537" y="21600"/>
                  <a:pt x="18282" y="21600"/>
                </a:cubicBezTo>
                <a:cubicBezTo>
                  <a:pt x="18946" y="21600"/>
                  <a:pt x="19444" y="19818"/>
                  <a:pt x="19444" y="16493"/>
                </a:cubicBezTo>
                <a:cubicBezTo>
                  <a:pt x="19444" y="10213"/>
                  <a:pt x="17683" y="12936"/>
                  <a:pt x="17683" y="8870"/>
                </a:cubicBezTo>
                <a:cubicBezTo>
                  <a:pt x="17683" y="7631"/>
                  <a:pt x="17891" y="6822"/>
                  <a:pt x="18199" y="6822"/>
                </a:cubicBezTo>
                <a:cubicBezTo>
                  <a:pt x="18561" y="6822"/>
                  <a:pt x="18760" y="7727"/>
                  <a:pt x="18784" y="9171"/>
                </a:cubicBezTo>
                <a:lnTo>
                  <a:pt x="19390" y="9171"/>
                </a:lnTo>
                <a:cubicBezTo>
                  <a:pt x="19378" y="6184"/>
                  <a:pt x="18934" y="4137"/>
                  <a:pt x="18199" y="4137"/>
                </a:cubicBezTo>
                <a:close/>
                <a:moveTo>
                  <a:pt x="11815" y="4461"/>
                </a:moveTo>
                <a:lnTo>
                  <a:pt x="11815" y="21276"/>
                </a:lnTo>
                <a:lnTo>
                  <a:pt x="12426" y="21276"/>
                </a:lnTo>
                <a:lnTo>
                  <a:pt x="12426" y="13672"/>
                </a:lnTo>
                <a:cubicBezTo>
                  <a:pt x="12426" y="13086"/>
                  <a:pt x="12433" y="12500"/>
                  <a:pt x="12451" y="11922"/>
                </a:cubicBezTo>
                <a:cubicBezTo>
                  <a:pt x="12541" y="8873"/>
                  <a:pt x="12819" y="7815"/>
                  <a:pt x="13253" y="7815"/>
                </a:cubicBezTo>
                <a:cubicBezTo>
                  <a:pt x="13325" y="7815"/>
                  <a:pt x="13405" y="7850"/>
                  <a:pt x="13611" y="7916"/>
                </a:cubicBezTo>
                <a:lnTo>
                  <a:pt x="13611" y="7519"/>
                </a:lnTo>
                <a:lnTo>
                  <a:pt x="13611" y="4463"/>
                </a:lnTo>
                <a:lnTo>
                  <a:pt x="13188" y="4463"/>
                </a:lnTo>
                <a:cubicBezTo>
                  <a:pt x="12921" y="4463"/>
                  <a:pt x="12698" y="5361"/>
                  <a:pt x="12580" y="6714"/>
                </a:cubicBezTo>
                <a:lnTo>
                  <a:pt x="12580" y="6716"/>
                </a:lnTo>
                <a:cubicBezTo>
                  <a:pt x="12488" y="7619"/>
                  <a:pt x="12377" y="9663"/>
                  <a:pt x="12373" y="9737"/>
                </a:cubicBezTo>
                <a:lnTo>
                  <a:pt x="12373" y="4461"/>
                </a:lnTo>
                <a:lnTo>
                  <a:pt x="11815" y="4461"/>
                </a:lnTo>
                <a:close/>
                <a:moveTo>
                  <a:pt x="14008" y="4463"/>
                </a:moveTo>
                <a:lnTo>
                  <a:pt x="14008" y="15988"/>
                </a:lnTo>
                <a:cubicBezTo>
                  <a:pt x="14008" y="19735"/>
                  <a:pt x="14411" y="21600"/>
                  <a:pt x="14927" y="21600"/>
                </a:cubicBezTo>
                <a:cubicBezTo>
                  <a:pt x="15500" y="21600"/>
                  <a:pt x="15850" y="19685"/>
                  <a:pt x="15986" y="16056"/>
                </a:cubicBezTo>
                <a:lnTo>
                  <a:pt x="15986" y="21278"/>
                </a:lnTo>
                <a:lnTo>
                  <a:pt x="16571" y="21278"/>
                </a:lnTo>
                <a:lnTo>
                  <a:pt x="16571" y="4463"/>
                </a:lnTo>
                <a:lnTo>
                  <a:pt x="15960" y="4463"/>
                </a:lnTo>
                <a:lnTo>
                  <a:pt x="15960" y="14090"/>
                </a:lnTo>
                <a:cubicBezTo>
                  <a:pt x="15960" y="16005"/>
                  <a:pt x="15740" y="18711"/>
                  <a:pt x="15209" y="18711"/>
                </a:cubicBezTo>
                <a:cubicBezTo>
                  <a:pt x="14809" y="18711"/>
                  <a:pt x="14619" y="16947"/>
                  <a:pt x="14619" y="14712"/>
                </a:cubicBezTo>
                <a:lnTo>
                  <a:pt x="14619" y="4463"/>
                </a:lnTo>
                <a:lnTo>
                  <a:pt x="14008" y="4463"/>
                </a:lnTo>
                <a:close/>
                <a:moveTo>
                  <a:pt x="1498" y="6411"/>
                </a:moveTo>
                <a:cubicBezTo>
                  <a:pt x="1993" y="6411"/>
                  <a:pt x="2299" y="8596"/>
                  <a:pt x="2299" y="12864"/>
                </a:cubicBezTo>
                <a:cubicBezTo>
                  <a:pt x="2299" y="16846"/>
                  <a:pt x="1993" y="19281"/>
                  <a:pt x="1498" y="19281"/>
                </a:cubicBezTo>
                <a:cubicBezTo>
                  <a:pt x="1006" y="19281"/>
                  <a:pt x="682" y="16846"/>
                  <a:pt x="682" y="12864"/>
                </a:cubicBezTo>
                <a:cubicBezTo>
                  <a:pt x="682" y="8596"/>
                  <a:pt x="1006" y="6411"/>
                  <a:pt x="1498" y="6411"/>
                </a:cubicBezTo>
                <a:close/>
                <a:moveTo>
                  <a:pt x="7823" y="6596"/>
                </a:moveTo>
                <a:cubicBezTo>
                  <a:pt x="8313" y="6596"/>
                  <a:pt x="8530" y="8704"/>
                  <a:pt x="8549" y="10926"/>
                </a:cubicBezTo>
                <a:lnTo>
                  <a:pt x="7078" y="10926"/>
                </a:lnTo>
                <a:cubicBezTo>
                  <a:pt x="7154" y="8079"/>
                  <a:pt x="7412" y="6596"/>
                  <a:pt x="7823" y="6596"/>
                </a:cubicBezTo>
                <a:close/>
              </a:path>
            </a:pathLst>
          </a:custGeom>
          <a:solidFill>
            <a:srgbClr val="FFFFFF"/>
          </a:solidFill>
          <a:ln w="12700">
            <a:miter lim="400000"/>
          </a:ln>
        </p:spPr>
        <p:txBody>
          <a:bodyPr lIns="0" tIns="0" rIns="0" bIns="0" anchor="ctr"/>
          <a:lstStyle/>
          <a:p>
            <a:pPr algn="l" defTabSz="228509">
              <a:defRPr sz="1200"/>
            </a:pPr>
            <a:endParaRPr sz="600" dirty="0"/>
          </a:p>
        </p:txBody>
      </p:sp>
      <p:sp>
        <p:nvSpPr>
          <p:cNvPr id="11" name="Text Placeholder 14">
            <a:extLst>
              <a:ext uri="{FF2B5EF4-FFF2-40B4-BE49-F238E27FC236}">
                <a16:creationId xmlns:a16="http://schemas.microsoft.com/office/drawing/2014/main" id="{5E0555CF-FB3B-8C27-3A2F-A57F14ABAF3D}"/>
              </a:ext>
            </a:extLst>
          </p:cNvPr>
          <p:cNvSpPr>
            <a:spLocks noGrp="1"/>
          </p:cNvSpPr>
          <p:nvPr>
            <p:ph type="body" sz="quarter" idx="12" hasCustomPrompt="1"/>
          </p:nvPr>
        </p:nvSpPr>
        <p:spPr>
          <a:xfrm>
            <a:off x="6096001" y="5905501"/>
            <a:ext cx="5753100" cy="342900"/>
          </a:xfrm>
          <a:prstGeom prst="rect">
            <a:avLst/>
          </a:prstGeom>
        </p:spPr>
        <p:txBody>
          <a:bodyPr/>
          <a:lstStyle>
            <a:lvl1pPr marL="0" indent="0" algn="r">
              <a:buFontTx/>
              <a:buNone/>
              <a:defRPr sz="1800" baseline="0">
                <a:solidFill>
                  <a:schemeClr val="bg1"/>
                </a:solidFill>
              </a:defRPr>
            </a:lvl1pPr>
          </a:lstStyle>
          <a:p>
            <a:pPr lvl="0"/>
            <a:r>
              <a:rPr lang="en-US"/>
              <a:t>Presenter/Team name</a:t>
            </a:r>
          </a:p>
        </p:txBody>
      </p:sp>
      <p:sp>
        <p:nvSpPr>
          <p:cNvPr id="12" name="Text Placeholder 14">
            <a:extLst>
              <a:ext uri="{FF2B5EF4-FFF2-40B4-BE49-F238E27FC236}">
                <a16:creationId xmlns:a16="http://schemas.microsoft.com/office/drawing/2014/main" id="{ADCE628C-053E-BB7C-85B0-C0550A7E450E}"/>
              </a:ext>
            </a:extLst>
          </p:cNvPr>
          <p:cNvSpPr>
            <a:spLocks noGrp="1"/>
          </p:cNvSpPr>
          <p:nvPr>
            <p:ph type="body" sz="quarter" idx="13" hasCustomPrompt="1"/>
          </p:nvPr>
        </p:nvSpPr>
        <p:spPr>
          <a:xfrm>
            <a:off x="6096000" y="6246355"/>
            <a:ext cx="5753100" cy="268745"/>
          </a:xfrm>
          <a:prstGeom prst="rect">
            <a:avLst/>
          </a:prstGeom>
        </p:spPr>
        <p:txBody>
          <a:bodyPr/>
          <a:lstStyle>
            <a:lvl1pPr marL="0" indent="0" algn="r">
              <a:buFontTx/>
              <a:buNone/>
              <a:defRPr sz="1400" baseline="0">
                <a:solidFill>
                  <a:schemeClr val="bg1"/>
                </a:solidFill>
              </a:defRPr>
            </a:lvl1pPr>
          </a:lstStyle>
          <a:p>
            <a:pPr lvl="0"/>
            <a:r>
              <a:rPr lang="en-US"/>
              <a:t>Date</a:t>
            </a:r>
          </a:p>
        </p:txBody>
      </p:sp>
    </p:spTree>
    <p:extLst>
      <p:ext uri="{BB962C8B-B14F-4D97-AF65-F5344CB8AC3E}">
        <p14:creationId xmlns:p14="http://schemas.microsoft.com/office/powerpoint/2010/main" val="4228182171"/>
      </p:ext>
    </p:extLst>
  </p:cSld>
  <p:clrMapOvr>
    <a:masterClrMapping/>
  </p:clrMapOvr>
</p:sldLayout>
</file>

<file path=ppt/slideLayouts/slideLayout478.xml><?xml version="1.0" encoding="utf-8"?>
<p:sldLayout xmlns:a="http://schemas.openxmlformats.org/drawingml/2006/main" xmlns:r="http://schemas.openxmlformats.org/officeDocument/2006/relationships" xmlns:p="http://schemas.openxmlformats.org/presentationml/2006/main" preserve="1" userDrawn="1">
  <p:cSld name=" Quote Slide 4 or 5 Lines">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EC37780-B833-4379-324C-ECC6E438D5D4}"/>
              </a:ext>
            </a:extLst>
          </p:cNvPr>
          <p:cNvSpPr>
            <a:spLocks noGrp="1"/>
          </p:cNvSpPr>
          <p:nvPr>
            <p:ph type="body" sz="quarter" idx="12" hasCustomPrompt="1"/>
          </p:nvPr>
        </p:nvSpPr>
        <p:spPr>
          <a:xfrm>
            <a:off x="1447984" y="5191312"/>
            <a:ext cx="4387850" cy="1155700"/>
          </a:xfrm>
          <a:prstGeom prst="rect">
            <a:avLst/>
          </a:prstGeom>
        </p:spPr>
        <p:txBody>
          <a:bodyPr/>
          <a:lstStyle>
            <a:lvl1pPr>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Name</a:t>
            </a:r>
            <a:br>
              <a:rPr lang="en-US"/>
            </a:br>
            <a:r>
              <a:rPr lang="en-US"/>
              <a:t>Title</a:t>
            </a:r>
            <a:br>
              <a:rPr lang="en-US"/>
            </a:br>
            <a:r>
              <a:rPr lang="en-US"/>
              <a:t>Company</a:t>
            </a:r>
          </a:p>
        </p:txBody>
      </p:sp>
      <p:sp>
        <p:nvSpPr>
          <p:cNvPr id="5" name="Title 1">
            <a:extLst>
              <a:ext uri="{FF2B5EF4-FFF2-40B4-BE49-F238E27FC236}">
                <a16:creationId xmlns:a16="http://schemas.microsoft.com/office/drawing/2014/main" id="{0D39F10A-2A6B-7ECB-D564-FE095D4D6492}"/>
              </a:ext>
            </a:extLst>
          </p:cNvPr>
          <p:cNvSpPr>
            <a:spLocks noGrp="1"/>
          </p:cNvSpPr>
          <p:nvPr>
            <p:ph type="title" hasCustomPrompt="1"/>
          </p:nvPr>
        </p:nvSpPr>
        <p:spPr>
          <a:xfrm>
            <a:off x="1447984" y="2009307"/>
            <a:ext cx="9291182" cy="2029293"/>
          </a:xfrm>
          <a:prstGeom prst="rect">
            <a:avLst/>
          </a:prstGeom>
        </p:spPr>
        <p:txBody>
          <a:bodyPr anchor="ctr"/>
          <a:lstStyle>
            <a:lvl1pPr>
              <a:defRPr sz="3000">
                <a:solidFill>
                  <a:schemeClr val="bg1"/>
                </a:solidFill>
              </a:defRPr>
            </a:lvl1pPr>
          </a:lstStyle>
          <a:p>
            <a:r>
              <a:rPr lang="en-US"/>
              <a:t>Insert Customer Quote Here – 4-5 Lines is About Right For This One, For Shorter Quotes Use One of the Other Templates That Allow for Bigger Text. If Presenting to a Large Audience Go With the Less Text Version if Possible.</a:t>
            </a:r>
          </a:p>
        </p:txBody>
      </p:sp>
    </p:spTree>
    <p:extLst>
      <p:ext uri="{BB962C8B-B14F-4D97-AF65-F5344CB8AC3E}">
        <p14:creationId xmlns:p14="http://schemas.microsoft.com/office/powerpoint/2010/main" val="2505773028"/>
      </p:ext>
    </p:extLst>
  </p:cSld>
  <p:clrMapOvr>
    <a:masterClrMapping/>
  </p:clrMapOvr>
  <p:extLst>
    <p:ext uri="{DCECCB84-F9BA-43D5-87BE-67443E8EF086}">
      <p15:sldGuideLst xmlns:p15="http://schemas.microsoft.com/office/powerpoint/2012/main">
        <p15:guide id="1" orient="horz" pos="1248">
          <p15:clr>
            <a:srgbClr val="FBAE40"/>
          </p15:clr>
        </p15:guide>
        <p15:guide id="2" orient="horz" pos="2544">
          <p15:clr>
            <a:srgbClr val="FBAE40"/>
          </p15:clr>
        </p15:guide>
        <p15:guide id="3" pos="912">
          <p15:clr>
            <a:srgbClr val="FBAE40"/>
          </p15:clr>
        </p15:guide>
        <p15:guide id="4" pos="6768">
          <p15:clr>
            <a:srgbClr val="FBAE40"/>
          </p15:clr>
        </p15:guide>
        <p15:guide id="5" orient="horz" pos="3264">
          <p15:clr>
            <a:srgbClr val="FBAE40"/>
          </p15:clr>
        </p15:guide>
      </p15:sldGuideLst>
    </p:ext>
  </p:extLst>
</p:sldLayout>
</file>

<file path=ppt/slideLayouts/slideLayout479.xml><?xml version="1.0" encoding="utf-8"?>
<p:sldLayout xmlns:a="http://schemas.openxmlformats.org/drawingml/2006/main" xmlns:r="http://schemas.openxmlformats.org/officeDocument/2006/relationships" xmlns:p="http://schemas.openxmlformats.org/presentationml/2006/main" preserve="1" userDrawn="1">
  <p:cSld name="Big Idea on Green 2 Lines">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C5B5C4B1-DFA9-B090-1798-AEC005AA0F25}"/>
              </a:ext>
            </a:extLst>
          </p:cNvPr>
          <p:cNvSpPr>
            <a:spLocks noGrp="1"/>
          </p:cNvSpPr>
          <p:nvPr>
            <p:ph type="body" sz="quarter" idx="11" hasCustomPrompt="1"/>
          </p:nvPr>
        </p:nvSpPr>
        <p:spPr>
          <a:xfrm>
            <a:off x="1980143" y="2081464"/>
            <a:ext cx="7922601" cy="2302611"/>
          </a:xfrm>
          <a:prstGeom prst="rect">
            <a:avLst/>
          </a:prstGeom>
        </p:spPr>
        <p:txBody>
          <a:bodyPr anchor="ctr"/>
          <a:lstStyle>
            <a:lvl1pPr marL="0" marR="0" indent="0" algn="l" defTabSz="914400" rtl="0" eaLnBrk="1" fontAlgn="auto" latinLnBrk="0" hangingPunct="1">
              <a:lnSpc>
                <a:spcPct val="90000"/>
              </a:lnSpc>
              <a:spcBef>
                <a:spcPts val="1000"/>
              </a:spcBef>
              <a:spcAft>
                <a:spcPts val="0"/>
              </a:spcAft>
              <a:buClr>
                <a:srgbClr val="101614"/>
              </a:buClr>
              <a:buSzTx/>
              <a:buFontTx/>
              <a:buNone/>
              <a:tabLst/>
              <a:defRPr sz="4100">
                <a:solidFill>
                  <a:schemeClr val="bg1"/>
                </a:solidFill>
              </a:defRPr>
            </a:lvl1pPr>
          </a:lstStyle>
          <a:p>
            <a:pPr marL="0" marR="0" lvl="0" indent="0" algn="l" defTabSz="914400" rtl="0" eaLnBrk="1" fontAlgn="auto" latinLnBrk="0" hangingPunct="1">
              <a:lnSpc>
                <a:spcPct val="90000"/>
              </a:lnSpc>
              <a:spcBef>
                <a:spcPts val="1000"/>
              </a:spcBef>
              <a:spcAft>
                <a:spcPts val="0"/>
              </a:spcAft>
              <a:buClr>
                <a:srgbClr val="101614"/>
              </a:buClr>
              <a:buSzTx/>
              <a:buFontTx/>
              <a:buNone/>
              <a:tabLst/>
              <a:defRPr/>
            </a:pPr>
            <a:r>
              <a:rPr lang="en-US"/>
              <a:t>This is a big idea slide for an idea that would need two lines.</a:t>
            </a:r>
          </a:p>
        </p:txBody>
      </p:sp>
      <p:grpSp>
        <p:nvGrpSpPr>
          <p:cNvPr id="10" name="Group 9">
            <a:extLst>
              <a:ext uri="{FF2B5EF4-FFF2-40B4-BE49-F238E27FC236}">
                <a16:creationId xmlns:a16="http://schemas.microsoft.com/office/drawing/2014/main" id="{DE8F78CE-0E1B-B78E-646A-8C024C33F97E}"/>
              </a:ext>
            </a:extLst>
          </p:cNvPr>
          <p:cNvGrpSpPr/>
          <p:nvPr userDrawn="1"/>
        </p:nvGrpSpPr>
        <p:grpSpPr>
          <a:xfrm>
            <a:off x="1922000" y="2728761"/>
            <a:ext cx="51794" cy="941540"/>
            <a:chOff x="323141" y="1714499"/>
            <a:chExt cx="44433" cy="374652"/>
          </a:xfrm>
        </p:grpSpPr>
        <p:sp>
          <p:nvSpPr>
            <p:cNvPr id="11" name="Rectangle">
              <a:extLst>
                <a:ext uri="{FF2B5EF4-FFF2-40B4-BE49-F238E27FC236}">
                  <a16:creationId xmlns:a16="http://schemas.microsoft.com/office/drawing/2014/main" id="{98B75B2D-0DC4-D9AF-8502-0CDBE2570B64}"/>
                </a:ext>
              </a:extLst>
            </p:cNvPr>
            <p:cNvSpPr/>
            <p:nvPr/>
          </p:nvSpPr>
          <p:spPr>
            <a:xfrm rot="10800000" flipH="1">
              <a:off x="323141" y="2025414"/>
              <a:ext cx="44433" cy="63737"/>
            </a:xfrm>
            <a:prstGeom prst="rect">
              <a:avLst/>
            </a:prstGeom>
            <a:solidFill>
              <a:srgbClr val="64AD70"/>
            </a:solidFill>
            <a:ln w="12700" cap="flat">
              <a:noFill/>
              <a:miter lim="400000"/>
            </a:ln>
            <a:effectLst/>
          </p:spPr>
          <p:txBody>
            <a:bodyPr wrap="square" lIns="0" tIns="0" rIns="0" bIns="0" numCol="1" anchor="ctr">
              <a:noAutofit/>
            </a:bodyPr>
            <a:lstStyle/>
            <a:p>
              <a:pPr hangingPunct="0">
                <a:defRPr sz="1200"/>
              </a:pPr>
              <a:endParaRPr sz="600" kern="0" dirty="0">
                <a:solidFill>
                  <a:srgbClr val="000000"/>
                </a:solidFill>
                <a:latin typeface="Univers"/>
                <a:sym typeface="Univers"/>
              </a:endParaRPr>
            </a:p>
          </p:txBody>
        </p:sp>
        <p:sp>
          <p:nvSpPr>
            <p:cNvPr id="12" name="Rectangle">
              <a:extLst>
                <a:ext uri="{FF2B5EF4-FFF2-40B4-BE49-F238E27FC236}">
                  <a16:creationId xmlns:a16="http://schemas.microsoft.com/office/drawing/2014/main" id="{A7DCAB66-BB5B-A424-5685-0EB50B4B853C}"/>
                </a:ext>
              </a:extLst>
            </p:cNvPr>
            <p:cNvSpPr/>
            <p:nvPr/>
          </p:nvSpPr>
          <p:spPr>
            <a:xfrm rot="10800000" flipH="1">
              <a:off x="323141" y="1963231"/>
              <a:ext cx="44433" cy="63737"/>
            </a:xfrm>
            <a:prstGeom prst="rect">
              <a:avLst/>
            </a:prstGeom>
            <a:solidFill>
              <a:srgbClr val="5DA16B"/>
            </a:solidFill>
            <a:ln w="12700" cap="flat">
              <a:noFill/>
              <a:miter lim="400000"/>
            </a:ln>
            <a:effectLst/>
          </p:spPr>
          <p:txBody>
            <a:bodyPr wrap="square" lIns="0" tIns="0" rIns="0" bIns="0" numCol="1" anchor="ctr">
              <a:noAutofit/>
            </a:bodyPr>
            <a:lstStyle/>
            <a:p>
              <a:pPr hangingPunct="0">
                <a:defRPr sz="1200"/>
              </a:pPr>
              <a:endParaRPr sz="600" kern="0" dirty="0">
                <a:solidFill>
                  <a:srgbClr val="000000"/>
                </a:solidFill>
                <a:latin typeface="Univers"/>
                <a:sym typeface="Univers"/>
              </a:endParaRPr>
            </a:p>
          </p:txBody>
        </p:sp>
        <p:sp>
          <p:nvSpPr>
            <p:cNvPr id="13" name="Rectangle">
              <a:extLst>
                <a:ext uri="{FF2B5EF4-FFF2-40B4-BE49-F238E27FC236}">
                  <a16:creationId xmlns:a16="http://schemas.microsoft.com/office/drawing/2014/main" id="{B8240B25-8506-4C30-60EE-AC6866660890}"/>
                </a:ext>
              </a:extLst>
            </p:cNvPr>
            <p:cNvSpPr/>
            <p:nvPr/>
          </p:nvSpPr>
          <p:spPr>
            <a:xfrm rot="10800000" flipH="1">
              <a:off x="323141" y="1901048"/>
              <a:ext cx="44433" cy="63737"/>
            </a:xfrm>
            <a:prstGeom prst="rect">
              <a:avLst/>
            </a:prstGeom>
            <a:solidFill>
              <a:srgbClr val="549666"/>
            </a:solidFill>
            <a:ln w="12700" cap="flat">
              <a:noFill/>
              <a:miter lim="400000"/>
            </a:ln>
            <a:effectLst/>
          </p:spPr>
          <p:txBody>
            <a:bodyPr wrap="square" lIns="0" tIns="0" rIns="0" bIns="0" numCol="1" anchor="ctr">
              <a:noAutofit/>
            </a:bodyPr>
            <a:lstStyle/>
            <a:p>
              <a:pPr hangingPunct="0">
                <a:defRPr sz="1200"/>
              </a:pPr>
              <a:endParaRPr sz="600" kern="0" dirty="0">
                <a:solidFill>
                  <a:srgbClr val="000000"/>
                </a:solidFill>
                <a:latin typeface="Univers"/>
                <a:sym typeface="Univers"/>
              </a:endParaRPr>
            </a:p>
          </p:txBody>
        </p:sp>
        <p:sp>
          <p:nvSpPr>
            <p:cNvPr id="14" name="Rectangle">
              <a:extLst>
                <a:ext uri="{FF2B5EF4-FFF2-40B4-BE49-F238E27FC236}">
                  <a16:creationId xmlns:a16="http://schemas.microsoft.com/office/drawing/2014/main" id="{20C34817-94D2-9BC0-67C1-4A028EED5B9F}"/>
                </a:ext>
              </a:extLst>
            </p:cNvPr>
            <p:cNvSpPr/>
            <p:nvPr/>
          </p:nvSpPr>
          <p:spPr>
            <a:xfrm rot="10800000" flipH="1">
              <a:off x="323141" y="1838865"/>
              <a:ext cx="44433" cy="63737"/>
            </a:xfrm>
            <a:prstGeom prst="rect">
              <a:avLst/>
            </a:prstGeom>
            <a:solidFill>
              <a:srgbClr val="498A62"/>
            </a:solidFill>
            <a:ln w="12700" cap="flat">
              <a:noFill/>
              <a:miter lim="400000"/>
            </a:ln>
            <a:effectLst/>
          </p:spPr>
          <p:txBody>
            <a:bodyPr wrap="square" lIns="0" tIns="0" rIns="0" bIns="0" numCol="1" anchor="ctr">
              <a:noAutofit/>
            </a:bodyPr>
            <a:lstStyle/>
            <a:p>
              <a:pPr hangingPunct="0">
                <a:defRPr sz="1200"/>
              </a:pPr>
              <a:endParaRPr sz="600" kern="0" dirty="0">
                <a:solidFill>
                  <a:srgbClr val="000000"/>
                </a:solidFill>
                <a:latin typeface="Univers"/>
                <a:sym typeface="Univers"/>
              </a:endParaRPr>
            </a:p>
          </p:txBody>
        </p:sp>
        <p:sp>
          <p:nvSpPr>
            <p:cNvPr id="15" name="Rectangle">
              <a:extLst>
                <a:ext uri="{FF2B5EF4-FFF2-40B4-BE49-F238E27FC236}">
                  <a16:creationId xmlns:a16="http://schemas.microsoft.com/office/drawing/2014/main" id="{75D1C236-73E5-B33E-0B95-7AB6F80985AA}"/>
                </a:ext>
              </a:extLst>
            </p:cNvPr>
            <p:cNvSpPr/>
            <p:nvPr/>
          </p:nvSpPr>
          <p:spPr>
            <a:xfrm rot="10800000" flipH="1">
              <a:off x="323141" y="1776682"/>
              <a:ext cx="44433" cy="63737"/>
            </a:xfrm>
            <a:prstGeom prst="rect">
              <a:avLst/>
            </a:prstGeom>
            <a:solidFill>
              <a:srgbClr val="417E5B"/>
            </a:solidFill>
            <a:ln w="12700" cap="flat">
              <a:noFill/>
              <a:miter lim="400000"/>
            </a:ln>
            <a:effectLst/>
          </p:spPr>
          <p:txBody>
            <a:bodyPr wrap="square" lIns="0" tIns="0" rIns="0" bIns="0" numCol="1" anchor="ctr">
              <a:noAutofit/>
            </a:bodyPr>
            <a:lstStyle/>
            <a:p>
              <a:pPr hangingPunct="0">
                <a:defRPr sz="1200"/>
              </a:pPr>
              <a:endParaRPr sz="600" kern="0" dirty="0">
                <a:solidFill>
                  <a:srgbClr val="000000"/>
                </a:solidFill>
                <a:latin typeface="Univers"/>
                <a:sym typeface="Univers"/>
              </a:endParaRPr>
            </a:p>
          </p:txBody>
        </p:sp>
        <p:sp>
          <p:nvSpPr>
            <p:cNvPr id="25" name="Rectangle">
              <a:extLst>
                <a:ext uri="{FF2B5EF4-FFF2-40B4-BE49-F238E27FC236}">
                  <a16:creationId xmlns:a16="http://schemas.microsoft.com/office/drawing/2014/main" id="{68136739-686C-5EE5-9668-0E2A965B4106}"/>
                </a:ext>
              </a:extLst>
            </p:cNvPr>
            <p:cNvSpPr/>
            <p:nvPr/>
          </p:nvSpPr>
          <p:spPr>
            <a:xfrm rot="10800000" flipH="1">
              <a:off x="323141" y="1714499"/>
              <a:ext cx="44433" cy="63737"/>
            </a:xfrm>
            <a:prstGeom prst="rect">
              <a:avLst/>
            </a:prstGeom>
            <a:solidFill>
              <a:srgbClr val="367256"/>
            </a:solidFill>
            <a:ln w="12700" cap="flat">
              <a:noFill/>
              <a:miter lim="400000"/>
            </a:ln>
            <a:effectLst/>
          </p:spPr>
          <p:txBody>
            <a:bodyPr wrap="square" lIns="0" tIns="0" rIns="0" bIns="0" numCol="1" anchor="ctr">
              <a:noAutofit/>
            </a:bodyPr>
            <a:lstStyle/>
            <a:p>
              <a:pPr hangingPunct="0">
                <a:defRPr sz="1200"/>
              </a:pPr>
              <a:endParaRPr sz="600" kern="0" dirty="0">
                <a:solidFill>
                  <a:srgbClr val="000000"/>
                </a:solidFill>
                <a:latin typeface="Univers"/>
                <a:sym typeface="Univers"/>
              </a:endParaRPr>
            </a:p>
          </p:txBody>
        </p:sp>
      </p:grpSp>
    </p:spTree>
    <p:extLst>
      <p:ext uri="{BB962C8B-B14F-4D97-AF65-F5344CB8AC3E}">
        <p14:creationId xmlns:p14="http://schemas.microsoft.com/office/powerpoint/2010/main" val="2543685593"/>
      </p:ext>
    </p:extLst>
  </p:cSld>
  <p:clrMapOvr>
    <a:masterClrMapping/>
  </p:clrMapOvr>
  <p:extLst>
    <p:ext uri="{DCECCB84-F9BA-43D5-87BE-67443E8EF086}">
      <p15:sldGuideLst xmlns:p15="http://schemas.microsoft.com/office/powerpoint/2012/main">
        <p15:guide id="1" orient="horz" pos="1296">
          <p15:clr>
            <a:srgbClr val="FBAE40"/>
          </p15:clr>
        </p15:guide>
        <p15:guide id="2" orient="horz" pos="2760">
          <p15:clr>
            <a:srgbClr val="FBAE40"/>
          </p15:clr>
        </p15:guide>
        <p15:guide id="3" pos="1224">
          <p15:clr>
            <a:srgbClr val="FBAE40"/>
          </p15:clr>
        </p15:guide>
        <p15:guide id="4" pos="6264">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Section Slide_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A1FEFC8-0CD9-4ED3-ACED-ED8BE5AEAEE9}"/>
              </a:ext>
            </a:extLst>
          </p:cNvPr>
          <p:cNvSpPr/>
          <p:nvPr userDrawn="1"/>
        </p:nvSpPr>
        <p:spPr>
          <a:xfrm>
            <a:off x="0" y="-1"/>
            <a:ext cx="12192000" cy="6858001"/>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a typeface="Open Sans" panose="020B0806030504020204" pitchFamily="34" charset="0"/>
              <a:cs typeface="Arial" panose="020B0604020202020204" pitchFamily="34" charset="0"/>
            </a:endParaRPr>
          </a:p>
        </p:txBody>
      </p:sp>
      <p:sp>
        <p:nvSpPr>
          <p:cNvPr id="2" name="Title 1">
            <a:extLst>
              <a:ext uri="{FF2B5EF4-FFF2-40B4-BE49-F238E27FC236}">
                <a16:creationId xmlns:a16="http://schemas.microsoft.com/office/drawing/2014/main" id="{0BD30856-C471-46A8-840A-2AE01D0310AD}"/>
              </a:ext>
            </a:extLst>
          </p:cNvPr>
          <p:cNvSpPr>
            <a:spLocks noGrp="1"/>
          </p:cNvSpPr>
          <p:nvPr>
            <p:ph type="title"/>
          </p:nvPr>
        </p:nvSpPr>
        <p:spPr>
          <a:xfrm>
            <a:off x="632598" y="2135012"/>
            <a:ext cx="7095197" cy="1399923"/>
          </a:xfrm>
        </p:spPr>
        <p:txBody>
          <a:bodyPr anchor="b">
            <a:noAutofit/>
          </a:bodyPr>
          <a:lstStyle>
            <a:lvl1pPr>
              <a:defRPr>
                <a:solidFill>
                  <a:schemeClr val="bg1"/>
                </a:solidFill>
              </a:defRPr>
            </a:lvl1pPr>
          </a:lstStyle>
          <a:p>
            <a:r>
              <a:rPr lang="en-US"/>
              <a:t>Click to edit Master title style</a:t>
            </a:r>
          </a:p>
        </p:txBody>
      </p:sp>
      <p:sp>
        <p:nvSpPr>
          <p:cNvPr id="8" name="TextBox 7">
            <a:extLst>
              <a:ext uri="{FF2B5EF4-FFF2-40B4-BE49-F238E27FC236}">
                <a16:creationId xmlns:a16="http://schemas.microsoft.com/office/drawing/2014/main" id="{D7254082-5BEC-418D-A6F4-F33D009A50CB}"/>
              </a:ext>
            </a:extLst>
          </p:cNvPr>
          <p:cNvSpPr txBox="1"/>
          <p:nvPr userDrawn="1"/>
        </p:nvSpPr>
        <p:spPr>
          <a:xfrm>
            <a:off x="409574" y="6438488"/>
            <a:ext cx="3500654" cy="246221"/>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1BB37B-1DAA-4640-8D79-39B1F1745DE7}" type="slidenum">
              <a:rPr lang="en-US" sz="1000" smtClean="0">
                <a:solidFill>
                  <a:schemeClr val="bg1"/>
                </a:solidFill>
                <a:latin typeface="Arial" panose="020B0604020202020204" pitchFamily="34" charset="0"/>
                <a:ea typeface="Open Sans Light" panose="020B0306030504020204" pitchFamily="34" charset="0"/>
                <a:cs typeface="Arial" panose="020B0604020202020204" pitchFamily="34" charset="0"/>
              </a:rPr>
              <a:t>‹N°›</a:t>
            </a:fld>
            <a:r>
              <a:rPr lang="en-US" sz="1000" dirty="0">
                <a:solidFill>
                  <a:schemeClr val="bg1"/>
                </a:solidFill>
                <a:latin typeface="Arial" panose="020B0604020202020204" pitchFamily="34" charset="0"/>
                <a:ea typeface="Open Sans Light" panose="020B0306030504020204" pitchFamily="34" charset="0"/>
                <a:cs typeface="Arial" panose="020B0604020202020204" pitchFamily="34" charset="0"/>
              </a:rPr>
              <a:t>   |   Copyright © 2020 OneTrust LLC</a:t>
            </a:r>
          </a:p>
        </p:txBody>
      </p:sp>
      <p:sp>
        <p:nvSpPr>
          <p:cNvPr id="44" name="Text Placeholder 3">
            <a:extLst>
              <a:ext uri="{FF2B5EF4-FFF2-40B4-BE49-F238E27FC236}">
                <a16:creationId xmlns:a16="http://schemas.microsoft.com/office/drawing/2014/main" id="{2C2815D8-5198-4B29-805F-66605F72B891}"/>
              </a:ext>
            </a:extLst>
          </p:cNvPr>
          <p:cNvSpPr>
            <a:spLocks noGrp="1"/>
          </p:cNvSpPr>
          <p:nvPr>
            <p:ph type="body" sz="quarter" idx="11"/>
          </p:nvPr>
        </p:nvSpPr>
        <p:spPr>
          <a:xfrm>
            <a:off x="632598" y="3534935"/>
            <a:ext cx="7095197" cy="465069"/>
          </a:xfrm>
        </p:spPr>
        <p:txBody>
          <a:bodyPr anchor="t">
            <a:noAutofit/>
          </a:bodyPr>
          <a:lstStyle>
            <a:lvl1pPr marL="0" indent="0">
              <a:buNone/>
              <a:defRPr sz="2000">
                <a:solidFill>
                  <a:schemeClr val="bg1"/>
                </a:solidFill>
              </a:defRPr>
            </a:lvl1pPr>
            <a:lvl2pPr marL="457200" indent="0">
              <a:buNone/>
              <a:defRPr>
                <a:solidFill>
                  <a:schemeClr val="tx2"/>
                </a:solidFill>
              </a:defRPr>
            </a:lvl2pPr>
            <a:lvl3pPr marL="914400" indent="0">
              <a:buNone/>
              <a:defRPr>
                <a:solidFill>
                  <a:schemeClr val="tx2"/>
                </a:solidFill>
              </a:defRPr>
            </a:lvl3pPr>
            <a:lvl4pPr marL="1371600" indent="0">
              <a:buNone/>
              <a:defRPr>
                <a:solidFill>
                  <a:schemeClr val="tx2"/>
                </a:solidFill>
              </a:defRPr>
            </a:lvl4pPr>
            <a:lvl5pPr marL="1828800" indent="0">
              <a:buNone/>
              <a:defRPr>
                <a:solidFill>
                  <a:schemeClr val="tx2"/>
                </a:solidFill>
              </a:defRPr>
            </a:lvl5pPr>
          </a:lstStyle>
          <a:p>
            <a:pPr lvl="0"/>
            <a:r>
              <a:rPr lang="en-US"/>
              <a:t>Edit Master text styles</a:t>
            </a:r>
          </a:p>
        </p:txBody>
      </p:sp>
      <p:pic>
        <p:nvPicPr>
          <p:cNvPr id="45" name="Picture 44">
            <a:extLst>
              <a:ext uri="{FF2B5EF4-FFF2-40B4-BE49-F238E27FC236}">
                <a16:creationId xmlns:a16="http://schemas.microsoft.com/office/drawing/2014/main" id="{85D4F5ED-6FCE-054E-BAEC-BEB857938ADB}"/>
              </a:ext>
            </a:extLst>
          </p:cNvPr>
          <p:cNvPicPr>
            <a:picLocks noChangeAspect="1"/>
          </p:cNvPicPr>
          <p:nvPr userDrawn="1"/>
        </p:nvPicPr>
        <p:blipFill rotWithShape="1">
          <a:blip r:embed="rId2">
            <a:duotone>
              <a:prstClr val="black"/>
              <a:schemeClr val="tx2">
                <a:tint val="45000"/>
                <a:satMod val="400000"/>
              </a:schemeClr>
            </a:duotone>
            <a:alphaModFix amt="50000"/>
            <a:extLst>
              <a:ext uri="{28A0092B-C50C-407E-A947-70E740481C1C}">
                <a14:useLocalDpi xmlns:a14="http://schemas.microsoft.com/office/drawing/2010/main" val="0"/>
              </a:ext>
            </a:extLst>
          </a:blip>
          <a:srcRect l="1" r="48466"/>
          <a:stretch/>
        </p:blipFill>
        <p:spPr>
          <a:xfrm>
            <a:off x="7886464" y="0"/>
            <a:ext cx="4305536" cy="6858000"/>
          </a:xfrm>
          <a:prstGeom prst="rect">
            <a:avLst/>
          </a:prstGeom>
        </p:spPr>
      </p:pic>
      <p:grpSp>
        <p:nvGrpSpPr>
          <p:cNvPr id="5" name="Group 4">
            <a:extLst>
              <a:ext uri="{FF2B5EF4-FFF2-40B4-BE49-F238E27FC236}">
                <a16:creationId xmlns:a16="http://schemas.microsoft.com/office/drawing/2014/main" id="{286136C4-3A2E-4044-BE3D-2E4B8558E5BE}"/>
              </a:ext>
            </a:extLst>
          </p:cNvPr>
          <p:cNvGrpSpPr/>
          <p:nvPr userDrawn="1"/>
        </p:nvGrpSpPr>
        <p:grpSpPr>
          <a:xfrm>
            <a:off x="0" y="-1"/>
            <a:ext cx="12201427" cy="91441"/>
            <a:chOff x="0" y="-1"/>
            <a:chExt cx="12201427" cy="91441"/>
          </a:xfrm>
        </p:grpSpPr>
        <p:sp>
          <p:nvSpPr>
            <p:cNvPr id="6" name="Rectangle 5">
              <a:extLst>
                <a:ext uri="{FF2B5EF4-FFF2-40B4-BE49-F238E27FC236}">
                  <a16:creationId xmlns:a16="http://schemas.microsoft.com/office/drawing/2014/main" id="{EDC6D234-D676-4FC5-947E-8AC2CED3C7E5}"/>
                </a:ext>
              </a:extLst>
            </p:cNvPr>
            <p:cNvSpPr/>
            <p:nvPr/>
          </p:nvSpPr>
          <p:spPr>
            <a:xfrm>
              <a:off x="0" y="0"/>
              <a:ext cx="12201427" cy="9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latin typeface="+mn-lt"/>
                <a:ea typeface="Open Sans" panose="020B0806030504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F636005F-C4EC-4923-9787-4E991FF846B0}"/>
                </a:ext>
              </a:extLst>
            </p:cNvPr>
            <p:cNvPicPr>
              <a:picLocks noChangeAspect="1"/>
            </p:cNvPicPr>
            <p:nvPr/>
          </p:nvPicPr>
          <p:blipFill rotWithShape="1">
            <a:blip r:embed="rId2">
              <a:extLst>
                <a:ext uri="{28A0092B-C50C-407E-A947-70E740481C1C}">
                  <a14:useLocalDpi xmlns:a14="http://schemas.microsoft.com/office/drawing/2010/main" val="0"/>
                </a:ext>
              </a:extLst>
            </a:blip>
            <a:srcRect t="45439" r="20377" b="53228"/>
            <a:stretch/>
          </p:blipFill>
          <p:spPr>
            <a:xfrm>
              <a:off x="5549063" y="-1"/>
              <a:ext cx="6652364" cy="91441"/>
            </a:xfrm>
            <a:prstGeom prst="rect">
              <a:avLst/>
            </a:prstGeom>
          </p:spPr>
        </p:pic>
      </p:grpSp>
      <p:pic>
        <p:nvPicPr>
          <p:cNvPr id="11" name="Picture 10">
            <a:extLst>
              <a:ext uri="{FF2B5EF4-FFF2-40B4-BE49-F238E27FC236}">
                <a16:creationId xmlns:a16="http://schemas.microsoft.com/office/drawing/2014/main" id="{5CC8D6B3-D4B8-7741-9CB3-2A8527917DA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421315" y="6284729"/>
            <a:ext cx="1501465" cy="563049"/>
          </a:xfrm>
          <a:prstGeom prst="rect">
            <a:avLst/>
          </a:prstGeom>
        </p:spPr>
      </p:pic>
    </p:spTree>
    <p:extLst>
      <p:ext uri="{BB962C8B-B14F-4D97-AF65-F5344CB8AC3E}">
        <p14:creationId xmlns:p14="http://schemas.microsoft.com/office/powerpoint/2010/main" val="2382962135"/>
      </p:ext>
    </p:extLst>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preserve="1" userDrawn="1">
  <p:cSld name="Cover Slide 3">
    <p:spTree>
      <p:nvGrpSpPr>
        <p:cNvPr id="1" name=""/>
        <p:cNvGrpSpPr/>
        <p:nvPr/>
      </p:nvGrpSpPr>
      <p:grpSpPr>
        <a:xfrm>
          <a:off x="0" y="0"/>
          <a:ext cx="0" cy="0"/>
          <a:chOff x="0" y="0"/>
          <a:chExt cx="0" cy="0"/>
        </a:xfrm>
      </p:grpSpPr>
      <p:pic>
        <p:nvPicPr>
          <p:cNvPr id="3" name="OT_Spotlight_Gradients_RGB_Spotlight_Grn1_Hrz_B.png" descr="OT_Spotlight_Gradients_RGB_Spotlight_Grn1_Hrz_B.png">
            <a:extLst>
              <a:ext uri="{FF2B5EF4-FFF2-40B4-BE49-F238E27FC236}">
                <a16:creationId xmlns:a16="http://schemas.microsoft.com/office/drawing/2014/main" id="{2BB04A88-20B1-9F31-01C4-F370D1451E64}"/>
              </a:ext>
            </a:extLst>
          </p:cNvPr>
          <p:cNvPicPr>
            <a:picLocks noChangeAspect="1"/>
          </p:cNvPicPr>
          <p:nvPr userDrawn="1"/>
        </p:nvPicPr>
        <p:blipFill>
          <a:blip r:embed="rId2"/>
          <a:stretch>
            <a:fillRect/>
          </a:stretch>
        </p:blipFill>
        <p:spPr>
          <a:xfrm>
            <a:off x="0" y="0"/>
            <a:ext cx="12187238" cy="6858000"/>
          </a:xfrm>
          <a:prstGeom prst="rect">
            <a:avLst/>
          </a:prstGeom>
          <a:ln w="12700">
            <a:miter lim="400000"/>
          </a:ln>
        </p:spPr>
      </p:pic>
      <p:sp>
        <p:nvSpPr>
          <p:cNvPr id="2" name="Title 1">
            <a:extLst>
              <a:ext uri="{FF2B5EF4-FFF2-40B4-BE49-F238E27FC236}">
                <a16:creationId xmlns:a16="http://schemas.microsoft.com/office/drawing/2014/main" id="{06C3B484-9926-8625-A8A8-9AED4C531CF2}"/>
              </a:ext>
            </a:extLst>
          </p:cNvPr>
          <p:cNvSpPr>
            <a:spLocks noGrp="1"/>
          </p:cNvSpPr>
          <p:nvPr>
            <p:ph type="title"/>
          </p:nvPr>
        </p:nvSpPr>
        <p:spPr/>
        <p:txBody>
          <a:bodyPr/>
          <a:lstStyle/>
          <a:p>
            <a:r>
              <a:rPr lang="en-US"/>
              <a:t>Click to edit Master title style</a:t>
            </a:r>
          </a:p>
        </p:txBody>
      </p:sp>
      <p:sp>
        <p:nvSpPr>
          <p:cNvPr id="8" name="Shape">
            <a:extLst>
              <a:ext uri="{FF2B5EF4-FFF2-40B4-BE49-F238E27FC236}">
                <a16:creationId xmlns:a16="http://schemas.microsoft.com/office/drawing/2014/main" id="{4283DA42-3249-AF28-F8CB-D27D8161F43F}"/>
              </a:ext>
            </a:extLst>
          </p:cNvPr>
          <p:cNvSpPr/>
          <p:nvPr userDrawn="1"/>
        </p:nvSpPr>
        <p:spPr>
          <a:xfrm>
            <a:off x="320665" y="1449314"/>
            <a:ext cx="3412655" cy="602689"/>
          </a:xfrm>
          <a:custGeom>
            <a:avLst/>
            <a:gdLst/>
            <a:ahLst/>
            <a:cxnLst>
              <a:cxn ang="0">
                <a:pos x="wd2" y="hd2"/>
              </a:cxn>
              <a:cxn ang="5400000">
                <a:pos x="wd2" y="hd2"/>
              </a:cxn>
              <a:cxn ang="10800000">
                <a:pos x="wd2" y="hd2"/>
              </a:cxn>
              <a:cxn ang="16200000">
                <a:pos x="wd2" y="hd2"/>
              </a:cxn>
            </a:cxnLst>
            <a:rect l="0" t="0" r="r" b="b"/>
            <a:pathLst>
              <a:path w="21600" h="21600" extrusionOk="0">
                <a:moveTo>
                  <a:pt x="10009" y="0"/>
                </a:moveTo>
                <a:cubicBezTo>
                  <a:pt x="10009" y="99"/>
                  <a:pt x="10007" y="892"/>
                  <a:pt x="10001" y="1487"/>
                </a:cubicBezTo>
                <a:cubicBezTo>
                  <a:pt x="9996" y="2086"/>
                  <a:pt x="9988" y="2589"/>
                  <a:pt x="9977" y="2990"/>
                </a:cubicBezTo>
                <a:cubicBezTo>
                  <a:pt x="9963" y="3718"/>
                  <a:pt x="9935" y="4199"/>
                  <a:pt x="9894" y="4430"/>
                </a:cubicBezTo>
                <a:cubicBezTo>
                  <a:pt x="9852" y="4665"/>
                  <a:pt x="9770" y="4801"/>
                  <a:pt x="9645" y="4839"/>
                </a:cubicBezTo>
                <a:cubicBezTo>
                  <a:pt x="9595" y="4862"/>
                  <a:pt x="9522" y="4876"/>
                  <a:pt x="9426" y="4884"/>
                </a:cubicBezTo>
                <a:cubicBezTo>
                  <a:pt x="9371" y="4891"/>
                  <a:pt x="9384" y="4896"/>
                  <a:pt x="9344" y="4896"/>
                </a:cubicBezTo>
                <a:lnTo>
                  <a:pt x="9344" y="6855"/>
                </a:lnTo>
                <a:lnTo>
                  <a:pt x="9940" y="6855"/>
                </a:lnTo>
                <a:lnTo>
                  <a:pt x="9940" y="9573"/>
                </a:lnTo>
                <a:lnTo>
                  <a:pt x="9940" y="9573"/>
                </a:lnTo>
                <a:lnTo>
                  <a:pt x="9940" y="17585"/>
                </a:lnTo>
                <a:cubicBezTo>
                  <a:pt x="9940" y="19936"/>
                  <a:pt x="10178" y="21278"/>
                  <a:pt x="10593" y="21278"/>
                </a:cubicBezTo>
                <a:lnTo>
                  <a:pt x="11307" y="21278"/>
                </a:lnTo>
                <a:lnTo>
                  <a:pt x="11307" y="19061"/>
                </a:lnTo>
                <a:lnTo>
                  <a:pt x="10806" y="19044"/>
                </a:lnTo>
                <a:cubicBezTo>
                  <a:pt x="10610" y="19044"/>
                  <a:pt x="10539" y="18642"/>
                  <a:pt x="10539" y="17531"/>
                </a:cubicBezTo>
                <a:lnTo>
                  <a:pt x="10539" y="6855"/>
                </a:lnTo>
                <a:lnTo>
                  <a:pt x="11307" y="6855"/>
                </a:lnTo>
                <a:lnTo>
                  <a:pt x="11307" y="4463"/>
                </a:lnTo>
                <a:lnTo>
                  <a:pt x="10539" y="4463"/>
                </a:lnTo>
                <a:lnTo>
                  <a:pt x="10539" y="0"/>
                </a:lnTo>
                <a:lnTo>
                  <a:pt x="10009" y="0"/>
                </a:lnTo>
                <a:close/>
                <a:moveTo>
                  <a:pt x="20302" y="0"/>
                </a:moveTo>
                <a:cubicBezTo>
                  <a:pt x="20302" y="99"/>
                  <a:pt x="20299" y="892"/>
                  <a:pt x="20294" y="1487"/>
                </a:cubicBezTo>
                <a:cubicBezTo>
                  <a:pt x="20289" y="2086"/>
                  <a:pt x="20281" y="2589"/>
                  <a:pt x="20270" y="2990"/>
                </a:cubicBezTo>
                <a:cubicBezTo>
                  <a:pt x="20255" y="3718"/>
                  <a:pt x="20228" y="4199"/>
                  <a:pt x="20187" y="4430"/>
                </a:cubicBezTo>
                <a:cubicBezTo>
                  <a:pt x="20146" y="4665"/>
                  <a:pt x="20063" y="4801"/>
                  <a:pt x="19938" y="4839"/>
                </a:cubicBezTo>
                <a:cubicBezTo>
                  <a:pt x="19888" y="4862"/>
                  <a:pt x="19815" y="4876"/>
                  <a:pt x="19719" y="4884"/>
                </a:cubicBezTo>
                <a:cubicBezTo>
                  <a:pt x="19664" y="4891"/>
                  <a:pt x="19677" y="4896"/>
                  <a:pt x="19638" y="4896"/>
                </a:cubicBezTo>
                <a:lnTo>
                  <a:pt x="19638" y="6855"/>
                </a:lnTo>
                <a:lnTo>
                  <a:pt x="20233" y="6855"/>
                </a:lnTo>
                <a:lnTo>
                  <a:pt x="20233" y="9573"/>
                </a:lnTo>
                <a:lnTo>
                  <a:pt x="20233" y="9573"/>
                </a:lnTo>
                <a:lnTo>
                  <a:pt x="20233" y="17585"/>
                </a:lnTo>
                <a:cubicBezTo>
                  <a:pt x="20233" y="19936"/>
                  <a:pt x="20471" y="21278"/>
                  <a:pt x="20886" y="21278"/>
                </a:cubicBezTo>
                <a:lnTo>
                  <a:pt x="21600" y="21278"/>
                </a:lnTo>
                <a:lnTo>
                  <a:pt x="21600" y="19061"/>
                </a:lnTo>
                <a:lnTo>
                  <a:pt x="21099" y="19044"/>
                </a:lnTo>
                <a:cubicBezTo>
                  <a:pt x="20903" y="19044"/>
                  <a:pt x="20832" y="18642"/>
                  <a:pt x="20832" y="17531"/>
                </a:cubicBezTo>
                <a:lnTo>
                  <a:pt x="20832" y="6855"/>
                </a:lnTo>
                <a:lnTo>
                  <a:pt x="21600" y="6855"/>
                </a:lnTo>
                <a:lnTo>
                  <a:pt x="21600" y="4463"/>
                </a:lnTo>
                <a:lnTo>
                  <a:pt x="20832" y="4463"/>
                </a:lnTo>
                <a:lnTo>
                  <a:pt x="20832" y="0"/>
                </a:lnTo>
                <a:lnTo>
                  <a:pt x="20302" y="0"/>
                </a:lnTo>
                <a:close/>
                <a:moveTo>
                  <a:pt x="1492" y="4127"/>
                </a:moveTo>
                <a:cubicBezTo>
                  <a:pt x="668" y="4127"/>
                  <a:pt x="0" y="7722"/>
                  <a:pt x="0" y="12864"/>
                </a:cubicBezTo>
                <a:cubicBezTo>
                  <a:pt x="0" y="18005"/>
                  <a:pt x="668" y="21600"/>
                  <a:pt x="1492" y="21600"/>
                </a:cubicBezTo>
                <a:cubicBezTo>
                  <a:pt x="2326" y="21600"/>
                  <a:pt x="2981" y="18005"/>
                  <a:pt x="2981" y="12864"/>
                </a:cubicBezTo>
                <a:cubicBezTo>
                  <a:pt x="2981" y="7722"/>
                  <a:pt x="2320" y="4127"/>
                  <a:pt x="1492" y="4127"/>
                </a:cubicBezTo>
                <a:close/>
                <a:moveTo>
                  <a:pt x="5029" y="4127"/>
                </a:moveTo>
                <a:cubicBezTo>
                  <a:pt x="4441" y="4127"/>
                  <a:pt x="4082" y="6042"/>
                  <a:pt x="3914" y="9671"/>
                </a:cubicBezTo>
                <a:lnTo>
                  <a:pt x="3914" y="4463"/>
                </a:lnTo>
                <a:lnTo>
                  <a:pt x="3354" y="4463"/>
                </a:lnTo>
                <a:lnTo>
                  <a:pt x="3354" y="21278"/>
                </a:lnTo>
                <a:lnTo>
                  <a:pt x="3969" y="21278"/>
                </a:lnTo>
                <a:lnTo>
                  <a:pt x="3969" y="11637"/>
                </a:lnTo>
                <a:cubicBezTo>
                  <a:pt x="3969" y="9722"/>
                  <a:pt x="4194" y="7017"/>
                  <a:pt x="4740" y="7017"/>
                </a:cubicBezTo>
                <a:cubicBezTo>
                  <a:pt x="5151" y="7017"/>
                  <a:pt x="5359" y="8780"/>
                  <a:pt x="5359" y="11015"/>
                </a:cubicBezTo>
                <a:lnTo>
                  <a:pt x="5359" y="21278"/>
                </a:lnTo>
                <a:lnTo>
                  <a:pt x="5974" y="21278"/>
                </a:lnTo>
                <a:lnTo>
                  <a:pt x="5974" y="9739"/>
                </a:lnTo>
                <a:cubicBezTo>
                  <a:pt x="5974" y="5993"/>
                  <a:pt x="5559" y="4127"/>
                  <a:pt x="5029" y="4127"/>
                </a:cubicBezTo>
                <a:close/>
                <a:moveTo>
                  <a:pt x="7817" y="4127"/>
                </a:moveTo>
                <a:cubicBezTo>
                  <a:pt x="6966" y="4127"/>
                  <a:pt x="6364" y="7654"/>
                  <a:pt x="6364" y="12998"/>
                </a:cubicBezTo>
                <a:cubicBezTo>
                  <a:pt x="6364" y="17854"/>
                  <a:pt x="6868" y="21600"/>
                  <a:pt x="7835" y="21600"/>
                </a:cubicBezTo>
                <a:cubicBezTo>
                  <a:pt x="8752" y="21600"/>
                  <a:pt x="9182" y="18234"/>
                  <a:pt x="9208" y="15227"/>
                </a:cubicBezTo>
                <a:lnTo>
                  <a:pt x="8580" y="15227"/>
                </a:lnTo>
                <a:cubicBezTo>
                  <a:pt x="8535" y="17646"/>
                  <a:pt x="8360" y="19131"/>
                  <a:pt x="7841" y="19131"/>
                </a:cubicBezTo>
                <a:cubicBezTo>
                  <a:pt x="7322" y="19131"/>
                  <a:pt x="7049" y="16846"/>
                  <a:pt x="7049" y="13066"/>
                </a:cubicBezTo>
                <a:lnTo>
                  <a:pt x="7049" y="12763"/>
                </a:lnTo>
                <a:lnTo>
                  <a:pt x="9226" y="12763"/>
                </a:lnTo>
                <a:cubicBezTo>
                  <a:pt x="9208" y="7453"/>
                  <a:pt x="8731" y="4127"/>
                  <a:pt x="7817" y="4127"/>
                </a:cubicBezTo>
                <a:close/>
                <a:moveTo>
                  <a:pt x="18199" y="4137"/>
                </a:moveTo>
                <a:cubicBezTo>
                  <a:pt x="17553" y="4137"/>
                  <a:pt x="17102" y="5916"/>
                  <a:pt x="17102" y="9039"/>
                </a:cubicBezTo>
                <a:cubicBezTo>
                  <a:pt x="17102" y="15321"/>
                  <a:pt x="18863" y="12568"/>
                  <a:pt x="18863" y="16660"/>
                </a:cubicBezTo>
                <a:cubicBezTo>
                  <a:pt x="18863" y="18039"/>
                  <a:pt x="18632" y="18913"/>
                  <a:pt x="18282" y="18913"/>
                </a:cubicBezTo>
                <a:cubicBezTo>
                  <a:pt x="17888" y="18913"/>
                  <a:pt x="17655" y="17948"/>
                  <a:pt x="17613" y="16470"/>
                </a:cubicBezTo>
                <a:lnTo>
                  <a:pt x="17003" y="16470"/>
                </a:lnTo>
                <a:cubicBezTo>
                  <a:pt x="17039" y="19560"/>
                  <a:pt x="17537" y="21600"/>
                  <a:pt x="18282" y="21600"/>
                </a:cubicBezTo>
                <a:cubicBezTo>
                  <a:pt x="18946" y="21600"/>
                  <a:pt x="19444" y="19818"/>
                  <a:pt x="19444" y="16493"/>
                </a:cubicBezTo>
                <a:cubicBezTo>
                  <a:pt x="19444" y="10213"/>
                  <a:pt x="17683" y="12936"/>
                  <a:pt x="17683" y="8870"/>
                </a:cubicBezTo>
                <a:cubicBezTo>
                  <a:pt x="17683" y="7631"/>
                  <a:pt x="17891" y="6822"/>
                  <a:pt x="18199" y="6822"/>
                </a:cubicBezTo>
                <a:cubicBezTo>
                  <a:pt x="18561" y="6822"/>
                  <a:pt x="18760" y="7727"/>
                  <a:pt x="18784" y="9171"/>
                </a:cubicBezTo>
                <a:lnTo>
                  <a:pt x="19390" y="9171"/>
                </a:lnTo>
                <a:cubicBezTo>
                  <a:pt x="19378" y="6184"/>
                  <a:pt x="18934" y="4137"/>
                  <a:pt x="18199" y="4137"/>
                </a:cubicBezTo>
                <a:close/>
                <a:moveTo>
                  <a:pt x="11815" y="4461"/>
                </a:moveTo>
                <a:lnTo>
                  <a:pt x="11815" y="21276"/>
                </a:lnTo>
                <a:lnTo>
                  <a:pt x="12426" y="21276"/>
                </a:lnTo>
                <a:lnTo>
                  <a:pt x="12426" y="13672"/>
                </a:lnTo>
                <a:cubicBezTo>
                  <a:pt x="12426" y="13086"/>
                  <a:pt x="12433" y="12500"/>
                  <a:pt x="12451" y="11922"/>
                </a:cubicBezTo>
                <a:cubicBezTo>
                  <a:pt x="12541" y="8873"/>
                  <a:pt x="12819" y="7815"/>
                  <a:pt x="13253" y="7815"/>
                </a:cubicBezTo>
                <a:cubicBezTo>
                  <a:pt x="13325" y="7815"/>
                  <a:pt x="13405" y="7850"/>
                  <a:pt x="13611" y="7916"/>
                </a:cubicBezTo>
                <a:lnTo>
                  <a:pt x="13611" y="7519"/>
                </a:lnTo>
                <a:lnTo>
                  <a:pt x="13611" y="4463"/>
                </a:lnTo>
                <a:lnTo>
                  <a:pt x="13188" y="4463"/>
                </a:lnTo>
                <a:cubicBezTo>
                  <a:pt x="12921" y="4463"/>
                  <a:pt x="12698" y="5361"/>
                  <a:pt x="12580" y="6714"/>
                </a:cubicBezTo>
                <a:lnTo>
                  <a:pt x="12580" y="6716"/>
                </a:lnTo>
                <a:cubicBezTo>
                  <a:pt x="12488" y="7619"/>
                  <a:pt x="12377" y="9663"/>
                  <a:pt x="12373" y="9737"/>
                </a:cubicBezTo>
                <a:lnTo>
                  <a:pt x="12373" y="4461"/>
                </a:lnTo>
                <a:lnTo>
                  <a:pt x="11815" y="4461"/>
                </a:lnTo>
                <a:close/>
                <a:moveTo>
                  <a:pt x="14008" y="4463"/>
                </a:moveTo>
                <a:lnTo>
                  <a:pt x="14008" y="15988"/>
                </a:lnTo>
                <a:cubicBezTo>
                  <a:pt x="14008" y="19735"/>
                  <a:pt x="14411" y="21600"/>
                  <a:pt x="14927" y="21600"/>
                </a:cubicBezTo>
                <a:cubicBezTo>
                  <a:pt x="15500" y="21600"/>
                  <a:pt x="15850" y="19685"/>
                  <a:pt x="15986" y="16056"/>
                </a:cubicBezTo>
                <a:lnTo>
                  <a:pt x="15986" y="21278"/>
                </a:lnTo>
                <a:lnTo>
                  <a:pt x="16571" y="21278"/>
                </a:lnTo>
                <a:lnTo>
                  <a:pt x="16571" y="4463"/>
                </a:lnTo>
                <a:lnTo>
                  <a:pt x="15960" y="4463"/>
                </a:lnTo>
                <a:lnTo>
                  <a:pt x="15960" y="14090"/>
                </a:lnTo>
                <a:cubicBezTo>
                  <a:pt x="15960" y="16005"/>
                  <a:pt x="15740" y="18711"/>
                  <a:pt x="15209" y="18711"/>
                </a:cubicBezTo>
                <a:cubicBezTo>
                  <a:pt x="14809" y="18711"/>
                  <a:pt x="14619" y="16947"/>
                  <a:pt x="14619" y="14712"/>
                </a:cubicBezTo>
                <a:lnTo>
                  <a:pt x="14619" y="4463"/>
                </a:lnTo>
                <a:lnTo>
                  <a:pt x="14008" y="4463"/>
                </a:lnTo>
                <a:close/>
                <a:moveTo>
                  <a:pt x="1498" y="6411"/>
                </a:moveTo>
                <a:cubicBezTo>
                  <a:pt x="1993" y="6411"/>
                  <a:pt x="2299" y="8596"/>
                  <a:pt x="2299" y="12864"/>
                </a:cubicBezTo>
                <a:cubicBezTo>
                  <a:pt x="2299" y="16846"/>
                  <a:pt x="1993" y="19281"/>
                  <a:pt x="1498" y="19281"/>
                </a:cubicBezTo>
                <a:cubicBezTo>
                  <a:pt x="1006" y="19281"/>
                  <a:pt x="682" y="16846"/>
                  <a:pt x="682" y="12864"/>
                </a:cubicBezTo>
                <a:cubicBezTo>
                  <a:pt x="682" y="8596"/>
                  <a:pt x="1006" y="6411"/>
                  <a:pt x="1498" y="6411"/>
                </a:cubicBezTo>
                <a:close/>
                <a:moveTo>
                  <a:pt x="7823" y="6596"/>
                </a:moveTo>
                <a:cubicBezTo>
                  <a:pt x="8313" y="6596"/>
                  <a:pt x="8530" y="8704"/>
                  <a:pt x="8549" y="10926"/>
                </a:cubicBezTo>
                <a:lnTo>
                  <a:pt x="7078" y="10926"/>
                </a:lnTo>
                <a:cubicBezTo>
                  <a:pt x="7154" y="8079"/>
                  <a:pt x="7412" y="6596"/>
                  <a:pt x="7823" y="6596"/>
                </a:cubicBezTo>
                <a:close/>
              </a:path>
            </a:pathLst>
          </a:custGeom>
          <a:solidFill>
            <a:srgbClr val="FFFFFF"/>
          </a:solidFill>
          <a:ln w="12700">
            <a:miter lim="400000"/>
          </a:ln>
        </p:spPr>
        <p:txBody>
          <a:bodyPr lIns="0" tIns="0" rIns="0" bIns="0" anchor="ctr"/>
          <a:lstStyle/>
          <a:p>
            <a:pPr algn="l" defTabSz="228509">
              <a:defRPr sz="1200"/>
            </a:pPr>
            <a:endParaRPr sz="600" dirty="0"/>
          </a:p>
        </p:txBody>
      </p:sp>
      <p:sp>
        <p:nvSpPr>
          <p:cNvPr id="9" name="Text Placeholder 14">
            <a:extLst>
              <a:ext uri="{FF2B5EF4-FFF2-40B4-BE49-F238E27FC236}">
                <a16:creationId xmlns:a16="http://schemas.microsoft.com/office/drawing/2014/main" id="{974FF91E-919D-3685-751D-415592F064E1}"/>
              </a:ext>
            </a:extLst>
          </p:cNvPr>
          <p:cNvSpPr>
            <a:spLocks noGrp="1"/>
          </p:cNvSpPr>
          <p:nvPr>
            <p:ph type="body" sz="quarter" idx="12" hasCustomPrompt="1"/>
          </p:nvPr>
        </p:nvSpPr>
        <p:spPr>
          <a:xfrm>
            <a:off x="6096001" y="5905501"/>
            <a:ext cx="5753100" cy="342900"/>
          </a:xfrm>
          <a:prstGeom prst="rect">
            <a:avLst/>
          </a:prstGeom>
        </p:spPr>
        <p:txBody>
          <a:bodyPr/>
          <a:lstStyle>
            <a:lvl1pPr marL="0" indent="0" algn="r">
              <a:buFontTx/>
              <a:buNone/>
              <a:defRPr sz="1800" baseline="0">
                <a:solidFill>
                  <a:schemeClr val="bg1"/>
                </a:solidFill>
              </a:defRPr>
            </a:lvl1pPr>
          </a:lstStyle>
          <a:p>
            <a:pPr lvl="0"/>
            <a:r>
              <a:rPr lang="en-US"/>
              <a:t>Presenter/Team name</a:t>
            </a:r>
          </a:p>
        </p:txBody>
      </p:sp>
      <p:sp>
        <p:nvSpPr>
          <p:cNvPr id="10" name="Text Placeholder 14">
            <a:extLst>
              <a:ext uri="{FF2B5EF4-FFF2-40B4-BE49-F238E27FC236}">
                <a16:creationId xmlns:a16="http://schemas.microsoft.com/office/drawing/2014/main" id="{3F17DC4E-57AF-DC5E-A9BD-193DC7F7AF0C}"/>
              </a:ext>
            </a:extLst>
          </p:cNvPr>
          <p:cNvSpPr>
            <a:spLocks noGrp="1"/>
          </p:cNvSpPr>
          <p:nvPr>
            <p:ph type="body" sz="quarter" idx="13" hasCustomPrompt="1"/>
          </p:nvPr>
        </p:nvSpPr>
        <p:spPr>
          <a:xfrm>
            <a:off x="6096000" y="6246355"/>
            <a:ext cx="5753100" cy="268745"/>
          </a:xfrm>
          <a:prstGeom prst="rect">
            <a:avLst/>
          </a:prstGeom>
        </p:spPr>
        <p:txBody>
          <a:bodyPr/>
          <a:lstStyle>
            <a:lvl1pPr marL="0" indent="0" algn="r">
              <a:buFontTx/>
              <a:buNone/>
              <a:defRPr sz="1400" baseline="0">
                <a:solidFill>
                  <a:schemeClr val="bg1"/>
                </a:solidFill>
              </a:defRPr>
            </a:lvl1pPr>
          </a:lstStyle>
          <a:p>
            <a:pPr lvl="0"/>
            <a:r>
              <a:rPr lang="en-US"/>
              <a:t>Date</a:t>
            </a:r>
          </a:p>
        </p:txBody>
      </p:sp>
    </p:spTree>
    <p:extLst>
      <p:ext uri="{BB962C8B-B14F-4D97-AF65-F5344CB8AC3E}">
        <p14:creationId xmlns:p14="http://schemas.microsoft.com/office/powerpoint/2010/main" val="225068199"/>
      </p:ext>
    </p:extLst>
  </p:cSld>
  <p:clrMapOvr>
    <a:masterClrMapping/>
  </p:clrMapOvr>
</p:sldLayout>
</file>

<file path=ppt/slideLayouts/slideLayout481.xml><?xml version="1.0" encoding="utf-8"?>
<p:sldLayout xmlns:a="http://schemas.openxmlformats.org/drawingml/2006/main" xmlns:r="http://schemas.openxmlformats.org/officeDocument/2006/relationships" xmlns:p="http://schemas.openxmlformats.org/presentationml/2006/main" userDrawn="1">
  <p:cSld name="Title, Conten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3995B2F-87B2-4ABA-A5FE-48A7764C3F17}"/>
              </a:ext>
            </a:extLst>
          </p:cNvPr>
          <p:cNvSpPr>
            <a:spLocks noGrp="1"/>
          </p:cNvSpPr>
          <p:nvPr>
            <p:ph type="body" sz="quarter" idx="11"/>
          </p:nvPr>
        </p:nvSpPr>
        <p:spPr>
          <a:xfrm>
            <a:off x="409575" y="1565275"/>
            <a:ext cx="11384756" cy="4611688"/>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56FCF665-652A-4B75-8C1E-DD776410AB3B}"/>
              </a:ext>
            </a:extLst>
          </p:cNvPr>
          <p:cNvSpPr>
            <a:spLocks noGrp="1"/>
          </p:cNvSpPr>
          <p:nvPr>
            <p:ph type="title"/>
          </p:nvPr>
        </p:nvSpPr>
        <p:spPr/>
        <p:txBody>
          <a:bodyPr/>
          <a:lstStyle>
            <a:lvl1pPr>
              <a:defRPr/>
            </a:lvl1pPr>
          </a:lstStyle>
          <a:p>
            <a:r>
              <a:rPr lang="en-US"/>
              <a:t>Click to edit Master title style</a:t>
            </a:r>
          </a:p>
        </p:txBody>
      </p:sp>
    </p:spTree>
    <p:extLst>
      <p:ext uri="{BB962C8B-B14F-4D97-AF65-F5344CB8AC3E}">
        <p14:creationId xmlns:p14="http://schemas.microsoft.com/office/powerpoint/2010/main" val="3511899619"/>
      </p:ext>
    </p:extLst>
  </p:cSld>
  <p:clrMapOvr>
    <a:masterClrMapping/>
  </p:clrMapOvr>
</p:sldLayout>
</file>

<file path=ppt/slideLayouts/slideLayout482.xml><?xml version="1.0" encoding="utf-8"?>
<p:sldLayout xmlns:a="http://schemas.openxmlformats.org/drawingml/2006/main" xmlns:r="http://schemas.openxmlformats.org/officeDocument/2006/relationships" xmlns:p="http://schemas.openxmlformats.org/presentationml/2006/main" userDrawn="1">
  <p:cSld name="Section Dividers 1">
    <p:spTree>
      <p:nvGrpSpPr>
        <p:cNvPr id="1" name=""/>
        <p:cNvGrpSpPr/>
        <p:nvPr/>
      </p:nvGrpSpPr>
      <p:grpSpPr>
        <a:xfrm>
          <a:off x="0" y="0"/>
          <a:ext cx="0" cy="0"/>
          <a:chOff x="0" y="0"/>
          <a:chExt cx="0" cy="0"/>
        </a:xfrm>
      </p:grpSpPr>
      <p:pic>
        <p:nvPicPr>
          <p:cNvPr id="7" name="OT_Step_Gradients_RGB_Step_Kaleid_Grn_Lrg .png">
            <a:extLst>
              <a:ext uri="{FF2B5EF4-FFF2-40B4-BE49-F238E27FC236}">
                <a16:creationId xmlns:a16="http://schemas.microsoft.com/office/drawing/2014/main" id="{28C81A18-F402-86AE-EE58-0D74E74D97A2}"/>
              </a:ext>
            </a:extLst>
          </p:cNvPr>
          <p:cNvPicPr>
            <a:picLocks noChangeAspect="1"/>
          </p:cNvPicPr>
          <p:nvPr userDrawn="1"/>
        </p:nvPicPr>
        <p:blipFill>
          <a:blip r:embed="rId2"/>
          <a:srcRect b="4629"/>
          <a:stretch>
            <a:fillRect/>
          </a:stretch>
        </p:blipFill>
        <p:spPr>
          <a:xfrm>
            <a:off x="4761" y="-6112"/>
            <a:ext cx="12187239" cy="6540500"/>
          </a:xfrm>
          <a:prstGeom prst="rect">
            <a:avLst/>
          </a:prstGeom>
          <a:ln w="12700">
            <a:miter lim="400000"/>
          </a:ln>
        </p:spPr>
      </p:pic>
      <p:sp>
        <p:nvSpPr>
          <p:cNvPr id="2" name="Title 1">
            <a:extLst>
              <a:ext uri="{FF2B5EF4-FFF2-40B4-BE49-F238E27FC236}">
                <a16:creationId xmlns:a16="http://schemas.microsoft.com/office/drawing/2014/main" id="{947498AA-1C01-7B2B-9746-50E02DED8B50}"/>
              </a:ext>
            </a:extLst>
          </p:cNvPr>
          <p:cNvSpPr>
            <a:spLocks noGrp="1"/>
          </p:cNvSpPr>
          <p:nvPr>
            <p:ph type="title"/>
          </p:nvPr>
        </p:nvSpPr>
        <p:spPr/>
        <p:txBody>
          <a:bodyPr/>
          <a:lstStyle/>
          <a:p>
            <a:r>
              <a:rPr lang="en-US"/>
              <a:t>Click to edit Master title style</a:t>
            </a:r>
          </a:p>
        </p:txBody>
      </p:sp>
      <p:sp>
        <p:nvSpPr>
          <p:cNvPr id="9" name="Line">
            <a:extLst>
              <a:ext uri="{FF2B5EF4-FFF2-40B4-BE49-F238E27FC236}">
                <a16:creationId xmlns:a16="http://schemas.microsoft.com/office/drawing/2014/main" id="{D7BF7B95-BE95-554E-F529-C6BDE2A139FD}"/>
              </a:ext>
            </a:extLst>
          </p:cNvPr>
          <p:cNvSpPr/>
          <p:nvPr userDrawn="1"/>
        </p:nvSpPr>
        <p:spPr>
          <a:xfrm flipV="1">
            <a:off x="11446329" y="6638556"/>
            <a:ext cx="0" cy="121675"/>
          </a:xfrm>
          <a:prstGeom prst="line">
            <a:avLst/>
          </a:prstGeom>
          <a:ln w="25400">
            <a:solidFill>
              <a:srgbClr val="7F7F7F">
                <a:alpha val="30643"/>
              </a:srgbClr>
            </a:solidFill>
            <a:miter lim="400000"/>
          </a:ln>
        </p:spPr>
        <p:txBody>
          <a:bodyPr lIns="25390" tIns="25390" rIns="25390" bIns="25390" anchor="ctr"/>
          <a:lstStyle/>
          <a:p>
            <a:pPr defTabSz="228475">
              <a:defRPr sz="4000">
                <a:solidFill>
                  <a:srgbClr val="FFFFFF"/>
                </a:solidFill>
                <a:effectLst>
                  <a:outerShdw blurRad="38100" dist="12700" dir="5400000" rotWithShape="0">
                    <a:srgbClr val="000000">
                      <a:alpha val="50000"/>
                    </a:srgbClr>
                  </a:outerShdw>
                </a:effectLst>
              </a:defRPr>
            </a:pPr>
            <a:endParaRPr sz="1999">
              <a:solidFill>
                <a:srgbClr val="FFFFFF"/>
              </a:solidFill>
              <a:effectLst>
                <a:outerShdw blurRad="38100" dist="12700" dir="5400000" rotWithShape="0">
                  <a:srgbClr val="000000">
                    <a:alpha val="50000"/>
                  </a:srgbClr>
                </a:outerShdw>
              </a:effectLst>
              <a:latin typeface="Univers Light" panose="020B0403020202020204" pitchFamily="34" charset="0"/>
            </a:endParaRPr>
          </a:p>
        </p:txBody>
      </p:sp>
      <p:sp>
        <p:nvSpPr>
          <p:cNvPr id="12" name="Shape">
            <a:extLst>
              <a:ext uri="{FF2B5EF4-FFF2-40B4-BE49-F238E27FC236}">
                <a16:creationId xmlns:a16="http://schemas.microsoft.com/office/drawing/2014/main" id="{AA66AC30-7555-EDBC-4AC5-E4AA723458DC}"/>
              </a:ext>
            </a:extLst>
          </p:cNvPr>
          <p:cNvSpPr/>
          <p:nvPr userDrawn="1"/>
        </p:nvSpPr>
        <p:spPr>
          <a:xfrm>
            <a:off x="10407192" y="6618423"/>
            <a:ext cx="880747" cy="155544"/>
          </a:xfrm>
          <a:custGeom>
            <a:avLst/>
            <a:gdLst/>
            <a:ahLst/>
            <a:cxnLst>
              <a:cxn ang="0">
                <a:pos x="wd2" y="hd2"/>
              </a:cxn>
              <a:cxn ang="5400000">
                <a:pos x="wd2" y="hd2"/>
              </a:cxn>
              <a:cxn ang="10800000">
                <a:pos x="wd2" y="hd2"/>
              </a:cxn>
              <a:cxn ang="16200000">
                <a:pos x="wd2" y="hd2"/>
              </a:cxn>
            </a:cxnLst>
            <a:rect l="0" t="0" r="r" b="b"/>
            <a:pathLst>
              <a:path w="21600" h="21600" extrusionOk="0">
                <a:moveTo>
                  <a:pt x="10009" y="0"/>
                </a:moveTo>
                <a:cubicBezTo>
                  <a:pt x="10009" y="99"/>
                  <a:pt x="10007" y="892"/>
                  <a:pt x="10001" y="1487"/>
                </a:cubicBezTo>
                <a:cubicBezTo>
                  <a:pt x="9996" y="2086"/>
                  <a:pt x="9988" y="2589"/>
                  <a:pt x="9977" y="2990"/>
                </a:cubicBezTo>
                <a:cubicBezTo>
                  <a:pt x="9963" y="3718"/>
                  <a:pt x="9935" y="4199"/>
                  <a:pt x="9894" y="4430"/>
                </a:cubicBezTo>
                <a:cubicBezTo>
                  <a:pt x="9852" y="4665"/>
                  <a:pt x="9770" y="4801"/>
                  <a:pt x="9645" y="4839"/>
                </a:cubicBezTo>
                <a:cubicBezTo>
                  <a:pt x="9595" y="4862"/>
                  <a:pt x="9522" y="4876"/>
                  <a:pt x="9426" y="4884"/>
                </a:cubicBezTo>
                <a:cubicBezTo>
                  <a:pt x="9371" y="4891"/>
                  <a:pt x="9384" y="4896"/>
                  <a:pt x="9344" y="4896"/>
                </a:cubicBezTo>
                <a:lnTo>
                  <a:pt x="9344" y="6855"/>
                </a:lnTo>
                <a:lnTo>
                  <a:pt x="9940" y="6855"/>
                </a:lnTo>
                <a:lnTo>
                  <a:pt x="9940" y="9573"/>
                </a:lnTo>
                <a:lnTo>
                  <a:pt x="9940" y="9573"/>
                </a:lnTo>
                <a:lnTo>
                  <a:pt x="9940" y="17585"/>
                </a:lnTo>
                <a:cubicBezTo>
                  <a:pt x="9940" y="19936"/>
                  <a:pt x="10178" y="21278"/>
                  <a:pt x="10593" y="21278"/>
                </a:cubicBezTo>
                <a:lnTo>
                  <a:pt x="11307" y="21278"/>
                </a:lnTo>
                <a:lnTo>
                  <a:pt x="11307" y="19061"/>
                </a:lnTo>
                <a:lnTo>
                  <a:pt x="10806" y="19044"/>
                </a:lnTo>
                <a:cubicBezTo>
                  <a:pt x="10610" y="19044"/>
                  <a:pt x="10539" y="18642"/>
                  <a:pt x="10539" y="17531"/>
                </a:cubicBezTo>
                <a:lnTo>
                  <a:pt x="10539" y="6855"/>
                </a:lnTo>
                <a:lnTo>
                  <a:pt x="11307" y="6855"/>
                </a:lnTo>
                <a:lnTo>
                  <a:pt x="11307" y="4463"/>
                </a:lnTo>
                <a:lnTo>
                  <a:pt x="10539" y="4463"/>
                </a:lnTo>
                <a:lnTo>
                  <a:pt x="10539" y="0"/>
                </a:lnTo>
                <a:lnTo>
                  <a:pt x="10009" y="0"/>
                </a:lnTo>
                <a:close/>
                <a:moveTo>
                  <a:pt x="20302" y="0"/>
                </a:moveTo>
                <a:cubicBezTo>
                  <a:pt x="20302" y="99"/>
                  <a:pt x="20299" y="892"/>
                  <a:pt x="20294" y="1487"/>
                </a:cubicBezTo>
                <a:cubicBezTo>
                  <a:pt x="20289" y="2086"/>
                  <a:pt x="20281" y="2589"/>
                  <a:pt x="20270" y="2990"/>
                </a:cubicBezTo>
                <a:cubicBezTo>
                  <a:pt x="20255" y="3718"/>
                  <a:pt x="20228" y="4199"/>
                  <a:pt x="20187" y="4430"/>
                </a:cubicBezTo>
                <a:cubicBezTo>
                  <a:pt x="20146" y="4665"/>
                  <a:pt x="20063" y="4801"/>
                  <a:pt x="19938" y="4839"/>
                </a:cubicBezTo>
                <a:cubicBezTo>
                  <a:pt x="19888" y="4862"/>
                  <a:pt x="19815" y="4876"/>
                  <a:pt x="19719" y="4884"/>
                </a:cubicBezTo>
                <a:cubicBezTo>
                  <a:pt x="19664" y="4891"/>
                  <a:pt x="19677" y="4896"/>
                  <a:pt x="19638" y="4896"/>
                </a:cubicBezTo>
                <a:lnTo>
                  <a:pt x="19638" y="6855"/>
                </a:lnTo>
                <a:lnTo>
                  <a:pt x="20233" y="6855"/>
                </a:lnTo>
                <a:lnTo>
                  <a:pt x="20233" y="9573"/>
                </a:lnTo>
                <a:lnTo>
                  <a:pt x="20233" y="9573"/>
                </a:lnTo>
                <a:lnTo>
                  <a:pt x="20233" y="17585"/>
                </a:lnTo>
                <a:cubicBezTo>
                  <a:pt x="20233" y="19936"/>
                  <a:pt x="20471" y="21278"/>
                  <a:pt x="20886" y="21278"/>
                </a:cubicBezTo>
                <a:lnTo>
                  <a:pt x="21600" y="21278"/>
                </a:lnTo>
                <a:lnTo>
                  <a:pt x="21600" y="19061"/>
                </a:lnTo>
                <a:lnTo>
                  <a:pt x="21099" y="19044"/>
                </a:lnTo>
                <a:cubicBezTo>
                  <a:pt x="20903" y="19044"/>
                  <a:pt x="20832" y="18642"/>
                  <a:pt x="20832" y="17531"/>
                </a:cubicBezTo>
                <a:lnTo>
                  <a:pt x="20832" y="6855"/>
                </a:lnTo>
                <a:lnTo>
                  <a:pt x="21600" y="6855"/>
                </a:lnTo>
                <a:lnTo>
                  <a:pt x="21600" y="4463"/>
                </a:lnTo>
                <a:lnTo>
                  <a:pt x="20832" y="4463"/>
                </a:lnTo>
                <a:lnTo>
                  <a:pt x="20832" y="0"/>
                </a:lnTo>
                <a:lnTo>
                  <a:pt x="20302" y="0"/>
                </a:lnTo>
                <a:close/>
                <a:moveTo>
                  <a:pt x="1492" y="4127"/>
                </a:moveTo>
                <a:cubicBezTo>
                  <a:pt x="668" y="4127"/>
                  <a:pt x="0" y="7722"/>
                  <a:pt x="0" y="12864"/>
                </a:cubicBezTo>
                <a:cubicBezTo>
                  <a:pt x="0" y="18005"/>
                  <a:pt x="668" y="21600"/>
                  <a:pt x="1492" y="21600"/>
                </a:cubicBezTo>
                <a:cubicBezTo>
                  <a:pt x="2326" y="21600"/>
                  <a:pt x="2981" y="18005"/>
                  <a:pt x="2981" y="12864"/>
                </a:cubicBezTo>
                <a:cubicBezTo>
                  <a:pt x="2981" y="7722"/>
                  <a:pt x="2320" y="4127"/>
                  <a:pt x="1492" y="4127"/>
                </a:cubicBezTo>
                <a:close/>
                <a:moveTo>
                  <a:pt x="5029" y="4127"/>
                </a:moveTo>
                <a:cubicBezTo>
                  <a:pt x="4441" y="4127"/>
                  <a:pt x="4082" y="6042"/>
                  <a:pt x="3914" y="9671"/>
                </a:cubicBezTo>
                <a:lnTo>
                  <a:pt x="3914" y="4463"/>
                </a:lnTo>
                <a:lnTo>
                  <a:pt x="3354" y="4463"/>
                </a:lnTo>
                <a:lnTo>
                  <a:pt x="3354" y="21278"/>
                </a:lnTo>
                <a:lnTo>
                  <a:pt x="3969" y="21278"/>
                </a:lnTo>
                <a:lnTo>
                  <a:pt x="3969" y="11637"/>
                </a:lnTo>
                <a:cubicBezTo>
                  <a:pt x="3969" y="9722"/>
                  <a:pt x="4194" y="7017"/>
                  <a:pt x="4740" y="7017"/>
                </a:cubicBezTo>
                <a:cubicBezTo>
                  <a:pt x="5151" y="7017"/>
                  <a:pt x="5359" y="8780"/>
                  <a:pt x="5359" y="11015"/>
                </a:cubicBezTo>
                <a:lnTo>
                  <a:pt x="5359" y="21278"/>
                </a:lnTo>
                <a:lnTo>
                  <a:pt x="5974" y="21278"/>
                </a:lnTo>
                <a:lnTo>
                  <a:pt x="5974" y="9739"/>
                </a:lnTo>
                <a:cubicBezTo>
                  <a:pt x="5974" y="5993"/>
                  <a:pt x="5559" y="4127"/>
                  <a:pt x="5029" y="4127"/>
                </a:cubicBezTo>
                <a:close/>
                <a:moveTo>
                  <a:pt x="7817" y="4127"/>
                </a:moveTo>
                <a:cubicBezTo>
                  <a:pt x="6966" y="4127"/>
                  <a:pt x="6364" y="7654"/>
                  <a:pt x="6364" y="12998"/>
                </a:cubicBezTo>
                <a:cubicBezTo>
                  <a:pt x="6364" y="17854"/>
                  <a:pt x="6868" y="21600"/>
                  <a:pt x="7835" y="21600"/>
                </a:cubicBezTo>
                <a:cubicBezTo>
                  <a:pt x="8752" y="21600"/>
                  <a:pt x="9182" y="18234"/>
                  <a:pt x="9208" y="15227"/>
                </a:cubicBezTo>
                <a:lnTo>
                  <a:pt x="8580" y="15227"/>
                </a:lnTo>
                <a:cubicBezTo>
                  <a:pt x="8535" y="17646"/>
                  <a:pt x="8360" y="19131"/>
                  <a:pt x="7841" y="19131"/>
                </a:cubicBezTo>
                <a:cubicBezTo>
                  <a:pt x="7322" y="19131"/>
                  <a:pt x="7049" y="16846"/>
                  <a:pt x="7049" y="13066"/>
                </a:cubicBezTo>
                <a:lnTo>
                  <a:pt x="7049" y="12763"/>
                </a:lnTo>
                <a:lnTo>
                  <a:pt x="9226" y="12763"/>
                </a:lnTo>
                <a:cubicBezTo>
                  <a:pt x="9208" y="7453"/>
                  <a:pt x="8731" y="4127"/>
                  <a:pt x="7817" y="4127"/>
                </a:cubicBezTo>
                <a:close/>
                <a:moveTo>
                  <a:pt x="18199" y="4137"/>
                </a:moveTo>
                <a:cubicBezTo>
                  <a:pt x="17553" y="4137"/>
                  <a:pt x="17102" y="5916"/>
                  <a:pt x="17102" y="9039"/>
                </a:cubicBezTo>
                <a:cubicBezTo>
                  <a:pt x="17102" y="15321"/>
                  <a:pt x="18863" y="12568"/>
                  <a:pt x="18863" y="16660"/>
                </a:cubicBezTo>
                <a:cubicBezTo>
                  <a:pt x="18863" y="18039"/>
                  <a:pt x="18632" y="18913"/>
                  <a:pt x="18282" y="18913"/>
                </a:cubicBezTo>
                <a:cubicBezTo>
                  <a:pt x="17888" y="18913"/>
                  <a:pt x="17655" y="17948"/>
                  <a:pt x="17613" y="16470"/>
                </a:cubicBezTo>
                <a:lnTo>
                  <a:pt x="17003" y="16470"/>
                </a:lnTo>
                <a:cubicBezTo>
                  <a:pt x="17039" y="19560"/>
                  <a:pt x="17537" y="21600"/>
                  <a:pt x="18282" y="21600"/>
                </a:cubicBezTo>
                <a:cubicBezTo>
                  <a:pt x="18946" y="21600"/>
                  <a:pt x="19444" y="19818"/>
                  <a:pt x="19444" y="16493"/>
                </a:cubicBezTo>
                <a:cubicBezTo>
                  <a:pt x="19444" y="10213"/>
                  <a:pt x="17683" y="12936"/>
                  <a:pt x="17683" y="8870"/>
                </a:cubicBezTo>
                <a:cubicBezTo>
                  <a:pt x="17683" y="7631"/>
                  <a:pt x="17891" y="6822"/>
                  <a:pt x="18199" y="6822"/>
                </a:cubicBezTo>
                <a:cubicBezTo>
                  <a:pt x="18561" y="6822"/>
                  <a:pt x="18760" y="7727"/>
                  <a:pt x="18784" y="9171"/>
                </a:cubicBezTo>
                <a:lnTo>
                  <a:pt x="19390" y="9171"/>
                </a:lnTo>
                <a:cubicBezTo>
                  <a:pt x="19378" y="6184"/>
                  <a:pt x="18934" y="4137"/>
                  <a:pt x="18199" y="4137"/>
                </a:cubicBezTo>
                <a:close/>
                <a:moveTo>
                  <a:pt x="11815" y="4461"/>
                </a:moveTo>
                <a:lnTo>
                  <a:pt x="11815" y="21276"/>
                </a:lnTo>
                <a:lnTo>
                  <a:pt x="12426" y="21276"/>
                </a:lnTo>
                <a:lnTo>
                  <a:pt x="12426" y="13672"/>
                </a:lnTo>
                <a:cubicBezTo>
                  <a:pt x="12426" y="13086"/>
                  <a:pt x="12433" y="12500"/>
                  <a:pt x="12451" y="11922"/>
                </a:cubicBezTo>
                <a:cubicBezTo>
                  <a:pt x="12541" y="8873"/>
                  <a:pt x="12819" y="7815"/>
                  <a:pt x="13253" y="7815"/>
                </a:cubicBezTo>
                <a:cubicBezTo>
                  <a:pt x="13325" y="7815"/>
                  <a:pt x="13405" y="7850"/>
                  <a:pt x="13611" y="7916"/>
                </a:cubicBezTo>
                <a:lnTo>
                  <a:pt x="13611" y="7519"/>
                </a:lnTo>
                <a:lnTo>
                  <a:pt x="13611" y="4463"/>
                </a:lnTo>
                <a:lnTo>
                  <a:pt x="13188" y="4463"/>
                </a:lnTo>
                <a:cubicBezTo>
                  <a:pt x="12921" y="4463"/>
                  <a:pt x="12698" y="5361"/>
                  <a:pt x="12580" y="6714"/>
                </a:cubicBezTo>
                <a:lnTo>
                  <a:pt x="12580" y="6716"/>
                </a:lnTo>
                <a:cubicBezTo>
                  <a:pt x="12488" y="7619"/>
                  <a:pt x="12377" y="9663"/>
                  <a:pt x="12373" y="9737"/>
                </a:cubicBezTo>
                <a:lnTo>
                  <a:pt x="12373" y="4461"/>
                </a:lnTo>
                <a:lnTo>
                  <a:pt x="11815" y="4461"/>
                </a:lnTo>
                <a:close/>
                <a:moveTo>
                  <a:pt x="14008" y="4463"/>
                </a:moveTo>
                <a:lnTo>
                  <a:pt x="14008" y="15988"/>
                </a:lnTo>
                <a:cubicBezTo>
                  <a:pt x="14008" y="19735"/>
                  <a:pt x="14411" y="21600"/>
                  <a:pt x="14927" y="21600"/>
                </a:cubicBezTo>
                <a:cubicBezTo>
                  <a:pt x="15500" y="21600"/>
                  <a:pt x="15850" y="19685"/>
                  <a:pt x="15986" y="16056"/>
                </a:cubicBezTo>
                <a:lnTo>
                  <a:pt x="15986" y="21278"/>
                </a:lnTo>
                <a:lnTo>
                  <a:pt x="16571" y="21278"/>
                </a:lnTo>
                <a:lnTo>
                  <a:pt x="16571" y="4463"/>
                </a:lnTo>
                <a:lnTo>
                  <a:pt x="15960" y="4463"/>
                </a:lnTo>
                <a:lnTo>
                  <a:pt x="15960" y="14090"/>
                </a:lnTo>
                <a:cubicBezTo>
                  <a:pt x="15960" y="16005"/>
                  <a:pt x="15740" y="18711"/>
                  <a:pt x="15209" y="18711"/>
                </a:cubicBezTo>
                <a:cubicBezTo>
                  <a:pt x="14809" y="18711"/>
                  <a:pt x="14619" y="16947"/>
                  <a:pt x="14619" y="14712"/>
                </a:cubicBezTo>
                <a:lnTo>
                  <a:pt x="14619" y="4463"/>
                </a:lnTo>
                <a:lnTo>
                  <a:pt x="14008" y="4463"/>
                </a:lnTo>
                <a:close/>
                <a:moveTo>
                  <a:pt x="1498" y="6411"/>
                </a:moveTo>
                <a:cubicBezTo>
                  <a:pt x="1993" y="6411"/>
                  <a:pt x="2299" y="8596"/>
                  <a:pt x="2299" y="12864"/>
                </a:cubicBezTo>
                <a:cubicBezTo>
                  <a:pt x="2299" y="16846"/>
                  <a:pt x="1993" y="19281"/>
                  <a:pt x="1498" y="19281"/>
                </a:cubicBezTo>
                <a:cubicBezTo>
                  <a:pt x="1006" y="19281"/>
                  <a:pt x="682" y="16846"/>
                  <a:pt x="682" y="12864"/>
                </a:cubicBezTo>
                <a:cubicBezTo>
                  <a:pt x="682" y="8596"/>
                  <a:pt x="1006" y="6411"/>
                  <a:pt x="1498" y="6411"/>
                </a:cubicBezTo>
                <a:close/>
                <a:moveTo>
                  <a:pt x="7823" y="6596"/>
                </a:moveTo>
                <a:cubicBezTo>
                  <a:pt x="8313" y="6596"/>
                  <a:pt x="8530" y="8704"/>
                  <a:pt x="8549" y="10926"/>
                </a:cubicBezTo>
                <a:lnTo>
                  <a:pt x="7078" y="10926"/>
                </a:lnTo>
                <a:cubicBezTo>
                  <a:pt x="7154" y="8079"/>
                  <a:pt x="7412" y="6596"/>
                  <a:pt x="7823" y="6596"/>
                </a:cubicBezTo>
                <a:close/>
              </a:path>
            </a:pathLst>
          </a:custGeom>
          <a:solidFill>
            <a:schemeClr val="bg1"/>
          </a:solidFill>
          <a:ln w="12700">
            <a:miter lim="400000"/>
          </a:ln>
        </p:spPr>
        <p:txBody>
          <a:bodyPr lIns="0" tIns="0" rIns="0" bIns="0" anchor="ctr"/>
          <a:lstStyle/>
          <a:p>
            <a:pPr algn="l" defTabSz="228509">
              <a:defRPr sz="1200"/>
            </a:pPr>
            <a:endParaRPr sz="600"/>
          </a:p>
        </p:txBody>
      </p:sp>
      <p:sp>
        <p:nvSpPr>
          <p:cNvPr id="13" name="© 2022 OneTrust, LLC. All Rights Reserved.">
            <a:extLst>
              <a:ext uri="{FF2B5EF4-FFF2-40B4-BE49-F238E27FC236}">
                <a16:creationId xmlns:a16="http://schemas.microsoft.com/office/drawing/2014/main" id="{CE9C2C9B-8F1B-17FC-3D9C-63ABFDF8C9D7}"/>
              </a:ext>
            </a:extLst>
          </p:cNvPr>
          <p:cNvSpPr txBox="1"/>
          <p:nvPr userDrawn="1"/>
        </p:nvSpPr>
        <p:spPr>
          <a:xfrm>
            <a:off x="323141" y="6589118"/>
            <a:ext cx="3169804" cy="22055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25390" tIns="25390" rIns="25390" bIns="25390" anchor="ctr">
            <a:spAutoFit/>
          </a:bodyPr>
          <a:lstStyle>
            <a:lvl1pPr algn="l" defTabSz="457200">
              <a:defRPr sz="2200">
                <a:solidFill>
                  <a:srgbClr val="7F7F7F"/>
                </a:solidFill>
                <a:latin typeface="Univers Light"/>
                <a:ea typeface="Univers Light"/>
                <a:cs typeface="Univers Light"/>
                <a:sym typeface="Univers Light"/>
              </a:defRPr>
            </a:lvl1pPr>
          </a:lstStyle>
          <a:p>
            <a:pPr marL="0" marR="0" lvl="0" indent="0" algn="l" defTabSz="457200" eaLnBrk="1" fontAlgn="auto" latinLnBrk="0" hangingPunct="1">
              <a:lnSpc>
                <a:spcPct val="100000"/>
              </a:lnSpc>
              <a:spcBef>
                <a:spcPts val="0"/>
              </a:spcBef>
              <a:spcAft>
                <a:spcPts val="0"/>
              </a:spcAft>
              <a:buClrTx/>
              <a:buSzTx/>
              <a:buFontTx/>
              <a:buNone/>
              <a:tabLst/>
              <a:defRPr/>
            </a:pPr>
            <a:r>
              <a:rPr kumimoji="0" sz="1100" b="0" i="0" u="none" strike="noStrike" kern="0" cap="none" spc="0" normalizeH="0" baseline="0" noProof="0">
                <a:ln>
                  <a:noFill/>
                </a:ln>
                <a:solidFill>
                  <a:schemeClr val="bg1"/>
                </a:solidFill>
                <a:effectLst/>
                <a:uLnTx/>
                <a:uFillTx/>
                <a:latin typeface="Univers Light"/>
                <a:sym typeface="Univers Light"/>
              </a:rPr>
              <a:t>© </a:t>
            </a:r>
            <a:r>
              <a:rPr kumimoji="0" lang="en-US" sz="1100" b="0" i="0" u="none" strike="noStrike" kern="0" cap="none" spc="0" normalizeH="0" baseline="0" noProof="0">
                <a:ln>
                  <a:noFill/>
                </a:ln>
                <a:solidFill>
                  <a:schemeClr val="bg1"/>
                </a:solidFill>
                <a:effectLst/>
                <a:uLnTx/>
                <a:uFillTx/>
                <a:latin typeface="Univers Light"/>
                <a:sym typeface="Univers Light"/>
              </a:rPr>
              <a:t>2024 OneTrust,</a:t>
            </a:r>
            <a:r>
              <a:rPr kumimoji="0" sz="1100" b="0" i="0" u="none" strike="noStrike" kern="0" cap="none" spc="0" normalizeH="0" baseline="0" noProof="0">
                <a:ln>
                  <a:noFill/>
                </a:ln>
                <a:solidFill>
                  <a:schemeClr val="bg1"/>
                </a:solidFill>
                <a:effectLst/>
                <a:uLnTx/>
                <a:uFillTx/>
                <a:latin typeface="Univers Light"/>
                <a:sym typeface="Univers Light"/>
              </a:rPr>
              <a:t> LLC</a:t>
            </a:r>
          </a:p>
        </p:txBody>
      </p:sp>
    </p:spTree>
    <p:extLst>
      <p:ext uri="{BB962C8B-B14F-4D97-AF65-F5344CB8AC3E}">
        <p14:creationId xmlns:p14="http://schemas.microsoft.com/office/powerpoint/2010/main" val="3512152960"/>
      </p:ext>
    </p:extLst>
  </p:cSld>
  <p:clrMapOvr>
    <a:masterClrMapping/>
  </p:clrMapOvr>
</p:sldLayout>
</file>

<file path=ppt/slideLayouts/slideLayout483.xml><?xml version="1.0" encoding="utf-8"?>
<p:sldLayout xmlns:a="http://schemas.openxmlformats.org/drawingml/2006/main" xmlns:r="http://schemas.openxmlformats.org/officeDocument/2006/relationships" xmlns:p="http://schemas.openxmlformats.org/presentationml/2006/main" preserve="1" userDrawn="1">
  <p:cSld name="White Backgrou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1687997754"/>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484.xml><?xml version="1.0" encoding="utf-8"?>
<p:sldLayout xmlns:a="http://schemas.openxmlformats.org/drawingml/2006/main" xmlns:r="http://schemas.openxmlformats.org/officeDocument/2006/relationships" xmlns:p="http://schemas.openxmlformats.org/presentationml/2006/main" preserve="1" userDrawn="1">
  <p:cSld name="White Background Title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11544300" cy="582612"/>
          </a:xfrm>
        </p:spPr>
        <p:txBody>
          <a:bodyPr vert="horz" lIns="91440" tIns="45720" rIns="91440" bIns="45720" rtlCol="0">
            <a:normAutofit/>
          </a:bodyPr>
          <a:lstStyle>
            <a:lvl1pPr marL="0" indent="0">
              <a:buFontTx/>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Tree>
    <p:extLst>
      <p:ext uri="{BB962C8B-B14F-4D97-AF65-F5344CB8AC3E}">
        <p14:creationId xmlns:p14="http://schemas.microsoft.com/office/powerpoint/2010/main" val="2510346886"/>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485.xml><?xml version="1.0" encoding="utf-8"?>
<p:sldLayout xmlns:a="http://schemas.openxmlformats.org/drawingml/2006/main" xmlns:r="http://schemas.openxmlformats.org/officeDocument/2006/relationships" xmlns:p="http://schemas.openxmlformats.org/presentationml/2006/main" preserve="1" userDrawn="1">
  <p:cSld name="White Background Title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6" name="Text Placeholder 5">
            <a:extLst>
              <a:ext uri="{FF2B5EF4-FFF2-40B4-BE49-F238E27FC236}">
                <a16:creationId xmlns:a16="http://schemas.microsoft.com/office/drawing/2014/main" id="{97084CA6-B8B1-5F6F-865F-E940B9D36671}"/>
              </a:ext>
            </a:extLst>
          </p:cNvPr>
          <p:cNvSpPr>
            <a:spLocks noGrp="1"/>
          </p:cNvSpPr>
          <p:nvPr>
            <p:ph type="body" sz="quarter" idx="13" hasCustomPrompt="1"/>
          </p:nvPr>
        </p:nvSpPr>
        <p:spPr>
          <a:xfrm>
            <a:off x="304800" y="1567502"/>
            <a:ext cx="115443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37422823"/>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486.xml><?xml version="1.0" encoding="utf-8"?>
<p:sldLayout xmlns:a="http://schemas.openxmlformats.org/drawingml/2006/main" xmlns:r="http://schemas.openxmlformats.org/officeDocument/2006/relationships" xmlns:p="http://schemas.openxmlformats.org/presentationml/2006/main" preserve="1" userDrawn="1">
  <p:cSld name="White Background Title Subtitle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11544300" cy="582612"/>
          </a:xfrm>
        </p:spPr>
        <p:txBody>
          <a:bodyPr vert="horz" lIns="91440" tIns="45720" rIns="91440" bIns="45720" rtlCol="0">
            <a:normAutofit/>
          </a:bodyPr>
          <a:lstStyle>
            <a:lvl1pPr marL="0" indent="0">
              <a:buFont typeface="Wingdings" pitchFamily="2" charset="2"/>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
        <p:nvSpPr>
          <p:cNvPr id="6" name="Text Placeholder 5">
            <a:extLst>
              <a:ext uri="{FF2B5EF4-FFF2-40B4-BE49-F238E27FC236}">
                <a16:creationId xmlns:a16="http://schemas.microsoft.com/office/drawing/2014/main" id="{97084CA6-B8B1-5F6F-865F-E940B9D36671}"/>
              </a:ext>
            </a:extLst>
          </p:cNvPr>
          <p:cNvSpPr>
            <a:spLocks noGrp="1"/>
          </p:cNvSpPr>
          <p:nvPr>
            <p:ph type="body" sz="quarter" idx="13" hasCustomPrompt="1"/>
          </p:nvPr>
        </p:nvSpPr>
        <p:spPr>
          <a:xfrm>
            <a:off x="304800" y="2057400"/>
            <a:ext cx="115443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448678"/>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487.xml><?xml version="1.0" encoding="utf-8"?>
<p:sldLayout xmlns:a="http://schemas.openxmlformats.org/drawingml/2006/main" xmlns:r="http://schemas.openxmlformats.org/officeDocument/2006/relationships" xmlns:p="http://schemas.openxmlformats.org/presentationml/2006/main" preserve="1" userDrawn="1">
  <p:cSld name="White Background Title 2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9" name="Text Placeholder 5">
            <a:extLst>
              <a:ext uri="{FF2B5EF4-FFF2-40B4-BE49-F238E27FC236}">
                <a16:creationId xmlns:a16="http://schemas.microsoft.com/office/drawing/2014/main" id="{B31D70AF-7580-F143-9574-DF082F671F95}"/>
              </a:ext>
            </a:extLst>
          </p:cNvPr>
          <p:cNvSpPr>
            <a:spLocks noGrp="1"/>
          </p:cNvSpPr>
          <p:nvPr>
            <p:ph type="body" sz="quarter" idx="13" hasCustomPrompt="1"/>
          </p:nvPr>
        </p:nvSpPr>
        <p:spPr>
          <a:xfrm>
            <a:off x="304800" y="1567502"/>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0" name="Text Placeholder 5">
            <a:extLst>
              <a:ext uri="{FF2B5EF4-FFF2-40B4-BE49-F238E27FC236}">
                <a16:creationId xmlns:a16="http://schemas.microsoft.com/office/drawing/2014/main" id="{47624E3D-E7BF-595A-B8B8-8BCE1239CCA3}"/>
              </a:ext>
            </a:extLst>
          </p:cNvPr>
          <p:cNvSpPr>
            <a:spLocks noGrp="1"/>
          </p:cNvSpPr>
          <p:nvPr>
            <p:ph type="body" sz="quarter" idx="14" hasCustomPrompt="1"/>
          </p:nvPr>
        </p:nvSpPr>
        <p:spPr>
          <a:xfrm>
            <a:off x="6213227" y="1567502"/>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94717992"/>
      </p:ext>
    </p:extLst>
  </p:cSld>
  <p:clrMapOvr>
    <a:masterClrMapping/>
  </p:clrMapOvr>
  <p:extLst>
    <p:ext uri="{DCECCB84-F9BA-43D5-87BE-67443E8EF086}">
      <p15:sldGuideLst xmlns:p15="http://schemas.microsoft.com/office/powerpoint/2012/main">
        <p15:guide id="1" pos="3912">
          <p15:clr>
            <a:srgbClr val="FBAE40"/>
          </p15:clr>
        </p15:guide>
        <p15:guide id="2" pos="3744">
          <p15:clr>
            <a:srgbClr val="FBAE40"/>
          </p15:clr>
        </p15:guide>
        <p15:guide id="3" orient="horz" pos="768">
          <p15:clr>
            <a:srgbClr val="FBAE40"/>
          </p15:clr>
        </p15:guide>
      </p15:sldGuideLst>
    </p:ext>
  </p:extLst>
</p:sldLayout>
</file>

<file path=ppt/slideLayouts/slideLayout488.xml><?xml version="1.0" encoding="utf-8"?>
<p:sldLayout xmlns:a="http://schemas.openxmlformats.org/drawingml/2006/main" xmlns:r="http://schemas.openxmlformats.org/officeDocument/2006/relationships" xmlns:p="http://schemas.openxmlformats.org/presentationml/2006/main" preserve="1" userDrawn="1">
  <p:cSld name="White Background Title Subtitle 2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11544300" cy="582612"/>
          </a:xfrm>
        </p:spPr>
        <p:txBody>
          <a:bodyPr vert="horz" lIns="91440" tIns="45720" rIns="91440" bIns="45720" rtlCol="0">
            <a:normAutofit/>
          </a:bodyPr>
          <a:lstStyle>
            <a:lvl1pPr marL="0" indent="0">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
        <p:nvSpPr>
          <p:cNvPr id="9" name="Text Placeholder 5">
            <a:extLst>
              <a:ext uri="{FF2B5EF4-FFF2-40B4-BE49-F238E27FC236}">
                <a16:creationId xmlns:a16="http://schemas.microsoft.com/office/drawing/2014/main" id="{B31D70AF-7580-F143-9574-DF082F671F95}"/>
              </a:ext>
            </a:extLst>
          </p:cNvPr>
          <p:cNvSpPr>
            <a:spLocks noGrp="1"/>
          </p:cNvSpPr>
          <p:nvPr>
            <p:ph type="body" sz="quarter" idx="13" hasCustomPrompt="1"/>
          </p:nvPr>
        </p:nvSpPr>
        <p:spPr>
          <a:xfrm>
            <a:off x="304800" y="2057400"/>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0" name="Text Placeholder 5">
            <a:extLst>
              <a:ext uri="{FF2B5EF4-FFF2-40B4-BE49-F238E27FC236}">
                <a16:creationId xmlns:a16="http://schemas.microsoft.com/office/drawing/2014/main" id="{47624E3D-E7BF-595A-B8B8-8BCE1239CCA3}"/>
              </a:ext>
            </a:extLst>
          </p:cNvPr>
          <p:cNvSpPr>
            <a:spLocks noGrp="1"/>
          </p:cNvSpPr>
          <p:nvPr>
            <p:ph type="body" sz="quarter" idx="14" hasCustomPrompt="1"/>
          </p:nvPr>
        </p:nvSpPr>
        <p:spPr>
          <a:xfrm>
            <a:off x="6213227" y="2057400"/>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87251650"/>
      </p:ext>
    </p:extLst>
  </p:cSld>
  <p:clrMapOvr>
    <a:masterClrMapping/>
  </p:clrMapOvr>
  <p:extLst>
    <p:ext uri="{DCECCB84-F9BA-43D5-87BE-67443E8EF086}">
      <p15:sldGuideLst xmlns:p15="http://schemas.microsoft.com/office/powerpoint/2012/main">
        <p15:guide id="1" pos="3912">
          <p15:clr>
            <a:srgbClr val="FBAE40"/>
          </p15:clr>
        </p15:guide>
        <p15:guide id="2" pos="3744">
          <p15:clr>
            <a:srgbClr val="FBAE40"/>
          </p15:clr>
        </p15:guide>
        <p15:guide id="3" orient="horz" pos="768">
          <p15:clr>
            <a:srgbClr val="FBAE40"/>
          </p15:clr>
        </p15:guide>
      </p15:sldGuideLst>
    </p:ext>
  </p:extLst>
</p:sldLayout>
</file>

<file path=ppt/slideLayouts/slideLayout489.xml><?xml version="1.0" encoding="utf-8"?>
<p:sldLayout xmlns:a="http://schemas.openxmlformats.org/drawingml/2006/main" xmlns:r="http://schemas.openxmlformats.org/officeDocument/2006/relationships" xmlns:p="http://schemas.openxmlformats.org/presentationml/2006/main" preserve="1" userDrawn="1">
  <p:cSld name="White Background Title Subtitle Copy Imag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5641848"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5641848" cy="582612"/>
          </a:xfrm>
        </p:spPr>
        <p:txBody>
          <a:bodyPr vert="horz" lIns="91440" tIns="45720" rIns="91440" bIns="45720" rtlCol="0">
            <a:normAutofit/>
          </a:bodyPr>
          <a:lstStyle>
            <a:lvl1pPr marL="0" indent="0">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
        <p:nvSpPr>
          <p:cNvPr id="9" name="Picture Placeholder 8">
            <a:extLst>
              <a:ext uri="{FF2B5EF4-FFF2-40B4-BE49-F238E27FC236}">
                <a16:creationId xmlns:a16="http://schemas.microsoft.com/office/drawing/2014/main" id="{3E6B7351-222B-3BFB-5D5C-6161EF1A84A9}"/>
              </a:ext>
            </a:extLst>
          </p:cNvPr>
          <p:cNvSpPr>
            <a:spLocks noGrp="1"/>
          </p:cNvSpPr>
          <p:nvPr>
            <p:ph type="pic" sz="quarter" idx="14"/>
          </p:nvPr>
        </p:nvSpPr>
        <p:spPr>
          <a:xfrm>
            <a:off x="6096001" y="-1"/>
            <a:ext cx="6095999" cy="6539607"/>
          </a:xfrm>
        </p:spPr>
        <p:txBody>
          <a:bodyPr/>
          <a:lstStyle/>
          <a:p>
            <a:endParaRPr lang="en-US" dirty="0"/>
          </a:p>
        </p:txBody>
      </p:sp>
      <p:sp>
        <p:nvSpPr>
          <p:cNvPr id="10" name="Text Placeholder 5">
            <a:extLst>
              <a:ext uri="{FF2B5EF4-FFF2-40B4-BE49-F238E27FC236}">
                <a16:creationId xmlns:a16="http://schemas.microsoft.com/office/drawing/2014/main" id="{F7EEE8DC-6A5B-C198-BD0A-C7E1FF70B471}"/>
              </a:ext>
            </a:extLst>
          </p:cNvPr>
          <p:cNvSpPr>
            <a:spLocks noGrp="1"/>
          </p:cNvSpPr>
          <p:nvPr>
            <p:ph type="body" sz="quarter" idx="13" hasCustomPrompt="1"/>
          </p:nvPr>
        </p:nvSpPr>
        <p:spPr>
          <a:xfrm>
            <a:off x="304800" y="2057400"/>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29519260"/>
      </p:ext>
    </p:extLst>
  </p:cSld>
  <p:clrMapOvr>
    <a:masterClrMapping/>
  </p:clrMapOvr>
  <p:extLst>
    <p:ext uri="{DCECCB84-F9BA-43D5-87BE-67443E8EF086}">
      <p15:sldGuideLst xmlns:p15="http://schemas.microsoft.com/office/powerpoint/2012/main">
        <p15:guide id="1" pos="3840">
          <p15:clr>
            <a:srgbClr val="FBAE40"/>
          </p15:clr>
        </p15:guide>
        <p15:guide id="2" pos="3744">
          <p15:clr>
            <a:srgbClr val="FBAE40"/>
          </p15:clr>
        </p15:guide>
        <p15:guide id="3" orient="horz" pos="768">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7F519-456A-4728-90EE-650D137BF1E2}"/>
              </a:ext>
            </a:extLst>
          </p:cNvPr>
          <p:cNvSpPr>
            <a:spLocks noGrp="1"/>
          </p:cNvSpPr>
          <p:nvPr>
            <p:ph type="title"/>
          </p:nvPr>
        </p:nvSpPr>
        <p:spPr/>
        <p:txBody>
          <a:bodyPr/>
          <a:lstStyle>
            <a:lvl1pPr>
              <a:defRPr/>
            </a:lvl1pPr>
          </a:lstStyle>
          <a:p>
            <a:r>
              <a:rPr lang="en-US"/>
              <a:t>Click to edit Master title style</a:t>
            </a:r>
          </a:p>
        </p:txBody>
      </p:sp>
    </p:spTree>
    <p:extLst>
      <p:ext uri="{BB962C8B-B14F-4D97-AF65-F5344CB8AC3E}">
        <p14:creationId xmlns:p14="http://schemas.microsoft.com/office/powerpoint/2010/main" val="1922163319"/>
      </p:ext>
    </p:extLst>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preserve="1" userDrawn="1">
  <p:cSld name="White Background Title Subtitle Copy Image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6326336" y="571522"/>
            <a:ext cx="5641848"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6326336" y="1219200"/>
            <a:ext cx="5641848" cy="582612"/>
          </a:xfrm>
        </p:spPr>
        <p:txBody>
          <a:bodyPr vert="horz" lIns="91440" tIns="45720" rIns="91440" bIns="45720" rtlCol="0">
            <a:normAutofit/>
          </a:bodyPr>
          <a:lstStyle>
            <a:lvl1pPr marL="0" indent="0">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
        <p:nvSpPr>
          <p:cNvPr id="9" name="Picture Placeholder 8">
            <a:extLst>
              <a:ext uri="{FF2B5EF4-FFF2-40B4-BE49-F238E27FC236}">
                <a16:creationId xmlns:a16="http://schemas.microsoft.com/office/drawing/2014/main" id="{3E6B7351-222B-3BFB-5D5C-6161EF1A84A9}"/>
              </a:ext>
            </a:extLst>
          </p:cNvPr>
          <p:cNvSpPr>
            <a:spLocks noGrp="1"/>
          </p:cNvSpPr>
          <p:nvPr>
            <p:ph type="pic" sz="quarter" idx="14"/>
          </p:nvPr>
        </p:nvSpPr>
        <p:spPr>
          <a:xfrm>
            <a:off x="1" y="-1"/>
            <a:ext cx="6096000" cy="6539607"/>
          </a:xfrm>
        </p:spPr>
        <p:txBody>
          <a:bodyPr/>
          <a:lstStyle/>
          <a:p>
            <a:endParaRPr lang="en-US" dirty="0"/>
          </a:p>
        </p:txBody>
      </p:sp>
      <p:sp>
        <p:nvSpPr>
          <p:cNvPr id="10" name="Text Placeholder 5">
            <a:extLst>
              <a:ext uri="{FF2B5EF4-FFF2-40B4-BE49-F238E27FC236}">
                <a16:creationId xmlns:a16="http://schemas.microsoft.com/office/drawing/2014/main" id="{B10699C7-03A9-9D5F-5D8D-68A7B4ECFB59}"/>
              </a:ext>
            </a:extLst>
          </p:cNvPr>
          <p:cNvSpPr>
            <a:spLocks noGrp="1"/>
          </p:cNvSpPr>
          <p:nvPr>
            <p:ph type="body" sz="quarter" idx="15" hasCustomPrompt="1"/>
          </p:nvPr>
        </p:nvSpPr>
        <p:spPr>
          <a:xfrm>
            <a:off x="6329384" y="2057400"/>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26084863"/>
      </p:ext>
    </p:extLst>
  </p:cSld>
  <p:clrMapOvr>
    <a:masterClrMapping/>
  </p:clrMapOvr>
  <p:extLst>
    <p:ext uri="{DCECCB84-F9BA-43D5-87BE-67443E8EF086}">
      <p15:sldGuideLst xmlns:p15="http://schemas.microsoft.com/office/powerpoint/2012/main">
        <p15:guide id="1" pos="3840">
          <p15:clr>
            <a:srgbClr val="FBAE40"/>
          </p15:clr>
        </p15:guide>
        <p15:guide id="2" pos="3984">
          <p15:clr>
            <a:srgbClr val="FBAE40"/>
          </p15:clr>
        </p15:guide>
        <p15:guide id="3" orient="horz" pos="768">
          <p15:clr>
            <a:srgbClr val="FBAE40"/>
          </p15:clr>
        </p15:guide>
      </p15:sldGuideLst>
    </p:ext>
  </p:extLst>
</p:sldLayout>
</file>

<file path=ppt/slideLayouts/slideLayout491.xml><?xml version="1.0" encoding="utf-8"?>
<p:sldLayout xmlns:a="http://schemas.openxmlformats.org/drawingml/2006/main" xmlns:r="http://schemas.openxmlformats.org/officeDocument/2006/relationships" xmlns:p="http://schemas.openxmlformats.org/presentationml/2006/main" preserve="1" userDrawn="1">
  <p:cSld name="White Background Title Chart">
    <p:spTree>
      <p:nvGrpSpPr>
        <p:cNvPr id="1" name=""/>
        <p:cNvGrpSpPr/>
        <p:nvPr/>
      </p:nvGrpSpPr>
      <p:grpSpPr>
        <a:xfrm>
          <a:off x="0" y="0"/>
          <a:ext cx="0" cy="0"/>
          <a:chOff x="0" y="0"/>
          <a:chExt cx="0" cy="0"/>
        </a:xfrm>
      </p:grpSpPr>
      <p:sp>
        <p:nvSpPr>
          <p:cNvPr id="5" name="Line">
            <a:extLst>
              <a:ext uri="{FF2B5EF4-FFF2-40B4-BE49-F238E27FC236}">
                <a16:creationId xmlns:a16="http://schemas.microsoft.com/office/drawing/2014/main" id="{83D016EE-31A0-CEF0-E3D1-F942263C32C7}"/>
              </a:ext>
            </a:extLst>
          </p:cNvPr>
          <p:cNvSpPr/>
          <p:nvPr userDrawn="1"/>
        </p:nvSpPr>
        <p:spPr>
          <a:xfrm flipV="1">
            <a:off x="4264886" y="683399"/>
            <a:ext cx="0" cy="5651501"/>
          </a:xfrm>
          <a:prstGeom prst="line">
            <a:avLst/>
          </a:prstGeom>
          <a:ln w="12700">
            <a:solidFill>
              <a:srgbClr val="BFBFBF"/>
            </a:solidFill>
            <a:miter lim="400000"/>
          </a:ln>
        </p:spPr>
        <p:txBody>
          <a:bodyPr lIns="25390" tIns="25390" rIns="25390" bIns="25390" anchor="ctr"/>
          <a:lstStyle/>
          <a:p>
            <a:pPr>
              <a:defRPr sz="4000">
                <a:solidFill>
                  <a:srgbClr val="FFFFFF"/>
                </a:solidFill>
                <a:effectLst>
                  <a:outerShdw blurRad="38100" dist="12700" dir="5400000" rotWithShape="0">
                    <a:srgbClr val="000000">
                      <a:alpha val="50000"/>
                    </a:srgbClr>
                  </a:outerShdw>
                </a:effectLst>
              </a:defRPr>
            </a:pPr>
            <a:endParaRPr sz="1999" dirty="0">
              <a:latin typeface="Univers Light" panose="020B0403020202020204" pitchFamily="34" charset="0"/>
            </a:endParaRPr>
          </a:p>
        </p:txBody>
      </p:sp>
      <p:sp>
        <p:nvSpPr>
          <p:cNvPr id="7" name="Chart Placeholder 10">
            <a:extLst>
              <a:ext uri="{FF2B5EF4-FFF2-40B4-BE49-F238E27FC236}">
                <a16:creationId xmlns:a16="http://schemas.microsoft.com/office/drawing/2014/main" id="{269E911D-5085-3547-48F4-ACACAB0E8C80}"/>
              </a:ext>
            </a:extLst>
          </p:cNvPr>
          <p:cNvSpPr>
            <a:spLocks noGrp="1"/>
          </p:cNvSpPr>
          <p:nvPr>
            <p:ph type="chart" sz="quarter" idx="12"/>
          </p:nvPr>
        </p:nvSpPr>
        <p:spPr>
          <a:xfrm>
            <a:off x="4573440" y="571500"/>
            <a:ext cx="7282986" cy="5753099"/>
          </a:xfrm>
          <a:prstGeom prst="rect">
            <a:avLst/>
          </a:prstGeom>
        </p:spPr>
        <p:txBody>
          <a:bodyPr/>
          <a:lstStyle>
            <a:lvl1pPr>
              <a:defRPr b="0" i="0">
                <a:latin typeface="Univers Light" panose="020B0403020202020204" pitchFamily="34" charset="0"/>
              </a:defRPr>
            </a:lvl1pPr>
          </a:lstStyle>
          <a:p>
            <a:endParaRPr lang="en-US" dirty="0"/>
          </a:p>
        </p:txBody>
      </p:sp>
      <p:sp>
        <p:nvSpPr>
          <p:cNvPr id="2" name="Title 1">
            <a:extLst>
              <a:ext uri="{FF2B5EF4-FFF2-40B4-BE49-F238E27FC236}">
                <a16:creationId xmlns:a16="http://schemas.microsoft.com/office/drawing/2014/main" id="{BBE1E901-218F-F241-6F8E-AC162E8959EA}"/>
              </a:ext>
            </a:extLst>
          </p:cNvPr>
          <p:cNvSpPr>
            <a:spLocks noGrp="1"/>
          </p:cNvSpPr>
          <p:nvPr>
            <p:ph type="title"/>
          </p:nvPr>
        </p:nvSpPr>
        <p:spPr>
          <a:xfrm>
            <a:off x="304800" y="620950"/>
            <a:ext cx="3651533" cy="5723998"/>
          </a:xfrm>
        </p:spPr>
        <p:txBody>
          <a:bodyPr anchor="t"/>
          <a:lstStyle/>
          <a:p>
            <a:r>
              <a:rPr lang="en-US"/>
              <a:t>Click to edit Master title style</a:t>
            </a:r>
          </a:p>
        </p:txBody>
      </p:sp>
    </p:spTree>
    <p:extLst>
      <p:ext uri="{BB962C8B-B14F-4D97-AF65-F5344CB8AC3E}">
        <p14:creationId xmlns:p14="http://schemas.microsoft.com/office/powerpoint/2010/main" val="434079857"/>
      </p:ext>
    </p:extLst>
  </p:cSld>
  <p:clrMapOvr>
    <a:masterClrMapping/>
  </p:clrMapOvr>
  <p:extLst>
    <p:ext uri="{DCECCB84-F9BA-43D5-87BE-67443E8EF086}">
      <p15:sldGuideLst xmlns:p15="http://schemas.microsoft.com/office/powerpoint/2012/main">
        <p15:guide id="1" pos="2880">
          <p15:clr>
            <a:srgbClr val="FBAE40"/>
          </p15:clr>
        </p15:guide>
        <p15:guide id="2" pos="2688">
          <p15:clr>
            <a:srgbClr val="FBAE40"/>
          </p15:clr>
        </p15:guide>
        <p15:guide id="3" pos="2496">
          <p15:clr>
            <a:srgbClr val="FBAE40"/>
          </p15:clr>
        </p15:guide>
      </p15:sldGuideLst>
    </p:ext>
  </p:extLst>
</p:sldLayout>
</file>

<file path=ppt/slideLayouts/slideLayout492.xml><?xml version="1.0" encoding="utf-8"?>
<p:sldLayout xmlns:a="http://schemas.openxmlformats.org/drawingml/2006/main" xmlns:r="http://schemas.openxmlformats.org/officeDocument/2006/relationships" xmlns:p="http://schemas.openxmlformats.org/presentationml/2006/main" preserve="1" userDrawn="1">
  <p:cSld name="White Background 2 Culumn">
    <p:spTree>
      <p:nvGrpSpPr>
        <p:cNvPr id="1" name=""/>
        <p:cNvGrpSpPr/>
        <p:nvPr/>
      </p:nvGrpSpPr>
      <p:grpSpPr>
        <a:xfrm>
          <a:off x="0" y="0"/>
          <a:ext cx="0" cy="0"/>
          <a:chOff x="0" y="0"/>
          <a:chExt cx="0" cy="0"/>
        </a:xfrm>
      </p:grpSpPr>
      <p:sp>
        <p:nvSpPr>
          <p:cNvPr id="8" name="Text Placeholder 28">
            <a:extLst>
              <a:ext uri="{FF2B5EF4-FFF2-40B4-BE49-F238E27FC236}">
                <a16:creationId xmlns:a16="http://schemas.microsoft.com/office/drawing/2014/main" id="{43C7B869-299E-2BCE-3ADB-EBEFB4CDF749}"/>
              </a:ext>
            </a:extLst>
          </p:cNvPr>
          <p:cNvSpPr>
            <a:spLocks noGrp="1"/>
          </p:cNvSpPr>
          <p:nvPr>
            <p:ph type="body" sz="quarter" idx="14"/>
          </p:nvPr>
        </p:nvSpPr>
        <p:spPr>
          <a:xfrm>
            <a:off x="6265195" y="1409699"/>
            <a:ext cx="5575395" cy="1159689"/>
          </a:xfrm>
          <a:prstGeom prst="rect">
            <a:avLst/>
          </a:prstGeom>
        </p:spPr>
        <p:txBody>
          <a:bodyPr vert="horz" lIns="91440" tIns="45720" rIns="91440" bIns="45720" rtlCol="0" anchor="t">
            <a:noAutofit/>
          </a:bodyPr>
          <a:lstStyle>
            <a:lvl1pPr marL="0" indent="0">
              <a:buNone/>
              <a:tabLst/>
              <a:defRPr lang="en-US" sz="3200" smtClean="0">
                <a:latin typeface="Univers Light" panose="020B0403020202020204" pitchFamily="34" charset="0"/>
                <a:ea typeface="+mj-ea"/>
                <a:cs typeface="+mj-cs"/>
              </a:defRPr>
            </a:lvl1pPr>
            <a:lvl2pPr>
              <a:defRPr lang="en-US" smtClean="0"/>
            </a:lvl2pPr>
            <a:lvl3pPr>
              <a:defRPr lang="en-US" smtClean="0"/>
            </a:lvl3pPr>
            <a:lvl4pPr>
              <a:defRPr lang="en-US" smtClean="0"/>
            </a:lvl4pPr>
            <a:lvl5pPr>
              <a:defRPr lang="en-US"/>
            </a:lvl5pPr>
          </a:lstStyle>
          <a:p>
            <a:pPr marL="15875" lvl="0" indent="-15875">
              <a:spcBef>
                <a:spcPct val="0"/>
              </a:spcBef>
            </a:pPr>
            <a:r>
              <a:rPr lang="en-US"/>
              <a:t>Click to edit Master text styles</a:t>
            </a:r>
          </a:p>
        </p:txBody>
      </p:sp>
      <p:sp>
        <p:nvSpPr>
          <p:cNvPr id="12" name="Text Placeholder 28">
            <a:extLst>
              <a:ext uri="{FF2B5EF4-FFF2-40B4-BE49-F238E27FC236}">
                <a16:creationId xmlns:a16="http://schemas.microsoft.com/office/drawing/2014/main" id="{1E24E712-8D8A-7425-52F0-DFB87F48B1B4}"/>
              </a:ext>
            </a:extLst>
          </p:cNvPr>
          <p:cNvSpPr>
            <a:spLocks noGrp="1"/>
          </p:cNvSpPr>
          <p:nvPr>
            <p:ph type="body" sz="quarter" idx="15"/>
          </p:nvPr>
        </p:nvSpPr>
        <p:spPr>
          <a:xfrm>
            <a:off x="304519" y="1409700"/>
            <a:ext cx="5575395" cy="1159689"/>
          </a:xfrm>
          <a:prstGeom prst="rect">
            <a:avLst/>
          </a:prstGeom>
        </p:spPr>
        <p:txBody>
          <a:bodyPr vert="horz" lIns="91440" tIns="45720" rIns="91440" bIns="45720" rtlCol="0" anchor="t">
            <a:noAutofit/>
          </a:bodyPr>
          <a:lstStyle>
            <a:lvl1pPr marL="0" indent="0">
              <a:buNone/>
              <a:tabLst/>
              <a:defRPr lang="en-US" sz="3200" smtClean="0">
                <a:latin typeface="Univers Light" panose="020B0403020202020204" pitchFamily="34" charset="0"/>
                <a:ea typeface="+mj-ea"/>
                <a:cs typeface="+mj-cs"/>
              </a:defRPr>
            </a:lvl1pPr>
            <a:lvl2pPr>
              <a:defRPr lang="en-US" smtClean="0"/>
            </a:lvl2pPr>
            <a:lvl3pPr>
              <a:defRPr lang="en-US" smtClean="0"/>
            </a:lvl3pPr>
            <a:lvl4pPr>
              <a:defRPr lang="en-US" smtClean="0"/>
            </a:lvl4pPr>
            <a:lvl5pPr>
              <a:defRPr lang="en-US"/>
            </a:lvl5pPr>
          </a:lstStyle>
          <a:p>
            <a:pPr marL="15875" lvl="0" indent="-15875">
              <a:spcBef>
                <a:spcPct val="0"/>
              </a:spcBef>
            </a:pPr>
            <a:r>
              <a:rPr lang="en-US"/>
              <a:t>Click to edit Master text styles</a:t>
            </a:r>
          </a:p>
        </p:txBody>
      </p:sp>
      <p:sp>
        <p:nvSpPr>
          <p:cNvPr id="14" name="Text Placeholder 5">
            <a:extLst>
              <a:ext uri="{FF2B5EF4-FFF2-40B4-BE49-F238E27FC236}">
                <a16:creationId xmlns:a16="http://schemas.microsoft.com/office/drawing/2014/main" id="{B845577C-61D2-DE30-7DC5-7B6CD79E9C3B}"/>
              </a:ext>
            </a:extLst>
          </p:cNvPr>
          <p:cNvSpPr>
            <a:spLocks noGrp="1"/>
          </p:cNvSpPr>
          <p:nvPr>
            <p:ph type="body" sz="quarter" idx="13" hasCustomPrompt="1"/>
          </p:nvPr>
        </p:nvSpPr>
        <p:spPr>
          <a:xfrm>
            <a:off x="304800" y="2764840"/>
            <a:ext cx="5575114" cy="3680409"/>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5" name="Text Placeholder 5">
            <a:extLst>
              <a:ext uri="{FF2B5EF4-FFF2-40B4-BE49-F238E27FC236}">
                <a16:creationId xmlns:a16="http://schemas.microsoft.com/office/drawing/2014/main" id="{B956DDE4-D3FB-5E9C-22A7-48AD65F61925}"/>
              </a:ext>
            </a:extLst>
          </p:cNvPr>
          <p:cNvSpPr>
            <a:spLocks noGrp="1"/>
          </p:cNvSpPr>
          <p:nvPr>
            <p:ph type="body" sz="quarter" idx="16" hasCustomPrompt="1"/>
          </p:nvPr>
        </p:nvSpPr>
        <p:spPr>
          <a:xfrm>
            <a:off x="6264914" y="2764838"/>
            <a:ext cx="5575395" cy="3680411"/>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4ACBB80F-7D7F-BB62-E374-9CD545989C62}"/>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1256923862"/>
      </p:ext>
    </p:extLst>
  </p:cSld>
  <p:clrMapOvr>
    <a:masterClrMapping/>
  </p:clrMapOvr>
</p:sldLayout>
</file>

<file path=ppt/slideLayouts/slideLayout493.xml><?xml version="1.0" encoding="utf-8"?>
<p:sldLayout xmlns:a="http://schemas.openxmlformats.org/drawingml/2006/main" xmlns:r="http://schemas.openxmlformats.org/officeDocument/2006/relationships" xmlns:p="http://schemas.openxmlformats.org/presentationml/2006/main" preserve="1" userDrawn="1">
  <p:cSld name="White Background 3 Culumn">
    <p:spTree>
      <p:nvGrpSpPr>
        <p:cNvPr id="1" name=""/>
        <p:cNvGrpSpPr/>
        <p:nvPr/>
      </p:nvGrpSpPr>
      <p:grpSpPr>
        <a:xfrm>
          <a:off x="0" y="0"/>
          <a:ext cx="0" cy="0"/>
          <a:chOff x="0" y="0"/>
          <a:chExt cx="0" cy="0"/>
        </a:xfrm>
      </p:grpSpPr>
      <p:sp>
        <p:nvSpPr>
          <p:cNvPr id="23" name="Text Placeholder 22">
            <a:extLst>
              <a:ext uri="{FF2B5EF4-FFF2-40B4-BE49-F238E27FC236}">
                <a16:creationId xmlns:a16="http://schemas.microsoft.com/office/drawing/2014/main" id="{434CE2AE-67FD-0F67-AC43-FAEA26EE3CD3}"/>
              </a:ext>
            </a:extLst>
          </p:cNvPr>
          <p:cNvSpPr>
            <a:spLocks noGrp="1"/>
          </p:cNvSpPr>
          <p:nvPr>
            <p:ph type="body" sz="quarter" idx="18"/>
          </p:nvPr>
        </p:nvSpPr>
        <p:spPr>
          <a:xfrm>
            <a:off x="311266" y="1410514"/>
            <a:ext cx="3632192" cy="1158875"/>
          </a:xfrm>
        </p:spPr>
        <p:txBody>
          <a:bodyPr vert="horz" lIns="91440" tIns="45720" rIns="91440" bIns="45720" rtlCol="0" anchor="t">
            <a:noAutofit/>
          </a:bodyPr>
          <a:lstStyle>
            <a:lvl1pPr marL="0" indent="0">
              <a:buFontTx/>
              <a:buNone/>
              <a:defRPr lang="en-US" sz="3000" smtClean="0">
                <a:latin typeface="Univers Light" panose="020B0403020202020204" pitchFamily="34" charset="0"/>
                <a:ea typeface="+mj-ea"/>
                <a:cs typeface="+mj-cs"/>
              </a:defRPr>
            </a:lvl1pPr>
            <a:lvl2pPr marL="228508" indent="0">
              <a:buFontTx/>
              <a:buNone/>
              <a:defRPr lang="en-US" smtClean="0"/>
            </a:lvl2pPr>
            <a:lvl3pPr marL="228508" indent="0">
              <a:buFontTx/>
              <a:buNone/>
              <a:defRPr lang="en-US" smtClean="0"/>
            </a:lvl3pPr>
            <a:lvl4pPr marL="228508" indent="0">
              <a:buFontTx/>
              <a:buNone/>
              <a:defRPr lang="en-US" smtClean="0"/>
            </a:lvl4pPr>
            <a:lvl5pPr marL="228508" indent="0">
              <a:buFontTx/>
              <a:buNone/>
              <a:defRPr lang="en-US"/>
            </a:lvl5pPr>
          </a:lstStyle>
          <a:p>
            <a:pPr marL="9525" lvl="0" indent="-9525">
              <a:spcBef>
                <a:spcPct val="0"/>
              </a:spcBef>
              <a:buNone/>
              <a:tabLst/>
            </a:pPr>
            <a:r>
              <a:rPr lang="en-US"/>
              <a:t>Click to edit Master text styles</a:t>
            </a:r>
          </a:p>
        </p:txBody>
      </p:sp>
      <p:sp>
        <p:nvSpPr>
          <p:cNvPr id="24" name="Text Placeholder 22">
            <a:extLst>
              <a:ext uri="{FF2B5EF4-FFF2-40B4-BE49-F238E27FC236}">
                <a16:creationId xmlns:a16="http://schemas.microsoft.com/office/drawing/2014/main" id="{47B76B61-373C-2F29-4F91-F1180377A3BE}"/>
              </a:ext>
            </a:extLst>
          </p:cNvPr>
          <p:cNvSpPr>
            <a:spLocks noGrp="1"/>
          </p:cNvSpPr>
          <p:nvPr>
            <p:ph type="body" sz="quarter" idx="19"/>
          </p:nvPr>
        </p:nvSpPr>
        <p:spPr>
          <a:xfrm>
            <a:off x="4279904" y="1410514"/>
            <a:ext cx="3632192" cy="1158875"/>
          </a:xfrm>
        </p:spPr>
        <p:txBody>
          <a:bodyPr vert="horz" lIns="91440" tIns="45720" rIns="91440" bIns="45720" rtlCol="0" anchor="t">
            <a:noAutofit/>
          </a:bodyPr>
          <a:lstStyle>
            <a:lvl1pPr marL="0" indent="0">
              <a:buFontTx/>
              <a:buNone/>
              <a:defRPr lang="en-US" sz="3000" smtClean="0">
                <a:latin typeface="Univers Light" panose="020B0403020202020204" pitchFamily="34" charset="0"/>
                <a:ea typeface="+mj-ea"/>
                <a:cs typeface="+mj-cs"/>
              </a:defRPr>
            </a:lvl1pPr>
            <a:lvl2pPr marL="228508" indent="0">
              <a:buFontTx/>
              <a:buNone/>
              <a:defRPr lang="en-US" smtClean="0"/>
            </a:lvl2pPr>
            <a:lvl3pPr marL="228508" indent="0">
              <a:buFontTx/>
              <a:buNone/>
              <a:defRPr lang="en-US" smtClean="0"/>
            </a:lvl3pPr>
            <a:lvl4pPr marL="228508" indent="0">
              <a:buFontTx/>
              <a:buNone/>
              <a:defRPr lang="en-US" smtClean="0"/>
            </a:lvl4pPr>
            <a:lvl5pPr marL="228508" indent="0">
              <a:buFontTx/>
              <a:buNone/>
              <a:defRPr lang="en-US"/>
            </a:lvl5pPr>
          </a:lstStyle>
          <a:p>
            <a:pPr marL="9525" lvl="0" indent="-9525">
              <a:spcBef>
                <a:spcPct val="0"/>
              </a:spcBef>
              <a:buNone/>
              <a:tabLst/>
            </a:pPr>
            <a:r>
              <a:rPr lang="en-US"/>
              <a:t>Click to edit Master text styles</a:t>
            </a:r>
          </a:p>
        </p:txBody>
      </p:sp>
      <p:sp>
        <p:nvSpPr>
          <p:cNvPr id="25" name="Text Placeholder 22">
            <a:extLst>
              <a:ext uri="{FF2B5EF4-FFF2-40B4-BE49-F238E27FC236}">
                <a16:creationId xmlns:a16="http://schemas.microsoft.com/office/drawing/2014/main" id="{CF19A8A2-F684-FE06-6A29-DA59370B201F}"/>
              </a:ext>
            </a:extLst>
          </p:cNvPr>
          <p:cNvSpPr>
            <a:spLocks noGrp="1"/>
          </p:cNvSpPr>
          <p:nvPr>
            <p:ph type="body" sz="quarter" idx="20"/>
          </p:nvPr>
        </p:nvSpPr>
        <p:spPr>
          <a:xfrm>
            <a:off x="8216908" y="1410514"/>
            <a:ext cx="3632192" cy="1158875"/>
          </a:xfrm>
        </p:spPr>
        <p:txBody>
          <a:bodyPr vert="horz" lIns="91440" tIns="45720" rIns="91440" bIns="45720" rtlCol="0" anchor="t">
            <a:noAutofit/>
          </a:bodyPr>
          <a:lstStyle>
            <a:lvl1pPr marL="0" indent="0">
              <a:buFontTx/>
              <a:buNone/>
              <a:defRPr lang="en-US" sz="3000" smtClean="0">
                <a:latin typeface="Univers Light" panose="020B0403020202020204" pitchFamily="34" charset="0"/>
                <a:ea typeface="+mj-ea"/>
                <a:cs typeface="+mj-cs"/>
              </a:defRPr>
            </a:lvl1pPr>
            <a:lvl2pPr marL="228508" indent="0">
              <a:buFontTx/>
              <a:buNone/>
              <a:defRPr lang="en-US" smtClean="0"/>
            </a:lvl2pPr>
            <a:lvl3pPr marL="228508" indent="0">
              <a:buFontTx/>
              <a:buNone/>
              <a:defRPr lang="en-US" smtClean="0"/>
            </a:lvl3pPr>
            <a:lvl4pPr marL="228508" indent="0">
              <a:buFontTx/>
              <a:buNone/>
              <a:defRPr lang="en-US" smtClean="0"/>
            </a:lvl4pPr>
            <a:lvl5pPr marL="228508" indent="0">
              <a:buFontTx/>
              <a:buNone/>
              <a:defRPr lang="en-US"/>
            </a:lvl5pPr>
          </a:lstStyle>
          <a:p>
            <a:pPr marL="9525" lvl="0" indent="-9525">
              <a:spcBef>
                <a:spcPct val="0"/>
              </a:spcBef>
              <a:buNone/>
              <a:tabLst/>
            </a:pPr>
            <a:r>
              <a:rPr lang="en-US"/>
              <a:t>Click to edit Master text styles</a:t>
            </a:r>
          </a:p>
        </p:txBody>
      </p:sp>
      <p:sp>
        <p:nvSpPr>
          <p:cNvPr id="11" name="Text Placeholder 5">
            <a:extLst>
              <a:ext uri="{FF2B5EF4-FFF2-40B4-BE49-F238E27FC236}">
                <a16:creationId xmlns:a16="http://schemas.microsoft.com/office/drawing/2014/main" id="{548F4759-018E-60E4-602B-ADE501DADF45}"/>
              </a:ext>
            </a:extLst>
          </p:cNvPr>
          <p:cNvSpPr>
            <a:spLocks noGrp="1"/>
          </p:cNvSpPr>
          <p:nvPr>
            <p:ph type="body" sz="quarter" idx="21" hasCustomPrompt="1"/>
          </p:nvPr>
        </p:nvSpPr>
        <p:spPr>
          <a:xfrm>
            <a:off x="304800" y="2764840"/>
            <a:ext cx="3632192" cy="368041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2" name="Text Placeholder 5">
            <a:extLst>
              <a:ext uri="{FF2B5EF4-FFF2-40B4-BE49-F238E27FC236}">
                <a16:creationId xmlns:a16="http://schemas.microsoft.com/office/drawing/2014/main" id="{0A7E8BAA-59E2-E822-DB25-5D93A4B0A6D0}"/>
              </a:ext>
            </a:extLst>
          </p:cNvPr>
          <p:cNvSpPr>
            <a:spLocks noGrp="1"/>
          </p:cNvSpPr>
          <p:nvPr>
            <p:ph type="body" sz="quarter" idx="22" hasCustomPrompt="1"/>
          </p:nvPr>
        </p:nvSpPr>
        <p:spPr>
          <a:xfrm>
            <a:off x="4279904" y="2764840"/>
            <a:ext cx="3632192" cy="368041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3" name="Text Placeholder 5">
            <a:extLst>
              <a:ext uri="{FF2B5EF4-FFF2-40B4-BE49-F238E27FC236}">
                <a16:creationId xmlns:a16="http://schemas.microsoft.com/office/drawing/2014/main" id="{B10C3491-3D03-F7D9-D15A-68DE3390862D}"/>
              </a:ext>
            </a:extLst>
          </p:cNvPr>
          <p:cNvSpPr>
            <a:spLocks noGrp="1"/>
          </p:cNvSpPr>
          <p:nvPr>
            <p:ph type="body" sz="quarter" idx="23" hasCustomPrompt="1"/>
          </p:nvPr>
        </p:nvSpPr>
        <p:spPr>
          <a:xfrm>
            <a:off x="8216908" y="2764840"/>
            <a:ext cx="3632192" cy="368041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6" name="Title 1">
            <a:extLst>
              <a:ext uri="{FF2B5EF4-FFF2-40B4-BE49-F238E27FC236}">
                <a16:creationId xmlns:a16="http://schemas.microsoft.com/office/drawing/2014/main" id="{9C6D5681-0E5A-928D-02CF-ABD4D86C0282}"/>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3029881848"/>
      </p:ext>
    </p:extLst>
  </p:cSld>
  <p:clrMapOvr>
    <a:masterClrMapping/>
  </p:clrMapOvr>
</p:sldLayout>
</file>

<file path=ppt/slideLayouts/slideLayout494.xml><?xml version="1.0" encoding="utf-8"?>
<p:sldLayout xmlns:a="http://schemas.openxmlformats.org/drawingml/2006/main" xmlns:r="http://schemas.openxmlformats.org/officeDocument/2006/relationships" xmlns:p="http://schemas.openxmlformats.org/presentationml/2006/main" preserve="1" userDrawn="1">
  <p:cSld name="White Background 4 Culumn">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7B6BB4EB-8DFC-8330-D40B-3A775D2756ED}"/>
              </a:ext>
            </a:extLst>
          </p:cNvPr>
          <p:cNvSpPr>
            <a:spLocks noGrp="1"/>
          </p:cNvSpPr>
          <p:nvPr>
            <p:ph type="body" sz="quarter" idx="30"/>
          </p:nvPr>
        </p:nvSpPr>
        <p:spPr>
          <a:xfrm>
            <a:off x="309307"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26" name="Text Placeholder 24">
            <a:extLst>
              <a:ext uri="{FF2B5EF4-FFF2-40B4-BE49-F238E27FC236}">
                <a16:creationId xmlns:a16="http://schemas.microsoft.com/office/drawing/2014/main" id="{F21110DE-4C22-FD37-4034-575865FC19A5}"/>
              </a:ext>
            </a:extLst>
          </p:cNvPr>
          <p:cNvSpPr>
            <a:spLocks noGrp="1"/>
          </p:cNvSpPr>
          <p:nvPr>
            <p:ph type="body" sz="quarter" idx="31"/>
          </p:nvPr>
        </p:nvSpPr>
        <p:spPr>
          <a:xfrm>
            <a:off x="3283864"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27" name="Text Placeholder 24">
            <a:extLst>
              <a:ext uri="{FF2B5EF4-FFF2-40B4-BE49-F238E27FC236}">
                <a16:creationId xmlns:a16="http://schemas.microsoft.com/office/drawing/2014/main" id="{4E068FA4-4074-CEA7-3717-6FD5FD588517}"/>
              </a:ext>
            </a:extLst>
          </p:cNvPr>
          <p:cNvSpPr>
            <a:spLocks noGrp="1"/>
          </p:cNvSpPr>
          <p:nvPr>
            <p:ph type="body" sz="quarter" idx="32"/>
          </p:nvPr>
        </p:nvSpPr>
        <p:spPr>
          <a:xfrm>
            <a:off x="6258421"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28" name="Text Placeholder 24">
            <a:extLst>
              <a:ext uri="{FF2B5EF4-FFF2-40B4-BE49-F238E27FC236}">
                <a16:creationId xmlns:a16="http://schemas.microsoft.com/office/drawing/2014/main" id="{735AC763-E752-330D-3CF9-37BD121363A6}"/>
              </a:ext>
            </a:extLst>
          </p:cNvPr>
          <p:cNvSpPr>
            <a:spLocks noGrp="1"/>
          </p:cNvSpPr>
          <p:nvPr>
            <p:ph type="body" sz="quarter" idx="33"/>
          </p:nvPr>
        </p:nvSpPr>
        <p:spPr>
          <a:xfrm>
            <a:off x="9232977"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12" name="Text Placeholder 5">
            <a:extLst>
              <a:ext uri="{FF2B5EF4-FFF2-40B4-BE49-F238E27FC236}">
                <a16:creationId xmlns:a16="http://schemas.microsoft.com/office/drawing/2014/main" id="{41309A43-DFDB-E7D3-B33D-B889BF35649B}"/>
              </a:ext>
            </a:extLst>
          </p:cNvPr>
          <p:cNvSpPr>
            <a:spLocks noGrp="1"/>
          </p:cNvSpPr>
          <p:nvPr>
            <p:ph type="body" sz="quarter" idx="21" hasCustomPrompt="1"/>
          </p:nvPr>
        </p:nvSpPr>
        <p:spPr>
          <a:xfrm>
            <a:off x="310896" y="2764840"/>
            <a:ext cx="2615184" cy="3680410"/>
          </a:xfrm>
        </p:spPr>
        <p:txBody>
          <a:bodyPr/>
          <a:lstStyle>
            <a:lvl1pPr>
              <a:defRPr sz="2100"/>
            </a:lvl1pPr>
            <a:lvl2pPr>
              <a:defRPr sz="1900"/>
            </a:lvl2pPr>
            <a:lvl3pPr>
              <a:defRPr sz="1900"/>
            </a:lvl3pPr>
            <a:lvl4pPr>
              <a:defRPr sz="1900"/>
            </a:lvl4pPr>
            <a:lvl5pPr>
              <a:defRPr sz="190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3" name="Text Placeholder 5">
            <a:extLst>
              <a:ext uri="{FF2B5EF4-FFF2-40B4-BE49-F238E27FC236}">
                <a16:creationId xmlns:a16="http://schemas.microsoft.com/office/drawing/2014/main" id="{B20F4F59-9187-5758-9690-059B4F10E398}"/>
              </a:ext>
            </a:extLst>
          </p:cNvPr>
          <p:cNvSpPr>
            <a:spLocks noGrp="1"/>
          </p:cNvSpPr>
          <p:nvPr>
            <p:ph type="body" sz="quarter" idx="34" hasCustomPrompt="1"/>
          </p:nvPr>
        </p:nvSpPr>
        <p:spPr>
          <a:xfrm>
            <a:off x="3284844" y="2764840"/>
            <a:ext cx="2615184" cy="3680410"/>
          </a:xfrm>
        </p:spPr>
        <p:txBody>
          <a:bodyPr vert="horz" lIns="91440" tIns="45720" rIns="91440" bIns="45720" rtlCol="0">
            <a:normAutofit/>
          </a:bodyPr>
          <a:lstStyle>
            <a:lvl1pPr>
              <a:defRPr lang="en-US" sz="2100" dirty="0"/>
            </a:lvl1pPr>
            <a:lvl2pPr>
              <a:defRPr lang="en-US" sz="1900" dirty="0"/>
            </a:lvl2pPr>
            <a:lvl3pPr>
              <a:defRPr lang="en-US" sz="1900" dirty="0"/>
            </a:lvl3pPr>
            <a:lvl4pPr>
              <a:defRPr lang="en-US" sz="1900" dirty="0"/>
            </a:lvl4pPr>
            <a:lvl5pPr>
              <a:defRPr lang="en-US" sz="1900" dirty="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4" name="Text Placeholder 5">
            <a:extLst>
              <a:ext uri="{FF2B5EF4-FFF2-40B4-BE49-F238E27FC236}">
                <a16:creationId xmlns:a16="http://schemas.microsoft.com/office/drawing/2014/main" id="{CD5371A2-75DD-FDDB-A233-6585D6374ECE}"/>
              </a:ext>
            </a:extLst>
          </p:cNvPr>
          <p:cNvSpPr>
            <a:spLocks noGrp="1"/>
          </p:cNvSpPr>
          <p:nvPr>
            <p:ph type="body" sz="quarter" idx="35" hasCustomPrompt="1"/>
          </p:nvPr>
        </p:nvSpPr>
        <p:spPr>
          <a:xfrm>
            <a:off x="6254496" y="2764840"/>
            <a:ext cx="2615184" cy="3680410"/>
          </a:xfrm>
        </p:spPr>
        <p:txBody>
          <a:bodyPr vert="horz" lIns="91440" tIns="45720" rIns="91440" bIns="45720" rtlCol="0">
            <a:normAutofit/>
          </a:bodyPr>
          <a:lstStyle>
            <a:lvl1pPr>
              <a:defRPr lang="en-US" sz="2100" dirty="0"/>
            </a:lvl1pPr>
            <a:lvl2pPr>
              <a:defRPr lang="en-US" sz="1900" dirty="0"/>
            </a:lvl2pPr>
            <a:lvl3pPr>
              <a:defRPr lang="en-US" sz="1900" dirty="0"/>
            </a:lvl3pPr>
            <a:lvl4pPr>
              <a:defRPr lang="en-US" sz="1900" dirty="0"/>
            </a:lvl4pPr>
            <a:lvl5pPr>
              <a:defRPr lang="en-US" sz="1900" dirty="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6" name="Text Placeholder 5">
            <a:extLst>
              <a:ext uri="{FF2B5EF4-FFF2-40B4-BE49-F238E27FC236}">
                <a16:creationId xmlns:a16="http://schemas.microsoft.com/office/drawing/2014/main" id="{ED991A6C-E392-9557-EF91-A906502C5456}"/>
              </a:ext>
            </a:extLst>
          </p:cNvPr>
          <p:cNvSpPr>
            <a:spLocks noGrp="1"/>
          </p:cNvSpPr>
          <p:nvPr>
            <p:ph type="body" sz="quarter" idx="36" hasCustomPrompt="1"/>
          </p:nvPr>
        </p:nvSpPr>
        <p:spPr>
          <a:xfrm>
            <a:off x="9232977" y="2764840"/>
            <a:ext cx="2615184" cy="3680410"/>
          </a:xfrm>
        </p:spPr>
        <p:txBody>
          <a:bodyPr vert="horz" lIns="91440" tIns="45720" rIns="91440" bIns="45720" rtlCol="0">
            <a:normAutofit/>
          </a:bodyPr>
          <a:lstStyle>
            <a:lvl1pPr>
              <a:defRPr lang="en-US" sz="2100" dirty="0"/>
            </a:lvl1pPr>
            <a:lvl2pPr>
              <a:defRPr lang="en-US" sz="1900" dirty="0"/>
            </a:lvl2pPr>
            <a:lvl3pPr>
              <a:defRPr lang="en-US" sz="1900" dirty="0"/>
            </a:lvl3pPr>
            <a:lvl4pPr>
              <a:defRPr lang="en-US" sz="1900" dirty="0"/>
            </a:lvl4pPr>
            <a:lvl5pPr>
              <a:defRPr lang="en-US" sz="1900" dirty="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6" name="Title 1">
            <a:extLst>
              <a:ext uri="{FF2B5EF4-FFF2-40B4-BE49-F238E27FC236}">
                <a16:creationId xmlns:a16="http://schemas.microsoft.com/office/drawing/2014/main" id="{F1791BF4-54FB-D459-8FD1-9F9812D22A0E}"/>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2814950244"/>
      </p:ext>
    </p:extLst>
  </p:cSld>
  <p:clrMapOvr>
    <a:masterClrMapping/>
  </p:clrMapOvr>
</p:sldLayout>
</file>

<file path=ppt/slideLayouts/slideLayout495.xml><?xml version="1.0" encoding="utf-8"?>
<p:sldLayout xmlns:a="http://schemas.openxmlformats.org/drawingml/2006/main" xmlns:r="http://schemas.openxmlformats.org/officeDocument/2006/relationships" xmlns:p="http://schemas.openxmlformats.org/presentationml/2006/main" preserve="1" userDrawn="1">
  <p:cSld name="White Background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7357072"/>
      </p:ext>
    </p:extLst>
  </p:cSld>
  <p:clrMapOvr>
    <a:masterClrMapping/>
  </p:clrMapOvr>
</p:sldLayout>
</file>

<file path=ppt/slideLayouts/slideLayout496.xml><?xml version="1.0" encoding="utf-8"?>
<p:sldLayout xmlns:a="http://schemas.openxmlformats.org/drawingml/2006/main" xmlns:r="http://schemas.openxmlformats.org/officeDocument/2006/relationships" xmlns:p="http://schemas.openxmlformats.org/presentationml/2006/main" userDrawn="1">
  <p:cSld name="Green Background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9739957"/>
      </p:ext>
    </p:extLst>
  </p:cSld>
  <p:clrMapOvr>
    <a:masterClrMapping/>
  </p:clrMapOvr>
</p:sldLayout>
</file>

<file path=ppt/slideLayouts/slideLayout497.xml><?xml version="1.0" encoding="utf-8"?>
<p:sldLayout xmlns:a="http://schemas.openxmlformats.org/drawingml/2006/main" xmlns:r="http://schemas.openxmlformats.org/officeDocument/2006/relationships" xmlns:p="http://schemas.openxmlformats.org/presentationml/2006/main" userDrawn="1">
  <p:cSld name="Green Background Title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11544300" cy="582612"/>
          </a:xfrm>
        </p:spPr>
        <p:txBody>
          <a:bodyPr vert="horz" lIns="91440" tIns="45720" rIns="91440" bIns="45720" rtlCol="0">
            <a:normAutofit/>
          </a:bodyPr>
          <a:lstStyle>
            <a:lvl1pPr marL="0" indent="0">
              <a:buFontTx/>
              <a:buNone/>
              <a:defRPr lang="en-US" sz="2500" smtClean="0">
                <a:solidFill>
                  <a:schemeClr val="tx1"/>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Tree>
    <p:extLst>
      <p:ext uri="{BB962C8B-B14F-4D97-AF65-F5344CB8AC3E}">
        <p14:creationId xmlns:p14="http://schemas.microsoft.com/office/powerpoint/2010/main" val="2467361487"/>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498.xml><?xml version="1.0" encoding="utf-8"?>
<p:sldLayout xmlns:a="http://schemas.openxmlformats.org/drawingml/2006/main" xmlns:r="http://schemas.openxmlformats.org/officeDocument/2006/relationships" xmlns:p="http://schemas.openxmlformats.org/presentationml/2006/main" preserve="1" userDrawn="1">
  <p:cSld name="White Backgrou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1484504398"/>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499.xml><?xml version="1.0" encoding="utf-8"?>
<p:sldLayout xmlns:a="http://schemas.openxmlformats.org/drawingml/2006/main" xmlns:r="http://schemas.openxmlformats.org/officeDocument/2006/relationships" xmlns:p="http://schemas.openxmlformats.org/presentationml/2006/main" preserve="1" userDrawn="1">
  <p:cSld name="White Background Title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11544300" cy="582612"/>
          </a:xfrm>
        </p:spPr>
        <p:txBody>
          <a:bodyPr vert="horz" lIns="91440" tIns="45720" rIns="91440" bIns="45720" rtlCol="0">
            <a:normAutofit/>
          </a:bodyPr>
          <a:lstStyle>
            <a:lvl1pPr marL="0" indent="0">
              <a:buFontTx/>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Tree>
    <p:extLst>
      <p:ext uri="{BB962C8B-B14F-4D97-AF65-F5344CB8AC3E}">
        <p14:creationId xmlns:p14="http://schemas.microsoft.com/office/powerpoint/2010/main" val="2813346714"/>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hite Background Title 2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9" name="Text Placeholder 5">
            <a:extLst>
              <a:ext uri="{FF2B5EF4-FFF2-40B4-BE49-F238E27FC236}">
                <a16:creationId xmlns:a16="http://schemas.microsoft.com/office/drawing/2014/main" id="{B31D70AF-7580-F143-9574-DF082F671F95}"/>
              </a:ext>
            </a:extLst>
          </p:cNvPr>
          <p:cNvSpPr>
            <a:spLocks noGrp="1"/>
          </p:cNvSpPr>
          <p:nvPr>
            <p:ph type="body" sz="quarter" idx="13" hasCustomPrompt="1"/>
          </p:nvPr>
        </p:nvSpPr>
        <p:spPr>
          <a:xfrm>
            <a:off x="304800" y="1567502"/>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0" name="Text Placeholder 5">
            <a:extLst>
              <a:ext uri="{FF2B5EF4-FFF2-40B4-BE49-F238E27FC236}">
                <a16:creationId xmlns:a16="http://schemas.microsoft.com/office/drawing/2014/main" id="{47624E3D-E7BF-595A-B8B8-8BCE1239CCA3}"/>
              </a:ext>
            </a:extLst>
          </p:cNvPr>
          <p:cNvSpPr>
            <a:spLocks noGrp="1"/>
          </p:cNvSpPr>
          <p:nvPr>
            <p:ph type="body" sz="quarter" idx="14" hasCustomPrompt="1"/>
          </p:nvPr>
        </p:nvSpPr>
        <p:spPr>
          <a:xfrm>
            <a:off x="6213227" y="1567502"/>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93846194"/>
      </p:ext>
    </p:extLst>
  </p:cSld>
  <p:clrMapOvr>
    <a:masterClrMapping/>
  </p:clrMapOvr>
  <p:extLst>
    <p:ext uri="{DCECCB84-F9BA-43D5-87BE-67443E8EF086}">
      <p15:sldGuideLst xmlns:p15="http://schemas.microsoft.com/office/powerpoint/2012/main">
        <p15:guide id="1" pos="3912">
          <p15:clr>
            <a:srgbClr val="FBAE40"/>
          </p15:clr>
        </p15:guide>
        <p15:guide id="2" pos="3744">
          <p15:clr>
            <a:srgbClr val="FBAE40"/>
          </p15:clr>
        </p15:guide>
        <p15:guide id="3" orient="horz" pos="768">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Desktop Screen - Light">
    <p:bg>
      <p:bgPr>
        <a:solidFill>
          <a:schemeClr val="bg1"/>
        </a:solidFill>
        <a:effectLst/>
      </p:bgPr>
    </p:bg>
    <p:spTree>
      <p:nvGrpSpPr>
        <p:cNvPr id="1" name=""/>
        <p:cNvGrpSpPr/>
        <p:nvPr/>
      </p:nvGrpSpPr>
      <p:grpSpPr>
        <a:xfrm>
          <a:off x="0" y="0"/>
          <a:ext cx="0" cy="0"/>
          <a:chOff x="0" y="0"/>
          <a:chExt cx="0" cy="0"/>
        </a:xfrm>
      </p:grpSpPr>
      <p:sp>
        <p:nvSpPr>
          <p:cNvPr id="15" name="Picture Placeholder 5">
            <a:extLst>
              <a:ext uri="{FF2B5EF4-FFF2-40B4-BE49-F238E27FC236}">
                <a16:creationId xmlns:a16="http://schemas.microsoft.com/office/drawing/2014/main" id="{18EE96EB-78A1-B245-8FFE-CF670BFBCE3C}"/>
              </a:ext>
            </a:extLst>
          </p:cNvPr>
          <p:cNvSpPr>
            <a:spLocks noGrp="1"/>
          </p:cNvSpPr>
          <p:nvPr>
            <p:ph type="pic" sz="quarter" idx="10"/>
          </p:nvPr>
        </p:nvSpPr>
        <p:spPr>
          <a:xfrm>
            <a:off x="5042889" y="1525195"/>
            <a:ext cx="6378898" cy="3658137"/>
          </a:xfrm>
          <a:solidFill>
            <a:schemeClr val="bg1"/>
          </a:solidFill>
        </p:spPr>
        <p:txBody>
          <a:bodyPr anchor="ctr">
            <a:noAutofit/>
          </a:bodyPr>
          <a:lstStyle>
            <a:lvl1pPr marL="0" indent="0" algn="ctr">
              <a:buNone/>
              <a:defRPr/>
            </a:lvl1pPr>
          </a:lstStyle>
          <a:p>
            <a:endParaRPr lang="en-US" dirty="0"/>
          </a:p>
        </p:txBody>
      </p:sp>
      <p:grpSp>
        <p:nvGrpSpPr>
          <p:cNvPr id="5" name="Group 4">
            <a:extLst>
              <a:ext uri="{FF2B5EF4-FFF2-40B4-BE49-F238E27FC236}">
                <a16:creationId xmlns:a16="http://schemas.microsoft.com/office/drawing/2014/main" id="{1C63E645-52C7-496E-81B1-DB1DECD9FE86}"/>
              </a:ext>
            </a:extLst>
          </p:cNvPr>
          <p:cNvGrpSpPr/>
          <p:nvPr userDrawn="1"/>
        </p:nvGrpSpPr>
        <p:grpSpPr>
          <a:xfrm>
            <a:off x="4870239" y="1325926"/>
            <a:ext cx="6720721" cy="5362604"/>
            <a:chOff x="12823172" y="2873678"/>
            <a:chExt cx="4582670" cy="3656609"/>
          </a:xfrm>
        </p:grpSpPr>
        <p:sp>
          <p:nvSpPr>
            <p:cNvPr id="6" name="Graphic 44">
              <a:extLst>
                <a:ext uri="{FF2B5EF4-FFF2-40B4-BE49-F238E27FC236}">
                  <a16:creationId xmlns:a16="http://schemas.microsoft.com/office/drawing/2014/main" id="{38F22E49-BDFA-4232-8310-18980EFC7245}"/>
                </a:ext>
              </a:extLst>
            </p:cNvPr>
            <p:cNvSpPr/>
            <p:nvPr/>
          </p:nvSpPr>
          <p:spPr>
            <a:xfrm>
              <a:off x="12823172" y="5576708"/>
              <a:ext cx="4582669" cy="412756"/>
            </a:xfrm>
            <a:custGeom>
              <a:avLst/>
              <a:gdLst>
                <a:gd name="connsiteX0" fmla="*/ 4485869 w 4582669"/>
                <a:gd name="connsiteY0" fmla="*/ 419323 h 412756"/>
                <a:gd name="connsiteX1" fmla="*/ 106733 w 4582669"/>
                <a:gd name="connsiteY1" fmla="*/ 419323 h 412756"/>
                <a:gd name="connsiteX2" fmla="*/ 4966 w 4582669"/>
                <a:gd name="connsiteY2" fmla="*/ 317560 h 412756"/>
                <a:gd name="connsiteX3" fmla="*/ 4966 w 4582669"/>
                <a:gd name="connsiteY3" fmla="*/ 6566 h 412756"/>
                <a:gd name="connsiteX4" fmla="*/ 4587636 w 4582669"/>
                <a:gd name="connsiteY4" fmla="*/ 6566 h 412756"/>
                <a:gd name="connsiteX5" fmla="*/ 4587636 w 4582669"/>
                <a:gd name="connsiteY5" fmla="*/ 317543 h 412756"/>
                <a:gd name="connsiteX6" fmla="*/ 4485869 w 4582669"/>
                <a:gd name="connsiteY6" fmla="*/ 419323 h 412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82669" h="412756">
                  <a:moveTo>
                    <a:pt x="4485869" y="419323"/>
                  </a:moveTo>
                  <a:lnTo>
                    <a:pt x="106733" y="419323"/>
                  </a:lnTo>
                  <a:cubicBezTo>
                    <a:pt x="50529" y="419323"/>
                    <a:pt x="4966" y="373763"/>
                    <a:pt x="4966" y="317560"/>
                  </a:cubicBezTo>
                  <a:lnTo>
                    <a:pt x="4966" y="6566"/>
                  </a:lnTo>
                  <a:lnTo>
                    <a:pt x="4587636" y="6566"/>
                  </a:lnTo>
                  <a:lnTo>
                    <a:pt x="4587636" y="317543"/>
                  </a:lnTo>
                  <a:cubicBezTo>
                    <a:pt x="4587636" y="373746"/>
                    <a:pt x="4542072" y="419323"/>
                    <a:pt x="4485869" y="419323"/>
                  </a:cubicBezTo>
                  <a:close/>
                </a:path>
              </a:pathLst>
            </a:custGeom>
            <a:solidFill>
              <a:srgbClr val="ABABAB"/>
            </a:solidFill>
            <a:ln w="434" cap="flat">
              <a:noFill/>
              <a:prstDash val="solid"/>
              <a:miter/>
            </a:ln>
          </p:spPr>
          <p:txBody>
            <a:bodyPr rtlCol="0" anchor="ctr"/>
            <a:lstStyle/>
            <a:p>
              <a:endParaRPr lang="en-US" dirty="0"/>
            </a:p>
          </p:txBody>
        </p:sp>
        <p:sp>
          <p:nvSpPr>
            <p:cNvPr id="7" name="Graphic 44">
              <a:extLst>
                <a:ext uri="{FF2B5EF4-FFF2-40B4-BE49-F238E27FC236}">
                  <a16:creationId xmlns:a16="http://schemas.microsoft.com/office/drawing/2014/main" id="{C9D3B67A-F837-4913-8401-76BD19145105}"/>
                </a:ext>
              </a:extLst>
            </p:cNvPr>
            <p:cNvSpPr/>
            <p:nvPr/>
          </p:nvSpPr>
          <p:spPr>
            <a:xfrm>
              <a:off x="14420718" y="5989447"/>
              <a:ext cx="1387277" cy="525584"/>
            </a:xfrm>
            <a:custGeom>
              <a:avLst/>
              <a:gdLst>
                <a:gd name="connsiteX0" fmla="*/ 1371868 w 1387277"/>
                <a:gd name="connsiteY0" fmla="*/ 505291 h 525584"/>
                <a:gd name="connsiteX1" fmla="*/ 1228703 w 1387277"/>
                <a:gd name="connsiteY1" fmla="*/ 470089 h 525584"/>
                <a:gd name="connsiteX2" fmla="*/ 1182939 w 1387277"/>
                <a:gd name="connsiteY2" fmla="*/ 373863 h 525584"/>
                <a:gd name="connsiteX3" fmla="*/ 1151237 w 1387277"/>
                <a:gd name="connsiteY3" fmla="*/ 6566 h 525584"/>
                <a:gd name="connsiteX4" fmla="*/ 246061 w 1387277"/>
                <a:gd name="connsiteY4" fmla="*/ 6566 h 525584"/>
                <a:gd name="connsiteX5" fmla="*/ 214359 w 1387277"/>
                <a:gd name="connsiteY5" fmla="*/ 373863 h 525584"/>
                <a:gd name="connsiteX6" fmla="*/ 168574 w 1387277"/>
                <a:gd name="connsiteY6" fmla="*/ 470089 h 525584"/>
                <a:gd name="connsiteX7" fmla="*/ 25352 w 1387277"/>
                <a:gd name="connsiteY7" fmla="*/ 505291 h 525584"/>
                <a:gd name="connsiteX8" fmla="*/ 142748 w 1387277"/>
                <a:gd name="connsiteY8" fmla="*/ 531108 h 525584"/>
                <a:gd name="connsiteX9" fmla="*/ 698749 w 1387277"/>
                <a:gd name="connsiteY9" fmla="*/ 531108 h 525584"/>
                <a:gd name="connsiteX10" fmla="*/ 1254516 w 1387277"/>
                <a:gd name="connsiteY10" fmla="*/ 531108 h 525584"/>
                <a:gd name="connsiteX11" fmla="*/ 1371868 w 1387277"/>
                <a:gd name="connsiteY11" fmla="*/ 505291 h 525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7277" h="525584">
                  <a:moveTo>
                    <a:pt x="1371868" y="505291"/>
                  </a:moveTo>
                  <a:lnTo>
                    <a:pt x="1228703" y="470089"/>
                  </a:lnTo>
                  <a:cubicBezTo>
                    <a:pt x="1191151" y="464222"/>
                    <a:pt x="1182939" y="373863"/>
                    <a:pt x="1182939" y="373863"/>
                  </a:cubicBezTo>
                  <a:cubicBezTo>
                    <a:pt x="1167683" y="268249"/>
                    <a:pt x="1151237" y="6566"/>
                    <a:pt x="1151237" y="6566"/>
                  </a:cubicBezTo>
                  <a:lnTo>
                    <a:pt x="246061" y="6566"/>
                  </a:lnTo>
                  <a:cubicBezTo>
                    <a:pt x="246061" y="6566"/>
                    <a:pt x="229628" y="268249"/>
                    <a:pt x="214359" y="373863"/>
                  </a:cubicBezTo>
                  <a:cubicBezTo>
                    <a:pt x="214359" y="373863"/>
                    <a:pt x="206143" y="464222"/>
                    <a:pt x="168574" y="470089"/>
                  </a:cubicBezTo>
                  <a:lnTo>
                    <a:pt x="25352" y="505291"/>
                  </a:lnTo>
                  <a:cubicBezTo>
                    <a:pt x="25352" y="505291"/>
                    <a:pt x="-67391" y="528763"/>
                    <a:pt x="142748" y="531108"/>
                  </a:cubicBezTo>
                  <a:cubicBezTo>
                    <a:pt x="352887" y="533454"/>
                    <a:pt x="698749" y="531108"/>
                    <a:pt x="698749" y="531108"/>
                  </a:cubicBezTo>
                  <a:cubicBezTo>
                    <a:pt x="698749" y="531108"/>
                    <a:pt x="1044463" y="533454"/>
                    <a:pt x="1254516" y="531108"/>
                  </a:cubicBezTo>
                  <a:cubicBezTo>
                    <a:pt x="1464568" y="528763"/>
                    <a:pt x="1371868" y="505291"/>
                    <a:pt x="1371868" y="505291"/>
                  </a:cubicBezTo>
                  <a:close/>
                </a:path>
              </a:pathLst>
            </a:custGeom>
            <a:solidFill>
              <a:srgbClr val="C4C4C4"/>
            </a:solidFill>
            <a:ln w="434" cap="flat">
              <a:noFill/>
              <a:prstDash val="solid"/>
              <a:miter/>
            </a:ln>
          </p:spPr>
          <p:txBody>
            <a:bodyPr rtlCol="0" anchor="ctr"/>
            <a:lstStyle/>
            <a:p>
              <a:endParaRPr lang="en-US" dirty="0"/>
            </a:p>
          </p:txBody>
        </p:sp>
        <p:sp>
          <p:nvSpPr>
            <p:cNvPr id="8" name="Graphic 44">
              <a:extLst>
                <a:ext uri="{FF2B5EF4-FFF2-40B4-BE49-F238E27FC236}">
                  <a16:creationId xmlns:a16="http://schemas.microsoft.com/office/drawing/2014/main" id="{009375EF-E3D3-4506-B756-6A40EE19969E}"/>
                </a:ext>
              </a:extLst>
            </p:cNvPr>
            <p:cNvSpPr/>
            <p:nvPr/>
          </p:nvSpPr>
          <p:spPr>
            <a:xfrm>
              <a:off x="12823172" y="2873678"/>
              <a:ext cx="4582669" cy="2732165"/>
            </a:xfrm>
            <a:custGeom>
              <a:avLst/>
              <a:gdLst>
                <a:gd name="connsiteX0" fmla="*/ 4472580 w 4582669"/>
                <a:gd name="connsiteY0" fmla="*/ 6566 h 2732165"/>
                <a:gd name="connsiteX1" fmla="*/ 120017 w 4582669"/>
                <a:gd name="connsiteY1" fmla="*/ 6566 h 2732165"/>
                <a:gd name="connsiteX2" fmla="*/ 4966 w 4582669"/>
                <a:gd name="connsiteY2" fmla="*/ 121617 h 2732165"/>
                <a:gd name="connsiteX3" fmla="*/ 4966 w 4582669"/>
                <a:gd name="connsiteY3" fmla="*/ 2738731 h 2732165"/>
                <a:gd name="connsiteX4" fmla="*/ 4587636 w 4582669"/>
                <a:gd name="connsiteY4" fmla="*/ 2738731 h 2732165"/>
                <a:gd name="connsiteX5" fmla="*/ 4587636 w 4582669"/>
                <a:gd name="connsiteY5" fmla="*/ 121617 h 2732165"/>
                <a:gd name="connsiteX6" fmla="*/ 4472580 w 4582669"/>
                <a:gd name="connsiteY6" fmla="*/ 6566 h 2732165"/>
                <a:gd name="connsiteX7" fmla="*/ 4430817 w 4582669"/>
                <a:gd name="connsiteY7" fmla="*/ 2583857 h 2732165"/>
                <a:gd name="connsiteX8" fmla="*/ 158281 w 4582669"/>
                <a:gd name="connsiteY8" fmla="*/ 2583857 h 2732165"/>
                <a:gd name="connsiteX9" fmla="*/ 158281 w 4582669"/>
                <a:gd name="connsiteY9" fmla="*/ 162408 h 2732165"/>
                <a:gd name="connsiteX10" fmla="*/ 4430461 w 4582669"/>
                <a:gd name="connsiteY10" fmla="*/ 161935 h 2732165"/>
                <a:gd name="connsiteX11" fmla="*/ 4430461 w 4582669"/>
                <a:gd name="connsiteY11" fmla="*/ 162408 h 2732165"/>
                <a:gd name="connsiteX12" fmla="*/ 4430817 w 4582669"/>
                <a:gd name="connsiteY12" fmla="*/ 162408 h 2732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82669" h="2732165">
                  <a:moveTo>
                    <a:pt x="4472580" y="6566"/>
                  </a:moveTo>
                  <a:lnTo>
                    <a:pt x="120017" y="6566"/>
                  </a:lnTo>
                  <a:cubicBezTo>
                    <a:pt x="56475" y="6566"/>
                    <a:pt x="4966" y="58079"/>
                    <a:pt x="4966" y="121617"/>
                  </a:cubicBezTo>
                  <a:lnTo>
                    <a:pt x="4966" y="2738731"/>
                  </a:lnTo>
                  <a:lnTo>
                    <a:pt x="4587636" y="2738731"/>
                  </a:lnTo>
                  <a:lnTo>
                    <a:pt x="4587636" y="121617"/>
                  </a:lnTo>
                  <a:cubicBezTo>
                    <a:pt x="4587636" y="58079"/>
                    <a:pt x="4536123" y="6566"/>
                    <a:pt x="4472580" y="6566"/>
                  </a:cubicBezTo>
                  <a:close/>
                  <a:moveTo>
                    <a:pt x="4430817" y="2583857"/>
                  </a:moveTo>
                  <a:lnTo>
                    <a:pt x="158281" y="2583857"/>
                  </a:lnTo>
                  <a:lnTo>
                    <a:pt x="158281" y="162408"/>
                  </a:lnTo>
                  <a:lnTo>
                    <a:pt x="4430461" y="161935"/>
                  </a:lnTo>
                  <a:lnTo>
                    <a:pt x="4430461" y="162408"/>
                  </a:lnTo>
                  <a:lnTo>
                    <a:pt x="4430817" y="162408"/>
                  </a:lnTo>
                  <a:close/>
                </a:path>
              </a:pathLst>
            </a:custGeom>
            <a:solidFill>
              <a:schemeClr val="accent2"/>
            </a:solidFill>
            <a:ln w="434" cap="flat">
              <a:noFill/>
              <a:prstDash val="solid"/>
              <a:miter/>
            </a:ln>
          </p:spPr>
          <p:txBody>
            <a:bodyPr rtlCol="0" anchor="ctr"/>
            <a:lstStyle/>
            <a:p>
              <a:endParaRPr lang="en-US" dirty="0"/>
            </a:p>
          </p:txBody>
        </p:sp>
        <p:sp>
          <p:nvSpPr>
            <p:cNvPr id="9" name="Graphic 44">
              <a:extLst>
                <a:ext uri="{FF2B5EF4-FFF2-40B4-BE49-F238E27FC236}">
                  <a16:creationId xmlns:a16="http://schemas.microsoft.com/office/drawing/2014/main" id="{077B89D9-4587-4E8A-ADAD-F4531401D159}"/>
                </a:ext>
              </a:extLst>
            </p:cNvPr>
            <p:cNvSpPr/>
            <p:nvPr/>
          </p:nvSpPr>
          <p:spPr>
            <a:xfrm>
              <a:off x="14420719" y="6498951"/>
              <a:ext cx="1387279" cy="31336"/>
            </a:xfrm>
            <a:custGeom>
              <a:avLst/>
              <a:gdLst>
                <a:gd name="connsiteX0" fmla="*/ 4966 w 1387279"/>
                <a:gd name="connsiteY0" fmla="*/ 21922 h 31336"/>
                <a:gd name="connsiteX1" fmla="*/ 142751 w 1387279"/>
                <a:gd name="connsiteY1" fmla="*/ 36861 h 31336"/>
                <a:gd name="connsiteX2" fmla="*/ 698752 w 1387279"/>
                <a:gd name="connsiteY2" fmla="*/ 36861 h 31336"/>
                <a:gd name="connsiteX3" fmla="*/ 1254518 w 1387279"/>
                <a:gd name="connsiteY3" fmla="*/ 36861 h 31336"/>
                <a:gd name="connsiteX4" fmla="*/ 1392243 w 1387279"/>
                <a:gd name="connsiteY4" fmla="*/ 21822 h 31336"/>
                <a:gd name="connsiteX5" fmla="*/ 1392243 w 1387279"/>
                <a:gd name="connsiteY5" fmla="*/ 6566 h 31336"/>
                <a:gd name="connsiteX6" fmla="*/ 1254518 w 1387279"/>
                <a:gd name="connsiteY6" fmla="*/ 21605 h 31336"/>
                <a:gd name="connsiteX7" fmla="*/ 698752 w 1387279"/>
                <a:gd name="connsiteY7" fmla="*/ 21605 h 31336"/>
                <a:gd name="connsiteX8" fmla="*/ 142751 w 1387279"/>
                <a:gd name="connsiteY8" fmla="*/ 21605 h 31336"/>
                <a:gd name="connsiteX9" fmla="*/ 4966 w 1387279"/>
                <a:gd name="connsiteY9" fmla="*/ 6666 h 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87279" h="31336">
                  <a:moveTo>
                    <a:pt x="4966" y="21922"/>
                  </a:moveTo>
                  <a:cubicBezTo>
                    <a:pt x="4966" y="28406"/>
                    <a:pt x="31113" y="35614"/>
                    <a:pt x="142751" y="36861"/>
                  </a:cubicBezTo>
                  <a:cubicBezTo>
                    <a:pt x="352890" y="39206"/>
                    <a:pt x="698752" y="36861"/>
                    <a:pt x="698752" y="36861"/>
                  </a:cubicBezTo>
                  <a:cubicBezTo>
                    <a:pt x="698752" y="36861"/>
                    <a:pt x="1044466" y="39206"/>
                    <a:pt x="1254518" y="36861"/>
                  </a:cubicBezTo>
                  <a:cubicBezTo>
                    <a:pt x="1366686" y="35606"/>
                    <a:pt x="1392521" y="28332"/>
                    <a:pt x="1392243" y="21822"/>
                  </a:cubicBezTo>
                  <a:lnTo>
                    <a:pt x="1392243" y="6566"/>
                  </a:lnTo>
                  <a:cubicBezTo>
                    <a:pt x="1392521" y="13080"/>
                    <a:pt x="1366686" y="20350"/>
                    <a:pt x="1254518" y="21605"/>
                  </a:cubicBezTo>
                  <a:cubicBezTo>
                    <a:pt x="1044466" y="23950"/>
                    <a:pt x="698752" y="21605"/>
                    <a:pt x="698752" y="21605"/>
                  </a:cubicBezTo>
                  <a:cubicBezTo>
                    <a:pt x="698752" y="21605"/>
                    <a:pt x="352890" y="23950"/>
                    <a:pt x="142751" y="21605"/>
                  </a:cubicBezTo>
                  <a:cubicBezTo>
                    <a:pt x="31113" y="20358"/>
                    <a:pt x="4957" y="13150"/>
                    <a:pt x="4966" y="6666"/>
                  </a:cubicBezTo>
                  <a:close/>
                </a:path>
              </a:pathLst>
            </a:custGeom>
            <a:solidFill>
              <a:srgbClr val="5E5E5E"/>
            </a:solidFill>
            <a:ln w="434" cap="flat">
              <a:noFill/>
              <a:prstDash val="solid"/>
              <a:miter/>
            </a:ln>
          </p:spPr>
          <p:txBody>
            <a:bodyPr rtlCol="0" anchor="ctr"/>
            <a:lstStyle/>
            <a:p>
              <a:endParaRPr lang="en-US" dirty="0"/>
            </a:p>
          </p:txBody>
        </p:sp>
        <p:sp>
          <p:nvSpPr>
            <p:cNvPr id="10" name="Graphic 44">
              <a:extLst>
                <a:ext uri="{FF2B5EF4-FFF2-40B4-BE49-F238E27FC236}">
                  <a16:creationId xmlns:a16="http://schemas.microsoft.com/office/drawing/2014/main" id="{8B71FBCE-D94D-47B6-9BC9-E0EF2B29A709}"/>
                </a:ext>
              </a:extLst>
            </p:cNvPr>
            <p:cNvSpPr/>
            <p:nvPr/>
          </p:nvSpPr>
          <p:spPr>
            <a:xfrm>
              <a:off x="12987761" y="5448524"/>
              <a:ext cx="4237442" cy="157318"/>
            </a:xfrm>
            <a:custGeom>
              <a:avLst/>
              <a:gdLst>
                <a:gd name="connsiteX0" fmla="*/ 0 w 4237442"/>
                <a:gd name="connsiteY0" fmla="*/ 0 h 157318"/>
                <a:gd name="connsiteX1" fmla="*/ 4237443 w 4237442"/>
                <a:gd name="connsiteY1" fmla="*/ 0 h 157318"/>
                <a:gd name="connsiteX2" fmla="*/ 4237443 w 4237442"/>
                <a:gd name="connsiteY2" fmla="*/ 157319 h 157318"/>
                <a:gd name="connsiteX3" fmla="*/ 0 w 4237442"/>
                <a:gd name="connsiteY3" fmla="*/ 157319 h 157318"/>
              </a:gdLst>
              <a:ahLst/>
              <a:cxnLst>
                <a:cxn ang="0">
                  <a:pos x="connsiteX0" y="connsiteY0"/>
                </a:cxn>
                <a:cxn ang="0">
                  <a:pos x="connsiteX1" y="connsiteY1"/>
                </a:cxn>
                <a:cxn ang="0">
                  <a:pos x="connsiteX2" y="connsiteY2"/>
                </a:cxn>
                <a:cxn ang="0">
                  <a:pos x="connsiteX3" y="connsiteY3"/>
                </a:cxn>
              </a:cxnLst>
              <a:rect l="l" t="t" r="r" b="b"/>
              <a:pathLst>
                <a:path w="4237442" h="157318">
                  <a:moveTo>
                    <a:pt x="0" y="0"/>
                  </a:moveTo>
                  <a:lnTo>
                    <a:pt x="4237443" y="0"/>
                  </a:lnTo>
                  <a:lnTo>
                    <a:pt x="4237443" y="157319"/>
                  </a:lnTo>
                  <a:lnTo>
                    <a:pt x="0" y="157319"/>
                  </a:lnTo>
                  <a:close/>
                </a:path>
              </a:pathLst>
            </a:custGeom>
            <a:solidFill>
              <a:srgbClr val="000000"/>
            </a:solidFill>
            <a:ln w="434" cap="flat">
              <a:noFill/>
              <a:prstDash val="solid"/>
              <a:miter/>
            </a:ln>
          </p:spPr>
          <p:txBody>
            <a:bodyPr rtlCol="0" anchor="ctr"/>
            <a:lstStyle/>
            <a:p>
              <a:endParaRPr lang="en-US" dirty="0"/>
            </a:p>
          </p:txBody>
        </p:sp>
        <p:sp>
          <p:nvSpPr>
            <p:cNvPr id="11" name="Freeform: Shape 10">
              <a:extLst>
                <a:ext uri="{FF2B5EF4-FFF2-40B4-BE49-F238E27FC236}">
                  <a16:creationId xmlns:a16="http://schemas.microsoft.com/office/drawing/2014/main" id="{265F4637-1AB8-4CBA-8BAA-19C0E22BA9C3}"/>
                </a:ext>
              </a:extLst>
            </p:cNvPr>
            <p:cNvSpPr/>
            <p:nvPr/>
          </p:nvSpPr>
          <p:spPr>
            <a:xfrm>
              <a:off x="15251600" y="2873678"/>
              <a:ext cx="2154242" cy="2732178"/>
            </a:xfrm>
            <a:custGeom>
              <a:avLst/>
              <a:gdLst>
                <a:gd name="connsiteX0" fmla="*/ 2044157 w 2154242"/>
                <a:gd name="connsiteY0" fmla="*/ 6566 h 2732178"/>
                <a:gd name="connsiteX1" fmla="*/ 4966 w 2154242"/>
                <a:gd name="connsiteY1" fmla="*/ 6566 h 2732178"/>
                <a:gd name="connsiteX2" fmla="*/ 108379 w 2154242"/>
                <a:gd name="connsiteY2" fmla="*/ 162408 h 2732178"/>
                <a:gd name="connsiteX3" fmla="*/ 2002033 w 2154242"/>
                <a:gd name="connsiteY3" fmla="*/ 161931 h 2732178"/>
                <a:gd name="connsiteX4" fmla="*/ 2002033 w 2154242"/>
                <a:gd name="connsiteY4" fmla="*/ 162404 h 2732178"/>
                <a:gd name="connsiteX5" fmla="*/ 2002389 w 2154242"/>
                <a:gd name="connsiteY5" fmla="*/ 162404 h 2732178"/>
                <a:gd name="connsiteX6" fmla="*/ 2002389 w 2154242"/>
                <a:gd name="connsiteY6" fmla="*/ 2583857 h 2732178"/>
                <a:gd name="connsiteX7" fmla="*/ 1715154 w 2154242"/>
                <a:gd name="connsiteY7" fmla="*/ 2583857 h 2732178"/>
                <a:gd name="connsiteX8" fmla="*/ 1817932 w 2154242"/>
                <a:gd name="connsiteY8" fmla="*/ 2738744 h 2732178"/>
                <a:gd name="connsiteX9" fmla="*/ 2159208 w 2154242"/>
                <a:gd name="connsiteY9" fmla="*/ 2738744 h 2732178"/>
                <a:gd name="connsiteX10" fmla="*/ 2159208 w 2154242"/>
                <a:gd name="connsiteY10" fmla="*/ 121617 h 2732178"/>
                <a:gd name="connsiteX11" fmla="*/ 2044157 w 2154242"/>
                <a:gd name="connsiteY11" fmla="*/ 6566 h 2732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54242" h="2732178">
                  <a:moveTo>
                    <a:pt x="2044157" y="6566"/>
                  </a:moveTo>
                  <a:lnTo>
                    <a:pt x="4966" y="6566"/>
                  </a:lnTo>
                  <a:lnTo>
                    <a:pt x="108379" y="162408"/>
                  </a:lnTo>
                  <a:lnTo>
                    <a:pt x="2002033" y="161931"/>
                  </a:lnTo>
                  <a:lnTo>
                    <a:pt x="2002033" y="162404"/>
                  </a:lnTo>
                  <a:lnTo>
                    <a:pt x="2002389" y="162404"/>
                  </a:lnTo>
                  <a:lnTo>
                    <a:pt x="2002389" y="2583857"/>
                  </a:lnTo>
                  <a:lnTo>
                    <a:pt x="1715154" y="2583857"/>
                  </a:lnTo>
                  <a:lnTo>
                    <a:pt x="1817932" y="2738744"/>
                  </a:lnTo>
                  <a:lnTo>
                    <a:pt x="2159208" y="2738744"/>
                  </a:lnTo>
                  <a:lnTo>
                    <a:pt x="2159208" y="121617"/>
                  </a:lnTo>
                  <a:cubicBezTo>
                    <a:pt x="2159208" y="58079"/>
                    <a:pt x="2107695" y="6566"/>
                    <a:pt x="2044157" y="6566"/>
                  </a:cubicBezTo>
                  <a:close/>
                </a:path>
              </a:pathLst>
            </a:custGeom>
            <a:solidFill>
              <a:schemeClr val="accent3">
                <a:alpha val="36000"/>
              </a:schemeClr>
            </a:solidFill>
            <a:ln w="434" cap="flat">
              <a:noFill/>
              <a:prstDash val="solid"/>
              <a:miter/>
            </a:ln>
          </p:spPr>
          <p:txBody>
            <a:bodyPr rtlCol="0" anchor="ctr"/>
            <a:lstStyle/>
            <a:p>
              <a:endParaRPr lang="en-US" dirty="0"/>
            </a:p>
          </p:txBody>
        </p:sp>
      </p:grpSp>
      <p:sp>
        <p:nvSpPr>
          <p:cNvPr id="2" name="Title 1">
            <a:extLst>
              <a:ext uri="{FF2B5EF4-FFF2-40B4-BE49-F238E27FC236}">
                <a16:creationId xmlns:a16="http://schemas.microsoft.com/office/drawing/2014/main" id="{495E4745-B660-4CF6-8E47-ECE486EBDBE7}"/>
              </a:ext>
            </a:extLst>
          </p:cNvPr>
          <p:cNvSpPr>
            <a:spLocks noGrp="1"/>
          </p:cNvSpPr>
          <p:nvPr>
            <p:ph type="title"/>
          </p:nvPr>
        </p:nvSpPr>
        <p:spPr/>
        <p:txBody>
          <a:bodyPr>
            <a:noAutofit/>
          </a:bodyPr>
          <a:lstStyle>
            <a:lvl1pPr>
              <a:defRPr>
                <a:solidFill>
                  <a:schemeClr val="tx1"/>
                </a:solidFill>
              </a:defRPr>
            </a:lvl1pPr>
          </a:lstStyle>
          <a:p>
            <a:r>
              <a:rPr lang="en-US"/>
              <a:t>Click to edit Master title style</a:t>
            </a:r>
          </a:p>
        </p:txBody>
      </p:sp>
      <p:sp>
        <p:nvSpPr>
          <p:cNvPr id="12" name="TextBox 11">
            <a:extLst>
              <a:ext uri="{FF2B5EF4-FFF2-40B4-BE49-F238E27FC236}">
                <a16:creationId xmlns:a16="http://schemas.microsoft.com/office/drawing/2014/main" id="{D3F05398-F1D8-4ACF-AC3F-A575E9876E7A}"/>
              </a:ext>
            </a:extLst>
          </p:cNvPr>
          <p:cNvSpPr txBox="1"/>
          <p:nvPr userDrawn="1"/>
        </p:nvSpPr>
        <p:spPr>
          <a:xfrm>
            <a:off x="409574" y="6438488"/>
            <a:ext cx="3500654" cy="246221"/>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1BB37B-1DAA-4640-8D79-39B1F1745DE7}" type="slidenum">
              <a:rPr lang="en-US" sz="1000" smtClean="0">
                <a:solidFill>
                  <a:schemeClr val="tx1"/>
                </a:solidFill>
                <a:latin typeface="Arial" panose="020B0604020202020204" pitchFamily="34" charset="0"/>
                <a:ea typeface="Open Sans Light" panose="020B0306030504020204" pitchFamily="34" charset="0"/>
                <a:cs typeface="Arial" panose="020B0604020202020204" pitchFamily="34" charset="0"/>
              </a:rPr>
              <a:t>‹N°›</a:t>
            </a:fld>
            <a:r>
              <a:rPr lang="en-US" sz="1000" dirty="0">
                <a:solidFill>
                  <a:schemeClr val="tx1"/>
                </a:solidFill>
                <a:latin typeface="Arial" panose="020B0604020202020204" pitchFamily="34" charset="0"/>
                <a:ea typeface="Open Sans Light" panose="020B0306030504020204" pitchFamily="34" charset="0"/>
                <a:cs typeface="Arial" panose="020B0604020202020204" pitchFamily="34" charset="0"/>
              </a:rPr>
              <a:t>   |   Copyright © 2022 OneTrust LLC</a:t>
            </a:r>
          </a:p>
        </p:txBody>
      </p:sp>
      <p:pic>
        <p:nvPicPr>
          <p:cNvPr id="13" name="Graphic 12">
            <a:extLst>
              <a:ext uri="{FF2B5EF4-FFF2-40B4-BE49-F238E27FC236}">
                <a16:creationId xmlns:a16="http://schemas.microsoft.com/office/drawing/2014/main" id="{845DAE12-1F66-40D7-8A1A-4D8C8D184C68}"/>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693563" y="6483225"/>
            <a:ext cx="2100254" cy="142707"/>
          </a:xfrm>
          <a:prstGeom prst="rect">
            <a:avLst/>
          </a:prstGeom>
        </p:spPr>
      </p:pic>
    </p:spTree>
    <p:extLst>
      <p:ext uri="{BB962C8B-B14F-4D97-AF65-F5344CB8AC3E}">
        <p14:creationId xmlns:p14="http://schemas.microsoft.com/office/powerpoint/2010/main" val="2257572433"/>
      </p:ext>
    </p:extLst>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preserve="1" userDrawn="1">
  <p:cSld name="White Background Title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6" name="Text Placeholder 5">
            <a:extLst>
              <a:ext uri="{FF2B5EF4-FFF2-40B4-BE49-F238E27FC236}">
                <a16:creationId xmlns:a16="http://schemas.microsoft.com/office/drawing/2014/main" id="{97084CA6-B8B1-5F6F-865F-E940B9D36671}"/>
              </a:ext>
            </a:extLst>
          </p:cNvPr>
          <p:cNvSpPr>
            <a:spLocks noGrp="1"/>
          </p:cNvSpPr>
          <p:nvPr>
            <p:ph type="body" sz="quarter" idx="13" hasCustomPrompt="1"/>
          </p:nvPr>
        </p:nvSpPr>
        <p:spPr>
          <a:xfrm>
            <a:off x="304800" y="1567502"/>
            <a:ext cx="115443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96187825"/>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501.xml><?xml version="1.0" encoding="utf-8"?>
<p:sldLayout xmlns:a="http://schemas.openxmlformats.org/drawingml/2006/main" xmlns:r="http://schemas.openxmlformats.org/officeDocument/2006/relationships" xmlns:p="http://schemas.openxmlformats.org/presentationml/2006/main" preserve="1" userDrawn="1">
  <p:cSld name="White Background Title Subtitle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11544300" cy="582612"/>
          </a:xfrm>
        </p:spPr>
        <p:txBody>
          <a:bodyPr vert="horz" lIns="91440" tIns="45720" rIns="91440" bIns="45720" rtlCol="0">
            <a:normAutofit/>
          </a:bodyPr>
          <a:lstStyle>
            <a:lvl1pPr marL="0" indent="0">
              <a:buFont typeface="Wingdings" pitchFamily="2" charset="2"/>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
        <p:nvSpPr>
          <p:cNvPr id="6" name="Text Placeholder 5">
            <a:extLst>
              <a:ext uri="{FF2B5EF4-FFF2-40B4-BE49-F238E27FC236}">
                <a16:creationId xmlns:a16="http://schemas.microsoft.com/office/drawing/2014/main" id="{97084CA6-B8B1-5F6F-865F-E940B9D36671}"/>
              </a:ext>
            </a:extLst>
          </p:cNvPr>
          <p:cNvSpPr>
            <a:spLocks noGrp="1"/>
          </p:cNvSpPr>
          <p:nvPr>
            <p:ph type="body" sz="quarter" idx="13" hasCustomPrompt="1"/>
          </p:nvPr>
        </p:nvSpPr>
        <p:spPr>
          <a:xfrm>
            <a:off x="304800" y="2057400"/>
            <a:ext cx="115443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43379795"/>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502.xml><?xml version="1.0" encoding="utf-8"?>
<p:sldLayout xmlns:a="http://schemas.openxmlformats.org/drawingml/2006/main" xmlns:r="http://schemas.openxmlformats.org/officeDocument/2006/relationships" xmlns:p="http://schemas.openxmlformats.org/presentationml/2006/main" preserve="1" userDrawn="1">
  <p:cSld name="White Background Title 2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9" name="Text Placeholder 5">
            <a:extLst>
              <a:ext uri="{FF2B5EF4-FFF2-40B4-BE49-F238E27FC236}">
                <a16:creationId xmlns:a16="http://schemas.microsoft.com/office/drawing/2014/main" id="{B31D70AF-7580-F143-9574-DF082F671F95}"/>
              </a:ext>
            </a:extLst>
          </p:cNvPr>
          <p:cNvSpPr>
            <a:spLocks noGrp="1"/>
          </p:cNvSpPr>
          <p:nvPr>
            <p:ph type="body" sz="quarter" idx="13" hasCustomPrompt="1"/>
          </p:nvPr>
        </p:nvSpPr>
        <p:spPr>
          <a:xfrm>
            <a:off x="304800" y="1567502"/>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0" name="Text Placeholder 5">
            <a:extLst>
              <a:ext uri="{FF2B5EF4-FFF2-40B4-BE49-F238E27FC236}">
                <a16:creationId xmlns:a16="http://schemas.microsoft.com/office/drawing/2014/main" id="{47624E3D-E7BF-595A-B8B8-8BCE1239CCA3}"/>
              </a:ext>
            </a:extLst>
          </p:cNvPr>
          <p:cNvSpPr>
            <a:spLocks noGrp="1"/>
          </p:cNvSpPr>
          <p:nvPr>
            <p:ph type="body" sz="quarter" idx="14" hasCustomPrompt="1"/>
          </p:nvPr>
        </p:nvSpPr>
        <p:spPr>
          <a:xfrm>
            <a:off x="6213227" y="1567502"/>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77688551"/>
      </p:ext>
    </p:extLst>
  </p:cSld>
  <p:clrMapOvr>
    <a:masterClrMapping/>
  </p:clrMapOvr>
  <p:extLst>
    <p:ext uri="{DCECCB84-F9BA-43D5-87BE-67443E8EF086}">
      <p15:sldGuideLst xmlns:p15="http://schemas.microsoft.com/office/powerpoint/2012/main">
        <p15:guide id="1" pos="3912">
          <p15:clr>
            <a:srgbClr val="FBAE40"/>
          </p15:clr>
        </p15:guide>
        <p15:guide id="2" pos="3744">
          <p15:clr>
            <a:srgbClr val="FBAE40"/>
          </p15:clr>
        </p15:guide>
        <p15:guide id="3" orient="horz" pos="768">
          <p15:clr>
            <a:srgbClr val="FBAE40"/>
          </p15:clr>
        </p15:guide>
      </p15:sldGuideLst>
    </p:ext>
  </p:extLst>
</p:sldLayout>
</file>

<file path=ppt/slideLayouts/slideLayout503.xml><?xml version="1.0" encoding="utf-8"?>
<p:sldLayout xmlns:a="http://schemas.openxmlformats.org/drawingml/2006/main" xmlns:r="http://schemas.openxmlformats.org/officeDocument/2006/relationships" xmlns:p="http://schemas.openxmlformats.org/presentationml/2006/main" preserve="1" userDrawn="1">
  <p:cSld name="White Background Title Subtitle 2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11544300" cy="582612"/>
          </a:xfrm>
        </p:spPr>
        <p:txBody>
          <a:bodyPr vert="horz" lIns="91440" tIns="45720" rIns="91440" bIns="45720" rtlCol="0">
            <a:normAutofit/>
          </a:bodyPr>
          <a:lstStyle>
            <a:lvl1pPr marL="0" indent="0">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
        <p:nvSpPr>
          <p:cNvPr id="9" name="Text Placeholder 5">
            <a:extLst>
              <a:ext uri="{FF2B5EF4-FFF2-40B4-BE49-F238E27FC236}">
                <a16:creationId xmlns:a16="http://schemas.microsoft.com/office/drawing/2014/main" id="{B31D70AF-7580-F143-9574-DF082F671F95}"/>
              </a:ext>
            </a:extLst>
          </p:cNvPr>
          <p:cNvSpPr>
            <a:spLocks noGrp="1"/>
          </p:cNvSpPr>
          <p:nvPr>
            <p:ph type="body" sz="quarter" idx="13" hasCustomPrompt="1"/>
          </p:nvPr>
        </p:nvSpPr>
        <p:spPr>
          <a:xfrm>
            <a:off x="304800" y="2057400"/>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0" name="Text Placeholder 5">
            <a:extLst>
              <a:ext uri="{FF2B5EF4-FFF2-40B4-BE49-F238E27FC236}">
                <a16:creationId xmlns:a16="http://schemas.microsoft.com/office/drawing/2014/main" id="{47624E3D-E7BF-595A-B8B8-8BCE1239CCA3}"/>
              </a:ext>
            </a:extLst>
          </p:cNvPr>
          <p:cNvSpPr>
            <a:spLocks noGrp="1"/>
          </p:cNvSpPr>
          <p:nvPr>
            <p:ph type="body" sz="quarter" idx="14" hasCustomPrompt="1"/>
          </p:nvPr>
        </p:nvSpPr>
        <p:spPr>
          <a:xfrm>
            <a:off x="6213227" y="2057400"/>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1176076"/>
      </p:ext>
    </p:extLst>
  </p:cSld>
  <p:clrMapOvr>
    <a:masterClrMapping/>
  </p:clrMapOvr>
  <p:extLst>
    <p:ext uri="{DCECCB84-F9BA-43D5-87BE-67443E8EF086}">
      <p15:sldGuideLst xmlns:p15="http://schemas.microsoft.com/office/powerpoint/2012/main">
        <p15:guide id="1" pos="3912">
          <p15:clr>
            <a:srgbClr val="FBAE40"/>
          </p15:clr>
        </p15:guide>
        <p15:guide id="2" pos="3744">
          <p15:clr>
            <a:srgbClr val="FBAE40"/>
          </p15:clr>
        </p15:guide>
        <p15:guide id="3" orient="horz" pos="768">
          <p15:clr>
            <a:srgbClr val="FBAE40"/>
          </p15:clr>
        </p15:guide>
      </p15:sldGuideLst>
    </p:ext>
  </p:extLst>
</p:sldLayout>
</file>

<file path=ppt/slideLayouts/slideLayout504.xml><?xml version="1.0" encoding="utf-8"?>
<p:sldLayout xmlns:a="http://schemas.openxmlformats.org/drawingml/2006/main" xmlns:r="http://schemas.openxmlformats.org/officeDocument/2006/relationships" xmlns:p="http://schemas.openxmlformats.org/presentationml/2006/main" preserve="1" userDrawn="1">
  <p:cSld name="White Background Title Subtitle Copy Imag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5641848"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5641848" cy="582612"/>
          </a:xfrm>
        </p:spPr>
        <p:txBody>
          <a:bodyPr vert="horz" lIns="91440" tIns="45720" rIns="91440" bIns="45720" rtlCol="0">
            <a:normAutofit/>
          </a:bodyPr>
          <a:lstStyle>
            <a:lvl1pPr marL="0" indent="0">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
        <p:nvSpPr>
          <p:cNvPr id="9" name="Picture Placeholder 8">
            <a:extLst>
              <a:ext uri="{FF2B5EF4-FFF2-40B4-BE49-F238E27FC236}">
                <a16:creationId xmlns:a16="http://schemas.microsoft.com/office/drawing/2014/main" id="{3E6B7351-222B-3BFB-5D5C-6161EF1A84A9}"/>
              </a:ext>
            </a:extLst>
          </p:cNvPr>
          <p:cNvSpPr>
            <a:spLocks noGrp="1"/>
          </p:cNvSpPr>
          <p:nvPr>
            <p:ph type="pic" sz="quarter" idx="14"/>
          </p:nvPr>
        </p:nvSpPr>
        <p:spPr>
          <a:xfrm>
            <a:off x="6096001" y="-1"/>
            <a:ext cx="6095999" cy="6539607"/>
          </a:xfrm>
        </p:spPr>
        <p:txBody>
          <a:bodyPr/>
          <a:lstStyle/>
          <a:p>
            <a:endParaRPr lang="en-US" dirty="0"/>
          </a:p>
        </p:txBody>
      </p:sp>
      <p:sp>
        <p:nvSpPr>
          <p:cNvPr id="10" name="Text Placeholder 5">
            <a:extLst>
              <a:ext uri="{FF2B5EF4-FFF2-40B4-BE49-F238E27FC236}">
                <a16:creationId xmlns:a16="http://schemas.microsoft.com/office/drawing/2014/main" id="{F7EEE8DC-6A5B-C198-BD0A-C7E1FF70B471}"/>
              </a:ext>
            </a:extLst>
          </p:cNvPr>
          <p:cNvSpPr>
            <a:spLocks noGrp="1"/>
          </p:cNvSpPr>
          <p:nvPr>
            <p:ph type="body" sz="quarter" idx="13" hasCustomPrompt="1"/>
          </p:nvPr>
        </p:nvSpPr>
        <p:spPr>
          <a:xfrm>
            <a:off x="304800" y="2057400"/>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993836"/>
      </p:ext>
    </p:extLst>
  </p:cSld>
  <p:clrMapOvr>
    <a:masterClrMapping/>
  </p:clrMapOvr>
  <p:extLst>
    <p:ext uri="{DCECCB84-F9BA-43D5-87BE-67443E8EF086}">
      <p15:sldGuideLst xmlns:p15="http://schemas.microsoft.com/office/powerpoint/2012/main">
        <p15:guide id="1" pos="3840">
          <p15:clr>
            <a:srgbClr val="FBAE40"/>
          </p15:clr>
        </p15:guide>
        <p15:guide id="2" pos="3744">
          <p15:clr>
            <a:srgbClr val="FBAE40"/>
          </p15:clr>
        </p15:guide>
        <p15:guide id="3" orient="horz" pos="768">
          <p15:clr>
            <a:srgbClr val="FBAE40"/>
          </p15:clr>
        </p15:guide>
      </p15:sldGuideLst>
    </p:ext>
  </p:extLst>
</p:sldLayout>
</file>

<file path=ppt/slideLayouts/slideLayout505.xml><?xml version="1.0" encoding="utf-8"?>
<p:sldLayout xmlns:a="http://schemas.openxmlformats.org/drawingml/2006/main" xmlns:r="http://schemas.openxmlformats.org/officeDocument/2006/relationships" xmlns:p="http://schemas.openxmlformats.org/presentationml/2006/main" preserve="1" userDrawn="1">
  <p:cSld name="White Background Title Subtitle Copy Image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6326336" y="571522"/>
            <a:ext cx="5641848"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6326336" y="1219200"/>
            <a:ext cx="5641848" cy="582612"/>
          </a:xfrm>
        </p:spPr>
        <p:txBody>
          <a:bodyPr vert="horz" lIns="91440" tIns="45720" rIns="91440" bIns="45720" rtlCol="0">
            <a:normAutofit/>
          </a:bodyPr>
          <a:lstStyle>
            <a:lvl1pPr marL="0" indent="0">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
        <p:nvSpPr>
          <p:cNvPr id="9" name="Picture Placeholder 8">
            <a:extLst>
              <a:ext uri="{FF2B5EF4-FFF2-40B4-BE49-F238E27FC236}">
                <a16:creationId xmlns:a16="http://schemas.microsoft.com/office/drawing/2014/main" id="{3E6B7351-222B-3BFB-5D5C-6161EF1A84A9}"/>
              </a:ext>
            </a:extLst>
          </p:cNvPr>
          <p:cNvSpPr>
            <a:spLocks noGrp="1"/>
          </p:cNvSpPr>
          <p:nvPr>
            <p:ph type="pic" sz="quarter" idx="14"/>
          </p:nvPr>
        </p:nvSpPr>
        <p:spPr>
          <a:xfrm>
            <a:off x="1" y="-1"/>
            <a:ext cx="6096000" cy="6539607"/>
          </a:xfrm>
        </p:spPr>
        <p:txBody>
          <a:bodyPr/>
          <a:lstStyle/>
          <a:p>
            <a:endParaRPr lang="en-US" dirty="0"/>
          </a:p>
        </p:txBody>
      </p:sp>
      <p:sp>
        <p:nvSpPr>
          <p:cNvPr id="10" name="Text Placeholder 5">
            <a:extLst>
              <a:ext uri="{FF2B5EF4-FFF2-40B4-BE49-F238E27FC236}">
                <a16:creationId xmlns:a16="http://schemas.microsoft.com/office/drawing/2014/main" id="{B10699C7-03A9-9D5F-5D8D-68A7B4ECFB59}"/>
              </a:ext>
            </a:extLst>
          </p:cNvPr>
          <p:cNvSpPr>
            <a:spLocks noGrp="1"/>
          </p:cNvSpPr>
          <p:nvPr>
            <p:ph type="body" sz="quarter" idx="15" hasCustomPrompt="1"/>
          </p:nvPr>
        </p:nvSpPr>
        <p:spPr>
          <a:xfrm>
            <a:off x="6329384" y="2057400"/>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86013980"/>
      </p:ext>
    </p:extLst>
  </p:cSld>
  <p:clrMapOvr>
    <a:masterClrMapping/>
  </p:clrMapOvr>
  <p:extLst>
    <p:ext uri="{DCECCB84-F9BA-43D5-87BE-67443E8EF086}">
      <p15:sldGuideLst xmlns:p15="http://schemas.microsoft.com/office/powerpoint/2012/main">
        <p15:guide id="1" pos="3840">
          <p15:clr>
            <a:srgbClr val="FBAE40"/>
          </p15:clr>
        </p15:guide>
        <p15:guide id="2" pos="3984">
          <p15:clr>
            <a:srgbClr val="FBAE40"/>
          </p15:clr>
        </p15:guide>
        <p15:guide id="3" orient="horz" pos="768">
          <p15:clr>
            <a:srgbClr val="FBAE40"/>
          </p15:clr>
        </p15:guide>
      </p15:sldGuideLst>
    </p:ext>
  </p:extLst>
</p:sldLayout>
</file>

<file path=ppt/slideLayouts/slideLayout506.xml><?xml version="1.0" encoding="utf-8"?>
<p:sldLayout xmlns:a="http://schemas.openxmlformats.org/drawingml/2006/main" xmlns:r="http://schemas.openxmlformats.org/officeDocument/2006/relationships" xmlns:p="http://schemas.openxmlformats.org/presentationml/2006/main" preserve="1" userDrawn="1">
  <p:cSld name="White Background Title Chart">
    <p:spTree>
      <p:nvGrpSpPr>
        <p:cNvPr id="1" name=""/>
        <p:cNvGrpSpPr/>
        <p:nvPr/>
      </p:nvGrpSpPr>
      <p:grpSpPr>
        <a:xfrm>
          <a:off x="0" y="0"/>
          <a:ext cx="0" cy="0"/>
          <a:chOff x="0" y="0"/>
          <a:chExt cx="0" cy="0"/>
        </a:xfrm>
      </p:grpSpPr>
      <p:sp>
        <p:nvSpPr>
          <p:cNvPr id="5" name="Line">
            <a:extLst>
              <a:ext uri="{FF2B5EF4-FFF2-40B4-BE49-F238E27FC236}">
                <a16:creationId xmlns:a16="http://schemas.microsoft.com/office/drawing/2014/main" id="{83D016EE-31A0-CEF0-E3D1-F942263C32C7}"/>
              </a:ext>
            </a:extLst>
          </p:cNvPr>
          <p:cNvSpPr/>
          <p:nvPr userDrawn="1"/>
        </p:nvSpPr>
        <p:spPr>
          <a:xfrm flipV="1">
            <a:off x="4264886" y="683399"/>
            <a:ext cx="0" cy="5651501"/>
          </a:xfrm>
          <a:prstGeom prst="line">
            <a:avLst/>
          </a:prstGeom>
          <a:ln w="12700">
            <a:solidFill>
              <a:srgbClr val="BFBFBF"/>
            </a:solidFill>
            <a:miter lim="400000"/>
          </a:ln>
        </p:spPr>
        <p:txBody>
          <a:bodyPr lIns="25390" tIns="25390" rIns="25390" bIns="25390" anchor="ctr"/>
          <a:lstStyle/>
          <a:p>
            <a:pPr>
              <a:defRPr sz="4000">
                <a:solidFill>
                  <a:srgbClr val="FFFFFF"/>
                </a:solidFill>
                <a:effectLst>
                  <a:outerShdw blurRad="38100" dist="12700" dir="5400000" rotWithShape="0">
                    <a:srgbClr val="000000">
                      <a:alpha val="50000"/>
                    </a:srgbClr>
                  </a:outerShdw>
                </a:effectLst>
              </a:defRPr>
            </a:pPr>
            <a:endParaRPr sz="1999" dirty="0">
              <a:latin typeface="Univers Light" panose="020B0403020202020204" pitchFamily="34" charset="0"/>
            </a:endParaRPr>
          </a:p>
        </p:txBody>
      </p:sp>
      <p:sp>
        <p:nvSpPr>
          <p:cNvPr id="7" name="Chart Placeholder 10">
            <a:extLst>
              <a:ext uri="{FF2B5EF4-FFF2-40B4-BE49-F238E27FC236}">
                <a16:creationId xmlns:a16="http://schemas.microsoft.com/office/drawing/2014/main" id="{269E911D-5085-3547-48F4-ACACAB0E8C80}"/>
              </a:ext>
            </a:extLst>
          </p:cNvPr>
          <p:cNvSpPr>
            <a:spLocks noGrp="1"/>
          </p:cNvSpPr>
          <p:nvPr>
            <p:ph type="chart" sz="quarter" idx="12"/>
          </p:nvPr>
        </p:nvSpPr>
        <p:spPr>
          <a:xfrm>
            <a:off x="4573440" y="571500"/>
            <a:ext cx="7282986" cy="5753099"/>
          </a:xfrm>
          <a:prstGeom prst="rect">
            <a:avLst/>
          </a:prstGeom>
        </p:spPr>
        <p:txBody>
          <a:bodyPr/>
          <a:lstStyle>
            <a:lvl1pPr>
              <a:defRPr b="0" i="0">
                <a:latin typeface="Univers Light" panose="020B0403020202020204" pitchFamily="34" charset="0"/>
              </a:defRPr>
            </a:lvl1pPr>
          </a:lstStyle>
          <a:p>
            <a:endParaRPr lang="en-US" dirty="0"/>
          </a:p>
        </p:txBody>
      </p:sp>
      <p:sp>
        <p:nvSpPr>
          <p:cNvPr id="2" name="Title 1">
            <a:extLst>
              <a:ext uri="{FF2B5EF4-FFF2-40B4-BE49-F238E27FC236}">
                <a16:creationId xmlns:a16="http://schemas.microsoft.com/office/drawing/2014/main" id="{BBE1E901-218F-F241-6F8E-AC162E8959EA}"/>
              </a:ext>
            </a:extLst>
          </p:cNvPr>
          <p:cNvSpPr>
            <a:spLocks noGrp="1"/>
          </p:cNvSpPr>
          <p:nvPr>
            <p:ph type="title"/>
          </p:nvPr>
        </p:nvSpPr>
        <p:spPr>
          <a:xfrm>
            <a:off x="304800" y="620950"/>
            <a:ext cx="3651533" cy="5723998"/>
          </a:xfrm>
        </p:spPr>
        <p:txBody>
          <a:bodyPr anchor="t"/>
          <a:lstStyle/>
          <a:p>
            <a:r>
              <a:rPr lang="en-US"/>
              <a:t>Click to edit Master title style</a:t>
            </a:r>
          </a:p>
        </p:txBody>
      </p:sp>
    </p:spTree>
    <p:extLst>
      <p:ext uri="{BB962C8B-B14F-4D97-AF65-F5344CB8AC3E}">
        <p14:creationId xmlns:p14="http://schemas.microsoft.com/office/powerpoint/2010/main" val="2027178483"/>
      </p:ext>
    </p:extLst>
  </p:cSld>
  <p:clrMapOvr>
    <a:masterClrMapping/>
  </p:clrMapOvr>
  <p:extLst>
    <p:ext uri="{DCECCB84-F9BA-43D5-87BE-67443E8EF086}">
      <p15:sldGuideLst xmlns:p15="http://schemas.microsoft.com/office/powerpoint/2012/main">
        <p15:guide id="1" pos="2880">
          <p15:clr>
            <a:srgbClr val="FBAE40"/>
          </p15:clr>
        </p15:guide>
        <p15:guide id="2" pos="2688">
          <p15:clr>
            <a:srgbClr val="FBAE40"/>
          </p15:clr>
        </p15:guide>
        <p15:guide id="3" pos="2496">
          <p15:clr>
            <a:srgbClr val="FBAE40"/>
          </p15:clr>
        </p15:guide>
      </p15:sldGuideLst>
    </p:ext>
  </p:extLst>
</p:sldLayout>
</file>

<file path=ppt/slideLayouts/slideLayout507.xml><?xml version="1.0" encoding="utf-8"?>
<p:sldLayout xmlns:a="http://schemas.openxmlformats.org/drawingml/2006/main" xmlns:r="http://schemas.openxmlformats.org/officeDocument/2006/relationships" xmlns:p="http://schemas.openxmlformats.org/presentationml/2006/main" preserve="1" userDrawn="1">
  <p:cSld name="White Background 2 Culumn">
    <p:spTree>
      <p:nvGrpSpPr>
        <p:cNvPr id="1" name=""/>
        <p:cNvGrpSpPr/>
        <p:nvPr/>
      </p:nvGrpSpPr>
      <p:grpSpPr>
        <a:xfrm>
          <a:off x="0" y="0"/>
          <a:ext cx="0" cy="0"/>
          <a:chOff x="0" y="0"/>
          <a:chExt cx="0" cy="0"/>
        </a:xfrm>
      </p:grpSpPr>
      <p:sp>
        <p:nvSpPr>
          <p:cNvPr id="8" name="Text Placeholder 28">
            <a:extLst>
              <a:ext uri="{FF2B5EF4-FFF2-40B4-BE49-F238E27FC236}">
                <a16:creationId xmlns:a16="http://schemas.microsoft.com/office/drawing/2014/main" id="{43C7B869-299E-2BCE-3ADB-EBEFB4CDF749}"/>
              </a:ext>
            </a:extLst>
          </p:cNvPr>
          <p:cNvSpPr>
            <a:spLocks noGrp="1"/>
          </p:cNvSpPr>
          <p:nvPr>
            <p:ph type="body" sz="quarter" idx="14"/>
          </p:nvPr>
        </p:nvSpPr>
        <p:spPr>
          <a:xfrm>
            <a:off x="6265195" y="1409699"/>
            <a:ext cx="5575395" cy="1159689"/>
          </a:xfrm>
          <a:prstGeom prst="rect">
            <a:avLst/>
          </a:prstGeom>
        </p:spPr>
        <p:txBody>
          <a:bodyPr vert="horz" lIns="91440" tIns="45720" rIns="91440" bIns="45720" rtlCol="0" anchor="t">
            <a:noAutofit/>
          </a:bodyPr>
          <a:lstStyle>
            <a:lvl1pPr marL="0" indent="0">
              <a:buNone/>
              <a:tabLst/>
              <a:defRPr lang="en-US" sz="3200" smtClean="0">
                <a:latin typeface="Univers Light" panose="020B0403020202020204" pitchFamily="34" charset="0"/>
                <a:ea typeface="+mj-ea"/>
                <a:cs typeface="+mj-cs"/>
              </a:defRPr>
            </a:lvl1pPr>
            <a:lvl2pPr>
              <a:defRPr lang="en-US" smtClean="0"/>
            </a:lvl2pPr>
            <a:lvl3pPr>
              <a:defRPr lang="en-US" smtClean="0"/>
            </a:lvl3pPr>
            <a:lvl4pPr>
              <a:defRPr lang="en-US" smtClean="0"/>
            </a:lvl4pPr>
            <a:lvl5pPr>
              <a:defRPr lang="en-US"/>
            </a:lvl5pPr>
          </a:lstStyle>
          <a:p>
            <a:pPr marL="15875" lvl="0" indent="-15875">
              <a:spcBef>
                <a:spcPct val="0"/>
              </a:spcBef>
            </a:pPr>
            <a:r>
              <a:rPr lang="en-US"/>
              <a:t>Click to edit Master text styles</a:t>
            </a:r>
          </a:p>
        </p:txBody>
      </p:sp>
      <p:sp>
        <p:nvSpPr>
          <p:cNvPr id="12" name="Text Placeholder 28">
            <a:extLst>
              <a:ext uri="{FF2B5EF4-FFF2-40B4-BE49-F238E27FC236}">
                <a16:creationId xmlns:a16="http://schemas.microsoft.com/office/drawing/2014/main" id="{1E24E712-8D8A-7425-52F0-DFB87F48B1B4}"/>
              </a:ext>
            </a:extLst>
          </p:cNvPr>
          <p:cNvSpPr>
            <a:spLocks noGrp="1"/>
          </p:cNvSpPr>
          <p:nvPr>
            <p:ph type="body" sz="quarter" idx="15"/>
          </p:nvPr>
        </p:nvSpPr>
        <p:spPr>
          <a:xfrm>
            <a:off x="304519" y="1409700"/>
            <a:ext cx="5575395" cy="1159689"/>
          </a:xfrm>
          <a:prstGeom prst="rect">
            <a:avLst/>
          </a:prstGeom>
        </p:spPr>
        <p:txBody>
          <a:bodyPr vert="horz" lIns="91440" tIns="45720" rIns="91440" bIns="45720" rtlCol="0" anchor="t">
            <a:noAutofit/>
          </a:bodyPr>
          <a:lstStyle>
            <a:lvl1pPr marL="0" indent="0">
              <a:buNone/>
              <a:tabLst/>
              <a:defRPr lang="en-US" sz="3200" smtClean="0">
                <a:latin typeface="Univers Light" panose="020B0403020202020204" pitchFamily="34" charset="0"/>
                <a:ea typeface="+mj-ea"/>
                <a:cs typeface="+mj-cs"/>
              </a:defRPr>
            </a:lvl1pPr>
            <a:lvl2pPr>
              <a:defRPr lang="en-US" smtClean="0"/>
            </a:lvl2pPr>
            <a:lvl3pPr>
              <a:defRPr lang="en-US" smtClean="0"/>
            </a:lvl3pPr>
            <a:lvl4pPr>
              <a:defRPr lang="en-US" smtClean="0"/>
            </a:lvl4pPr>
            <a:lvl5pPr>
              <a:defRPr lang="en-US"/>
            </a:lvl5pPr>
          </a:lstStyle>
          <a:p>
            <a:pPr marL="15875" lvl="0" indent="-15875">
              <a:spcBef>
                <a:spcPct val="0"/>
              </a:spcBef>
            </a:pPr>
            <a:r>
              <a:rPr lang="en-US"/>
              <a:t>Click to edit Master text styles</a:t>
            </a:r>
          </a:p>
        </p:txBody>
      </p:sp>
      <p:sp>
        <p:nvSpPr>
          <p:cNvPr id="14" name="Text Placeholder 5">
            <a:extLst>
              <a:ext uri="{FF2B5EF4-FFF2-40B4-BE49-F238E27FC236}">
                <a16:creationId xmlns:a16="http://schemas.microsoft.com/office/drawing/2014/main" id="{B845577C-61D2-DE30-7DC5-7B6CD79E9C3B}"/>
              </a:ext>
            </a:extLst>
          </p:cNvPr>
          <p:cNvSpPr>
            <a:spLocks noGrp="1"/>
          </p:cNvSpPr>
          <p:nvPr>
            <p:ph type="body" sz="quarter" idx="13" hasCustomPrompt="1"/>
          </p:nvPr>
        </p:nvSpPr>
        <p:spPr>
          <a:xfrm>
            <a:off x="304800" y="2764840"/>
            <a:ext cx="5575114" cy="3680409"/>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5" name="Text Placeholder 5">
            <a:extLst>
              <a:ext uri="{FF2B5EF4-FFF2-40B4-BE49-F238E27FC236}">
                <a16:creationId xmlns:a16="http://schemas.microsoft.com/office/drawing/2014/main" id="{B956DDE4-D3FB-5E9C-22A7-48AD65F61925}"/>
              </a:ext>
            </a:extLst>
          </p:cNvPr>
          <p:cNvSpPr>
            <a:spLocks noGrp="1"/>
          </p:cNvSpPr>
          <p:nvPr>
            <p:ph type="body" sz="quarter" idx="16" hasCustomPrompt="1"/>
          </p:nvPr>
        </p:nvSpPr>
        <p:spPr>
          <a:xfrm>
            <a:off x="6264914" y="2764838"/>
            <a:ext cx="5575395" cy="3680411"/>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4ACBB80F-7D7F-BB62-E374-9CD545989C62}"/>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3722274523"/>
      </p:ext>
    </p:extLst>
  </p:cSld>
  <p:clrMapOvr>
    <a:masterClrMapping/>
  </p:clrMapOvr>
</p:sldLayout>
</file>

<file path=ppt/slideLayouts/slideLayout508.xml><?xml version="1.0" encoding="utf-8"?>
<p:sldLayout xmlns:a="http://schemas.openxmlformats.org/drawingml/2006/main" xmlns:r="http://schemas.openxmlformats.org/officeDocument/2006/relationships" xmlns:p="http://schemas.openxmlformats.org/presentationml/2006/main" preserve="1" userDrawn="1">
  <p:cSld name="White Background 3 Culumn">
    <p:spTree>
      <p:nvGrpSpPr>
        <p:cNvPr id="1" name=""/>
        <p:cNvGrpSpPr/>
        <p:nvPr/>
      </p:nvGrpSpPr>
      <p:grpSpPr>
        <a:xfrm>
          <a:off x="0" y="0"/>
          <a:ext cx="0" cy="0"/>
          <a:chOff x="0" y="0"/>
          <a:chExt cx="0" cy="0"/>
        </a:xfrm>
      </p:grpSpPr>
      <p:sp>
        <p:nvSpPr>
          <p:cNvPr id="23" name="Text Placeholder 22">
            <a:extLst>
              <a:ext uri="{FF2B5EF4-FFF2-40B4-BE49-F238E27FC236}">
                <a16:creationId xmlns:a16="http://schemas.microsoft.com/office/drawing/2014/main" id="{434CE2AE-67FD-0F67-AC43-FAEA26EE3CD3}"/>
              </a:ext>
            </a:extLst>
          </p:cNvPr>
          <p:cNvSpPr>
            <a:spLocks noGrp="1"/>
          </p:cNvSpPr>
          <p:nvPr>
            <p:ph type="body" sz="quarter" idx="18"/>
          </p:nvPr>
        </p:nvSpPr>
        <p:spPr>
          <a:xfrm>
            <a:off x="311266" y="1410514"/>
            <a:ext cx="3632192" cy="1158875"/>
          </a:xfrm>
        </p:spPr>
        <p:txBody>
          <a:bodyPr vert="horz" lIns="91440" tIns="45720" rIns="91440" bIns="45720" rtlCol="0" anchor="t">
            <a:noAutofit/>
          </a:bodyPr>
          <a:lstStyle>
            <a:lvl1pPr marL="0" indent="0">
              <a:buFontTx/>
              <a:buNone/>
              <a:defRPr lang="en-US" sz="3000" smtClean="0">
                <a:latin typeface="Univers Light" panose="020B0403020202020204" pitchFamily="34" charset="0"/>
                <a:ea typeface="+mj-ea"/>
                <a:cs typeface="+mj-cs"/>
              </a:defRPr>
            </a:lvl1pPr>
            <a:lvl2pPr marL="228508" indent="0">
              <a:buFontTx/>
              <a:buNone/>
              <a:defRPr lang="en-US" smtClean="0"/>
            </a:lvl2pPr>
            <a:lvl3pPr marL="228508" indent="0">
              <a:buFontTx/>
              <a:buNone/>
              <a:defRPr lang="en-US" smtClean="0"/>
            </a:lvl3pPr>
            <a:lvl4pPr marL="228508" indent="0">
              <a:buFontTx/>
              <a:buNone/>
              <a:defRPr lang="en-US" smtClean="0"/>
            </a:lvl4pPr>
            <a:lvl5pPr marL="228508" indent="0">
              <a:buFontTx/>
              <a:buNone/>
              <a:defRPr lang="en-US"/>
            </a:lvl5pPr>
          </a:lstStyle>
          <a:p>
            <a:pPr marL="9525" lvl="0" indent="-9525">
              <a:spcBef>
                <a:spcPct val="0"/>
              </a:spcBef>
              <a:buNone/>
              <a:tabLst/>
            </a:pPr>
            <a:r>
              <a:rPr lang="en-US"/>
              <a:t>Click to edit Master text styles</a:t>
            </a:r>
          </a:p>
        </p:txBody>
      </p:sp>
      <p:sp>
        <p:nvSpPr>
          <p:cNvPr id="24" name="Text Placeholder 22">
            <a:extLst>
              <a:ext uri="{FF2B5EF4-FFF2-40B4-BE49-F238E27FC236}">
                <a16:creationId xmlns:a16="http://schemas.microsoft.com/office/drawing/2014/main" id="{47B76B61-373C-2F29-4F91-F1180377A3BE}"/>
              </a:ext>
            </a:extLst>
          </p:cNvPr>
          <p:cNvSpPr>
            <a:spLocks noGrp="1"/>
          </p:cNvSpPr>
          <p:nvPr>
            <p:ph type="body" sz="quarter" idx="19"/>
          </p:nvPr>
        </p:nvSpPr>
        <p:spPr>
          <a:xfrm>
            <a:off x="4279904" y="1410514"/>
            <a:ext cx="3632192" cy="1158875"/>
          </a:xfrm>
        </p:spPr>
        <p:txBody>
          <a:bodyPr vert="horz" lIns="91440" tIns="45720" rIns="91440" bIns="45720" rtlCol="0" anchor="t">
            <a:noAutofit/>
          </a:bodyPr>
          <a:lstStyle>
            <a:lvl1pPr marL="0" indent="0">
              <a:buFontTx/>
              <a:buNone/>
              <a:defRPr lang="en-US" sz="3000" smtClean="0">
                <a:latin typeface="Univers Light" panose="020B0403020202020204" pitchFamily="34" charset="0"/>
                <a:ea typeface="+mj-ea"/>
                <a:cs typeface="+mj-cs"/>
              </a:defRPr>
            </a:lvl1pPr>
            <a:lvl2pPr marL="228508" indent="0">
              <a:buFontTx/>
              <a:buNone/>
              <a:defRPr lang="en-US" smtClean="0"/>
            </a:lvl2pPr>
            <a:lvl3pPr marL="228508" indent="0">
              <a:buFontTx/>
              <a:buNone/>
              <a:defRPr lang="en-US" smtClean="0"/>
            </a:lvl3pPr>
            <a:lvl4pPr marL="228508" indent="0">
              <a:buFontTx/>
              <a:buNone/>
              <a:defRPr lang="en-US" smtClean="0"/>
            </a:lvl4pPr>
            <a:lvl5pPr marL="228508" indent="0">
              <a:buFontTx/>
              <a:buNone/>
              <a:defRPr lang="en-US"/>
            </a:lvl5pPr>
          </a:lstStyle>
          <a:p>
            <a:pPr marL="9525" lvl="0" indent="-9525">
              <a:spcBef>
                <a:spcPct val="0"/>
              </a:spcBef>
              <a:buNone/>
              <a:tabLst/>
            </a:pPr>
            <a:r>
              <a:rPr lang="en-US"/>
              <a:t>Click to edit Master text styles</a:t>
            </a:r>
          </a:p>
        </p:txBody>
      </p:sp>
      <p:sp>
        <p:nvSpPr>
          <p:cNvPr id="25" name="Text Placeholder 22">
            <a:extLst>
              <a:ext uri="{FF2B5EF4-FFF2-40B4-BE49-F238E27FC236}">
                <a16:creationId xmlns:a16="http://schemas.microsoft.com/office/drawing/2014/main" id="{CF19A8A2-F684-FE06-6A29-DA59370B201F}"/>
              </a:ext>
            </a:extLst>
          </p:cNvPr>
          <p:cNvSpPr>
            <a:spLocks noGrp="1"/>
          </p:cNvSpPr>
          <p:nvPr>
            <p:ph type="body" sz="quarter" idx="20"/>
          </p:nvPr>
        </p:nvSpPr>
        <p:spPr>
          <a:xfrm>
            <a:off x="8216908" y="1410514"/>
            <a:ext cx="3632192" cy="1158875"/>
          </a:xfrm>
        </p:spPr>
        <p:txBody>
          <a:bodyPr vert="horz" lIns="91440" tIns="45720" rIns="91440" bIns="45720" rtlCol="0" anchor="t">
            <a:noAutofit/>
          </a:bodyPr>
          <a:lstStyle>
            <a:lvl1pPr marL="0" indent="0">
              <a:buFontTx/>
              <a:buNone/>
              <a:defRPr lang="en-US" sz="3000" smtClean="0">
                <a:latin typeface="Univers Light" panose="020B0403020202020204" pitchFamily="34" charset="0"/>
                <a:ea typeface="+mj-ea"/>
                <a:cs typeface="+mj-cs"/>
              </a:defRPr>
            </a:lvl1pPr>
            <a:lvl2pPr marL="228508" indent="0">
              <a:buFontTx/>
              <a:buNone/>
              <a:defRPr lang="en-US" smtClean="0"/>
            </a:lvl2pPr>
            <a:lvl3pPr marL="228508" indent="0">
              <a:buFontTx/>
              <a:buNone/>
              <a:defRPr lang="en-US" smtClean="0"/>
            </a:lvl3pPr>
            <a:lvl4pPr marL="228508" indent="0">
              <a:buFontTx/>
              <a:buNone/>
              <a:defRPr lang="en-US" smtClean="0"/>
            </a:lvl4pPr>
            <a:lvl5pPr marL="228508" indent="0">
              <a:buFontTx/>
              <a:buNone/>
              <a:defRPr lang="en-US"/>
            </a:lvl5pPr>
          </a:lstStyle>
          <a:p>
            <a:pPr marL="9525" lvl="0" indent="-9525">
              <a:spcBef>
                <a:spcPct val="0"/>
              </a:spcBef>
              <a:buNone/>
              <a:tabLst/>
            </a:pPr>
            <a:r>
              <a:rPr lang="en-US"/>
              <a:t>Click to edit Master text styles</a:t>
            </a:r>
          </a:p>
        </p:txBody>
      </p:sp>
      <p:sp>
        <p:nvSpPr>
          <p:cNvPr id="11" name="Text Placeholder 5">
            <a:extLst>
              <a:ext uri="{FF2B5EF4-FFF2-40B4-BE49-F238E27FC236}">
                <a16:creationId xmlns:a16="http://schemas.microsoft.com/office/drawing/2014/main" id="{548F4759-018E-60E4-602B-ADE501DADF45}"/>
              </a:ext>
            </a:extLst>
          </p:cNvPr>
          <p:cNvSpPr>
            <a:spLocks noGrp="1"/>
          </p:cNvSpPr>
          <p:nvPr>
            <p:ph type="body" sz="quarter" idx="21" hasCustomPrompt="1"/>
          </p:nvPr>
        </p:nvSpPr>
        <p:spPr>
          <a:xfrm>
            <a:off x="304800" y="2764840"/>
            <a:ext cx="3632192" cy="368041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2" name="Text Placeholder 5">
            <a:extLst>
              <a:ext uri="{FF2B5EF4-FFF2-40B4-BE49-F238E27FC236}">
                <a16:creationId xmlns:a16="http://schemas.microsoft.com/office/drawing/2014/main" id="{0A7E8BAA-59E2-E822-DB25-5D93A4B0A6D0}"/>
              </a:ext>
            </a:extLst>
          </p:cNvPr>
          <p:cNvSpPr>
            <a:spLocks noGrp="1"/>
          </p:cNvSpPr>
          <p:nvPr>
            <p:ph type="body" sz="quarter" idx="22" hasCustomPrompt="1"/>
          </p:nvPr>
        </p:nvSpPr>
        <p:spPr>
          <a:xfrm>
            <a:off x="4279904" y="2764840"/>
            <a:ext cx="3632192" cy="368041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3" name="Text Placeholder 5">
            <a:extLst>
              <a:ext uri="{FF2B5EF4-FFF2-40B4-BE49-F238E27FC236}">
                <a16:creationId xmlns:a16="http://schemas.microsoft.com/office/drawing/2014/main" id="{B10C3491-3D03-F7D9-D15A-68DE3390862D}"/>
              </a:ext>
            </a:extLst>
          </p:cNvPr>
          <p:cNvSpPr>
            <a:spLocks noGrp="1"/>
          </p:cNvSpPr>
          <p:nvPr>
            <p:ph type="body" sz="quarter" idx="23" hasCustomPrompt="1"/>
          </p:nvPr>
        </p:nvSpPr>
        <p:spPr>
          <a:xfrm>
            <a:off x="8216908" y="2764840"/>
            <a:ext cx="3632192" cy="368041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6" name="Title 1">
            <a:extLst>
              <a:ext uri="{FF2B5EF4-FFF2-40B4-BE49-F238E27FC236}">
                <a16:creationId xmlns:a16="http://schemas.microsoft.com/office/drawing/2014/main" id="{9C6D5681-0E5A-928D-02CF-ABD4D86C0282}"/>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885495689"/>
      </p:ext>
    </p:extLst>
  </p:cSld>
  <p:clrMapOvr>
    <a:masterClrMapping/>
  </p:clrMapOvr>
</p:sldLayout>
</file>

<file path=ppt/slideLayouts/slideLayout509.xml><?xml version="1.0" encoding="utf-8"?>
<p:sldLayout xmlns:a="http://schemas.openxmlformats.org/drawingml/2006/main" xmlns:r="http://schemas.openxmlformats.org/officeDocument/2006/relationships" xmlns:p="http://schemas.openxmlformats.org/presentationml/2006/main" preserve="1" userDrawn="1">
  <p:cSld name="White Background 4 Culumn">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7B6BB4EB-8DFC-8330-D40B-3A775D2756ED}"/>
              </a:ext>
            </a:extLst>
          </p:cNvPr>
          <p:cNvSpPr>
            <a:spLocks noGrp="1"/>
          </p:cNvSpPr>
          <p:nvPr>
            <p:ph type="body" sz="quarter" idx="30"/>
          </p:nvPr>
        </p:nvSpPr>
        <p:spPr>
          <a:xfrm>
            <a:off x="309307"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26" name="Text Placeholder 24">
            <a:extLst>
              <a:ext uri="{FF2B5EF4-FFF2-40B4-BE49-F238E27FC236}">
                <a16:creationId xmlns:a16="http://schemas.microsoft.com/office/drawing/2014/main" id="{F21110DE-4C22-FD37-4034-575865FC19A5}"/>
              </a:ext>
            </a:extLst>
          </p:cNvPr>
          <p:cNvSpPr>
            <a:spLocks noGrp="1"/>
          </p:cNvSpPr>
          <p:nvPr>
            <p:ph type="body" sz="quarter" idx="31"/>
          </p:nvPr>
        </p:nvSpPr>
        <p:spPr>
          <a:xfrm>
            <a:off x="3283864"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27" name="Text Placeholder 24">
            <a:extLst>
              <a:ext uri="{FF2B5EF4-FFF2-40B4-BE49-F238E27FC236}">
                <a16:creationId xmlns:a16="http://schemas.microsoft.com/office/drawing/2014/main" id="{4E068FA4-4074-CEA7-3717-6FD5FD588517}"/>
              </a:ext>
            </a:extLst>
          </p:cNvPr>
          <p:cNvSpPr>
            <a:spLocks noGrp="1"/>
          </p:cNvSpPr>
          <p:nvPr>
            <p:ph type="body" sz="quarter" idx="32"/>
          </p:nvPr>
        </p:nvSpPr>
        <p:spPr>
          <a:xfrm>
            <a:off x="6258421"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28" name="Text Placeholder 24">
            <a:extLst>
              <a:ext uri="{FF2B5EF4-FFF2-40B4-BE49-F238E27FC236}">
                <a16:creationId xmlns:a16="http://schemas.microsoft.com/office/drawing/2014/main" id="{735AC763-E752-330D-3CF9-37BD121363A6}"/>
              </a:ext>
            </a:extLst>
          </p:cNvPr>
          <p:cNvSpPr>
            <a:spLocks noGrp="1"/>
          </p:cNvSpPr>
          <p:nvPr>
            <p:ph type="body" sz="quarter" idx="33"/>
          </p:nvPr>
        </p:nvSpPr>
        <p:spPr>
          <a:xfrm>
            <a:off x="9232977"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12" name="Text Placeholder 5">
            <a:extLst>
              <a:ext uri="{FF2B5EF4-FFF2-40B4-BE49-F238E27FC236}">
                <a16:creationId xmlns:a16="http://schemas.microsoft.com/office/drawing/2014/main" id="{41309A43-DFDB-E7D3-B33D-B889BF35649B}"/>
              </a:ext>
            </a:extLst>
          </p:cNvPr>
          <p:cNvSpPr>
            <a:spLocks noGrp="1"/>
          </p:cNvSpPr>
          <p:nvPr>
            <p:ph type="body" sz="quarter" idx="21" hasCustomPrompt="1"/>
          </p:nvPr>
        </p:nvSpPr>
        <p:spPr>
          <a:xfrm>
            <a:off x="310896" y="2764840"/>
            <a:ext cx="2615184" cy="3680410"/>
          </a:xfrm>
        </p:spPr>
        <p:txBody>
          <a:bodyPr/>
          <a:lstStyle>
            <a:lvl1pPr>
              <a:defRPr sz="2100"/>
            </a:lvl1pPr>
            <a:lvl2pPr>
              <a:defRPr sz="1900"/>
            </a:lvl2pPr>
            <a:lvl3pPr>
              <a:defRPr sz="1900"/>
            </a:lvl3pPr>
            <a:lvl4pPr>
              <a:defRPr sz="1900"/>
            </a:lvl4pPr>
            <a:lvl5pPr>
              <a:defRPr sz="190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3" name="Text Placeholder 5">
            <a:extLst>
              <a:ext uri="{FF2B5EF4-FFF2-40B4-BE49-F238E27FC236}">
                <a16:creationId xmlns:a16="http://schemas.microsoft.com/office/drawing/2014/main" id="{B20F4F59-9187-5758-9690-059B4F10E398}"/>
              </a:ext>
            </a:extLst>
          </p:cNvPr>
          <p:cNvSpPr>
            <a:spLocks noGrp="1"/>
          </p:cNvSpPr>
          <p:nvPr>
            <p:ph type="body" sz="quarter" idx="34" hasCustomPrompt="1"/>
          </p:nvPr>
        </p:nvSpPr>
        <p:spPr>
          <a:xfrm>
            <a:off x="3284844" y="2764840"/>
            <a:ext cx="2615184" cy="3680410"/>
          </a:xfrm>
        </p:spPr>
        <p:txBody>
          <a:bodyPr vert="horz" lIns="91440" tIns="45720" rIns="91440" bIns="45720" rtlCol="0">
            <a:normAutofit/>
          </a:bodyPr>
          <a:lstStyle>
            <a:lvl1pPr>
              <a:defRPr lang="en-US" sz="2100" dirty="0"/>
            </a:lvl1pPr>
            <a:lvl2pPr>
              <a:defRPr lang="en-US" sz="1900" dirty="0"/>
            </a:lvl2pPr>
            <a:lvl3pPr>
              <a:defRPr lang="en-US" sz="1900" dirty="0"/>
            </a:lvl3pPr>
            <a:lvl4pPr>
              <a:defRPr lang="en-US" sz="1900" dirty="0"/>
            </a:lvl4pPr>
            <a:lvl5pPr>
              <a:defRPr lang="en-US" sz="1900" dirty="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4" name="Text Placeholder 5">
            <a:extLst>
              <a:ext uri="{FF2B5EF4-FFF2-40B4-BE49-F238E27FC236}">
                <a16:creationId xmlns:a16="http://schemas.microsoft.com/office/drawing/2014/main" id="{CD5371A2-75DD-FDDB-A233-6585D6374ECE}"/>
              </a:ext>
            </a:extLst>
          </p:cNvPr>
          <p:cNvSpPr>
            <a:spLocks noGrp="1"/>
          </p:cNvSpPr>
          <p:nvPr>
            <p:ph type="body" sz="quarter" idx="35" hasCustomPrompt="1"/>
          </p:nvPr>
        </p:nvSpPr>
        <p:spPr>
          <a:xfrm>
            <a:off x="6254496" y="2764840"/>
            <a:ext cx="2615184" cy="3680410"/>
          </a:xfrm>
        </p:spPr>
        <p:txBody>
          <a:bodyPr vert="horz" lIns="91440" tIns="45720" rIns="91440" bIns="45720" rtlCol="0">
            <a:normAutofit/>
          </a:bodyPr>
          <a:lstStyle>
            <a:lvl1pPr>
              <a:defRPr lang="en-US" sz="2100" dirty="0"/>
            </a:lvl1pPr>
            <a:lvl2pPr>
              <a:defRPr lang="en-US" sz="1900" dirty="0"/>
            </a:lvl2pPr>
            <a:lvl3pPr>
              <a:defRPr lang="en-US" sz="1900" dirty="0"/>
            </a:lvl3pPr>
            <a:lvl4pPr>
              <a:defRPr lang="en-US" sz="1900" dirty="0"/>
            </a:lvl4pPr>
            <a:lvl5pPr>
              <a:defRPr lang="en-US" sz="1900" dirty="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6" name="Text Placeholder 5">
            <a:extLst>
              <a:ext uri="{FF2B5EF4-FFF2-40B4-BE49-F238E27FC236}">
                <a16:creationId xmlns:a16="http://schemas.microsoft.com/office/drawing/2014/main" id="{ED991A6C-E392-9557-EF91-A906502C5456}"/>
              </a:ext>
            </a:extLst>
          </p:cNvPr>
          <p:cNvSpPr>
            <a:spLocks noGrp="1"/>
          </p:cNvSpPr>
          <p:nvPr>
            <p:ph type="body" sz="quarter" idx="36" hasCustomPrompt="1"/>
          </p:nvPr>
        </p:nvSpPr>
        <p:spPr>
          <a:xfrm>
            <a:off x="9232977" y="2764840"/>
            <a:ext cx="2615184" cy="3680410"/>
          </a:xfrm>
        </p:spPr>
        <p:txBody>
          <a:bodyPr vert="horz" lIns="91440" tIns="45720" rIns="91440" bIns="45720" rtlCol="0">
            <a:normAutofit/>
          </a:bodyPr>
          <a:lstStyle>
            <a:lvl1pPr>
              <a:defRPr lang="en-US" sz="2100" dirty="0"/>
            </a:lvl1pPr>
            <a:lvl2pPr>
              <a:defRPr lang="en-US" sz="1900" dirty="0"/>
            </a:lvl2pPr>
            <a:lvl3pPr>
              <a:defRPr lang="en-US" sz="1900" dirty="0"/>
            </a:lvl3pPr>
            <a:lvl4pPr>
              <a:defRPr lang="en-US" sz="1900" dirty="0"/>
            </a:lvl4pPr>
            <a:lvl5pPr>
              <a:defRPr lang="en-US" sz="1900" dirty="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6" name="Title 1">
            <a:extLst>
              <a:ext uri="{FF2B5EF4-FFF2-40B4-BE49-F238E27FC236}">
                <a16:creationId xmlns:a16="http://schemas.microsoft.com/office/drawing/2014/main" id="{F1791BF4-54FB-D459-8FD1-9F9812D22A0E}"/>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5355909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Title Only - Ligh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7F519-456A-4728-90EE-650D137BF1E2}"/>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11" name="TextBox 10">
            <a:extLst>
              <a:ext uri="{FF2B5EF4-FFF2-40B4-BE49-F238E27FC236}">
                <a16:creationId xmlns:a16="http://schemas.microsoft.com/office/drawing/2014/main" id="{3B4555F6-B5F9-460E-B163-3C2A4DCD883E}"/>
              </a:ext>
            </a:extLst>
          </p:cNvPr>
          <p:cNvSpPr txBox="1"/>
          <p:nvPr userDrawn="1"/>
        </p:nvSpPr>
        <p:spPr>
          <a:xfrm>
            <a:off x="409574" y="6438488"/>
            <a:ext cx="3500654" cy="246221"/>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1BB37B-1DAA-4640-8D79-39B1F1745DE7}" type="slidenum">
              <a:rPr lang="en-US" sz="1000" smtClean="0">
                <a:solidFill>
                  <a:schemeClr val="tx1"/>
                </a:solidFill>
                <a:latin typeface="Arial" panose="020B0604020202020204" pitchFamily="34" charset="0"/>
                <a:ea typeface="Open Sans Light" panose="020B0306030504020204" pitchFamily="34" charset="0"/>
                <a:cs typeface="Arial" panose="020B0604020202020204" pitchFamily="34" charset="0"/>
              </a:rPr>
              <a:t>‹N°›</a:t>
            </a:fld>
            <a:r>
              <a:rPr lang="en-US" sz="1000" dirty="0">
                <a:solidFill>
                  <a:schemeClr val="tx1"/>
                </a:solidFill>
                <a:latin typeface="Arial" panose="020B0604020202020204" pitchFamily="34" charset="0"/>
                <a:ea typeface="Open Sans Light" panose="020B0306030504020204" pitchFamily="34" charset="0"/>
                <a:cs typeface="Arial" panose="020B0604020202020204" pitchFamily="34" charset="0"/>
              </a:rPr>
              <a:t>   |   Copyright © 2022 OneTrust LLC</a:t>
            </a:r>
          </a:p>
        </p:txBody>
      </p:sp>
      <p:pic>
        <p:nvPicPr>
          <p:cNvPr id="12" name="Graphic 11">
            <a:extLst>
              <a:ext uri="{FF2B5EF4-FFF2-40B4-BE49-F238E27FC236}">
                <a16:creationId xmlns:a16="http://schemas.microsoft.com/office/drawing/2014/main" id="{0D0C9E5F-C220-4B07-A9AB-D9A58187264A}"/>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693563" y="6483225"/>
            <a:ext cx="2100254" cy="142707"/>
          </a:xfrm>
          <a:prstGeom prst="rect">
            <a:avLst/>
          </a:prstGeom>
        </p:spPr>
      </p:pic>
    </p:spTree>
    <p:extLst>
      <p:ext uri="{BB962C8B-B14F-4D97-AF65-F5344CB8AC3E}">
        <p14:creationId xmlns:p14="http://schemas.microsoft.com/office/powerpoint/2010/main" val="1607139953"/>
      </p:ext>
    </p:extLst>
  </p:cSld>
  <p:clrMapOvr>
    <a:masterClrMapping/>
  </p:clrMapOvr>
</p:sldLayout>
</file>

<file path=ppt/slideLayouts/slideLayout510.xml><?xml version="1.0" encoding="utf-8"?>
<p:sldLayout xmlns:a="http://schemas.openxmlformats.org/drawingml/2006/main" xmlns:r="http://schemas.openxmlformats.org/officeDocument/2006/relationships" xmlns:p="http://schemas.openxmlformats.org/presentationml/2006/main" preserve="1" userDrawn="1">
  <p:cSld name="White Background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1923593"/>
      </p:ext>
    </p:extLst>
  </p:cSld>
  <p:clrMapOvr>
    <a:masterClrMapping/>
  </p:clrMapOvr>
</p:sldLayout>
</file>

<file path=ppt/slideLayouts/slideLayout511.xml><?xml version="1.0" encoding="utf-8"?>
<p:sldLayout xmlns:a="http://schemas.openxmlformats.org/drawingml/2006/main" xmlns:r="http://schemas.openxmlformats.org/officeDocument/2006/relationships" xmlns:p="http://schemas.openxmlformats.org/presentationml/2006/main" userDrawn="1">
  <p:cSld name="Green Background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7190667"/>
      </p:ext>
    </p:extLst>
  </p:cSld>
  <p:clrMapOvr>
    <a:masterClrMapping/>
  </p:clrMapOvr>
</p:sldLayout>
</file>

<file path=ppt/slideLayouts/slideLayout512.xml><?xml version="1.0" encoding="utf-8"?>
<p:sldLayout xmlns:a="http://schemas.openxmlformats.org/drawingml/2006/main" xmlns:r="http://schemas.openxmlformats.org/officeDocument/2006/relationships" xmlns:p="http://schemas.openxmlformats.org/presentationml/2006/main" preserve="1" userDrawn="1">
  <p:cSld name="White Backgrou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1441282798"/>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513.xml><?xml version="1.0" encoding="utf-8"?>
<p:sldLayout xmlns:a="http://schemas.openxmlformats.org/drawingml/2006/main" xmlns:r="http://schemas.openxmlformats.org/officeDocument/2006/relationships" xmlns:p="http://schemas.openxmlformats.org/presentationml/2006/main" preserve="1" userDrawn="1">
  <p:cSld name="White Background Title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11544300" cy="582612"/>
          </a:xfrm>
        </p:spPr>
        <p:txBody>
          <a:bodyPr vert="horz" lIns="91440" tIns="45720" rIns="91440" bIns="45720" rtlCol="0">
            <a:normAutofit/>
          </a:bodyPr>
          <a:lstStyle>
            <a:lvl1pPr marL="0" indent="0">
              <a:buFontTx/>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Tree>
    <p:extLst>
      <p:ext uri="{BB962C8B-B14F-4D97-AF65-F5344CB8AC3E}">
        <p14:creationId xmlns:p14="http://schemas.microsoft.com/office/powerpoint/2010/main" val="3464020064"/>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514.xml><?xml version="1.0" encoding="utf-8"?>
<p:sldLayout xmlns:a="http://schemas.openxmlformats.org/drawingml/2006/main" xmlns:r="http://schemas.openxmlformats.org/officeDocument/2006/relationships" xmlns:p="http://schemas.openxmlformats.org/presentationml/2006/main" preserve="1" userDrawn="1">
  <p:cSld name="White Background Title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6" name="Text Placeholder 5">
            <a:extLst>
              <a:ext uri="{FF2B5EF4-FFF2-40B4-BE49-F238E27FC236}">
                <a16:creationId xmlns:a16="http://schemas.microsoft.com/office/drawing/2014/main" id="{97084CA6-B8B1-5F6F-865F-E940B9D36671}"/>
              </a:ext>
            </a:extLst>
          </p:cNvPr>
          <p:cNvSpPr>
            <a:spLocks noGrp="1"/>
          </p:cNvSpPr>
          <p:nvPr>
            <p:ph type="body" sz="quarter" idx="13" hasCustomPrompt="1"/>
          </p:nvPr>
        </p:nvSpPr>
        <p:spPr>
          <a:xfrm>
            <a:off x="304800" y="1567502"/>
            <a:ext cx="115443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8507305"/>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515.xml><?xml version="1.0" encoding="utf-8"?>
<p:sldLayout xmlns:a="http://schemas.openxmlformats.org/drawingml/2006/main" xmlns:r="http://schemas.openxmlformats.org/officeDocument/2006/relationships" xmlns:p="http://schemas.openxmlformats.org/presentationml/2006/main" preserve="1" userDrawn="1">
  <p:cSld name="White Background Title Subtitle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11544300" cy="582612"/>
          </a:xfrm>
        </p:spPr>
        <p:txBody>
          <a:bodyPr vert="horz" lIns="91440" tIns="45720" rIns="91440" bIns="45720" rtlCol="0">
            <a:normAutofit/>
          </a:bodyPr>
          <a:lstStyle>
            <a:lvl1pPr marL="0" indent="0">
              <a:buFont typeface="Wingdings" pitchFamily="2" charset="2"/>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
        <p:nvSpPr>
          <p:cNvPr id="6" name="Text Placeholder 5">
            <a:extLst>
              <a:ext uri="{FF2B5EF4-FFF2-40B4-BE49-F238E27FC236}">
                <a16:creationId xmlns:a16="http://schemas.microsoft.com/office/drawing/2014/main" id="{97084CA6-B8B1-5F6F-865F-E940B9D36671}"/>
              </a:ext>
            </a:extLst>
          </p:cNvPr>
          <p:cNvSpPr>
            <a:spLocks noGrp="1"/>
          </p:cNvSpPr>
          <p:nvPr>
            <p:ph type="body" sz="quarter" idx="13" hasCustomPrompt="1"/>
          </p:nvPr>
        </p:nvSpPr>
        <p:spPr>
          <a:xfrm>
            <a:off x="304800" y="2057400"/>
            <a:ext cx="115443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75849853"/>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516.xml><?xml version="1.0" encoding="utf-8"?>
<p:sldLayout xmlns:a="http://schemas.openxmlformats.org/drawingml/2006/main" xmlns:r="http://schemas.openxmlformats.org/officeDocument/2006/relationships" xmlns:p="http://schemas.openxmlformats.org/presentationml/2006/main" preserve="1" userDrawn="1">
  <p:cSld name="White Background Title 2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9" name="Text Placeholder 5">
            <a:extLst>
              <a:ext uri="{FF2B5EF4-FFF2-40B4-BE49-F238E27FC236}">
                <a16:creationId xmlns:a16="http://schemas.microsoft.com/office/drawing/2014/main" id="{B31D70AF-7580-F143-9574-DF082F671F95}"/>
              </a:ext>
            </a:extLst>
          </p:cNvPr>
          <p:cNvSpPr>
            <a:spLocks noGrp="1"/>
          </p:cNvSpPr>
          <p:nvPr>
            <p:ph type="body" sz="quarter" idx="13" hasCustomPrompt="1"/>
          </p:nvPr>
        </p:nvSpPr>
        <p:spPr>
          <a:xfrm>
            <a:off x="304800" y="1567502"/>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0" name="Text Placeholder 5">
            <a:extLst>
              <a:ext uri="{FF2B5EF4-FFF2-40B4-BE49-F238E27FC236}">
                <a16:creationId xmlns:a16="http://schemas.microsoft.com/office/drawing/2014/main" id="{47624E3D-E7BF-595A-B8B8-8BCE1239CCA3}"/>
              </a:ext>
            </a:extLst>
          </p:cNvPr>
          <p:cNvSpPr>
            <a:spLocks noGrp="1"/>
          </p:cNvSpPr>
          <p:nvPr>
            <p:ph type="body" sz="quarter" idx="14" hasCustomPrompt="1"/>
          </p:nvPr>
        </p:nvSpPr>
        <p:spPr>
          <a:xfrm>
            <a:off x="6213227" y="1567502"/>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25380445"/>
      </p:ext>
    </p:extLst>
  </p:cSld>
  <p:clrMapOvr>
    <a:masterClrMapping/>
  </p:clrMapOvr>
  <p:extLst>
    <p:ext uri="{DCECCB84-F9BA-43D5-87BE-67443E8EF086}">
      <p15:sldGuideLst xmlns:p15="http://schemas.microsoft.com/office/powerpoint/2012/main">
        <p15:guide id="1" pos="3912">
          <p15:clr>
            <a:srgbClr val="FBAE40"/>
          </p15:clr>
        </p15:guide>
        <p15:guide id="2" pos="3744">
          <p15:clr>
            <a:srgbClr val="FBAE40"/>
          </p15:clr>
        </p15:guide>
        <p15:guide id="3" orient="horz" pos="768">
          <p15:clr>
            <a:srgbClr val="FBAE40"/>
          </p15:clr>
        </p15:guide>
      </p15:sldGuideLst>
    </p:ext>
  </p:extLst>
</p:sldLayout>
</file>

<file path=ppt/slideLayouts/slideLayout517.xml><?xml version="1.0" encoding="utf-8"?>
<p:sldLayout xmlns:a="http://schemas.openxmlformats.org/drawingml/2006/main" xmlns:r="http://schemas.openxmlformats.org/officeDocument/2006/relationships" xmlns:p="http://schemas.openxmlformats.org/presentationml/2006/main" preserve="1" userDrawn="1">
  <p:cSld name="White Background Title Subtitle 2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11544300" cy="582612"/>
          </a:xfrm>
        </p:spPr>
        <p:txBody>
          <a:bodyPr vert="horz" lIns="91440" tIns="45720" rIns="91440" bIns="45720" rtlCol="0">
            <a:normAutofit/>
          </a:bodyPr>
          <a:lstStyle>
            <a:lvl1pPr marL="0" indent="0">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
        <p:nvSpPr>
          <p:cNvPr id="9" name="Text Placeholder 5">
            <a:extLst>
              <a:ext uri="{FF2B5EF4-FFF2-40B4-BE49-F238E27FC236}">
                <a16:creationId xmlns:a16="http://schemas.microsoft.com/office/drawing/2014/main" id="{B31D70AF-7580-F143-9574-DF082F671F95}"/>
              </a:ext>
            </a:extLst>
          </p:cNvPr>
          <p:cNvSpPr>
            <a:spLocks noGrp="1"/>
          </p:cNvSpPr>
          <p:nvPr>
            <p:ph type="body" sz="quarter" idx="13" hasCustomPrompt="1"/>
          </p:nvPr>
        </p:nvSpPr>
        <p:spPr>
          <a:xfrm>
            <a:off x="304800" y="2057400"/>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0" name="Text Placeholder 5">
            <a:extLst>
              <a:ext uri="{FF2B5EF4-FFF2-40B4-BE49-F238E27FC236}">
                <a16:creationId xmlns:a16="http://schemas.microsoft.com/office/drawing/2014/main" id="{47624E3D-E7BF-595A-B8B8-8BCE1239CCA3}"/>
              </a:ext>
            </a:extLst>
          </p:cNvPr>
          <p:cNvSpPr>
            <a:spLocks noGrp="1"/>
          </p:cNvSpPr>
          <p:nvPr>
            <p:ph type="body" sz="quarter" idx="14" hasCustomPrompt="1"/>
          </p:nvPr>
        </p:nvSpPr>
        <p:spPr>
          <a:xfrm>
            <a:off x="6213227" y="2057400"/>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53697669"/>
      </p:ext>
    </p:extLst>
  </p:cSld>
  <p:clrMapOvr>
    <a:masterClrMapping/>
  </p:clrMapOvr>
  <p:extLst>
    <p:ext uri="{DCECCB84-F9BA-43D5-87BE-67443E8EF086}">
      <p15:sldGuideLst xmlns:p15="http://schemas.microsoft.com/office/powerpoint/2012/main">
        <p15:guide id="1" pos="3912">
          <p15:clr>
            <a:srgbClr val="FBAE40"/>
          </p15:clr>
        </p15:guide>
        <p15:guide id="2" pos="3744">
          <p15:clr>
            <a:srgbClr val="FBAE40"/>
          </p15:clr>
        </p15:guide>
        <p15:guide id="3" orient="horz" pos="768">
          <p15:clr>
            <a:srgbClr val="FBAE40"/>
          </p15:clr>
        </p15:guide>
      </p15:sldGuideLst>
    </p:ext>
  </p:extLst>
</p:sldLayout>
</file>

<file path=ppt/slideLayouts/slideLayout518.xml><?xml version="1.0" encoding="utf-8"?>
<p:sldLayout xmlns:a="http://schemas.openxmlformats.org/drawingml/2006/main" xmlns:r="http://schemas.openxmlformats.org/officeDocument/2006/relationships" xmlns:p="http://schemas.openxmlformats.org/presentationml/2006/main" preserve="1" userDrawn="1">
  <p:cSld name="White Background Title Subtitle Copy Imag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5641848"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5641848" cy="582612"/>
          </a:xfrm>
        </p:spPr>
        <p:txBody>
          <a:bodyPr vert="horz" lIns="91440" tIns="45720" rIns="91440" bIns="45720" rtlCol="0">
            <a:normAutofit/>
          </a:bodyPr>
          <a:lstStyle>
            <a:lvl1pPr marL="0" indent="0">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
        <p:nvSpPr>
          <p:cNvPr id="9" name="Picture Placeholder 8">
            <a:extLst>
              <a:ext uri="{FF2B5EF4-FFF2-40B4-BE49-F238E27FC236}">
                <a16:creationId xmlns:a16="http://schemas.microsoft.com/office/drawing/2014/main" id="{3E6B7351-222B-3BFB-5D5C-6161EF1A84A9}"/>
              </a:ext>
            </a:extLst>
          </p:cNvPr>
          <p:cNvSpPr>
            <a:spLocks noGrp="1"/>
          </p:cNvSpPr>
          <p:nvPr>
            <p:ph type="pic" sz="quarter" idx="14"/>
          </p:nvPr>
        </p:nvSpPr>
        <p:spPr>
          <a:xfrm>
            <a:off x="6096001" y="-1"/>
            <a:ext cx="6095999" cy="6539607"/>
          </a:xfrm>
        </p:spPr>
        <p:txBody>
          <a:bodyPr/>
          <a:lstStyle/>
          <a:p>
            <a:endParaRPr lang="en-US" dirty="0"/>
          </a:p>
        </p:txBody>
      </p:sp>
      <p:sp>
        <p:nvSpPr>
          <p:cNvPr id="10" name="Text Placeholder 5">
            <a:extLst>
              <a:ext uri="{FF2B5EF4-FFF2-40B4-BE49-F238E27FC236}">
                <a16:creationId xmlns:a16="http://schemas.microsoft.com/office/drawing/2014/main" id="{F7EEE8DC-6A5B-C198-BD0A-C7E1FF70B471}"/>
              </a:ext>
            </a:extLst>
          </p:cNvPr>
          <p:cNvSpPr>
            <a:spLocks noGrp="1"/>
          </p:cNvSpPr>
          <p:nvPr>
            <p:ph type="body" sz="quarter" idx="13" hasCustomPrompt="1"/>
          </p:nvPr>
        </p:nvSpPr>
        <p:spPr>
          <a:xfrm>
            <a:off x="304800" y="2057400"/>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78555518"/>
      </p:ext>
    </p:extLst>
  </p:cSld>
  <p:clrMapOvr>
    <a:masterClrMapping/>
  </p:clrMapOvr>
  <p:extLst>
    <p:ext uri="{DCECCB84-F9BA-43D5-87BE-67443E8EF086}">
      <p15:sldGuideLst xmlns:p15="http://schemas.microsoft.com/office/powerpoint/2012/main">
        <p15:guide id="1" pos="3840">
          <p15:clr>
            <a:srgbClr val="FBAE40"/>
          </p15:clr>
        </p15:guide>
        <p15:guide id="2" pos="3744">
          <p15:clr>
            <a:srgbClr val="FBAE40"/>
          </p15:clr>
        </p15:guide>
        <p15:guide id="3" orient="horz" pos="768">
          <p15:clr>
            <a:srgbClr val="FBAE40"/>
          </p15:clr>
        </p15:guide>
      </p15:sldGuideLst>
    </p:ext>
  </p:extLst>
</p:sldLayout>
</file>

<file path=ppt/slideLayouts/slideLayout519.xml><?xml version="1.0" encoding="utf-8"?>
<p:sldLayout xmlns:a="http://schemas.openxmlformats.org/drawingml/2006/main" xmlns:r="http://schemas.openxmlformats.org/officeDocument/2006/relationships" xmlns:p="http://schemas.openxmlformats.org/presentationml/2006/main" preserve="1" userDrawn="1">
  <p:cSld name="White Background Title Subtitle Copy Image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6326336" y="571522"/>
            <a:ext cx="5641848"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6326336" y="1219200"/>
            <a:ext cx="5641848" cy="582612"/>
          </a:xfrm>
        </p:spPr>
        <p:txBody>
          <a:bodyPr vert="horz" lIns="91440" tIns="45720" rIns="91440" bIns="45720" rtlCol="0">
            <a:normAutofit/>
          </a:bodyPr>
          <a:lstStyle>
            <a:lvl1pPr marL="0" indent="0">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
        <p:nvSpPr>
          <p:cNvPr id="9" name="Picture Placeholder 8">
            <a:extLst>
              <a:ext uri="{FF2B5EF4-FFF2-40B4-BE49-F238E27FC236}">
                <a16:creationId xmlns:a16="http://schemas.microsoft.com/office/drawing/2014/main" id="{3E6B7351-222B-3BFB-5D5C-6161EF1A84A9}"/>
              </a:ext>
            </a:extLst>
          </p:cNvPr>
          <p:cNvSpPr>
            <a:spLocks noGrp="1"/>
          </p:cNvSpPr>
          <p:nvPr>
            <p:ph type="pic" sz="quarter" idx="14"/>
          </p:nvPr>
        </p:nvSpPr>
        <p:spPr>
          <a:xfrm>
            <a:off x="1" y="-1"/>
            <a:ext cx="6096000" cy="6539607"/>
          </a:xfrm>
        </p:spPr>
        <p:txBody>
          <a:bodyPr/>
          <a:lstStyle/>
          <a:p>
            <a:endParaRPr lang="en-US" dirty="0"/>
          </a:p>
        </p:txBody>
      </p:sp>
      <p:sp>
        <p:nvSpPr>
          <p:cNvPr id="10" name="Text Placeholder 5">
            <a:extLst>
              <a:ext uri="{FF2B5EF4-FFF2-40B4-BE49-F238E27FC236}">
                <a16:creationId xmlns:a16="http://schemas.microsoft.com/office/drawing/2014/main" id="{B10699C7-03A9-9D5F-5D8D-68A7B4ECFB59}"/>
              </a:ext>
            </a:extLst>
          </p:cNvPr>
          <p:cNvSpPr>
            <a:spLocks noGrp="1"/>
          </p:cNvSpPr>
          <p:nvPr>
            <p:ph type="body" sz="quarter" idx="15" hasCustomPrompt="1"/>
          </p:nvPr>
        </p:nvSpPr>
        <p:spPr>
          <a:xfrm>
            <a:off x="6329384" y="2057400"/>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92246517"/>
      </p:ext>
    </p:extLst>
  </p:cSld>
  <p:clrMapOvr>
    <a:masterClrMapping/>
  </p:clrMapOvr>
  <p:extLst>
    <p:ext uri="{DCECCB84-F9BA-43D5-87BE-67443E8EF086}">
      <p15:sldGuideLst xmlns:p15="http://schemas.microsoft.com/office/powerpoint/2012/main">
        <p15:guide id="1" pos="3840">
          <p15:clr>
            <a:srgbClr val="FBAE40"/>
          </p15:clr>
        </p15:guide>
        <p15:guide id="2" pos="3984">
          <p15:clr>
            <a:srgbClr val="FBAE40"/>
          </p15:clr>
        </p15:guide>
        <p15:guide id="3" orient="horz" pos="768">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Title, Subtitle, Conten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7656E6F-9EFD-4F7F-804E-55C1DC4A7DD4}"/>
              </a:ext>
            </a:extLst>
          </p:cNvPr>
          <p:cNvSpPr>
            <a:spLocks noGrp="1"/>
          </p:cNvSpPr>
          <p:nvPr>
            <p:ph type="body" sz="quarter" idx="12"/>
          </p:nvPr>
        </p:nvSpPr>
        <p:spPr>
          <a:xfrm>
            <a:off x="409575" y="1882775"/>
            <a:ext cx="11383963" cy="4294188"/>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56FCF665-652A-4B75-8C1E-DD776410AB3B}"/>
              </a:ext>
            </a:extLst>
          </p:cNvPr>
          <p:cNvSpPr>
            <a:spLocks noGrp="1"/>
          </p:cNvSpPr>
          <p:nvPr>
            <p:ph type="title"/>
          </p:nvPr>
        </p:nvSpPr>
        <p:spPr/>
        <p:txBody>
          <a:bodyPr/>
          <a:lstStyle>
            <a:lvl1pPr>
              <a:defRPr/>
            </a:lvl1pPr>
          </a:lstStyle>
          <a:p>
            <a:r>
              <a:rPr lang="en-US"/>
              <a:t>Click to edit Master title style</a:t>
            </a:r>
          </a:p>
        </p:txBody>
      </p:sp>
      <p:sp>
        <p:nvSpPr>
          <p:cNvPr id="4" name="Text Placeholder 3">
            <a:extLst>
              <a:ext uri="{FF2B5EF4-FFF2-40B4-BE49-F238E27FC236}">
                <a16:creationId xmlns:a16="http://schemas.microsoft.com/office/drawing/2014/main" id="{982736DA-B2F1-4973-8E37-97D54F5C7986}"/>
              </a:ext>
            </a:extLst>
          </p:cNvPr>
          <p:cNvSpPr>
            <a:spLocks noGrp="1"/>
          </p:cNvSpPr>
          <p:nvPr>
            <p:ph type="body" sz="quarter" idx="11"/>
          </p:nvPr>
        </p:nvSpPr>
        <p:spPr>
          <a:xfrm>
            <a:off x="409575" y="1196463"/>
            <a:ext cx="11383963" cy="328185"/>
          </a:xfrm>
        </p:spPr>
        <p:txBody>
          <a:bodyPr anchor="ctr"/>
          <a:lstStyle>
            <a:lvl1pPr marL="0" indent="0">
              <a:buNone/>
              <a:defRPr sz="2000">
                <a:solidFill>
                  <a:schemeClr val="tx2"/>
                </a:solidFill>
              </a:defRPr>
            </a:lvl1pPr>
            <a:lvl2pPr marL="457200" indent="0">
              <a:buNone/>
              <a:defRPr>
                <a:solidFill>
                  <a:schemeClr val="tx2"/>
                </a:solidFill>
              </a:defRPr>
            </a:lvl2pPr>
            <a:lvl3pPr marL="914400" indent="0">
              <a:buNone/>
              <a:defRPr>
                <a:solidFill>
                  <a:schemeClr val="tx2"/>
                </a:solidFill>
              </a:defRPr>
            </a:lvl3pPr>
            <a:lvl4pPr marL="1371600" indent="0">
              <a:buNone/>
              <a:defRPr>
                <a:solidFill>
                  <a:schemeClr val="tx2"/>
                </a:solidFill>
              </a:defRPr>
            </a:lvl4pPr>
            <a:lvl5pPr marL="1828800" indent="0">
              <a:buNone/>
              <a:defRPr>
                <a:solidFill>
                  <a:schemeClr val="tx2"/>
                </a:solidFill>
              </a:defRPr>
            </a:lvl5pPr>
          </a:lstStyle>
          <a:p>
            <a:pPr lvl="0"/>
            <a:r>
              <a:rPr lang="en-US"/>
              <a:t>Edit Master text styles</a:t>
            </a:r>
          </a:p>
        </p:txBody>
      </p:sp>
    </p:spTree>
    <p:extLst>
      <p:ext uri="{BB962C8B-B14F-4D97-AF65-F5344CB8AC3E}">
        <p14:creationId xmlns:p14="http://schemas.microsoft.com/office/powerpoint/2010/main" val="1205822115"/>
      </p:ext>
    </p:extLst>
  </p:cSld>
  <p:clrMapOvr>
    <a:masterClrMapping/>
  </p:clrMapOvr>
</p:sldLayout>
</file>

<file path=ppt/slideLayouts/slideLayout520.xml><?xml version="1.0" encoding="utf-8"?>
<p:sldLayout xmlns:a="http://schemas.openxmlformats.org/drawingml/2006/main" xmlns:r="http://schemas.openxmlformats.org/officeDocument/2006/relationships" xmlns:p="http://schemas.openxmlformats.org/presentationml/2006/main" preserve="1" userDrawn="1">
  <p:cSld name="White Background Title Chart">
    <p:spTree>
      <p:nvGrpSpPr>
        <p:cNvPr id="1" name=""/>
        <p:cNvGrpSpPr/>
        <p:nvPr/>
      </p:nvGrpSpPr>
      <p:grpSpPr>
        <a:xfrm>
          <a:off x="0" y="0"/>
          <a:ext cx="0" cy="0"/>
          <a:chOff x="0" y="0"/>
          <a:chExt cx="0" cy="0"/>
        </a:xfrm>
      </p:grpSpPr>
      <p:sp>
        <p:nvSpPr>
          <p:cNvPr id="5" name="Line">
            <a:extLst>
              <a:ext uri="{FF2B5EF4-FFF2-40B4-BE49-F238E27FC236}">
                <a16:creationId xmlns:a16="http://schemas.microsoft.com/office/drawing/2014/main" id="{83D016EE-31A0-CEF0-E3D1-F942263C32C7}"/>
              </a:ext>
            </a:extLst>
          </p:cNvPr>
          <p:cNvSpPr/>
          <p:nvPr userDrawn="1"/>
        </p:nvSpPr>
        <p:spPr>
          <a:xfrm flipV="1">
            <a:off x="4264886" y="683399"/>
            <a:ext cx="0" cy="5651501"/>
          </a:xfrm>
          <a:prstGeom prst="line">
            <a:avLst/>
          </a:prstGeom>
          <a:ln w="12700">
            <a:solidFill>
              <a:srgbClr val="BFBFBF"/>
            </a:solidFill>
            <a:miter lim="400000"/>
          </a:ln>
        </p:spPr>
        <p:txBody>
          <a:bodyPr lIns="25390" tIns="25390" rIns="25390" bIns="25390" anchor="ctr"/>
          <a:lstStyle/>
          <a:p>
            <a:pPr>
              <a:defRPr sz="4000">
                <a:solidFill>
                  <a:srgbClr val="FFFFFF"/>
                </a:solidFill>
                <a:effectLst>
                  <a:outerShdw blurRad="38100" dist="12700" dir="5400000" rotWithShape="0">
                    <a:srgbClr val="000000">
                      <a:alpha val="50000"/>
                    </a:srgbClr>
                  </a:outerShdw>
                </a:effectLst>
              </a:defRPr>
            </a:pPr>
            <a:endParaRPr sz="1999" dirty="0">
              <a:latin typeface="Univers Light" panose="020B0403020202020204" pitchFamily="34" charset="0"/>
            </a:endParaRPr>
          </a:p>
        </p:txBody>
      </p:sp>
      <p:sp>
        <p:nvSpPr>
          <p:cNvPr id="7" name="Chart Placeholder 10">
            <a:extLst>
              <a:ext uri="{FF2B5EF4-FFF2-40B4-BE49-F238E27FC236}">
                <a16:creationId xmlns:a16="http://schemas.microsoft.com/office/drawing/2014/main" id="{269E911D-5085-3547-48F4-ACACAB0E8C80}"/>
              </a:ext>
            </a:extLst>
          </p:cNvPr>
          <p:cNvSpPr>
            <a:spLocks noGrp="1"/>
          </p:cNvSpPr>
          <p:nvPr>
            <p:ph type="chart" sz="quarter" idx="12"/>
          </p:nvPr>
        </p:nvSpPr>
        <p:spPr>
          <a:xfrm>
            <a:off x="4573440" y="571500"/>
            <a:ext cx="7282986" cy="5753099"/>
          </a:xfrm>
          <a:prstGeom prst="rect">
            <a:avLst/>
          </a:prstGeom>
        </p:spPr>
        <p:txBody>
          <a:bodyPr/>
          <a:lstStyle>
            <a:lvl1pPr>
              <a:defRPr b="0" i="0">
                <a:latin typeface="Univers Light" panose="020B0403020202020204" pitchFamily="34" charset="0"/>
              </a:defRPr>
            </a:lvl1pPr>
          </a:lstStyle>
          <a:p>
            <a:endParaRPr lang="en-US" dirty="0"/>
          </a:p>
        </p:txBody>
      </p:sp>
      <p:sp>
        <p:nvSpPr>
          <p:cNvPr id="2" name="Title 1">
            <a:extLst>
              <a:ext uri="{FF2B5EF4-FFF2-40B4-BE49-F238E27FC236}">
                <a16:creationId xmlns:a16="http://schemas.microsoft.com/office/drawing/2014/main" id="{BBE1E901-218F-F241-6F8E-AC162E8959EA}"/>
              </a:ext>
            </a:extLst>
          </p:cNvPr>
          <p:cNvSpPr>
            <a:spLocks noGrp="1"/>
          </p:cNvSpPr>
          <p:nvPr>
            <p:ph type="title"/>
          </p:nvPr>
        </p:nvSpPr>
        <p:spPr>
          <a:xfrm>
            <a:off x="304800" y="620950"/>
            <a:ext cx="3651533" cy="5723998"/>
          </a:xfrm>
        </p:spPr>
        <p:txBody>
          <a:bodyPr anchor="t"/>
          <a:lstStyle/>
          <a:p>
            <a:r>
              <a:rPr lang="en-US"/>
              <a:t>Click to edit Master title style</a:t>
            </a:r>
          </a:p>
        </p:txBody>
      </p:sp>
    </p:spTree>
    <p:extLst>
      <p:ext uri="{BB962C8B-B14F-4D97-AF65-F5344CB8AC3E}">
        <p14:creationId xmlns:p14="http://schemas.microsoft.com/office/powerpoint/2010/main" val="2412929958"/>
      </p:ext>
    </p:extLst>
  </p:cSld>
  <p:clrMapOvr>
    <a:masterClrMapping/>
  </p:clrMapOvr>
  <p:extLst>
    <p:ext uri="{DCECCB84-F9BA-43D5-87BE-67443E8EF086}">
      <p15:sldGuideLst xmlns:p15="http://schemas.microsoft.com/office/powerpoint/2012/main">
        <p15:guide id="1" pos="2880">
          <p15:clr>
            <a:srgbClr val="FBAE40"/>
          </p15:clr>
        </p15:guide>
        <p15:guide id="2" pos="2688">
          <p15:clr>
            <a:srgbClr val="FBAE40"/>
          </p15:clr>
        </p15:guide>
        <p15:guide id="3" pos="2496">
          <p15:clr>
            <a:srgbClr val="FBAE40"/>
          </p15:clr>
        </p15:guide>
      </p15:sldGuideLst>
    </p:ext>
  </p:extLst>
</p:sldLayout>
</file>

<file path=ppt/slideLayouts/slideLayout521.xml><?xml version="1.0" encoding="utf-8"?>
<p:sldLayout xmlns:a="http://schemas.openxmlformats.org/drawingml/2006/main" xmlns:r="http://schemas.openxmlformats.org/officeDocument/2006/relationships" xmlns:p="http://schemas.openxmlformats.org/presentationml/2006/main" preserve="1" userDrawn="1">
  <p:cSld name="White Background 2 Culumn">
    <p:spTree>
      <p:nvGrpSpPr>
        <p:cNvPr id="1" name=""/>
        <p:cNvGrpSpPr/>
        <p:nvPr/>
      </p:nvGrpSpPr>
      <p:grpSpPr>
        <a:xfrm>
          <a:off x="0" y="0"/>
          <a:ext cx="0" cy="0"/>
          <a:chOff x="0" y="0"/>
          <a:chExt cx="0" cy="0"/>
        </a:xfrm>
      </p:grpSpPr>
      <p:sp>
        <p:nvSpPr>
          <p:cNvPr id="8" name="Text Placeholder 28">
            <a:extLst>
              <a:ext uri="{FF2B5EF4-FFF2-40B4-BE49-F238E27FC236}">
                <a16:creationId xmlns:a16="http://schemas.microsoft.com/office/drawing/2014/main" id="{43C7B869-299E-2BCE-3ADB-EBEFB4CDF749}"/>
              </a:ext>
            </a:extLst>
          </p:cNvPr>
          <p:cNvSpPr>
            <a:spLocks noGrp="1"/>
          </p:cNvSpPr>
          <p:nvPr>
            <p:ph type="body" sz="quarter" idx="14"/>
          </p:nvPr>
        </p:nvSpPr>
        <p:spPr>
          <a:xfrm>
            <a:off x="6265195" y="1409699"/>
            <a:ext cx="5575395" cy="1159689"/>
          </a:xfrm>
          <a:prstGeom prst="rect">
            <a:avLst/>
          </a:prstGeom>
        </p:spPr>
        <p:txBody>
          <a:bodyPr vert="horz" lIns="91440" tIns="45720" rIns="91440" bIns="45720" rtlCol="0" anchor="t">
            <a:noAutofit/>
          </a:bodyPr>
          <a:lstStyle>
            <a:lvl1pPr marL="0" indent="0">
              <a:buNone/>
              <a:tabLst/>
              <a:defRPr lang="en-US" sz="3200" smtClean="0">
                <a:latin typeface="Univers Light" panose="020B0403020202020204" pitchFamily="34" charset="0"/>
                <a:ea typeface="+mj-ea"/>
                <a:cs typeface="+mj-cs"/>
              </a:defRPr>
            </a:lvl1pPr>
            <a:lvl2pPr>
              <a:defRPr lang="en-US" smtClean="0"/>
            </a:lvl2pPr>
            <a:lvl3pPr>
              <a:defRPr lang="en-US" smtClean="0"/>
            </a:lvl3pPr>
            <a:lvl4pPr>
              <a:defRPr lang="en-US" smtClean="0"/>
            </a:lvl4pPr>
            <a:lvl5pPr>
              <a:defRPr lang="en-US"/>
            </a:lvl5pPr>
          </a:lstStyle>
          <a:p>
            <a:pPr marL="15875" lvl="0" indent="-15875">
              <a:spcBef>
                <a:spcPct val="0"/>
              </a:spcBef>
            </a:pPr>
            <a:r>
              <a:rPr lang="en-US"/>
              <a:t>Click to edit Master text styles</a:t>
            </a:r>
          </a:p>
        </p:txBody>
      </p:sp>
      <p:sp>
        <p:nvSpPr>
          <p:cNvPr id="12" name="Text Placeholder 28">
            <a:extLst>
              <a:ext uri="{FF2B5EF4-FFF2-40B4-BE49-F238E27FC236}">
                <a16:creationId xmlns:a16="http://schemas.microsoft.com/office/drawing/2014/main" id="{1E24E712-8D8A-7425-52F0-DFB87F48B1B4}"/>
              </a:ext>
            </a:extLst>
          </p:cNvPr>
          <p:cNvSpPr>
            <a:spLocks noGrp="1"/>
          </p:cNvSpPr>
          <p:nvPr>
            <p:ph type="body" sz="quarter" idx="15"/>
          </p:nvPr>
        </p:nvSpPr>
        <p:spPr>
          <a:xfrm>
            <a:off x="304519" y="1409700"/>
            <a:ext cx="5575395" cy="1159689"/>
          </a:xfrm>
          <a:prstGeom prst="rect">
            <a:avLst/>
          </a:prstGeom>
        </p:spPr>
        <p:txBody>
          <a:bodyPr vert="horz" lIns="91440" tIns="45720" rIns="91440" bIns="45720" rtlCol="0" anchor="t">
            <a:noAutofit/>
          </a:bodyPr>
          <a:lstStyle>
            <a:lvl1pPr marL="0" indent="0">
              <a:buNone/>
              <a:tabLst/>
              <a:defRPr lang="en-US" sz="3200" smtClean="0">
                <a:latin typeface="Univers Light" panose="020B0403020202020204" pitchFamily="34" charset="0"/>
                <a:ea typeface="+mj-ea"/>
                <a:cs typeface="+mj-cs"/>
              </a:defRPr>
            </a:lvl1pPr>
            <a:lvl2pPr>
              <a:defRPr lang="en-US" smtClean="0"/>
            </a:lvl2pPr>
            <a:lvl3pPr>
              <a:defRPr lang="en-US" smtClean="0"/>
            </a:lvl3pPr>
            <a:lvl4pPr>
              <a:defRPr lang="en-US" smtClean="0"/>
            </a:lvl4pPr>
            <a:lvl5pPr>
              <a:defRPr lang="en-US"/>
            </a:lvl5pPr>
          </a:lstStyle>
          <a:p>
            <a:pPr marL="15875" lvl="0" indent="-15875">
              <a:spcBef>
                <a:spcPct val="0"/>
              </a:spcBef>
            </a:pPr>
            <a:r>
              <a:rPr lang="en-US"/>
              <a:t>Click to edit Master text styles</a:t>
            </a:r>
          </a:p>
        </p:txBody>
      </p:sp>
      <p:sp>
        <p:nvSpPr>
          <p:cNvPr id="14" name="Text Placeholder 5">
            <a:extLst>
              <a:ext uri="{FF2B5EF4-FFF2-40B4-BE49-F238E27FC236}">
                <a16:creationId xmlns:a16="http://schemas.microsoft.com/office/drawing/2014/main" id="{B845577C-61D2-DE30-7DC5-7B6CD79E9C3B}"/>
              </a:ext>
            </a:extLst>
          </p:cNvPr>
          <p:cNvSpPr>
            <a:spLocks noGrp="1"/>
          </p:cNvSpPr>
          <p:nvPr>
            <p:ph type="body" sz="quarter" idx="13" hasCustomPrompt="1"/>
          </p:nvPr>
        </p:nvSpPr>
        <p:spPr>
          <a:xfrm>
            <a:off x="304800" y="2764840"/>
            <a:ext cx="5575114" cy="3680409"/>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5" name="Text Placeholder 5">
            <a:extLst>
              <a:ext uri="{FF2B5EF4-FFF2-40B4-BE49-F238E27FC236}">
                <a16:creationId xmlns:a16="http://schemas.microsoft.com/office/drawing/2014/main" id="{B956DDE4-D3FB-5E9C-22A7-48AD65F61925}"/>
              </a:ext>
            </a:extLst>
          </p:cNvPr>
          <p:cNvSpPr>
            <a:spLocks noGrp="1"/>
          </p:cNvSpPr>
          <p:nvPr>
            <p:ph type="body" sz="quarter" idx="16" hasCustomPrompt="1"/>
          </p:nvPr>
        </p:nvSpPr>
        <p:spPr>
          <a:xfrm>
            <a:off x="6264914" y="2764838"/>
            <a:ext cx="5575395" cy="3680411"/>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4ACBB80F-7D7F-BB62-E374-9CD545989C62}"/>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1536571920"/>
      </p:ext>
    </p:extLst>
  </p:cSld>
  <p:clrMapOvr>
    <a:masterClrMapping/>
  </p:clrMapOvr>
</p:sldLayout>
</file>

<file path=ppt/slideLayouts/slideLayout522.xml><?xml version="1.0" encoding="utf-8"?>
<p:sldLayout xmlns:a="http://schemas.openxmlformats.org/drawingml/2006/main" xmlns:r="http://schemas.openxmlformats.org/officeDocument/2006/relationships" xmlns:p="http://schemas.openxmlformats.org/presentationml/2006/main" preserve="1" userDrawn="1">
  <p:cSld name="White Background 3 Culumn">
    <p:spTree>
      <p:nvGrpSpPr>
        <p:cNvPr id="1" name=""/>
        <p:cNvGrpSpPr/>
        <p:nvPr/>
      </p:nvGrpSpPr>
      <p:grpSpPr>
        <a:xfrm>
          <a:off x="0" y="0"/>
          <a:ext cx="0" cy="0"/>
          <a:chOff x="0" y="0"/>
          <a:chExt cx="0" cy="0"/>
        </a:xfrm>
      </p:grpSpPr>
      <p:sp>
        <p:nvSpPr>
          <p:cNvPr id="23" name="Text Placeholder 22">
            <a:extLst>
              <a:ext uri="{FF2B5EF4-FFF2-40B4-BE49-F238E27FC236}">
                <a16:creationId xmlns:a16="http://schemas.microsoft.com/office/drawing/2014/main" id="{434CE2AE-67FD-0F67-AC43-FAEA26EE3CD3}"/>
              </a:ext>
            </a:extLst>
          </p:cNvPr>
          <p:cNvSpPr>
            <a:spLocks noGrp="1"/>
          </p:cNvSpPr>
          <p:nvPr>
            <p:ph type="body" sz="quarter" idx="18"/>
          </p:nvPr>
        </p:nvSpPr>
        <p:spPr>
          <a:xfrm>
            <a:off x="311266" y="1410514"/>
            <a:ext cx="3632192" cy="1158875"/>
          </a:xfrm>
        </p:spPr>
        <p:txBody>
          <a:bodyPr vert="horz" lIns="91440" tIns="45720" rIns="91440" bIns="45720" rtlCol="0" anchor="t">
            <a:noAutofit/>
          </a:bodyPr>
          <a:lstStyle>
            <a:lvl1pPr marL="0" indent="0">
              <a:buFontTx/>
              <a:buNone/>
              <a:defRPr lang="en-US" sz="3000" smtClean="0">
                <a:latin typeface="Univers Light" panose="020B0403020202020204" pitchFamily="34" charset="0"/>
                <a:ea typeface="+mj-ea"/>
                <a:cs typeface="+mj-cs"/>
              </a:defRPr>
            </a:lvl1pPr>
            <a:lvl2pPr marL="228508" indent="0">
              <a:buFontTx/>
              <a:buNone/>
              <a:defRPr lang="en-US" smtClean="0"/>
            </a:lvl2pPr>
            <a:lvl3pPr marL="228508" indent="0">
              <a:buFontTx/>
              <a:buNone/>
              <a:defRPr lang="en-US" smtClean="0"/>
            </a:lvl3pPr>
            <a:lvl4pPr marL="228508" indent="0">
              <a:buFontTx/>
              <a:buNone/>
              <a:defRPr lang="en-US" smtClean="0"/>
            </a:lvl4pPr>
            <a:lvl5pPr marL="228508" indent="0">
              <a:buFontTx/>
              <a:buNone/>
              <a:defRPr lang="en-US"/>
            </a:lvl5pPr>
          </a:lstStyle>
          <a:p>
            <a:pPr marL="9525" lvl="0" indent="-9525">
              <a:spcBef>
                <a:spcPct val="0"/>
              </a:spcBef>
              <a:buNone/>
              <a:tabLst/>
            </a:pPr>
            <a:r>
              <a:rPr lang="en-US"/>
              <a:t>Click to edit Master text styles</a:t>
            </a:r>
          </a:p>
        </p:txBody>
      </p:sp>
      <p:sp>
        <p:nvSpPr>
          <p:cNvPr id="24" name="Text Placeholder 22">
            <a:extLst>
              <a:ext uri="{FF2B5EF4-FFF2-40B4-BE49-F238E27FC236}">
                <a16:creationId xmlns:a16="http://schemas.microsoft.com/office/drawing/2014/main" id="{47B76B61-373C-2F29-4F91-F1180377A3BE}"/>
              </a:ext>
            </a:extLst>
          </p:cNvPr>
          <p:cNvSpPr>
            <a:spLocks noGrp="1"/>
          </p:cNvSpPr>
          <p:nvPr>
            <p:ph type="body" sz="quarter" idx="19"/>
          </p:nvPr>
        </p:nvSpPr>
        <p:spPr>
          <a:xfrm>
            <a:off x="4279904" y="1410514"/>
            <a:ext cx="3632192" cy="1158875"/>
          </a:xfrm>
        </p:spPr>
        <p:txBody>
          <a:bodyPr vert="horz" lIns="91440" tIns="45720" rIns="91440" bIns="45720" rtlCol="0" anchor="t">
            <a:noAutofit/>
          </a:bodyPr>
          <a:lstStyle>
            <a:lvl1pPr marL="0" indent="0">
              <a:buFontTx/>
              <a:buNone/>
              <a:defRPr lang="en-US" sz="3000" smtClean="0">
                <a:latin typeface="Univers Light" panose="020B0403020202020204" pitchFamily="34" charset="0"/>
                <a:ea typeface="+mj-ea"/>
                <a:cs typeface="+mj-cs"/>
              </a:defRPr>
            </a:lvl1pPr>
            <a:lvl2pPr marL="228508" indent="0">
              <a:buFontTx/>
              <a:buNone/>
              <a:defRPr lang="en-US" smtClean="0"/>
            </a:lvl2pPr>
            <a:lvl3pPr marL="228508" indent="0">
              <a:buFontTx/>
              <a:buNone/>
              <a:defRPr lang="en-US" smtClean="0"/>
            </a:lvl3pPr>
            <a:lvl4pPr marL="228508" indent="0">
              <a:buFontTx/>
              <a:buNone/>
              <a:defRPr lang="en-US" smtClean="0"/>
            </a:lvl4pPr>
            <a:lvl5pPr marL="228508" indent="0">
              <a:buFontTx/>
              <a:buNone/>
              <a:defRPr lang="en-US"/>
            </a:lvl5pPr>
          </a:lstStyle>
          <a:p>
            <a:pPr marL="9525" lvl="0" indent="-9525">
              <a:spcBef>
                <a:spcPct val="0"/>
              </a:spcBef>
              <a:buNone/>
              <a:tabLst/>
            </a:pPr>
            <a:r>
              <a:rPr lang="en-US"/>
              <a:t>Click to edit Master text styles</a:t>
            </a:r>
          </a:p>
        </p:txBody>
      </p:sp>
      <p:sp>
        <p:nvSpPr>
          <p:cNvPr id="25" name="Text Placeholder 22">
            <a:extLst>
              <a:ext uri="{FF2B5EF4-FFF2-40B4-BE49-F238E27FC236}">
                <a16:creationId xmlns:a16="http://schemas.microsoft.com/office/drawing/2014/main" id="{CF19A8A2-F684-FE06-6A29-DA59370B201F}"/>
              </a:ext>
            </a:extLst>
          </p:cNvPr>
          <p:cNvSpPr>
            <a:spLocks noGrp="1"/>
          </p:cNvSpPr>
          <p:nvPr>
            <p:ph type="body" sz="quarter" idx="20"/>
          </p:nvPr>
        </p:nvSpPr>
        <p:spPr>
          <a:xfrm>
            <a:off x="8216908" y="1410514"/>
            <a:ext cx="3632192" cy="1158875"/>
          </a:xfrm>
        </p:spPr>
        <p:txBody>
          <a:bodyPr vert="horz" lIns="91440" tIns="45720" rIns="91440" bIns="45720" rtlCol="0" anchor="t">
            <a:noAutofit/>
          </a:bodyPr>
          <a:lstStyle>
            <a:lvl1pPr marL="0" indent="0">
              <a:buFontTx/>
              <a:buNone/>
              <a:defRPr lang="en-US" sz="3000" smtClean="0">
                <a:latin typeface="Univers Light" panose="020B0403020202020204" pitchFamily="34" charset="0"/>
                <a:ea typeface="+mj-ea"/>
                <a:cs typeface="+mj-cs"/>
              </a:defRPr>
            </a:lvl1pPr>
            <a:lvl2pPr marL="228508" indent="0">
              <a:buFontTx/>
              <a:buNone/>
              <a:defRPr lang="en-US" smtClean="0"/>
            </a:lvl2pPr>
            <a:lvl3pPr marL="228508" indent="0">
              <a:buFontTx/>
              <a:buNone/>
              <a:defRPr lang="en-US" smtClean="0"/>
            </a:lvl3pPr>
            <a:lvl4pPr marL="228508" indent="0">
              <a:buFontTx/>
              <a:buNone/>
              <a:defRPr lang="en-US" smtClean="0"/>
            </a:lvl4pPr>
            <a:lvl5pPr marL="228508" indent="0">
              <a:buFontTx/>
              <a:buNone/>
              <a:defRPr lang="en-US"/>
            </a:lvl5pPr>
          </a:lstStyle>
          <a:p>
            <a:pPr marL="9525" lvl="0" indent="-9525">
              <a:spcBef>
                <a:spcPct val="0"/>
              </a:spcBef>
              <a:buNone/>
              <a:tabLst/>
            </a:pPr>
            <a:r>
              <a:rPr lang="en-US"/>
              <a:t>Click to edit Master text styles</a:t>
            </a:r>
          </a:p>
        </p:txBody>
      </p:sp>
      <p:sp>
        <p:nvSpPr>
          <p:cNvPr id="11" name="Text Placeholder 5">
            <a:extLst>
              <a:ext uri="{FF2B5EF4-FFF2-40B4-BE49-F238E27FC236}">
                <a16:creationId xmlns:a16="http://schemas.microsoft.com/office/drawing/2014/main" id="{548F4759-018E-60E4-602B-ADE501DADF45}"/>
              </a:ext>
            </a:extLst>
          </p:cNvPr>
          <p:cNvSpPr>
            <a:spLocks noGrp="1"/>
          </p:cNvSpPr>
          <p:nvPr>
            <p:ph type="body" sz="quarter" idx="21" hasCustomPrompt="1"/>
          </p:nvPr>
        </p:nvSpPr>
        <p:spPr>
          <a:xfrm>
            <a:off x="304800" y="2764840"/>
            <a:ext cx="3632192" cy="368041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2" name="Text Placeholder 5">
            <a:extLst>
              <a:ext uri="{FF2B5EF4-FFF2-40B4-BE49-F238E27FC236}">
                <a16:creationId xmlns:a16="http://schemas.microsoft.com/office/drawing/2014/main" id="{0A7E8BAA-59E2-E822-DB25-5D93A4B0A6D0}"/>
              </a:ext>
            </a:extLst>
          </p:cNvPr>
          <p:cNvSpPr>
            <a:spLocks noGrp="1"/>
          </p:cNvSpPr>
          <p:nvPr>
            <p:ph type="body" sz="quarter" idx="22" hasCustomPrompt="1"/>
          </p:nvPr>
        </p:nvSpPr>
        <p:spPr>
          <a:xfrm>
            <a:off x="4279904" y="2764840"/>
            <a:ext cx="3632192" cy="368041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3" name="Text Placeholder 5">
            <a:extLst>
              <a:ext uri="{FF2B5EF4-FFF2-40B4-BE49-F238E27FC236}">
                <a16:creationId xmlns:a16="http://schemas.microsoft.com/office/drawing/2014/main" id="{B10C3491-3D03-F7D9-D15A-68DE3390862D}"/>
              </a:ext>
            </a:extLst>
          </p:cNvPr>
          <p:cNvSpPr>
            <a:spLocks noGrp="1"/>
          </p:cNvSpPr>
          <p:nvPr>
            <p:ph type="body" sz="quarter" idx="23" hasCustomPrompt="1"/>
          </p:nvPr>
        </p:nvSpPr>
        <p:spPr>
          <a:xfrm>
            <a:off x="8216908" y="2764840"/>
            <a:ext cx="3632192" cy="368041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6" name="Title 1">
            <a:extLst>
              <a:ext uri="{FF2B5EF4-FFF2-40B4-BE49-F238E27FC236}">
                <a16:creationId xmlns:a16="http://schemas.microsoft.com/office/drawing/2014/main" id="{9C6D5681-0E5A-928D-02CF-ABD4D86C0282}"/>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996075947"/>
      </p:ext>
    </p:extLst>
  </p:cSld>
  <p:clrMapOvr>
    <a:masterClrMapping/>
  </p:clrMapOvr>
</p:sldLayout>
</file>

<file path=ppt/slideLayouts/slideLayout523.xml><?xml version="1.0" encoding="utf-8"?>
<p:sldLayout xmlns:a="http://schemas.openxmlformats.org/drawingml/2006/main" xmlns:r="http://schemas.openxmlformats.org/officeDocument/2006/relationships" xmlns:p="http://schemas.openxmlformats.org/presentationml/2006/main" preserve="1" userDrawn="1">
  <p:cSld name="White Background 4 Culumn">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7B6BB4EB-8DFC-8330-D40B-3A775D2756ED}"/>
              </a:ext>
            </a:extLst>
          </p:cNvPr>
          <p:cNvSpPr>
            <a:spLocks noGrp="1"/>
          </p:cNvSpPr>
          <p:nvPr>
            <p:ph type="body" sz="quarter" idx="30"/>
          </p:nvPr>
        </p:nvSpPr>
        <p:spPr>
          <a:xfrm>
            <a:off x="309307"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26" name="Text Placeholder 24">
            <a:extLst>
              <a:ext uri="{FF2B5EF4-FFF2-40B4-BE49-F238E27FC236}">
                <a16:creationId xmlns:a16="http://schemas.microsoft.com/office/drawing/2014/main" id="{F21110DE-4C22-FD37-4034-575865FC19A5}"/>
              </a:ext>
            </a:extLst>
          </p:cNvPr>
          <p:cNvSpPr>
            <a:spLocks noGrp="1"/>
          </p:cNvSpPr>
          <p:nvPr>
            <p:ph type="body" sz="quarter" idx="31"/>
          </p:nvPr>
        </p:nvSpPr>
        <p:spPr>
          <a:xfrm>
            <a:off x="3283864"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27" name="Text Placeholder 24">
            <a:extLst>
              <a:ext uri="{FF2B5EF4-FFF2-40B4-BE49-F238E27FC236}">
                <a16:creationId xmlns:a16="http://schemas.microsoft.com/office/drawing/2014/main" id="{4E068FA4-4074-CEA7-3717-6FD5FD588517}"/>
              </a:ext>
            </a:extLst>
          </p:cNvPr>
          <p:cNvSpPr>
            <a:spLocks noGrp="1"/>
          </p:cNvSpPr>
          <p:nvPr>
            <p:ph type="body" sz="quarter" idx="32"/>
          </p:nvPr>
        </p:nvSpPr>
        <p:spPr>
          <a:xfrm>
            <a:off x="6258421"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28" name="Text Placeholder 24">
            <a:extLst>
              <a:ext uri="{FF2B5EF4-FFF2-40B4-BE49-F238E27FC236}">
                <a16:creationId xmlns:a16="http://schemas.microsoft.com/office/drawing/2014/main" id="{735AC763-E752-330D-3CF9-37BD121363A6}"/>
              </a:ext>
            </a:extLst>
          </p:cNvPr>
          <p:cNvSpPr>
            <a:spLocks noGrp="1"/>
          </p:cNvSpPr>
          <p:nvPr>
            <p:ph type="body" sz="quarter" idx="33"/>
          </p:nvPr>
        </p:nvSpPr>
        <p:spPr>
          <a:xfrm>
            <a:off x="9232977"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12" name="Text Placeholder 5">
            <a:extLst>
              <a:ext uri="{FF2B5EF4-FFF2-40B4-BE49-F238E27FC236}">
                <a16:creationId xmlns:a16="http://schemas.microsoft.com/office/drawing/2014/main" id="{41309A43-DFDB-E7D3-B33D-B889BF35649B}"/>
              </a:ext>
            </a:extLst>
          </p:cNvPr>
          <p:cNvSpPr>
            <a:spLocks noGrp="1"/>
          </p:cNvSpPr>
          <p:nvPr>
            <p:ph type="body" sz="quarter" idx="21" hasCustomPrompt="1"/>
          </p:nvPr>
        </p:nvSpPr>
        <p:spPr>
          <a:xfrm>
            <a:off x="310896" y="2764840"/>
            <a:ext cx="2615184" cy="3680410"/>
          </a:xfrm>
        </p:spPr>
        <p:txBody>
          <a:bodyPr/>
          <a:lstStyle>
            <a:lvl1pPr>
              <a:defRPr sz="2100"/>
            </a:lvl1pPr>
            <a:lvl2pPr>
              <a:defRPr sz="1900"/>
            </a:lvl2pPr>
            <a:lvl3pPr>
              <a:defRPr sz="1900"/>
            </a:lvl3pPr>
            <a:lvl4pPr>
              <a:defRPr sz="1900"/>
            </a:lvl4pPr>
            <a:lvl5pPr>
              <a:defRPr sz="190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3" name="Text Placeholder 5">
            <a:extLst>
              <a:ext uri="{FF2B5EF4-FFF2-40B4-BE49-F238E27FC236}">
                <a16:creationId xmlns:a16="http://schemas.microsoft.com/office/drawing/2014/main" id="{B20F4F59-9187-5758-9690-059B4F10E398}"/>
              </a:ext>
            </a:extLst>
          </p:cNvPr>
          <p:cNvSpPr>
            <a:spLocks noGrp="1"/>
          </p:cNvSpPr>
          <p:nvPr>
            <p:ph type="body" sz="quarter" idx="34" hasCustomPrompt="1"/>
          </p:nvPr>
        </p:nvSpPr>
        <p:spPr>
          <a:xfrm>
            <a:off x="3284844" y="2764840"/>
            <a:ext cx="2615184" cy="3680410"/>
          </a:xfrm>
        </p:spPr>
        <p:txBody>
          <a:bodyPr vert="horz" lIns="91440" tIns="45720" rIns="91440" bIns="45720" rtlCol="0">
            <a:normAutofit/>
          </a:bodyPr>
          <a:lstStyle>
            <a:lvl1pPr>
              <a:defRPr lang="en-US" sz="2100" dirty="0"/>
            </a:lvl1pPr>
            <a:lvl2pPr>
              <a:defRPr lang="en-US" sz="1900" dirty="0"/>
            </a:lvl2pPr>
            <a:lvl3pPr>
              <a:defRPr lang="en-US" sz="1900" dirty="0"/>
            </a:lvl3pPr>
            <a:lvl4pPr>
              <a:defRPr lang="en-US" sz="1900" dirty="0"/>
            </a:lvl4pPr>
            <a:lvl5pPr>
              <a:defRPr lang="en-US" sz="1900" dirty="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4" name="Text Placeholder 5">
            <a:extLst>
              <a:ext uri="{FF2B5EF4-FFF2-40B4-BE49-F238E27FC236}">
                <a16:creationId xmlns:a16="http://schemas.microsoft.com/office/drawing/2014/main" id="{CD5371A2-75DD-FDDB-A233-6585D6374ECE}"/>
              </a:ext>
            </a:extLst>
          </p:cNvPr>
          <p:cNvSpPr>
            <a:spLocks noGrp="1"/>
          </p:cNvSpPr>
          <p:nvPr>
            <p:ph type="body" sz="quarter" idx="35" hasCustomPrompt="1"/>
          </p:nvPr>
        </p:nvSpPr>
        <p:spPr>
          <a:xfrm>
            <a:off x="6254496" y="2764840"/>
            <a:ext cx="2615184" cy="3680410"/>
          </a:xfrm>
        </p:spPr>
        <p:txBody>
          <a:bodyPr vert="horz" lIns="91440" tIns="45720" rIns="91440" bIns="45720" rtlCol="0">
            <a:normAutofit/>
          </a:bodyPr>
          <a:lstStyle>
            <a:lvl1pPr>
              <a:defRPr lang="en-US" sz="2100" dirty="0"/>
            </a:lvl1pPr>
            <a:lvl2pPr>
              <a:defRPr lang="en-US" sz="1900" dirty="0"/>
            </a:lvl2pPr>
            <a:lvl3pPr>
              <a:defRPr lang="en-US" sz="1900" dirty="0"/>
            </a:lvl3pPr>
            <a:lvl4pPr>
              <a:defRPr lang="en-US" sz="1900" dirty="0"/>
            </a:lvl4pPr>
            <a:lvl5pPr>
              <a:defRPr lang="en-US" sz="1900" dirty="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6" name="Text Placeholder 5">
            <a:extLst>
              <a:ext uri="{FF2B5EF4-FFF2-40B4-BE49-F238E27FC236}">
                <a16:creationId xmlns:a16="http://schemas.microsoft.com/office/drawing/2014/main" id="{ED991A6C-E392-9557-EF91-A906502C5456}"/>
              </a:ext>
            </a:extLst>
          </p:cNvPr>
          <p:cNvSpPr>
            <a:spLocks noGrp="1"/>
          </p:cNvSpPr>
          <p:nvPr>
            <p:ph type="body" sz="quarter" idx="36" hasCustomPrompt="1"/>
          </p:nvPr>
        </p:nvSpPr>
        <p:spPr>
          <a:xfrm>
            <a:off x="9232977" y="2764840"/>
            <a:ext cx="2615184" cy="3680410"/>
          </a:xfrm>
        </p:spPr>
        <p:txBody>
          <a:bodyPr vert="horz" lIns="91440" tIns="45720" rIns="91440" bIns="45720" rtlCol="0">
            <a:normAutofit/>
          </a:bodyPr>
          <a:lstStyle>
            <a:lvl1pPr>
              <a:defRPr lang="en-US" sz="2100" dirty="0"/>
            </a:lvl1pPr>
            <a:lvl2pPr>
              <a:defRPr lang="en-US" sz="1900" dirty="0"/>
            </a:lvl2pPr>
            <a:lvl3pPr>
              <a:defRPr lang="en-US" sz="1900" dirty="0"/>
            </a:lvl3pPr>
            <a:lvl4pPr>
              <a:defRPr lang="en-US" sz="1900" dirty="0"/>
            </a:lvl4pPr>
            <a:lvl5pPr>
              <a:defRPr lang="en-US" sz="1900" dirty="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6" name="Title 1">
            <a:extLst>
              <a:ext uri="{FF2B5EF4-FFF2-40B4-BE49-F238E27FC236}">
                <a16:creationId xmlns:a16="http://schemas.microsoft.com/office/drawing/2014/main" id="{F1791BF4-54FB-D459-8FD1-9F9812D22A0E}"/>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3182841945"/>
      </p:ext>
    </p:extLst>
  </p:cSld>
  <p:clrMapOvr>
    <a:masterClrMapping/>
  </p:clrMapOvr>
</p:sldLayout>
</file>

<file path=ppt/slideLayouts/slideLayout524.xml><?xml version="1.0" encoding="utf-8"?>
<p:sldLayout xmlns:a="http://schemas.openxmlformats.org/drawingml/2006/main" xmlns:r="http://schemas.openxmlformats.org/officeDocument/2006/relationships" xmlns:p="http://schemas.openxmlformats.org/presentationml/2006/main" preserve="1" userDrawn="1">
  <p:cSld name="White Background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73818689"/>
      </p:ext>
    </p:extLst>
  </p:cSld>
  <p:clrMapOvr>
    <a:masterClrMapping/>
  </p:clrMapOvr>
</p:sldLayout>
</file>

<file path=ppt/slideLayouts/slideLayout525.xml><?xml version="1.0" encoding="utf-8"?>
<p:sldLayout xmlns:a="http://schemas.openxmlformats.org/drawingml/2006/main" xmlns:r="http://schemas.openxmlformats.org/officeDocument/2006/relationships" xmlns:p="http://schemas.openxmlformats.org/presentationml/2006/main" userDrawn="1">
  <p:cSld name="Green Background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95840467"/>
      </p:ext>
    </p:extLst>
  </p:cSld>
  <p:clrMapOvr>
    <a:masterClrMapping/>
  </p:clrMapOvr>
</p:sldLayout>
</file>

<file path=ppt/slideLayouts/slideLayout526.xml><?xml version="1.0" encoding="utf-8"?>
<p:sldLayout xmlns:a="http://schemas.openxmlformats.org/drawingml/2006/main" xmlns:r="http://schemas.openxmlformats.org/officeDocument/2006/relationships" xmlns:p="http://schemas.openxmlformats.org/presentationml/2006/main" userDrawn="1">
  <p:cSld name="Blank_Wor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03122547"/>
      </p:ext>
    </p:extLst>
  </p:cSld>
  <p:clrMapOvr>
    <a:masterClrMapping/>
  </p:clrMapOvr>
</p:sldLayout>
</file>

<file path=ppt/slideLayouts/slideLayout527.xml><?xml version="1.0" encoding="utf-8"?>
<p:sldLayout xmlns:a="http://schemas.openxmlformats.org/drawingml/2006/main" xmlns:r="http://schemas.openxmlformats.org/officeDocument/2006/relationships" xmlns:p="http://schemas.openxmlformats.org/presentationml/2006/main" preserve="1" userDrawn="1">
  <p:cSld name="White Backgrou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327823417"/>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528.xml><?xml version="1.0" encoding="utf-8"?>
<p:sldLayout xmlns:a="http://schemas.openxmlformats.org/drawingml/2006/main" xmlns:r="http://schemas.openxmlformats.org/officeDocument/2006/relationships" xmlns:p="http://schemas.openxmlformats.org/presentationml/2006/main" preserve="1" userDrawn="1">
  <p:cSld name="White Background Title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11544300" cy="582612"/>
          </a:xfrm>
        </p:spPr>
        <p:txBody>
          <a:bodyPr vert="horz" lIns="91440" tIns="45720" rIns="91440" bIns="45720" rtlCol="0">
            <a:normAutofit/>
          </a:bodyPr>
          <a:lstStyle>
            <a:lvl1pPr marL="0" indent="0">
              <a:buFontTx/>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Tree>
    <p:extLst>
      <p:ext uri="{BB962C8B-B14F-4D97-AF65-F5344CB8AC3E}">
        <p14:creationId xmlns:p14="http://schemas.microsoft.com/office/powerpoint/2010/main" val="533801963"/>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529.xml><?xml version="1.0" encoding="utf-8"?>
<p:sldLayout xmlns:a="http://schemas.openxmlformats.org/drawingml/2006/main" xmlns:r="http://schemas.openxmlformats.org/officeDocument/2006/relationships" xmlns:p="http://schemas.openxmlformats.org/presentationml/2006/main" preserve="1" userDrawn="1">
  <p:cSld name="White Background Title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6" name="Text Placeholder 5">
            <a:extLst>
              <a:ext uri="{FF2B5EF4-FFF2-40B4-BE49-F238E27FC236}">
                <a16:creationId xmlns:a16="http://schemas.microsoft.com/office/drawing/2014/main" id="{97084CA6-B8B1-5F6F-865F-E940B9D36671}"/>
              </a:ext>
            </a:extLst>
          </p:cNvPr>
          <p:cNvSpPr>
            <a:spLocks noGrp="1"/>
          </p:cNvSpPr>
          <p:nvPr>
            <p:ph type="body" sz="quarter" idx="13" hasCustomPrompt="1"/>
          </p:nvPr>
        </p:nvSpPr>
        <p:spPr>
          <a:xfrm>
            <a:off x="304800" y="1567502"/>
            <a:ext cx="115443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9279249"/>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Cover Slide 4">
    <p:spTree>
      <p:nvGrpSpPr>
        <p:cNvPr id="1" name=""/>
        <p:cNvGrpSpPr/>
        <p:nvPr/>
      </p:nvGrpSpPr>
      <p:grpSpPr>
        <a:xfrm>
          <a:off x="0" y="0"/>
          <a:ext cx="0" cy="0"/>
          <a:chOff x="0" y="0"/>
          <a:chExt cx="0" cy="0"/>
        </a:xfrm>
      </p:grpSpPr>
      <p:pic>
        <p:nvPicPr>
          <p:cNvPr id="5" name="OT_Spotlight_Gradients_RGB_Spotlight_DrkGrn1_Hrz_C.png" descr="OT_Spotlight_Gradients_RGB_Spotlight_DrkGrn1_Hrz_C.png">
            <a:extLst>
              <a:ext uri="{FF2B5EF4-FFF2-40B4-BE49-F238E27FC236}">
                <a16:creationId xmlns:a16="http://schemas.microsoft.com/office/drawing/2014/main" id="{95F9D283-9B38-DEF3-04DA-9CA3F2FAFC4A}"/>
              </a:ext>
            </a:extLst>
          </p:cNvPr>
          <p:cNvPicPr>
            <a:picLocks noChangeAspect="1"/>
          </p:cNvPicPr>
          <p:nvPr userDrawn="1"/>
        </p:nvPicPr>
        <p:blipFill>
          <a:blip r:embed="rId2"/>
          <a:stretch>
            <a:fillRect/>
          </a:stretch>
        </p:blipFill>
        <p:spPr>
          <a:xfrm>
            <a:off x="1587" y="0"/>
            <a:ext cx="12187238" cy="6858000"/>
          </a:xfrm>
          <a:prstGeom prst="rect">
            <a:avLst/>
          </a:prstGeom>
          <a:ln w="12700">
            <a:miter lim="400000"/>
          </a:ln>
        </p:spPr>
      </p:pic>
      <p:sp>
        <p:nvSpPr>
          <p:cNvPr id="2" name="Title 1">
            <a:extLst>
              <a:ext uri="{FF2B5EF4-FFF2-40B4-BE49-F238E27FC236}">
                <a16:creationId xmlns:a16="http://schemas.microsoft.com/office/drawing/2014/main" id="{06C3B484-9926-8625-A8A8-9AED4C531CF2}"/>
              </a:ext>
            </a:extLst>
          </p:cNvPr>
          <p:cNvSpPr>
            <a:spLocks noGrp="1"/>
          </p:cNvSpPr>
          <p:nvPr>
            <p:ph type="title"/>
          </p:nvPr>
        </p:nvSpPr>
        <p:spPr/>
        <p:txBody>
          <a:bodyPr/>
          <a:lstStyle/>
          <a:p>
            <a:r>
              <a:rPr lang="en-US"/>
              <a:t>Click to edit Master title style</a:t>
            </a:r>
          </a:p>
        </p:txBody>
      </p:sp>
      <p:sp>
        <p:nvSpPr>
          <p:cNvPr id="8" name="Shape">
            <a:extLst>
              <a:ext uri="{FF2B5EF4-FFF2-40B4-BE49-F238E27FC236}">
                <a16:creationId xmlns:a16="http://schemas.microsoft.com/office/drawing/2014/main" id="{4283DA42-3249-AF28-F8CB-D27D8161F43F}"/>
              </a:ext>
            </a:extLst>
          </p:cNvPr>
          <p:cNvSpPr/>
          <p:nvPr userDrawn="1"/>
        </p:nvSpPr>
        <p:spPr>
          <a:xfrm>
            <a:off x="320665" y="1449314"/>
            <a:ext cx="3412655" cy="602689"/>
          </a:xfrm>
          <a:custGeom>
            <a:avLst/>
            <a:gdLst/>
            <a:ahLst/>
            <a:cxnLst>
              <a:cxn ang="0">
                <a:pos x="wd2" y="hd2"/>
              </a:cxn>
              <a:cxn ang="5400000">
                <a:pos x="wd2" y="hd2"/>
              </a:cxn>
              <a:cxn ang="10800000">
                <a:pos x="wd2" y="hd2"/>
              </a:cxn>
              <a:cxn ang="16200000">
                <a:pos x="wd2" y="hd2"/>
              </a:cxn>
            </a:cxnLst>
            <a:rect l="0" t="0" r="r" b="b"/>
            <a:pathLst>
              <a:path w="21600" h="21600" extrusionOk="0">
                <a:moveTo>
                  <a:pt x="10009" y="0"/>
                </a:moveTo>
                <a:cubicBezTo>
                  <a:pt x="10009" y="99"/>
                  <a:pt x="10007" y="892"/>
                  <a:pt x="10001" y="1487"/>
                </a:cubicBezTo>
                <a:cubicBezTo>
                  <a:pt x="9996" y="2086"/>
                  <a:pt x="9988" y="2589"/>
                  <a:pt x="9977" y="2990"/>
                </a:cubicBezTo>
                <a:cubicBezTo>
                  <a:pt x="9963" y="3718"/>
                  <a:pt x="9935" y="4199"/>
                  <a:pt x="9894" y="4430"/>
                </a:cubicBezTo>
                <a:cubicBezTo>
                  <a:pt x="9852" y="4665"/>
                  <a:pt x="9770" y="4801"/>
                  <a:pt x="9645" y="4839"/>
                </a:cubicBezTo>
                <a:cubicBezTo>
                  <a:pt x="9595" y="4862"/>
                  <a:pt x="9522" y="4876"/>
                  <a:pt x="9426" y="4884"/>
                </a:cubicBezTo>
                <a:cubicBezTo>
                  <a:pt x="9371" y="4891"/>
                  <a:pt x="9384" y="4896"/>
                  <a:pt x="9344" y="4896"/>
                </a:cubicBezTo>
                <a:lnTo>
                  <a:pt x="9344" y="6855"/>
                </a:lnTo>
                <a:lnTo>
                  <a:pt x="9940" y="6855"/>
                </a:lnTo>
                <a:lnTo>
                  <a:pt x="9940" y="9573"/>
                </a:lnTo>
                <a:lnTo>
                  <a:pt x="9940" y="9573"/>
                </a:lnTo>
                <a:lnTo>
                  <a:pt x="9940" y="17585"/>
                </a:lnTo>
                <a:cubicBezTo>
                  <a:pt x="9940" y="19936"/>
                  <a:pt x="10178" y="21278"/>
                  <a:pt x="10593" y="21278"/>
                </a:cubicBezTo>
                <a:lnTo>
                  <a:pt x="11307" y="21278"/>
                </a:lnTo>
                <a:lnTo>
                  <a:pt x="11307" y="19061"/>
                </a:lnTo>
                <a:lnTo>
                  <a:pt x="10806" y="19044"/>
                </a:lnTo>
                <a:cubicBezTo>
                  <a:pt x="10610" y="19044"/>
                  <a:pt x="10539" y="18642"/>
                  <a:pt x="10539" y="17531"/>
                </a:cubicBezTo>
                <a:lnTo>
                  <a:pt x="10539" y="6855"/>
                </a:lnTo>
                <a:lnTo>
                  <a:pt x="11307" y="6855"/>
                </a:lnTo>
                <a:lnTo>
                  <a:pt x="11307" y="4463"/>
                </a:lnTo>
                <a:lnTo>
                  <a:pt x="10539" y="4463"/>
                </a:lnTo>
                <a:lnTo>
                  <a:pt x="10539" y="0"/>
                </a:lnTo>
                <a:lnTo>
                  <a:pt x="10009" y="0"/>
                </a:lnTo>
                <a:close/>
                <a:moveTo>
                  <a:pt x="20302" y="0"/>
                </a:moveTo>
                <a:cubicBezTo>
                  <a:pt x="20302" y="99"/>
                  <a:pt x="20299" y="892"/>
                  <a:pt x="20294" y="1487"/>
                </a:cubicBezTo>
                <a:cubicBezTo>
                  <a:pt x="20289" y="2086"/>
                  <a:pt x="20281" y="2589"/>
                  <a:pt x="20270" y="2990"/>
                </a:cubicBezTo>
                <a:cubicBezTo>
                  <a:pt x="20255" y="3718"/>
                  <a:pt x="20228" y="4199"/>
                  <a:pt x="20187" y="4430"/>
                </a:cubicBezTo>
                <a:cubicBezTo>
                  <a:pt x="20146" y="4665"/>
                  <a:pt x="20063" y="4801"/>
                  <a:pt x="19938" y="4839"/>
                </a:cubicBezTo>
                <a:cubicBezTo>
                  <a:pt x="19888" y="4862"/>
                  <a:pt x="19815" y="4876"/>
                  <a:pt x="19719" y="4884"/>
                </a:cubicBezTo>
                <a:cubicBezTo>
                  <a:pt x="19664" y="4891"/>
                  <a:pt x="19677" y="4896"/>
                  <a:pt x="19638" y="4896"/>
                </a:cubicBezTo>
                <a:lnTo>
                  <a:pt x="19638" y="6855"/>
                </a:lnTo>
                <a:lnTo>
                  <a:pt x="20233" y="6855"/>
                </a:lnTo>
                <a:lnTo>
                  <a:pt x="20233" y="9573"/>
                </a:lnTo>
                <a:lnTo>
                  <a:pt x="20233" y="9573"/>
                </a:lnTo>
                <a:lnTo>
                  <a:pt x="20233" y="17585"/>
                </a:lnTo>
                <a:cubicBezTo>
                  <a:pt x="20233" y="19936"/>
                  <a:pt x="20471" y="21278"/>
                  <a:pt x="20886" y="21278"/>
                </a:cubicBezTo>
                <a:lnTo>
                  <a:pt x="21600" y="21278"/>
                </a:lnTo>
                <a:lnTo>
                  <a:pt x="21600" y="19061"/>
                </a:lnTo>
                <a:lnTo>
                  <a:pt x="21099" y="19044"/>
                </a:lnTo>
                <a:cubicBezTo>
                  <a:pt x="20903" y="19044"/>
                  <a:pt x="20832" y="18642"/>
                  <a:pt x="20832" y="17531"/>
                </a:cubicBezTo>
                <a:lnTo>
                  <a:pt x="20832" y="6855"/>
                </a:lnTo>
                <a:lnTo>
                  <a:pt x="21600" y="6855"/>
                </a:lnTo>
                <a:lnTo>
                  <a:pt x="21600" y="4463"/>
                </a:lnTo>
                <a:lnTo>
                  <a:pt x="20832" y="4463"/>
                </a:lnTo>
                <a:lnTo>
                  <a:pt x="20832" y="0"/>
                </a:lnTo>
                <a:lnTo>
                  <a:pt x="20302" y="0"/>
                </a:lnTo>
                <a:close/>
                <a:moveTo>
                  <a:pt x="1492" y="4127"/>
                </a:moveTo>
                <a:cubicBezTo>
                  <a:pt x="668" y="4127"/>
                  <a:pt x="0" y="7722"/>
                  <a:pt x="0" y="12864"/>
                </a:cubicBezTo>
                <a:cubicBezTo>
                  <a:pt x="0" y="18005"/>
                  <a:pt x="668" y="21600"/>
                  <a:pt x="1492" y="21600"/>
                </a:cubicBezTo>
                <a:cubicBezTo>
                  <a:pt x="2326" y="21600"/>
                  <a:pt x="2981" y="18005"/>
                  <a:pt x="2981" y="12864"/>
                </a:cubicBezTo>
                <a:cubicBezTo>
                  <a:pt x="2981" y="7722"/>
                  <a:pt x="2320" y="4127"/>
                  <a:pt x="1492" y="4127"/>
                </a:cubicBezTo>
                <a:close/>
                <a:moveTo>
                  <a:pt x="5029" y="4127"/>
                </a:moveTo>
                <a:cubicBezTo>
                  <a:pt x="4441" y="4127"/>
                  <a:pt x="4082" y="6042"/>
                  <a:pt x="3914" y="9671"/>
                </a:cubicBezTo>
                <a:lnTo>
                  <a:pt x="3914" y="4463"/>
                </a:lnTo>
                <a:lnTo>
                  <a:pt x="3354" y="4463"/>
                </a:lnTo>
                <a:lnTo>
                  <a:pt x="3354" y="21278"/>
                </a:lnTo>
                <a:lnTo>
                  <a:pt x="3969" y="21278"/>
                </a:lnTo>
                <a:lnTo>
                  <a:pt x="3969" y="11637"/>
                </a:lnTo>
                <a:cubicBezTo>
                  <a:pt x="3969" y="9722"/>
                  <a:pt x="4194" y="7017"/>
                  <a:pt x="4740" y="7017"/>
                </a:cubicBezTo>
                <a:cubicBezTo>
                  <a:pt x="5151" y="7017"/>
                  <a:pt x="5359" y="8780"/>
                  <a:pt x="5359" y="11015"/>
                </a:cubicBezTo>
                <a:lnTo>
                  <a:pt x="5359" y="21278"/>
                </a:lnTo>
                <a:lnTo>
                  <a:pt x="5974" y="21278"/>
                </a:lnTo>
                <a:lnTo>
                  <a:pt x="5974" y="9739"/>
                </a:lnTo>
                <a:cubicBezTo>
                  <a:pt x="5974" y="5993"/>
                  <a:pt x="5559" y="4127"/>
                  <a:pt x="5029" y="4127"/>
                </a:cubicBezTo>
                <a:close/>
                <a:moveTo>
                  <a:pt x="7817" y="4127"/>
                </a:moveTo>
                <a:cubicBezTo>
                  <a:pt x="6966" y="4127"/>
                  <a:pt x="6364" y="7654"/>
                  <a:pt x="6364" y="12998"/>
                </a:cubicBezTo>
                <a:cubicBezTo>
                  <a:pt x="6364" y="17854"/>
                  <a:pt x="6868" y="21600"/>
                  <a:pt x="7835" y="21600"/>
                </a:cubicBezTo>
                <a:cubicBezTo>
                  <a:pt x="8752" y="21600"/>
                  <a:pt x="9182" y="18234"/>
                  <a:pt x="9208" y="15227"/>
                </a:cubicBezTo>
                <a:lnTo>
                  <a:pt x="8580" y="15227"/>
                </a:lnTo>
                <a:cubicBezTo>
                  <a:pt x="8535" y="17646"/>
                  <a:pt x="8360" y="19131"/>
                  <a:pt x="7841" y="19131"/>
                </a:cubicBezTo>
                <a:cubicBezTo>
                  <a:pt x="7322" y="19131"/>
                  <a:pt x="7049" y="16846"/>
                  <a:pt x="7049" y="13066"/>
                </a:cubicBezTo>
                <a:lnTo>
                  <a:pt x="7049" y="12763"/>
                </a:lnTo>
                <a:lnTo>
                  <a:pt x="9226" y="12763"/>
                </a:lnTo>
                <a:cubicBezTo>
                  <a:pt x="9208" y="7453"/>
                  <a:pt x="8731" y="4127"/>
                  <a:pt x="7817" y="4127"/>
                </a:cubicBezTo>
                <a:close/>
                <a:moveTo>
                  <a:pt x="18199" y="4137"/>
                </a:moveTo>
                <a:cubicBezTo>
                  <a:pt x="17553" y="4137"/>
                  <a:pt x="17102" y="5916"/>
                  <a:pt x="17102" y="9039"/>
                </a:cubicBezTo>
                <a:cubicBezTo>
                  <a:pt x="17102" y="15321"/>
                  <a:pt x="18863" y="12568"/>
                  <a:pt x="18863" y="16660"/>
                </a:cubicBezTo>
                <a:cubicBezTo>
                  <a:pt x="18863" y="18039"/>
                  <a:pt x="18632" y="18913"/>
                  <a:pt x="18282" y="18913"/>
                </a:cubicBezTo>
                <a:cubicBezTo>
                  <a:pt x="17888" y="18913"/>
                  <a:pt x="17655" y="17948"/>
                  <a:pt x="17613" y="16470"/>
                </a:cubicBezTo>
                <a:lnTo>
                  <a:pt x="17003" y="16470"/>
                </a:lnTo>
                <a:cubicBezTo>
                  <a:pt x="17039" y="19560"/>
                  <a:pt x="17537" y="21600"/>
                  <a:pt x="18282" y="21600"/>
                </a:cubicBezTo>
                <a:cubicBezTo>
                  <a:pt x="18946" y="21600"/>
                  <a:pt x="19444" y="19818"/>
                  <a:pt x="19444" y="16493"/>
                </a:cubicBezTo>
                <a:cubicBezTo>
                  <a:pt x="19444" y="10213"/>
                  <a:pt x="17683" y="12936"/>
                  <a:pt x="17683" y="8870"/>
                </a:cubicBezTo>
                <a:cubicBezTo>
                  <a:pt x="17683" y="7631"/>
                  <a:pt x="17891" y="6822"/>
                  <a:pt x="18199" y="6822"/>
                </a:cubicBezTo>
                <a:cubicBezTo>
                  <a:pt x="18561" y="6822"/>
                  <a:pt x="18760" y="7727"/>
                  <a:pt x="18784" y="9171"/>
                </a:cubicBezTo>
                <a:lnTo>
                  <a:pt x="19390" y="9171"/>
                </a:lnTo>
                <a:cubicBezTo>
                  <a:pt x="19378" y="6184"/>
                  <a:pt x="18934" y="4137"/>
                  <a:pt x="18199" y="4137"/>
                </a:cubicBezTo>
                <a:close/>
                <a:moveTo>
                  <a:pt x="11815" y="4461"/>
                </a:moveTo>
                <a:lnTo>
                  <a:pt x="11815" y="21276"/>
                </a:lnTo>
                <a:lnTo>
                  <a:pt x="12426" y="21276"/>
                </a:lnTo>
                <a:lnTo>
                  <a:pt x="12426" y="13672"/>
                </a:lnTo>
                <a:cubicBezTo>
                  <a:pt x="12426" y="13086"/>
                  <a:pt x="12433" y="12500"/>
                  <a:pt x="12451" y="11922"/>
                </a:cubicBezTo>
                <a:cubicBezTo>
                  <a:pt x="12541" y="8873"/>
                  <a:pt x="12819" y="7815"/>
                  <a:pt x="13253" y="7815"/>
                </a:cubicBezTo>
                <a:cubicBezTo>
                  <a:pt x="13325" y="7815"/>
                  <a:pt x="13405" y="7850"/>
                  <a:pt x="13611" y="7916"/>
                </a:cubicBezTo>
                <a:lnTo>
                  <a:pt x="13611" y="7519"/>
                </a:lnTo>
                <a:lnTo>
                  <a:pt x="13611" y="4463"/>
                </a:lnTo>
                <a:lnTo>
                  <a:pt x="13188" y="4463"/>
                </a:lnTo>
                <a:cubicBezTo>
                  <a:pt x="12921" y="4463"/>
                  <a:pt x="12698" y="5361"/>
                  <a:pt x="12580" y="6714"/>
                </a:cubicBezTo>
                <a:lnTo>
                  <a:pt x="12580" y="6716"/>
                </a:lnTo>
                <a:cubicBezTo>
                  <a:pt x="12488" y="7619"/>
                  <a:pt x="12377" y="9663"/>
                  <a:pt x="12373" y="9737"/>
                </a:cubicBezTo>
                <a:lnTo>
                  <a:pt x="12373" y="4461"/>
                </a:lnTo>
                <a:lnTo>
                  <a:pt x="11815" y="4461"/>
                </a:lnTo>
                <a:close/>
                <a:moveTo>
                  <a:pt x="14008" y="4463"/>
                </a:moveTo>
                <a:lnTo>
                  <a:pt x="14008" y="15988"/>
                </a:lnTo>
                <a:cubicBezTo>
                  <a:pt x="14008" y="19735"/>
                  <a:pt x="14411" y="21600"/>
                  <a:pt x="14927" y="21600"/>
                </a:cubicBezTo>
                <a:cubicBezTo>
                  <a:pt x="15500" y="21600"/>
                  <a:pt x="15850" y="19685"/>
                  <a:pt x="15986" y="16056"/>
                </a:cubicBezTo>
                <a:lnTo>
                  <a:pt x="15986" y="21278"/>
                </a:lnTo>
                <a:lnTo>
                  <a:pt x="16571" y="21278"/>
                </a:lnTo>
                <a:lnTo>
                  <a:pt x="16571" y="4463"/>
                </a:lnTo>
                <a:lnTo>
                  <a:pt x="15960" y="4463"/>
                </a:lnTo>
                <a:lnTo>
                  <a:pt x="15960" y="14090"/>
                </a:lnTo>
                <a:cubicBezTo>
                  <a:pt x="15960" y="16005"/>
                  <a:pt x="15740" y="18711"/>
                  <a:pt x="15209" y="18711"/>
                </a:cubicBezTo>
                <a:cubicBezTo>
                  <a:pt x="14809" y="18711"/>
                  <a:pt x="14619" y="16947"/>
                  <a:pt x="14619" y="14712"/>
                </a:cubicBezTo>
                <a:lnTo>
                  <a:pt x="14619" y="4463"/>
                </a:lnTo>
                <a:lnTo>
                  <a:pt x="14008" y="4463"/>
                </a:lnTo>
                <a:close/>
                <a:moveTo>
                  <a:pt x="1498" y="6411"/>
                </a:moveTo>
                <a:cubicBezTo>
                  <a:pt x="1993" y="6411"/>
                  <a:pt x="2299" y="8596"/>
                  <a:pt x="2299" y="12864"/>
                </a:cubicBezTo>
                <a:cubicBezTo>
                  <a:pt x="2299" y="16846"/>
                  <a:pt x="1993" y="19281"/>
                  <a:pt x="1498" y="19281"/>
                </a:cubicBezTo>
                <a:cubicBezTo>
                  <a:pt x="1006" y="19281"/>
                  <a:pt x="682" y="16846"/>
                  <a:pt x="682" y="12864"/>
                </a:cubicBezTo>
                <a:cubicBezTo>
                  <a:pt x="682" y="8596"/>
                  <a:pt x="1006" y="6411"/>
                  <a:pt x="1498" y="6411"/>
                </a:cubicBezTo>
                <a:close/>
                <a:moveTo>
                  <a:pt x="7823" y="6596"/>
                </a:moveTo>
                <a:cubicBezTo>
                  <a:pt x="8313" y="6596"/>
                  <a:pt x="8530" y="8704"/>
                  <a:pt x="8549" y="10926"/>
                </a:cubicBezTo>
                <a:lnTo>
                  <a:pt x="7078" y="10926"/>
                </a:lnTo>
                <a:cubicBezTo>
                  <a:pt x="7154" y="8079"/>
                  <a:pt x="7412" y="6596"/>
                  <a:pt x="7823" y="6596"/>
                </a:cubicBezTo>
                <a:close/>
              </a:path>
            </a:pathLst>
          </a:custGeom>
          <a:solidFill>
            <a:srgbClr val="FFFFFF"/>
          </a:solidFill>
          <a:ln w="12700">
            <a:miter lim="400000"/>
          </a:ln>
        </p:spPr>
        <p:txBody>
          <a:bodyPr lIns="0" tIns="0" rIns="0" bIns="0" anchor="ctr"/>
          <a:lstStyle/>
          <a:p>
            <a:pPr algn="l" defTabSz="228509">
              <a:defRPr sz="1200"/>
            </a:pPr>
            <a:endParaRPr sz="600" dirty="0"/>
          </a:p>
        </p:txBody>
      </p:sp>
      <p:sp>
        <p:nvSpPr>
          <p:cNvPr id="11" name="Text Placeholder 14">
            <a:extLst>
              <a:ext uri="{FF2B5EF4-FFF2-40B4-BE49-F238E27FC236}">
                <a16:creationId xmlns:a16="http://schemas.microsoft.com/office/drawing/2014/main" id="{5E0555CF-FB3B-8C27-3A2F-A57F14ABAF3D}"/>
              </a:ext>
            </a:extLst>
          </p:cNvPr>
          <p:cNvSpPr>
            <a:spLocks noGrp="1"/>
          </p:cNvSpPr>
          <p:nvPr>
            <p:ph type="body" sz="quarter" idx="12" hasCustomPrompt="1"/>
          </p:nvPr>
        </p:nvSpPr>
        <p:spPr>
          <a:xfrm>
            <a:off x="6096001" y="5905501"/>
            <a:ext cx="5753100" cy="342900"/>
          </a:xfrm>
          <a:prstGeom prst="rect">
            <a:avLst/>
          </a:prstGeom>
        </p:spPr>
        <p:txBody>
          <a:bodyPr/>
          <a:lstStyle>
            <a:lvl1pPr marL="0" indent="0" algn="r">
              <a:buFontTx/>
              <a:buNone/>
              <a:defRPr sz="1800" baseline="0">
                <a:solidFill>
                  <a:schemeClr val="bg1"/>
                </a:solidFill>
              </a:defRPr>
            </a:lvl1pPr>
          </a:lstStyle>
          <a:p>
            <a:pPr lvl="0"/>
            <a:r>
              <a:rPr lang="en-US"/>
              <a:t>Presenter/Team name</a:t>
            </a:r>
          </a:p>
        </p:txBody>
      </p:sp>
      <p:sp>
        <p:nvSpPr>
          <p:cNvPr id="12" name="Text Placeholder 14">
            <a:extLst>
              <a:ext uri="{FF2B5EF4-FFF2-40B4-BE49-F238E27FC236}">
                <a16:creationId xmlns:a16="http://schemas.microsoft.com/office/drawing/2014/main" id="{ADCE628C-053E-BB7C-85B0-C0550A7E450E}"/>
              </a:ext>
            </a:extLst>
          </p:cNvPr>
          <p:cNvSpPr>
            <a:spLocks noGrp="1"/>
          </p:cNvSpPr>
          <p:nvPr>
            <p:ph type="body" sz="quarter" idx="13" hasCustomPrompt="1"/>
          </p:nvPr>
        </p:nvSpPr>
        <p:spPr>
          <a:xfrm>
            <a:off x="6096000" y="6246355"/>
            <a:ext cx="5753100" cy="268745"/>
          </a:xfrm>
          <a:prstGeom prst="rect">
            <a:avLst/>
          </a:prstGeom>
        </p:spPr>
        <p:txBody>
          <a:bodyPr/>
          <a:lstStyle>
            <a:lvl1pPr marL="0" indent="0" algn="r">
              <a:buFontTx/>
              <a:buNone/>
              <a:defRPr sz="1400" baseline="0">
                <a:solidFill>
                  <a:schemeClr val="bg1"/>
                </a:solidFill>
              </a:defRPr>
            </a:lvl1pPr>
          </a:lstStyle>
          <a:p>
            <a:pPr lvl="0"/>
            <a:r>
              <a:rPr lang="en-US"/>
              <a:t>Date</a:t>
            </a:r>
          </a:p>
        </p:txBody>
      </p:sp>
    </p:spTree>
    <p:extLst>
      <p:ext uri="{BB962C8B-B14F-4D97-AF65-F5344CB8AC3E}">
        <p14:creationId xmlns:p14="http://schemas.microsoft.com/office/powerpoint/2010/main" val="3314138180"/>
      </p:ext>
    </p:extLst>
  </p:cSld>
  <p:clrMapOvr>
    <a:masterClrMapping/>
  </p:clrMapOvr>
</p:sldLayout>
</file>

<file path=ppt/slideLayouts/slideLayout530.xml><?xml version="1.0" encoding="utf-8"?>
<p:sldLayout xmlns:a="http://schemas.openxmlformats.org/drawingml/2006/main" xmlns:r="http://schemas.openxmlformats.org/officeDocument/2006/relationships" xmlns:p="http://schemas.openxmlformats.org/presentationml/2006/main" preserve="1" userDrawn="1">
  <p:cSld name="White Background Title Subtitle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11544300" cy="582612"/>
          </a:xfrm>
        </p:spPr>
        <p:txBody>
          <a:bodyPr vert="horz" lIns="91440" tIns="45720" rIns="91440" bIns="45720" rtlCol="0">
            <a:normAutofit/>
          </a:bodyPr>
          <a:lstStyle>
            <a:lvl1pPr marL="0" indent="0">
              <a:buFont typeface="Wingdings" pitchFamily="2" charset="2"/>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
        <p:nvSpPr>
          <p:cNvPr id="6" name="Text Placeholder 5">
            <a:extLst>
              <a:ext uri="{FF2B5EF4-FFF2-40B4-BE49-F238E27FC236}">
                <a16:creationId xmlns:a16="http://schemas.microsoft.com/office/drawing/2014/main" id="{97084CA6-B8B1-5F6F-865F-E940B9D36671}"/>
              </a:ext>
            </a:extLst>
          </p:cNvPr>
          <p:cNvSpPr>
            <a:spLocks noGrp="1"/>
          </p:cNvSpPr>
          <p:nvPr>
            <p:ph type="body" sz="quarter" idx="13" hasCustomPrompt="1"/>
          </p:nvPr>
        </p:nvSpPr>
        <p:spPr>
          <a:xfrm>
            <a:off x="304800" y="2057400"/>
            <a:ext cx="115443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98290312"/>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531.xml><?xml version="1.0" encoding="utf-8"?>
<p:sldLayout xmlns:a="http://schemas.openxmlformats.org/drawingml/2006/main" xmlns:r="http://schemas.openxmlformats.org/officeDocument/2006/relationships" xmlns:p="http://schemas.openxmlformats.org/presentationml/2006/main" preserve="1" userDrawn="1">
  <p:cSld name="White Background Title 2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9" name="Text Placeholder 5">
            <a:extLst>
              <a:ext uri="{FF2B5EF4-FFF2-40B4-BE49-F238E27FC236}">
                <a16:creationId xmlns:a16="http://schemas.microsoft.com/office/drawing/2014/main" id="{B31D70AF-7580-F143-9574-DF082F671F95}"/>
              </a:ext>
            </a:extLst>
          </p:cNvPr>
          <p:cNvSpPr>
            <a:spLocks noGrp="1"/>
          </p:cNvSpPr>
          <p:nvPr>
            <p:ph type="body" sz="quarter" idx="13" hasCustomPrompt="1"/>
          </p:nvPr>
        </p:nvSpPr>
        <p:spPr>
          <a:xfrm>
            <a:off x="304800" y="1567502"/>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0" name="Text Placeholder 5">
            <a:extLst>
              <a:ext uri="{FF2B5EF4-FFF2-40B4-BE49-F238E27FC236}">
                <a16:creationId xmlns:a16="http://schemas.microsoft.com/office/drawing/2014/main" id="{47624E3D-E7BF-595A-B8B8-8BCE1239CCA3}"/>
              </a:ext>
            </a:extLst>
          </p:cNvPr>
          <p:cNvSpPr>
            <a:spLocks noGrp="1"/>
          </p:cNvSpPr>
          <p:nvPr>
            <p:ph type="body" sz="quarter" idx="14" hasCustomPrompt="1"/>
          </p:nvPr>
        </p:nvSpPr>
        <p:spPr>
          <a:xfrm>
            <a:off x="6213227" y="1567502"/>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8358171"/>
      </p:ext>
    </p:extLst>
  </p:cSld>
  <p:clrMapOvr>
    <a:masterClrMapping/>
  </p:clrMapOvr>
  <p:extLst>
    <p:ext uri="{DCECCB84-F9BA-43D5-87BE-67443E8EF086}">
      <p15:sldGuideLst xmlns:p15="http://schemas.microsoft.com/office/powerpoint/2012/main">
        <p15:guide id="1" pos="3912">
          <p15:clr>
            <a:srgbClr val="FBAE40"/>
          </p15:clr>
        </p15:guide>
        <p15:guide id="2" pos="3744">
          <p15:clr>
            <a:srgbClr val="FBAE40"/>
          </p15:clr>
        </p15:guide>
        <p15:guide id="3" orient="horz" pos="768">
          <p15:clr>
            <a:srgbClr val="FBAE40"/>
          </p15:clr>
        </p15:guide>
      </p15:sldGuideLst>
    </p:ext>
  </p:extLst>
</p:sldLayout>
</file>

<file path=ppt/slideLayouts/slideLayout532.xml><?xml version="1.0" encoding="utf-8"?>
<p:sldLayout xmlns:a="http://schemas.openxmlformats.org/drawingml/2006/main" xmlns:r="http://schemas.openxmlformats.org/officeDocument/2006/relationships" xmlns:p="http://schemas.openxmlformats.org/presentationml/2006/main" preserve="1" userDrawn="1">
  <p:cSld name="White Background Title Subtitle 2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11544300" cy="582612"/>
          </a:xfrm>
        </p:spPr>
        <p:txBody>
          <a:bodyPr vert="horz" lIns="91440" tIns="45720" rIns="91440" bIns="45720" rtlCol="0">
            <a:normAutofit/>
          </a:bodyPr>
          <a:lstStyle>
            <a:lvl1pPr marL="0" indent="0">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
        <p:nvSpPr>
          <p:cNvPr id="9" name="Text Placeholder 5">
            <a:extLst>
              <a:ext uri="{FF2B5EF4-FFF2-40B4-BE49-F238E27FC236}">
                <a16:creationId xmlns:a16="http://schemas.microsoft.com/office/drawing/2014/main" id="{B31D70AF-7580-F143-9574-DF082F671F95}"/>
              </a:ext>
            </a:extLst>
          </p:cNvPr>
          <p:cNvSpPr>
            <a:spLocks noGrp="1"/>
          </p:cNvSpPr>
          <p:nvPr>
            <p:ph type="body" sz="quarter" idx="13" hasCustomPrompt="1"/>
          </p:nvPr>
        </p:nvSpPr>
        <p:spPr>
          <a:xfrm>
            <a:off x="304800" y="2057400"/>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0" name="Text Placeholder 5">
            <a:extLst>
              <a:ext uri="{FF2B5EF4-FFF2-40B4-BE49-F238E27FC236}">
                <a16:creationId xmlns:a16="http://schemas.microsoft.com/office/drawing/2014/main" id="{47624E3D-E7BF-595A-B8B8-8BCE1239CCA3}"/>
              </a:ext>
            </a:extLst>
          </p:cNvPr>
          <p:cNvSpPr>
            <a:spLocks noGrp="1"/>
          </p:cNvSpPr>
          <p:nvPr>
            <p:ph type="body" sz="quarter" idx="14" hasCustomPrompt="1"/>
          </p:nvPr>
        </p:nvSpPr>
        <p:spPr>
          <a:xfrm>
            <a:off x="6213227" y="2057400"/>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58998292"/>
      </p:ext>
    </p:extLst>
  </p:cSld>
  <p:clrMapOvr>
    <a:masterClrMapping/>
  </p:clrMapOvr>
  <p:extLst>
    <p:ext uri="{DCECCB84-F9BA-43D5-87BE-67443E8EF086}">
      <p15:sldGuideLst xmlns:p15="http://schemas.microsoft.com/office/powerpoint/2012/main">
        <p15:guide id="1" pos="3912">
          <p15:clr>
            <a:srgbClr val="FBAE40"/>
          </p15:clr>
        </p15:guide>
        <p15:guide id="2" pos="3744">
          <p15:clr>
            <a:srgbClr val="FBAE40"/>
          </p15:clr>
        </p15:guide>
        <p15:guide id="3" orient="horz" pos="768">
          <p15:clr>
            <a:srgbClr val="FBAE40"/>
          </p15:clr>
        </p15:guide>
      </p15:sldGuideLst>
    </p:ext>
  </p:extLst>
</p:sldLayout>
</file>

<file path=ppt/slideLayouts/slideLayout533.xml><?xml version="1.0" encoding="utf-8"?>
<p:sldLayout xmlns:a="http://schemas.openxmlformats.org/drawingml/2006/main" xmlns:r="http://schemas.openxmlformats.org/officeDocument/2006/relationships" xmlns:p="http://schemas.openxmlformats.org/presentationml/2006/main" preserve="1" userDrawn="1">
  <p:cSld name="White Background Title Subtitle Copy Imag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5641848"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5641848" cy="582612"/>
          </a:xfrm>
        </p:spPr>
        <p:txBody>
          <a:bodyPr vert="horz" lIns="91440" tIns="45720" rIns="91440" bIns="45720" rtlCol="0">
            <a:normAutofit/>
          </a:bodyPr>
          <a:lstStyle>
            <a:lvl1pPr marL="0" indent="0">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
        <p:nvSpPr>
          <p:cNvPr id="9" name="Picture Placeholder 8">
            <a:extLst>
              <a:ext uri="{FF2B5EF4-FFF2-40B4-BE49-F238E27FC236}">
                <a16:creationId xmlns:a16="http://schemas.microsoft.com/office/drawing/2014/main" id="{3E6B7351-222B-3BFB-5D5C-6161EF1A84A9}"/>
              </a:ext>
            </a:extLst>
          </p:cNvPr>
          <p:cNvSpPr>
            <a:spLocks noGrp="1"/>
          </p:cNvSpPr>
          <p:nvPr>
            <p:ph type="pic" sz="quarter" idx="14"/>
          </p:nvPr>
        </p:nvSpPr>
        <p:spPr>
          <a:xfrm>
            <a:off x="6096001" y="-1"/>
            <a:ext cx="6095999" cy="6539607"/>
          </a:xfrm>
        </p:spPr>
        <p:txBody>
          <a:bodyPr/>
          <a:lstStyle/>
          <a:p>
            <a:endParaRPr lang="en-US" dirty="0"/>
          </a:p>
        </p:txBody>
      </p:sp>
      <p:sp>
        <p:nvSpPr>
          <p:cNvPr id="10" name="Text Placeholder 5">
            <a:extLst>
              <a:ext uri="{FF2B5EF4-FFF2-40B4-BE49-F238E27FC236}">
                <a16:creationId xmlns:a16="http://schemas.microsoft.com/office/drawing/2014/main" id="{F7EEE8DC-6A5B-C198-BD0A-C7E1FF70B471}"/>
              </a:ext>
            </a:extLst>
          </p:cNvPr>
          <p:cNvSpPr>
            <a:spLocks noGrp="1"/>
          </p:cNvSpPr>
          <p:nvPr>
            <p:ph type="body" sz="quarter" idx="13" hasCustomPrompt="1"/>
          </p:nvPr>
        </p:nvSpPr>
        <p:spPr>
          <a:xfrm>
            <a:off x="304800" y="2057400"/>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74243377"/>
      </p:ext>
    </p:extLst>
  </p:cSld>
  <p:clrMapOvr>
    <a:masterClrMapping/>
  </p:clrMapOvr>
  <p:extLst>
    <p:ext uri="{DCECCB84-F9BA-43D5-87BE-67443E8EF086}">
      <p15:sldGuideLst xmlns:p15="http://schemas.microsoft.com/office/powerpoint/2012/main">
        <p15:guide id="1" pos="3840">
          <p15:clr>
            <a:srgbClr val="FBAE40"/>
          </p15:clr>
        </p15:guide>
        <p15:guide id="2" pos="3744">
          <p15:clr>
            <a:srgbClr val="FBAE40"/>
          </p15:clr>
        </p15:guide>
        <p15:guide id="3" orient="horz" pos="768">
          <p15:clr>
            <a:srgbClr val="FBAE40"/>
          </p15:clr>
        </p15:guide>
      </p15:sldGuideLst>
    </p:ext>
  </p:extLst>
</p:sldLayout>
</file>

<file path=ppt/slideLayouts/slideLayout534.xml><?xml version="1.0" encoding="utf-8"?>
<p:sldLayout xmlns:a="http://schemas.openxmlformats.org/drawingml/2006/main" xmlns:r="http://schemas.openxmlformats.org/officeDocument/2006/relationships" xmlns:p="http://schemas.openxmlformats.org/presentationml/2006/main" preserve="1" userDrawn="1">
  <p:cSld name="White Background Title Subtitle Copy Image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6326336" y="571522"/>
            <a:ext cx="5641848"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6326336" y="1219200"/>
            <a:ext cx="5641848" cy="582612"/>
          </a:xfrm>
        </p:spPr>
        <p:txBody>
          <a:bodyPr vert="horz" lIns="91440" tIns="45720" rIns="91440" bIns="45720" rtlCol="0">
            <a:normAutofit/>
          </a:bodyPr>
          <a:lstStyle>
            <a:lvl1pPr marL="0" indent="0">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
        <p:nvSpPr>
          <p:cNvPr id="9" name="Picture Placeholder 8">
            <a:extLst>
              <a:ext uri="{FF2B5EF4-FFF2-40B4-BE49-F238E27FC236}">
                <a16:creationId xmlns:a16="http://schemas.microsoft.com/office/drawing/2014/main" id="{3E6B7351-222B-3BFB-5D5C-6161EF1A84A9}"/>
              </a:ext>
            </a:extLst>
          </p:cNvPr>
          <p:cNvSpPr>
            <a:spLocks noGrp="1"/>
          </p:cNvSpPr>
          <p:nvPr>
            <p:ph type="pic" sz="quarter" idx="14"/>
          </p:nvPr>
        </p:nvSpPr>
        <p:spPr>
          <a:xfrm>
            <a:off x="1" y="-1"/>
            <a:ext cx="6096000" cy="6539607"/>
          </a:xfrm>
        </p:spPr>
        <p:txBody>
          <a:bodyPr/>
          <a:lstStyle/>
          <a:p>
            <a:endParaRPr lang="en-US" dirty="0"/>
          </a:p>
        </p:txBody>
      </p:sp>
      <p:sp>
        <p:nvSpPr>
          <p:cNvPr id="10" name="Text Placeholder 5">
            <a:extLst>
              <a:ext uri="{FF2B5EF4-FFF2-40B4-BE49-F238E27FC236}">
                <a16:creationId xmlns:a16="http://schemas.microsoft.com/office/drawing/2014/main" id="{B10699C7-03A9-9D5F-5D8D-68A7B4ECFB59}"/>
              </a:ext>
            </a:extLst>
          </p:cNvPr>
          <p:cNvSpPr>
            <a:spLocks noGrp="1"/>
          </p:cNvSpPr>
          <p:nvPr>
            <p:ph type="body" sz="quarter" idx="15" hasCustomPrompt="1"/>
          </p:nvPr>
        </p:nvSpPr>
        <p:spPr>
          <a:xfrm>
            <a:off x="6329384" y="2057400"/>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1687484"/>
      </p:ext>
    </p:extLst>
  </p:cSld>
  <p:clrMapOvr>
    <a:masterClrMapping/>
  </p:clrMapOvr>
  <p:extLst>
    <p:ext uri="{DCECCB84-F9BA-43D5-87BE-67443E8EF086}">
      <p15:sldGuideLst xmlns:p15="http://schemas.microsoft.com/office/powerpoint/2012/main">
        <p15:guide id="1" pos="3840">
          <p15:clr>
            <a:srgbClr val="FBAE40"/>
          </p15:clr>
        </p15:guide>
        <p15:guide id="2" pos="3984">
          <p15:clr>
            <a:srgbClr val="FBAE40"/>
          </p15:clr>
        </p15:guide>
        <p15:guide id="3" orient="horz" pos="768">
          <p15:clr>
            <a:srgbClr val="FBAE40"/>
          </p15:clr>
        </p15:guide>
      </p15:sldGuideLst>
    </p:ext>
  </p:extLst>
</p:sldLayout>
</file>

<file path=ppt/slideLayouts/slideLayout535.xml><?xml version="1.0" encoding="utf-8"?>
<p:sldLayout xmlns:a="http://schemas.openxmlformats.org/drawingml/2006/main" xmlns:r="http://schemas.openxmlformats.org/officeDocument/2006/relationships" xmlns:p="http://schemas.openxmlformats.org/presentationml/2006/main" preserve="1" userDrawn="1">
  <p:cSld name="White Background Title Chart">
    <p:spTree>
      <p:nvGrpSpPr>
        <p:cNvPr id="1" name=""/>
        <p:cNvGrpSpPr/>
        <p:nvPr/>
      </p:nvGrpSpPr>
      <p:grpSpPr>
        <a:xfrm>
          <a:off x="0" y="0"/>
          <a:ext cx="0" cy="0"/>
          <a:chOff x="0" y="0"/>
          <a:chExt cx="0" cy="0"/>
        </a:xfrm>
      </p:grpSpPr>
      <p:sp>
        <p:nvSpPr>
          <p:cNvPr id="5" name="Line">
            <a:extLst>
              <a:ext uri="{FF2B5EF4-FFF2-40B4-BE49-F238E27FC236}">
                <a16:creationId xmlns:a16="http://schemas.microsoft.com/office/drawing/2014/main" id="{83D016EE-31A0-CEF0-E3D1-F942263C32C7}"/>
              </a:ext>
            </a:extLst>
          </p:cNvPr>
          <p:cNvSpPr/>
          <p:nvPr userDrawn="1"/>
        </p:nvSpPr>
        <p:spPr>
          <a:xfrm flipV="1">
            <a:off x="4264886" y="683399"/>
            <a:ext cx="0" cy="5651501"/>
          </a:xfrm>
          <a:prstGeom prst="line">
            <a:avLst/>
          </a:prstGeom>
          <a:ln w="12700">
            <a:solidFill>
              <a:srgbClr val="BFBFBF"/>
            </a:solidFill>
            <a:miter lim="400000"/>
          </a:ln>
        </p:spPr>
        <p:txBody>
          <a:bodyPr lIns="25390" tIns="25390" rIns="25390" bIns="25390" anchor="ctr"/>
          <a:lstStyle/>
          <a:p>
            <a:pPr>
              <a:defRPr sz="4000">
                <a:solidFill>
                  <a:srgbClr val="FFFFFF"/>
                </a:solidFill>
                <a:effectLst>
                  <a:outerShdw blurRad="38100" dist="12700" dir="5400000" rotWithShape="0">
                    <a:srgbClr val="000000">
                      <a:alpha val="50000"/>
                    </a:srgbClr>
                  </a:outerShdw>
                </a:effectLst>
              </a:defRPr>
            </a:pPr>
            <a:endParaRPr sz="1999" dirty="0">
              <a:latin typeface="Univers Light" panose="020B0403020202020204" pitchFamily="34" charset="0"/>
            </a:endParaRPr>
          </a:p>
        </p:txBody>
      </p:sp>
      <p:sp>
        <p:nvSpPr>
          <p:cNvPr id="7" name="Chart Placeholder 10">
            <a:extLst>
              <a:ext uri="{FF2B5EF4-FFF2-40B4-BE49-F238E27FC236}">
                <a16:creationId xmlns:a16="http://schemas.microsoft.com/office/drawing/2014/main" id="{269E911D-5085-3547-48F4-ACACAB0E8C80}"/>
              </a:ext>
            </a:extLst>
          </p:cNvPr>
          <p:cNvSpPr>
            <a:spLocks noGrp="1"/>
          </p:cNvSpPr>
          <p:nvPr>
            <p:ph type="chart" sz="quarter" idx="12"/>
          </p:nvPr>
        </p:nvSpPr>
        <p:spPr>
          <a:xfrm>
            <a:off x="4573440" y="571500"/>
            <a:ext cx="7282986" cy="5753099"/>
          </a:xfrm>
          <a:prstGeom prst="rect">
            <a:avLst/>
          </a:prstGeom>
        </p:spPr>
        <p:txBody>
          <a:bodyPr/>
          <a:lstStyle>
            <a:lvl1pPr>
              <a:defRPr b="0" i="0">
                <a:latin typeface="Univers Light" panose="020B0403020202020204" pitchFamily="34" charset="0"/>
              </a:defRPr>
            </a:lvl1pPr>
          </a:lstStyle>
          <a:p>
            <a:endParaRPr lang="en-US" dirty="0"/>
          </a:p>
        </p:txBody>
      </p:sp>
      <p:sp>
        <p:nvSpPr>
          <p:cNvPr id="2" name="Title 1">
            <a:extLst>
              <a:ext uri="{FF2B5EF4-FFF2-40B4-BE49-F238E27FC236}">
                <a16:creationId xmlns:a16="http://schemas.microsoft.com/office/drawing/2014/main" id="{BBE1E901-218F-F241-6F8E-AC162E8959EA}"/>
              </a:ext>
            </a:extLst>
          </p:cNvPr>
          <p:cNvSpPr>
            <a:spLocks noGrp="1"/>
          </p:cNvSpPr>
          <p:nvPr>
            <p:ph type="title"/>
          </p:nvPr>
        </p:nvSpPr>
        <p:spPr>
          <a:xfrm>
            <a:off x="304800" y="620950"/>
            <a:ext cx="3651533" cy="5723998"/>
          </a:xfrm>
        </p:spPr>
        <p:txBody>
          <a:bodyPr anchor="t"/>
          <a:lstStyle/>
          <a:p>
            <a:r>
              <a:rPr lang="en-US"/>
              <a:t>Click to edit Master title style</a:t>
            </a:r>
          </a:p>
        </p:txBody>
      </p:sp>
    </p:spTree>
    <p:extLst>
      <p:ext uri="{BB962C8B-B14F-4D97-AF65-F5344CB8AC3E}">
        <p14:creationId xmlns:p14="http://schemas.microsoft.com/office/powerpoint/2010/main" val="3674140167"/>
      </p:ext>
    </p:extLst>
  </p:cSld>
  <p:clrMapOvr>
    <a:masterClrMapping/>
  </p:clrMapOvr>
  <p:extLst>
    <p:ext uri="{DCECCB84-F9BA-43D5-87BE-67443E8EF086}">
      <p15:sldGuideLst xmlns:p15="http://schemas.microsoft.com/office/powerpoint/2012/main">
        <p15:guide id="1" pos="2880">
          <p15:clr>
            <a:srgbClr val="FBAE40"/>
          </p15:clr>
        </p15:guide>
        <p15:guide id="2" pos="2688">
          <p15:clr>
            <a:srgbClr val="FBAE40"/>
          </p15:clr>
        </p15:guide>
        <p15:guide id="3" pos="2496">
          <p15:clr>
            <a:srgbClr val="FBAE40"/>
          </p15:clr>
        </p15:guide>
      </p15:sldGuideLst>
    </p:ext>
  </p:extLst>
</p:sldLayout>
</file>

<file path=ppt/slideLayouts/slideLayout536.xml><?xml version="1.0" encoding="utf-8"?>
<p:sldLayout xmlns:a="http://schemas.openxmlformats.org/drawingml/2006/main" xmlns:r="http://schemas.openxmlformats.org/officeDocument/2006/relationships" xmlns:p="http://schemas.openxmlformats.org/presentationml/2006/main" preserve="1" userDrawn="1">
  <p:cSld name="White Background 2 Culumn">
    <p:spTree>
      <p:nvGrpSpPr>
        <p:cNvPr id="1" name=""/>
        <p:cNvGrpSpPr/>
        <p:nvPr/>
      </p:nvGrpSpPr>
      <p:grpSpPr>
        <a:xfrm>
          <a:off x="0" y="0"/>
          <a:ext cx="0" cy="0"/>
          <a:chOff x="0" y="0"/>
          <a:chExt cx="0" cy="0"/>
        </a:xfrm>
      </p:grpSpPr>
      <p:sp>
        <p:nvSpPr>
          <p:cNvPr id="8" name="Text Placeholder 28">
            <a:extLst>
              <a:ext uri="{FF2B5EF4-FFF2-40B4-BE49-F238E27FC236}">
                <a16:creationId xmlns:a16="http://schemas.microsoft.com/office/drawing/2014/main" id="{43C7B869-299E-2BCE-3ADB-EBEFB4CDF749}"/>
              </a:ext>
            </a:extLst>
          </p:cNvPr>
          <p:cNvSpPr>
            <a:spLocks noGrp="1"/>
          </p:cNvSpPr>
          <p:nvPr>
            <p:ph type="body" sz="quarter" idx="14"/>
          </p:nvPr>
        </p:nvSpPr>
        <p:spPr>
          <a:xfrm>
            <a:off x="6265195" y="1409699"/>
            <a:ext cx="5575395" cy="1159689"/>
          </a:xfrm>
          <a:prstGeom prst="rect">
            <a:avLst/>
          </a:prstGeom>
        </p:spPr>
        <p:txBody>
          <a:bodyPr vert="horz" lIns="91440" tIns="45720" rIns="91440" bIns="45720" rtlCol="0" anchor="t">
            <a:noAutofit/>
          </a:bodyPr>
          <a:lstStyle>
            <a:lvl1pPr marL="0" indent="0">
              <a:buNone/>
              <a:tabLst/>
              <a:defRPr lang="en-US" sz="3200" smtClean="0">
                <a:latin typeface="Univers Light" panose="020B0403020202020204" pitchFamily="34" charset="0"/>
                <a:ea typeface="+mj-ea"/>
                <a:cs typeface="+mj-cs"/>
              </a:defRPr>
            </a:lvl1pPr>
            <a:lvl2pPr>
              <a:defRPr lang="en-US" smtClean="0"/>
            </a:lvl2pPr>
            <a:lvl3pPr>
              <a:defRPr lang="en-US" smtClean="0"/>
            </a:lvl3pPr>
            <a:lvl4pPr>
              <a:defRPr lang="en-US" smtClean="0"/>
            </a:lvl4pPr>
            <a:lvl5pPr>
              <a:defRPr lang="en-US"/>
            </a:lvl5pPr>
          </a:lstStyle>
          <a:p>
            <a:pPr marL="15875" lvl="0" indent="-15875">
              <a:spcBef>
                <a:spcPct val="0"/>
              </a:spcBef>
            </a:pPr>
            <a:r>
              <a:rPr lang="en-US"/>
              <a:t>Click to edit Master text styles</a:t>
            </a:r>
          </a:p>
        </p:txBody>
      </p:sp>
      <p:sp>
        <p:nvSpPr>
          <p:cNvPr id="12" name="Text Placeholder 28">
            <a:extLst>
              <a:ext uri="{FF2B5EF4-FFF2-40B4-BE49-F238E27FC236}">
                <a16:creationId xmlns:a16="http://schemas.microsoft.com/office/drawing/2014/main" id="{1E24E712-8D8A-7425-52F0-DFB87F48B1B4}"/>
              </a:ext>
            </a:extLst>
          </p:cNvPr>
          <p:cNvSpPr>
            <a:spLocks noGrp="1"/>
          </p:cNvSpPr>
          <p:nvPr>
            <p:ph type="body" sz="quarter" idx="15"/>
          </p:nvPr>
        </p:nvSpPr>
        <p:spPr>
          <a:xfrm>
            <a:off x="304519" y="1409700"/>
            <a:ext cx="5575395" cy="1159689"/>
          </a:xfrm>
          <a:prstGeom prst="rect">
            <a:avLst/>
          </a:prstGeom>
        </p:spPr>
        <p:txBody>
          <a:bodyPr vert="horz" lIns="91440" tIns="45720" rIns="91440" bIns="45720" rtlCol="0" anchor="t">
            <a:noAutofit/>
          </a:bodyPr>
          <a:lstStyle>
            <a:lvl1pPr marL="0" indent="0">
              <a:buNone/>
              <a:tabLst/>
              <a:defRPr lang="en-US" sz="3200" smtClean="0">
                <a:latin typeface="Univers Light" panose="020B0403020202020204" pitchFamily="34" charset="0"/>
                <a:ea typeface="+mj-ea"/>
                <a:cs typeface="+mj-cs"/>
              </a:defRPr>
            </a:lvl1pPr>
            <a:lvl2pPr>
              <a:defRPr lang="en-US" smtClean="0"/>
            </a:lvl2pPr>
            <a:lvl3pPr>
              <a:defRPr lang="en-US" smtClean="0"/>
            </a:lvl3pPr>
            <a:lvl4pPr>
              <a:defRPr lang="en-US" smtClean="0"/>
            </a:lvl4pPr>
            <a:lvl5pPr>
              <a:defRPr lang="en-US"/>
            </a:lvl5pPr>
          </a:lstStyle>
          <a:p>
            <a:pPr marL="15875" lvl="0" indent="-15875">
              <a:spcBef>
                <a:spcPct val="0"/>
              </a:spcBef>
            </a:pPr>
            <a:r>
              <a:rPr lang="en-US"/>
              <a:t>Click to edit Master text styles</a:t>
            </a:r>
          </a:p>
        </p:txBody>
      </p:sp>
      <p:sp>
        <p:nvSpPr>
          <p:cNvPr id="14" name="Text Placeholder 5">
            <a:extLst>
              <a:ext uri="{FF2B5EF4-FFF2-40B4-BE49-F238E27FC236}">
                <a16:creationId xmlns:a16="http://schemas.microsoft.com/office/drawing/2014/main" id="{B845577C-61D2-DE30-7DC5-7B6CD79E9C3B}"/>
              </a:ext>
            </a:extLst>
          </p:cNvPr>
          <p:cNvSpPr>
            <a:spLocks noGrp="1"/>
          </p:cNvSpPr>
          <p:nvPr>
            <p:ph type="body" sz="quarter" idx="13" hasCustomPrompt="1"/>
          </p:nvPr>
        </p:nvSpPr>
        <p:spPr>
          <a:xfrm>
            <a:off x="304800" y="2764840"/>
            <a:ext cx="5575114" cy="3680409"/>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5" name="Text Placeholder 5">
            <a:extLst>
              <a:ext uri="{FF2B5EF4-FFF2-40B4-BE49-F238E27FC236}">
                <a16:creationId xmlns:a16="http://schemas.microsoft.com/office/drawing/2014/main" id="{B956DDE4-D3FB-5E9C-22A7-48AD65F61925}"/>
              </a:ext>
            </a:extLst>
          </p:cNvPr>
          <p:cNvSpPr>
            <a:spLocks noGrp="1"/>
          </p:cNvSpPr>
          <p:nvPr>
            <p:ph type="body" sz="quarter" idx="16" hasCustomPrompt="1"/>
          </p:nvPr>
        </p:nvSpPr>
        <p:spPr>
          <a:xfrm>
            <a:off x="6264914" y="2764838"/>
            <a:ext cx="5575395" cy="3680411"/>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4ACBB80F-7D7F-BB62-E374-9CD545989C62}"/>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56557073"/>
      </p:ext>
    </p:extLst>
  </p:cSld>
  <p:clrMapOvr>
    <a:masterClrMapping/>
  </p:clrMapOvr>
</p:sldLayout>
</file>

<file path=ppt/slideLayouts/slideLayout537.xml><?xml version="1.0" encoding="utf-8"?>
<p:sldLayout xmlns:a="http://schemas.openxmlformats.org/drawingml/2006/main" xmlns:r="http://schemas.openxmlformats.org/officeDocument/2006/relationships" xmlns:p="http://schemas.openxmlformats.org/presentationml/2006/main" preserve="1" userDrawn="1">
  <p:cSld name="White Background 3 Culumn">
    <p:spTree>
      <p:nvGrpSpPr>
        <p:cNvPr id="1" name=""/>
        <p:cNvGrpSpPr/>
        <p:nvPr/>
      </p:nvGrpSpPr>
      <p:grpSpPr>
        <a:xfrm>
          <a:off x="0" y="0"/>
          <a:ext cx="0" cy="0"/>
          <a:chOff x="0" y="0"/>
          <a:chExt cx="0" cy="0"/>
        </a:xfrm>
      </p:grpSpPr>
      <p:sp>
        <p:nvSpPr>
          <p:cNvPr id="23" name="Text Placeholder 22">
            <a:extLst>
              <a:ext uri="{FF2B5EF4-FFF2-40B4-BE49-F238E27FC236}">
                <a16:creationId xmlns:a16="http://schemas.microsoft.com/office/drawing/2014/main" id="{434CE2AE-67FD-0F67-AC43-FAEA26EE3CD3}"/>
              </a:ext>
            </a:extLst>
          </p:cNvPr>
          <p:cNvSpPr>
            <a:spLocks noGrp="1"/>
          </p:cNvSpPr>
          <p:nvPr>
            <p:ph type="body" sz="quarter" idx="18"/>
          </p:nvPr>
        </p:nvSpPr>
        <p:spPr>
          <a:xfrm>
            <a:off x="311266" y="1410514"/>
            <a:ext cx="3632192" cy="1158875"/>
          </a:xfrm>
        </p:spPr>
        <p:txBody>
          <a:bodyPr vert="horz" lIns="91440" tIns="45720" rIns="91440" bIns="45720" rtlCol="0" anchor="t">
            <a:noAutofit/>
          </a:bodyPr>
          <a:lstStyle>
            <a:lvl1pPr marL="0" indent="0">
              <a:buFontTx/>
              <a:buNone/>
              <a:defRPr lang="en-US" sz="3000" smtClean="0">
                <a:latin typeface="Univers Light" panose="020B0403020202020204" pitchFamily="34" charset="0"/>
                <a:ea typeface="+mj-ea"/>
                <a:cs typeface="+mj-cs"/>
              </a:defRPr>
            </a:lvl1pPr>
            <a:lvl2pPr marL="228508" indent="0">
              <a:buFontTx/>
              <a:buNone/>
              <a:defRPr lang="en-US" smtClean="0"/>
            </a:lvl2pPr>
            <a:lvl3pPr marL="228508" indent="0">
              <a:buFontTx/>
              <a:buNone/>
              <a:defRPr lang="en-US" smtClean="0"/>
            </a:lvl3pPr>
            <a:lvl4pPr marL="228508" indent="0">
              <a:buFontTx/>
              <a:buNone/>
              <a:defRPr lang="en-US" smtClean="0"/>
            </a:lvl4pPr>
            <a:lvl5pPr marL="228508" indent="0">
              <a:buFontTx/>
              <a:buNone/>
              <a:defRPr lang="en-US"/>
            </a:lvl5pPr>
          </a:lstStyle>
          <a:p>
            <a:pPr marL="9525" lvl="0" indent="-9525">
              <a:spcBef>
                <a:spcPct val="0"/>
              </a:spcBef>
              <a:buNone/>
              <a:tabLst/>
            </a:pPr>
            <a:r>
              <a:rPr lang="en-US"/>
              <a:t>Click to edit Master text styles</a:t>
            </a:r>
          </a:p>
        </p:txBody>
      </p:sp>
      <p:sp>
        <p:nvSpPr>
          <p:cNvPr id="24" name="Text Placeholder 22">
            <a:extLst>
              <a:ext uri="{FF2B5EF4-FFF2-40B4-BE49-F238E27FC236}">
                <a16:creationId xmlns:a16="http://schemas.microsoft.com/office/drawing/2014/main" id="{47B76B61-373C-2F29-4F91-F1180377A3BE}"/>
              </a:ext>
            </a:extLst>
          </p:cNvPr>
          <p:cNvSpPr>
            <a:spLocks noGrp="1"/>
          </p:cNvSpPr>
          <p:nvPr>
            <p:ph type="body" sz="quarter" idx="19"/>
          </p:nvPr>
        </p:nvSpPr>
        <p:spPr>
          <a:xfrm>
            <a:off x="4279904" y="1410514"/>
            <a:ext cx="3632192" cy="1158875"/>
          </a:xfrm>
        </p:spPr>
        <p:txBody>
          <a:bodyPr vert="horz" lIns="91440" tIns="45720" rIns="91440" bIns="45720" rtlCol="0" anchor="t">
            <a:noAutofit/>
          </a:bodyPr>
          <a:lstStyle>
            <a:lvl1pPr marL="0" indent="0">
              <a:buFontTx/>
              <a:buNone/>
              <a:defRPr lang="en-US" sz="3000" smtClean="0">
                <a:latin typeface="Univers Light" panose="020B0403020202020204" pitchFamily="34" charset="0"/>
                <a:ea typeface="+mj-ea"/>
                <a:cs typeface="+mj-cs"/>
              </a:defRPr>
            </a:lvl1pPr>
            <a:lvl2pPr marL="228508" indent="0">
              <a:buFontTx/>
              <a:buNone/>
              <a:defRPr lang="en-US" smtClean="0"/>
            </a:lvl2pPr>
            <a:lvl3pPr marL="228508" indent="0">
              <a:buFontTx/>
              <a:buNone/>
              <a:defRPr lang="en-US" smtClean="0"/>
            </a:lvl3pPr>
            <a:lvl4pPr marL="228508" indent="0">
              <a:buFontTx/>
              <a:buNone/>
              <a:defRPr lang="en-US" smtClean="0"/>
            </a:lvl4pPr>
            <a:lvl5pPr marL="228508" indent="0">
              <a:buFontTx/>
              <a:buNone/>
              <a:defRPr lang="en-US"/>
            </a:lvl5pPr>
          </a:lstStyle>
          <a:p>
            <a:pPr marL="9525" lvl="0" indent="-9525">
              <a:spcBef>
                <a:spcPct val="0"/>
              </a:spcBef>
              <a:buNone/>
              <a:tabLst/>
            </a:pPr>
            <a:r>
              <a:rPr lang="en-US"/>
              <a:t>Click to edit Master text styles</a:t>
            </a:r>
          </a:p>
        </p:txBody>
      </p:sp>
      <p:sp>
        <p:nvSpPr>
          <p:cNvPr id="25" name="Text Placeholder 22">
            <a:extLst>
              <a:ext uri="{FF2B5EF4-FFF2-40B4-BE49-F238E27FC236}">
                <a16:creationId xmlns:a16="http://schemas.microsoft.com/office/drawing/2014/main" id="{CF19A8A2-F684-FE06-6A29-DA59370B201F}"/>
              </a:ext>
            </a:extLst>
          </p:cNvPr>
          <p:cNvSpPr>
            <a:spLocks noGrp="1"/>
          </p:cNvSpPr>
          <p:nvPr>
            <p:ph type="body" sz="quarter" idx="20"/>
          </p:nvPr>
        </p:nvSpPr>
        <p:spPr>
          <a:xfrm>
            <a:off x="8216908" y="1410514"/>
            <a:ext cx="3632192" cy="1158875"/>
          </a:xfrm>
        </p:spPr>
        <p:txBody>
          <a:bodyPr vert="horz" lIns="91440" tIns="45720" rIns="91440" bIns="45720" rtlCol="0" anchor="t">
            <a:noAutofit/>
          </a:bodyPr>
          <a:lstStyle>
            <a:lvl1pPr marL="0" indent="0">
              <a:buFontTx/>
              <a:buNone/>
              <a:defRPr lang="en-US" sz="3000" smtClean="0">
                <a:latin typeface="Univers Light" panose="020B0403020202020204" pitchFamily="34" charset="0"/>
                <a:ea typeface="+mj-ea"/>
                <a:cs typeface="+mj-cs"/>
              </a:defRPr>
            </a:lvl1pPr>
            <a:lvl2pPr marL="228508" indent="0">
              <a:buFontTx/>
              <a:buNone/>
              <a:defRPr lang="en-US" smtClean="0"/>
            </a:lvl2pPr>
            <a:lvl3pPr marL="228508" indent="0">
              <a:buFontTx/>
              <a:buNone/>
              <a:defRPr lang="en-US" smtClean="0"/>
            </a:lvl3pPr>
            <a:lvl4pPr marL="228508" indent="0">
              <a:buFontTx/>
              <a:buNone/>
              <a:defRPr lang="en-US" smtClean="0"/>
            </a:lvl4pPr>
            <a:lvl5pPr marL="228508" indent="0">
              <a:buFontTx/>
              <a:buNone/>
              <a:defRPr lang="en-US"/>
            </a:lvl5pPr>
          </a:lstStyle>
          <a:p>
            <a:pPr marL="9525" lvl="0" indent="-9525">
              <a:spcBef>
                <a:spcPct val="0"/>
              </a:spcBef>
              <a:buNone/>
              <a:tabLst/>
            </a:pPr>
            <a:r>
              <a:rPr lang="en-US"/>
              <a:t>Click to edit Master text styles</a:t>
            </a:r>
          </a:p>
        </p:txBody>
      </p:sp>
      <p:sp>
        <p:nvSpPr>
          <p:cNvPr id="11" name="Text Placeholder 5">
            <a:extLst>
              <a:ext uri="{FF2B5EF4-FFF2-40B4-BE49-F238E27FC236}">
                <a16:creationId xmlns:a16="http://schemas.microsoft.com/office/drawing/2014/main" id="{548F4759-018E-60E4-602B-ADE501DADF45}"/>
              </a:ext>
            </a:extLst>
          </p:cNvPr>
          <p:cNvSpPr>
            <a:spLocks noGrp="1"/>
          </p:cNvSpPr>
          <p:nvPr>
            <p:ph type="body" sz="quarter" idx="21" hasCustomPrompt="1"/>
          </p:nvPr>
        </p:nvSpPr>
        <p:spPr>
          <a:xfrm>
            <a:off x="304800" y="2764840"/>
            <a:ext cx="3632192" cy="368041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2" name="Text Placeholder 5">
            <a:extLst>
              <a:ext uri="{FF2B5EF4-FFF2-40B4-BE49-F238E27FC236}">
                <a16:creationId xmlns:a16="http://schemas.microsoft.com/office/drawing/2014/main" id="{0A7E8BAA-59E2-E822-DB25-5D93A4B0A6D0}"/>
              </a:ext>
            </a:extLst>
          </p:cNvPr>
          <p:cNvSpPr>
            <a:spLocks noGrp="1"/>
          </p:cNvSpPr>
          <p:nvPr>
            <p:ph type="body" sz="quarter" idx="22" hasCustomPrompt="1"/>
          </p:nvPr>
        </p:nvSpPr>
        <p:spPr>
          <a:xfrm>
            <a:off x="4279904" y="2764840"/>
            <a:ext cx="3632192" cy="368041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3" name="Text Placeholder 5">
            <a:extLst>
              <a:ext uri="{FF2B5EF4-FFF2-40B4-BE49-F238E27FC236}">
                <a16:creationId xmlns:a16="http://schemas.microsoft.com/office/drawing/2014/main" id="{B10C3491-3D03-F7D9-D15A-68DE3390862D}"/>
              </a:ext>
            </a:extLst>
          </p:cNvPr>
          <p:cNvSpPr>
            <a:spLocks noGrp="1"/>
          </p:cNvSpPr>
          <p:nvPr>
            <p:ph type="body" sz="quarter" idx="23" hasCustomPrompt="1"/>
          </p:nvPr>
        </p:nvSpPr>
        <p:spPr>
          <a:xfrm>
            <a:off x="8216908" y="2764840"/>
            <a:ext cx="3632192" cy="368041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6" name="Title 1">
            <a:extLst>
              <a:ext uri="{FF2B5EF4-FFF2-40B4-BE49-F238E27FC236}">
                <a16:creationId xmlns:a16="http://schemas.microsoft.com/office/drawing/2014/main" id="{9C6D5681-0E5A-928D-02CF-ABD4D86C0282}"/>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26400923"/>
      </p:ext>
    </p:extLst>
  </p:cSld>
  <p:clrMapOvr>
    <a:masterClrMapping/>
  </p:clrMapOvr>
</p:sldLayout>
</file>

<file path=ppt/slideLayouts/slideLayout538.xml><?xml version="1.0" encoding="utf-8"?>
<p:sldLayout xmlns:a="http://schemas.openxmlformats.org/drawingml/2006/main" xmlns:r="http://schemas.openxmlformats.org/officeDocument/2006/relationships" xmlns:p="http://schemas.openxmlformats.org/presentationml/2006/main" preserve="1" userDrawn="1">
  <p:cSld name="White Background 4 Culumn">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7B6BB4EB-8DFC-8330-D40B-3A775D2756ED}"/>
              </a:ext>
            </a:extLst>
          </p:cNvPr>
          <p:cNvSpPr>
            <a:spLocks noGrp="1"/>
          </p:cNvSpPr>
          <p:nvPr>
            <p:ph type="body" sz="quarter" idx="30"/>
          </p:nvPr>
        </p:nvSpPr>
        <p:spPr>
          <a:xfrm>
            <a:off x="309307"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26" name="Text Placeholder 24">
            <a:extLst>
              <a:ext uri="{FF2B5EF4-FFF2-40B4-BE49-F238E27FC236}">
                <a16:creationId xmlns:a16="http://schemas.microsoft.com/office/drawing/2014/main" id="{F21110DE-4C22-FD37-4034-575865FC19A5}"/>
              </a:ext>
            </a:extLst>
          </p:cNvPr>
          <p:cNvSpPr>
            <a:spLocks noGrp="1"/>
          </p:cNvSpPr>
          <p:nvPr>
            <p:ph type="body" sz="quarter" idx="31"/>
          </p:nvPr>
        </p:nvSpPr>
        <p:spPr>
          <a:xfrm>
            <a:off x="3283864"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27" name="Text Placeholder 24">
            <a:extLst>
              <a:ext uri="{FF2B5EF4-FFF2-40B4-BE49-F238E27FC236}">
                <a16:creationId xmlns:a16="http://schemas.microsoft.com/office/drawing/2014/main" id="{4E068FA4-4074-CEA7-3717-6FD5FD588517}"/>
              </a:ext>
            </a:extLst>
          </p:cNvPr>
          <p:cNvSpPr>
            <a:spLocks noGrp="1"/>
          </p:cNvSpPr>
          <p:nvPr>
            <p:ph type="body" sz="quarter" idx="32"/>
          </p:nvPr>
        </p:nvSpPr>
        <p:spPr>
          <a:xfrm>
            <a:off x="6258421"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28" name="Text Placeholder 24">
            <a:extLst>
              <a:ext uri="{FF2B5EF4-FFF2-40B4-BE49-F238E27FC236}">
                <a16:creationId xmlns:a16="http://schemas.microsoft.com/office/drawing/2014/main" id="{735AC763-E752-330D-3CF9-37BD121363A6}"/>
              </a:ext>
            </a:extLst>
          </p:cNvPr>
          <p:cNvSpPr>
            <a:spLocks noGrp="1"/>
          </p:cNvSpPr>
          <p:nvPr>
            <p:ph type="body" sz="quarter" idx="33"/>
          </p:nvPr>
        </p:nvSpPr>
        <p:spPr>
          <a:xfrm>
            <a:off x="9232977"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12" name="Text Placeholder 5">
            <a:extLst>
              <a:ext uri="{FF2B5EF4-FFF2-40B4-BE49-F238E27FC236}">
                <a16:creationId xmlns:a16="http://schemas.microsoft.com/office/drawing/2014/main" id="{41309A43-DFDB-E7D3-B33D-B889BF35649B}"/>
              </a:ext>
            </a:extLst>
          </p:cNvPr>
          <p:cNvSpPr>
            <a:spLocks noGrp="1"/>
          </p:cNvSpPr>
          <p:nvPr>
            <p:ph type="body" sz="quarter" idx="21" hasCustomPrompt="1"/>
          </p:nvPr>
        </p:nvSpPr>
        <p:spPr>
          <a:xfrm>
            <a:off x="310896" y="2764840"/>
            <a:ext cx="2615184" cy="3680410"/>
          </a:xfrm>
        </p:spPr>
        <p:txBody>
          <a:bodyPr/>
          <a:lstStyle>
            <a:lvl1pPr>
              <a:defRPr sz="2100"/>
            </a:lvl1pPr>
            <a:lvl2pPr>
              <a:defRPr sz="1900"/>
            </a:lvl2pPr>
            <a:lvl3pPr>
              <a:defRPr sz="1900"/>
            </a:lvl3pPr>
            <a:lvl4pPr>
              <a:defRPr sz="1900"/>
            </a:lvl4pPr>
            <a:lvl5pPr>
              <a:defRPr sz="190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3" name="Text Placeholder 5">
            <a:extLst>
              <a:ext uri="{FF2B5EF4-FFF2-40B4-BE49-F238E27FC236}">
                <a16:creationId xmlns:a16="http://schemas.microsoft.com/office/drawing/2014/main" id="{B20F4F59-9187-5758-9690-059B4F10E398}"/>
              </a:ext>
            </a:extLst>
          </p:cNvPr>
          <p:cNvSpPr>
            <a:spLocks noGrp="1"/>
          </p:cNvSpPr>
          <p:nvPr>
            <p:ph type="body" sz="quarter" idx="34" hasCustomPrompt="1"/>
          </p:nvPr>
        </p:nvSpPr>
        <p:spPr>
          <a:xfrm>
            <a:off x="3284844" y="2764840"/>
            <a:ext cx="2615184" cy="3680410"/>
          </a:xfrm>
        </p:spPr>
        <p:txBody>
          <a:bodyPr vert="horz" lIns="91440" tIns="45720" rIns="91440" bIns="45720" rtlCol="0">
            <a:normAutofit/>
          </a:bodyPr>
          <a:lstStyle>
            <a:lvl1pPr>
              <a:defRPr lang="en-US" sz="2100" dirty="0"/>
            </a:lvl1pPr>
            <a:lvl2pPr>
              <a:defRPr lang="en-US" sz="1900" dirty="0"/>
            </a:lvl2pPr>
            <a:lvl3pPr>
              <a:defRPr lang="en-US" sz="1900" dirty="0"/>
            </a:lvl3pPr>
            <a:lvl4pPr>
              <a:defRPr lang="en-US" sz="1900" dirty="0"/>
            </a:lvl4pPr>
            <a:lvl5pPr>
              <a:defRPr lang="en-US" sz="1900" dirty="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4" name="Text Placeholder 5">
            <a:extLst>
              <a:ext uri="{FF2B5EF4-FFF2-40B4-BE49-F238E27FC236}">
                <a16:creationId xmlns:a16="http://schemas.microsoft.com/office/drawing/2014/main" id="{CD5371A2-75DD-FDDB-A233-6585D6374ECE}"/>
              </a:ext>
            </a:extLst>
          </p:cNvPr>
          <p:cNvSpPr>
            <a:spLocks noGrp="1"/>
          </p:cNvSpPr>
          <p:nvPr>
            <p:ph type="body" sz="quarter" idx="35" hasCustomPrompt="1"/>
          </p:nvPr>
        </p:nvSpPr>
        <p:spPr>
          <a:xfrm>
            <a:off x="6254496" y="2764840"/>
            <a:ext cx="2615184" cy="3680410"/>
          </a:xfrm>
        </p:spPr>
        <p:txBody>
          <a:bodyPr vert="horz" lIns="91440" tIns="45720" rIns="91440" bIns="45720" rtlCol="0">
            <a:normAutofit/>
          </a:bodyPr>
          <a:lstStyle>
            <a:lvl1pPr>
              <a:defRPr lang="en-US" sz="2100" dirty="0"/>
            </a:lvl1pPr>
            <a:lvl2pPr>
              <a:defRPr lang="en-US" sz="1900" dirty="0"/>
            </a:lvl2pPr>
            <a:lvl3pPr>
              <a:defRPr lang="en-US" sz="1900" dirty="0"/>
            </a:lvl3pPr>
            <a:lvl4pPr>
              <a:defRPr lang="en-US" sz="1900" dirty="0"/>
            </a:lvl4pPr>
            <a:lvl5pPr>
              <a:defRPr lang="en-US" sz="1900" dirty="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6" name="Text Placeholder 5">
            <a:extLst>
              <a:ext uri="{FF2B5EF4-FFF2-40B4-BE49-F238E27FC236}">
                <a16:creationId xmlns:a16="http://schemas.microsoft.com/office/drawing/2014/main" id="{ED991A6C-E392-9557-EF91-A906502C5456}"/>
              </a:ext>
            </a:extLst>
          </p:cNvPr>
          <p:cNvSpPr>
            <a:spLocks noGrp="1"/>
          </p:cNvSpPr>
          <p:nvPr>
            <p:ph type="body" sz="quarter" idx="36" hasCustomPrompt="1"/>
          </p:nvPr>
        </p:nvSpPr>
        <p:spPr>
          <a:xfrm>
            <a:off x="9232977" y="2764840"/>
            <a:ext cx="2615184" cy="3680410"/>
          </a:xfrm>
        </p:spPr>
        <p:txBody>
          <a:bodyPr vert="horz" lIns="91440" tIns="45720" rIns="91440" bIns="45720" rtlCol="0">
            <a:normAutofit/>
          </a:bodyPr>
          <a:lstStyle>
            <a:lvl1pPr>
              <a:defRPr lang="en-US" sz="2100" dirty="0"/>
            </a:lvl1pPr>
            <a:lvl2pPr>
              <a:defRPr lang="en-US" sz="1900" dirty="0"/>
            </a:lvl2pPr>
            <a:lvl3pPr>
              <a:defRPr lang="en-US" sz="1900" dirty="0"/>
            </a:lvl3pPr>
            <a:lvl4pPr>
              <a:defRPr lang="en-US" sz="1900" dirty="0"/>
            </a:lvl4pPr>
            <a:lvl5pPr>
              <a:defRPr lang="en-US" sz="1900" dirty="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6" name="Title 1">
            <a:extLst>
              <a:ext uri="{FF2B5EF4-FFF2-40B4-BE49-F238E27FC236}">
                <a16:creationId xmlns:a16="http://schemas.microsoft.com/office/drawing/2014/main" id="{F1791BF4-54FB-D459-8FD1-9F9812D22A0E}"/>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2762136924"/>
      </p:ext>
    </p:extLst>
  </p:cSld>
  <p:clrMapOvr>
    <a:masterClrMapping/>
  </p:clrMapOvr>
</p:sldLayout>
</file>

<file path=ppt/slideLayouts/slideLayout539.xml><?xml version="1.0" encoding="utf-8"?>
<p:sldLayout xmlns:a="http://schemas.openxmlformats.org/drawingml/2006/main" xmlns:r="http://schemas.openxmlformats.org/officeDocument/2006/relationships" xmlns:p="http://schemas.openxmlformats.org/presentationml/2006/main" preserve="1" userDrawn="1">
  <p:cSld name="White Background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944708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Mock-Up">
    <p:bg>
      <p:bgPr>
        <a:gradFill>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CA18D3B-7D96-4F95-8E15-D4DD57BDB399}"/>
              </a:ext>
            </a:extLst>
          </p:cNvPr>
          <p:cNvSpPr/>
          <p:nvPr userDrawn="1"/>
        </p:nvSpPr>
        <p:spPr>
          <a:xfrm>
            <a:off x="688731" y="285757"/>
            <a:ext cx="10814538" cy="5567119"/>
          </a:xfrm>
          <a:prstGeom prst="rect">
            <a:avLst/>
          </a:prstGeom>
          <a:solidFill>
            <a:schemeClr val="bg1"/>
          </a:solidFill>
          <a:ln>
            <a:noFill/>
          </a:ln>
          <a:effectLst>
            <a:outerShdw blurRad="63500" sx="101000" sy="101000" algn="ctr" rotWithShape="0">
              <a:schemeClr val="accent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9DB163C8-13B1-469D-BD26-6B8A25635C41}"/>
              </a:ext>
            </a:extLst>
          </p:cNvPr>
          <p:cNvSpPr/>
          <p:nvPr userDrawn="1"/>
        </p:nvSpPr>
        <p:spPr>
          <a:xfrm>
            <a:off x="1" y="6176963"/>
            <a:ext cx="12191998" cy="681037"/>
          </a:xfrm>
          <a:prstGeom prst="rect">
            <a:avLst/>
          </a:prstGeom>
          <a:solidFill>
            <a:srgbClr val="3888CA"/>
          </a:solidFill>
          <a:ln>
            <a:solidFill>
              <a:srgbClr val="3888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en-US" dirty="0"/>
          </a:p>
        </p:txBody>
      </p:sp>
      <p:sp>
        <p:nvSpPr>
          <p:cNvPr id="17" name="Title 16">
            <a:extLst>
              <a:ext uri="{FF2B5EF4-FFF2-40B4-BE49-F238E27FC236}">
                <a16:creationId xmlns:a16="http://schemas.microsoft.com/office/drawing/2014/main" id="{53720F7B-FDAF-44B4-91E3-57AB713F2EB5}"/>
              </a:ext>
            </a:extLst>
          </p:cNvPr>
          <p:cNvSpPr>
            <a:spLocks noGrp="1"/>
          </p:cNvSpPr>
          <p:nvPr>
            <p:ph type="title" hasCustomPrompt="1"/>
          </p:nvPr>
        </p:nvSpPr>
        <p:spPr>
          <a:xfrm>
            <a:off x="1" y="6176962"/>
            <a:ext cx="12191999" cy="685265"/>
          </a:xfrm>
        </p:spPr>
        <p:txBody>
          <a:bodyPr>
            <a:normAutofit/>
          </a:bodyPr>
          <a:lstStyle>
            <a:lvl1pPr algn="ctr">
              <a:lnSpc>
                <a:spcPct val="100000"/>
              </a:lnSpc>
              <a:defRPr sz="2800">
                <a:solidFill>
                  <a:schemeClr val="bg1"/>
                </a:solidFill>
              </a:defRPr>
            </a:lvl1pPr>
          </a:lstStyle>
          <a:p>
            <a:r>
              <a:rPr lang="en-US"/>
              <a:t>Screen Title</a:t>
            </a:r>
          </a:p>
        </p:txBody>
      </p:sp>
      <p:sp>
        <p:nvSpPr>
          <p:cNvPr id="19" name="Content Placeholder 18">
            <a:extLst>
              <a:ext uri="{FF2B5EF4-FFF2-40B4-BE49-F238E27FC236}">
                <a16:creationId xmlns:a16="http://schemas.microsoft.com/office/drawing/2014/main" id="{4E20BAD0-0E3F-4010-8618-0B48FE76DBE4}"/>
              </a:ext>
            </a:extLst>
          </p:cNvPr>
          <p:cNvSpPr>
            <a:spLocks noGrp="1" noChangeAspect="1"/>
          </p:cNvSpPr>
          <p:nvPr>
            <p:ph sz="quarter" idx="11" hasCustomPrompt="1"/>
          </p:nvPr>
        </p:nvSpPr>
        <p:spPr>
          <a:xfrm>
            <a:off x="1435319" y="600754"/>
            <a:ext cx="9758045" cy="4937125"/>
          </a:xfrm>
        </p:spPr>
        <p:txBody>
          <a:bodyPr anchor="ctr"/>
          <a:lstStyle>
            <a:lvl1pPr marL="0" indent="0" algn="ctr">
              <a:buNone/>
              <a:defRPr>
                <a:solidFill>
                  <a:schemeClr val="bg1">
                    <a:lumMod val="65000"/>
                  </a:schemeClr>
                </a:solidFill>
              </a:defRPr>
            </a:lvl1pPr>
          </a:lstStyle>
          <a:p>
            <a:pPr lvl="0"/>
            <a:r>
              <a:rPr lang="en-US"/>
              <a:t>Insert Mock-Up Here</a:t>
            </a:r>
          </a:p>
        </p:txBody>
      </p:sp>
      <p:sp>
        <p:nvSpPr>
          <p:cNvPr id="6" name="Rectangle 5">
            <a:extLst>
              <a:ext uri="{FF2B5EF4-FFF2-40B4-BE49-F238E27FC236}">
                <a16:creationId xmlns:a16="http://schemas.microsoft.com/office/drawing/2014/main" id="{465AA12A-1B45-4979-8EBA-A192CC7F2D9D}"/>
              </a:ext>
            </a:extLst>
          </p:cNvPr>
          <p:cNvSpPr/>
          <p:nvPr userDrawn="1"/>
        </p:nvSpPr>
        <p:spPr>
          <a:xfrm>
            <a:off x="685800" y="285871"/>
            <a:ext cx="439615" cy="55670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b="1" dirty="0">
              <a:solidFill>
                <a:schemeClr val="bg1"/>
              </a:solidFill>
            </a:endParaRPr>
          </a:p>
        </p:txBody>
      </p:sp>
      <p:sp>
        <p:nvSpPr>
          <p:cNvPr id="3" name="Text Placeholder 2">
            <a:extLst>
              <a:ext uri="{FF2B5EF4-FFF2-40B4-BE49-F238E27FC236}">
                <a16:creationId xmlns:a16="http://schemas.microsoft.com/office/drawing/2014/main" id="{EC1217E4-2D00-4073-A371-1B661DA03E64}"/>
              </a:ext>
            </a:extLst>
          </p:cNvPr>
          <p:cNvSpPr>
            <a:spLocks noGrp="1"/>
          </p:cNvSpPr>
          <p:nvPr>
            <p:ph type="body" sz="quarter" idx="12" hasCustomPrompt="1"/>
          </p:nvPr>
        </p:nvSpPr>
        <p:spPr>
          <a:xfrm>
            <a:off x="688731" y="285871"/>
            <a:ext cx="436684" cy="5565531"/>
          </a:xfrm>
        </p:spPr>
        <p:txBody>
          <a:bodyPr vert="vert270" anchor="ctr">
            <a:normAutofit/>
          </a:bodyPr>
          <a:lstStyle>
            <a:lvl1pPr marL="0" indent="0" algn="ctr">
              <a:lnSpc>
                <a:spcPct val="100000"/>
              </a:lnSpc>
              <a:spcBef>
                <a:spcPts val="0"/>
              </a:spcBef>
              <a:buNone/>
              <a:defRPr sz="1800" b="1">
                <a:solidFill>
                  <a:schemeClr val="bg1"/>
                </a:solidFill>
              </a:defRPr>
            </a:lvl1pPr>
          </a:lstStyle>
          <a:p>
            <a:pPr lvl="0"/>
            <a:r>
              <a:rPr lang="en-US"/>
              <a:t>Product Name</a:t>
            </a:r>
          </a:p>
        </p:txBody>
      </p:sp>
    </p:spTree>
    <p:extLst>
      <p:ext uri="{BB962C8B-B14F-4D97-AF65-F5344CB8AC3E}">
        <p14:creationId xmlns:p14="http://schemas.microsoft.com/office/powerpoint/2010/main" val="3940701952"/>
      </p:ext>
    </p:extLst>
  </p:cSld>
  <p:clrMapOvr>
    <a:masterClrMapping/>
  </p:clrMapOvr>
</p:sldLayout>
</file>

<file path=ppt/slideLayouts/slideLayout540.xml><?xml version="1.0" encoding="utf-8"?>
<p:sldLayout xmlns:a="http://schemas.openxmlformats.org/drawingml/2006/main" xmlns:r="http://schemas.openxmlformats.org/officeDocument/2006/relationships" xmlns:p="http://schemas.openxmlformats.org/presentationml/2006/main" userDrawn="1">
  <p:cSld name="Green Background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1826154"/>
      </p:ext>
    </p:extLst>
  </p:cSld>
  <p:clrMapOvr>
    <a:masterClrMapping/>
  </p:clrMapOvr>
</p:sldLayout>
</file>

<file path=ppt/slideLayouts/slideLayout541.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7F519-456A-4728-90EE-650D137BF1E2}"/>
              </a:ext>
            </a:extLst>
          </p:cNvPr>
          <p:cNvSpPr>
            <a:spLocks noGrp="1"/>
          </p:cNvSpPr>
          <p:nvPr>
            <p:ph type="title"/>
          </p:nvPr>
        </p:nvSpPr>
        <p:spPr/>
        <p:txBody>
          <a:bodyPr/>
          <a:lstStyle>
            <a:lvl1pPr>
              <a:defRPr/>
            </a:lvl1pPr>
          </a:lstStyle>
          <a:p>
            <a:r>
              <a:rPr lang="en-US"/>
              <a:t>Click to edit Master title style</a:t>
            </a:r>
          </a:p>
        </p:txBody>
      </p:sp>
    </p:spTree>
    <p:extLst>
      <p:ext uri="{BB962C8B-B14F-4D97-AF65-F5344CB8AC3E}">
        <p14:creationId xmlns:p14="http://schemas.microsoft.com/office/powerpoint/2010/main" val="3458968535"/>
      </p:ext>
    </p:extLst>
  </p:cSld>
  <p:clrMapOvr>
    <a:masterClrMapping/>
  </p:clrMapOvr>
</p:sldLayout>
</file>

<file path=ppt/slideLayouts/slideLayout542.xml><?xml version="1.0" encoding="utf-8"?>
<p:sldLayout xmlns:a="http://schemas.openxmlformats.org/drawingml/2006/main" xmlns:r="http://schemas.openxmlformats.org/officeDocument/2006/relationships" xmlns:p="http://schemas.openxmlformats.org/presentationml/2006/main" preserve="1" userDrawn="1">
  <p:cSld name="White Backgrou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2189349538"/>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543.xml><?xml version="1.0" encoding="utf-8"?>
<p:sldLayout xmlns:a="http://schemas.openxmlformats.org/drawingml/2006/main" xmlns:r="http://schemas.openxmlformats.org/officeDocument/2006/relationships" xmlns:p="http://schemas.openxmlformats.org/presentationml/2006/main" preserve="1" userDrawn="1">
  <p:cSld name="White Background Title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11544300" cy="582612"/>
          </a:xfrm>
        </p:spPr>
        <p:txBody>
          <a:bodyPr vert="horz" lIns="91440" tIns="45720" rIns="91440" bIns="45720" rtlCol="0">
            <a:normAutofit/>
          </a:bodyPr>
          <a:lstStyle>
            <a:lvl1pPr marL="0" indent="0">
              <a:buFontTx/>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Tree>
    <p:extLst>
      <p:ext uri="{BB962C8B-B14F-4D97-AF65-F5344CB8AC3E}">
        <p14:creationId xmlns:p14="http://schemas.microsoft.com/office/powerpoint/2010/main" val="2690300122"/>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544.xml><?xml version="1.0" encoding="utf-8"?>
<p:sldLayout xmlns:a="http://schemas.openxmlformats.org/drawingml/2006/main" xmlns:r="http://schemas.openxmlformats.org/officeDocument/2006/relationships" xmlns:p="http://schemas.openxmlformats.org/presentationml/2006/main" preserve="1" userDrawn="1">
  <p:cSld name="White Background Title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6" name="Text Placeholder 5">
            <a:extLst>
              <a:ext uri="{FF2B5EF4-FFF2-40B4-BE49-F238E27FC236}">
                <a16:creationId xmlns:a16="http://schemas.microsoft.com/office/drawing/2014/main" id="{97084CA6-B8B1-5F6F-865F-E940B9D36671}"/>
              </a:ext>
            </a:extLst>
          </p:cNvPr>
          <p:cNvSpPr>
            <a:spLocks noGrp="1"/>
          </p:cNvSpPr>
          <p:nvPr>
            <p:ph type="body" sz="quarter" idx="13" hasCustomPrompt="1"/>
          </p:nvPr>
        </p:nvSpPr>
        <p:spPr>
          <a:xfrm>
            <a:off x="304800" y="1567502"/>
            <a:ext cx="115443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79486595"/>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545.xml><?xml version="1.0" encoding="utf-8"?>
<p:sldLayout xmlns:a="http://schemas.openxmlformats.org/drawingml/2006/main" xmlns:r="http://schemas.openxmlformats.org/officeDocument/2006/relationships" xmlns:p="http://schemas.openxmlformats.org/presentationml/2006/main" preserve="1" userDrawn="1">
  <p:cSld name="White Background Title Subtitle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11544300" cy="582612"/>
          </a:xfrm>
        </p:spPr>
        <p:txBody>
          <a:bodyPr vert="horz" lIns="91440" tIns="45720" rIns="91440" bIns="45720" rtlCol="0">
            <a:normAutofit/>
          </a:bodyPr>
          <a:lstStyle>
            <a:lvl1pPr marL="0" indent="0">
              <a:buFont typeface="Wingdings" pitchFamily="2" charset="2"/>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
        <p:nvSpPr>
          <p:cNvPr id="6" name="Text Placeholder 5">
            <a:extLst>
              <a:ext uri="{FF2B5EF4-FFF2-40B4-BE49-F238E27FC236}">
                <a16:creationId xmlns:a16="http://schemas.microsoft.com/office/drawing/2014/main" id="{97084CA6-B8B1-5F6F-865F-E940B9D36671}"/>
              </a:ext>
            </a:extLst>
          </p:cNvPr>
          <p:cNvSpPr>
            <a:spLocks noGrp="1"/>
          </p:cNvSpPr>
          <p:nvPr>
            <p:ph type="body" sz="quarter" idx="13" hasCustomPrompt="1"/>
          </p:nvPr>
        </p:nvSpPr>
        <p:spPr>
          <a:xfrm>
            <a:off x="304800" y="2057400"/>
            <a:ext cx="115443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5486523"/>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546.xml><?xml version="1.0" encoding="utf-8"?>
<p:sldLayout xmlns:a="http://schemas.openxmlformats.org/drawingml/2006/main" xmlns:r="http://schemas.openxmlformats.org/officeDocument/2006/relationships" xmlns:p="http://schemas.openxmlformats.org/presentationml/2006/main" preserve="1" userDrawn="1">
  <p:cSld name="White Background Title 2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9" name="Text Placeholder 5">
            <a:extLst>
              <a:ext uri="{FF2B5EF4-FFF2-40B4-BE49-F238E27FC236}">
                <a16:creationId xmlns:a16="http://schemas.microsoft.com/office/drawing/2014/main" id="{B31D70AF-7580-F143-9574-DF082F671F95}"/>
              </a:ext>
            </a:extLst>
          </p:cNvPr>
          <p:cNvSpPr>
            <a:spLocks noGrp="1"/>
          </p:cNvSpPr>
          <p:nvPr>
            <p:ph type="body" sz="quarter" idx="13" hasCustomPrompt="1"/>
          </p:nvPr>
        </p:nvSpPr>
        <p:spPr>
          <a:xfrm>
            <a:off x="304800" y="1567502"/>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0" name="Text Placeholder 5">
            <a:extLst>
              <a:ext uri="{FF2B5EF4-FFF2-40B4-BE49-F238E27FC236}">
                <a16:creationId xmlns:a16="http://schemas.microsoft.com/office/drawing/2014/main" id="{47624E3D-E7BF-595A-B8B8-8BCE1239CCA3}"/>
              </a:ext>
            </a:extLst>
          </p:cNvPr>
          <p:cNvSpPr>
            <a:spLocks noGrp="1"/>
          </p:cNvSpPr>
          <p:nvPr>
            <p:ph type="body" sz="quarter" idx="14" hasCustomPrompt="1"/>
          </p:nvPr>
        </p:nvSpPr>
        <p:spPr>
          <a:xfrm>
            <a:off x="6213227" y="1567502"/>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4629419"/>
      </p:ext>
    </p:extLst>
  </p:cSld>
  <p:clrMapOvr>
    <a:masterClrMapping/>
  </p:clrMapOvr>
  <p:extLst>
    <p:ext uri="{DCECCB84-F9BA-43D5-87BE-67443E8EF086}">
      <p15:sldGuideLst xmlns:p15="http://schemas.microsoft.com/office/powerpoint/2012/main">
        <p15:guide id="1" pos="3912">
          <p15:clr>
            <a:srgbClr val="FBAE40"/>
          </p15:clr>
        </p15:guide>
        <p15:guide id="2" pos="3744">
          <p15:clr>
            <a:srgbClr val="FBAE40"/>
          </p15:clr>
        </p15:guide>
        <p15:guide id="3" orient="horz" pos="768">
          <p15:clr>
            <a:srgbClr val="FBAE40"/>
          </p15:clr>
        </p15:guide>
      </p15:sldGuideLst>
    </p:ext>
  </p:extLst>
</p:sldLayout>
</file>

<file path=ppt/slideLayouts/slideLayout547.xml><?xml version="1.0" encoding="utf-8"?>
<p:sldLayout xmlns:a="http://schemas.openxmlformats.org/drawingml/2006/main" xmlns:r="http://schemas.openxmlformats.org/officeDocument/2006/relationships" xmlns:p="http://schemas.openxmlformats.org/presentationml/2006/main" preserve="1" userDrawn="1">
  <p:cSld name="White Background Title Subtitle 2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11544300" cy="582612"/>
          </a:xfrm>
        </p:spPr>
        <p:txBody>
          <a:bodyPr vert="horz" lIns="91440" tIns="45720" rIns="91440" bIns="45720" rtlCol="0">
            <a:normAutofit/>
          </a:bodyPr>
          <a:lstStyle>
            <a:lvl1pPr marL="0" indent="0">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
        <p:nvSpPr>
          <p:cNvPr id="9" name="Text Placeholder 5">
            <a:extLst>
              <a:ext uri="{FF2B5EF4-FFF2-40B4-BE49-F238E27FC236}">
                <a16:creationId xmlns:a16="http://schemas.microsoft.com/office/drawing/2014/main" id="{B31D70AF-7580-F143-9574-DF082F671F95}"/>
              </a:ext>
            </a:extLst>
          </p:cNvPr>
          <p:cNvSpPr>
            <a:spLocks noGrp="1"/>
          </p:cNvSpPr>
          <p:nvPr>
            <p:ph type="body" sz="quarter" idx="13" hasCustomPrompt="1"/>
          </p:nvPr>
        </p:nvSpPr>
        <p:spPr>
          <a:xfrm>
            <a:off x="304800" y="2057400"/>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0" name="Text Placeholder 5">
            <a:extLst>
              <a:ext uri="{FF2B5EF4-FFF2-40B4-BE49-F238E27FC236}">
                <a16:creationId xmlns:a16="http://schemas.microsoft.com/office/drawing/2014/main" id="{47624E3D-E7BF-595A-B8B8-8BCE1239CCA3}"/>
              </a:ext>
            </a:extLst>
          </p:cNvPr>
          <p:cNvSpPr>
            <a:spLocks noGrp="1"/>
          </p:cNvSpPr>
          <p:nvPr>
            <p:ph type="body" sz="quarter" idx="14" hasCustomPrompt="1"/>
          </p:nvPr>
        </p:nvSpPr>
        <p:spPr>
          <a:xfrm>
            <a:off x="6213227" y="2057400"/>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41977070"/>
      </p:ext>
    </p:extLst>
  </p:cSld>
  <p:clrMapOvr>
    <a:masterClrMapping/>
  </p:clrMapOvr>
  <p:extLst>
    <p:ext uri="{DCECCB84-F9BA-43D5-87BE-67443E8EF086}">
      <p15:sldGuideLst xmlns:p15="http://schemas.microsoft.com/office/powerpoint/2012/main">
        <p15:guide id="1" pos="3912">
          <p15:clr>
            <a:srgbClr val="FBAE40"/>
          </p15:clr>
        </p15:guide>
        <p15:guide id="2" pos="3744">
          <p15:clr>
            <a:srgbClr val="FBAE40"/>
          </p15:clr>
        </p15:guide>
        <p15:guide id="3" orient="horz" pos="768">
          <p15:clr>
            <a:srgbClr val="FBAE40"/>
          </p15:clr>
        </p15:guide>
      </p15:sldGuideLst>
    </p:ext>
  </p:extLst>
</p:sldLayout>
</file>

<file path=ppt/slideLayouts/slideLayout548.xml><?xml version="1.0" encoding="utf-8"?>
<p:sldLayout xmlns:a="http://schemas.openxmlformats.org/drawingml/2006/main" xmlns:r="http://schemas.openxmlformats.org/officeDocument/2006/relationships" xmlns:p="http://schemas.openxmlformats.org/presentationml/2006/main" preserve="1" userDrawn="1">
  <p:cSld name="White Background Title Subtitle Copy Imag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5641848"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5641848" cy="582612"/>
          </a:xfrm>
        </p:spPr>
        <p:txBody>
          <a:bodyPr vert="horz" lIns="91440" tIns="45720" rIns="91440" bIns="45720" rtlCol="0">
            <a:normAutofit/>
          </a:bodyPr>
          <a:lstStyle>
            <a:lvl1pPr marL="0" indent="0">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
        <p:nvSpPr>
          <p:cNvPr id="9" name="Picture Placeholder 8">
            <a:extLst>
              <a:ext uri="{FF2B5EF4-FFF2-40B4-BE49-F238E27FC236}">
                <a16:creationId xmlns:a16="http://schemas.microsoft.com/office/drawing/2014/main" id="{3E6B7351-222B-3BFB-5D5C-6161EF1A84A9}"/>
              </a:ext>
            </a:extLst>
          </p:cNvPr>
          <p:cNvSpPr>
            <a:spLocks noGrp="1"/>
          </p:cNvSpPr>
          <p:nvPr>
            <p:ph type="pic" sz="quarter" idx="14"/>
          </p:nvPr>
        </p:nvSpPr>
        <p:spPr>
          <a:xfrm>
            <a:off x="6096001" y="-1"/>
            <a:ext cx="6095999" cy="6539607"/>
          </a:xfrm>
        </p:spPr>
        <p:txBody>
          <a:bodyPr/>
          <a:lstStyle/>
          <a:p>
            <a:endParaRPr lang="en-US" dirty="0"/>
          </a:p>
        </p:txBody>
      </p:sp>
      <p:sp>
        <p:nvSpPr>
          <p:cNvPr id="10" name="Text Placeholder 5">
            <a:extLst>
              <a:ext uri="{FF2B5EF4-FFF2-40B4-BE49-F238E27FC236}">
                <a16:creationId xmlns:a16="http://schemas.microsoft.com/office/drawing/2014/main" id="{F7EEE8DC-6A5B-C198-BD0A-C7E1FF70B471}"/>
              </a:ext>
            </a:extLst>
          </p:cNvPr>
          <p:cNvSpPr>
            <a:spLocks noGrp="1"/>
          </p:cNvSpPr>
          <p:nvPr>
            <p:ph type="body" sz="quarter" idx="13" hasCustomPrompt="1"/>
          </p:nvPr>
        </p:nvSpPr>
        <p:spPr>
          <a:xfrm>
            <a:off x="304800" y="2057400"/>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52274370"/>
      </p:ext>
    </p:extLst>
  </p:cSld>
  <p:clrMapOvr>
    <a:masterClrMapping/>
  </p:clrMapOvr>
  <p:extLst>
    <p:ext uri="{DCECCB84-F9BA-43D5-87BE-67443E8EF086}">
      <p15:sldGuideLst xmlns:p15="http://schemas.microsoft.com/office/powerpoint/2012/main">
        <p15:guide id="1" pos="3840">
          <p15:clr>
            <a:srgbClr val="FBAE40"/>
          </p15:clr>
        </p15:guide>
        <p15:guide id="2" pos="3744">
          <p15:clr>
            <a:srgbClr val="FBAE40"/>
          </p15:clr>
        </p15:guide>
        <p15:guide id="3" orient="horz" pos="768">
          <p15:clr>
            <a:srgbClr val="FBAE40"/>
          </p15:clr>
        </p15:guide>
      </p15:sldGuideLst>
    </p:ext>
  </p:extLst>
</p:sldLayout>
</file>

<file path=ppt/slideLayouts/slideLayout549.xml><?xml version="1.0" encoding="utf-8"?>
<p:sldLayout xmlns:a="http://schemas.openxmlformats.org/drawingml/2006/main" xmlns:r="http://schemas.openxmlformats.org/officeDocument/2006/relationships" xmlns:p="http://schemas.openxmlformats.org/presentationml/2006/main" preserve="1" userDrawn="1">
  <p:cSld name="White Background Title Subtitle Copy Image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6326336" y="571522"/>
            <a:ext cx="5641848"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6326336" y="1219200"/>
            <a:ext cx="5641848" cy="582612"/>
          </a:xfrm>
        </p:spPr>
        <p:txBody>
          <a:bodyPr vert="horz" lIns="91440" tIns="45720" rIns="91440" bIns="45720" rtlCol="0">
            <a:normAutofit/>
          </a:bodyPr>
          <a:lstStyle>
            <a:lvl1pPr marL="0" indent="0">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
        <p:nvSpPr>
          <p:cNvPr id="9" name="Picture Placeholder 8">
            <a:extLst>
              <a:ext uri="{FF2B5EF4-FFF2-40B4-BE49-F238E27FC236}">
                <a16:creationId xmlns:a16="http://schemas.microsoft.com/office/drawing/2014/main" id="{3E6B7351-222B-3BFB-5D5C-6161EF1A84A9}"/>
              </a:ext>
            </a:extLst>
          </p:cNvPr>
          <p:cNvSpPr>
            <a:spLocks noGrp="1"/>
          </p:cNvSpPr>
          <p:nvPr>
            <p:ph type="pic" sz="quarter" idx="14"/>
          </p:nvPr>
        </p:nvSpPr>
        <p:spPr>
          <a:xfrm>
            <a:off x="1" y="-1"/>
            <a:ext cx="6096000" cy="6539607"/>
          </a:xfrm>
        </p:spPr>
        <p:txBody>
          <a:bodyPr/>
          <a:lstStyle/>
          <a:p>
            <a:endParaRPr lang="en-US" dirty="0"/>
          </a:p>
        </p:txBody>
      </p:sp>
      <p:sp>
        <p:nvSpPr>
          <p:cNvPr id="10" name="Text Placeholder 5">
            <a:extLst>
              <a:ext uri="{FF2B5EF4-FFF2-40B4-BE49-F238E27FC236}">
                <a16:creationId xmlns:a16="http://schemas.microsoft.com/office/drawing/2014/main" id="{B10699C7-03A9-9D5F-5D8D-68A7B4ECFB59}"/>
              </a:ext>
            </a:extLst>
          </p:cNvPr>
          <p:cNvSpPr>
            <a:spLocks noGrp="1"/>
          </p:cNvSpPr>
          <p:nvPr>
            <p:ph type="body" sz="quarter" idx="15" hasCustomPrompt="1"/>
          </p:nvPr>
        </p:nvSpPr>
        <p:spPr>
          <a:xfrm>
            <a:off x="6329384" y="2057400"/>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95132317"/>
      </p:ext>
    </p:extLst>
  </p:cSld>
  <p:clrMapOvr>
    <a:masterClrMapping/>
  </p:clrMapOvr>
  <p:extLst>
    <p:ext uri="{DCECCB84-F9BA-43D5-87BE-67443E8EF086}">
      <p15:sldGuideLst xmlns:p15="http://schemas.microsoft.com/office/powerpoint/2012/main">
        <p15:guide id="1" pos="3840">
          <p15:clr>
            <a:srgbClr val="FBAE40"/>
          </p15:clr>
        </p15:guide>
        <p15:guide id="2" pos="3984">
          <p15:clr>
            <a:srgbClr val="FBAE40"/>
          </p15:clr>
        </p15:guide>
        <p15:guide id="3" orient="horz" pos="768">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Big Idea on Green 4 Lines">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C5B5C4B1-DFA9-B090-1798-AEC005AA0F25}"/>
              </a:ext>
            </a:extLst>
          </p:cNvPr>
          <p:cNvSpPr>
            <a:spLocks noGrp="1"/>
          </p:cNvSpPr>
          <p:nvPr>
            <p:ph type="body" sz="quarter" idx="11" hasCustomPrompt="1"/>
          </p:nvPr>
        </p:nvSpPr>
        <p:spPr>
          <a:xfrm>
            <a:off x="1980143" y="2081464"/>
            <a:ext cx="7922601" cy="2302611"/>
          </a:xfrm>
          <a:prstGeom prst="rect">
            <a:avLst/>
          </a:prstGeom>
        </p:spPr>
        <p:txBody>
          <a:bodyPr anchor="ctr"/>
          <a:lstStyle>
            <a:lvl1pPr marL="0" marR="0" indent="0" algn="l" defTabSz="914400" rtl="0" eaLnBrk="1" fontAlgn="auto" latinLnBrk="0" hangingPunct="1">
              <a:lnSpc>
                <a:spcPct val="90000"/>
              </a:lnSpc>
              <a:spcBef>
                <a:spcPts val="1000"/>
              </a:spcBef>
              <a:spcAft>
                <a:spcPts val="0"/>
              </a:spcAft>
              <a:buClr>
                <a:srgbClr val="101614"/>
              </a:buClr>
              <a:buSzTx/>
              <a:buFontTx/>
              <a:buNone/>
              <a:tabLst/>
              <a:defRPr sz="4100">
                <a:solidFill>
                  <a:schemeClr val="bg1"/>
                </a:solidFill>
              </a:defRPr>
            </a:lvl1pPr>
          </a:lstStyle>
          <a:p>
            <a:pPr marL="0" marR="0" lvl="0" indent="0" algn="l" defTabSz="914400" rtl="0" eaLnBrk="1" fontAlgn="auto" latinLnBrk="0" hangingPunct="1">
              <a:lnSpc>
                <a:spcPct val="90000"/>
              </a:lnSpc>
              <a:spcBef>
                <a:spcPts val="1000"/>
              </a:spcBef>
              <a:spcAft>
                <a:spcPts val="0"/>
              </a:spcAft>
              <a:buClr>
                <a:srgbClr val="101614"/>
              </a:buClr>
              <a:buSzTx/>
              <a:buFontTx/>
              <a:buNone/>
              <a:tabLst/>
              <a:defRPr/>
            </a:pPr>
            <a:r>
              <a:rPr lang="en-US"/>
              <a:t>This is a big idea slide for an idea that would need four lines. This is a big idea slide for an idea that would need four lines.</a:t>
            </a:r>
          </a:p>
        </p:txBody>
      </p:sp>
      <p:grpSp>
        <p:nvGrpSpPr>
          <p:cNvPr id="22" name="Group 21">
            <a:extLst>
              <a:ext uri="{FF2B5EF4-FFF2-40B4-BE49-F238E27FC236}">
                <a16:creationId xmlns:a16="http://schemas.microsoft.com/office/drawing/2014/main" id="{8ADA4DDB-C6BD-ED30-9CD3-1BAE734C6989}"/>
              </a:ext>
            </a:extLst>
          </p:cNvPr>
          <p:cNvGrpSpPr/>
          <p:nvPr userDrawn="1"/>
        </p:nvGrpSpPr>
        <p:grpSpPr>
          <a:xfrm>
            <a:off x="1922000" y="2158998"/>
            <a:ext cx="51793" cy="2076452"/>
            <a:chOff x="323141" y="1714499"/>
            <a:chExt cx="44433" cy="374652"/>
          </a:xfrm>
        </p:grpSpPr>
        <p:sp>
          <p:nvSpPr>
            <p:cNvPr id="16" name="Rectangle">
              <a:extLst>
                <a:ext uri="{FF2B5EF4-FFF2-40B4-BE49-F238E27FC236}">
                  <a16:creationId xmlns:a16="http://schemas.microsoft.com/office/drawing/2014/main" id="{F4B8BAA6-4AFB-E144-34D6-F812E30743ED}"/>
                </a:ext>
              </a:extLst>
            </p:cNvPr>
            <p:cNvSpPr/>
            <p:nvPr/>
          </p:nvSpPr>
          <p:spPr>
            <a:xfrm rot="10800000" flipH="1">
              <a:off x="323141" y="2025414"/>
              <a:ext cx="44433" cy="63737"/>
            </a:xfrm>
            <a:prstGeom prst="rect">
              <a:avLst/>
            </a:prstGeom>
            <a:solidFill>
              <a:srgbClr val="64AD70"/>
            </a:solidFill>
            <a:ln w="12700" cap="flat">
              <a:noFill/>
              <a:miter lim="400000"/>
            </a:ln>
            <a:effectLst/>
          </p:spPr>
          <p:txBody>
            <a:bodyPr wrap="square" lIns="0" tIns="0" rIns="0" bIns="0" numCol="1" anchor="ctr">
              <a:noAutofit/>
            </a:bodyPr>
            <a:lstStyle/>
            <a:p>
              <a:pPr hangingPunct="0">
                <a:defRPr sz="1200"/>
              </a:pPr>
              <a:endParaRPr sz="600" kern="0" dirty="0">
                <a:solidFill>
                  <a:srgbClr val="000000"/>
                </a:solidFill>
                <a:latin typeface="Univers"/>
                <a:sym typeface="Univers"/>
              </a:endParaRPr>
            </a:p>
          </p:txBody>
        </p:sp>
        <p:sp>
          <p:nvSpPr>
            <p:cNvPr id="17" name="Rectangle">
              <a:extLst>
                <a:ext uri="{FF2B5EF4-FFF2-40B4-BE49-F238E27FC236}">
                  <a16:creationId xmlns:a16="http://schemas.microsoft.com/office/drawing/2014/main" id="{226FD691-7C1C-71FD-6867-C6B7FAF9B2C4}"/>
                </a:ext>
              </a:extLst>
            </p:cNvPr>
            <p:cNvSpPr/>
            <p:nvPr/>
          </p:nvSpPr>
          <p:spPr>
            <a:xfrm rot="10800000" flipH="1">
              <a:off x="323141" y="1963231"/>
              <a:ext cx="44433" cy="63737"/>
            </a:xfrm>
            <a:prstGeom prst="rect">
              <a:avLst/>
            </a:prstGeom>
            <a:solidFill>
              <a:srgbClr val="5DA16B"/>
            </a:solidFill>
            <a:ln w="12700" cap="flat">
              <a:noFill/>
              <a:miter lim="400000"/>
            </a:ln>
            <a:effectLst/>
          </p:spPr>
          <p:txBody>
            <a:bodyPr wrap="square" lIns="0" tIns="0" rIns="0" bIns="0" numCol="1" anchor="ctr">
              <a:noAutofit/>
            </a:bodyPr>
            <a:lstStyle/>
            <a:p>
              <a:pPr hangingPunct="0">
                <a:defRPr sz="1200"/>
              </a:pPr>
              <a:endParaRPr sz="600" kern="0" dirty="0">
                <a:solidFill>
                  <a:srgbClr val="000000"/>
                </a:solidFill>
                <a:latin typeface="Univers"/>
                <a:sym typeface="Univers"/>
              </a:endParaRPr>
            </a:p>
          </p:txBody>
        </p:sp>
        <p:sp>
          <p:nvSpPr>
            <p:cNvPr id="18" name="Rectangle">
              <a:extLst>
                <a:ext uri="{FF2B5EF4-FFF2-40B4-BE49-F238E27FC236}">
                  <a16:creationId xmlns:a16="http://schemas.microsoft.com/office/drawing/2014/main" id="{E93D53C4-5234-84D8-BA9E-ABEA55671B8A}"/>
                </a:ext>
              </a:extLst>
            </p:cNvPr>
            <p:cNvSpPr/>
            <p:nvPr/>
          </p:nvSpPr>
          <p:spPr>
            <a:xfrm rot="10800000" flipH="1">
              <a:off x="323141" y="1901048"/>
              <a:ext cx="44433" cy="63737"/>
            </a:xfrm>
            <a:prstGeom prst="rect">
              <a:avLst/>
            </a:prstGeom>
            <a:solidFill>
              <a:srgbClr val="549666"/>
            </a:solidFill>
            <a:ln w="12700" cap="flat">
              <a:noFill/>
              <a:miter lim="400000"/>
            </a:ln>
            <a:effectLst/>
          </p:spPr>
          <p:txBody>
            <a:bodyPr wrap="square" lIns="0" tIns="0" rIns="0" bIns="0" numCol="1" anchor="ctr">
              <a:noAutofit/>
            </a:bodyPr>
            <a:lstStyle/>
            <a:p>
              <a:pPr hangingPunct="0">
                <a:defRPr sz="1200"/>
              </a:pPr>
              <a:endParaRPr sz="600" kern="0" dirty="0">
                <a:solidFill>
                  <a:srgbClr val="000000"/>
                </a:solidFill>
                <a:latin typeface="Univers"/>
                <a:sym typeface="Univers"/>
              </a:endParaRPr>
            </a:p>
          </p:txBody>
        </p:sp>
        <p:sp>
          <p:nvSpPr>
            <p:cNvPr id="19" name="Rectangle">
              <a:extLst>
                <a:ext uri="{FF2B5EF4-FFF2-40B4-BE49-F238E27FC236}">
                  <a16:creationId xmlns:a16="http://schemas.microsoft.com/office/drawing/2014/main" id="{545E1E5B-3443-F2CF-8A9A-3F59D139A7A9}"/>
                </a:ext>
              </a:extLst>
            </p:cNvPr>
            <p:cNvSpPr/>
            <p:nvPr/>
          </p:nvSpPr>
          <p:spPr>
            <a:xfrm rot="10800000" flipH="1">
              <a:off x="323141" y="1838865"/>
              <a:ext cx="44433" cy="63737"/>
            </a:xfrm>
            <a:prstGeom prst="rect">
              <a:avLst/>
            </a:prstGeom>
            <a:solidFill>
              <a:srgbClr val="498A62"/>
            </a:solidFill>
            <a:ln w="12700" cap="flat">
              <a:noFill/>
              <a:miter lim="400000"/>
            </a:ln>
            <a:effectLst/>
          </p:spPr>
          <p:txBody>
            <a:bodyPr wrap="square" lIns="0" tIns="0" rIns="0" bIns="0" numCol="1" anchor="ctr">
              <a:noAutofit/>
            </a:bodyPr>
            <a:lstStyle/>
            <a:p>
              <a:pPr hangingPunct="0">
                <a:defRPr sz="1200"/>
              </a:pPr>
              <a:endParaRPr sz="600" kern="0" dirty="0">
                <a:solidFill>
                  <a:srgbClr val="000000"/>
                </a:solidFill>
                <a:latin typeface="Univers"/>
                <a:sym typeface="Univers"/>
              </a:endParaRPr>
            </a:p>
          </p:txBody>
        </p:sp>
        <p:sp>
          <p:nvSpPr>
            <p:cNvPr id="20" name="Rectangle">
              <a:extLst>
                <a:ext uri="{FF2B5EF4-FFF2-40B4-BE49-F238E27FC236}">
                  <a16:creationId xmlns:a16="http://schemas.microsoft.com/office/drawing/2014/main" id="{E3669F73-48EB-0B65-2AF4-35DBF650E5FE}"/>
                </a:ext>
              </a:extLst>
            </p:cNvPr>
            <p:cNvSpPr/>
            <p:nvPr/>
          </p:nvSpPr>
          <p:spPr>
            <a:xfrm rot="10800000" flipH="1">
              <a:off x="323141" y="1776682"/>
              <a:ext cx="44433" cy="63737"/>
            </a:xfrm>
            <a:prstGeom prst="rect">
              <a:avLst/>
            </a:prstGeom>
            <a:solidFill>
              <a:srgbClr val="417E5B"/>
            </a:solidFill>
            <a:ln w="12700" cap="flat">
              <a:noFill/>
              <a:miter lim="400000"/>
            </a:ln>
            <a:effectLst/>
          </p:spPr>
          <p:txBody>
            <a:bodyPr wrap="square" lIns="0" tIns="0" rIns="0" bIns="0" numCol="1" anchor="ctr">
              <a:noAutofit/>
            </a:bodyPr>
            <a:lstStyle/>
            <a:p>
              <a:pPr hangingPunct="0">
                <a:defRPr sz="1200"/>
              </a:pPr>
              <a:endParaRPr sz="600" kern="0" dirty="0">
                <a:solidFill>
                  <a:srgbClr val="000000"/>
                </a:solidFill>
                <a:latin typeface="Univers"/>
                <a:sym typeface="Univers"/>
              </a:endParaRPr>
            </a:p>
          </p:txBody>
        </p:sp>
        <p:sp>
          <p:nvSpPr>
            <p:cNvPr id="21" name="Rectangle">
              <a:extLst>
                <a:ext uri="{FF2B5EF4-FFF2-40B4-BE49-F238E27FC236}">
                  <a16:creationId xmlns:a16="http://schemas.microsoft.com/office/drawing/2014/main" id="{11EBD44A-24B3-8311-D0D8-E2F907A3AC90}"/>
                </a:ext>
              </a:extLst>
            </p:cNvPr>
            <p:cNvSpPr/>
            <p:nvPr/>
          </p:nvSpPr>
          <p:spPr>
            <a:xfrm rot="10800000" flipH="1">
              <a:off x="323141" y="1714499"/>
              <a:ext cx="44433" cy="63737"/>
            </a:xfrm>
            <a:prstGeom prst="rect">
              <a:avLst/>
            </a:prstGeom>
            <a:solidFill>
              <a:srgbClr val="367256"/>
            </a:solidFill>
            <a:ln w="12700" cap="flat">
              <a:noFill/>
              <a:miter lim="400000"/>
            </a:ln>
            <a:effectLst/>
          </p:spPr>
          <p:txBody>
            <a:bodyPr wrap="square" lIns="0" tIns="0" rIns="0" bIns="0" numCol="1" anchor="ctr">
              <a:noAutofit/>
            </a:bodyPr>
            <a:lstStyle/>
            <a:p>
              <a:pPr hangingPunct="0">
                <a:defRPr sz="1200"/>
              </a:pPr>
              <a:endParaRPr sz="600" kern="0" dirty="0">
                <a:solidFill>
                  <a:srgbClr val="000000"/>
                </a:solidFill>
                <a:latin typeface="Univers"/>
                <a:sym typeface="Univers"/>
              </a:endParaRPr>
            </a:p>
          </p:txBody>
        </p:sp>
      </p:grpSp>
    </p:spTree>
    <p:extLst>
      <p:ext uri="{BB962C8B-B14F-4D97-AF65-F5344CB8AC3E}">
        <p14:creationId xmlns:p14="http://schemas.microsoft.com/office/powerpoint/2010/main" val="1788968494"/>
      </p:ext>
    </p:extLst>
  </p:cSld>
  <p:clrMapOvr>
    <a:masterClrMapping/>
  </p:clrMapOvr>
  <p:extLst>
    <p:ext uri="{DCECCB84-F9BA-43D5-87BE-67443E8EF086}">
      <p15:sldGuideLst xmlns:p15="http://schemas.microsoft.com/office/powerpoint/2012/main">
        <p15:guide id="1" orient="horz" pos="1296">
          <p15:clr>
            <a:srgbClr val="FBAE40"/>
          </p15:clr>
        </p15:guide>
        <p15:guide id="2" orient="horz" pos="2760">
          <p15:clr>
            <a:srgbClr val="FBAE40"/>
          </p15:clr>
        </p15:guide>
        <p15:guide id="3" pos="1224">
          <p15:clr>
            <a:srgbClr val="FBAE40"/>
          </p15:clr>
        </p15:guide>
        <p15:guide id="4" pos="6264">
          <p15:clr>
            <a:srgbClr val="FBAE40"/>
          </p15:clr>
        </p15:guide>
      </p15:sldGuideLst>
    </p:ext>
  </p:extLst>
</p:sldLayout>
</file>

<file path=ppt/slideLayouts/slideLayout550.xml><?xml version="1.0" encoding="utf-8"?>
<p:sldLayout xmlns:a="http://schemas.openxmlformats.org/drawingml/2006/main" xmlns:r="http://schemas.openxmlformats.org/officeDocument/2006/relationships" xmlns:p="http://schemas.openxmlformats.org/presentationml/2006/main" preserve="1" userDrawn="1">
  <p:cSld name="White Background Title Chart">
    <p:spTree>
      <p:nvGrpSpPr>
        <p:cNvPr id="1" name=""/>
        <p:cNvGrpSpPr/>
        <p:nvPr/>
      </p:nvGrpSpPr>
      <p:grpSpPr>
        <a:xfrm>
          <a:off x="0" y="0"/>
          <a:ext cx="0" cy="0"/>
          <a:chOff x="0" y="0"/>
          <a:chExt cx="0" cy="0"/>
        </a:xfrm>
      </p:grpSpPr>
      <p:sp>
        <p:nvSpPr>
          <p:cNvPr id="5" name="Line">
            <a:extLst>
              <a:ext uri="{FF2B5EF4-FFF2-40B4-BE49-F238E27FC236}">
                <a16:creationId xmlns:a16="http://schemas.microsoft.com/office/drawing/2014/main" id="{83D016EE-31A0-CEF0-E3D1-F942263C32C7}"/>
              </a:ext>
            </a:extLst>
          </p:cNvPr>
          <p:cNvSpPr/>
          <p:nvPr userDrawn="1"/>
        </p:nvSpPr>
        <p:spPr>
          <a:xfrm flipV="1">
            <a:off x="4264886" y="683399"/>
            <a:ext cx="0" cy="5651501"/>
          </a:xfrm>
          <a:prstGeom prst="line">
            <a:avLst/>
          </a:prstGeom>
          <a:ln w="12700">
            <a:solidFill>
              <a:srgbClr val="BFBFBF"/>
            </a:solidFill>
            <a:miter lim="400000"/>
          </a:ln>
        </p:spPr>
        <p:txBody>
          <a:bodyPr lIns="25390" tIns="25390" rIns="25390" bIns="25390" anchor="ctr"/>
          <a:lstStyle/>
          <a:p>
            <a:pPr>
              <a:defRPr sz="4000">
                <a:solidFill>
                  <a:srgbClr val="FFFFFF"/>
                </a:solidFill>
                <a:effectLst>
                  <a:outerShdw blurRad="38100" dist="12700" dir="5400000" rotWithShape="0">
                    <a:srgbClr val="000000">
                      <a:alpha val="50000"/>
                    </a:srgbClr>
                  </a:outerShdw>
                </a:effectLst>
              </a:defRPr>
            </a:pPr>
            <a:endParaRPr sz="1999" dirty="0">
              <a:latin typeface="Univers Light" panose="020B0403020202020204" pitchFamily="34" charset="0"/>
            </a:endParaRPr>
          </a:p>
        </p:txBody>
      </p:sp>
      <p:sp>
        <p:nvSpPr>
          <p:cNvPr id="7" name="Chart Placeholder 10">
            <a:extLst>
              <a:ext uri="{FF2B5EF4-FFF2-40B4-BE49-F238E27FC236}">
                <a16:creationId xmlns:a16="http://schemas.microsoft.com/office/drawing/2014/main" id="{269E911D-5085-3547-48F4-ACACAB0E8C80}"/>
              </a:ext>
            </a:extLst>
          </p:cNvPr>
          <p:cNvSpPr>
            <a:spLocks noGrp="1"/>
          </p:cNvSpPr>
          <p:nvPr>
            <p:ph type="chart" sz="quarter" idx="12"/>
          </p:nvPr>
        </p:nvSpPr>
        <p:spPr>
          <a:xfrm>
            <a:off x="4573440" y="571500"/>
            <a:ext cx="7282986" cy="5753099"/>
          </a:xfrm>
          <a:prstGeom prst="rect">
            <a:avLst/>
          </a:prstGeom>
        </p:spPr>
        <p:txBody>
          <a:bodyPr/>
          <a:lstStyle>
            <a:lvl1pPr>
              <a:defRPr b="0" i="0">
                <a:latin typeface="Univers Light" panose="020B0403020202020204" pitchFamily="34" charset="0"/>
              </a:defRPr>
            </a:lvl1pPr>
          </a:lstStyle>
          <a:p>
            <a:endParaRPr lang="en-US" dirty="0"/>
          </a:p>
        </p:txBody>
      </p:sp>
      <p:sp>
        <p:nvSpPr>
          <p:cNvPr id="2" name="Title 1">
            <a:extLst>
              <a:ext uri="{FF2B5EF4-FFF2-40B4-BE49-F238E27FC236}">
                <a16:creationId xmlns:a16="http://schemas.microsoft.com/office/drawing/2014/main" id="{BBE1E901-218F-F241-6F8E-AC162E8959EA}"/>
              </a:ext>
            </a:extLst>
          </p:cNvPr>
          <p:cNvSpPr>
            <a:spLocks noGrp="1"/>
          </p:cNvSpPr>
          <p:nvPr>
            <p:ph type="title"/>
          </p:nvPr>
        </p:nvSpPr>
        <p:spPr>
          <a:xfrm>
            <a:off x="304800" y="620950"/>
            <a:ext cx="3651533" cy="5723998"/>
          </a:xfrm>
        </p:spPr>
        <p:txBody>
          <a:bodyPr anchor="t"/>
          <a:lstStyle/>
          <a:p>
            <a:r>
              <a:rPr lang="en-US"/>
              <a:t>Click to edit Master title style</a:t>
            </a:r>
          </a:p>
        </p:txBody>
      </p:sp>
    </p:spTree>
    <p:extLst>
      <p:ext uri="{BB962C8B-B14F-4D97-AF65-F5344CB8AC3E}">
        <p14:creationId xmlns:p14="http://schemas.microsoft.com/office/powerpoint/2010/main" val="3117894828"/>
      </p:ext>
    </p:extLst>
  </p:cSld>
  <p:clrMapOvr>
    <a:masterClrMapping/>
  </p:clrMapOvr>
  <p:extLst>
    <p:ext uri="{DCECCB84-F9BA-43D5-87BE-67443E8EF086}">
      <p15:sldGuideLst xmlns:p15="http://schemas.microsoft.com/office/powerpoint/2012/main">
        <p15:guide id="1" pos="2880">
          <p15:clr>
            <a:srgbClr val="FBAE40"/>
          </p15:clr>
        </p15:guide>
        <p15:guide id="2" pos="2688">
          <p15:clr>
            <a:srgbClr val="FBAE40"/>
          </p15:clr>
        </p15:guide>
        <p15:guide id="3" pos="2496">
          <p15:clr>
            <a:srgbClr val="FBAE40"/>
          </p15:clr>
        </p15:guide>
      </p15:sldGuideLst>
    </p:ext>
  </p:extLst>
</p:sldLayout>
</file>

<file path=ppt/slideLayouts/slideLayout551.xml><?xml version="1.0" encoding="utf-8"?>
<p:sldLayout xmlns:a="http://schemas.openxmlformats.org/drawingml/2006/main" xmlns:r="http://schemas.openxmlformats.org/officeDocument/2006/relationships" xmlns:p="http://schemas.openxmlformats.org/presentationml/2006/main" preserve="1" userDrawn="1">
  <p:cSld name="White Background 2 Culumn">
    <p:spTree>
      <p:nvGrpSpPr>
        <p:cNvPr id="1" name=""/>
        <p:cNvGrpSpPr/>
        <p:nvPr/>
      </p:nvGrpSpPr>
      <p:grpSpPr>
        <a:xfrm>
          <a:off x="0" y="0"/>
          <a:ext cx="0" cy="0"/>
          <a:chOff x="0" y="0"/>
          <a:chExt cx="0" cy="0"/>
        </a:xfrm>
      </p:grpSpPr>
      <p:sp>
        <p:nvSpPr>
          <p:cNvPr id="8" name="Text Placeholder 28">
            <a:extLst>
              <a:ext uri="{FF2B5EF4-FFF2-40B4-BE49-F238E27FC236}">
                <a16:creationId xmlns:a16="http://schemas.microsoft.com/office/drawing/2014/main" id="{43C7B869-299E-2BCE-3ADB-EBEFB4CDF749}"/>
              </a:ext>
            </a:extLst>
          </p:cNvPr>
          <p:cNvSpPr>
            <a:spLocks noGrp="1"/>
          </p:cNvSpPr>
          <p:nvPr>
            <p:ph type="body" sz="quarter" idx="14"/>
          </p:nvPr>
        </p:nvSpPr>
        <p:spPr>
          <a:xfrm>
            <a:off x="6265195" y="1409699"/>
            <a:ext cx="5575395" cy="1159689"/>
          </a:xfrm>
          <a:prstGeom prst="rect">
            <a:avLst/>
          </a:prstGeom>
        </p:spPr>
        <p:txBody>
          <a:bodyPr vert="horz" lIns="91440" tIns="45720" rIns="91440" bIns="45720" rtlCol="0" anchor="t">
            <a:noAutofit/>
          </a:bodyPr>
          <a:lstStyle>
            <a:lvl1pPr marL="0" indent="0">
              <a:buNone/>
              <a:tabLst/>
              <a:defRPr lang="en-US" sz="3200" smtClean="0">
                <a:latin typeface="Univers Light" panose="020B0403020202020204" pitchFamily="34" charset="0"/>
                <a:ea typeface="+mj-ea"/>
                <a:cs typeface="+mj-cs"/>
              </a:defRPr>
            </a:lvl1pPr>
            <a:lvl2pPr>
              <a:defRPr lang="en-US" smtClean="0"/>
            </a:lvl2pPr>
            <a:lvl3pPr>
              <a:defRPr lang="en-US" smtClean="0"/>
            </a:lvl3pPr>
            <a:lvl4pPr>
              <a:defRPr lang="en-US" smtClean="0"/>
            </a:lvl4pPr>
            <a:lvl5pPr>
              <a:defRPr lang="en-US"/>
            </a:lvl5pPr>
          </a:lstStyle>
          <a:p>
            <a:pPr marL="15875" lvl="0" indent="-15875">
              <a:spcBef>
                <a:spcPct val="0"/>
              </a:spcBef>
            </a:pPr>
            <a:r>
              <a:rPr lang="en-US"/>
              <a:t>Click to edit Master text styles</a:t>
            </a:r>
          </a:p>
        </p:txBody>
      </p:sp>
      <p:sp>
        <p:nvSpPr>
          <p:cNvPr id="12" name="Text Placeholder 28">
            <a:extLst>
              <a:ext uri="{FF2B5EF4-FFF2-40B4-BE49-F238E27FC236}">
                <a16:creationId xmlns:a16="http://schemas.microsoft.com/office/drawing/2014/main" id="{1E24E712-8D8A-7425-52F0-DFB87F48B1B4}"/>
              </a:ext>
            </a:extLst>
          </p:cNvPr>
          <p:cNvSpPr>
            <a:spLocks noGrp="1"/>
          </p:cNvSpPr>
          <p:nvPr>
            <p:ph type="body" sz="quarter" idx="15"/>
          </p:nvPr>
        </p:nvSpPr>
        <p:spPr>
          <a:xfrm>
            <a:off x="304519" y="1409700"/>
            <a:ext cx="5575395" cy="1159689"/>
          </a:xfrm>
          <a:prstGeom prst="rect">
            <a:avLst/>
          </a:prstGeom>
        </p:spPr>
        <p:txBody>
          <a:bodyPr vert="horz" lIns="91440" tIns="45720" rIns="91440" bIns="45720" rtlCol="0" anchor="t">
            <a:noAutofit/>
          </a:bodyPr>
          <a:lstStyle>
            <a:lvl1pPr marL="0" indent="0">
              <a:buNone/>
              <a:tabLst/>
              <a:defRPr lang="en-US" sz="3200" smtClean="0">
                <a:latin typeface="Univers Light" panose="020B0403020202020204" pitchFamily="34" charset="0"/>
                <a:ea typeface="+mj-ea"/>
                <a:cs typeface="+mj-cs"/>
              </a:defRPr>
            </a:lvl1pPr>
            <a:lvl2pPr>
              <a:defRPr lang="en-US" smtClean="0"/>
            </a:lvl2pPr>
            <a:lvl3pPr>
              <a:defRPr lang="en-US" smtClean="0"/>
            </a:lvl3pPr>
            <a:lvl4pPr>
              <a:defRPr lang="en-US" smtClean="0"/>
            </a:lvl4pPr>
            <a:lvl5pPr>
              <a:defRPr lang="en-US"/>
            </a:lvl5pPr>
          </a:lstStyle>
          <a:p>
            <a:pPr marL="15875" lvl="0" indent="-15875">
              <a:spcBef>
                <a:spcPct val="0"/>
              </a:spcBef>
            </a:pPr>
            <a:r>
              <a:rPr lang="en-US"/>
              <a:t>Click to edit Master text styles</a:t>
            </a:r>
          </a:p>
        </p:txBody>
      </p:sp>
      <p:sp>
        <p:nvSpPr>
          <p:cNvPr id="14" name="Text Placeholder 5">
            <a:extLst>
              <a:ext uri="{FF2B5EF4-FFF2-40B4-BE49-F238E27FC236}">
                <a16:creationId xmlns:a16="http://schemas.microsoft.com/office/drawing/2014/main" id="{B845577C-61D2-DE30-7DC5-7B6CD79E9C3B}"/>
              </a:ext>
            </a:extLst>
          </p:cNvPr>
          <p:cNvSpPr>
            <a:spLocks noGrp="1"/>
          </p:cNvSpPr>
          <p:nvPr>
            <p:ph type="body" sz="quarter" idx="13" hasCustomPrompt="1"/>
          </p:nvPr>
        </p:nvSpPr>
        <p:spPr>
          <a:xfrm>
            <a:off x="304800" y="2764840"/>
            <a:ext cx="5575114" cy="3680409"/>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5" name="Text Placeholder 5">
            <a:extLst>
              <a:ext uri="{FF2B5EF4-FFF2-40B4-BE49-F238E27FC236}">
                <a16:creationId xmlns:a16="http://schemas.microsoft.com/office/drawing/2014/main" id="{B956DDE4-D3FB-5E9C-22A7-48AD65F61925}"/>
              </a:ext>
            </a:extLst>
          </p:cNvPr>
          <p:cNvSpPr>
            <a:spLocks noGrp="1"/>
          </p:cNvSpPr>
          <p:nvPr>
            <p:ph type="body" sz="quarter" idx="16" hasCustomPrompt="1"/>
          </p:nvPr>
        </p:nvSpPr>
        <p:spPr>
          <a:xfrm>
            <a:off x="6264914" y="2764838"/>
            <a:ext cx="5575395" cy="3680411"/>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4ACBB80F-7D7F-BB62-E374-9CD545989C62}"/>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746913789"/>
      </p:ext>
    </p:extLst>
  </p:cSld>
  <p:clrMapOvr>
    <a:masterClrMapping/>
  </p:clrMapOvr>
</p:sldLayout>
</file>

<file path=ppt/slideLayouts/slideLayout552.xml><?xml version="1.0" encoding="utf-8"?>
<p:sldLayout xmlns:a="http://schemas.openxmlformats.org/drawingml/2006/main" xmlns:r="http://schemas.openxmlformats.org/officeDocument/2006/relationships" xmlns:p="http://schemas.openxmlformats.org/presentationml/2006/main" preserve="1" userDrawn="1">
  <p:cSld name="White Background 3 Culumn">
    <p:spTree>
      <p:nvGrpSpPr>
        <p:cNvPr id="1" name=""/>
        <p:cNvGrpSpPr/>
        <p:nvPr/>
      </p:nvGrpSpPr>
      <p:grpSpPr>
        <a:xfrm>
          <a:off x="0" y="0"/>
          <a:ext cx="0" cy="0"/>
          <a:chOff x="0" y="0"/>
          <a:chExt cx="0" cy="0"/>
        </a:xfrm>
      </p:grpSpPr>
      <p:sp>
        <p:nvSpPr>
          <p:cNvPr id="23" name="Text Placeholder 22">
            <a:extLst>
              <a:ext uri="{FF2B5EF4-FFF2-40B4-BE49-F238E27FC236}">
                <a16:creationId xmlns:a16="http://schemas.microsoft.com/office/drawing/2014/main" id="{434CE2AE-67FD-0F67-AC43-FAEA26EE3CD3}"/>
              </a:ext>
            </a:extLst>
          </p:cNvPr>
          <p:cNvSpPr>
            <a:spLocks noGrp="1"/>
          </p:cNvSpPr>
          <p:nvPr>
            <p:ph type="body" sz="quarter" idx="18"/>
          </p:nvPr>
        </p:nvSpPr>
        <p:spPr>
          <a:xfrm>
            <a:off x="311266" y="1410514"/>
            <a:ext cx="3632192" cy="1158875"/>
          </a:xfrm>
        </p:spPr>
        <p:txBody>
          <a:bodyPr vert="horz" lIns="91440" tIns="45720" rIns="91440" bIns="45720" rtlCol="0" anchor="t">
            <a:noAutofit/>
          </a:bodyPr>
          <a:lstStyle>
            <a:lvl1pPr marL="0" indent="0">
              <a:buFontTx/>
              <a:buNone/>
              <a:defRPr lang="en-US" sz="3000" smtClean="0">
                <a:latin typeface="Univers Light" panose="020B0403020202020204" pitchFamily="34" charset="0"/>
                <a:ea typeface="+mj-ea"/>
                <a:cs typeface="+mj-cs"/>
              </a:defRPr>
            </a:lvl1pPr>
            <a:lvl2pPr marL="228508" indent="0">
              <a:buFontTx/>
              <a:buNone/>
              <a:defRPr lang="en-US" smtClean="0"/>
            </a:lvl2pPr>
            <a:lvl3pPr marL="228508" indent="0">
              <a:buFontTx/>
              <a:buNone/>
              <a:defRPr lang="en-US" smtClean="0"/>
            </a:lvl3pPr>
            <a:lvl4pPr marL="228508" indent="0">
              <a:buFontTx/>
              <a:buNone/>
              <a:defRPr lang="en-US" smtClean="0"/>
            </a:lvl4pPr>
            <a:lvl5pPr marL="228508" indent="0">
              <a:buFontTx/>
              <a:buNone/>
              <a:defRPr lang="en-US"/>
            </a:lvl5pPr>
          </a:lstStyle>
          <a:p>
            <a:pPr marL="9525" lvl="0" indent="-9525">
              <a:spcBef>
                <a:spcPct val="0"/>
              </a:spcBef>
              <a:buNone/>
              <a:tabLst/>
            </a:pPr>
            <a:r>
              <a:rPr lang="en-US"/>
              <a:t>Click to edit Master text styles</a:t>
            </a:r>
          </a:p>
        </p:txBody>
      </p:sp>
      <p:sp>
        <p:nvSpPr>
          <p:cNvPr id="24" name="Text Placeholder 22">
            <a:extLst>
              <a:ext uri="{FF2B5EF4-FFF2-40B4-BE49-F238E27FC236}">
                <a16:creationId xmlns:a16="http://schemas.microsoft.com/office/drawing/2014/main" id="{47B76B61-373C-2F29-4F91-F1180377A3BE}"/>
              </a:ext>
            </a:extLst>
          </p:cNvPr>
          <p:cNvSpPr>
            <a:spLocks noGrp="1"/>
          </p:cNvSpPr>
          <p:nvPr>
            <p:ph type="body" sz="quarter" idx="19"/>
          </p:nvPr>
        </p:nvSpPr>
        <p:spPr>
          <a:xfrm>
            <a:off x="4279904" y="1410514"/>
            <a:ext cx="3632192" cy="1158875"/>
          </a:xfrm>
        </p:spPr>
        <p:txBody>
          <a:bodyPr vert="horz" lIns="91440" tIns="45720" rIns="91440" bIns="45720" rtlCol="0" anchor="t">
            <a:noAutofit/>
          </a:bodyPr>
          <a:lstStyle>
            <a:lvl1pPr marL="0" indent="0">
              <a:buFontTx/>
              <a:buNone/>
              <a:defRPr lang="en-US" sz="3000" smtClean="0">
                <a:latin typeface="Univers Light" panose="020B0403020202020204" pitchFamily="34" charset="0"/>
                <a:ea typeface="+mj-ea"/>
                <a:cs typeface="+mj-cs"/>
              </a:defRPr>
            </a:lvl1pPr>
            <a:lvl2pPr marL="228508" indent="0">
              <a:buFontTx/>
              <a:buNone/>
              <a:defRPr lang="en-US" smtClean="0"/>
            </a:lvl2pPr>
            <a:lvl3pPr marL="228508" indent="0">
              <a:buFontTx/>
              <a:buNone/>
              <a:defRPr lang="en-US" smtClean="0"/>
            </a:lvl3pPr>
            <a:lvl4pPr marL="228508" indent="0">
              <a:buFontTx/>
              <a:buNone/>
              <a:defRPr lang="en-US" smtClean="0"/>
            </a:lvl4pPr>
            <a:lvl5pPr marL="228508" indent="0">
              <a:buFontTx/>
              <a:buNone/>
              <a:defRPr lang="en-US"/>
            </a:lvl5pPr>
          </a:lstStyle>
          <a:p>
            <a:pPr marL="9525" lvl="0" indent="-9525">
              <a:spcBef>
                <a:spcPct val="0"/>
              </a:spcBef>
              <a:buNone/>
              <a:tabLst/>
            </a:pPr>
            <a:r>
              <a:rPr lang="en-US"/>
              <a:t>Click to edit Master text styles</a:t>
            </a:r>
          </a:p>
        </p:txBody>
      </p:sp>
      <p:sp>
        <p:nvSpPr>
          <p:cNvPr id="25" name="Text Placeholder 22">
            <a:extLst>
              <a:ext uri="{FF2B5EF4-FFF2-40B4-BE49-F238E27FC236}">
                <a16:creationId xmlns:a16="http://schemas.microsoft.com/office/drawing/2014/main" id="{CF19A8A2-F684-FE06-6A29-DA59370B201F}"/>
              </a:ext>
            </a:extLst>
          </p:cNvPr>
          <p:cNvSpPr>
            <a:spLocks noGrp="1"/>
          </p:cNvSpPr>
          <p:nvPr>
            <p:ph type="body" sz="quarter" idx="20"/>
          </p:nvPr>
        </p:nvSpPr>
        <p:spPr>
          <a:xfrm>
            <a:off x="8216908" y="1410514"/>
            <a:ext cx="3632192" cy="1158875"/>
          </a:xfrm>
        </p:spPr>
        <p:txBody>
          <a:bodyPr vert="horz" lIns="91440" tIns="45720" rIns="91440" bIns="45720" rtlCol="0" anchor="t">
            <a:noAutofit/>
          </a:bodyPr>
          <a:lstStyle>
            <a:lvl1pPr marL="0" indent="0">
              <a:buFontTx/>
              <a:buNone/>
              <a:defRPr lang="en-US" sz="3000" smtClean="0">
                <a:latin typeface="Univers Light" panose="020B0403020202020204" pitchFamily="34" charset="0"/>
                <a:ea typeface="+mj-ea"/>
                <a:cs typeface="+mj-cs"/>
              </a:defRPr>
            </a:lvl1pPr>
            <a:lvl2pPr marL="228508" indent="0">
              <a:buFontTx/>
              <a:buNone/>
              <a:defRPr lang="en-US" smtClean="0"/>
            </a:lvl2pPr>
            <a:lvl3pPr marL="228508" indent="0">
              <a:buFontTx/>
              <a:buNone/>
              <a:defRPr lang="en-US" smtClean="0"/>
            </a:lvl3pPr>
            <a:lvl4pPr marL="228508" indent="0">
              <a:buFontTx/>
              <a:buNone/>
              <a:defRPr lang="en-US" smtClean="0"/>
            </a:lvl4pPr>
            <a:lvl5pPr marL="228508" indent="0">
              <a:buFontTx/>
              <a:buNone/>
              <a:defRPr lang="en-US"/>
            </a:lvl5pPr>
          </a:lstStyle>
          <a:p>
            <a:pPr marL="9525" lvl="0" indent="-9525">
              <a:spcBef>
                <a:spcPct val="0"/>
              </a:spcBef>
              <a:buNone/>
              <a:tabLst/>
            </a:pPr>
            <a:r>
              <a:rPr lang="en-US"/>
              <a:t>Click to edit Master text styles</a:t>
            </a:r>
          </a:p>
        </p:txBody>
      </p:sp>
      <p:sp>
        <p:nvSpPr>
          <p:cNvPr id="11" name="Text Placeholder 5">
            <a:extLst>
              <a:ext uri="{FF2B5EF4-FFF2-40B4-BE49-F238E27FC236}">
                <a16:creationId xmlns:a16="http://schemas.microsoft.com/office/drawing/2014/main" id="{548F4759-018E-60E4-602B-ADE501DADF45}"/>
              </a:ext>
            </a:extLst>
          </p:cNvPr>
          <p:cNvSpPr>
            <a:spLocks noGrp="1"/>
          </p:cNvSpPr>
          <p:nvPr>
            <p:ph type="body" sz="quarter" idx="21" hasCustomPrompt="1"/>
          </p:nvPr>
        </p:nvSpPr>
        <p:spPr>
          <a:xfrm>
            <a:off x="304800" y="2764840"/>
            <a:ext cx="3632192" cy="368041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2" name="Text Placeholder 5">
            <a:extLst>
              <a:ext uri="{FF2B5EF4-FFF2-40B4-BE49-F238E27FC236}">
                <a16:creationId xmlns:a16="http://schemas.microsoft.com/office/drawing/2014/main" id="{0A7E8BAA-59E2-E822-DB25-5D93A4B0A6D0}"/>
              </a:ext>
            </a:extLst>
          </p:cNvPr>
          <p:cNvSpPr>
            <a:spLocks noGrp="1"/>
          </p:cNvSpPr>
          <p:nvPr>
            <p:ph type="body" sz="quarter" idx="22" hasCustomPrompt="1"/>
          </p:nvPr>
        </p:nvSpPr>
        <p:spPr>
          <a:xfrm>
            <a:off x="4279904" y="2764840"/>
            <a:ext cx="3632192" cy="368041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3" name="Text Placeholder 5">
            <a:extLst>
              <a:ext uri="{FF2B5EF4-FFF2-40B4-BE49-F238E27FC236}">
                <a16:creationId xmlns:a16="http://schemas.microsoft.com/office/drawing/2014/main" id="{B10C3491-3D03-F7D9-D15A-68DE3390862D}"/>
              </a:ext>
            </a:extLst>
          </p:cNvPr>
          <p:cNvSpPr>
            <a:spLocks noGrp="1"/>
          </p:cNvSpPr>
          <p:nvPr>
            <p:ph type="body" sz="quarter" idx="23" hasCustomPrompt="1"/>
          </p:nvPr>
        </p:nvSpPr>
        <p:spPr>
          <a:xfrm>
            <a:off x="8216908" y="2764840"/>
            <a:ext cx="3632192" cy="368041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6" name="Title 1">
            <a:extLst>
              <a:ext uri="{FF2B5EF4-FFF2-40B4-BE49-F238E27FC236}">
                <a16:creationId xmlns:a16="http://schemas.microsoft.com/office/drawing/2014/main" id="{9C6D5681-0E5A-928D-02CF-ABD4D86C0282}"/>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1474727614"/>
      </p:ext>
    </p:extLst>
  </p:cSld>
  <p:clrMapOvr>
    <a:masterClrMapping/>
  </p:clrMapOvr>
</p:sldLayout>
</file>

<file path=ppt/slideLayouts/slideLayout553.xml><?xml version="1.0" encoding="utf-8"?>
<p:sldLayout xmlns:a="http://schemas.openxmlformats.org/drawingml/2006/main" xmlns:r="http://schemas.openxmlformats.org/officeDocument/2006/relationships" xmlns:p="http://schemas.openxmlformats.org/presentationml/2006/main" preserve="1" userDrawn="1">
  <p:cSld name="White Background 4 Culumn">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7B6BB4EB-8DFC-8330-D40B-3A775D2756ED}"/>
              </a:ext>
            </a:extLst>
          </p:cNvPr>
          <p:cNvSpPr>
            <a:spLocks noGrp="1"/>
          </p:cNvSpPr>
          <p:nvPr>
            <p:ph type="body" sz="quarter" idx="30"/>
          </p:nvPr>
        </p:nvSpPr>
        <p:spPr>
          <a:xfrm>
            <a:off x="309307"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26" name="Text Placeholder 24">
            <a:extLst>
              <a:ext uri="{FF2B5EF4-FFF2-40B4-BE49-F238E27FC236}">
                <a16:creationId xmlns:a16="http://schemas.microsoft.com/office/drawing/2014/main" id="{F21110DE-4C22-FD37-4034-575865FC19A5}"/>
              </a:ext>
            </a:extLst>
          </p:cNvPr>
          <p:cNvSpPr>
            <a:spLocks noGrp="1"/>
          </p:cNvSpPr>
          <p:nvPr>
            <p:ph type="body" sz="quarter" idx="31"/>
          </p:nvPr>
        </p:nvSpPr>
        <p:spPr>
          <a:xfrm>
            <a:off x="3283864"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27" name="Text Placeholder 24">
            <a:extLst>
              <a:ext uri="{FF2B5EF4-FFF2-40B4-BE49-F238E27FC236}">
                <a16:creationId xmlns:a16="http://schemas.microsoft.com/office/drawing/2014/main" id="{4E068FA4-4074-CEA7-3717-6FD5FD588517}"/>
              </a:ext>
            </a:extLst>
          </p:cNvPr>
          <p:cNvSpPr>
            <a:spLocks noGrp="1"/>
          </p:cNvSpPr>
          <p:nvPr>
            <p:ph type="body" sz="quarter" idx="32"/>
          </p:nvPr>
        </p:nvSpPr>
        <p:spPr>
          <a:xfrm>
            <a:off x="6258421"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28" name="Text Placeholder 24">
            <a:extLst>
              <a:ext uri="{FF2B5EF4-FFF2-40B4-BE49-F238E27FC236}">
                <a16:creationId xmlns:a16="http://schemas.microsoft.com/office/drawing/2014/main" id="{735AC763-E752-330D-3CF9-37BD121363A6}"/>
              </a:ext>
            </a:extLst>
          </p:cNvPr>
          <p:cNvSpPr>
            <a:spLocks noGrp="1"/>
          </p:cNvSpPr>
          <p:nvPr>
            <p:ph type="body" sz="quarter" idx="33"/>
          </p:nvPr>
        </p:nvSpPr>
        <p:spPr>
          <a:xfrm>
            <a:off x="9232977"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12" name="Text Placeholder 5">
            <a:extLst>
              <a:ext uri="{FF2B5EF4-FFF2-40B4-BE49-F238E27FC236}">
                <a16:creationId xmlns:a16="http://schemas.microsoft.com/office/drawing/2014/main" id="{41309A43-DFDB-E7D3-B33D-B889BF35649B}"/>
              </a:ext>
            </a:extLst>
          </p:cNvPr>
          <p:cNvSpPr>
            <a:spLocks noGrp="1"/>
          </p:cNvSpPr>
          <p:nvPr>
            <p:ph type="body" sz="quarter" idx="21" hasCustomPrompt="1"/>
          </p:nvPr>
        </p:nvSpPr>
        <p:spPr>
          <a:xfrm>
            <a:off x="310896" y="2764840"/>
            <a:ext cx="2615184" cy="3680410"/>
          </a:xfrm>
        </p:spPr>
        <p:txBody>
          <a:bodyPr/>
          <a:lstStyle>
            <a:lvl1pPr>
              <a:defRPr sz="2100"/>
            </a:lvl1pPr>
            <a:lvl2pPr>
              <a:defRPr sz="1900"/>
            </a:lvl2pPr>
            <a:lvl3pPr>
              <a:defRPr sz="1900"/>
            </a:lvl3pPr>
            <a:lvl4pPr>
              <a:defRPr sz="1900"/>
            </a:lvl4pPr>
            <a:lvl5pPr>
              <a:defRPr sz="190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3" name="Text Placeholder 5">
            <a:extLst>
              <a:ext uri="{FF2B5EF4-FFF2-40B4-BE49-F238E27FC236}">
                <a16:creationId xmlns:a16="http://schemas.microsoft.com/office/drawing/2014/main" id="{B20F4F59-9187-5758-9690-059B4F10E398}"/>
              </a:ext>
            </a:extLst>
          </p:cNvPr>
          <p:cNvSpPr>
            <a:spLocks noGrp="1"/>
          </p:cNvSpPr>
          <p:nvPr>
            <p:ph type="body" sz="quarter" idx="34" hasCustomPrompt="1"/>
          </p:nvPr>
        </p:nvSpPr>
        <p:spPr>
          <a:xfrm>
            <a:off x="3284844" y="2764840"/>
            <a:ext cx="2615184" cy="3680410"/>
          </a:xfrm>
        </p:spPr>
        <p:txBody>
          <a:bodyPr vert="horz" lIns="91440" tIns="45720" rIns="91440" bIns="45720" rtlCol="0">
            <a:normAutofit/>
          </a:bodyPr>
          <a:lstStyle>
            <a:lvl1pPr>
              <a:defRPr lang="en-US" sz="2100" dirty="0"/>
            </a:lvl1pPr>
            <a:lvl2pPr>
              <a:defRPr lang="en-US" sz="1900" dirty="0"/>
            </a:lvl2pPr>
            <a:lvl3pPr>
              <a:defRPr lang="en-US" sz="1900" dirty="0"/>
            </a:lvl3pPr>
            <a:lvl4pPr>
              <a:defRPr lang="en-US" sz="1900" dirty="0"/>
            </a:lvl4pPr>
            <a:lvl5pPr>
              <a:defRPr lang="en-US" sz="1900" dirty="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4" name="Text Placeholder 5">
            <a:extLst>
              <a:ext uri="{FF2B5EF4-FFF2-40B4-BE49-F238E27FC236}">
                <a16:creationId xmlns:a16="http://schemas.microsoft.com/office/drawing/2014/main" id="{CD5371A2-75DD-FDDB-A233-6585D6374ECE}"/>
              </a:ext>
            </a:extLst>
          </p:cNvPr>
          <p:cNvSpPr>
            <a:spLocks noGrp="1"/>
          </p:cNvSpPr>
          <p:nvPr>
            <p:ph type="body" sz="quarter" idx="35" hasCustomPrompt="1"/>
          </p:nvPr>
        </p:nvSpPr>
        <p:spPr>
          <a:xfrm>
            <a:off x="6254496" y="2764840"/>
            <a:ext cx="2615184" cy="3680410"/>
          </a:xfrm>
        </p:spPr>
        <p:txBody>
          <a:bodyPr vert="horz" lIns="91440" tIns="45720" rIns="91440" bIns="45720" rtlCol="0">
            <a:normAutofit/>
          </a:bodyPr>
          <a:lstStyle>
            <a:lvl1pPr>
              <a:defRPr lang="en-US" sz="2100" dirty="0"/>
            </a:lvl1pPr>
            <a:lvl2pPr>
              <a:defRPr lang="en-US" sz="1900" dirty="0"/>
            </a:lvl2pPr>
            <a:lvl3pPr>
              <a:defRPr lang="en-US" sz="1900" dirty="0"/>
            </a:lvl3pPr>
            <a:lvl4pPr>
              <a:defRPr lang="en-US" sz="1900" dirty="0"/>
            </a:lvl4pPr>
            <a:lvl5pPr>
              <a:defRPr lang="en-US" sz="1900" dirty="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6" name="Text Placeholder 5">
            <a:extLst>
              <a:ext uri="{FF2B5EF4-FFF2-40B4-BE49-F238E27FC236}">
                <a16:creationId xmlns:a16="http://schemas.microsoft.com/office/drawing/2014/main" id="{ED991A6C-E392-9557-EF91-A906502C5456}"/>
              </a:ext>
            </a:extLst>
          </p:cNvPr>
          <p:cNvSpPr>
            <a:spLocks noGrp="1"/>
          </p:cNvSpPr>
          <p:nvPr>
            <p:ph type="body" sz="quarter" idx="36" hasCustomPrompt="1"/>
          </p:nvPr>
        </p:nvSpPr>
        <p:spPr>
          <a:xfrm>
            <a:off x="9232977" y="2764840"/>
            <a:ext cx="2615184" cy="3680410"/>
          </a:xfrm>
        </p:spPr>
        <p:txBody>
          <a:bodyPr vert="horz" lIns="91440" tIns="45720" rIns="91440" bIns="45720" rtlCol="0">
            <a:normAutofit/>
          </a:bodyPr>
          <a:lstStyle>
            <a:lvl1pPr>
              <a:defRPr lang="en-US" sz="2100" dirty="0"/>
            </a:lvl1pPr>
            <a:lvl2pPr>
              <a:defRPr lang="en-US" sz="1900" dirty="0"/>
            </a:lvl2pPr>
            <a:lvl3pPr>
              <a:defRPr lang="en-US" sz="1900" dirty="0"/>
            </a:lvl3pPr>
            <a:lvl4pPr>
              <a:defRPr lang="en-US" sz="1900" dirty="0"/>
            </a:lvl4pPr>
            <a:lvl5pPr>
              <a:defRPr lang="en-US" sz="1900" dirty="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6" name="Title 1">
            <a:extLst>
              <a:ext uri="{FF2B5EF4-FFF2-40B4-BE49-F238E27FC236}">
                <a16:creationId xmlns:a16="http://schemas.microsoft.com/office/drawing/2014/main" id="{F1791BF4-54FB-D459-8FD1-9F9812D22A0E}"/>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1676191485"/>
      </p:ext>
    </p:extLst>
  </p:cSld>
  <p:clrMapOvr>
    <a:masterClrMapping/>
  </p:clrMapOvr>
</p:sldLayout>
</file>

<file path=ppt/slideLayouts/slideLayout554.xml><?xml version="1.0" encoding="utf-8"?>
<p:sldLayout xmlns:a="http://schemas.openxmlformats.org/drawingml/2006/main" xmlns:r="http://schemas.openxmlformats.org/officeDocument/2006/relationships" xmlns:p="http://schemas.openxmlformats.org/presentationml/2006/main" preserve="1" userDrawn="1">
  <p:cSld name="White Background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5215639"/>
      </p:ext>
    </p:extLst>
  </p:cSld>
  <p:clrMapOvr>
    <a:masterClrMapping/>
  </p:clrMapOvr>
</p:sldLayout>
</file>

<file path=ppt/slideLayouts/slideLayout555.xml><?xml version="1.0" encoding="utf-8"?>
<p:sldLayout xmlns:a="http://schemas.openxmlformats.org/drawingml/2006/main" xmlns:r="http://schemas.openxmlformats.org/officeDocument/2006/relationships" xmlns:p="http://schemas.openxmlformats.org/presentationml/2006/main" userDrawn="1">
  <p:cSld name="Green Background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4008194"/>
      </p:ext>
    </p:extLst>
  </p:cSld>
  <p:clrMapOvr>
    <a:masterClrMapping/>
  </p:clrMapOvr>
</p:sldLayout>
</file>

<file path=ppt/slideLayouts/slideLayout556.xml><?xml version="1.0" encoding="utf-8"?>
<p:sldLayout xmlns:a="http://schemas.openxmlformats.org/drawingml/2006/main" xmlns:r="http://schemas.openxmlformats.org/officeDocument/2006/relationships" xmlns:p="http://schemas.openxmlformats.org/presentationml/2006/main" userDrawn="1">
  <p:cSld name="Title,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69A30-FFB9-473B-8470-34A27BA36C41}"/>
              </a:ext>
            </a:extLst>
          </p:cNvPr>
          <p:cNvSpPr>
            <a:spLocks noGrp="1"/>
          </p:cNvSpPr>
          <p:nvPr>
            <p:ph type="title"/>
          </p:nvPr>
        </p:nvSpPr>
        <p:spPr/>
        <p:txBody>
          <a:bodyPr/>
          <a:lstStyle>
            <a:lvl1pPr>
              <a:defRPr/>
            </a:lvl1pPr>
          </a:lstStyle>
          <a:p>
            <a:r>
              <a:rPr lang="en-US"/>
              <a:t>Click to edit Master title style</a:t>
            </a:r>
          </a:p>
        </p:txBody>
      </p:sp>
      <p:sp>
        <p:nvSpPr>
          <p:cNvPr id="3" name="Text Placeholder 3">
            <a:extLst>
              <a:ext uri="{FF2B5EF4-FFF2-40B4-BE49-F238E27FC236}">
                <a16:creationId xmlns:a16="http://schemas.microsoft.com/office/drawing/2014/main" id="{37EAEC8A-D2E1-40FF-A610-FD9EE7F4029E}"/>
              </a:ext>
            </a:extLst>
          </p:cNvPr>
          <p:cNvSpPr>
            <a:spLocks noGrp="1"/>
          </p:cNvSpPr>
          <p:nvPr>
            <p:ph type="body" sz="quarter" idx="11"/>
          </p:nvPr>
        </p:nvSpPr>
        <p:spPr>
          <a:xfrm>
            <a:off x="409575" y="1196463"/>
            <a:ext cx="11383963" cy="328185"/>
          </a:xfrm>
        </p:spPr>
        <p:txBody>
          <a:bodyPr anchor="ctr"/>
          <a:lstStyle>
            <a:lvl1pPr marL="0" indent="0">
              <a:buNone/>
              <a:defRPr sz="2000">
                <a:solidFill>
                  <a:schemeClr val="tx2"/>
                </a:solidFill>
              </a:defRPr>
            </a:lvl1pPr>
            <a:lvl2pPr marL="457200" indent="0">
              <a:buNone/>
              <a:defRPr>
                <a:solidFill>
                  <a:schemeClr val="tx2"/>
                </a:solidFill>
              </a:defRPr>
            </a:lvl2pPr>
            <a:lvl3pPr marL="914400" indent="0">
              <a:buNone/>
              <a:defRPr>
                <a:solidFill>
                  <a:schemeClr val="tx2"/>
                </a:solidFill>
              </a:defRPr>
            </a:lvl3pPr>
            <a:lvl4pPr marL="1371600" indent="0">
              <a:buNone/>
              <a:defRPr>
                <a:solidFill>
                  <a:schemeClr val="tx2"/>
                </a:solidFill>
              </a:defRPr>
            </a:lvl4pPr>
            <a:lvl5pPr marL="1828800" indent="0">
              <a:buNone/>
              <a:defRPr>
                <a:solidFill>
                  <a:schemeClr val="tx2"/>
                </a:solidFill>
              </a:defRPr>
            </a:lvl5pPr>
          </a:lstStyle>
          <a:p>
            <a:pPr lvl="0"/>
            <a:r>
              <a:rPr lang="en-US"/>
              <a:t>Edit Master text styles</a:t>
            </a:r>
          </a:p>
        </p:txBody>
      </p:sp>
    </p:spTree>
    <p:extLst>
      <p:ext uri="{BB962C8B-B14F-4D97-AF65-F5344CB8AC3E}">
        <p14:creationId xmlns:p14="http://schemas.microsoft.com/office/powerpoint/2010/main" val="598122620"/>
      </p:ext>
    </p:extLst>
  </p:cSld>
  <p:clrMapOvr>
    <a:masterClrMapping/>
  </p:clrMapOvr>
</p:sldLayout>
</file>

<file path=ppt/slideLayouts/slideLayout557.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111918"/>
      </p:ext>
    </p:extLst>
  </p:cSld>
  <p:clrMapOvr>
    <a:masterClrMapping/>
  </p:clrMapOvr>
</p:sldLayout>
</file>

<file path=ppt/slideLayouts/slideLayout558.xml><?xml version="1.0" encoding="utf-8"?>
<p:sldLayout xmlns:a="http://schemas.openxmlformats.org/drawingml/2006/main" xmlns:r="http://schemas.openxmlformats.org/officeDocument/2006/relationships" xmlns:p="http://schemas.openxmlformats.org/presentationml/2006/main" showMasterSp="0" userDrawn="1">
  <p:cSld name="3_Title Only_Dark">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6E77F74-20B2-E74F-80AD-4A8C91125EE6}"/>
              </a:ext>
            </a:extLst>
          </p:cNvPr>
          <p:cNvGrpSpPr>
            <a:grpSpLocks noChangeAspect="1"/>
          </p:cNvGrpSpPr>
          <p:nvPr userDrawn="1"/>
        </p:nvGrpSpPr>
        <p:grpSpPr>
          <a:xfrm>
            <a:off x="0" y="0"/>
            <a:ext cx="12191999" cy="6858002"/>
            <a:chOff x="-21630" y="-5973"/>
            <a:chExt cx="12271287" cy="6902603"/>
          </a:xfrm>
        </p:grpSpPr>
        <p:pic>
          <p:nvPicPr>
            <p:cNvPr id="11" name="Picture 10" descr="A picture containing bird&#10;&#10;Description automatically generated">
              <a:extLst>
                <a:ext uri="{FF2B5EF4-FFF2-40B4-BE49-F238E27FC236}">
                  <a16:creationId xmlns:a16="http://schemas.microsoft.com/office/drawing/2014/main" id="{E1F8F650-DDE2-A346-A6CB-A5570414824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509" t="714" r="14379" b="624"/>
            <a:stretch/>
          </p:blipFill>
          <p:spPr>
            <a:xfrm rot="5400000">
              <a:off x="2662713" y="-2690315"/>
              <a:ext cx="6902602" cy="12271287"/>
            </a:xfrm>
            <a:prstGeom prst="rect">
              <a:avLst/>
            </a:prstGeom>
          </p:spPr>
        </p:pic>
        <p:pic>
          <p:nvPicPr>
            <p:cNvPr id="13" name="Picture 12" descr="A picture containing dark, light&#10;&#10;Description automatically generated">
              <a:extLst>
                <a:ext uri="{FF2B5EF4-FFF2-40B4-BE49-F238E27FC236}">
                  <a16:creationId xmlns:a16="http://schemas.microsoft.com/office/drawing/2014/main" id="{40B07580-5A33-FB45-A21C-6DA63CD0398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0433" t="18919" r="30740" b="16801"/>
            <a:stretch/>
          </p:blipFill>
          <p:spPr>
            <a:xfrm rot="10800000">
              <a:off x="-21630" y="-5973"/>
              <a:ext cx="1595501" cy="3704095"/>
            </a:xfrm>
            <a:prstGeom prst="rect">
              <a:avLst/>
            </a:prstGeom>
          </p:spPr>
        </p:pic>
      </p:grpSp>
      <p:sp>
        <p:nvSpPr>
          <p:cNvPr id="3" name="TextBox 2">
            <a:extLst>
              <a:ext uri="{FF2B5EF4-FFF2-40B4-BE49-F238E27FC236}">
                <a16:creationId xmlns:a16="http://schemas.microsoft.com/office/drawing/2014/main" id="{338D6546-A7A6-4C59-B5B0-00C27AC441A2}"/>
              </a:ext>
            </a:extLst>
          </p:cNvPr>
          <p:cNvSpPr txBox="1"/>
          <p:nvPr userDrawn="1"/>
        </p:nvSpPr>
        <p:spPr>
          <a:xfrm>
            <a:off x="409574" y="6438488"/>
            <a:ext cx="3500654" cy="246221"/>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1BB37B-1DAA-4640-8D79-39B1F1745DE7}" type="slidenum">
              <a:rPr lang="en-US" sz="1000" smtClean="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‹N°›</a:t>
            </a:fld>
            <a:r>
              <a:rPr lang="en-US" sz="1000" dirty="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   |   Copyright © 2021 OneTrust LLC</a:t>
            </a:r>
          </a:p>
        </p:txBody>
      </p:sp>
      <p:pic>
        <p:nvPicPr>
          <p:cNvPr id="5" name="Picture 4" descr="A picture containing text, clipart&#10;&#10;Description automatically generated">
            <a:extLst>
              <a:ext uri="{FF2B5EF4-FFF2-40B4-BE49-F238E27FC236}">
                <a16:creationId xmlns:a16="http://schemas.microsoft.com/office/drawing/2014/main" id="{518FE989-74AF-EA47-A925-BA57790A99E8}"/>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7864" t="20535" r="7270" b="14286"/>
          <a:stretch/>
        </p:blipFill>
        <p:spPr>
          <a:xfrm>
            <a:off x="10049481" y="6307657"/>
            <a:ext cx="1781300" cy="454668"/>
          </a:xfrm>
          <a:prstGeom prst="rect">
            <a:avLst/>
          </a:prstGeom>
        </p:spPr>
      </p:pic>
    </p:spTree>
    <p:extLst>
      <p:ext uri="{BB962C8B-B14F-4D97-AF65-F5344CB8AC3E}">
        <p14:creationId xmlns:p14="http://schemas.microsoft.com/office/powerpoint/2010/main" val="936881071"/>
      </p:ext>
    </p:extLst>
  </p:cSld>
  <p:clrMapOvr>
    <a:masterClrMapping/>
  </p:clrMapOvr>
</p:sldLayout>
</file>

<file path=ppt/slideLayouts/slideLayout559.xml><?xml version="1.0" encoding="utf-8"?>
<p:sldLayout xmlns:a="http://schemas.openxmlformats.org/drawingml/2006/main" xmlns:r="http://schemas.openxmlformats.org/officeDocument/2006/relationships" xmlns:p="http://schemas.openxmlformats.org/presentationml/2006/main" userDrawn="1">
  <p:cSld name="Desktop Sc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4745-B660-4CF6-8E47-ECE486EBDBE7}"/>
              </a:ext>
            </a:extLst>
          </p:cNvPr>
          <p:cNvSpPr>
            <a:spLocks noGrp="1"/>
          </p:cNvSpPr>
          <p:nvPr>
            <p:ph type="title"/>
          </p:nvPr>
        </p:nvSpPr>
        <p:spPr/>
        <p:txBody>
          <a:bodyPr>
            <a:noAutofit/>
          </a:bodyPr>
          <a:lstStyle>
            <a:lvl1pPr>
              <a:defRPr/>
            </a:lvl1pPr>
          </a:lstStyle>
          <a:p>
            <a:r>
              <a:rPr lang="en-US"/>
              <a:t>Click to edit Master title style</a:t>
            </a:r>
          </a:p>
        </p:txBody>
      </p:sp>
      <p:pic>
        <p:nvPicPr>
          <p:cNvPr id="14" name="Picture 13">
            <a:extLst>
              <a:ext uri="{FF2B5EF4-FFF2-40B4-BE49-F238E27FC236}">
                <a16:creationId xmlns:a16="http://schemas.microsoft.com/office/drawing/2014/main" id="{45110597-A695-DD42-8802-7225B1824067}"/>
              </a:ext>
            </a:extLst>
          </p:cNvPr>
          <p:cNvPicPr>
            <a:picLocks noChangeAspect="1"/>
          </p:cNvPicPr>
          <p:nvPr userDrawn="1"/>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rcRect l="14568" t="15531" r="11517" b="5131"/>
          <a:stretch/>
        </p:blipFill>
        <p:spPr>
          <a:xfrm>
            <a:off x="5024969" y="1325926"/>
            <a:ext cx="6565991" cy="5638800"/>
          </a:xfrm>
          <a:prstGeom prst="rect">
            <a:avLst/>
          </a:prstGeom>
        </p:spPr>
      </p:pic>
      <p:sp>
        <p:nvSpPr>
          <p:cNvPr id="15" name="Picture Placeholder 5">
            <a:extLst>
              <a:ext uri="{FF2B5EF4-FFF2-40B4-BE49-F238E27FC236}">
                <a16:creationId xmlns:a16="http://schemas.microsoft.com/office/drawing/2014/main" id="{18EE96EB-78A1-B245-8FFE-CF670BFBCE3C}"/>
              </a:ext>
            </a:extLst>
          </p:cNvPr>
          <p:cNvSpPr>
            <a:spLocks noGrp="1"/>
          </p:cNvSpPr>
          <p:nvPr>
            <p:ph type="pic" sz="quarter" idx="10"/>
          </p:nvPr>
        </p:nvSpPr>
        <p:spPr>
          <a:xfrm>
            <a:off x="5185807" y="1684803"/>
            <a:ext cx="6028853" cy="3488393"/>
          </a:xfrm>
          <a:solidFill>
            <a:schemeClr val="bg1"/>
          </a:solidFill>
        </p:spPr>
        <p:txBody>
          <a:bodyPr anchor="ctr">
            <a:noAutofit/>
          </a:bodyPr>
          <a:lstStyle>
            <a:lvl1pPr marL="0" indent="0" algn="ctr">
              <a:buNone/>
              <a:defRPr/>
            </a:lvl1pPr>
          </a:lstStyle>
          <a:p>
            <a:endParaRPr lang="en-US" dirty="0"/>
          </a:p>
        </p:txBody>
      </p:sp>
    </p:spTree>
    <p:extLst>
      <p:ext uri="{BB962C8B-B14F-4D97-AF65-F5344CB8AC3E}">
        <p14:creationId xmlns:p14="http://schemas.microsoft.com/office/powerpoint/2010/main" val="164888321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Big Idea on Green 2 Lines">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C5B5C4B1-DFA9-B090-1798-AEC005AA0F25}"/>
              </a:ext>
            </a:extLst>
          </p:cNvPr>
          <p:cNvSpPr>
            <a:spLocks noGrp="1"/>
          </p:cNvSpPr>
          <p:nvPr>
            <p:ph type="body" sz="quarter" idx="11" hasCustomPrompt="1"/>
          </p:nvPr>
        </p:nvSpPr>
        <p:spPr>
          <a:xfrm>
            <a:off x="1980143" y="2081464"/>
            <a:ext cx="7922601" cy="2302611"/>
          </a:xfrm>
          <a:prstGeom prst="rect">
            <a:avLst/>
          </a:prstGeom>
        </p:spPr>
        <p:txBody>
          <a:bodyPr anchor="ctr"/>
          <a:lstStyle>
            <a:lvl1pPr marL="0" marR="0" indent="0" algn="l" defTabSz="914400" rtl="0" eaLnBrk="1" fontAlgn="auto" latinLnBrk="0" hangingPunct="1">
              <a:lnSpc>
                <a:spcPct val="90000"/>
              </a:lnSpc>
              <a:spcBef>
                <a:spcPts val="1000"/>
              </a:spcBef>
              <a:spcAft>
                <a:spcPts val="0"/>
              </a:spcAft>
              <a:buClr>
                <a:srgbClr val="101614"/>
              </a:buClr>
              <a:buSzTx/>
              <a:buFontTx/>
              <a:buNone/>
              <a:tabLst/>
              <a:defRPr sz="4100">
                <a:solidFill>
                  <a:schemeClr val="bg1"/>
                </a:solidFill>
              </a:defRPr>
            </a:lvl1pPr>
          </a:lstStyle>
          <a:p>
            <a:pPr marL="0" marR="0" lvl="0" indent="0" algn="l" defTabSz="914400" rtl="0" eaLnBrk="1" fontAlgn="auto" latinLnBrk="0" hangingPunct="1">
              <a:lnSpc>
                <a:spcPct val="90000"/>
              </a:lnSpc>
              <a:spcBef>
                <a:spcPts val="1000"/>
              </a:spcBef>
              <a:spcAft>
                <a:spcPts val="0"/>
              </a:spcAft>
              <a:buClr>
                <a:srgbClr val="101614"/>
              </a:buClr>
              <a:buSzTx/>
              <a:buFontTx/>
              <a:buNone/>
              <a:tabLst/>
              <a:defRPr/>
            </a:pPr>
            <a:r>
              <a:rPr lang="en-US"/>
              <a:t>This is a big idea slide for an idea that would need two lines.</a:t>
            </a:r>
          </a:p>
        </p:txBody>
      </p:sp>
      <p:grpSp>
        <p:nvGrpSpPr>
          <p:cNvPr id="10" name="Group 9">
            <a:extLst>
              <a:ext uri="{FF2B5EF4-FFF2-40B4-BE49-F238E27FC236}">
                <a16:creationId xmlns:a16="http://schemas.microsoft.com/office/drawing/2014/main" id="{DE8F78CE-0E1B-B78E-646A-8C024C33F97E}"/>
              </a:ext>
            </a:extLst>
          </p:cNvPr>
          <p:cNvGrpSpPr/>
          <p:nvPr userDrawn="1"/>
        </p:nvGrpSpPr>
        <p:grpSpPr>
          <a:xfrm>
            <a:off x="1922000" y="2728761"/>
            <a:ext cx="51794" cy="941540"/>
            <a:chOff x="323141" y="1714499"/>
            <a:chExt cx="44433" cy="374652"/>
          </a:xfrm>
        </p:grpSpPr>
        <p:sp>
          <p:nvSpPr>
            <p:cNvPr id="11" name="Rectangle">
              <a:extLst>
                <a:ext uri="{FF2B5EF4-FFF2-40B4-BE49-F238E27FC236}">
                  <a16:creationId xmlns:a16="http://schemas.microsoft.com/office/drawing/2014/main" id="{98B75B2D-0DC4-D9AF-8502-0CDBE2570B64}"/>
                </a:ext>
              </a:extLst>
            </p:cNvPr>
            <p:cNvSpPr/>
            <p:nvPr/>
          </p:nvSpPr>
          <p:spPr>
            <a:xfrm rot="10800000" flipH="1">
              <a:off x="323141" y="2025414"/>
              <a:ext cx="44433" cy="63737"/>
            </a:xfrm>
            <a:prstGeom prst="rect">
              <a:avLst/>
            </a:prstGeom>
            <a:solidFill>
              <a:srgbClr val="64AD70"/>
            </a:solidFill>
            <a:ln w="12700" cap="flat">
              <a:noFill/>
              <a:miter lim="400000"/>
            </a:ln>
            <a:effectLst/>
          </p:spPr>
          <p:txBody>
            <a:bodyPr wrap="square" lIns="0" tIns="0" rIns="0" bIns="0" numCol="1" anchor="ctr">
              <a:noAutofit/>
            </a:bodyPr>
            <a:lstStyle/>
            <a:p>
              <a:pPr hangingPunct="0">
                <a:defRPr sz="1200"/>
              </a:pPr>
              <a:endParaRPr sz="600" kern="0" dirty="0">
                <a:solidFill>
                  <a:srgbClr val="000000"/>
                </a:solidFill>
                <a:latin typeface="Univers"/>
                <a:sym typeface="Univers"/>
              </a:endParaRPr>
            </a:p>
          </p:txBody>
        </p:sp>
        <p:sp>
          <p:nvSpPr>
            <p:cNvPr id="12" name="Rectangle">
              <a:extLst>
                <a:ext uri="{FF2B5EF4-FFF2-40B4-BE49-F238E27FC236}">
                  <a16:creationId xmlns:a16="http://schemas.microsoft.com/office/drawing/2014/main" id="{A7DCAB66-BB5B-A424-5685-0EB50B4B853C}"/>
                </a:ext>
              </a:extLst>
            </p:cNvPr>
            <p:cNvSpPr/>
            <p:nvPr/>
          </p:nvSpPr>
          <p:spPr>
            <a:xfrm rot="10800000" flipH="1">
              <a:off x="323141" y="1963231"/>
              <a:ext cx="44433" cy="63737"/>
            </a:xfrm>
            <a:prstGeom prst="rect">
              <a:avLst/>
            </a:prstGeom>
            <a:solidFill>
              <a:srgbClr val="5DA16B"/>
            </a:solidFill>
            <a:ln w="12700" cap="flat">
              <a:noFill/>
              <a:miter lim="400000"/>
            </a:ln>
            <a:effectLst/>
          </p:spPr>
          <p:txBody>
            <a:bodyPr wrap="square" lIns="0" tIns="0" rIns="0" bIns="0" numCol="1" anchor="ctr">
              <a:noAutofit/>
            </a:bodyPr>
            <a:lstStyle/>
            <a:p>
              <a:pPr hangingPunct="0">
                <a:defRPr sz="1200"/>
              </a:pPr>
              <a:endParaRPr sz="600" kern="0" dirty="0">
                <a:solidFill>
                  <a:srgbClr val="000000"/>
                </a:solidFill>
                <a:latin typeface="Univers"/>
                <a:sym typeface="Univers"/>
              </a:endParaRPr>
            </a:p>
          </p:txBody>
        </p:sp>
        <p:sp>
          <p:nvSpPr>
            <p:cNvPr id="13" name="Rectangle">
              <a:extLst>
                <a:ext uri="{FF2B5EF4-FFF2-40B4-BE49-F238E27FC236}">
                  <a16:creationId xmlns:a16="http://schemas.microsoft.com/office/drawing/2014/main" id="{B8240B25-8506-4C30-60EE-AC6866660890}"/>
                </a:ext>
              </a:extLst>
            </p:cNvPr>
            <p:cNvSpPr/>
            <p:nvPr/>
          </p:nvSpPr>
          <p:spPr>
            <a:xfrm rot="10800000" flipH="1">
              <a:off x="323141" y="1901048"/>
              <a:ext cx="44433" cy="63737"/>
            </a:xfrm>
            <a:prstGeom prst="rect">
              <a:avLst/>
            </a:prstGeom>
            <a:solidFill>
              <a:srgbClr val="549666"/>
            </a:solidFill>
            <a:ln w="12700" cap="flat">
              <a:noFill/>
              <a:miter lim="400000"/>
            </a:ln>
            <a:effectLst/>
          </p:spPr>
          <p:txBody>
            <a:bodyPr wrap="square" lIns="0" tIns="0" rIns="0" bIns="0" numCol="1" anchor="ctr">
              <a:noAutofit/>
            </a:bodyPr>
            <a:lstStyle/>
            <a:p>
              <a:pPr hangingPunct="0">
                <a:defRPr sz="1200"/>
              </a:pPr>
              <a:endParaRPr sz="600" kern="0" dirty="0">
                <a:solidFill>
                  <a:srgbClr val="000000"/>
                </a:solidFill>
                <a:latin typeface="Univers"/>
                <a:sym typeface="Univers"/>
              </a:endParaRPr>
            </a:p>
          </p:txBody>
        </p:sp>
        <p:sp>
          <p:nvSpPr>
            <p:cNvPr id="14" name="Rectangle">
              <a:extLst>
                <a:ext uri="{FF2B5EF4-FFF2-40B4-BE49-F238E27FC236}">
                  <a16:creationId xmlns:a16="http://schemas.microsoft.com/office/drawing/2014/main" id="{20C34817-94D2-9BC0-67C1-4A028EED5B9F}"/>
                </a:ext>
              </a:extLst>
            </p:cNvPr>
            <p:cNvSpPr/>
            <p:nvPr/>
          </p:nvSpPr>
          <p:spPr>
            <a:xfrm rot="10800000" flipH="1">
              <a:off x="323141" y="1838865"/>
              <a:ext cx="44433" cy="63737"/>
            </a:xfrm>
            <a:prstGeom prst="rect">
              <a:avLst/>
            </a:prstGeom>
            <a:solidFill>
              <a:srgbClr val="498A62"/>
            </a:solidFill>
            <a:ln w="12700" cap="flat">
              <a:noFill/>
              <a:miter lim="400000"/>
            </a:ln>
            <a:effectLst/>
          </p:spPr>
          <p:txBody>
            <a:bodyPr wrap="square" lIns="0" tIns="0" rIns="0" bIns="0" numCol="1" anchor="ctr">
              <a:noAutofit/>
            </a:bodyPr>
            <a:lstStyle/>
            <a:p>
              <a:pPr hangingPunct="0">
                <a:defRPr sz="1200"/>
              </a:pPr>
              <a:endParaRPr sz="600" kern="0" dirty="0">
                <a:solidFill>
                  <a:srgbClr val="000000"/>
                </a:solidFill>
                <a:latin typeface="Univers"/>
                <a:sym typeface="Univers"/>
              </a:endParaRPr>
            </a:p>
          </p:txBody>
        </p:sp>
        <p:sp>
          <p:nvSpPr>
            <p:cNvPr id="15" name="Rectangle">
              <a:extLst>
                <a:ext uri="{FF2B5EF4-FFF2-40B4-BE49-F238E27FC236}">
                  <a16:creationId xmlns:a16="http://schemas.microsoft.com/office/drawing/2014/main" id="{75D1C236-73E5-B33E-0B95-7AB6F80985AA}"/>
                </a:ext>
              </a:extLst>
            </p:cNvPr>
            <p:cNvSpPr/>
            <p:nvPr/>
          </p:nvSpPr>
          <p:spPr>
            <a:xfrm rot="10800000" flipH="1">
              <a:off x="323141" y="1776682"/>
              <a:ext cx="44433" cy="63737"/>
            </a:xfrm>
            <a:prstGeom prst="rect">
              <a:avLst/>
            </a:prstGeom>
            <a:solidFill>
              <a:srgbClr val="417E5B"/>
            </a:solidFill>
            <a:ln w="12700" cap="flat">
              <a:noFill/>
              <a:miter lim="400000"/>
            </a:ln>
            <a:effectLst/>
          </p:spPr>
          <p:txBody>
            <a:bodyPr wrap="square" lIns="0" tIns="0" rIns="0" bIns="0" numCol="1" anchor="ctr">
              <a:noAutofit/>
            </a:bodyPr>
            <a:lstStyle/>
            <a:p>
              <a:pPr hangingPunct="0">
                <a:defRPr sz="1200"/>
              </a:pPr>
              <a:endParaRPr sz="600" kern="0" dirty="0">
                <a:solidFill>
                  <a:srgbClr val="000000"/>
                </a:solidFill>
                <a:latin typeface="Univers"/>
                <a:sym typeface="Univers"/>
              </a:endParaRPr>
            </a:p>
          </p:txBody>
        </p:sp>
        <p:sp>
          <p:nvSpPr>
            <p:cNvPr id="25" name="Rectangle">
              <a:extLst>
                <a:ext uri="{FF2B5EF4-FFF2-40B4-BE49-F238E27FC236}">
                  <a16:creationId xmlns:a16="http://schemas.microsoft.com/office/drawing/2014/main" id="{68136739-686C-5EE5-9668-0E2A965B4106}"/>
                </a:ext>
              </a:extLst>
            </p:cNvPr>
            <p:cNvSpPr/>
            <p:nvPr/>
          </p:nvSpPr>
          <p:spPr>
            <a:xfrm rot="10800000" flipH="1">
              <a:off x="323141" y="1714499"/>
              <a:ext cx="44433" cy="63737"/>
            </a:xfrm>
            <a:prstGeom prst="rect">
              <a:avLst/>
            </a:prstGeom>
            <a:solidFill>
              <a:srgbClr val="367256"/>
            </a:solidFill>
            <a:ln w="12700" cap="flat">
              <a:noFill/>
              <a:miter lim="400000"/>
            </a:ln>
            <a:effectLst/>
          </p:spPr>
          <p:txBody>
            <a:bodyPr wrap="square" lIns="0" tIns="0" rIns="0" bIns="0" numCol="1" anchor="ctr">
              <a:noAutofit/>
            </a:bodyPr>
            <a:lstStyle/>
            <a:p>
              <a:pPr hangingPunct="0">
                <a:defRPr sz="1200"/>
              </a:pPr>
              <a:endParaRPr sz="600" kern="0" dirty="0">
                <a:solidFill>
                  <a:srgbClr val="000000"/>
                </a:solidFill>
                <a:latin typeface="Univers"/>
                <a:sym typeface="Univers"/>
              </a:endParaRPr>
            </a:p>
          </p:txBody>
        </p:sp>
      </p:grpSp>
    </p:spTree>
    <p:extLst>
      <p:ext uri="{BB962C8B-B14F-4D97-AF65-F5344CB8AC3E}">
        <p14:creationId xmlns:p14="http://schemas.microsoft.com/office/powerpoint/2010/main" val="2048066889"/>
      </p:ext>
    </p:extLst>
  </p:cSld>
  <p:clrMapOvr>
    <a:masterClrMapping/>
  </p:clrMapOvr>
  <p:extLst>
    <p:ext uri="{DCECCB84-F9BA-43D5-87BE-67443E8EF086}">
      <p15:sldGuideLst xmlns:p15="http://schemas.microsoft.com/office/powerpoint/2012/main">
        <p15:guide id="1" orient="horz" pos="1296">
          <p15:clr>
            <a:srgbClr val="FBAE40"/>
          </p15:clr>
        </p15:guide>
        <p15:guide id="2" orient="horz" pos="2760">
          <p15:clr>
            <a:srgbClr val="FBAE40"/>
          </p15:clr>
        </p15:guide>
        <p15:guide id="3" pos="1224">
          <p15:clr>
            <a:srgbClr val="FBAE40"/>
          </p15:clr>
        </p15:guide>
        <p15:guide id="4" pos="6264">
          <p15:clr>
            <a:srgbClr val="FBAE40"/>
          </p15:clr>
        </p15:guide>
      </p15:sldGuideLst>
    </p:ext>
  </p:extLst>
</p:sldLayout>
</file>

<file path=ppt/slideLayouts/slideLayout560.xml><?xml version="1.0" encoding="utf-8"?>
<p:sldLayout xmlns:a="http://schemas.openxmlformats.org/drawingml/2006/main" xmlns:r="http://schemas.openxmlformats.org/officeDocument/2006/relationships" xmlns:p="http://schemas.openxmlformats.org/presentationml/2006/main" userDrawn="1">
  <p:cSld name="Green Backgrou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4254859931"/>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561.xml><?xml version="1.0" encoding="utf-8"?>
<p:sldLayout xmlns:a="http://schemas.openxmlformats.org/drawingml/2006/main" xmlns:r="http://schemas.openxmlformats.org/officeDocument/2006/relationships" xmlns:p="http://schemas.openxmlformats.org/presentationml/2006/main" userDrawn="1">
  <p:cSld name="Section Dividers 2">
    <p:spTree>
      <p:nvGrpSpPr>
        <p:cNvPr id="1" name=""/>
        <p:cNvGrpSpPr/>
        <p:nvPr/>
      </p:nvGrpSpPr>
      <p:grpSpPr>
        <a:xfrm>
          <a:off x="0" y="0"/>
          <a:ext cx="0" cy="0"/>
          <a:chOff x="0" y="0"/>
          <a:chExt cx="0" cy="0"/>
        </a:xfrm>
      </p:grpSpPr>
      <p:pic>
        <p:nvPicPr>
          <p:cNvPr id="7" name="OT_Step_Gradients_RGB_Step_Square_1A.png">
            <a:extLst>
              <a:ext uri="{FF2B5EF4-FFF2-40B4-BE49-F238E27FC236}">
                <a16:creationId xmlns:a16="http://schemas.microsoft.com/office/drawing/2014/main" id="{4F4C4502-B1C5-11D5-EECE-8729435E0DB2}"/>
              </a:ext>
            </a:extLst>
          </p:cNvPr>
          <p:cNvPicPr>
            <a:picLocks noChangeAspect="1"/>
          </p:cNvPicPr>
          <p:nvPr userDrawn="1"/>
        </p:nvPicPr>
        <p:blipFill>
          <a:blip r:embed="rId2"/>
          <a:srcRect b="4452"/>
          <a:stretch>
            <a:fillRect/>
          </a:stretch>
        </p:blipFill>
        <p:spPr>
          <a:xfrm>
            <a:off x="0" y="284"/>
            <a:ext cx="12187239" cy="6540501"/>
          </a:xfrm>
          <a:prstGeom prst="rect">
            <a:avLst/>
          </a:prstGeom>
          <a:ln w="12700">
            <a:miter lim="400000"/>
          </a:ln>
        </p:spPr>
      </p:pic>
      <p:sp>
        <p:nvSpPr>
          <p:cNvPr id="2" name="Title 1">
            <a:extLst>
              <a:ext uri="{FF2B5EF4-FFF2-40B4-BE49-F238E27FC236}">
                <a16:creationId xmlns:a16="http://schemas.microsoft.com/office/drawing/2014/main" id="{947498AA-1C01-7B2B-9746-50E02DED8B50}"/>
              </a:ext>
            </a:extLst>
          </p:cNvPr>
          <p:cNvSpPr>
            <a:spLocks noGrp="1"/>
          </p:cNvSpPr>
          <p:nvPr>
            <p:ph type="title"/>
          </p:nvPr>
        </p:nvSpPr>
        <p:spPr/>
        <p:txBody>
          <a:bodyPr/>
          <a:lstStyle/>
          <a:p>
            <a:r>
              <a:rPr lang="en-US"/>
              <a:t>Click to edit Master title style</a:t>
            </a:r>
          </a:p>
        </p:txBody>
      </p:sp>
      <p:sp>
        <p:nvSpPr>
          <p:cNvPr id="9" name="Line">
            <a:extLst>
              <a:ext uri="{FF2B5EF4-FFF2-40B4-BE49-F238E27FC236}">
                <a16:creationId xmlns:a16="http://schemas.microsoft.com/office/drawing/2014/main" id="{D7BF7B95-BE95-554E-F529-C6BDE2A139FD}"/>
              </a:ext>
            </a:extLst>
          </p:cNvPr>
          <p:cNvSpPr/>
          <p:nvPr userDrawn="1"/>
        </p:nvSpPr>
        <p:spPr>
          <a:xfrm flipV="1">
            <a:off x="11446329" y="6638556"/>
            <a:ext cx="0" cy="121675"/>
          </a:xfrm>
          <a:prstGeom prst="line">
            <a:avLst/>
          </a:prstGeom>
          <a:ln w="25400">
            <a:solidFill>
              <a:srgbClr val="7F7F7F">
                <a:alpha val="30643"/>
              </a:srgbClr>
            </a:solidFill>
            <a:miter lim="400000"/>
          </a:ln>
        </p:spPr>
        <p:txBody>
          <a:bodyPr lIns="25390" tIns="25390" rIns="25390" bIns="25390" anchor="ctr"/>
          <a:lstStyle/>
          <a:p>
            <a:pPr defTabSz="228475">
              <a:defRPr sz="4000">
                <a:solidFill>
                  <a:srgbClr val="FFFFFF"/>
                </a:solidFill>
                <a:effectLst>
                  <a:outerShdw blurRad="38100" dist="12700" dir="5400000" rotWithShape="0">
                    <a:srgbClr val="000000">
                      <a:alpha val="50000"/>
                    </a:srgbClr>
                  </a:outerShdw>
                </a:effectLst>
              </a:defRPr>
            </a:pPr>
            <a:endParaRPr sz="1999">
              <a:solidFill>
                <a:srgbClr val="FFFFFF"/>
              </a:solidFill>
              <a:effectLst>
                <a:outerShdw blurRad="38100" dist="12700" dir="5400000" rotWithShape="0">
                  <a:srgbClr val="000000">
                    <a:alpha val="50000"/>
                  </a:srgbClr>
                </a:outerShdw>
              </a:effectLst>
              <a:latin typeface="Univers Light" panose="020B0403020202020204" pitchFamily="34" charset="0"/>
            </a:endParaRPr>
          </a:p>
        </p:txBody>
      </p:sp>
      <p:sp>
        <p:nvSpPr>
          <p:cNvPr id="5" name="Shape">
            <a:extLst>
              <a:ext uri="{FF2B5EF4-FFF2-40B4-BE49-F238E27FC236}">
                <a16:creationId xmlns:a16="http://schemas.microsoft.com/office/drawing/2014/main" id="{2852362C-1621-38B3-8AE0-FCA8F895BB6D}"/>
              </a:ext>
            </a:extLst>
          </p:cNvPr>
          <p:cNvSpPr/>
          <p:nvPr userDrawn="1"/>
        </p:nvSpPr>
        <p:spPr>
          <a:xfrm>
            <a:off x="10407192" y="6618423"/>
            <a:ext cx="880747" cy="155544"/>
          </a:xfrm>
          <a:custGeom>
            <a:avLst/>
            <a:gdLst/>
            <a:ahLst/>
            <a:cxnLst>
              <a:cxn ang="0">
                <a:pos x="wd2" y="hd2"/>
              </a:cxn>
              <a:cxn ang="5400000">
                <a:pos x="wd2" y="hd2"/>
              </a:cxn>
              <a:cxn ang="10800000">
                <a:pos x="wd2" y="hd2"/>
              </a:cxn>
              <a:cxn ang="16200000">
                <a:pos x="wd2" y="hd2"/>
              </a:cxn>
            </a:cxnLst>
            <a:rect l="0" t="0" r="r" b="b"/>
            <a:pathLst>
              <a:path w="21600" h="21600" extrusionOk="0">
                <a:moveTo>
                  <a:pt x="10009" y="0"/>
                </a:moveTo>
                <a:cubicBezTo>
                  <a:pt x="10009" y="99"/>
                  <a:pt x="10007" y="892"/>
                  <a:pt x="10001" y="1487"/>
                </a:cubicBezTo>
                <a:cubicBezTo>
                  <a:pt x="9996" y="2086"/>
                  <a:pt x="9988" y="2589"/>
                  <a:pt x="9977" y="2990"/>
                </a:cubicBezTo>
                <a:cubicBezTo>
                  <a:pt x="9963" y="3718"/>
                  <a:pt x="9935" y="4199"/>
                  <a:pt x="9894" y="4430"/>
                </a:cubicBezTo>
                <a:cubicBezTo>
                  <a:pt x="9852" y="4665"/>
                  <a:pt x="9770" y="4801"/>
                  <a:pt x="9645" y="4839"/>
                </a:cubicBezTo>
                <a:cubicBezTo>
                  <a:pt x="9595" y="4862"/>
                  <a:pt x="9522" y="4876"/>
                  <a:pt x="9426" y="4884"/>
                </a:cubicBezTo>
                <a:cubicBezTo>
                  <a:pt x="9371" y="4891"/>
                  <a:pt x="9384" y="4896"/>
                  <a:pt x="9344" y="4896"/>
                </a:cubicBezTo>
                <a:lnTo>
                  <a:pt x="9344" y="6855"/>
                </a:lnTo>
                <a:lnTo>
                  <a:pt x="9940" y="6855"/>
                </a:lnTo>
                <a:lnTo>
                  <a:pt x="9940" y="9573"/>
                </a:lnTo>
                <a:lnTo>
                  <a:pt x="9940" y="9573"/>
                </a:lnTo>
                <a:lnTo>
                  <a:pt x="9940" y="17585"/>
                </a:lnTo>
                <a:cubicBezTo>
                  <a:pt x="9940" y="19936"/>
                  <a:pt x="10178" y="21278"/>
                  <a:pt x="10593" y="21278"/>
                </a:cubicBezTo>
                <a:lnTo>
                  <a:pt x="11307" y="21278"/>
                </a:lnTo>
                <a:lnTo>
                  <a:pt x="11307" y="19061"/>
                </a:lnTo>
                <a:lnTo>
                  <a:pt x="10806" y="19044"/>
                </a:lnTo>
                <a:cubicBezTo>
                  <a:pt x="10610" y="19044"/>
                  <a:pt x="10539" y="18642"/>
                  <a:pt x="10539" y="17531"/>
                </a:cubicBezTo>
                <a:lnTo>
                  <a:pt x="10539" y="6855"/>
                </a:lnTo>
                <a:lnTo>
                  <a:pt x="11307" y="6855"/>
                </a:lnTo>
                <a:lnTo>
                  <a:pt x="11307" y="4463"/>
                </a:lnTo>
                <a:lnTo>
                  <a:pt x="10539" y="4463"/>
                </a:lnTo>
                <a:lnTo>
                  <a:pt x="10539" y="0"/>
                </a:lnTo>
                <a:lnTo>
                  <a:pt x="10009" y="0"/>
                </a:lnTo>
                <a:close/>
                <a:moveTo>
                  <a:pt x="20302" y="0"/>
                </a:moveTo>
                <a:cubicBezTo>
                  <a:pt x="20302" y="99"/>
                  <a:pt x="20299" y="892"/>
                  <a:pt x="20294" y="1487"/>
                </a:cubicBezTo>
                <a:cubicBezTo>
                  <a:pt x="20289" y="2086"/>
                  <a:pt x="20281" y="2589"/>
                  <a:pt x="20270" y="2990"/>
                </a:cubicBezTo>
                <a:cubicBezTo>
                  <a:pt x="20255" y="3718"/>
                  <a:pt x="20228" y="4199"/>
                  <a:pt x="20187" y="4430"/>
                </a:cubicBezTo>
                <a:cubicBezTo>
                  <a:pt x="20146" y="4665"/>
                  <a:pt x="20063" y="4801"/>
                  <a:pt x="19938" y="4839"/>
                </a:cubicBezTo>
                <a:cubicBezTo>
                  <a:pt x="19888" y="4862"/>
                  <a:pt x="19815" y="4876"/>
                  <a:pt x="19719" y="4884"/>
                </a:cubicBezTo>
                <a:cubicBezTo>
                  <a:pt x="19664" y="4891"/>
                  <a:pt x="19677" y="4896"/>
                  <a:pt x="19638" y="4896"/>
                </a:cubicBezTo>
                <a:lnTo>
                  <a:pt x="19638" y="6855"/>
                </a:lnTo>
                <a:lnTo>
                  <a:pt x="20233" y="6855"/>
                </a:lnTo>
                <a:lnTo>
                  <a:pt x="20233" y="9573"/>
                </a:lnTo>
                <a:lnTo>
                  <a:pt x="20233" y="9573"/>
                </a:lnTo>
                <a:lnTo>
                  <a:pt x="20233" y="17585"/>
                </a:lnTo>
                <a:cubicBezTo>
                  <a:pt x="20233" y="19936"/>
                  <a:pt x="20471" y="21278"/>
                  <a:pt x="20886" y="21278"/>
                </a:cubicBezTo>
                <a:lnTo>
                  <a:pt x="21600" y="21278"/>
                </a:lnTo>
                <a:lnTo>
                  <a:pt x="21600" y="19061"/>
                </a:lnTo>
                <a:lnTo>
                  <a:pt x="21099" y="19044"/>
                </a:lnTo>
                <a:cubicBezTo>
                  <a:pt x="20903" y="19044"/>
                  <a:pt x="20832" y="18642"/>
                  <a:pt x="20832" y="17531"/>
                </a:cubicBezTo>
                <a:lnTo>
                  <a:pt x="20832" y="6855"/>
                </a:lnTo>
                <a:lnTo>
                  <a:pt x="21600" y="6855"/>
                </a:lnTo>
                <a:lnTo>
                  <a:pt x="21600" y="4463"/>
                </a:lnTo>
                <a:lnTo>
                  <a:pt x="20832" y="4463"/>
                </a:lnTo>
                <a:lnTo>
                  <a:pt x="20832" y="0"/>
                </a:lnTo>
                <a:lnTo>
                  <a:pt x="20302" y="0"/>
                </a:lnTo>
                <a:close/>
                <a:moveTo>
                  <a:pt x="1492" y="4127"/>
                </a:moveTo>
                <a:cubicBezTo>
                  <a:pt x="668" y="4127"/>
                  <a:pt x="0" y="7722"/>
                  <a:pt x="0" y="12864"/>
                </a:cubicBezTo>
                <a:cubicBezTo>
                  <a:pt x="0" y="18005"/>
                  <a:pt x="668" y="21600"/>
                  <a:pt x="1492" y="21600"/>
                </a:cubicBezTo>
                <a:cubicBezTo>
                  <a:pt x="2326" y="21600"/>
                  <a:pt x="2981" y="18005"/>
                  <a:pt x="2981" y="12864"/>
                </a:cubicBezTo>
                <a:cubicBezTo>
                  <a:pt x="2981" y="7722"/>
                  <a:pt x="2320" y="4127"/>
                  <a:pt x="1492" y="4127"/>
                </a:cubicBezTo>
                <a:close/>
                <a:moveTo>
                  <a:pt x="5029" y="4127"/>
                </a:moveTo>
                <a:cubicBezTo>
                  <a:pt x="4441" y="4127"/>
                  <a:pt x="4082" y="6042"/>
                  <a:pt x="3914" y="9671"/>
                </a:cubicBezTo>
                <a:lnTo>
                  <a:pt x="3914" y="4463"/>
                </a:lnTo>
                <a:lnTo>
                  <a:pt x="3354" y="4463"/>
                </a:lnTo>
                <a:lnTo>
                  <a:pt x="3354" y="21278"/>
                </a:lnTo>
                <a:lnTo>
                  <a:pt x="3969" y="21278"/>
                </a:lnTo>
                <a:lnTo>
                  <a:pt x="3969" y="11637"/>
                </a:lnTo>
                <a:cubicBezTo>
                  <a:pt x="3969" y="9722"/>
                  <a:pt x="4194" y="7017"/>
                  <a:pt x="4740" y="7017"/>
                </a:cubicBezTo>
                <a:cubicBezTo>
                  <a:pt x="5151" y="7017"/>
                  <a:pt x="5359" y="8780"/>
                  <a:pt x="5359" y="11015"/>
                </a:cubicBezTo>
                <a:lnTo>
                  <a:pt x="5359" y="21278"/>
                </a:lnTo>
                <a:lnTo>
                  <a:pt x="5974" y="21278"/>
                </a:lnTo>
                <a:lnTo>
                  <a:pt x="5974" y="9739"/>
                </a:lnTo>
                <a:cubicBezTo>
                  <a:pt x="5974" y="5993"/>
                  <a:pt x="5559" y="4127"/>
                  <a:pt x="5029" y="4127"/>
                </a:cubicBezTo>
                <a:close/>
                <a:moveTo>
                  <a:pt x="7817" y="4127"/>
                </a:moveTo>
                <a:cubicBezTo>
                  <a:pt x="6966" y="4127"/>
                  <a:pt x="6364" y="7654"/>
                  <a:pt x="6364" y="12998"/>
                </a:cubicBezTo>
                <a:cubicBezTo>
                  <a:pt x="6364" y="17854"/>
                  <a:pt x="6868" y="21600"/>
                  <a:pt x="7835" y="21600"/>
                </a:cubicBezTo>
                <a:cubicBezTo>
                  <a:pt x="8752" y="21600"/>
                  <a:pt x="9182" y="18234"/>
                  <a:pt x="9208" y="15227"/>
                </a:cubicBezTo>
                <a:lnTo>
                  <a:pt x="8580" y="15227"/>
                </a:lnTo>
                <a:cubicBezTo>
                  <a:pt x="8535" y="17646"/>
                  <a:pt x="8360" y="19131"/>
                  <a:pt x="7841" y="19131"/>
                </a:cubicBezTo>
                <a:cubicBezTo>
                  <a:pt x="7322" y="19131"/>
                  <a:pt x="7049" y="16846"/>
                  <a:pt x="7049" y="13066"/>
                </a:cubicBezTo>
                <a:lnTo>
                  <a:pt x="7049" y="12763"/>
                </a:lnTo>
                <a:lnTo>
                  <a:pt x="9226" y="12763"/>
                </a:lnTo>
                <a:cubicBezTo>
                  <a:pt x="9208" y="7453"/>
                  <a:pt x="8731" y="4127"/>
                  <a:pt x="7817" y="4127"/>
                </a:cubicBezTo>
                <a:close/>
                <a:moveTo>
                  <a:pt x="18199" y="4137"/>
                </a:moveTo>
                <a:cubicBezTo>
                  <a:pt x="17553" y="4137"/>
                  <a:pt x="17102" y="5916"/>
                  <a:pt x="17102" y="9039"/>
                </a:cubicBezTo>
                <a:cubicBezTo>
                  <a:pt x="17102" y="15321"/>
                  <a:pt x="18863" y="12568"/>
                  <a:pt x="18863" y="16660"/>
                </a:cubicBezTo>
                <a:cubicBezTo>
                  <a:pt x="18863" y="18039"/>
                  <a:pt x="18632" y="18913"/>
                  <a:pt x="18282" y="18913"/>
                </a:cubicBezTo>
                <a:cubicBezTo>
                  <a:pt x="17888" y="18913"/>
                  <a:pt x="17655" y="17948"/>
                  <a:pt x="17613" y="16470"/>
                </a:cubicBezTo>
                <a:lnTo>
                  <a:pt x="17003" y="16470"/>
                </a:lnTo>
                <a:cubicBezTo>
                  <a:pt x="17039" y="19560"/>
                  <a:pt x="17537" y="21600"/>
                  <a:pt x="18282" y="21600"/>
                </a:cubicBezTo>
                <a:cubicBezTo>
                  <a:pt x="18946" y="21600"/>
                  <a:pt x="19444" y="19818"/>
                  <a:pt x="19444" y="16493"/>
                </a:cubicBezTo>
                <a:cubicBezTo>
                  <a:pt x="19444" y="10213"/>
                  <a:pt x="17683" y="12936"/>
                  <a:pt x="17683" y="8870"/>
                </a:cubicBezTo>
                <a:cubicBezTo>
                  <a:pt x="17683" y="7631"/>
                  <a:pt x="17891" y="6822"/>
                  <a:pt x="18199" y="6822"/>
                </a:cubicBezTo>
                <a:cubicBezTo>
                  <a:pt x="18561" y="6822"/>
                  <a:pt x="18760" y="7727"/>
                  <a:pt x="18784" y="9171"/>
                </a:cubicBezTo>
                <a:lnTo>
                  <a:pt x="19390" y="9171"/>
                </a:lnTo>
                <a:cubicBezTo>
                  <a:pt x="19378" y="6184"/>
                  <a:pt x="18934" y="4137"/>
                  <a:pt x="18199" y="4137"/>
                </a:cubicBezTo>
                <a:close/>
                <a:moveTo>
                  <a:pt x="11815" y="4461"/>
                </a:moveTo>
                <a:lnTo>
                  <a:pt x="11815" y="21276"/>
                </a:lnTo>
                <a:lnTo>
                  <a:pt x="12426" y="21276"/>
                </a:lnTo>
                <a:lnTo>
                  <a:pt x="12426" y="13672"/>
                </a:lnTo>
                <a:cubicBezTo>
                  <a:pt x="12426" y="13086"/>
                  <a:pt x="12433" y="12500"/>
                  <a:pt x="12451" y="11922"/>
                </a:cubicBezTo>
                <a:cubicBezTo>
                  <a:pt x="12541" y="8873"/>
                  <a:pt x="12819" y="7815"/>
                  <a:pt x="13253" y="7815"/>
                </a:cubicBezTo>
                <a:cubicBezTo>
                  <a:pt x="13325" y="7815"/>
                  <a:pt x="13405" y="7850"/>
                  <a:pt x="13611" y="7916"/>
                </a:cubicBezTo>
                <a:lnTo>
                  <a:pt x="13611" y="7519"/>
                </a:lnTo>
                <a:lnTo>
                  <a:pt x="13611" y="4463"/>
                </a:lnTo>
                <a:lnTo>
                  <a:pt x="13188" y="4463"/>
                </a:lnTo>
                <a:cubicBezTo>
                  <a:pt x="12921" y="4463"/>
                  <a:pt x="12698" y="5361"/>
                  <a:pt x="12580" y="6714"/>
                </a:cubicBezTo>
                <a:lnTo>
                  <a:pt x="12580" y="6716"/>
                </a:lnTo>
                <a:cubicBezTo>
                  <a:pt x="12488" y="7619"/>
                  <a:pt x="12377" y="9663"/>
                  <a:pt x="12373" y="9737"/>
                </a:cubicBezTo>
                <a:lnTo>
                  <a:pt x="12373" y="4461"/>
                </a:lnTo>
                <a:lnTo>
                  <a:pt x="11815" y="4461"/>
                </a:lnTo>
                <a:close/>
                <a:moveTo>
                  <a:pt x="14008" y="4463"/>
                </a:moveTo>
                <a:lnTo>
                  <a:pt x="14008" y="15988"/>
                </a:lnTo>
                <a:cubicBezTo>
                  <a:pt x="14008" y="19735"/>
                  <a:pt x="14411" y="21600"/>
                  <a:pt x="14927" y="21600"/>
                </a:cubicBezTo>
                <a:cubicBezTo>
                  <a:pt x="15500" y="21600"/>
                  <a:pt x="15850" y="19685"/>
                  <a:pt x="15986" y="16056"/>
                </a:cubicBezTo>
                <a:lnTo>
                  <a:pt x="15986" y="21278"/>
                </a:lnTo>
                <a:lnTo>
                  <a:pt x="16571" y="21278"/>
                </a:lnTo>
                <a:lnTo>
                  <a:pt x="16571" y="4463"/>
                </a:lnTo>
                <a:lnTo>
                  <a:pt x="15960" y="4463"/>
                </a:lnTo>
                <a:lnTo>
                  <a:pt x="15960" y="14090"/>
                </a:lnTo>
                <a:cubicBezTo>
                  <a:pt x="15960" y="16005"/>
                  <a:pt x="15740" y="18711"/>
                  <a:pt x="15209" y="18711"/>
                </a:cubicBezTo>
                <a:cubicBezTo>
                  <a:pt x="14809" y="18711"/>
                  <a:pt x="14619" y="16947"/>
                  <a:pt x="14619" y="14712"/>
                </a:cubicBezTo>
                <a:lnTo>
                  <a:pt x="14619" y="4463"/>
                </a:lnTo>
                <a:lnTo>
                  <a:pt x="14008" y="4463"/>
                </a:lnTo>
                <a:close/>
                <a:moveTo>
                  <a:pt x="1498" y="6411"/>
                </a:moveTo>
                <a:cubicBezTo>
                  <a:pt x="1993" y="6411"/>
                  <a:pt x="2299" y="8596"/>
                  <a:pt x="2299" y="12864"/>
                </a:cubicBezTo>
                <a:cubicBezTo>
                  <a:pt x="2299" y="16846"/>
                  <a:pt x="1993" y="19281"/>
                  <a:pt x="1498" y="19281"/>
                </a:cubicBezTo>
                <a:cubicBezTo>
                  <a:pt x="1006" y="19281"/>
                  <a:pt x="682" y="16846"/>
                  <a:pt x="682" y="12864"/>
                </a:cubicBezTo>
                <a:cubicBezTo>
                  <a:pt x="682" y="8596"/>
                  <a:pt x="1006" y="6411"/>
                  <a:pt x="1498" y="6411"/>
                </a:cubicBezTo>
                <a:close/>
                <a:moveTo>
                  <a:pt x="7823" y="6596"/>
                </a:moveTo>
                <a:cubicBezTo>
                  <a:pt x="8313" y="6596"/>
                  <a:pt x="8530" y="8704"/>
                  <a:pt x="8549" y="10926"/>
                </a:cubicBezTo>
                <a:lnTo>
                  <a:pt x="7078" y="10926"/>
                </a:lnTo>
                <a:cubicBezTo>
                  <a:pt x="7154" y="8079"/>
                  <a:pt x="7412" y="6596"/>
                  <a:pt x="7823" y="6596"/>
                </a:cubicBezTo>
                <a:close/>
              </a:path>
            </a:pathLst>
          </a:custGeom>
          <a:solidFill>
            <a:schemeClr val="bg1"/>
          </a:solidFill>
          <a:ln w="12700">
            <a:miter lim="400000"/>
          </a:ln>
        </p:spPr>
        <p:txBody>
          <a:bodyPr lIns="0" tIns="0" rIns="0" bIns="0" anchor="ctr"/>
          <a:lstStyle/>
          <a:p>
            <a:pPr algn="l" defTabSz="228509">
              <a:defRPr sz="1200"/>
            </a:pPr>
            <a:endParaRPr sz="600"/>
          </a:p>
        </p:txBody>
      </p:sp>
      <p:sp>
        <p:nvSpPr>
          <p:cNvPr id="11" name="© 2022 OneTrust, LLC. All Rights Reserved.">
            <a:extLst>
              <a:ext uri="{FF2B5EF4-FFF2-40B4-BE49-F238E27FC236}">
                <a16:creationId xmlns:a16="http://schemas.microsoft.com/office/drawing/2014/main" id="{85493FAE-4318-725E-9017-92EE91C11B0C}"/>
              </a:ext>
            </a:extLst>
          </p:cNvPr>
          <p:cNvSpPr txBox="1"/>
          <p:nvPr userDrawn="1"/>
        </p:nvSpPr>
        <p:spPr>
          <a:xfrm>
            <a:off x="323141" y="6589118"/>
            <a:ext cx="3169804" cy="22055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25390" tIns="25390" rIns="25390" bIns="25390" anchor="ctr">
            <a:spAutoFit/>
          </a:bodyPr>
          <a:lstStyle>
            <a:lvl1pPr algn="l" defTabSz="457200">
              <a:defRPr sz="2200">
                <a:solidFill>
                  <a:srgbClr val="7F7F7F"/>
                </a:solidFill>
                <a:latin typeface="Univers Light"/>
                <a:ea typeface="Univers Light"/>
                <a:cs typeface="Univers Light"/>
                <a:sym typeface="Univers Light"/>
              </a:defRPr>
            </a:lvl1pPr>
          </a:lstStyle>
          <a:p>
            <a:pPr marL="0" marR="0" lvl="0" indent="0" algn="l" defTabSz="457200" eaLnBrk="1" fontAlgn="auto" latinLnBrk="0" hangingPunct="1">
              <a:lnSpc>
                <a:spcPct val="100000"/>
              </a:lnSpc>
              <a:spcBef>
                <a:spcPts val="0"/>
              </a:spcBef>
              <a:spcAft>
                <a:spcPts val="0"/>
              </a:spcAft>
              <a:buClrTx/>
              <a:buSzTx/>
              <a:buFontTx/>
              <a:buNone/>
              <a:tabLst/>
              <a:defRPr/>
            </a:pPr>
            <a:r>
              <a:rPr kumimoji="0" sz="1100" b="0" i="0" u="none" strike="noStrike" kern="0" cap="none" spc="0" normalizeH="0" baseline="0" noProof="0">
                <a:ln>
                  <a:noFill/>
                </a:ln>
                <a:solidFill>
                  <a:schemeClr val="bg1"/>
                </a:solidFill>
                <a:effectLst/>
                <a:uLnTx/>
                <a:uFillTx/>
                <a:latin typeface="Univers Light"/>
                <a:sym typeface="Univers Light"/>
              </a:rPr>
              <a:t>© 2022 OneTrust, LLC</a:t>
            </a:r>
          </a:p>
        </p:txBody>
      </p:sp>
    </p:spTree>
    <p:extLst>
      <p:ext uri="{BB962C8B-B14F-4D97-AF65-F5344CB8AC3E}">
        <p14:creationId xmlns:p14="http://schemas.microsoft.com/office/powerpoint/2010/main" val="140852963"/>
      </p:ext>
    </p:extLst>
  </p:cSld>
  <p:clrMapOvr>
    <a:masterClrMapping/>
  </p:clrMapOvr>
</p:sldLayout>
</file>

<file path=ppt/slideLayouts/slideLayout562.xml><?xml version="1.0" encoding="utf-8"?>
<p:sldLayout xmlns:a="http://schemas.openxmlformats.org/drawingml/2006/main" xmlns:r="http://schemas.openxmlformats.org/officeDocument/2006/relationships" xmlns:p="http://schemas.openxmlformats.org/presentationml/2006/main" userDrawn="1">
  <p:cSld name="Big Idea on Gradient Background 4">
    <p:spTree>
      <p:nvGrpSpPr>
        <p:cNvPr id="1" name=""/>
        <p:cNvGrpSpPr/>
        <p:nvPr/>
      </p:nvGrpSpPr>
      <p:grpSpPr>
        <a:xfrm>
          <a:off x="0" y="0"/>
          <a:ext cx="0" cy="0"/>
          <a:chOff x="0" y="0"/>
          <a:chExt cx="0" cy="0"/>
        </a:xfrm>
      </p:grpSpPr>
      <p:pic>
        <p:nvPicPr>
          <p:cNvPr id="9" name="Background 4.jpg" descr="Background 4.jpg">
            <a:extLst>
              <a:ext uri="{FF2B5EF4-FFF2-40B4-BE49-F238E27FC236}">
                <a16:creationId xmlns:a16="http://schemas.microsoft.com/office/drawing/2014/main" id="{7065C7D5-5919-8851-317F-E5B7EDC9AFCD}"/>
              </a:ext>
            </a:extLst>
          </p:cNvPr>
          <p:cNvPicPr>
            <a:picLocks noChangeAspect="1"/>
          </p:cNvPicPr>
          <p:nvPr userDrawn="1"/>
        </p:nvPicPr>
        <p:blipFill>
          <a:blip r:embed="rId2">
            <a:alphaModFix amt="85217"/>
          </a:blip>
          <a:srcRect b="4714"/>
          <a:stretch>
            <a:fillRect/>
          </a:stretch>
        </p:blipFill>
        <p:spPr>
          <a:xfrm>
            <a:off x="0" y="-6066"/>
            <a:ext cx="12187239" cy="6540500"/>
          </a:xfrm>
          <a:prstGeom prst="rect">
            <a:avLst/>
          </a:prstGeom>
          <a:ln w="12700">
            <a:miter lim="400000"/>
          </a:ln>
        </p:spPr>
      </p:pic>
      <p:sp>
        <p:nvSpPr>
          <p:cNvPr id="7" name="Shape">
            <a:extLst>
              <a:ext uri="{FF2B5EF4-FFF2-40B4-BE49-F238E27FC236}">
                <a16:creationId xmlns:a16="http://schemas.microsoft.com/office/drawing/2014/main" id="{9DBFE694-9A5D-2F1F-CA15-B90A72514403}"/>
              </a:ext>
            </a:extLst>
          </p:cNvPr>
          <p:cNvSpPr/>
          <p:nvPr userDrawn="1"/>
        </p:nvSpPr>
        <p:spPr>
          <a:xfrm>
            <a:off x="0" y="6534434"/>
            <a:ext cx="12187238" cy="31721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65"/>
                </a:lnTo>
                <a:lnTo>
                  <a:pt x="1959" y="21565"/>
                </a:lnTo>
                <a:lnTo>
                  <a:pt x="3203" y="21565"/>
                </a:lnTo>
                <a:lnTo>
                  <a:pt x="4449" y="21565"/>
                </a:lnTo>
                <a:lnTo>
                  <a:pt x="5690" y="21565"/>
                </a:lnTo>
                <a:lnTo>
                  <a:pt x="5690" y="21600"/>
                </a:lnTo>
                <a:lnTo>
                  <a:pt x="6937" y="21600"/>
                </a:lnTo>
                <a:lnTo>
                  <a:pt x="6942" y="21600"/>
                </a:lnTo>
                <a:lnTo>
                  <a:pt x="8188" y="21600"/>
                </a:lnTo>
                <a:lnTo>
                  <a:pt x="9434" y="21600"/>
                </a:lnTo>
                <a:lnTo>
                  <a:pt x="9439" y="21600"/>
                </a:lnTo>
                <a:lnTo>
                  <a:pt x="10681" y="21600"/>
                </a:lnTo>
                <a:lnTo>
                  <a:pt x="10691" y="21600"/>
                </a:lnTo>
                <a:lnTo>
                  <a:pt x="11927" y="21600"/>
                </a:lnTo>
                <a:lnTo>
                  <a:pt x="11942" y="21600"/>
                </a:lnTo>
                <a:lnTo>
                  <a:pt x="13173" y="21600"/>
                </a:lnTo>
                <a:lnTo>
                  <a:pt x="13193" y="21600"/>
                </a:lnTo>
                <a:lnTo>
                  <a:pt x="15343" y="21600"/>
                </a:lnTo>
                <a:lnTo>
                  <a:pt x="16594" y="21600"/>
                </a:lnTo>
                <a:lnTo>
                  <a:pt x="17846" y="21600"/>
                </a:lnTo>
                <a:lnTo>
                  <a:pt x="19097" y="21600"/>
                </a:lnTo>
                <a:lnTo>
                  <a:pt x="20349" y="21600"/>
                </a:lnTo>
                <a:lnTo>
                  <a:pt x="21600" y="21600"/>
                </a:lnTo>
                <a:lnTo>
                  <a:pt x="21600" y="0"/>
                </a:lnTo>
                <a:lnTo>
                  <a:pt x="20349" y="0"/>
                </a:lnTo>
                <a:lnTo>
                  <a:pt x="19097" y="0"/>
                </a:lnTo>
                <a:lnTo>
                  <a:pt x="17846" y="0"/>
                </a:lnTo>
                <a:lnTo>
                  <a:pt x="16594" y="0"/>
                </a:lnTo>
                <a:lnTo>
                  <a:pt x="15343" y="0"/>
                </a:lnTo>
                <a:lnTo>
                  <a:pt x="13193" y="0"/>
                </a:lnTo>
                <a:lnTo>
                  <a:pt x="11942" y="0"/>
                </a:lnTo>
                <a:lnTo>
                  <a:pt x="10691" y="0"/>
                </a:lnTo>
                <a:lnTo>
                  <a:pt x="9439" y="0"/>
                </a:lnTo>
                <a:lnTo>
                  <a:pt x="8188" y="0"/>
                </a:lnTo>
                <a:lnTo>
                  <a:pt x="6942" y="0"/>
                </a:lnTo>
                <a:lnTo>
                  <a:pt x="5695" y="0"/>
                </a:lnTo>
                <a:lnTo>
                  <a:pt x="5690" y="0"/>
                </a:lnTo>
                <a:lnTo>
                  <a:pt x="4449" y="0"/>
                </a:lnTo>
                <a:lnTo>
                  <a:pt x="3203" y="0"/>
                </a:lnTo>
                <a:lnTo>
                  <a:pt x="1959" y="0"/>
                </a:lnTo>
                <a:lnTo>
                  <a:pt x="0" y="0"/>
                </a:lnTo>
                <a:close/>
              </a:path>
            </a:pathLst>
          </a:custGeom>
          <a:solidFill>
            <a:srgbClr val="000000">
              <a:alpha val="9339"/>
            </a:srgbClr>
          </a:solidFill>
          <a:ln w="12700">
            <a:miter lim="400000"/>
          </a:ln>
        </p:spPr>
        <p:txBody>
          <a:bodyPr lIns="0" tIns="0" rIns="0" bIns="0" anchor="ctr"/>
          <a:lstStyle/>
          <a:p>
            <a:pPr defTabSz="228475"/>
            <a:endParaRPr sz="600">
              <a:solidFill>
                <a:prstClr val="black"/>
              </a:solidFill>
              <a:latin typeface="Univers Light" panose="020B0403020202020204" pitchFamily="34" charset="0"/>
            </a:endParaRPr>
          </a:p>
        </p:txBody>
      </p:sp>
      <p:sp>
        <p:nvSpPr>
          <p:cNvPr id="8" name="Line">
            <a:extLst>
              <a:ext uri="{FF2B5EF4-FFF2-40B4-BE49-F238E27FC236}">
                <a16:creationId xmlns:a16="http://schemas.microsoft.com/office/drawing/2014/main" id="{6C7DB602-FFB9-F296-C046-E83C1AD02C66}"/>
              </a:ext>
            </a:extLst>
          </p:cNvPr>
          <p:cNvSpPr/>
          <p:nvPr userDrawn="1"/>
        </p:nvSpPr>
        <p:spPr>
          <a:xfrm flipV="1">
            <a:off x="11446329" y="6632205"/>
            <a:ext cx="0" cy="121675"/>
          </a:xfrm>
          <a:prstGeom prst="line">
            <a:avLst/>
          </a:prstGeom>
          <a:ln w="25400">
            <a:solidFill>
              <a:srgbClr val="7F7F7F">
                <a:alpha val="30643"/>
              </a:srgbClr>
            </a:solidFill>
            <a:miter lim="400000"/>
          </a:ln>
        </p:spPr>
        <p:txBody>
          <a:bodyPr lIns="25390" tIns="25390" rIns="25390" bIns="25390" anchor="ctr"/>
          <a:lstStyle/>
          <a:p>
            <a:pPr defTabSz="228475">
              <a:defRPr sz="4000">
                <a:solidFill>
                  <a:srgbClr val="FFFFFF"/>
                </a:solidFill>
                <a:effectLst>
                  <a:outerShdw blurRad="38100" dist="12700" dir="5400000" rotWithShape="0">
                    <a:srgbClr val="000000">
                      <a:alpha val="50000"/>
                    </a:srgbClr>
                  </a:outerShdw>
                </a:effectLst>
              </a:defRPr>
            </a:pPr>
            <a:endParaRPr sz="1999">
              <a:solidFill>
                <a:srgbClr val="FFFFFF"/>
              </a:solidFill>
              <a:effectLst>
                <a:outerShdw blurRad="38100" dist="12700" dir="5400000" rotWithShape="0">
                  <a:srgbClr val="000000">
                    <a:alpha val="50000"/>
                  </a:srgbClr>
                </a:outerShdw>
              </a:effectLst>
              <a:latin typeface="Univers Light" panose="020B0403020202020204" pitchFamily="34" charset="0"/>
            </a:endParaRPr>
          </a:p>
        </p:txBody>
      </p:sp>
      <p:sp>
        <p:nvSpPr>
          <p:cNvPr id="2" name="Title 1">
            <a:extLst>
              <a:ext uri="{FF2B5EF4-FFF2-40B4-BE49-F238E27FC236}">
                <a16:creationId xmlns:a16="http://schemas.microsoft.com/office/drawing/2014/main" id="{74BDED50-3736-0F1B-A283-DDAEB2043AE3}"/>
              </a:ext>
            </a:extLst>
          </p:cNvPr>
          <p:cNvSpPr>
            <a:spLocks noGrp="1"/>
          </p:cNvSpPr>
          <p:nvPr>
            <p:ph type="title" hasCustomPrompt="1"/>
          </p:nvPr>
        </p:nvSpPr>
        <p:spPr/>
        <p:txBody>
          <a:bodyPr/>
          <a:lstStyle/>
          <a:p>
            <a:r>
              <a:rPr lang="en-US"/>
              <a:t>Big idea slide – large text over gradient background. This title should be three or four lines of text. Click to type.</a:t>
            </a:r>
          </a:p>
        </p:txBody>
      </p:sp>
      <p:sp>
        <p:nvSpPr>
          <p:cNvPr id="5" name="Shape">
            <a:extLst>
              <a:ext uri="{FF2B5EF4-FFF2-40B4-BE49-F238E27FC236}">
                <a16:creationId xmlns:a16="http://schemas.microsoft.com/office/drawing/2014/main" id="{FC51A77D-1778-4F8D-9261-A509F4AD4DCF}"/>
              </a:ext>
            </a:extLst>
          </p:cNvPr>
          <p:cNvSpPr/>
          <p:nvPr userDrawn="1"/>
        </p:nvSpPr>
        <p:spPr>
          <a:xfrm>
            <a:off x="10407192" y="6618423"/>
            <a:ext cx="880747" cy="155544"/>
          </a:xfrm>
          <a:custGeom>
            <a:avLst/>
            <a:gdLst/>
            <a:ahLst/>
            <a:cxnLst>
              <a:cxn ang="0">
                <a:pos x="wd2" y="hd2"/>
              </a:cxn>
              <a:cxn ang="5400000">
                <a:pos x="wd2" y="hd2"/>
              </a:cxn>
              <a:cxn ang="10800000">
                <a:pos x="wd2" y="hd2"/>
              </a:cxn>
              <a:cxn ang="16200000">
                <a:pos x="wd2" y="hd2"/>
              </a:cxn>
            </a:cxnLst>
            <a:rect l="0" t="0" r="r" b="b"/>
            <a:pathLst>
              <a:path w="21600" h="21600" extrusionOk="0">
                <a:moveTo>
                  <a:pt x="10009" y="0"/>
                </a:moveTo>
                <a:cubicBezTo>
                  <a:pt x="10009" y="99"/>
                  <a:pt x="10007" y="892"/>
                  <a:pt x="10001" y="1487"/>
                </a:cubicBezTo>
                <a:cubicBezTo>
                  <a:pt x="9996" y="2086"/>
                  <a:pt x="9988" y="2589"/>
                  <a:pt x="9977" y="2990"/>
                </a:cubicBezTo>
                <a:cubicBezTo>
                  <a:pt x="9963" y="3718"/>
                  <a:pt x="9935" y="4199"/>
                  <a:pt x="9894" y="4430"/>
                </a:cubicBezTo>
                <a:cubicBezTo>
                  <a:pt x="9852" y="4665"/>
                  <a:pt x="9770" y="4801"/>
                  <a:pt x="9645" y="4839"/>
                </a:cubicBezTo>
                <a:cubicBezTo>
                  <a:pt x="9595" y="4862"/>
                  <a:pt x="9522" y="4876"/>
                  <a:pt x="9426" y="4884"/>
                </a:cubicBezTo>
                <a:cubicBezTo>
                  <a:pt x="9371" y="4891"/>
                  <a:pt x="9384" y="4896"/>
                  <a:pt x="9344" y="4896"/>
                </a:cubicBezTo>
                <a:lnTo>
                  <a:pt x="9344" y="6855"/>
                </a:lnTo>
                <a:lnTo>
                  <a:pt x="9940" y="6855"/>
                </a:lnTo>
                <a:lnTo>
                  <a:pt x="9940" y="9573"/>
                </a:lnTo>
                <a:lnTo>
                  <a:pt x="9940" y="9573"/>
                </a:lnTo>
                <a:lnTo>
                  <a:pt x="9940" y="17585"/>
                </a:lnTo>
                <a:cubicBezTo>
                  <a:pt x="9940" y="19936"/>
                  <a:pt x="10178" y="21278"/>
                  <a:pt x="10593" y="21278"/>
                </a:cubicBezTo>
                <a:lnTo>
                  <a:pt x="11307" y="21278"/>
                </a:lnTo>
                <a:lnTo>
                  <a:pt x="11307" y="19061"/>
                </a:lnTo>
                <a:lnTo>
                  <a:pt x="10806" y="19044"/>
                </a:lnTo>
                <a:cubicBezTo>
                  <a:pt x="10610" y="19044"/>
                  <a:pt x="10539" y="18642"/>
                  <a:pt x="10539" y="17531"/>
                </a:cubicBezTo>
                <a:lnTo>
                  <a:pt x="10539" y="6855"/>
                </a:lnTo>
                <a:lnTo>
                  <a:pt x="11307" y="6855"/>
                </a:lnTo>
                <a:lnTo>
                  <a:pt x="11307" y="4463"/>
                </a:lnTo>
                <a:lnTo>
                  <a:pt x="10539" y="4463"/>
                </a:lnTo>
                <a:lnTo>
                  <a:pt x="10539" y="0"/>
                </a:lnTo>
                <a:lnTo>
                  <a:pt x="10009" y="0"/>
                </a:lnTo>
                <a:close/>
                <a:moveTo>
                  <a:pt x="20302" y="0"/>
                </a:moveTo>
                <a:cubicBezTo>
                  <a:pt x="20302" y="99"/>
                  <a:pt x="20299" y="892"/>
                  <a:pt x="20294" y="1487"/>
                </a:cubicBezTo>
                <a:cubicBezTo>
                  <a:pt x="20289" y="2086"/>
                  <a:pt x="20281" y="2589"/>
                  <a:pt x="20270" y="2990"/>
                </a:cubicBezTo>
                <a:cubicBezTo>
                  <a:pt x="20255" y="3718"/>
                  <a:pt x="20228" y="4199"/>
                  <a:pt x="20187" y="4430"/>
                </a:cubicBezTo>
                <a:cubicBezTo>
                  <a:pt x="20146" y="4665"/>
                  <a:pt x="20063" y="4801"/>
                  <a:pt x="19938" y="4839"/>
                </a:cubicBezTo>
                <a:cubicBezTo>
                  <a:pt x="19888" y="4862"/>
                  <a:pt x="19815" y="4876"/>
                  <a:pt x="19719" y="4884"/>
                </a:cubicBezTo>
                <a:cubicBezTo>
                  <a:pt x="19664" y="4891"/>
                  <a:pt x="19677" y="4896"/>
                  <a:pt x="19638" y="4896"/>
                </a:cubicBezTo>
                <a:lnTo>
                  <a:pt x="19638" y="6855"/>
                </a:lnTo>
                <a:lnTo>
                  <a:pt x="20233" y="6855"/>
                </a:lnTo>
                <a:lnTo>
                  <a:pt x="20233" y="9573"/>
                </a:lnTo>
                <a:lnTo>
                  <a:pt x="20233" y="9573"/>
                </a:lnTo>
                <a:lnTo>
                  <a:pt x="20233" y="17585"/>
                </a:lnTo>
                <a:cubicBezTo>
                  <a:pt x="20233" y="19936"/>
                  <a:pt x="20471" y="21278"/>
                  <a:pt x="20886" y="21278"/>
                </a:cubicBezTo>
                <a:lnTo>
                  <a:pt x="21600" y="21278"/>
                </a:lnTo>
                <a:lnTo>
                  <a:pt x="21600" y="19061"/>
                </a:lnTo>
                <a:lnTo>
                  <a:pt x="21099" y="19044"/>
                </a:lnTo>
                <a:cubicBezTo>
                  <a:pt x="20903" y="19044"/>
                  <a:pt x="20832" y="18642"/>
                  <a:pt x="20832" y="17531"/>
                </a:cubicBezTo>
                <a:lnTo>
                  <a:pt x="20832" y="6855"/>
                </a:lnTo>
                <a:lnTo>
                  <a:pt x="21600" y="6855"/>
                </a:lnTo>
                <a:lnTo>
                  <a:pt x="21600" y="4463"/>
                </a:lnTo>
                <a:lnTo>
                  <a:pt x="20832" y="4463"/>
                </a:lnTo>
                <a:lnTo>
                  <a:pt x="20832" y="0"/>
                </a:lnTo>
                <a:lnTo>
                  <a:pt x="20302" y="0"/>
                </a:lnTo>
                <a:close/>
                <a:moveTo>
                  <a:pt x="1492" y="4127"/>
                </a:moveTo>
                <a:cubicBezTo>
                  <a:pt x="668" y="4127"/>
                  <a:pt x="0" y="7722"/>
                  <a:pt x="0" y="12864"/>
                </a:cubicBezTo>
                <a:cubicBezTo>
                  <a:pt x="0" y="18005"/>
                  <a:pt x="668" y="21600"/>
                  <a:pt x="1492" y="21600"/>
                </a:cubicBezTo>
                <a:cubicBezTo>
                  <a:pt x="2326" y="21600"/>
                  <a:pt x="2981" y="18005"/>
                  <a:pt x="2981" y="12864"/>
                </a:cubicBezTo>
                <a:cubicBezTo>
                  <a:pt x="2981" y="7722"/>
                  <a:pt x="2320" y="4127"/>
                  <a:pt x="1492" y="4127"/>
                </a:cubicBezTo>
                <a:close/>
                <a:moveTo>
                  <a:pt x="5029" y="4127"/>
                </a:moveTo>
                <a:cubicBezTo>
                  <a:pt x="4441" y="4127"/>
                  <a:pt x="4082" y="6042"/>
                  <a:pt x="3914" y="9671"/>
                </a:cubicBezTo>
                <a:lnTo>
                  <a:pt x="3914" y="4463"/>
                </a:lnTo>
                <a:lnTo>
                  <a:pt x="3354" y="4463"/>
                </a:lnTo>
                <a:lnTo>
                  <a:pt x="3354" y="21278"/>
                </a:lnTo>
                <a:lnTo>
                  <a:pt x="3969" y="21278"/>
                </a:lnTo>
                <a:lnTo>
                  <a:pt x="3969" y="11637"/>
                </a:lnTo>
                <a:cubicBezTo>
                  <a:pt x="3969" y="9722"/>
                  <a:pt x="4194" y="7017"/>
                  <a:pt x="4740" y="7017"/>
                </a:cubicBezTo>
                <a:cubicBezTo>
                  <a:pt x="5151" y="7017"/>
                  <a:pt x="5359" y="8780"/>
                  <a:pt x="5359" y="11015"/>
                </a:cubicBezTo>
                <a:lnTo>
                  <a:pt x="5359" y="21278"/>
                </a:lnTo>
                <a:lnTo>
                  <a:pt x="5974" y="21278"/>
                </a:lnTo>
                <a:lnTo>
                  <a:pt x="5974" y="9739"/>
                </a:lnTo>
                <a:cubicBezTo>
                  <a:pt x="5974" y="5993"/>
                  <a:pt x="5559" y="4127"/>
                  <a:pt x="5029" y="4127"/>
                </a:cubicBezTo>
                <a:close/>
                <a:moveTo>
                  <a:pt x="7817" y="4127"/>
                </a:moveTo>
                <a:cubicBezTo>
                  <a:pt x="6966" y="4127"/>
                  <a:pt x="6364" y="7654"/>
                  <a:pt x="6364" y="12998"/>
                </a:cubicBezTo>
                <a:cubicBezTo>
                  <a:pt x="6364" y="17854"/>
                  <a:pt x="6868" y="21600"/>
                  <a:pt x="7835" y="21600"/>
                </a:cubicBezTo>
                <a:cubicBezTo>
                  <a:pt x="8752" y="21600"/>
                  <a:pt x="9182" y="18234"/>
                  <a:pt x="9208" y="15227"/>
                </a:cubicBezTo>
                <a:lnTo>
                  <a:pt x="8580" y="15227"/>
                </a:lnTo>
                <a:cubicBezTo>
                  <a:pt x="8535" y="17646"/>
                  <a:pt x="8360" y="19131"/>
                  <a:pt x="7841" y="19131"/>
                </a:cubicBezTo>
                <a:cubicBezTo>
                  <a:pt x="7322" y="19131"/>
                  <a:pt x="7049" y="16846"/>
                  <a:pt x="7049" y="13066"/>
                </a:cubicBezTo>
                <a:lnTo>
                  <a:pt x="7049" y="12763"/>
                </a:lnTo>
                <a:lnTo>
                  <a:pt x="9226" y="12763"/>
                </a:lnTo>
                <a:cubicBezTo>
                  <a:pt x="9208" y="7453"/>
                  <a:pt x="8731" y="4127"/>
                  <a:pt x="7817" y="4127"/>
                </a:cubicBezTo>
                <a:close/>
                <a:moveTo>
                  <a:pt x="18199" y="4137"/>
                </a:moveTo>
                <a:cubicBezTo>
                  <a:pt x="17553" y="4137"/>
                  <a:pt x="17102" y="5916"/>
                  <a:pt x="17102" y="9039"/>
                </a:cubicBezTo>
                <a:cubicBezTo>
                  <a:pt x="17102" y="15321"/>
                  <a:pt x="18863" y="12568"/>
                  <a:pt x="18863" y="16660"/>
                </a:cubicBezTo>
                <a:cubicBezTo>
                  <a:pt x="18863" y="18039"/>
                  <a:pt x="18632" y="18913"/>
                  <a:pt x="18282" y="18913"/>
                </a:cubicBezTo>
                <a:cubicBezTo>
                  <a:pt x="17888" y="18913"/>
                  <a:pt x="17655" y="17948"/>
                  <a:pt x="17613" y="16470"/>
                </a:cubicBezTo>
                <a:lnTo>
                  <a:pt x="17003" y="16470"/>
                </a:lnTo>
                <a:cubicBezTo>
                  <a:pt x="17039" y="19560"/>
                  <a:pt x="17537" y="21600"/>
                  <a:pt x="18282" y="21600"/>
                </a:cubicBezTo>
                <a:cubicBezTo>
                  <a:pt x="18946" y="21600"/>
                  <a:pt x="19444" y="19818"/>
                  <a:pt x="19444" y="16493"/>
                </a:cubicBezTo>
                <a:cubicBezTo>
                  <a:pt x="19444" y="10213"/>
                  <a:pt x="17683" y="12936"/>
                  <a:pt x="17683" y="8870"/>
                </a:cubicBezTo>
                <a:cubicBezTo>
                  <a:pt x="17683" y="7631"/>
                  <a:pt x="17891" y="6822"/>
                  <a:pt x="18199" y="6822"/>
                </a:cubicBezTo>
                <a:cubicBezTo>
                  <a:pt x="18561" y="6822"/>
                  <a:pt x="18760" y="7727"/>
                  <a:pt x="18784" y="9171"/>
                </a:cubicBezTo>
                <a:lnTo>
                  <a:pt x="19390" y="9171"/>
                </a:lnTo>
                <a:cubicBezTo>
                  <a:pt x="19378" y="6184"/>
                  <a:pt x="18934" y="4137"/>
                  <a:pt x="18199" y="4137"/>
                </a:cubicBezTo>
                <a:close/>
                <a:moveTo>
                  <a:pt x="11815" y="4461"/>
                </a:moveTo>
                <a:lnTo>
                  <a:pt x="11815" y="21276"/>
                </a:lnTo>
                <a:lnTo>
                  <a:pt x="12426" y="21276"/>
                </a:lnTo>
                <a:lnTo>
                  <a:pt x="12426" y="13672"/>
                </a:lnTo>
                <a:cubicBezTo>
                  <a:pt x="12426" y="13086"/>
                  <a:pt x="12433" y="12500"/>
                  <a:pt x="12451" y="11922"/>
                </a:cubicBezTo>
                <a:cubicBezTo>
                  <a:pt x="12541" y="8873"/>
                  <a:pt x="12819" y="7815"/>
                  <a:pt x="13253" y="7815"/>
                </a:cubicBezTo>
                <a:cubicBezTo>
                  <a:pt x="13325" y="7815"/>
                  <a:pt x="13405" y="7850"/>
                  <a:pt x="13611" y="7916"/>
                </a:cubicBezTo>
                <a:lnTo>
                  <a:pt x="13611" y="7519"/>
                </a:lnTo>
                <a:lnTo>
                  <a:pt x="13611" y="4463"/>
                </a:lnTo>
                <a:lnTo>
                  <a:pt x="13188" y="4463"/>
                </a:lnTo>
                <a:cubicBezTo>
                  <a:pt x="12921" y="4463"/>
                  <a:pt x="12698" y="5361"/>
                  <a:pt x="12580" y="6714"/>
                </a:cubicBezTo>
                <a:lnTo>
                  <a:pt x="12580" y="6716"/>
                </a:lnTo>
                <a:cubicBezTo>
                  <a:pt x="12488" y="7619"/>
                  <a:pt x="12377" y="9663"/>
                  <a:pt x="12373" y="9737"/>
                </a:cubicBezTo>
                <a:lnTo>
                  <a:pt x="12373" y="4461"/>
                </a:lnTo>
                <a:lnTo>
                  <a:pt x="11815" y="4461"/>
                </a:lnTo>
                <a:close/>
                <a:moveTo>
                  <a:pt x="14008" y="4463"/>
                </a:moveTo>
                <a:lnTo>
                  <a:pt x="14008" y="15988"/>
                </a:lnTo>
                <a:cubicBezTo>
                  <a:pt x="14008" y="19735"/>
                  <a:pt x="14411" y="21600"/>
                  <a:pt x="14927" y="21600"/>
                </a:cubicBezTo>
                <a:cubicBezTo>
                  <a:pt x="15500" y="21600"/>
                  <a:pt x="15850" y="19685"/>
                  <a:pt x="15986" y="16056"/>
                </a:cubicBezTo>
                <a:lnTo>
                  <a:pt x="15986" y="21278"/>
                </a:lnTo>
                <a:lnTo>
                  <a:pt x="16571" y="21278"/>
                </a:lnTo>
                <a:lnTo>
                  <a:pt x="16571" y="4463"/>
                </a:lnTo>
                <a:lnTo>
                  <a:pt x="15960" y="4463"/>
                </a:lnTo>
                <a:lnTo>
                  <a:pt x="15960" y="14090"/>
                </a:lnTo>
                <a:cubicBezTo>
                  <a:pt x="15960" y="16005"/>
                  <a:pt x="15740" y="18711"/>
                  <a:pt x="15209" y="18711"/>
                </a:cubicBezTo>
                <a:cubicBezTo>
                  <a:pt x="14809" y="18711"/>
                  <a:pt x="14619" y="16947"/>
                  <a:pt x="14619" y="14712"/>
                </a:cubicBezTo>
                <a:lnTo>
                  <a:pt x="14619" y="4463"/>
                </a:lnTo>
                <a:lnTo>
                  <a:pt x="14008" y="4463"/>
                </a:lnTo>
                <a:close/>
                <a:moveTo>
                  <a:pt x="1498" y="6411"/>
                </a:moveTo>
                <a:cubicBezTo>
                  <a:pt x="1993" y="6411"/>
                  <a:pt x="2299" y="8596"/>
                  <a:pt x="2299" y="12864"/>
                </a:cubicBezTo>
                <a:cubicBezTo>
                  <a:pt x="2299" y="16846"/>
                  <a:pt x="1993" y="19281"/>
                  <a:pt x="1498" y="19281"/>
                </a:cubicBezTo>
                <a:cubicBezTo>
                  <a:pt x="1006" y="19281"/>
                  <a:pt x="682" y="16846"/>
                  <a:pt x="682" y="12864"/>
                </a:cubicBezTo>
                <a:cubicBezTo>
                  <a:pt x="682" y="8596"/>
                  <a:pt x="1006" y="6411"/>
                  <a:pt x="1498" y="6411"/>
                </a:cubicBezTo>
                <a:close/>
                <a:moveTo>
                  <a:pt x="7823" y="6596"/>
                </a:moveTo>
                <a:cubicBezTo>
                  <a:pt x="8313" y="6596"/>
                  <a:pt x="8530" y="8704"/>
                  <a:pt x="8549" y="10926"/>
                </a:cubicBezTo>
                <a:lnTo>
                  <a:pt x="7078" y="10926"/>
                </a:lnTo>
                <a:cubicBezTo>
                  <a:pt x="7154" y="8079"/>
                  <a:pt x="7412" y="6596"/>
                  <a:pt x="7823" y="6596"/>
                </a:cubicBezTo>
                <a:close/>
              </a:path>
            </a:pathLst>
          </a:custGeom>
          <a:solidFill>
            <a:schemeClr val="bg1"/>
          </a:solidFill>
          <a:ln w="12700">
            <a:miter lim="400000"/>
          </a:ln>
        </p:spPr>
        <p:txBody>
          <a:bodyPr lIns="0" tIns="0" rIns="0" bIns="0" anchor="ctr"/>
          <a:lstStyle/>
          <a:p>
            <a:pPr algn="l" defTabSz="228509">
              <a:defRPr sz="1200"/>
            </a:pPr>
            <a:endParaRPr sz="600">
              <a:latin typeface="Univers Light" panose="020B0403020202020204" pitchFamily="34" charset="0"/>
            </a:endParaRPr>
          </a:p>
        </p:txBody>
      </p:sp>
      <p:sp>
        <p:nvSpPr>
          <p:cNvPr id="10" name="© 2022 OneTrust, LLC. All Rights Reserved.">
            <a:extLst>
              <a:ext uri="{FF2B5EF4-FFF2-40B4-BE49-F238E27FC236}">
                <a16:creationId xmlns:a16="http://schemas.microsoft.com/office/drawing/2014/main" id="{B2F6941C-D859-A504-9A05-58270C94A526}"/>
              </a:ext>
            </a:extLst>
          </p:cNvPr>
          <p:cNvSpPr txBox="1"/>
          <p:nvPr userDrawn="1"/>
        </p:nvSpPr>
        <p:spPr>
          <a:xfrm>
            <a:off x="323141" y="6589118"/>
            <a:ext cx="3169804" cy="2205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390" tIns="25390" rIns="25390" bIns="25390" anchor="ctr">
            <a:spAutoFit/>
          </a:bodyPr>
          <a:lstStyle>
            <a:lvl1pPr algn="l" defTabSz="457200">
              <a:defRPr sz="2200">
                <a:solidFill>
                  <a:srgbClr val="7F7F7F"/>
                </a:solidFill>
                <a:latin typeface="Univers Light"/>
                <a:ea typeface="Univers Light"/>
                <a:cs typeface="Univers Light"/>
                <a:sym typeface="Univers Light"/>
              </a:defRPr>
            </a:lvl1pPr>
          </a:lstStyle>
          <a:p>
            <a:pPr marL="0" marR="0" lvl="0" indent="0" algn="l" defTabSz="457200" eaLnBrk="1" fontAlgn="auto" latinLnBrk="0" hangingPunct="1">
              <a:lnSpc>
                <a:spcPct val="100000"/>
              </a:lnSpc>
              <a:spcBef>
                <a:spcPts val="0"/>
              </a:spcBef>
              <a:spcAft>
                <a:spcPts val="0"/>
              </a:spcAft>
              <a:buClrTx/>
              <a:buSzTx/>
              <a:buFontTx/>
              <a:buNone/>
              <a:tabLst/>
              <a:defRPr/>
            </a:pPr>
            <a:r>
              <a:rPr kumimoji="0" sz="1100" b="0" i="0" u="none" strike="noStrike" kern="0" cap="none" spc="0" normalizeH="0" baseline="0" noProof="0">
                <a:ln>
                  <a:noFill/>
                </a:ln>
                <a:solidFill>
                  <a:schemeClr val="bg1"/>
                </a:solidFill>
                <a:effectLst/>
                <a:uLnTx/>
                <a:uFillTx/>
                <a:latin typeface="Univers Light"/>
                <a:sym typeface="Univers Light"/>
              </a:rPr>
              <a:t>© </a:t>
            </a:r>
            <a:r>
              <a:rPr kumimoji="0" lang="en-US" sz="1100" b="0" i="0" u="none" strike="noStrike" kern="0" cap="none" spc="0" normalizeH="0" baseline="0" noProof="0">
                <a:ln>
                  <a:noFill/>
                </a:ln>
                <a:solidFill>
                  <a:schemeClr val="bg1"/>
                </a:solidFill>
                <a:effectLst/>
                <a:uLnTx/>
                <a:uFillTx/>
                <a:latin typeface="Univers Light"/>
                <a:sym typeface="Univers Light"/>
              </a:rPr>
              <a:t>2024</a:t>
            </a:r>
            <a:r>
              <a:rPr kumimoji="0" sz="1100" b="0" i="0" u="none" strike="noStrike" kern="0" cap="none" spc="0" normalizeH="0" baseline="0" noProof="0">
                <a:ln>
                  <a:noFill/>
                </a:ln>
                <a:solidFill>
                  <a:schemeClr val="bg1"/>
                </a:solidFill>
                <a:effectLst/>
                <a:uLnTx/>
                <a:uFillTx/>
                <a:latin typeface="Univers Light"/>
                <a:sym typeface="Univers Light"/>
              </a:rPr>
              <a:t> OneTrust LLC</a:t>
            </a:r>
          </a:p>
        </p:txBody>
      </p:sp>
    </p:spTree>
    <p:extLst>
      <p:ext uri="{BB962C8B-B14F-4D97-AF65-F5344CB8AC3E}">
        <p14:creationId xmlns:p14="http://schemas.microsoft.com/office/powerpoint/2010/main" val="492347786"/>
      </p:ext>
    </p:extLst>
  </p:cSld>
  <p:clrMapOvr>
    <a:masterClrMapping/>
  </p:clrMapOvr>
</p:sldLayout>
</file>

<file path=ppt/slideLayouts/slideLayout56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404F2-BE9A-4460-8815-8F645183555F}" type="datetimeFigureOut">
              <a:rPr lang="en-US" smtClean="0"/>
              <a:pPr/>
              <a:t>4/24/2024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6E69268-9C8B-4EBF-A9EE-DC5DC2D48DC3}" type="slidenum">
              <a:rPr lang="en-US" smtClean="0"/>
              <a:pPr/>
              <a:t>‹N°›</a:t>
            </a:fld>
            <a:endParaRPr lang="en-US" dirty="0"/>
          </a:p>
        </p:txBody>
      </p:sp>
    </p:spTree>
    <p:extLst>
      <p:ext uri="{BB962C8B-B14F-4D97-AF65-F5344CB8AC3E}">
        <p14:creationId xmlns:p14="http://schemas.microsoft.com/office/powerpoint/2010/main" val="2099920975"/>
      </p:ext>
    </p:extLst>
  </p:cSld>
  <p:clrMapOvr>
    <a:masterClrMapping/>
  </p:clrMapOvr>
</p:sldLayout>
</file>

<file path=ppt/slideLayouts/slideLayout564.xml><?xml version="1.0" encoding="utf-8"?>
<p:sldLayout xmlns:a="http://schemas.openxmlformats.org/drawingml/2006/main" xmlns:r="http://schemas.openxmlformats.org/officeDocument/2006/relationships" xmlns:p="http://schemas.openxmlformats.org/presentationml/2006/main" preserve="1" userDrawn="1">
  <p:cSld name="White Backgrou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2278832185"/>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565.xml><?xml version="1.0" encoding="utf-8"?>
<p:sldLayout xmlns:a="http://schemas.openxmlformats.org/drawingml/2006/main" xmlns:r="http://schemas.openxmlformats.org/officeDocument/2006/relationships" xmlns:p="http://schemas.openxmlformats.org/presentationml/2006/main" preserve="1" userDrawn="1">
  <p:cSld name="White Background Title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11544300" cy="582612"/>
          </a:xfrm>
        </p:spPr>
        <p:txBody>
          <a:bodyPr vert="horz" lIns="91440" tIns="45720" rIns="91440" bIns="45720" rtlCol="0">
            <a:normAutofit/>
          </a:bodyPr>
          <a:lstStyle>
            <a:lvl1pPr marL="0" indent="0">
              <a:buFontTx/>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Tree>
    <p:extLst>
      <p:ext uri="{BB962C8B-B14F-4D97-AF65-F5344CB8AC3E}">
        <p14:creationId xmlns:p14="http://schemas.microsoft.com/office/powerpoint/2010/main" val="2019519326"/>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566.xml><?xml version="1.0" encoding="utf-8"?>
<p:sldLayout xmlns:a="http://schemas.openxmlformats.org/drawingml/2006/main" xmlns:r="http://schemas.openxmlformats.org/officeDocument/2006/relationships" xmlns:p="http://schemas.openxmlformats.org/presentationml/2006/main" preserve="1" userDrawn="1">
  <p:cSld name="White Background Title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6" name="Text Placeholder 5">
            <a:extLst>
              <a:ext uri="{FF2B5EF4-FFF2-40B4-BE49-F238E27FC236}">
                <a16:creationId xmlns:a16="http://schemas.microsoft.com/office/drawing/2014/main" id="{97084CA6-B8B1-5F6F-865F-E940B9D36671}"/>
              </a:ext>
            </a:extLst>
          </p:cNvPr>
          <p:cNvSpPr>
            <a:spLocks noGrp="1"/>
          </p:cNvSpPr>
          <p:nvPr>
            <p:ph type="body" sz="quarter" idx="13" hasCustomPrompt="1"/>
          </p:nvPr>
        </p:nvSpPr>
        <p:spPr>
          <a:xfrm>
            <a:off x="304800" y="1567502"/>
            <a:ext cx="115443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9274145"/>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567.xml><?xml version="1.0" encoding="utf-8"?>
<p:sldLayout xmlns:a="http://schemas.openxmlformats.org/drawingml/2006/main" xmlns:r="http://schemas.openxmlformats.org/officeDocument/2006/relationships" xmlns:p="http://schemas.openxmlformats.org/presentationml/2006/main" preserve="1" userDrawn="1">
  <p:cSld name="White Background Title Subtitle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11544300" cy="582612"/>
          </a:xfrm>
        </p:spPr>
        <p:txBody>
          <a:bodyPr vert="horz" lIns="91440" tIns="45720" rIns="91440" bIns="45720" rtlCol="0">
            <a:normAutofit/>
          </a:bodyPr>
          <a:lstStyle>
            <a:lvl1pPr marL="0" indent="0">
              <a:buFont typeface="Wingdings" pitchFamily="2" charset="2"/>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
        <p:nvSpPr>
          <p:cNvPr id="6" name="Text Placeholder 5">
            <a:extLst>
              <a:ext uri="{FF2B5EF4-FFF2-40B4-BE49-F238E27FC236}">
                <a16:creationId xmlns:a16="http://schemas.microsoft.com/office/drawing/2014/main" id="{97084CA6-B8B1-5F6F-865F-E940B9D36671}"/>
              </a:ext>
            </a:extLst>
          </p:cNvPr>
          <p:cNvSpPr>
            <a:spLocks noGrp="1"/>
          </p:cNvSpPr>
          <p:nvPr>
            <p:ph type="body" sz="quarter" idx="13" hasCustomPrompt="1"/>
          </p:nvPr>
        </p:nvSpPr>
        <p:spPr>
          <a:xfrm>
            <a:off x="304800" y="2057400"/>
            <a:ext cx="115443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1369583"/>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568.xml><?xml version="1.0" encoding="utf-8"?>
<p:sldLayout xmlns:a="http://schemas.openxmlformats.org/drawingml/2006/main" xmlns:r="http://schemas.openxmlformats.org/officeDocument/2006/relationships" xmlns:p="http://schemas.openxmlformats.org/presentationml/2006/main" preserve="1" userDrawn="1">
  <p:cSld name="White Background Title 2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9" name="Text Placeholder 5">
            <a:extLst>
              <a:ext uri="{FF2B5EF4-FFF2-40B4-BE49-F238E27FC236}">
                <a16:creationId xmlns:a16="http://schemas.microsoft.com/office/drawing/2014/main" id="{B31D70AF-7580-F143-9574-DF082F671F95}"/>
              </a:ext>
            </a:extLst>
          </p:cNvPr>
          <p:cNvSpPr>
            <a:spLocks noGrp="1"/>
          </p:cNvSpPr>
          <p:nvPr>
            <p:ph type="body" sz="quarter" idx="13" hasCustomPrompt="1"/>
          </p:nvPr>
        </p:nvSpPr>
        <p:spPr>
          <a:xfrm>
            <a:off x="304800" y="1567502"/>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0" name="Text Placeholder 5">
            <a:extLst>
              <a:ext uri="{FF2B5EF4-FFF2-40B4-BE49-F238E27FC236}">
                <a16:creationId xmlns:a16="http://schemas.microsoft.com/office/drawing/2014/main" id="{47624E3D-E7BF-595A-B8B8-8BCE1239CCA3}"/>
              </a:ext>
            </a:extLst>
          </p:cNvPr>
          <p:cNvSpPr>
            <a:spLocks noGrp="1"/>
          </p:cNvSpPr>
          <p:nvPr>
            <p:ph type="body" sz="quarter" idx="14" hasCustomPrompt="1"/>
          </p:nvPr>
        </p:nvSpPr>
        <p:spPr>
          <a:xfrm>
            <a:off x="6213227" y="1567502"/>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23525668"/>
      </p:ext>
    </p:extLst>
  </p:cSld>
  <p:clrMapOvr>
    <a:masterClrMapping/>
  </p:clrMapOvr>
  <p:extLst>
    <p:ext uri="{DCECCB84-F9BA-43D5-87BE-67443E8EF086}">
      <p15:sldGuideLst xmlns:p15="http://schemas.microsoft.com/office/powerpoint/2012/main">
        <p15:guide id="1" pos="3912">
          <p15:clr>
            <a:srgbClr val="FBAE40"/>
          </p15:clr>
        </p15:guide>
        <p15:guide id="2" pos="3744">
          <p15:clr>
            <a:srgbClr val="FBAE40"/>
          </p15:clr>
        </p15:guide>
        <p15:guide id="3" orient="horz" pos="768">
          <p15:clr>
            <a:srgbClr val="FBAE40"/>
          </p15:clr>
        </p15:guide>
      </p15:sldGuideLst>
    </p:ext>
  </p:extLst>
</p:sldLayout>
</file>

<file path=ppt/slideLayouts/slideLayout569.xml><?xml version="1.0" encoding="utf-8"?>
<p:sldLayout xmlns:a="http://schemas.openxmlformats.org/drawingml/2006/main" xmlns:r="http://schemas.openxmlformats.org/officeDocument/2006/relationships" xmlns:p="http://schemas.openxmlformats.org/presentationml/2006/main" preserve="1" userDrawn="1">
  <p:cSld name="White Background Title Subtitle 2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11544300" cy="582612"/>
          </a:xfrm>
        </p:spPr>
        <p:txBody>
          <a:bodyPr vert="horz" lIns="91440" tIns="45720" rIns="91440" bIns="45720" rtlCol="0">
            <a:normAutofit/>
          </a:bodyPr>
          <a:lstStyle>
            <a:lvl1pPr marL="0" indent="0">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
        <p:nvSpPr>
          <p:cNvPr id="9" name="Text Placeholder 5">
            <a:extLst>
              <a:ext uri="{FF2B5EF4-FFF2-40B4-BE49-F238E27FC236}">
                <a16:creationId xmlns:a16="http://schemas.microsoft.com/office/drawing/2014/main" id="{B31D70AF-7580-F143-9574-DF082F671F95}"/>
              </a:ext>
            </a:extLst>
          </p:cNvPr>
          <p:cNvSpPr>
            <a:spLocks noGrp="1"/>
          </p:cNvSpPr>
          <p:nvPr>
            <p:ph type="body" sz="quarter" idx="13" hasCustomPrompt="1"/>
          </p:nvPr>
        </p:nvSpPr>
        <p:spPr>
          <a:xfrm>
            <a:off x="304800" y="2057400"/>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0" name="Text Placeholder 5">
            <a:extLst>
              <a:ext uri="{FF2B5EF4-FFF2-40B4-BE49-F238E27FC236}">
                <a16:creationId xmlns:a16="http://schemas.microsoft.com/office/drawing/2014/main" id="{47624E3D-E7BF-595A-B8B8-8BCE1239CCA3}"/>
              </a:ext>
            </a:extLst>
          </p:cNvPr>
          <p:cNvSpPr>
            <a:spLocks noGrp="1"/>
          </p:cNvSpPr>
          <p:nvPr>
            <p:ph type="body" sz="quarter" idx="14" hasCustomPrompt="1"/>
          </p:nvPr>
        </p:nvSpPr>
        <p:spPr>
          <a:xfrm>
            <a:off x="6213227" y="2057400"/>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559036"/>
      </p:ext>
    </p:extLst>
  </p:cSld>
  <p:clrMapOvr>
    <a:masterClrMapping/>
  </p:clrMapOvr>
  <p:extLst>
    <p:ext uri="{DCECCB84-F9BA-43D5-87BE-67443E8EF086}">
      <p15:sldGuideLst xmlns:p15="http://schemas.microsoft.com/office/powerpoint/2012/main">
        <p15:guide id="1" pos="3912">
          <p15:clr>
            <a:srgbClr val="FBAE40"/>
          </p15:clr>
        </p15:guide>
        <p15:guide id="2" pos="3744">
          <p15:clr>
            <a:srgbClr val="FBAE40"/>
          </p15:clr>
        </p15:guide>
        <p15:guide id="3" orient="horz" pos="768">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ig Idea on Green 2 Lines">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C5B5C4B1-DFA9-B090-1798-AEC005AA0F25}"/>
              </a:ext>
            </a:extLst>
          </p:cNvPr>
          <p:cNvSpPr>
            <a:spLocks noGrp="1"/>
          </p:cNvSpPr>
          <p:nvPr>
            <p:ph type="body" sz="quarter" idx="11" hasCustomPrompt="1"/>
          </p:nvPr>
        </p:nvSpPr>
        <p:spPr>
          <a:xfrm>
            <a:off x="1980143" y="2081464"/>
            <a:ext cx="7922601" cy="2302611"/>
          </a:xfrm>
          <a:prstGeom prst="rect">
            <a:avLst/>
          </a:prstGeom>
        </p:spPr>
        <p:txBody>
          <a:bodyPr anchor="ctr"/>
          <a:lstStyle>
            <a:lvl1pPr marL="0" marR="0" indent="0" algn="l" defTabSz="914400" rtl="0" eaLnBrk="1" fontAlgn="auto" latinLnBrk="0" hangingPunct="1">
              <a:lnSpc>
                <a:spcPct val="90000"/>
              </a:lnSpc>
              <a:spcBef>
                <a:spcPts val="1000"/>
              </a:spcBef>
              <a:spcAft>
                <a:spcPts val="0"/>
              </a:spcAft>
              <a:buClr>
                <a:srgbClr val="101614"/>
              </a:buClr>
              <a:buSzTx/>
              <a:buFontTx/>
              <a:buNone/>
              <a:tabLst/>
              <a:defRPr sz="4100">
                <a:solidFill>
                  <a:schemeClr val="bg1"/>
                </a:solidFill>
              </a:defRPr>
            </a:lvl1pPr>
          </a:lstStyle>
          <a:p>
            <a:pPr marL="0" marR="0" lvl="0" indent="0" algn="l" defTabSz="914400" rtl="0" eaLnBrk="1" fontAlgn="auto" latinLnBrk="0" hangingPunct="1">
              <a:lnSpc>
                <a:spcPct val="90000"/>
              </a:lnSpc>
              <a:spcBef>
                <a:spcPts val="1000"/>
              </a:spcBef>
              <a:spcAft>
                <a:spcPts val="0"/>
              </a:spcAft>
              <a:buClr>
                <a:srgbClr val="101614"/>
              </a:buClr>
              <a:buSzTx/>
              <a:buFontTx/>
              <a:buNone/>
              <a:tabLst/>
              <a:defRPr/>
            </a:pPr>
            <a:r>
              <a:rPr lang="en-US"/>
              <a:t>This is a big idea slide for an idea that would need two lines.</a:t>
            </a:r>
          </a:p>
        </p:txBody>
      </p:sp>
      <p:grpSp>
        <p:nvGrpSpPr>
          <p:cNvPr id="10" name="Group 9">
            <a:extLst>
              <a:ext uri="{FF2B5EF4-FFF2-40B4-BE49-F238E27FC236}">
                <a16:creationId xmlns:a16="http://schemas.microsoft.com/office/drawing/2014/main" id="{DE8F78CE-0E1B-B78E-646A-8C024C33F97E}"/>
              </a:ext>
            </a:extLst>
          </p:cNvPr>
          <p:cNvGrpSpPr/>
          <p:nvPr userDrawn="1"/>
        </p:nvGrpSpPr>
        <p:grpSpPr>
          <a:xfrm>
            <a:off x="1922000" y="2728761"/>
            <a:ext cx="51794" cy="941540"/>
            <a:chOff x="323141" y="1714499"/>
            <a:chExt cx="44433" cy="374652"/>
          </a:xfrm>
        </p:grpSpPr>
        <p:sp>
          <p:nvSpPr>
            <p:cNvPr id="11" name="Rectangle">
              <a:extLst>
                <a:ext uri="{FF2B5EF4-FFF2-40B4-BE49-F238E27FC236}">
                  <a16:creationId xmlns:a16="http://schemas.microsoft.com/office/drawing/2014/main" id="{98B75B2D-0DC4-D9AF-8502-0CDBE2570B64}"/>
                </a:ext>
              </a:extLst>
            </p:cNvPr>
            <p:cNvSpPr/>
            <p:nvPr/>
          </p:nvSpPr>
          <p:spPr>
            <a:xfrm rot="10800000" flipH="1">
              <a:off x="323141" y="2025414"/>
              <a:ext cx="44433" cy="63737"/>
            </a:xfrm>
            <a:prstGeom prst="rect">
              <a:avLst/>
            </a:prstGeom>
            <a:solidFill>
              <a:srgbClr val="64AD70"/>
            </a:solidFill>
            <a:ln w="12700" cap="flat">
              <a:noFill/>
              <a:miter lim="400000"/>
            </a:ln>
            <a:effectLst/>
          </p:spPr>
          <p:txBody>
            <a:bodyPr wrap="square" lIns="0" tIns="0" rIns="0" bIns="0" numCol="1" anchor="ctr">
              <a:noAutofit/>
            </a:bodyPr>
            <a:lstStyle/>
            <a:p>
              <a:pPr hangingPunct="0">
                <a:defRPr sz="1200"/>
              </a:pPr>
              <a:endParaRPr sz="600" kern="0" dirty="0">
                <a:solidFill>
                  <a:srgbClr val="000000"/>
                </a:solidFill>
                <a:latin typeface="Univers"/>
                <a:sym typeface="Univers"/>
              </a:endParaRPr>
            </a:p>
          </p:txBody>
        </p:sp>
        <p:sp>
          <p:nvSpPr>
            <p:cNvPr id="12" name="Rectangle">
              <a:extLst>
                <a:ext uri="{FF2B5EF4-FFF2-40B4-BE49-F238E27FC236}">
                  <a16:creationId xmlns:a16="http://schemas.microsoft.com/office/drawing/2014/main" id="{A7DCAB66-BB5B-A424-5685-0EB50B4B853C}"/>
                </a:ext>
              </a:extLst>
            </p:cNvPr>
            <p:cNvSpPr/>
            <p:nvPr/>
          </p:nvSpPr>
          <p:spPr>
            <a:xfrm rot="10800000" flipH="1">
              <a:off x="323141" y="1963231"/>
              <a:ext cx="44433" cy="63737"/>
            </a:xfrm>
            <a:prstGeom prst="rect">
              <a:avLst/>
            </a:prstGeom>
            <a:solidFill>
              <a:srgbClr val="5DA16B"/>
            </a:solidFill>
            <a:ln w="12700" cap="flat">
              <a:noFill/>
              <a:miter lim="400000"/>
            </a:ln>
            <a:effectLst/>
          </p:spPr>
          <p:txBody>
            <a:bodyPr wrap="square" lIns="0" tIns="0" rIns="0" bIns="0" numCol="1" anchor="ctr">
              <a:noAutofit/>
            </a:bodyPr>
            <a:lstStyle/>
            <a:p>
              <a:pPr hangingPunct="0">
                <a:defRPr sz="1200"/>
              </a:pPr>
              <a:endParaRPr sz="600" kern="0" dirty="0">
                <a:solidFill>
                  <a:srgbClr val="000000"/>
                </a:solidFill>
                <a:latin typeface="Univers"/>
                <a:sym typeface="Univers"/>
              </a:endParaRPr>
            </a:p>
          </p:txBody>
        </p:sp>
        <p:sp>
          <p:nvSpPr>
            <p:cNvPr id="13" name="Rectangle">
              <a:extLst>
                <a:ext uri="{FF2B5EF4-FFF2-40B4-BE49-F238E27FC236}">
                  <a16:creationId xmlns:a16="http://schemas.microsoft.com/office/drawing/2014/main" id="{B8240B25-8506-4C30-60EE-AC6866660890}"/>
                </a:ext>
              </a:extLst>
            </p:cNvPr>
            <p:cNvSpPr/>
            <p:nvPr/>
          </p:nvSpPr>
          <p:spPr>
            <a:xfrm rot="10800000" flipH="1">
              <a:off x="323141" y="1901048"/>
              <a:ext cx="44433" cy="63737"/>
            </a:xfrm>
            <a:prstGeom prst="rect">
              <a:avLst/>
            </a:prstGeom>
            <a:solidFill>
              <a:srgbClr val="549666"/>
            </a:solidFill>
            <a:ln w="12700" cap="flat">
              <a:noFill/>
              <a:miter lim="400000"/>
            </a:ln>
            <a:effectLst/>
          </p:spPr>
          <p:txBody>
            <a:bodyPr wrap="square" lIns="0" tIns="0" rIns="0" bIns="0" numCol="1" anchor="ctr">
              <a:noAutofit/>
            </a:bodyPr>
            <a:lstStyle/>
            <a:p>
              <a:pPr hangingPunct="0">
                <a:defRPr sz="1200"/>
              </a:pPr>
              <a:endParaRPr sz="600" kern="0" dirty="0">
                <a:solidFill>
                  <a:srgbClr val="000000"/>
                </a:solidFill>
                <a:latin typeface="Univers"/>
                <a:sym typeface="Univers"/>
              </a:endParaRPr>
            </a:p>
          </p:txBody>
        </p:sp>
        <p:sp>
          <p:nvSpPr>
            <p:cNvPr id="14" name="Rectangle">
              <a:extLst>
                <a:ext uri="{FF2B5EF4-FFF2-40B4-BE49-F238E27FC236}">
                  <a16:creationId xmlns:a16="http://schemas.microsoft.com/office/drawing/2014/main" id="{20C34817-94D2-9BC0-67C1-4A028EED5B9F}"/>
                </a:ext>
              </a:extLst>
            </p:cNvPr>
            <p:cNvSpPr/>
            <p:nvPr/>
          </p:nvSpPr>
          <p:spPr>
            <a:xfrm rot="10800000" flipH="1">
              <a:off x="323141" y="1838865"/>
              <a:ext cx="44433" cy="63737"/>
            </a:xfrm>
            <a:prstGeom prst="rect">
              <a:avLst/>
            </a:prstGeom>
            <a:solidFill>
              <a:srgbClr val="498A62"/>
            </a:solidFill>
            <a:ln w="12700" cap="flat">
              <a:noFill/>
              <a:miter lim="400000"/>
            </a:ln>
            <a:effectLst/>
          </p:spPr>
          <p:txBody>
            <a:bodyPr wrap="square" lIns="0" tIns="0" rIns="0" bIns="0" numCol="1" anchor="ctr">
              <a:noAutofit/>
            </a:bodyPr>
            <a:lstStyle/>
            <a:p>
              <a:pPr hangingPunct="0">
                <a:defRPr sz="1200"/>
              </a:pPr>
              <a:endParaRPr sz="600" kern="0" dirty="0">
                <a:solidFill>
                  <a:srgbClr val="000000"/>
                </a:solidFill>
                <a:latin typeface="Univers"/>
                <a:sym typeface="Univers"/>
              </a:endParaRPr>
            </a:p>
          </p:txBody>
        </p:sp>
        <p:sp>
          <p:nvSpPr>
            <p:cNvPr id="15" name="Rectangle">
              <a:extLst>
                <a:ext uri="{FF2B5EF4-FFF2-40B4-BE49-F238E27FC236}">
                  <a16:creationId xmlns:a16="http://schemas.microsoft.com/office/drawing/2014/main" id="{75D1C236-73E5-B33E-0B95-7AB6F80985AA}"/>
                </a:ext>
              </a:extLst>
            </p:cNvPr>
            <p:cNvSpPr/>
            <p:nvPr/>
          </p:nvSpPr>
          <p:spPr>
            <a:xfrm rot="10800000" flipH="1">
              <a:off x="323141" y="1776682"/>
              <a:ext cx="44433" cy="63737"/>
            </a:xfrm>
            <a:prstGeom prst="rect">
              <a:avLst/>
            </a:prstGeom>
            <a:solidFill>
              <a:srgbClr val="417E5B"/>
            </a:solidFill>
            <a:ln w="12700" cap="flat">
              <a:noFill/>
              <a:miter lim="400000"/>
            </a:ln>
            <a:effectLst/>
          </p:spPr>
          <p:txBody>
            <a:bodyPr wrap="square" lIns="0" tIns="0" rIns="0" bIns="0" numCol="1" anchor="ctr">
              <a:noAutofit/>
            </a:bodyPr>
            <a:lstStyle/>
            <a:p>
              <a:pPr hangingPunct="0">
                <a:defRPr sz="1200"/>
              </a:pPr>
              <a:endParaRPr sz="600" kern="0" dirty="0">
                <a:solidFill>
                  <a:srgbClr val="000000"/>
                </a:solidFill>
                <a:latin typeface="Univers"/>
                <a:sym typeface="Univers"/>
              </a:endParaRPr>
            </a:p>
          </p:txBody>
        </p:sp>
        <p:sp>
          <p:nvSpPr>
            <p:cNvPr id="25" name="Rectangle">
              <a:extLst>
                <a:ext uri="{FF2B5EF4-FFF2-40B4-BE49-F238E27FC236}">
                  <a16:creationId xmlns:a16="http://schemas.microsoft.com/office/drawing/2014/main" id="{68136739-686C-5EE5-9668-0E2A965B4106}"/>
                </a:ext>
              </a:extLst>
            </p:cNvPr>
            <p:cNvSpPr/>
            <p:nvPr/>
          </p:nvSpPr>
          <p:spPr>
            <a:xfrm rot="10800000" flipH="1">
              <a:off x="323141" y="1714499"/>
              <a:ext cx="44433" cy="63737"/>
            </a:xfrm>
            <a:prstGeom prst="rect">
              <a:avLst/>
            </a:prstGeom>
            <a:solidFill>
              <a:srgbClr val="367256"/>
            </a:solidFill>
            <a:ln w="12700" cap="flat">
              <a:noFill/>
              <a:miter lim="400000"/>
            </a:ln>
            <a:effectLst/>
          </p:spPr>
          <p:txBody>
            <a:bodyPr wrap="square" lIns="0" tIns="0" rIns="0" bIns="0" numCol="1" anchor="ctr">
              <a:noAutofit/>
            </a:bodyPr>
            <a:lstStyle/>
            <a:p>
              <a:pPr hangingPunct="0">
                <a:defRPr sz="1200"/>
              </a:pPr>
              <a:endParaRPr sz="600" kern="0" dirty="0">
                <a:solidFill>
                  <a:srgbClr val="000000"/>
                </a:solidFill>
                <a:latin typeface="Univers"/>
                <a:sym typeface="Univers"/>
              </a:endParaRPr>
            </a:p>
          </p:txBody>
        </p:sp>
      </p:grpSp>
    </p:spTree>
    <p:extLst>
      <p:ext uri="{BB962C8B-B14F-4D97-AF65-F5344CB8AC3E}">
        <p14:creationId xmlns:p14="http://schemas.microsoft.com/office/powerpoint/2010/main" val="2727946444"/>
      </p:ext>
    </p:extLst>
  </p:cSld>
  <p:clrMapOvr>
    <a:masterClrMapping/>
  </p:clrMapOvr>
  <p:extLst>
    <p:ext uri="{DCECCB84-F9BA-43D5-87BE-67443E8EF086}">
      <p15:sldGuideLst xmlns:p15="http://schemas.microsoft.com/office/powerpoint/2012/main">
        <p15:guide id="1" orient="horz" pos="1296">
          <p15:clr>
            <a:srgbClr val="FBAE40"/>
          </p15:clr>
        </p15:guide>
        <p15:guide id="2" orient="horz" pos="2760">
          <p15:clr>
            <a:srgbClr val="FBAE40"/>
          </p15:clr>
        </p15:guide>
        <p15:guide id="3" pos="1224">
          <p15:clr>
            <a:srgbClr val="FBAE40"/>
          </p15:clr>
        </p15:guide>
        <p15:guide id="4" pos="6264">
          <p15:clr>
            <a:srgbClr val="FBAE40"/>
          </p15:clr>
        </p15:guide>
      </p15:sldGuideLst>
    </p:ext>
  </p:extLst>
</p:sldLayout>
</file>

<file path=ppt/slideLayouts/slideLayout570.xml><?xml version="1.0" encoding="utf-8"?>
<p:sldLayout xmlns:a="http://schemas.openxmlformats.org/drawingml/2006/main" xmlns:r="http://schemas.openxmlformats.org/officeDocument/2006/relationships" xmlns:p="http://schemas.openxmlformats.org/presentationml/2006/main" preserve="1" userDrawn="1">
  <p:cSld name="White Background Title Subtitle Copy Imag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5641848"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5641848" cy="582612"/>
          </a:xfrm>
        </p:spPr>
        <p:txBody>
          <a:bodyPr vert="horz" lIns="91440" tIns="45720" rIns="91440" bIns="45720" rtlCol="0">
            <a:normAutofit/>
          </a:bodyPr>
          <a:lstStyle>
            <a:lvl1pPr marL="0" indent="0">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
        <p:nvSpPr>
          <p:cNvPr id="9" name="Picture Placeholder 8">
            <a:extLst>
              <a:ext uri="{FF2B5EF4-FFF2-40B4-BE49-F238E27FC236}">
                <a16:creationId xmlns:a16="http://schemas.microsoft.com/office/drawing/2014/main" id="{3E6B7351-222B-3BFB-5D5C-6161EF1A84A9}"/>
              </a:ext>
            </a:extLst>
          </p:cNvPr>
          <p:cNvSpPr>
            <a:spLocks noGrp="1"/>
          </p:cNvSpPr>
          <p:nvPr>
            <p:ph type="pic" sz="quarter" idx="14"/>
          </p:nvPr>
        </p:nvSpPr>
        <p:spPr>
          <a:xfrm>
            <a:off x="6096001" y="-1"/>
            <a:ext cx="6095999" cy="6539607"/>
          </a:xfrm>
        </p:spPr>
        <p:txBody>
          <a:bodyPr/>
          <a:lstStyle/>
          <a:p>
            <a:endParaRPr lang="en-US" dirty="0"/>
          </a:p>
        </p:txBody>
      </p:sp>
      <p:sp>
        <p:nvSpPr>
          <p:cNvPr id="10" name="Text Placeholder 5">
            <a:extLst>
              <a:ext uri="{FF2B5EF4-FFF2-40B4-BE49-F238E27FC236}">
                <a16:creationId xmlns:a16="http://schemas.microsoft.com/office/drawing/2014/main" id="{F7EEE8DC-6A5B-C198-BD0A-C7E1FF70B471}"/>
              </a:ext>
            </a:extLst>
          </p:cNvPr>
          <p:cNvSpPr>
            <a:spLocks noGrp="1"/>
          </p:cNvSpPr>
          <p:nvPr>
            <p:ph type="body" sz="quarter" idx="13" hasCustomPrompt="1"/>
          </p:nvPr>
        </p:nvSpPr>
        <p:spPr>
          <a:xfrm>
            <a:off x="304800" y="2057400"/>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81051895"/>
      </p:ext>
    </p:extLst>
  </p:cSld>
  <p:clrMapOvr>
    <a:masterClrMapping/>
  </p:clrMapOvr>
  <p:extLst>
    <p:ext uri="{DCECCB84-F9BA-43D5-87BE-67443E8EF086}">
      <p15:sldGuideLst xmlns:p15="http://schemas.microsoft.com/office/powerpoint/2012/main">
        <p15:guide id="1" pos="3840">
          <p15:clr>
            <a:srgbClr val="FBAE40"/>
          </p15:clr>
        </p15:guide>
        <p15:guide id="2" pos="3744">
          <p15:clr>
            <a:srgbClr val="FBAE40"/>
          </p15:clr>
        </p15:guide>
        <p15:guide id="3" orient="horz" pos="768">
          <p15:clr>
            <a:srgbClr val="FBAE40"/>
          </p15:clr>
        </p15:guide>
      </p15:sldGuideLst>
    </p:ext>
  </p:extLst>
</p:sldLayout>
</file>

<file path=ppt/slideLayouts/slideLayout571.xml><?xml version="1.0" encoding="utf-8"?>
<p:sldLayout xmlns:a="http://schemas.openxmlformats.org/drawingml/2006/main" xmlns:r="http://schemas.openxmlformats.org/officeDocument/2006/relationships" xmlns:p="http://schemas.openxmlformats.org/presentationml/2006/main" preserve="1" userDrawn="1">
  <p:cSld name="White Background Title Subtitle Copy Image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6326336" y="571522"/>
            <a:ext cx="5641848"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6326336" y="1219200"/>
            <a:ext cx="5641848" cy="582612"/>
          </a:xfrm>
        </p:spPr>
        <p:txBody>
          <a:bodyPr vert="horz" lIns="91440" tIns="45720" rIns="91440" bIns="45720" rtlCol="0">
            <a:normAutofit/>
          </a:bodyPr>
          <a:lstStyle>
            <a:lvl1pPr marL="0" indent="0">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
        <p:nvSpPr>
          <p:cNvPr id="9" name="Picture Placeholder 8">
            <a:extLst>
              <a:ext uri="{FF2B5EF4-FFF2-40B4-BE49-F238E27FC236}">
                <a16:creationId xmlns:a16="http://schemas.microsoft.com/office/drawing/2014/main" id="{3E6B7351-222B-3BFB-5D5C-6161EF1A84A9}"/>
              </a:ext>
            </a:extLst>
          </p:cNvPr>
          <p:cNvSpPr>
            <a:spLocks noGrp="1"/>
          </p:cNvSpPr>
          <p:nvPr>
            <p:ph type="pic" sz="quarter" idx="14"/>
          </p:nvPr>
        </p:nvSpPr>
        <p:spPr>
          <a:xfrm>
            <a:off x="1" y="-1"/>
            <a:ext cx="6096000" cy="6539607"/>
          </a:xfrm>
        </p:spPr>
        <p:txBody>
          <a:bodyPr/>
          <a:lstStyle/>
          <a:p>
            <a:endParaRPr lang="en-US" dirty="0"/>
          </a:p>
        </p:txBody>
      </p:sp>
      <p:sp>
        <p:nvSpPr>
          <p:cNvPr id="10" name="Text Placeholder 5">
            <a:extLst>
              <a:ext uri="{FF2B5EF4-FFF2-40B4-BE49-F238E27FC236}">
                <a16:creationId xmlns:a16="http://schemas.microsoft.com/office/drawing/2014/main" id="{B10699C7-03A9-9D5F-5D8D-68A7B4ECFB59}"/>
              </a:ext>
            </a:extLst>
          </p:cNvPr>
          <p:cNvSpPr>
            <a:spLocks noGrp="1"/>
          </p:cNvSpPr>
          <p:nvPr>
            <p:ph type="body" sz="quarter" idx="15" hasCustomPrompt="1"/>
          </p:nvPr>
        </p:nvSpPr>
        <p:spPr>
          <a:xfrm>
            <a:off x="6329384" y="2057400"/>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92238064"/>
      </p:ext>
    </p:extLst>
  </p:cSld>
  <p:clrMapOvr>
    <a:masterClrMapping/>
  </p:clrMapOvr>
  <p:extLst>
    <p:ext uri="{DCECCB84-F9BA-43D5-87BE-67443E8EF086}">
      <p15:sldGuideLst xmlns:p15="http://schemas.microsoft.com/office/powerpoint/2012/main">
        <p15:guide id="1" pos="3840">
          <p15:clr>
            <a:srgbClr val="FBAE40"/>
          </p15:clr>
        </p15:guide>
        <p15:guide id="2" pos="3984">
          <p15:clr>
            <a:srgbClr val="FBAE40"/>
          </p15:clr>
        </p15:guide>
        <p15:guide id="3" orient="horz" pos="768">
          <p15:clr>
            <a:srgbClr val="FBAE40"/>
          </p15:clr>
        </p15:guide>
      </p15:sldGuideLst>
    </p:ext>
  </p:extLst>
</p:sldLayout>
</file>

<file path=ppt/slideLayouts/slideLayout572.xml><?xml version="1.0" encoding="utf-8"?>
<p:sldLayout xmlns:a="http://schemas.openxmlformats.org/drawingml/2006/main" xmlns:r="http://schemas.openxmlformats.org/officeDocument/2006/relationships" xmlns:p="http://schemas.openxmlformats.org/presentationml/2006/main" preserve="1" userDrawn="1">
  <p:cSld name="White Background Title Chart">
    <p:spTree>
      <p:nvGrpSpPr>
        <p:cNvPr id="1" name=""/>
        <p:cNvGrpSpPr/>
        <p:nvPr/>
      </p:nvGrpSpPr>
      <p:grpSpPr>
        <a:xfrm>
          <a:off x="0" y="0"/>
          <a:ext cx="0" cy="0"/>
          <a:chOff x="0" y="0"/>
          <a:chExt cx="0" cy="0"/>
        </a:xfrm>
      </p:grpSpPr>
      <p:sp>
        <p:nvSpPr>
          <p:cNvPr id="5" name="Line">
            <a:extLst>
              <a:ext uri="{FF2B5EF4-FFF2-40B4-BE49-F238E27FC236}">
                <a16:creationId xmlns:a16="http://schemas.microsoft.com/office/drawing/2014/main" id="{83D016EE-31A0-CEF0-E3D1-F942263C32C7}"/>
              </a:ext>
            </a:extLst>
          </p:cNvPr>
          <p:cNvSpPr/>
          <p:nvPr userDrawn="1"/>
        </p:nvSpPr>
        <p:spPr>
          <a:xfrm flipV="1">
            <a:off x="4264886" y="683399"/>
            <a:ext cx="0" cy="5651501"/>
          </a:xfrm>
          <a:prstGeom prst="line">
            <a:avLst/>
          </a:prstGeom>
          <a:ln w="12700">
            <a:solidFill>
              <a:srgbClr val="BFBFBF"/>
            </a:solidFill>
            <a:miter lim="400000"/>
          </a:ln>
        </p:spPr>
        <p:txBody>
          <a:bodyPr lIns="25390" tIns="25390" rIns="25390" bIns="25390" anchor="ctr"/>
          <a:lstStyle/>
          <a:p>
            <a:pPr>
              <a:defRPr sz="4000">
                <a:solidFill>
                  <a:srgbClr val="FFFFFF"/>
                </a:solidFill>
                <a:effectLst>
                  <a:outerShdw blurRad="38100" dist="12700" dir="5400000" rotWithShape="0">
                    <a:srgbClr val="000000">
                      <a:alpha val="50000"/>
                    </a:srgbClr>
                  </a:outerShdw>
                </a:effectLst>
              </a:defRPr>
            </a:pPr>
            <a:endParaRPr sz="1999" dirty="0">
              <a:latin typeface="Univers Light" panose="020B0403020202020204" pitchFamily="34" charset="0"/>
            </a:endParaRPr>
          </a:p>
        </p:txBody>
      </p:sp>
      <p:sp>
        <p:nvSpPr>
          <p:cNvPr id="7" name="Chart Placeholder 10">
            <a:extLst>
              <a:ext uri="{FF2B5EF4-FFF2-40B4-BE49-F238E27FC236}">
                <a16:creationId xmlns:a16="http://schemas.microsoft.com/office/drawing/2014/main" id="{269E911D-5085-3547-48F4-ACACAB0E8C80}"/>
              </a:ext>
            </a:extLst>
          </p:cNvPr>
          <p:cNvSpPr>
            <a:spLocks noGrp="1"/>
          </p:cNvSpPr>
          <p:nvPr>
            <p:ph type="chart" sz="quarter" idx="12"/>
          </p:nvPr>
        </p:nvSpPr>
        <p:spPr>
          <a:xfrm>
            <a:off x="4573440" y="571500"/>
            <a:ext cx="7282986" cy="5753099"/>
          </a:xfrm>
          <a:prstGeom prst="rect">
            <a:avLst/>
          </a:prstGeom>
        </p:spPr>
        <p:txBody>
          <a:bodyPr/>
          <a:lstStyle>
            <a:lvl1pPr>
              <a:defRPr b="0" i="0">
                <a:latin typeface="Univers Light" panose="020B0403020202020204" pitchFamily="34" charset="0"/>
              </a:defRPr>
            </a:lvl1pPr>
          </a:lstStyle>
          <a:p>
            <a:endParaRPr lang="en-US" dirty="0"/>
          </a:p>
        </p:txBody>
      </p:sp>
      <p:sp>
        <p:nvSpPr>
          <p:cNvPr id="2" name="Title 1">
            <a:extLst>
              <a:ext uri="{FF2B5EF4-FFF2-40B4-BE49-F238E27FC236}">
                <a16:creationId xmlns:a16="http://schemas.microsoft.com/office/drawing/2014/main" id="{BBE1E901-218F-F241-6F8E-AC162E8959EA}"/>
              </a:ext>
            </a:extLst>
          </p:cNvPr>
          <p:cNvSpPr>
            <a:spLocks noGrp="1"/>
          </p:cNvSpPr>
          <p:nvPr>
            <p:ph type="title"/>
          </p:nvPr>
        </p:nvSpPr>
        <p:spPr>
          <a:xfrm>
            <a:off x="304800" y="620950"/>
            <a:ext cx="3651533" cy="5723998"/>
          </a:xfrm>
        </p:spPr>
        <p:txBody>
          <a:bodyPr anchor="t"/>
          <a:lstStyle/>
          <a:p>
            <a:r>
              <a:rPr lang="en-US"/>
              <a:t>Click to edit Master title style</a:t>
            </a:r>
          </a:p>
        </p:txBody>
      </p:sp>
    </p:spTree>
    <p:extLst>
      <p:ext uri="{BB962C8B-B14F-4D97-AF65-F5344CB8AC3E}">
        <p14:creationId xmlns:p14="http://schemas.microsoft.com/office/powerpoint/2010/main" val="1921628551"/>
      </p:ext>
    </p:extLst>
  </p:cSld>
  <p:clrMapOvr>
    <a:masterClrMapping/>
  </p:clrMapOvr>
  <p:extLst>
    <p:ext uri="{DCECCB84-F9BA-43D5-87BE-67443E8EF086}">
      <p15:sldGuideLst xmlns:p15="http://schemas.microsoft.com/office/powerpoint/2012/main">
        <p15:guide id="1" pos="2880">
          <p15:clr>
            <a:srgbClr val="FBAE40"/>
          </p15:clr>
        </p15:guide>
        <p15:guide id="2" pos="2688">
          <p15:clr>
            <a:srgbClr val="FBAE40"/>
          </p15:clr>
        </p15:guide>
        <p15:guide id="3" pos="2496">
          <p15:clr>
            <a:srgbClr val="FBAE40"/>
          </p15:clr>
        </p15:guide>
      </p15:sldGuideLst>
    </p:ext>
  </p:extLst>
</p:sldLayout>
</file>

<file path=ppt/slideLayouts/slideLayout573.xml><?xml version="1.0" encoding="utf-8"?>
<p:sldLayout xmlns:a="http://schemas.openxmlformats.org/drawingml/2006/main" xmlns:r="http://schemas.openxmlformats.org/officeDocument/2006/relationships" xmlns:p="http://schemas.openxmlformats.org/presentationml/2006/main" preserve="1" userDrawn="1">
  <p:cSld name="White Background 2 Culumn">
    <p:spTree>
      <p:nvGrpSpPr>
        <p:cNvPr id="1" name=""/>
        <p:cNvGrpSpPr/>
        <p:nvPr/>
      </p:nvGrpSpPr>
      <p:grpSpPr>
        <a:xfrm>
          <a:off x="0" y="0"/>
          <a:ext cx="0" cy="0"/>
          <a:chOff x="0" y="0"/>
          <a:chExt cx="0" cy="0"/>
        </a:xfrm>
      </p:grpSpPr>
      <p:sp>
        <p:nvSpPr>
          <p:cNvPr id="8" name="Text Placeholder 28">
            <a:extLst>
              <a:ext uri="{FF2B5EF4-FFF2-40B4-BE49-F238E27FC236}">
                <a16:creationId xmlns:a16="http://schemas.microsoft.com/office/drawing/2014/main" id="{43C7B869-299E-2BCE-3ADB-EBEFB4CDF749}"/>
              </a:ext>
            </a:extLst>
          </p:cNvPr>
          <p:cNvSpPr>
            <a:spLocks noGrp="1"/>
          </p:cNvSpPr>
          <p:nvPr>
            <p:ph type="body" sz="quarter" idx="14"/>
          </p:nvPr>
        </p:nvSpPr>
        <p:spPr>
          <a:xfrm>
            <a:off x="6265195" y="1409699"/>
            <a:ext cx="5575395" cy="1159689"/>
          </a:xfrm>
          <a:prstGeom prst="rect">
            <a:avLst/>
          </a:prstGeom>
        </p:spPr>
        <p:txBody>
          <a:bodyPr vert="horz" lIns="91440" tIns="45720" rIns="91440" bIns="45720" rtlCol="0" anchor="t">
            <a:noAutofit/>
          </a:bodyPr>
          <a:lstStyle>
            <a:lvl1pPr marL="0" indent="0">
              <a:buNone/>
              <a:tabLst/>
              <a:defRPr lang="en-US" sz="3200" smtClean="0">
                <a:latin typeface="Univers Light" panose="020B0403020202020204" pitchFamily="34" charset="0"/>
                <a:ea typeface="+mj-ea"/>
                <a:cs typeface="+mj-cs"/>
              </a:defRPr>
            </a:lvl1pPr>
            <a:lvl2pPr>
              <a:defRPr lang="en-US" smtClean="0"/>
            </a:lvl2pPr>
            <a:lvl3pPr>
              <a:defRPr lang="en-US" smtClean="0"/>
            </a:lvl3pPr>
            <a:lvl4pPr>
              <a:defRPr lang="en-US" smtClean="0"/>
            </a:lvl4pPr>
            <a:lvl5pPr>
              <a:defRPr lang="en-US"/>
            </a:lvl5pPr>
          </a:lstStyle>
          <a:p>
            <a:pPr marL="15875" lvl="0" indent="-15875">
              <a:spcBef>
                <a:spcPct val="0"/>
              </a:spcBef>
            </a:pPr>
            <a:r>
              <a:rPr lang="en-US"/>
              <a:t>Click to edit Master text styles</a:t>
            </a:r>
          </a:p>
        </p:txBody>
      </p:sp>
      <p:sp>
        <p:nvSpPr>
          <p:cNvPr id="12" name="Text Placeholder 28">
            <a:extLst>
              <a:ext uri="{FF2B5EF4-FFF2-40B4-BE49-F238E27FC236}">
                <a16:creationId xmlns:a16="http://schemas.microsoft.com/office/drawing/2014/main" id="{1E24E712-8D8A-7425-52F0-DFB87F48B1B4}"/>
              </a:ext>
            </a:extLst>
          </p:cNvPr>
          <p:cNvSpPr>
            <a:spLocks noGrp="1"/>
          </p:cNvSpPr>
          <p:nvPr>
            <p:ph type="body" sz="quarter" idx="15"/>
          </p:nvPr>
        </p:nvSpPr>
        <p:spPr>
          <a:xfrm>
            <a:off x="304519" y="1409700"/>
            <a:ext cx="5575395" cy="1159689"/>
          </a:xfrm>
          <a:prstGeom prst="rect">
            <a:avLst/>
          </a:prstGeom>
        </p:spPr>
        <p:txBody>
          <a:bodyPr vert="horz" lIns="91440" tIns="45720" rIns="91440" bIns="45720" rtlCol="0" anchor="t">
            <a:noAutofit/>
          </a:bodyPr>
          <a:lstStyle>
            <a:lvl1pPr marL="0" indent="0">
              <a:buNone/>
              <a:tabLst/>
              <a:defRPr lang="en-US" sz="3200" smtClean="0">
                <a:latin typeface="Univers Light" panose="020B0403020202020204" pitchFamily="34" charset="0"/>
                <a:ea typeface="+mj-ea"/>
                <a:cs typeface="+mj-cs"/>
              </a:defRPr>
            </a:lvl1pPr>
            <a:lvl2pPr>
              <a:defRPr lang="en-US" smtClean="0"/>
            </a:lvl2pPr>
            <a:lvl3pPr>
              <a:defRPr lang="en-US" smtClean="0"/>
            </a:lvl3pPr>
            <a:lvl4pPr>
              <a:defRPr lang="en-US" smtClean="0"/>
            </a:lvl4pPr>
            <a:lvl5pPr>
              <a:defRPr lang="en-US"/>
            </a:lvl5pPr>
          </a:lstStyle>
          <a:p>
            <a:pPr marL="15875" lvl="0" indent="-15875">
              <a:spcBef>
                <a:spcPct val="0"/>
              </a:spcBef>
            </a:pPr>
            <a:r>
              <a:rPr lang="en-US"/>
              <a:t>Click to edit Master text styles</a:t>
            </a:r>
          </a:p>
        </p:txBody>
      </p:sp>
      <p:sp>
        <p:nvSpPr>
          <p:cNvPr id="14" name="Text Placeholder 5">
            <a:extLst>
              <a:ext uri="{FF2B5EF4-FFF2-40B4-BE49-F238E27FC236}">
                <a16:creationId xmlns:a16="http://schemas.microsoft.com/office/drawing/2014/main" id="{B845577C-61D2-DE30-7DC5-7B6CD79E9C3B}"/>
              </a:ext>
            </a:extLst>
          </p:cNvPr>
          <p:cNvSpPr>
            <a:spLocks noGrp="1"/>
          </p:cNvSpPr>
          <p:nvPr>
            <p:ph type="body" sz="quarter" idx="13" hasCustomPrompt="1"/>
          </p:nvPr>
        </p:nvSpPr>
        <p:spPr>
          <a:xfrm>
            <a:off x="304800" y="2764840"/>
            <a:ext cx="5575114" cy="3680409"/>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5" name="Text Placeholder 5">
            <a:extLst>
              <a:ext uri="{FF2B5EF4-FFF2-40B4-BE49-F238E27FC236}">
                <a16:creationId xmlns:a16="http://schemas.microsoft.com/office/drawing/2014/main" id="{B956DDE4-D3FB-5E9C-22A7-48AD65F61925}"/>
              </a:ext>
            </a:extLst>
          </p:cNvPr>
          <p:cNvSpPr>
            <a:spLocks noGrp="1"/>
          </p:cNvSpPr>
          <p:nvPr>
            <p:ph type="body" sz="quarter" idx="16" hasCustomPrompt="1"/>
          </p:nvPr>
        </p:nvSpPr>
        <p:spPr>
          <a:xfrm>
            <a:off x="6264914" y="2764838"/>
            <a:ext cx="5575395" cy="3680411"/>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4ACBB80F-7D7F-BB62-E374-9CD545989C62}"/>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2534166540"/>
      </p:ext>
    </p:extLst>
  </p:cSld>
  <p:clrMapOvr>
    <a:masterClrMapping/>
  </p:clrMapOvr>
</p:sldLayout>
</file>

<file path=ppt/slideLayouts/slideLayout574.xml><?xml version="1.0" encoding="utf-8"?>
<p:sldLayout xmlns:a="http://schemas.openxmlformats.org/drawingml/2006/main" xmlns:r="http://schemas.openxmlformats.org/officeDocument/2006/relationships" xmlns:p="http://schemas.openxmlformats.org/presentationml/2006/main" preserve="1" userDrawn="1">
  <p:cSld name="White Background 3 Culumn">
    <p:spTree>
      <p:nvGrpSpPr>
        <p:cNvPr id="1" name=""/>
        <p:cNvGrpSpPr/>
        <p:nvPr/>
      </p:nvGrpSpPr>
      <p:grpSpPr>
        <a:xfrm>
          <a:off x="0" y="0"/>
          <a:ext cx="0" cy="0"/>
          <a:chOff x="0" y="0"/>
          <a:chExt cx="0" cy="0"/>
        </a:xfrm>
      </p:grpSpPr>
      <p:sp>
        <p:nvSpPr>
          <p:cNvPr id="23" name="Text Placeholder 22">
            <a:extLst>
              <a:ext uri="{FF2B5EF4-FFF2-40B4-BE49-F238E27FC236}">
                <a16:creationId xmlns:a16="http://schemas.microsoft.com/office/drawing/2014/main" id="{434CE2AE-67FD-0F67-AC43-FAEA26EE3CD3}"/>
              </a:ext>
            </a:extLst>
          </p:cNvPr>
          <p:cNvSpPr>
            <a:spLocks noGrp="1"/>
          </p:cNvSpPr>
          <p:nvPr>
            <p:ph type="body" sz="quarter" idx="18"/>
          </p:nvPr>
        </p:nvSpPr>
        <p:spPr>
          <a:xfrm>
            <a:off x="311266" y="1410514"/>
            <a:ext cx="3632192" cy="1158875"/>
          </a:xfrm>
        </p:spPr>
        <p:txBody>
          <a:bodyPr vert="horz" lIns="91440" tIns="45720" rIns="91440" bIns="45720" rtlCol="0" anchor="t">
            <a:noAutofit/>
          </a:bodyPr>
          <a:lstStyle>
            <a:lvl1pPr marL="0" indent="0">
              <a:buFontTx/>
              <a:buNone/>
              <a:defRPr lang="en-US" sz="3000" smtClean="0">
                <a:latin typeface="Univers Light" panose="020B0403020202020204" pitchFamily="34" charset="0"/>
                <a:ea typeface="+mj-ea"/>
                <a:cs typeface="+mj-cs"/>
              </a:defRPr>
            </a:lvl1pPr>
            <a:lvl2pPr marL="228508" indent="0">
              <a:buFontTx/>
              <a:buNone/>
              <a:defRPr lang="en-US" smtClean="0"/>
            </a:lvl2pPr>
            <a:lvl3pPr marL="228508" indent="0">
              <a:buFontTx/>
              <a:buNone/>
              <a:defRPr lang="en-US" smtClean="0"/>
            </a:lvl3pPr>
            <a:lvl4pPr marL="228508" indent="0">
              <a:buFontTx/>
              <a:buNone/>
              <a:defRPr lang="en-US" smtClean="0"/>
            </a:lvl4pPr>
            <a:lvl5pPr marL="228508" indent="0">
              <a:buFontTx/>
              <a:buNone/>
              <a:defRPr lang="en-US"/>
            </a:lvl5pPr>
          </a:lstStyle>
          <a:p>
            <a:pPr marL="9525" lvl="0" indent="-9525">
              <a:spcBef>
                <a:spcPct val="0"/>
              </a:spcBef>
              <a:buNone/>
              <a:tabLst/>
            </a:pPr>
            <a:r>
              <a:rPr lang="en-US"/>
              <a:t>Click to edit Master text styles</a:t>
            </a:r>
          </a:p>
        </p:txBody>
      </p:sp>
      <p:sp>
        <p:nvSpPr>
          <p:cNvPr id="24" name="Text Placeholder 22">
            <a:extLst>
              <a:ext uri="{FF2B5EF4-FFF2-40B4-BE49-F238E27FC236}">
                <a16:creationId xmlns:a16="http://schemas.microsoft.com/office/drawing/2014/main" id="{47B76B61-373C-2F29-4F91-F1180377A3BE}"/>
              </a:ext>
            </a:extLst>
          </p:cNvPr>
          <p:cNvSpPr>
            <a:spLocks noGrp="1"/>
          </p:cNvSpPr>
          <p:nvPr>
            <p:ph type="body" sz="quarter" idx="19"/>
          </p:nvPr>
        </p:nvSpPr>
        <p:spPr>
          <a:xfrm>
            <a:off x="4279904" y="1410514"/>
            <a:ext cx="3632192" cy="1158875"/>
          </a:xfrm>
        </p:spPr>
        <p:txBody>
          <a:bodyPr vert="horz" lIns="91440" tIns="45720" rIns="91440" bIns="45720" rtlCol="0" anchor="t">
            <a:noAutofit/>
          </a:bodyPr>
          <a:lstStyle>
            <a:lvl1pPr marL="0" indent="0">
              <a:buFontTx/>
              <a:buNone/>
              <a:defRPr lang="en-US" sz="3000" smtClean="0">
                <a:latin typeface="Univers Light" panose="020B0403020202020204" pitchFamily="34" charset="0"/>
                <a:ea typeface="+mj-ea"/>
                <a:cs typeface="+mj-cs"/>
              </a:defRPr>
            </a:lvl1pPr>
            <a:lvl2pPr marL="228508" indent="0">
              <a:buFontTx/>
              <a:buNone/>
              <a:defRPr lang="en-US" smtClean="0"/>
            </a:lvl2pPr>
            <a:lvl3pPr marL="228508" indent="0">
              <a:buFontTx/>
              <a:buNone/>
              <a:defRPr lang="en-US" smtClean="0"/>
            </a:lvl3pPr>
            <a:lvl4pPr marL="228508" indent="0">
              <a:buFontTx/>
              <a:buNone/>
              <a:defRPr lang="en-US" smtClean="0"/>
            </a:lvl4pPr>
            <a:lvl5pPr marL="228508" indent="0">
              <a:buFontTx/>
              <a:buNone/>
              <a:defRPr lang="en-US"/>
            </a:lvl5pPr>
          </a:lstStyle>
          <a:p>
            <a:pPr marL="9525" lvl="0" indent="-9525">
              <a:spcBef>
                <a:spcPct val="0"/>
              </a:spcBef>
              <a:buNone/>
              <a:tabLst/>
            </a:pPr>
            <a:r>
              <a:rPr lang="en-US"/>
              <a:t>Click to edit Master text styles</a:t>
            </a:r>
          </a:p>
        </p:txBody>
      </p:sp>
      <p:sp>
        <p:nvSpPr>
          <p:cNvPr id="25" name="Text Placeholder 22">
            <a:extLst>
              <a:ext uri="{FF2B5EF4-FFF2-40B4-BE49-F238E27FC236}">
                <a16:creationId xmlns:a16="http://schemas.microsoft.com/office/drawing/2014/main" id="{CF19A8A2-F684-FE06-6A29-DA59370B201F}"/>
              </a:ext>
            </a:extLst>
          </p:cNvPr>
          <p:cNvSpPr>
            <a:spLocks noGrp="1"/>
          </p:cNvSpPr>
          <p:nvPr>
            <p:ph type="body" sz="quarter" idx="20"/>
          </p:nvPr>
        </p:nvSpPr>
        <p:spPr>
          <a:xfrm>
            <a:off x="8216908" y="1410514"/>
            <a:ext cx="3632192" cy="1158875"/>
          </a:xfrm>
        </p:spPr>
        <p:txBody>
          <a:bodyPr vert="horz" lIns="91440" tIns="45720" rIns="91440" bIns="45720" rtlCol="0" anchor="t">
            <a:noAutofit/>
          </a:bodyPr>
          <a:lstStyle>
            <a:lvl1pPr marL="0" indent="0">
              <a:buFontTx/>
              <a:buNone/>
              <a:defRPr lang="en-US" sz="3000" smtClean="0">
                <a:latin typeface="Univers Light" panose="020B0403020202020204" pitchFamily="34" charset="0"/>
                <a:ea typeface="+mj-ea"/>
                <a:cs typeface="+mj-cs"/>
              </a:defRPr>
            </a:lvl1pPr>
            <a:lvl2pPr marL="228508" indent="0">
              <a:buFontTx/>
              <a:buNone/>
              <a:defRPr lang="en-US" smtClean="0"/>
            </a:lvl2pPr>
            <a:lvl3pPr marL="228508" indent="0">
              <a:buFontTx/>
              <a:buNone/>
              <a:defRPr lang="en-US" smtClean="0"/>
            </a:lvl3pPr>
            <a:lvl4pPr marL="228508" indent="0">
              <a:buFontTx/>
              <a:buNone/>
              <a:defRPr lang="en-US" smtClean="0"/>
            </a:lvl4pPr>
            <a:lvl5pPr marL="228508" indent="0">
              <a:buFontTx/>
              <a:buNone/>
              <a:defRPr lang="en-US"/>
            </a:lvl5pPr>
          </a:lstStyle>
          <a:p>
            <a:pPr marL="9525" lvl="0" indent="-9525">
              <a:spcBef>
                <a:spcPct val="0"/>
              </a:spcBef>
              <a:buNone/>
              <a:tabLst/>
            </a:pPr>
            <a:r>
              <a:rPr lang="en-US"/>
              <a:t>Click to edit Master text styles</a:t>
            </a:r>
          </a:p>
        </p:txBody>
      </p:sp>
      <p:sp>
        <p:nvSpPr>
          <p:cNvPr id="11" name="Text Placeholder 5">
            <a:extLst>
              <a:ext uri="{FF2B5EF4-FFF2-40B4-BE49-F238E27FC236}">
                <a16:creationId xmlns:a16="http://schemas.microsoft.com/office/drawing/2014/main" id="{548F4759-018E-60E4-602B-ADE501DADF45}"/>
              </a:ext>
            </a:extLst>
          </p:cNvPr>
          <p:cNvSpPr>
            <a:spLocks noGrp="1"/>
          </p:cNvSpPr>
          <p:nvPr>
            <p:ph type="body" sz="quarter" idx="21" hasCustomPrompt="1"/>
          </p:nvPr>
        </p:nvSpPr>
        <p:spPr>
          <a:xfrm>
            <a:off x="304800" y="2764840"/>
            <a:ext cx="3632192" cy="368041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2" name="Text Placeholder 5">
            <a:extLst>
              <a:ext uri="{FF2B5EF4-FFF2-40B4-BE49-F238E27FC236}">
                <a16:creationId xmlns:a16="http://schemas.microsoft.com/office/drawing/2014/main" id="{0A7E8BAA-59E2-E822-DB25-5D93A4B0A6D0}"/>
              </a:ext>
            </a:extLst>
          </p:cNvPr>
          <p:cNvSpPr>
            <a:spLocks noGrp="1"/>
          </p:cNvSpPr>
          <p:nvPr>
            <p:ph type="body" sz="quarter" idx="22" hasCustomPrompt="1"/>
          </p:nvPr>
        </p:nvSpPr>
        <p:spPr>
          <a:xfrm>
            <a:off x="4279904" y="2764840"/>
            <a:ext cx="3632192" cy="368041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3" name="Text Placeholder 5">
            <a:extLst>
              <a:ext uri="{FF2B5EF4-FFF2-40B4-BE49-F238E27FC236}">
                <a16:creationId xmlns:a16="http://schemas.microsoft.com/office/drawing/2014/main" id="{B10C3491-3D03-F7D9-D15A-68DE3390862D}"/>
              </a:ext>
            </a:extLst>
          </p:cNvPr>
          <p:cNvSpPr>
            <a:spLocks noGrp="1"/>
          </p:cNvSpPr>
          <p:nvPr>
            <p:ph type="body" sz="quarter" idx="23" hasCustomPrompt="1"/>
          </p:nvPr>
        </p:nvSpPr>
        <p:spPr>
          <a:xfrm>
            <a:off x="8216908" y="2764840"/>
            <a:ext cx="3632192" cy="368041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6" name="Title 1">
            <a:extLst>
              <a:ext uri="{FF2B5EF4-FFF2-40B4-BE49-F238E27FC236}">
                <a16:creationId xmlns:a16="http://schemas.microsoft.com/office/drawing/2014/main" id="{9C6D5681-0E5A-928D-02CF-ABD4D86C0282}"/>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461709395"/>
      </p:ext>
    </p:extLst>
  </p:cSld>
  <p:clrMapOvr>
    <a:masterClrMapping/>
  </p:clrMapOvr>
</p:sldLayout>
</file>

<file path=ppt/slideLayouts/slideLayout575.xml><?xml version="1.0" encoding="utf-8"?>
<p:sldLayout xmlns:a="http://schemas.openxmlformats.org/drawingml/2006/main" xmlns:r="http://schemas.openxmlformats.org/officeDocument/2006/relationships" xmlns:p="http://schemas.openxmlformats.org/presentationml/2006/main" preserve="1" userDrawn="1">
  <p:cSld name="White Background 4 Culumn">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7B6BB4EB-8DFC-8330-D40B-3A775D2756ED}"/>
              </a:ext>
            </a:extLst>
          </p:cNvPr>
          <p:cNvSpPr>
            <a:spLocks noGrp="1"/>
          </p:cNvSpPr>
          <p:nvPr>
            <p:ph type="body" sz="quarter" idx="30"/>
          </p:nvPr>
        </p:nvSpPr>
        <p:spPr>
          <a:xfrm>
            <a:off x="309307"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26" name="Text Placeholder 24">
            <a:extLst>
              <a:ext uri="{FF2B5EF4-FFF2-40B4-BE49-F238E27FC236}">
                <a16:creationId xmlns:a16="http://schemas.microsoft.com/office/drawing/2014/main" id="{F21110DE-4C22-FD37-4034-575865FC19A5}"/>
              </a:ext>
            </a:extLst>
          </p:cNvPr>
          <p:cNvSpPr>
            <a:spLocks noGrp="1"/>
          </p:cNvSpPr>
          <p:nvPr>
            <p:ph type="body" sz="quarter" idx="31"/>
          </p:nvPr>
        </p:nvSpPr>
        <p:spPr>
          <a:xfrm>
            <a:off x="3283864"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27" name="Text Placeholder 24">
            <a:extLst>
              <a:ext uri="{FF2B5EF4-FFF2-40B4-BE49-F238E27FC236}">
                <a16:creationId xmlns:a16="http://schemas.microsoft.com/office/drawing/2014/main" id="{4E068FA4-4074-CEA7-3717-6FD5FD588517}"/>
              </a:ext>
            </a:extLst>
          </p:cNvPr>
          <p:cNvSpPr>
            <a:spLocks noGrp="1"/>
          </p:cNvSpPr>
          <p:nvPr>
            <p:ph type="body" sz="quarter" idx="32"/>
          </p:nvPr>
        </p:nvSpPr>
        <p:spPr>
          <a:xfrm>
            <a:off x="6258421"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28" name="Text Placeholder 24">
            <a:extLst>
              <a:ext uri="{FF2B5EF4-FFF2-40B4-BE49-F238E27FC236}">
                <a16:creationId xmlns:a16="http://schemas.microsoft.com/office/drawing/2014/main" id="{735AC763-E752-330D-3CF9-37BD121363A6}"/>
              </a:ext>
            </a:extLst>
          </p:cNvPr>
          <p:cNvSpPr>
            <a:spLocks noGrp="1"/>
          </p:cNvSpPr>
          <p:nvPr>
            <p:ph type="body" sz="quarter" idx="33"/>
          </p:nvPr>
        </p:nvSpPr>
        <p:spPr>
          <a:xfrm>
            <a:off x="9232977"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12" name="Text Placeholder 5">
            <a:extLst>
              <a:ext uri="{FF2B5EF4-FFF2-40B4-BE49-F238E27FC236}">
                <a16:creationId xmlns:a16="http://schemas.microsoft.com/office/drawing/2014/main" id="{41309A43-DFDB-E7D3-B33D-B889BF35649B}"/>
              </a:ext>
            </a:extLst>
          </p:cNvPr>
          <p:cNvSpPr>
            <a:spLocks noGrp="1"/>
          </p:cNvSpPr>
          <p:nvPr>
            <p:ph type="body" sz="quarter" idx="21" hasCustomPrompt="1"/>
          </p:nvPr>
        </p:nvSpPr>
        <p:spPr>
          <a:xfrm>
            <a:off x="310896" y="2764840"/>
            <a:ext cx="2615184" cy="3680410"/>
          </a:xfrm>
        </p:spPr>
        <p:txBody>
          <a:bodyPr/>
          <a:lstStyle>
            <a:lvl1pPr>
              <a:defRPr sz="2100"/>
            </a:lvl1pPr>
            <a:lvl2pPr>
              <a:defRPr sz="1900"/>
            </a:lvl2pPr>
            <a:lvl3pPr>
              <a:defRPr sz="1900"/>
            </a:lvl3pPr>
            <a:lvl4pPr>
              <a:defRPr sz="1900"/>
            </a:lvl4pPr>
            <a:lvl5pPr>
              <a:defRPr sz="190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3" name="Text Placeholder 5">
            <a:extLst>
              <a:ext uri="{FF2B5EF4-FFF2-40B4-BE49-F238E27FC236}">
                <a16:creationId xmlns:a16="http://schemas.microsoft.com/office/drawing/2014/main" id="{B20F4F59-9187-5758-9690-059B4F10E398}"/>
              </a:ext>
            </a:extLst>
          </p:cNvPr>
          <p:cNvSpPr>
            <a:spLocks noGrp="1"/>
          </p:cNvSpPr>
          <p:nvPr>
            <p:ph type="body" sz="quarter" idx="34" hasCustomPrompt="1"/>
          </p:nvPr>
        </p:nvSpPr>
        <p:spPr>
          <a:xfrm>
            <a:off x="3284844" y="2764840"/>
            <a:ext cx="2615184" cy="3680410"/>
          </a:xfrm>
        </p:spPr>
        <p:txBody>
          <a:bodyPr vert="horz" lIns="91440" tIns="45720" rIns="91440" bIns="45720" rtlCol="0">
            <a:normAutofit/>
          </a:bodyPr>
          <a:lstStyle>
            <a:lvl1pPr>
              <a:defRPr lang="en-US" sz="2100" dirty="0"/>
            </a:lvl1pPr>
            <a:lvl2pPr>
              <a:defRPr lang="en-US" sz="1900" dirty="0"/>
            </a:lvl2pPr>
            <a:lvl3pPr>
              <a:defRPr lang="en-US" sz="1900" dirty="0"/>
            </a:lvl3pPr>
            <a:lvl4pPr>
              <a:defRPr lang="en-US" sz="1900" dirty="0"/>
            </a:lvl4pPr>
            <a:lvl5pPr>
              <a:defRPr lang="en-US" sz="1900" dirty="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4" name="Text Placeholder 5">
            <a:extLst>
              <a:ext uri="{FF2B5EF4-FFF2-40B4-BE49-F238E27FC236}">
                <a16:creationId xmlns:a16="http://schemas.microsoft.com/office/drawing/2014/main" id="{CD5371A2-75DD-FDDB-A233-6585D6374ECE}"/>
              </a:ext>
            </a:extLst>
          </p:cNvPr>
          <p:cNvSpPr>
            <a:spLocks noGrp="1"/>
          </p:cNvSpPr>
          <p:nvPr>
            <p:ph type="body" sz="quarter" idx="35" hasCustomPrompt="1"/>
          </p:nvPr>
        </p:nvSpPr>
        <p:spPr>
          <a:xfrm>
            <a:off x="6254496" y="2764840"/>
            <a:ext cx="2615184" cy="3680410"/>
          </a:xfrm>
        </p:spPr>
        <p:txBody>
          <a:bodyPr vert="horz" lIns="91440" tIns="45720" rIns="91440" bIns="45720" rtlCol="0">
            <a:normAutofit/>
          </a:bodyPr>
          <a:lstStyle>
            <a:lvl1pPr>
              <a:defRPr lang="en-US" sz="2100" dirty="0"/>
            </a:lvl1pPr>
            <a:lvl2pPr>
              <a:defRPr lang="en-US" sz="1900" dirty="0"/>
            </a:lvl2pPr>
            <a:lvl3pPr>
              <a:defRPr lang="en-US" sz="1900" dirty="0"/>
            </a:lvl3pPr>
            <a:lvl4pPr>
              <a:defRPr lang="en-US" sz="1900" dirty="0"/>
            </a:lvl4pPr>
            <a:lvl5pPr>
              <a:defRPr lang="en-US" sz="1900" dirty="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6" name="Text Placeholder 5">
            <a:extLst>
              <a:ext uri="{FF2B5EF4-FFF2-40B4-BE49-F238E27FC236}">
                <a16:creationId xmlns:a16="http://schemas.microsoft.com/office/drawing/2014/main" id="{ED991A6C-E392-9557-EF91-A906502C5456}"/>
              </a:ext>
            </a:extLst>
          </p:cNvPr>
          <p:cNvSpPr>
            <a:spLocks noGrp="1"/>
          </p:cNvSpPr>
          <p:nvPr>
            <p:ph type="body" sz="quarter" idx="36" hasCustomPrompt="1"/>
          </p:nvPr>
        </p:nvSpPr>
        <p:spPr>
          <a:xfrm>
            <a:off x="9232977" y="2764840"/>
            <a:ext cx="2615184" cy="3680410"/>
          </a:xfrm>
        </p:spPr>
        <p:txBody>
          <a:bodyPr vert="horz" lIns="91440" tIns="45720" rIns="91440" bIns="45720" rtlCol="0">
            <a:normAutofit/>
          </a:bodyPr>
          <a:lstStyle>
            <a:lvl1pPr>
              <a:defRPr lang="en-US" sz="2100" dirty="0"/>
            </a:lvl1pPr>
            <a:lvl2pPr>
              <a:defRPr lang="en-US" sz="1900" dirty="0"/>
            </a:lvl2pPr>
            <a:lvl3pPr>
              <a:defRPr lang="en-US" sz="1900" dirty="0"/>
            </a:lvl3pPr>
            <a:lvl4pPr>
              <a:defRPr lang="en-US" sz="1900" dirty="0"/>
            </a:lvl4pPr>
            <a:lvl5pPr>
              <a:defRPr lang="en-US" sz="1900" dirty="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6" name="Title 1">
            <a:extLst>
              <a:ext uri="{FF2B5EF4-FFF2-40B4-BE49-F238E27FC236}">
                <a16:creationId xmlns:a16="http://schemas.microsoft.com/office/drawing/2014/main" id="{F1791BF4-54FB-D459-8FD1-9F9812D22A0E}"/>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1171501032"/>
      </p:ext>
    </p:extLst>
  </p:cSld>
  <p:clrMapOvr>
    <a:masterClrMapping/>
  </p:clrMapOvr>
</p:sldLayout>
</file>

<file path=ppt/slideLayouts/slideLayout576.xml><?xml version="1.0" encoding="utf-8"?>
<p:sldLayout xmlns:a="http://schemas.openxmlformats.org/drawingml/2006/main" xmlns:r="http://schemas.openxmlformats.org/officeDocument/2006/relationships" xmlns:p="http://schemas.openxmlformats.org/presentationml/2006/main" preserve="1" userDrawn="1">
  <p:cSld name="White Background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2570761"/>
      </p:ext>
    </p:extLst>
  </p:cSld>
  <p:clrMapOvr>
    <a:masterClrMapping/>
  </p:clrMapOvr>
</p:sldLayout>
</file>

<file path=ppt/slideLayouts/slideLayout577.xml><?xml version="1.0" encoding="utf-8"?>
<p:sldLayout xmlns:a="http://schemas.openxmlformats.org/drawingml/2006/main" xmlns:r="http://schemas.openxmlformats.org/officeDocument/2006/relationships" xmlns:p="http://schemas.openxmlformats.org/presentationml/2006/main" userDrawn="1">
  <p:cSld name="Green Background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9801703"/>
      </p:ext>
    </p:extLst>
  </p:cSld>
  <p:clrMapOvr>
    <a:masterClrMapping/>
  </p:clrMapOvr>
</p:sldLayout>
</file>

<file path=ppt/slideLayouts/slideLayout578.xml><?xml version="1.0" encoding="utf-8"?>
<p:sldLayout xmlns:a="http://schemas.openxmlformats.org/drawingml/2006/main" xmlns:r="http://schemas.openxmlformats.org/officeDocument/2006/relationships" xmlns:p="http://schemas.openxmlformats.org/presentationml/2006/main" userDrawn="1">
  <p:cSld name="Green Background 3 Culumn">
    <p:spTree>
      <p:nvGrpSpPr>
        <p:cNvPr id="1" name=""/>
        <p:cNvGrpSpPr/>
        <p:nvPr/>
      </p:nvGrpSpPr>
      <p:grpSpPr>
        <a:xfrm>
          <a:off x="0" y="0"/>
          <a:ext cx="0" cy="0"/>
          <a:chOff x="0" y="0"/>
          <a:chExt cx="0" cy="0"/>
        </a:xfrm>
      </p:grpSpPr>
      <p:sp>
        <p:nvSpPr>
          <p:cNvPr id="2" name="Text Placeholder 22">
            <a:extLst>
              <a:ext uri="{FF2B5EF4-FFF2-40B4-BE49-F238E27FC236}">
                <a16:creationId xmlns:a16="http://schemas.microsoft.com/office/drawing/2014/main" id="{E30EF0DA-1538-5C6E-2E41-89ED1EDCA56C}"/>
              </a:ext>
            </a:extLst>
          </p:cNvPr>
          <p:cNvSpPr>
            <a:spLocks noGrp="1"/>
          </p:cNvSpPr>
          <p:nvPr>
            <p:ph type="body" sz="quarter" idx="18"/>
          </p:nvPr>
        </p:nvSpPr>
        <p:spPr>
          <a:xfrm>
            <a:off x="311266" y="1410514"/>
            <a:ext cx="3632192" cy="1158875"/>
          </a:xfrm>
        </p:spPr>
        <p:txBody>
          <a:bodyPr vert="horz" lIns="91440" tIns="45720" rIns="91440" bIns="45720" rtlCol="0" anchor="t">
            <a:noAutofit/>
          </a:bodyPr>
          <a:lstStyle>
            <a:lvl1pPr marL="0" indent="0">
              <a:buFontTx/>
              <a:buNone/>
              <a:defRPr lang="en-US" sz="3000" smtClean="0">
                <a:latin typeface="Univers Light" panose="020B0403020202020204" pitchFamily="34" charset="0"/>
                <a:ea typeface="+mj-ea"/>
                <a:cs typeface="+mj-cs"/>
              </a:defRPr>
            </a:lvl1pPr>
            <a:lvl2pPr marL="228508" indent="0">
              <a:buFontTx/>
              <a:buNone/>
              <a:defRPr lang="en-US" smtClean="0"/>
            </a:lvl2pPr>
            <a:lvl3pPr marL="228508" indent="0">
              <a:buFontTx/>
              <a:buNone/>
              <a:defRPr lang="en-US" smtClean="0"/>
            </a:lvl3pPr>
            <a:lvl4pPr marL="228508" indent="0">
              <a:buFontTx/>
              <a:buNone/>
              <a:defRPr lang="en-US" smtClean="0"/>
            </a:lvl4pPr>
            <a:lvl5pPr marL="228508" indent="0">
              <a:buFontTx/>
              <a:buNone/>
              <a:defRPr lang="en-US"/>
            </a:lvl5pPr>
          </a:lstStyle>
          <a:p>
            <a:pPr marL="9525" lvl="0" indent="-9525">
              <a:spcBef>
                <a:spcPct val="0"/>
              </a:spcBef>
              <a:buNone/>
              <a:tabLst/>
            </a:pPr>
            <a:r>
              <a:rPr lang="en-US"/>
              <a:t>Click to edit Master text styles</a:t>
            </a:r>
          </a:p>
        </p:txBody>
      </p:sp>
      <p:sp>
        <p:nvSpPr>
          <p:cNvPr id="5" name="Text Placeholder 22">
            <a:extLst>
              <a:ext uri="{FF2B5EF4-FFF2-40B4-BE49-F238E27FC236}">
                <a16:creationId xmlns:a16="http://schemas.microsoft.com/office/drawing/2014/main" id="{CA5C3D01-B4AC-9234-31D0-14C23D86FE36}"/>
              </a:ext>
            </a:extLst>
          </p:cNvPr>
          <p:cNvSpPr>
            <a:spLocks noGrp="1"/>
          </p:cNvSpPr>
          <p:nvPr>
            <p:ph type="body" sz="quarter" idx="19"/>
          </p:nvPr>
        </p:nvSpPr>
        <p:spPr>
          <a:xfrm>
            <a:off x="4279904" y="1410514"/>
            <a:ext cx="3632192" cy="1158875"/>
          </a:xfrm>
        </p:spPr>
        <p:txBody>
          <a:bodyPr vert="horz" lIns="91440" tIns="45720" rIns="91440" bIns="45720" rtlCol="0" anchor="t">
            <a:noAutofit/>
          </a:bodyPr>
          <a:lstStyle>
            <a:lvl1pPr marL="0" indent="0">
              <a:buFontTx/>
              <a:buNone/>
              <a:defRPr lang="en-US" sz="3000" smtClean="0">
                <a:latin typeface="Univers Light" panose="020B0403020202020204" pitchFamily="34" charset="0"/>
                <a:ea typeface="+mj-ea"/>
                <a:cs typeface="+mj-cs"/>
              </a:defRPr>
            </a:lvl1pPr>
            <a:lvl2pPr marL="228508" indent="0">
              <a:buFontTx/>
              <a:buNone/>
              <a:defRPr lang="en-US" smtClean="0"/>
            </a:lvl2pPr>
            <a:lvl3pPr marL="228508" indent="0">
              <a:buFontTx/>
              <a:buNone/>
              <a:defRPr lang="en-US" smtClean="0"/>
            </a:lvl3pPr>
            <a:lvl4pPr marL="228508" indent="0">
              <a:buFontTx/>
              <a:buNone/>
              <a:defRPr lang="en-US" smtClean="0"/>
            </a:lvl4pPr>
            <a:lvl5pPr marL="228508" indent="0">
              <a:buFontTx/>
              <a:buNone/>
              <a:defRPr lang="en-US"/>
            </a:lvl5pPr>
          </a:lstStyle>
          <a:p>
            <a:pPr marL="9525" lvl="0" indent="-9525">
              <a:spcBef>
                <a:spcPct val="0"/>
              </a:spcBef>
              <a:buNone/>
              <a:tabLst/>
            </a:pPr>
            <a:r>
              <a:rPr lang="en-US"/>
              <a:t>Click to edit Master text styles</a:t>
            </a:r>
          </a:p>
        </p:txBody>
      </p:sp>
      <p:sp>
        <p:nvSpPr>
          <p:cNvPr id="6" name="Text Placeholder 22">
            <a:extLst>
              <a:ext uri="{FF2B5EF4-FFF2-40B4-BE49-F238E27FC236}">
                <a16:creationId xmlns:a16="http://schemas.microsoft.com/office/drawing/2014/main" id="{B392BA5E-2EEA-0C47-FC29-B8BF5BBE1E81}"/>
              </a:ext>
            </a:extLst>
          </p:cNvPr>
          <p:cNvSpPr>
            <a:spLocks noGrp="1"/>
          </p:cNvSpPr>
          <p:nvPr>
            <p:ph type="body" sz="quarter" idx="20"/>
          </p:nvPr>
        </p:nvSpPr>
        <p:spPr>
          <a:xfrm>
            <a:off x="8216908" y="1410514"/>
            <a:ext cx="3632192" cy="1158875"/>
          </a:xfrm>
        </p:spPr>
        <p:txBody>
          <a:bodyPr vert="horz" lIns="91440" tIns="45720" rIns="91440" bIns="45720" rtlCol="0" anchor="t">
            <a:noAutofit/>
          </a:bodyPr>
          <a:lstStyle>
            <a:lvl1pPr marL="0" indent="0">
              <a:buFontTx/>
              <a:buNone/>
              <a:defRPr lang="en-US" sz="3000" smtClean="0">
                <a:latin typeface="Univers Light" panose="020B0403020202020204" pitchFamily="34" charset="0"/>
                <a:ea typeface="+mj-ea"/>
                <a:cs typeface="+mj-cs"/>
              </a:defRPr>
            </a:lvl1pPr>
            <a:lvl2pPr marL="228508" indent="0">
              <a:buFontTx/>
              <a:buNone/>
              <a:defRPr lang="en-US" smtClean="0"/>
            </a:lvl2pPr>
            <a:lvl3pPr marL="228508" indent="0">
              <a:buFontTx/>
              <a:buNone/>
              <a:defRPr lang="en-US" smtClean="0"/>
            </a:lvl3pPr>
            <a:lvl4pPr marL="228508" indent="0">
              <a:buFontTx/>
              <a:buNone/>
              <a:defRPr lang="en-US" smtClean="0"/>
            </a:lvl4pPr>
            <a:lvl5pPr marL="228508" indent="0">
              <a:buFontTx/>
              <a:buNone/>
              <a:defRPr lang="en-US"/>
            </a:lvl5pPr>
          </a:lstStyle>
          <a:p>
            <a:pPr marL="9525" lvl="0" indent="-9525">
              <a:spcBef>
                <a:spcPct val="0"/>
              </a:spcBef>
              <a:buNone/>
              <a:tabLst/>
            </a:pPr>
            <a:r>
              <a:rPr lang="en-US"/>
              <a:t>Click to edit Master text styles</a:t>
            </a:r>
          </a:p>
        </p:txBody>
      </p:sp>
      <p:sp>
        <p:nvSpPr>
          <p:cNvPr id="7" name="Text Placeholder 5">
            <a:extLst>
              <a:ext uri="{FF2B5EF4-FFF2-40B4-BE49-F238E27FC236}">
                <a16:creationId xmlns:a16="http://schemas.microsoft.com/office/drawing/2014/main" id="{52B9F39A-2BC0-0C0E-C4B7-071AB91C0962}"/>
              </a:ext>
            </a:extLst>
          </p:cNvPr>
          <p:cNvSpPr>
            <a:spLocks noGrp="1"/>
          </p:cNvSpPr>
          <p:nvPr>
            <p:ph type="body" sz="quarter" idx="21" hasCustomPrompt="1"/>
          </p:nvPr>
        </p:nvSpPr>
        <p:spPr>
          <a:xfrm>
            <a:off x="304800" y="2764840"/>
            <a:ext cx="3632192" cy="368041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8" name="Text Placeholder 5">
            <a:extLst>
              <a:ext uri="{FF2B5EF4-FFF2-40B4-BE49-F238E27FC236}">
                <a16:creationId xmlns:a16="http://schemas.microsoft.com/office/drawing/2014/main" id="{54840BD3-8178-2BED-7750-934F8FEE4FA3}"/>
              </a:ext>
            </a:extLst>
          </p:cNvPr>
          <p:cNvSpPr>
            <a:spLocks noGrp="1"/>
          </p:cNvSpPr>
          <p:nvPr>
            <p:ph type="body" sz="quarter" idx="22" hasCustomPrompt="1"/>
          </p:nvPr>
        </p:nvSpPr>
        <p:spPr>
          <a:xfrm>
            <a:off x="4279904" y="2764840"/>
            <a:ext cx="3632192" cy="368041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9" name="Text Placeholder 5">
            <a:extLst>
              <a:ext uri="{FF2B5EF4-FFF2-40B4-BE49-F238E27FC236}">
                <a16:creationId xmlns:a16="http://schemas.microsoft.com/office/drawing/2014/main" id="{F9677D65-62D5-698E-16B9-336444335E1E}"/>
              </a:ext>
            </a:extLst>
          </p:cNvPr>
          <p:cNvSpPr>
            <a:spLocks noGrp="1"/>
          </p:cNvSpPr>
          <p:nvPr>
            <p:ph type="body" sz="quarter" idx="23" hasCustomPrompt="1"/>
          </p:nvPr>
        </p:nvSpPr>
        <p:spPr>
          <a:xfrm>
            <a:off x="8216908" y="2764840"/>
            <a:ext cx="3632192" cy="368041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56D0D4B2-F1FF-8A3E-B179-D25121408CE6}"/>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178081098"/>
      </p:ext>
    </p:extLst>
  </p:cSld>
  <p:clrMapOvr>
    <a:masterClrMapping/>
  </p:clrMapOvr>
</p:sldLayout>
</file>

<file path=ppt/slideLayouts/slideLayout579.xml><?xml version="1.0" encoding="utf-8"?>
<p:sldLayout xmlns:a="http://schemas.openxmlformats.org/drawingml/2006/main" xmlns:r="http://schemas.openxmlformats.org/officeDocument/2006/relationships" xmlns:p="http://schemas.openxmlformats.org/presentationml/2006/main" preserve="1" userDrawn="1">
  <p:cSld name="Green Backgrou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1522666059"/>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ig Idea on Green 3 Lines">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C5B5C4B1-DFA9-B090-1798-AEC005AA0F25}"/>
              </a:ext>
            </a:extLst>
          </p:cNvPr>
          <p:cNvSpPr>
            <a:spLocks noGrp="1"/>
          </p:cNvSpPr>
          <p:nvPr>
            <p:ph type="body" sz="quarter" idx="11" hasCustomPrompt="1"/>
          </p:nvPr>
        </p:nvSpPr>
        <p:spPr>
          <a:xfrm>
            <a:off x="1980143" y="2081464"/>
            <a:ext cx="7922601" cy="2302611"/>
          </a:xfrm>
          <a:prstGeom prst="rect">
            <a:avLst/>
          </a:prstGeom>
        </p:spPr>
        <p:txBody>
          <a:bodyPr anchor="ctr"/>
          <a:lstStyle>
            <a:lvl1pPr marL="0" marR="0" indent="0" algn="l" defTabSz="914400" rtl="0" eaLnBrk="1" fontAlgn="auto" latinLnBrk="0" hangingPunct="1">
              <a:lnSpc>
                <a:spcPct val="90000"/>
              </a:lnSpc>
              <a:spcBef>
                <a:spcPts val="1000"/>
              </a:spcBef>
              <a:spcAft>
                <a:spcPts val="0"/>
              </a:spcAft>
              <a:buClr>
                <a:srgbClr val="101614"/>
              </a:buClr>
              <a:buSzTx/>
              <a:buFontTx/>
              <a:buNone/>
              <a:tabLst/>
              <a:defRPr sz="4100">
                <a:solidFill>
                  <a:schemeClr val="bg1"/>
                </a:solidFill>
              </a:defRPr>
            </a:lvl1pPr>
          </a:lstStyle>
          <a:p>
            <a:pPr marL="0" marR="0" lvl="0" indent="0" algn="l" defTabSz="914400" rtl="0" eaLnBrk="1" fontAlgn="auto" latinLnBrk="0" hangingPunct="1">
              <a:lnSpc>
                <a:spcPct val="90000"/>
              </a:lnSpc>
              <a:spcBef>
                <a:spcPts val="1000"/>
              </a:spcBef>
              <a:spcAft>
                <a:spcPts val="0"/>
              </a:spcAft>
              <a:buClr>
                <a:srgbClr val="101614"/>
              </a:buClr>
              <a:buSzTx/>
              <a:buFontTx/>
              <a:buNone/>
              <a:tabLst/>
              <a:defRPr/>
            </a:pPr>
            <a:r>
              <a:rPr lang="en-US"/>
              <a:t>This is a big idea slide for an idea that would need three lines. This is a big idea slide.</a:t>
            </a:r>
          </a:p>
        </p:txBody>
      </p:sp>
      <p:grpSp>
        <p:nvGrpSpPr>
          <p:cNvPr id="2" name="Group 1">
            <a:extLst>
              <a:ext uri="{FF2B5EF4-FFF2-40B4-BE49-F238E27FC236}">
                <a16:creationId xmlns:a16="http://schemas.microsoft.com/office/drawing/2014/main" id="{FECFCDB6-E8AD-5931-853A-B097F0AFB9C8}"/>
              </a:ext>
            </a:extLst>
          </p:cNvPr>
          <p:cNvGrpSpPr/>
          <p:nvPr userDrawn="1"/>
        </p:nvGrpSpPr>
        <p:grpSpPr>
          <a:xfrm>
            <a:off x="1922000" y="2449360"/>
            <a:ext cx="51794" cy="1503415"/>
            <a:chOff x="323141" y="1714499"/>
            <a:chExt cx="44433" cy="374652"/>
          </a:xfrm>
        </p:grpSpPr>
        <p:sp>
          <p:nvSpPr>
            <p:cNvPr id="3" name="Rectangle">
              <a:extLst>
                <a:ext uri="{FF2B5EF4-FFF2-40B4-BE49-F238E27FC236}">
                  <a16:creationId xmlns:a16="http://schemas.microsoft.com/office/drawing/2014/main" id="{D8E5185A-E928-20AF-586A-448826072E94}"/>
                </a:ext>
              </a:extLst>
            </p:cNvPr>
            <p:cNvSpPr/>
            <p:nvPr/>
          </p:nvSpPr>
          <p:spPr>
            <a:xfrm rot="10800000" flipH="1">
              <a:off x="323141" y="2025414"/>
              <a:ext cx="44433" cy="63737"/>
            </a:xfrm>
            <a:prstGeom prst="rect">
              <a:avLst/>
            </a:prstGeom>
            <a:solidFill>
              <a:srgbClr val="64AD70"/>
            </a:solidFill>
            <a:ln w="12700" cap="flat">
              <a:noFill/>
              <a:miter lim="400000"/>
            </a:ln>
            <a:effectLst/>
          </p:spPr>
          <p:txBody>
            <a:bodyPr wrap="square" lIns="0" tIns="0" rIns="0" bIns="0" numCol="1" anchor="ctr">
              <a:noAutofit/>
            </a:bodyPr>
            <a:lstStyle/>
            <a:p>
              <a:pPr hangingPunct="0">
                <a:defRPr sz="1200"/>
              </a:pPr>
              <a:endParaRPr sz="600" kern="0" dirty="0">
                <a:solidFill>
                  <a:srgbClr val="000000"/>
                </a:solidFill>
                <a:latin typeface="Univers"/>
                <a:sym typeface="Univers"/>
              </a:endParaRPr>
            </a:p>
          </p:txBody>
        </p:sp>
        <p:sp>
          <p:nvSpPr>
            <p:cNvPr id="4" name="Rectangle">
              <a:extLst>
                <a:ext uri="{FF2B5EF4-FFF2-40B4-BE49-F238E27FC236}">
                  <a16:creationId xmlns:a16="http://schemas.microsoft.com/office/drawing/2014/main" id="{DB86A318-58AA-21DC-50A3-4DD531F37F8B}"/>
                </a:ext>
              </a:extLst>
            </p:cNvPr>
            <p:cNvSpPr/>
            <p:nvPr/>
          </p:nvSpPr>
          <p:spPr>
            <a:xfrm rot="10800000" flipH="1">
              <a:off x="323141" y="1963231"/>
              <a:ext cx="44433" cy="63737"/>
            </a:xfrm>
            <a:prstGeom prst="rect">
              <a:avLst/>
            </a:prstGeom>
            <a:solidFill>
              <a:srgbClr val="5DA16B"/>
            </a:solidFill>
            <a:ln w="12700" cap="flat">
              <a:noFill/>
              <a:miter lim="400000"/>
            </a:ln>
            <a:effectLst/>
          </p:spPr>
          <p:txBody>
            <a:bodyPr wrap="square" lIns="0" tIns="0" rIns="0" bIns="0" numCol="1" anchor="ctr">
              <a:noAutofit/>
            </a:bodyPr>
            <a:lstStyle/>
            <a:p>
              <a:pPr hangingPunct="0">
                <a:defRPr sz="1200"/>
              </a:pPr>
              <a:endParaRPr sz="600" kern="0" dirty="0">
                <a:solidFill>
                  <a:srgbClr val="000000"/>
                </a:solidFill>
                <a:latin typeface="Univers"/>
                <a:sym typeface="Univers"/>
              </a:endParaRPr>
            </a:p>
          </p:txBody>
        </p:sp>
        <p:sp>
          <p:nvSpPr>
            <p:cNvPr id="6" name="Rectangle">
              <a:extLst>
                <a:ext uri="{FF2B5EF4-FFF2-40B4-BE49-F238E27FC236}">
                  <a16:creationId xmlns:a16="http://schemas.microsoft.com/office/drawing/2014/main" id="{0F2FED3F-1FCF-2B84-AB54-B62A2DB8E66E}"/>
                </a:ext>
              </a:extLst>
            </p:cNvPr>
            <p:cNvSpPr/>
            <p:nvPr/>
          </p:nvSpPr>
          <p:spPr>
            <a:xfrm rot="10800000" flipH="1">
              <a:off x="323141" y="1901048"/>
              <a:ext cx="44433" cy="63737"/>
            </a:xfrm>
            <a:prstGeom prst="rect">
              <a:avLst/>
            </a:prstGeom>
            <a:solidFill>
              <a:srgbClr val="549666"/>
            </a:solidFill>
            <a:ln w="12700" cap="flat">
              <a:noFill/>
              <a:miter lim="400000"/>
            </a:ln>
            <a:effectLst/>
          </p:spPr>
          <p:txBody>
            <a:bodyPr wrap="square" lIns="0" tIns="0" rIns="0" bIns="0" numCol="1" anchor="ctr">
              <a:noAutofit/>
            </a:bodyPr>
            <a:lstStyle/>
            <a:p>
              <a:pPr hangingPunct="0">
                <a:defRPr sz="1200"/>
              </a:pPr>
              <a:endParaRPr sz="600" kern="0" dirty="0">
                <a:solidFill>
                  <a:srgbClr val="000000"/>
                </a:solidFill>
                <a:latin typeface="Univers"/>
                <a:sym typeface="Univers"/>
              </a:endParaRPr>
            </a:p>
          </p:txBody>
        </p:sp>
        <p:sp>
          <p:nvSpPr>
            <p:cNvPr id="7" name="Rectangle">
              <a:extLst>
                <a:ext uri="{FF2B5EF4-FFF2-40B4-BE49-F238E27FC236}">
                  <a16:creationId xmlns:a16="http://schemas.microsoft.com/office/drawing/2014/main" id="{14F965D9-AC83-604D-07DA-7C414520CD59}"/>
                </a:ext>
              </a:extLst>
            </p:cNvPr>
            <p:cNvSpPr/>
            <p:nvPr/>
          </p:nvSpPr>
          <p:spPr>
            <a:xfrm rot="10800000" flipH="1">
              <a:off x="323141" y="1838865"/>
              <a:ext cx="44433" cy="63737"/>
            </a:xfrm>
            <a:prstGeom prst="rect">
              <a:avLst/>
            </a:prstGeom>
            <a:solidFill>
              <a:srgbClr val="498A62"/>
            </a:solidFill>
            <a:ln w="12700" cap="flat">
              <a:noFill/>
              <a:miter lim="400000"/>
            </a:ln>
            <a:effectLst/>
          </p:spPr>
          <p:txBody>
            <a:bodyPr wrap="square" lIns="0" tIns="0" rIns="0" bIns="0" numCol="1" anchor="ctr">
              <a:noAutofit/>
            </a:bodyPr>
            <a:lstStyle/>
            <a:p>
              <a:pPr hangingPunct="0">
                <a:defRPr sz="1200"/>
              </a:pPr>
              <a:endParaRPr sz="600" kern="0" dirty="0">
                <a:solidFill>
                  <a:srgbClr val="000000"/>
                </a:solidFill>
                <a:latin typeface="Univers"/>
                <a:sym typeface="Univers"/>
              </a:endParaRPr>
            </a:p>
          </p:txBody>
        </p:sp>
        <p:sp>
          <p:nvSpPr>
            <p:cNvPr id="8" name="Rectangle">
              <a:extLst>
                <a:ext uri="{FF2B5EF4-FFF2-40B4-BE49-F238E27FC236}">
                  <a16:creationId xmlns:a16="http://schemas.microsoft.com/office/drawing/2014/main" id="{84EDD2C6-7EF1-C0EA-0A5D-F3CF90535286}"/>
                </a:ext>
              </a:extLst>
            </p:cNvPr>
            <p:cNvSpPr/>
            <p:nvPr/>
          </p:nvSpPr>
          <p:spPr>
            <a:xfrm rot="10800000" flipH="1">
              <a:off x="323141" y="1776682"/>
              <a:ext cx="44433" cy="63737"/>
            </a:xfrm>
            <a:prstGeom prst="rect">
              <a:avLst/>
            </a:prstGeom>
            <a:solidFill>
              <a:srgbClr val="417E5B"/>
            </a:solidFill>
            <a:ln w="12700" cap="flat">
              <a:noFill/>
              <a:miter lim="400000"/>
            </a:ln>
            <a:effectLst/>
          </p:spPr>
          <p:txBody>
            <a:bodyPr wrap="square" lIns="0" tIns="0" rIns="0" bIns="0" numCol="1" anchor="ctr">
              <a:noAutofit/>
            </a:bodyPr>
            <a:lstStyle/>
            <a:p>
              <a:pPr hangingPunct="0">
                <a:defRPr sz="1200"/>
              </a:pPr>
              <a:endParaRPr sz="600" kern="0" dirty="0">
                <a:solidFill>
                  <a:srgbClr val="000000"/>
                </a:solidFill>
                <a:latin typeface="Univers"/>
                <a:sym typeface="Univers"/>
              </a:endParaRPr>
            </a:p>
          </p:txBody>
        </p:sp>
        <p:sp>
          <p:nvSpPr>
            <p:cNvPr id="9" name="Rectangle">
              <a:extLst>
                <a:ext uri="{FF2B5EF4-FFF2-40B4-BE49-F238E27FC236}">
                  <a16:creationId xmlns:a16="http://schemas.microsoft.com/office/drawing/2014/main" id="{DE56623C-FDA6-22F2-1E01-6B57E31924FB}"/>
                </a:ext>
              </a:extLst>
            </p:cNvPr>
            <p:cNvSpPr/>
            <p:nvPr/>
          </p:nvSpPr>
          <p:spPr>
            <a:xfrm rot="10800000" flipH="1">
              <a:off x="323141" y="1714499"/>
              <a:ext cx="44433" cy="63737"/>
            </a:xfrm>
            <a:prstGeom prst="rect">
              <a:avLst/>
            </a:prstGeom>
            <a:solidFill>
              <a:srgbClr val="367256"/>
            </a:solidFill>
            <a:ln w="12700" cap="flat">
              <a:noFill/>
              <a:miter lim="400000"/>
            </a:ln>
            <a:effectLst/>
          </p:spPr>
          <p:txBody>
            <a:bodyPr wrap="square" lIns="0" tIns="0" rIns="0" bIns="0" numCol="1" anchor="ctr">
              <a:noAutofit/>
            </a:bodyPr>
            <a:lstStyle/>
            <a:p>
              <a:pPr hangingPunct="0">
                <a:defRPr sz="1200"/>
              </a:pPr>
              <a:endParaRPr sz="600" kern="0" dirty="0">
                <a:solidFill>
                  <a:srgbClr val="000000"/>
                </a:solidFill>
                <a:latin typeface="Univers"/>
                <a:sym typeface="Univers"/>
              </a:endParaRPr>
            </a:p>
          </p:txBody>
        </p:sp>
      </p:grpSp>
    </p:spTree>
    <p:extLst>
      <p:ext uri="{BB962C8B-B14F-4D97-AF65-F5344CB8AC3E}">
        <p14:creationId xmlns:p14="http://schemas.microsoft.com/office/powerpoint/2010/main" val="333534066"/>
      </p:ext>
    </p:extLst>
  </p:cSld>
  <p:clrMapOvr>
    <a:masterClrMapping/>
  </p:clrMapOvr>
  <p:extLst>
    <p:ext uri="{DCECCB84-F9BA-43D5-87BE-67443E8EF086}">
      <p15:sldGuideLst xmlns:p15="http://schemas.microsoft.com/office/powerpoint/2012/main">
        <p15:guide id="1" orient="horz" pos="1296">
          <p15:clr>
            <a:srgbClr val="FBAE40"/>
          </p15:clr>
        </p15:guide>
        <p15:guide id="2" orient="horz" pos="2760">
          <p15:clr>
            <a:srgbClr val="FBAE40"/>
          </p15:clr>
        </p15:guide>
        <p15:guide id="3" pos="1224">
          <p15:clr>
            <a:srgbClr val="FBAE40"/>
          </p15:clr>
        </p15:guide>
        <p15:guide id="4" pos="6264">
          <p15:clr>
            <a:srgbClr val="FBAE40"/>
          </p15:clr>
        </p15:guide>
      </p15:sldGuideLst>
    </p:ext>
  </p:extLst>
</p:sldLayout>
</file>

<file path=ppt/slideLayouts/slideLayout580.xml><?xml version="1.0" encoding="utf-8"?>
<p:sldLayout xmlns:a="http://schemas.openxmlformats.org/drawingml/2006/main" xmlns:r="http://schemas.openxmlformats.org/officeDocument/2006/relationships" xmlns:p="http://schemas.openxmlformats.org/presentationml/2006/main" preserve="1" userDrawn="1">
  <p:cSld name="Green Background Title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11544300" cy="582612"/>
          </a:xfrm>
        </p:spPr>
        <p:txBody>
          <a:bodyPr vert="horz" lIns="91440" tIns="45720" rIns="91440" bIns="45720" rtlCol="0">
            <a:normAutofit/>
          </a:bodyPr>
          <a:lstStyle>
            <a:lvl1pPr marL="0" indent="0">
              <a:buFontTx/>
              <a:buNone/>
              <a:defRPr lang="en-US" sz="2500" smtClean="0">
                <a:solidFill>
                  <a:schemeClr val="tx1"/>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Tree>
    <p:extLst>
      <p:ext uri="{BB962C8B-B14F-4D97-AF65-F5344CB8AC3E}">
        <p14:creationId xmlns:p14="http://schemas.microsoft.com/office/powerpoint/2010/main" val="241388799"/>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581.xml><?xml version="1.0" encoding="utf-8"?>
<p:sldLayout xmlns:a="http://schemas.openxmlformats.org/drawingml/2006/main" xmlns:r="http://schemas.openxmlformats.org/officeDocument/2006/relationships" xmlns:p="http://schemas.openxmlformats.org/presentationml/2006/main" preserve="1" userDrawn="1">
  <p:cSld name="Green Background Title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6" name="Text Placeholder 5">
            <a:extLst>
              <a:ext uri="{FF2B5EF4-FFF2-40B4-BE49-F238E27FC236}">
                <a16:creationId xmlns:a16="http://schemas.microsoft.com/office/drawing/2014/main" id="{97084CA6-B8B1-5F6F-865F-E940B9D36671}"/>
              </a:ext>
            </a:extLst>
          </p:cNvPr>
          <p:cNvSpPr>
            <a:spLocks noGrp="1"/>
          </p:cNvSpPr>
          <p:nvPr>
            <p:ph type="body" sz="quarter" idx="13" hasCustomPrompt="1"/>
          </p:nvPr>
        </p:nvSpPr>
        <p:spPr>
          <a:xfrm>
            <a:off x="304800" y="1592879"/>
            <a:ext cx="115443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36445716"/>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582.xml><?xml version="1.0" encoding="utf-8"?>
<p:sldLayout xmlns:a="http://schemas.openxmlformats.org/drawingml/2006/main" xmlns:r="http://schemas.openxmlformats.org/officeDocument/2006/relationships" xmlns:p="http://schemas.openxmlformats.org/presentationml/2006/main" preserve="1" userDrawn="1">
  <p:cSld name="Green Background Title Subtitle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11544300" cy="582612"/>
          </a:xfrm>
        </p:spPr>
        <p:txBody>
          <a:bodyPr vert="horz" lIns="91440" tIns="45720" rIns="91440" bIns="45720" rtlCol="0">
            <a:normAutofit/>
          </a:bodyPr>
          <a:lstStyle>
            <a:lvl1pPr marL="0" indent="0">
              <a:buFont typeface="Wingdings" pitchFamily="2" charset="2"/>
              <a:buNone/>
              <a:defRPr lang="en-US" sz="2500" smtClean="0">
                <a:solidFill>
                  <a:schemeClr val="tx1"/>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
        <p:nvSpPr>
          <p:cNvPr id="6" name="Text Placeholder 5">
            <a:extLst>
              <a:ext uri="{FF2B5EF4-FFF2-40B4-BE49-F238E27FC236}">
                <a16:creationId xmlns:a16="http://schemas.microsoft.com/office/drawing/2014/main" id="{97084CA6-B8B1-5F6F-865F-E940B9D36671}"/>
              </a:ext>
            </a:extLst>
          </p:cNvPr>
          <p:cNvSpPr>
            <a:spLocks noGrp="1"/>
          </p:cNvSpPr>
          <p:nvPr>
            <p:ph type="body" sz="quarter" idx="13" hasCustomPrompt="1"/>
          </p:nvPr>
        </p:nvSpPr>
        <p:spPr>
          <a:xfrm>
            <a:off x="304800" y="2057400"/>
            <a:ext cx="115443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20608191"/>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583.xml><?xml version="1.0" encoding="utf-8"?>
<p:sldLayout xmlns:a="http://schemas.openxmlformats.org/drawingml/2006/main" xmlns:r="http://schemas.openxmlformats.org/officeDocument/2006/relationships" xmlns:p="http://schemas.openxmlformats.org/presentationml/2006/main" preserve="1" userDrawn="1">
  <p:cSld name="Green Background Title 2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9" name="Text Placeholder 5">
            <a:extLst>
              <a:ext uri="{FF2B5EF4-FFF2-40B4-BE49-F238E27FC236}">
                <a16:creationId xmlns:a16="http://schemas.microsoft.com/office/drawing/2014/main" id="{B31D70AF-7580-F143-9574-DF082F671F95}"/>
              </a:ext>
            </a:extLst>
          </p:cNvPr>
          <p:cNvSpPr>
            <a:spLocks noGrp="1"/>
          </p:cNvSpPr>
          <p:nvPr>
            <p:ph type="body" sz="quarter" idx="13" hasCustomPrompt="1"/>
          </p:nvPr>
        </p:nvSpPr>
        <p:spPr>
          <a:xfrm>
            <a:off x="304800" y="1577441"/>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0" name="Text Placeholder 5">
            <a:extLst>
              <a:ext uri="{FF2B5EF4-FFF2-40B4-BE49-F238E27FC236}">
                <a16:creationId xmlns:a16="http://schemas.microsoft.com/office/drawing/2014/main" id="{47624E3D-E7BF-595A-B8B8-8BCE1239CCA3}"/>
              </a:ext>
            </a:extLst>
          </p:cNvPr>
          <p:cNvSpPr>
            <a:spLocks noGrp="1"/>
          </p:cNvSpPr>
          <p:nvPr>
            <p:ph type="body" sz="quarter" idx="14" hasCustomPrompt="1"/>
          </p:nvPr>
        </p:nvSpPr>
        <p:spPr>
          <a:xfrm>
            <a:off x="6213227" y="1577441"/>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3756407"/>
      </p:ext>
    </p:extLst>
  </p:cSld>
  <p:clrMapOvr>
    <a:masterClrMapping/>
  </p:clrMapOvr>
  <p:extLst>
    <p:ext uri="{DCECCB84-F9BA-43D5-87BE-67443E8EF086}">
      <p15:sldGuideLst xmlns:p15="http://schemas.microsoft.com/office/powerpoint/2012/main">
        <p15:guide id="1" pos="3912">
          <p15:clr>
            <a:srgbClr val="FBAE40"/>
          </p15:clr>
        </p15:guide>
        <p15:guide id="2" pos="3744">
          <p15:clr>
            <a:srgbClr val="FBAE40"/>
          </p15:clr>
        </p15:guide>
        <p15:guide id="3" orient="horz" pos="768">
          <p15:clr>
            <a:srgbClr val="FBAE40"/>
          </p15:clr>
        </p15:guide>
      </p15:sldGuideLst>
    </p:ext>
  </p:extLst>
</p:sldLayout>
</file>

<file path=ppt/slideLayouts/slideLayout584.xml><?xml version="1.0" encoding="utf-8"?>
<p:sldLayout xmlns:a="http://schemas.openxmlformats.org/drawingml/2006/main" xmlns:r="http://schemas.openxmlformats.org/officeDocument/2006/relationships" xmlns:p="http://schemas.openxmlformats.org/presentationml/2006/main" preserve="1" userDrawn="1">
  <p:cSld name="Green Background Title Subtitle 2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11544300" cy="582612"/>
          </a:xfrm>
        </p:spPr>
        <p:txBody>
          <a:bodyPr vert="horz" lIns="91440" tIns="45720" rIns="91440" bIns="45720" rtlCol="0">
            <a:normAutofit/>
          </a:bodyPr>
          <a:lstStyle>
            <a:lvl1pPr marL="0" indent="0">
              <a:buNone/>
              <a:defRPr lang="en-US" sz="2500" smtClean="0">
                <a:solidFill>
                  <a:schemeClr val="tx1"/>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
        <p:nvSpPr>
          <p:cNvPr id="9" name="Text Placeholder 5">
            <a:extLst>
              <a:ext uri="{FF2B5EF4-FFF2-40B4-BE49-F238E27FC236}">
                <a16:creationId xmlns:a16="http://schemas.microsoft.com/office/drawing/2014/main" id="{B31D70AF-7580-F143-9574-DF082F671F95}"/>
              </a:ext>
            </a:extLst>
          </p:cNvPr>
          <p:cNvSpPr>
            <a:spLocks noGrp="1"/>
          </p:cNvSpPr>
          <p:nvPr>
            <p:ph type="body" sz="quarter" idx="13" hasCustomPrompt="1"/>
          </p:nvPr>
        </p:nvSpPr>
        <p:spPr>
          <a:xfrm>
            <a:off x="304800" y="2057400"/>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0" name="Text Placeholder 5">
            <a:extLst>
              <a:ext uri="{FF2B5EF4-FFF2-40B4-BE49-F238E27FC236}">
                <a16:creationId xmlns:a16="http://schemas.microsoft.com/office/drawing/2014/main" id="{47624E3D-E7BF-595A-B8B8-8BCE1239CCA3}"/>
              </a:ext>
            </a:extLst>
          </p:cNvPr>
          <p:cNvSpPr>
            <a:spLocks noGrp="1"/>
          </p:cNvSpPr>
          <p:nvPr>
            <p:ph type="body" sz="quarter" idx="14" hasCustomPrompt="1"/>
          </p:nvPr>
        </p:nvSpPr>
        <p:spPr>
          <a:xfrm>
            <a:off x="6213227" y="2057400"/>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0217296"/>
      </p:ext>
    </p:extLst>
  </p:cSld>
  <p:clrMapOvr>
    <a:masterClrMapping/>
  </p:clrMapOvr>
  <p:extLst>
    <p:ext uri="{DCECCB84-F9BA-43D5-87BE-67443E8EF086}">
      <p15:sldGuideLst xmlns:p15="http://schemas.microsoft.com/office/powerpoint/2012/main">
        <p15:guide id="1" pos="3912">
          <p15:clr>
            <a:srgbClr val="FBAE40"/>
          </p15:clr>
        </p15:guide>
        <p15:guide id="2" pos="3744">
          <p15:clr>
            <a:srgbClr val="FBAE40"/>
          </p15:clr>
        </p15:guide>
        <p15:guide id="3" orient="horz" pos="768">
          <p15:clr>
            <a:srgbClr val="FBAE40"/>
          </p15:clr>
        </p15:guide>
      </p15:sldGuideLst>
    </p:ext>
  </p:extLst>
</p:sldLayout>
</file>

<file path=ppt/slideLayouts/slideLayout585.xml><?xml version="1.0" encoding="utf-8"?>
<p:sldLayout xmlns:a="http://schemas.openxmlformats.org/drawingml/2006/main" xmlns:r="http://schemas.openxmlformats.org/officeDocument/2006/relationships" xmlns:p="http://schemas.openxmlformats.org/presentationml/2006/main" preserve="1" userDrawn="1">
  <p:cSld name="Green Background Title Subtitle Copy Imag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5641848"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5641848" cy="582612"/>
          </a:xfrm>
        </p:spPr>
        <p:txBody>
          <a:bodyPr vert="horz" lIns="91440" tIns="45720" rIns="91440" bIns="45720" rtlCol="0">
            <a:normAutofit/>
          </a:bodyPr>
          <a:lstStyle>
            <a:lvl1pPr marL="0" indent="0">
              <a:buNone/>
              <a:defRPr lang="en-US" sz="2500" smtClean="0">
                <a:solidFill>
                  <a:schemeClr val="tx1"/>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
        <p:nvSpPr>
          <p:cNvPr id="9" name="Picture Placeholder 8">
            <a:extLst>
              <a:ext uri="{FF2B5EF4-FFF2-40B4-BE49-F238E27FC236}">
                <a16:creationId xmlns:a16="http://schemas.microsoft.com/office/drawing/2014/main" id="{3E6B7351-222B-3BFB-5D5C-6161EF1A84A9}"/>
              </a:ext>
            </a:extLst>
          </p:cNvPr>
          <p:cNvSpPr>
            <a:spLocks noGrp="1"/>
          </p:cNvSpPr>
          <p:nvPr>
            <p:ph type="pic" sz="quarter" idx="14"/>
          </p:nvPr>
        </p:nvSpPr>
        <p:spPr>
          <a:xfrm>
            <a:off x="6096001" y="-1"/>
            <a:ext cx="6095999" cy="6537031"/>
          </a:xfrm>
        </p:spPr>
        <p:txBody>
          <a:bodyPr/>
          <a:lstStyle/>
          <a:p>
            <a:endParaRPr lang="en-US" dirty="0"/>
          </a:p>
        </p:txBody>
      </p:sp>
      <p:sp>
        <p:nvSpPr>
          <p:cNvPr id="10" name="Text Placeholder 5">
            <a:extLst>
              <a:ext uri="{FF2B5EF4-FFF2-40B4-BE49-F238E27FC236}">
                <a16:creationId xmlns:a16="http://schemas.microsoft.com/office/drawing/2014/main" id="{F7EEE8DC-6A5B-C198-BD0A-C7E1FF70B471}"/>
              </a:ext>
            </a:extLst>
          </p:cNvPr>
          <p:cNvSpPr>
            <a:spLocks noGrp="1"/>
          </p:cNvSpPr>
          <p:nvPr>
            <p:ph type="body" sz="quarter" idx="13" hasCustomPrompt="1"/>
          </p:nvPr>
        </p:nvSpPr>
        <p:spPr>
          <a:xfrm>
            <a:off x="304800" y="2057400"/>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46140493"/>
      </p:ext>
    </p:extLst>
  </p:cSld>
  <p:clrMapOvr>
    <a:masterClrMapping/>
  </p:clrMapOvr>
  <p:extLst>
    <p:ext uri="{DCECCB84-F9BA-43D5-87BE-67443E8EF086}">
      <p15:sldGuideLst xmlns:p15="http://schemas.microsoft.com/office/powerpoint/2012/main">
        <p15:guide id="1" pos="3840">
          <p15:clr>
            <a:srgbClr val="FBAE40"/>
          </p15:clr>
        </p15:guide>
        <p15:guide id="2" pos="3744">
          <p15:clr>
            <a:srgbClr val="FBAE40"/>
          </p15:clr>
        </p15:guide>
        <p15:guide id="3" orient="horz" pos="768">
          <p15:clr>
            <a:srgbClr val="FBAE40"/>
          </p15:clr>
        </p15:guide>
      </p15:sldGuideLst>
    </p:ext>
  </p:extLst>
</p:sldLayout>
</file>

<file path=ppt/slideLayouts/slideLayout586.xml><?xml version="1.0" encoding="utf-8"?>
<p:sldLayout xmlns:a="http://schemas.openxmlformats.org/drawingml/2006/main" xmlns:r="http://schemas.openxmlformats.org/officeDocument/2006/relationships" xmlns:p="http://schemas.openxmlformats.org/presentationml/2006/main" preserve="1" userDrawn="1">
  <p:cSld name="Green Background Title Subtitle Copy Image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6326336" y="571522"/>
            <a:ext cx="5641848"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6326336" y="1219200"/>
            <a:ext cx="5641848" cy="582612"/>
          </a:xfrm>
        </p:spPr>
        <p:txBody>
          <a:bodyPr vert="horz" lIns="91440" tIns="45720" rIns="91440" bIns="45720" rtlCol="0">
            <a:normAutofit/>
          </a:bodyPr>
          <a:lstStyle>
            <a:lvl1pPr marL="0" indent="0">
              <a:buNone/>
              <a:defRPr lang="en-US" sz="2500" smtClean="0">
                <a:solidFill>
                  <a:schemeClr val="tx1"/>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
        <p:nvSpPr>
          <p:cNvPr id="9" name="Picture Placeholder 8">
            <a:extLst>
              <a:ext uri="{FF2B5EF4-FFF2-40B4-BE49-F238E27FC236}">
                <a16:creationId xmlns:a16="http://schemas.microsoft.com/office/drawing/2014/main" id="{3E6B7351-222B-3BFB-5D5C-6161EF1A84A9}"/>
              </a:ext>
            </a:extLst>
          </p:cNvPr>
          <p:cNvSpPr>
            <a:spLocks noGrp="1"/>
          </p:cNvSpPr>
          <p:nvPr>
            <p:ph type="pic" sz="quarter" idx="14"/>
          </p:nvPr>
        </p:nvSpPr>
        <p:spPr>
          <a:xfrm>
            <a:off x="1" y="0"/>
            <a:ext cx="6096000" cy="6549131"/>
          </a:xfrm>
        </p:spPr>
        <p:txBody>
          <a:bodyPr/>
          <a:lstStyle/>
          <a:p>
            <a:endParaRPr lang="en-US" dirty="0"/>
          </a:p>
        </p:txBody>
      </p:sp>
      <p:sp>
        <p:nvSpPr>
          <p:cNvPr id="10" name="Text Placeholder 5">
            <a:extLst>
              <a:ext uri="{FF2B5EF4-FFF2-40B4-BE49-F238E27FC236}">
                <a16:creationId xmlns:a16="http://schemas.microsoft.com/office/drawing/2014/main" id="{B10699C7-03A9-9D5F-5D8D-68A7B4ECFB59}"/>
              </a:ext>
            </a:extLst>
          </p:cNvPr>
          <p:cNvSpPr>
            <a:spLocks noGrp="1"/>
          </p:cNvSpPr>
          <p:nvPr>
            <p:ph type="body" sz="quarter" idx="15" hasCustomPrompt="1"/>
          </p:nvPr>
        </p:nvSpPr>
        <p:spPr>
          <a:xfrm>
            <a:off x="6329384" y="2057400"/>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27019692"/>
      </p:ext>
    </p:extLst>
  </p:cSld>
  <p:clrMapOvr>
    <a:masterClrMapping/>
  </p:clrMapOvr>
  <p:extLst>
    <p:ext uri="{DCECCB84-F9BA-43D5-87BE-67443E8EF086}">
      <p15:sldGuideLst xmlns:p15="http://schemas.microsoft.com/office/powerpoint/2012/main">
        <p15:guide id="1" pos="3840">
          <p15:clr>
            <a:srgbClr val="FBAE40"/>
          </p15:clr>
        </p15:guide>
        <p15:guide id="2" pos="3984">
          <p15:clr>
            <a:srgbClr val="FBAE40"/>
          </p15:clr>
        </p15:guide>
        <p15:guide id="3" orient="horz" pos="768">
          <p15:clr>
            <a:srgbClr val="FBAE40"/>
          </p15:clr>
        </p15:guide>
      </p15:sldGuideLst>
    </p:ext>
  </p:extLst>
</p:sldLayout>
</file>

<file path=ppt/slideLayouts/slideLayout587.xml><?xml version="1.0" encoding="utf-8"?>
<p:sldLayout xmlns:a="http://schemas.openxmlformats.org/drawingml/2006/main" xmlns:r="http://schemas.openxmlformats.org/officeDocument/2006/relationships" xmlns:p="http://schemas.openxmlformats.org/presentationml/2006/main" preserve="1" userDrawn="1">
  <p:cSld name="Green Background Title Chart">
    <p:spTree>
      <p:nvGrpSpPr>
        <p:cNvPr id="1" name=""/>
        <p:cNvGrpSpPr/>
        <p:nvPr/>
      </p:nvGrpSpPr>
      <p:grpSpPr>
        <a:xfrm>
          <a:off x="0" y="0"/>
          <a:ext cx="0" cy="0"/>
          <a:chOff x="0" y="0"/>
          <a:chExt cx="0" cy="0"/>
        </a:xfrm>
      </p:grpSpPr>
      <p:sp>
        <p:nvSpPr>
          <p:cNvPr id="5" name="Line">
            <a:extLst>
              <a:ext uri="{FF2B5EF4-FFF2-40B4-BE49-F238E27FC236}">
                <a16:creationId xmlns:a16="http://schemas.microsoft.com/office/drawing/2014/main" id="{83D016EE-31A0-CEF0-E3D1-F942263C32C7}"/>
              </a:ext>
            </a:extLst>
          </p:cNvPr>
          <p:cNvSpPr/>
          <p:nvPr userDrawn="1"/>
        </p:nvSpPr>
        <p:spPr>
          <a:xfrm flipV="1">
            <a:off x="4264886" y="683399"/>
            <a:ext cx="0" cy="5651501"/>
          </a:xfrm>
          <a:prstGeom prst="line">
            <a:avLst/>
          </a:prstGeom>
          <a:ln w="12700">
            <a:solidFill>
              <a:srgbClr val="BFBFBF"/>
            </a:solidFill>
            <a:miter lim="400000"/>
          </a:ln>
        </p:spPr>
        <p:txBody>
          <a:bodyPr lIns="25390" tIns="25390" rIns="25390" bIns="25390" anchor="ctr"/>
          <a:lstStyle/>
          <a:p>
            <a:pPr>
              <a:defRPr sz="4000">
                <a:solidFill>
                  <a:srgbClr val="FFFFFF"/>
                </a:solidFill>
                <a:effectLst>
                  <a:outerShdw blurRad="38100" dist="12700" dir="5400000" rotWithShape="0">
                    <a:srgbClr val="000000">
                      <a:alpha val="50000"/>
                    </a:srgbClr>
                  </a:outerShdw>
                </a:effectLst>
              </a:defRPr>
            </a:pPr>
            <a:endParaRPr sz="1999" dirty="0">
              <a:latin typeface="Univers Light" panose="020B0403020202020204" pitchFamily="34" charset="0"/>
            </a:endParaRPr>
          </a:p>
        </p:txBody>
      </p:sp>
      <p:sp>
        <p:nvSpPr>
          <p:cNvPr id="7" name="Chart Placeholder 10">
            <a:extLst>
              <a:ext uri="{FF2B5EF4-FFF2-40B4-BE49-F238E27FC236}">
                <a16:creationId xmlns:a16="http://schemas.microsoft.com/office/drawing/2014/main" id="{269E911D-5085-3547-48F4-ACACAB0E8C80}"/>
              </a:ext>
            </a:extLst>
          </p:cNvPr>
          <p:cNvSpPr>
            <a:spLocks noGrp="1"/>
          </p:cNvSpPr>
          <p:nvPr>
            <p:ph type="chart" sz="quarter" idx="12"/>
          </p:nvPr>
        </p:nvSpPr>
        <p:spPr>
          <a:xfrm>
            <a:off x="4573440" y="571500"/>
            <a:ext cx="7282986" cy="5753099"/>
          </a:xfrm>
          <a:prstGeom prst="rect">
            <a:avLst/>
          </a:prstGeom>
        </p:spPr>
        <p:txBody>
          <a:bodyPr/>
          <a:lstStyle>
            <a:lvl1pPr>
              <a:defRPr b="0" i="0">
                <a:latin typeface="Univers Light" panose="020B0403020202020204" pitchFamily="34" charset="0"/>
              </a:defRPr>
            </a:lvl1pPr>
          </a:lstStyle>
          <a:p>
            <a:endParaRPr lang="en-US" dirty="0"/>
          </a:p>
        </p:txBody>
      </p:sp>
      <p:sp>
        <p:nvSpPr>
          <p:cNvPr id="9" name="Title 1">
            <a:extLst>
              <a:ext uri="{FF2B5EF4-FFF2-40B4-BE49-F238E27FC236}">
                <a16:creationId xmlns:a16="http://schemas.microsoft.com/office/drawing/2014/main" id="{D0BE53B3-74D6-018F-6AF9-7CE657B339D9}"/>
              </a:ext>
            </a:extLst>
          </p:cNvPr>
          <p:cNvSpPr>
            <a:spLocks noGrp="1"/>
          </p:cNvSpPr>
          <p:nvPr>
            <p:ph type="title"/>
          </p:nvPr>
        </p:nvSpPr>
        <p:spPr>
          <a:xfrm>
            <a:off x="304800" y="620950"/>
            <a:ext cx="3651533" cy="5723998"/>
          </a:xfrm>
        </p:spPr>
        <p:txBody>
          <a:bodyPr anchor="t"/>
          <a:lstStyle/>
          <a:p>
            <a:r>
              <a:rPr lang="en-US"/>
              <a:t>Click to edit Master title style</a:t>
            </a:r>
          </a:p>
        </p:txBody>
      </p:sp>
    </p:spTree>
    <p:extLst>
      <p:ext uri="{BB962C8B-B14F-4D97-AF65-F5344CB8AC3E}">
        <p14:creationId xmlns:p14="http://schemas.microsoft.com/office/powerpoint/2010/main" val="2678553118"/>
      </p:ext>
    </p:extLst>
  </p:cSld>
  <p:clrMapOvr>
    <a:masterClrMapping/>
  </p:clrMapOvr>
  <p:extLst>
    <p:ext uri="{DCECCB84-F9BA-43D5-87BE-67443E8EF086}">
      <p15:sldGuideLst xmlns:p15="http://schemas.microsoft.com/office/powerpoint/2012/main">
        <p15:guide id="1" pos="2880">
          <p15:clr>
            <a:srgbClr val="FBAE40"/>
          </p15:clr>
        </p15:guide>
        <p15:guide id="2" pos="2688">
          <p15:clr>
            <a:srgbClr val="FBAE40"/>
          </p15:clr>
        </p15:guide>
        <p15:guide id="3" pos="2496">
          <p15:clr>
            <a:srgbClr val="FBAE40"/>
          </p15:clr>
        </p15:guide>
      </p15:sldGuideLst>
    </p:ext>
  </p:extLst>
</p:sldLayout>
</file>

<file path=ppt/slideLayouts/slideLayout588.xml><?xml version="1.0" encoding="utf-8"?>
<p:sldLayout xmlns:a="http://schemas.openxmlformats.org/drawingml/2006/main" xmlns:r="http://schemas.openxmlformats.org/officeDocument/2006/relationships" xmlns:p="http://schemas.openxmlformats.org/presentationml/2006/main" preserve="1" userDrawn="1">
  <p:cSld name="Green Background 2 Culumn">
    <p:spTree>
      <p:nvGrpSpPr>
        <p:cNvPr id="1" name=""/>
        <p:cNvGrpSpPr/>
        <p:nvPr/>
      </p:nvGrpSpPr>
      <p:grpSpPr>
        <a:xfrm>
          <a:off x="0" y="0"/>
          <a:ext cx="0" cy="0"/>
          <a:chOff x="0" y="0"/>
          <a:chExt cx="0" cy="0"/>
        </a:xfrm>
      </p:grpSpPr>
      <p:sp>
        <p:nvSpPr>
          <p:cNvPr id="2" name="Text Placeholder 28">
            <a:extLst>
              <a:ext uri="{FF2B5EF4-FFF2-40B4-BE49-F238E27FC236}">
                <a16:creationId xmlns:a16="http://schemas.microsoft.com/office/drawing/2014/main" id="{E3F0E954-F646-64A6-B3E0-E3C430DD3736}"/>
              </a:ext>
            </a:extLst>
          </p:cNvPr>
          <p:cNvSpPr>
            <a:spLocks noGrp="1"/>
          </p:cNvSpPr>
          <p:nvPr>
            <p:ph type="body" sz="quarter" idx="14"/>
          </p:nvPr>
        </p:nvSpPr>
        <p:spPr>
          <a:xfrm>
            <a:off x="6265195" y="1409699"/>
            <a:ext cx="5575395" cy="1159689"/>
          </a:xfrm>
          <a:prstGeom prst="rect">
            <a:avLst/>
          </a:prstGeom>
        </p:spPr>
        <p:txBody>
          <a:bodyPr vert="horz" lIns="91440" tIns="45720" rIns="91440" bIns="45720" rtlCol="0" anchor="t">
            <a:noAutofit/>
          </a:bodyPr>
          <a:lstStyle>
            <a:lvl1pPr marL="0" indent="0">
              <a:buNone/>
              <a:tabLst/>
              <a:defRPr lang="en-US" sz="3200" smtClean="0">
                <a:latin typeface="Univers Light" panose="020B0403020202020204" pitchFamily="34" charset="0"/>
                <a:ea typeface="+mj-ea"/>
                <a:cs typeface="+mj-cs"/>
              </a:defRPr>
            </a:lvl1pPr>
            <a:lvl2pPr>
              <a:defRPr lang="en-US" smtClean="0"/>
            </a:lvl2pPr>
            <a:lvl3pPr>
              <a:defRPr lang="en-US" smtClean="0"/>
            </a:lvl3pPr>
            <a:lvl4pPr>
              <a:defRPr lang="en-US" smtClean="0"/>
            </a:lvl4pPr>
            <a:lvl5pPr>
              <a:defRPr lang="en-US"/>
            </a:lvl5pPr>
          </a:lstStyle>
          <a:p>
            <a:pPr marL="15875" lvl="0" indent="-15875">
              <a:spcBef>
                <a:spcPct val="0"/>
              </a:spcBef>
            </a:pPr>
            <a:r>
              <a:rPr lang="en-US"/>
              <a:t>Click to edit Master text styles</a:t>
            </a:r>
          </a:p>
        </p:txBody>
      </p:sp>
      <p:sp>
        <p:nvSpPr>
          <p:cNvPr id="5" name="Text Placeholder 28">
            <a:extLst>
              <a:ext uri="{FF2B5EF4-FFF2-40B4-BE49-F238E27FC236}">
                <a16:creationId xmlns:a16="http://schemas.microsoft.com/office/drawing/2014/main" id="{792485FA-A54A-5CF5-978D-A15FB0B774DF}"/>
              </a:ext>
            </a:extLst>
          </p:cNvPr>
          <p:cNvSpPr>
            <a:spLocks noGrp="1"/>
          </p:cNvSpPr>
          <p:nvPr>
            <p:ph type="body" sz="quarter" idx="15"/>
          </p:nvPr>
        </p:nvSpPr>
        <p:spPr>
          <a:xfrm>
            <a:off x="304519" y="1409700"/>
            <a:ext cx="5575395" cy="1159689"/>
          </a:xfrm>
          <a:prstGeom prst="rect">
            <a:avLst/>
          </a:prstGeom>
        </p:spPr>
        <p:txBody>
          <a:bodyPr vert="horz" lIns="91440" tIns="45720" rIns="91440" bIns="45720" rtlCol="0" anchor="t">
            <a:noAutofit/>
          </a:bodyPr>
          <a:lstStyle>
            <a:lvl1pPr marL="0" indent="0">
              <a:buNone/>
              <a:tabLst/>
              <a:defRPr lang="en-US" sz="3200" smtClean="0">
                <a:latin typeface="Univers Light" panose="020B0403020202020204" pitchFamily="34" charset="0"/>
                <a:ea typeface="+mj-ea"/>
                <a:cs typeface="+mj-cs"/>
              </a:defRPr>
            </a:lvl1pPr>
            <a:lvl2pPr>
              <a:defRPr lang="en-US" smtClean="0"/>
            </a:lvl2pPr>
            <a:lvl3pPr>
              <a:defRPr lang="en-US" smtClean="0"/>
            </a:lvl3pPr>
            <a:lvl4pPr>
              <a:defRPr lang="en-US" smtClean="0"/>
            </a:lvl4pPr>
            <a:lvl5pPr>
              <a:defRPr lang="en-US"/>
            </a:lvl5pPr>
          </a:lstStyle>
          <a:p>
            <a:pPr marL="15875" lvl="0" indent="-15875">
              <a:spcBef>
                <a:spcPct val="0"/>
              </a:spcBef>
            </a:pPr>
            <a:r>
              <a:rPr lang="en-US"/>
              <a:t>Click to edit Master text styles</a:t>
            </a:r>
          </a:p>
        </p:txBody>
      </p:sp>
      <p:sp>
        <p:nvSpPr>
          <p:cNvPr id="6" name="Text Placeholder 5">
            <a:extLst>
              <a:ext uri="{FF2B5EF4-FFF2-40B4-BE49-F238E27FC236}">
                <a16:creationId xmlns:a16="http://schemas.microsoft.com/office/drawing/2014/main" id="{26787AD4-2BBF-F44F-3C9C-8CD95E662D3C}"/>
              </a:ext>
            </a:extLst>
          </p:cNvPr>
          <p:cNvSpPr>
            <a:spLocks noGrp="1"/>
          </p:cNvSpPr>
          <p:nvPr>
            <p:ph type="body" sz="quarter" idx="13" hasCustomPrompt="1"/>
          </p:nvPr>
        </p:nvSpPr>
        <p:spPr>
          <a:xfrm>
            <a:off x="304800" y="2764840"/>
            <a:ext cx="5575114" cy="3680409"/>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7" name="Text Placeholder 5">
            <a:extLst>
              <a:ext uri="{FF2B5EF4-FFF2-40B4-BE49-F238E27FC236}">
                <a16:creationId xmlns:a16="http://schemas.microsoft.com/office/drawing/2014/main" id="{CCD5B642-AFAA-E055-04C1-661CD7BF9549}"/>
              </a:ext>
            </a:extLst>
          </p:cNvPr>
          <p:cNvSpPr>
            <a:spLocks noGrp="1"/>
          </p:cNvSpPr>
          <p:nvPr>
            <p:ph type="body" sz="quarter" idx="16" hasCustomPrompt="1"/>
          </p:nvPr>
        </p:nvSpPr>
        <p:spPr>
          <a:xfrm>
            <a:off x="6264914" y="2764838"/>
            <a:ext cx="5575395" cy="3680411"/>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9" name="Title 1">
            <a:extLst>
              <a:ext uri="{FF2B5EF4-FFF2-40B4-BE49-F238E27FC236}">
                <a16:creationId xmlns:a16="http://schemas.microsoft.com/office/drawing/2014/main" id="{CC3B2B4B-4FC4-B388-CC3C-1F2C7698EE7B}"/>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2267123781"/>
      </p:ext>
    </p:extLst>
  </p:cSld>
  <p:clrMapOvr>
    <a:masterClrMapping/>
  </p:clrMapOvr>
</p:sldLayout>
</file>

<file path=ppt/slideLayouts/slideLayout589.xml><?xml version="1.0" encoding="utf-8"?>
<p:sldLayout xmlns:a="http://schemas.openxmlformats.org/drawingml/2006/main" xmlns:r="http://schemas.openxmlformats.org/officeDocument/2006/relationships" xmlns:p="http://schemas.openxmlformats.org/presentationml/2006/main" preserve="1" userDrawn="1">
  <p:cSld name="Green Background 3 Culumn">
    <p:spTree>
      <p:nvGrpSpPr>
        <p:cNvPr id="1" name=""/>
        <p:cNvGrpSpPr/>
        <p:nvPr/>
      </p:nvGrpSpPr>
      <p:grpSpPr>
        <a:xfrm>
          <a:off x="0" y="0"/>
          <a:ext cx="0" cy="0"/>
          <a:chOff x="0" y="0"/>
          <a:chExt cx="0" cy="0"/>
        </a:xfrm>
      </p:grpSpPr>
      <p:sp>
        <p:nvSpPr>
          <p:cNvPr id="2" name="Text Placeholder 22">
            <a:extLst>
              <a:ext uri="{FF2B5EF4-FFF2-40B4-BE49-F238E27FC236}">
                <a16:creationId xmlns:a16="http://schemas.microsoft.com/office/drawing/2014/main" id="{E30EF0DA-1538-5C6E-2E41-89ED1EDCA56C}"/>
              </a:ext>
            </a:extLst>
          </p:cNvPr>
          <p:cNvSpPr>
            <a:spLocks noGrp="1"/>
          </p:cNvSpPr>
          <p:nvPr>
            <p:ph type="body" sz="quarter" idx="18"/>
          </p:nvPr>
        </p:nvSpPr>
        <p:spPr>
          <a:xfrm>
            <a:off x="311266" y="1410514"/>
            <a:ext cx="3632192" cy="1158875"/>
          </a:xfrm>
        </p:spPr>
        <p:txBody>
          <a:bodyPr vert="horz" lIns="91440" tIns="45720" rIns="91440" bIns="45720" rtlCol="0" anchor="t">
            <a:noAutofit/>
          </a:bodyPr>
          <a:lstStyle>
            <a:lvl1pPr marL="0" indent="0">
              <a:buFontTx/>
              <a:buNone/>
              <a:defRPr lang="en-US" sz="3000" smtClean="0">
                <a:latin typeface="Univers Light" panose="020B0403020202020204" pitchFamily="34" charset="0"/>
                <a:ea typeface="+mj-ea"/>
                <a:cs typeface="+mj-cs"/>
              </a:defRPr>
            </a:lvl1pPr>
            <a:lvl2pPr marL="228508" indent="0">
              <a:buFontTx/>
              <a:buNone/>
              <a:defRPr lang="en-US" smtClean="0"/>
            </a:lvl2pPr>
            <a:lvl3pPr marL="228508" indent="0">
              <a:buFontTx/>
              <a:buNone/>
              <a:defRPr lang="en-US" smtClean="0"/>
            </a:lvl3pPr>
            <a:lvl4pPr marL="228508" indent="0">
              <a:buFontTx/>
              <a:buNone/>
              <a:defRPr lang="en-US" smtClean="0"/>
            </a:lvl4pPr>
            <a:lvl5pPr marL="228508" indent="0">
              <a:buFontTx/>
              <a:buNone/>
              <a:defRPr lang="en-US"/>
            </a:lvl5pPr>
          </a:lstStyle>
          <a:p>
            <a:pPr marL="9525" lvl="0" indent="-9525">
              <a:spcBef>
                <a:spcPct val="0"/>
              </a:spcBef>
              <a:buNone/>
              <a:tabLst/>
            </a:pPr>
            <a:r>
              <a:rPr lang="en-US"/>
              <a:t>Click to edit Master text styles</a:t>
            </a:r>
          </a:p>
        </p:txBody>
      </p:sp>
      <p:sp>
        <p:nvSpPr>
          <p:cNvPr id="5" name="Text Placeholder 22">
            <a:extLst>
              <a:ext uri="{FF2B5EF4-FFF2-40B4-BE49-F238E27FC236}">
                <a16:creationId xmlns:a16="http://schemas.microsoft.com/office/drawing/2014/main" id="{CA5C3D01-B4AC-9234-31D0-14C23D86FE36}"/>
              </a:ext>
            </a:extLst>
          </p:cNvPr>
          <p:cNvSpPr>
            <a:spLocks noGrp="1"/>
          </p:cNvSpPr>
          <p:nvPr>
            <p:ph type="body" sz="quarter" idx="19"/>
          </p:nvPr>
        </p:nvSpPr>
        <p:spPr>
          <a:xfrm>
            <a:off x="4279904" y="1410514"/>
            <a:ext cx="3632192" cy="1158875"/>
          </a:xfrm>
        </p:spPr>
        <p:txBody>
          <a:bodyPr vert="horz" lIns="91440" tIns="45720" rIns="91440" bIns="45720" rtlCol="0" anchor="t">
            <a:noAutofit/>
          </a:bodyPr>
          <a:lstStyle>
            <a:lvl1pPr marL="0" indent="0">
              <a:buFontTx/>
              <a:buNone/>
              <a:defRPr lang="en-US" sz="3000" smtClean="0">
                <a:latin typeface="Univers Light" panose="020B0403020202020204" pitchFamily="34" charset="0"/>
                <a:ea typeface="+mj-ea"/>
                <a:cs typeface="+mj-cs"/>
              </a:defRPr>
            </a:lvl1pPr>
            <a:lvl2pPr marL="228508" indent="0">
              <a:buFontTx/>
              <a:buNone/>
              <a:defRPr lang="en-US" smtClean="0"/>
            </a:lvl2pPr>
            <a:lvl3pPr marL="228508" indent="0">
              <a:buFontTx/>
              <a:buNone/>
              <a:defRPr lang="en-US" smtClean="0"/>
            </a:lvl3pPr>
            <a:lvl4pPr marL="228508" indent="0">
              <a:buFontTx/>
              <a:buNone/>
              <a:defRPr lang="en-US" smtClean="0"/>
            </a:lvl4pPr>
            <a:lvl5pPr marL="228508" indent="0">
              <a:buFontTx/>
              <a:buNone/>
              <a:defRPr lang="en-US"/>
            </a:lvl5pPr>
          </a:lstStyle>
          <a:p>
            <a:pPr marL="9525" lvl="0" indent="-9525">
              <a:spcBef>
                <a:spcPct val="0"/>
              </a:spcBef>
              <a:buNone/>
              <a:tabLst/>
            </a:pPr>
            <a:r>
              <a:rPr lang="en-US"/>
              <a:t>Click to edit Master text styles</a:t>
            </a:r>
          </a:p>
        </p:txBody>
      </p:sp>
      <p:sp>
        <p:nvSpPr>
          <p:cNvPr id="6" name="Text Placeholder 22">
            <a:extLst>
              <a:ext uri="{FF2B5EF4-FFF2-40B4-BE49-F238E27FC236}">
                <a16:creationId xmlns:a16="http://schemas.microsoft.com/office/drawing/2014/main" id="{B392BA5E-2EEA-0C47-FC29-B8BF5BBE1E81}"/>
              </a:ext>
            </a:extLst>
          </p:cNvPr>
          <p:cNvSpPr>
            <a:spLocks noGrp="1"/>
          </p:cNvSpPr>
          <p:nvPr>
            <p:ph type="body" sz="quarter" idx="20"/>
          </p:nvPr>
        </p:nvSpPr>
        <p:spPr>
          <a:xfrm>
            <a:off x="8216908" y="1410514"/>
            <a:ext cx="3632192" cy="1158875"/>
          </a:xfrm>
        </p:spPr>
        <p:txBody>
          <a:bodyPr vert="horz" lIns="91440" tIns="45720" rIns="91440" bIns="45720" rtlCol="0" anchor="t">
            <a:noAutofit/>
          </a:bodyPr>
          <a:lstStyle>
            <a:lvl1pPr marL="0" indent="0">
              <a:buFontTx/>
              <a:buNone/>
              <a:defRPr lang="en-US" sz="3000" smtClean="0">
                <a:latin typeface="Univers Light" panose="020B0403020202020204" pitchFamily="34" charset="0"/>
                <a:ea typeface="+mj-ea"/>
                <a:cs typeface="+mj-cs"/>
              </a:defRPr>
            </a:lvl1pPr>
            <a:lvl2pPr marL="228508" indent="0">
              <a:buFontTx/>
              <a:buNone/>
              <a:defRPr lang="en-US" smtClean="0"/>
            </a:lvl2pPr>
            <a:lvl3pPr marL="228508" indent="0">
              <a:buFontTx/>
              <a:buNone/>
              <a:defRPr lang="en-US" smtClean="0"/>
            </a:lvl3pPr>
            <a:lvl4pPr marL="228508" indent="0">
              <a:buFontTx/>
              <a:buNone/>
              <a:defRPr lang="en-US" smtClean="0"/>
            </a:lvl4pPr>
            <a:lvl5pPr marL="228508" indent="0">
              <a:buFontTx/>
              <a:buNone/>
              <a:defRPr lang="en-US"/>
            </a:lvl5pPr>
          </a:lstStyle>
          <a:p>
            <a:pPr marL="9525" lvl="0" indent="-9525">
              <a:spcBef>
                <a:spcPct val="0"/>
              </a:spcBef>
              <a:buNone/>
              <a:tabLst/>
            </a:pPr>
            <a:r>
              <a:rPr lang="en-US"/>
              <a:t>Click to edit Master text styles</a:t>
            </a:r>
          </a:p>
        </p:txBody>
      </p:sp>
      <p:sp>
        <p:nvSpPr>
          <p:cNvPr id="7" name="Text Placeholder 5">
            <a:extLst>
              <a:ext uri="{FF2B5EF4-FFF2-40B4-BE49-F238E27FC236}">
                <a16:creationId xmlns:a16="http://schemas.microsoft.com/office/drawing/2014/main" id="{52B9F39A-2BC0-0C0E-C4B7-071AB91C0962}"/>
              </a:ext>
            </a:extLst>
          </p:cNvPr>
          <p:cNvSpPr>
            <a:spLocks noGrp="1"/>
          </p:cNvSpPr>
          <p:nvPr>
            <p:ph type="body" sz="quarter" idx="21" hasCustomPrompt="1"/>
          </p:nvPr>
        </p:nvSpPr>
        <p:spPr>
          <a:xfrm>
            <a:off x="304800" y="2764840"/>
            <a:ext cx="3632192" cy="368041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8" name="Text Placeholder 5">
            <a:extLst>
              <a:ext uri="{FF2B5EF4-FFF2-40B4-BE49-F238E27FC236}">
                <a16:creationId xmlns:a16="http://schemas.microsoft.com/office/drawing/2014/main" id="{54840BD3-8178-2BED-7750-934F8FEE4FA3}"/>
              </a:ext>
            </a:extLst>
          </p:cNvPr>
          <p:cNvSpPr>
            <a:spLocks noGrp="1"/>
          </p:cNvSpPr>
          <p:nvPr>
            <p:ph type="body" sz="quarter" idx="22" hasCustomPrompt="1"/>
          </p:nvPr>
        </p:nvSpPr>
        <p:spPr>
          <a:xfrm>
            <a:off x="4279904" y="2764840"/>
            <a:ext cx="3632192" cy="368041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9" name="Text Placeholder 5">
            <a:extLst>
              <a:ext uri="{FF2B5EF4-FFF2-40B4-BE49-F238E27FC236}">
                <a16:creationId xmlns:a16="http://schemas.microsoft.com/office/drawing/2014/main" id="{F9677D65-62D5-698E-16B9-336444335E1E}"/>
              </a:ext>
            </a:extLst>
          </p:cNvPr>
          <p:cNvSpPr>
            <a:spLocks noGrp="1"/>
          </p:cNvSpPr>
          <p:nvPr>
            <p:ph type="body" sz="quarter" idx="23" hasCustomPrompt="1"/>
          </p:nvPr>
        </p:nvSpPr>
        <p:spPr>
          <a:xfrm>
            <a:off x="8216908" y="2764840"/>
            <a:ext cx="3632192" cy="368041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56D0D4B2-F1FF-8A3E-B179-D25121408CE6}"/>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8046350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ig Idea on Green 4 Lines">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C5B5C4B1-DFA9-B090-1798-AEC005AA0F25}"/>
              </a:ext>
            </a:extLst>
          </p:cNvPr>
          <p:cNvSpPr>
            <a:spLocks noGrp="1"/>
          </p:cNvSpPr>
          <p:nvPr>
            <p:ph type="body" sz="quarter" idx="11" hasCustomPrompt="1"/>
          </p:nvPr>
        </p:nvSpPr>
        <p:spPr>
          <a:xfrm>
            <a:off x="1980143" y="2081464"/>
            <a:ext cx="7922601" cy="2302611"/>
          </a:xfrm>
          <a:prstGeom prst="rect">
            <a:avLst/>
          </a:prstGeom>
        </p:spPr>
        <p:txBody>
          <a:bodyPr anchor="ctr"/>
          <a:lstStyle>
            <a:lvl1pPr marL="0" marR="0" indent="0" algn="l" defTabSz="914400" rtl="0" eaLnBrk="1" fontAlgn="auto" latinLnBrk="0" hangingPunct="1">
              <a:lnSpc>
                <a:spcPct val="90000"/>
              </a:lnSpc>
              <a:spcBef>
                <a:spcPts val="1000"/>
              </a:spcBef>
              <a:spcAft>
                <a:spcPts val="0"/>
              </a:spcAft>
              <a:buClr>
                <a:srgbClr val="101614"/>
              </a:buClr>
              <a:buSzTx/>
              <a:buFontTx/>
              <a:buNone/>
              <a:tabLst/>
              <a:defRPr sz="4100">
                <a:solidFill>
                  <a:schemeClr val="bg1"/>
                </a:solidFill>
              </a:defRPr>
            </a:lvl1pPr>
          </a:lstStyle>
          <a:p>
            <a:pPr marL="0" marR="0" lvl="0" indent="0" algn="l" defTabSz="914400" rtl="0" eaLnBrk="1" fontAlgn="auto" latinLnBrk="0" hangingPunct="1">
              <a:lnSpc>
                <a:spcPct val="90000"/>
              </a:lnSpc>
              <a:spcBef>
                <a:spcPts val="1000"/>
              </a:spcBef>
              <a:spcAft>
                <a:spcPts val="0"/>
              </a:spcAft>
              <a:buClr>
                <a:srgbClr val="101614"/>
              </a:buClr>
              <a:buSzTx/>
              <a:buFontTx/>
              <a:buNone/>
              <a:tabLst/>
              <a:defRPr/>
            </a:pPr>
            <a:r>
              <a:rPr lang="en-US"/>
              <a:t>This is a big idea slide for an idea that would need four lines. This is a big idea slide for an idea that would need four lines.</a:t>
            </a:r>
          </a:p>
        </p:txBody>
      </p:sp>
      <p:grpSp>
        <p:nvGrpSpPr>
          <p:cNvPr id="22" name="Group 21">
            <a:extLst>
              <a:ext uri="{FF2B5EF4-FFF2-40B4-BE49-F238E27FC236}">
                <a16:creationId xmlns:a16="http://schemas.microsoft.com/office/drawing/2014/main" id="{8ADA4DDB-C6BD-ED30-9CD3-1BAE734C6989}"/>
              </a:ext>
            </a:extLst>
          </p:cNvPr>
          <p:cNvGrpSpPr/>
          <p:nvPr userDrawn="1"/>
        </p:nvGrpSpPr>
        <p:grpSpPr>
          <a:xfrm>
            <a:off x="1922000" y="2158998"/>
            <a:ext cx="51793" cy="2076452"/>
            <a:chOff x="323141" y="1714499"/>
            <a:chExt cx="44433" cy="374652"/>
          </a:xfrm>
        </p:grpSpPr>
        <p:sp>
          <p:nvSpPr>
            <p:cNvPr id="16" name="Rectangle">
              <a:extLst>
                <a:ext uri="{FF2B5EF4-FFF2-40B4-BE49-F238E27FC236}">
                  <a16:creationId xmlns:a16="http://schemas.microsoft.com/office/drawing/2014/main" id="{F4B8BAA6-4AFB-E144-34D6-F812E30743ED}"/>
                </a:ext>
              </a:extLst>
            </p:cNvPr>
            <p:cNvSpPr/>
            <p:nvPr/>
          </p:nvSpPr>
          <p:spPr>
            <a:xfrm rot="10800000" flipH="1">
              <a:off x="323141" y="2025414"/>
              <a:ext cx="44433" cy="63737"/>
            </a:xfrm>
            <a:prstGeom prst="rect">
              <a:avLst/>
            </a:prstGeom>
            <a:solidFill>
              <a:srgbClr val="64AD70"/>
            </a:solidFill>
            <a:ln w="12700" cap="flat">
              <a:noFill/>
              <a:miter lim="400000"/>
            </a:ln>
            <a:effectLst/>
          </p:spPr>
          <p:txBody>
            <a:bodyPr wrap="square" lIns="0" tIns="0" rIns="0" bIns="0" numCol="1" anchor="ctr">
              <a:noAutofit/>
            </a:bodyPr>
            <a:lstStyle/>
            <a:p>
              <a:pPr hangingPunct="0">
                <a:defRPr sz="1200"/>
              </a:pPr>
              <a:endParaRPr sz="600" kern="0" dirty="0">
                <a:solidFill>
                  <a:srgbClr val="000000"/>
                </a:solidFill>
                <a:latin typeface="Univers"/>
                <a:sym typeface="Univers"/>
              </a:endParaRPr>
            </a:p>
          </p:txBody>
        </p:sp>
        <p:sp>
          <p:nvSpPr>
            <p:cNvPr id="17" name="Rectangle">
              <a:extLst>
                <a:ext uri="{FF2B5EF4-FFF2-40B4-BE49-F238E27FC236}">
                  <a16:creationId xmlns:a16="http://schemas.microsoft.com/office/drawing/2014/main" id="{226FD691-7C1C-71FD-6867-C6B7FAF9B2C4}"/>
                </a:ext>
              </a:extLst>
            </p:cNvPr>
            <p:cNvSpPr/>
            <p:nvPr/>
          </p:nvSpPr>
          <p:spPr>
            <a:xfrm rot="10800000" flipH="1">
              <a:off x="323141" y="1963231"/>
              <a:ext cx="44433" cy="63737"/>
            </a:xfrm>
            <a:prstGeom prst="rect">
              <a:avLst/>
            </a:prstGeom>
            <a:solidFill>
              <a:srgbClr val="5DA16B"/>
            </a:solidFill>
            <a:ln w="12700" cap="flat">
              <a:noFill/>
              <a:miter lim="400000"/>
            </a:ln>
            <a:effectLst/>
          </p:spPr>
          <p:txBody>
            <a:bodyPr wrap="square" lIns="0" tIns="0" rIns="0" bIns="0" numCol="1" anchor="ctr">
              <a:noAutofit/>
            </a:bodyPr>
            <a:lstStyle/>
            <a:p>
              <a:pPr hangingPunct="0">
                <a:defRPr sz="1200"/>
              </a:pPr>
              <a:endParaRPr sz="600" kern="0" dirty="0">
                <a:solidFill>
                  <a:srgbClr val="000000"/>
                </a:solidFill>
                <a:latin typeface="Univers"/>
                <a:sym typeface="Univers"/>
              </a:endParaRPr>
            </a:p>
          </p:txBody>
        </p:sp>
        <p:sp>
          <p:nvSpPr>
            <p:cNvPr id="18" name="Rectangle">
              <a:extLst>
                <a:ext uri="{FF2B5EF4-FFF2-40B4-BE49-F238E27FC236}">
                  <a16:creationId xmlns:a16="http://schemas.microsoft.com/office/drawing/2014/main" id="{E93D53C4-5234-84D8-BA9E-ABEA55671B8A}"/>
                </a:ext>
              </a:extLst>
            </p:cNvPr>
            <p:cNvSpPr/>
            <p:nvPr/>
          </p:nvSpPr>
          <p:spPr>
            <a:xfrm rot="10800000" flipH="1">
              <a:off x="323141" y="1901048"/>
              <a:ext cx="44433" cy="63737"/>
            </a:xfrm>
            <a:prstGeom prst="rect">
              <a:avLst/>
            </a:prstGeom>
            <a:solidFill>
              <a:srgbClr val="549666"/>
            </a:solidFill>
            <a:ln w="12700" cap="flat">
              <a:noFill/>
              <a:miter lim="400000"/>
            </a:ln>
            <a:effectLst/>
          </p:spPr>
          <p:txBody>
            <a:bodyPr wrap="square" lIns="0" tIns="0" rIns="0" bIns="0" numCol="1" anchor="ctr">
              <a:noAutofit/>
            </a:bodyPr>
            <a:lstStyle/>
            <a:p>
              <a:pPr hangingPunct="0">
                <a:defRPr sz="1200"/>
              </a:pPr>
              <a:endParaRPr sz="600" kern="0" dirty="0">
                <a:solidFill>
                  <a:srgbClr val="000000"/>
                </a:solidFill>
                <a:latin typeface="Univers"/>
                <a:sym typeface="Univers"/>
              </a:endParaRPr>
            </a:p>
          </p:txBody>
        </p:sp>
        <p:sp>
          <p:nvSpPr>
            <p:cNvPr id="19" name="Rectangle">
              <a:extLst>
                <a:ext uri="{FF2B5EF4-FFF2-40B4-BE49-F238E27FC236}">
                  <a16:creationId xmlns:a16="http://schemas.microsoft.com/office/drawing/2014/main" id="{545E1E5B-3443-F2CF-8A9A-3F59D139A7A9}"/>
                </a:ext>
              </a:extLst>
            </p:cNvPr>
            <p:cNvSpPr/>
            <p:nvPr/>
          </p:nvSpPr>
          <p:spPr>
            <a:xfrm rot="10800000" flipH="1">
              <a:off x="323141" y="1838865"/>
              <a:ext cx="44433" cy="63737"/>
            </a:xfrm>
            <a:prstGeom prst="rect">
              <a:avLst/>
            </a:prstGeom>
            <a:solidFill>
              <a:srgbClr val="498A62"/>
            </a:solidFill>
            <a:ln w="12700" cap="flat">
              <a:noFill/>
              <a:miter lim="400000"/>
            </a:ln>
            <a:effectLst/>
          </p:spPr>
          <p:txBody>
            <a:bodyPr wrap="square" lIns="0" tIns="0" rIns="0" bIns="0" numCol="1" anchor="ctr">
              <a:noAutofit/>
            </a:bodyPr>
            <a:lstStyle/>
            <a:p>
              <a:pPr hangingPunct="0">
                <a:defRPr sz="1200"/>
              </a:pPr>
              <a:endParaRPr sz="600" kern="0" dirty="0">
                <a:solidFill>
                  <a:srgbClr val="000000"/>
                </a:solidFill>
                <a:latin typeface="Univers"/>
                <a:sym typeface="Univers"/>
              </a:endParaRPr>
            </a:p>
          </p:txBody>
        </p:sp>
        <p:sp>
          <p:nvSpPr>
            <p:cNvPr id="20" name="Rectangle">
              <a:extLst>
                <a:ext uri="{FF2B5EF4-FFF2-40B4-BE49-F238E27FC236}">
                  <a16:creationId xmlns:a16="http://schemas.microsoft.com/office/drawing/2014/main" id="{E3669F73-48EB-0B65-2AF4-35DBF650E5FE}"/>
                </a:ext>
              </a:extLst>
            </p:cNvPr>
            <p:cNvSpPr/>
            <p:nvPr/>
          </p:nvSpPr>
          <p:spPr>
            <a:xfrm rot="10800000" flipH="1">
              <a:off x="323141" y="1776682"/>
              <a:ext cx="44433" cy="63737"/>
            </a:xfrm>
            <a:prstGeom prst="rect">
              <a:avLst/>
            </a:prstGeom>
            <a:solidFill>
              <a:srgbClr val="417E5B"/>
            </a:solidFill>
            <a:ln w="12700" cap="flat">
              <a:noFill/>
              <a:miter lim="400000"/>
            </a:ln>
            <a:effectLst/>
          </p:spPr>
          <p:txBody>
            <a:bodyPr wrap="square" lIns="0" tIns="0" rIns="0" bIns="0" numCol="1" anchor="ctr">
              <a:noAutofit/>
            </a:bodyPr>
            <a:lstStyle/>
            <a:p>
              <a:pPr hangingPunct="0">
                <a:defRPr sz="1200"/>
              </a:pPr>
              <a:endParaRPr sz="600" kern="0" dirty="0">
                <a:solidFill>
                  <a:srgbClr val="000000"/>
                </a:solidFill>
                <a:latin typeface="Univers"/>
                <a:sym typeface="Univers"/>
              </a:endParaRPr>
            </a:p>
          </p:txBody>
        </p:sp>
        <p:sp>
          <p:nvSpPr>
            <p:cNvPr id="21" name="Rectangle">
              <a:extLst>
                <a:ext uri="{FF2B5EF4-FFF2-40B4-BE49-F238E27FC236}">
                  <a16:creationId xmlns:a16="http://schemas.microsoft.com/office/drawing/2014/main" id="{11EBD44A-24B3-8311-D0D8-E2F907A3AC90}"/>
                </a:ext>
              </a:extLst>
            </p:cNvPr>
            <p:cNvSpPr/>
            <p:nvPr/>
          </p:nvSpPr>
          <p:spPr>
            <a:xfrm rot="10800000" flipH="1">
              <a:off x="323141" y="1714499"/>
              <a:ext cx="44433" cy="63737"/>
            </a:xfrm>
            <a:prstGeom prst="rect">
              <a:avLst/>
            </a:prstGeom>
            <a:solidFill>
              <a:srgbClr val="367256"/>
            </a:solidFill>
            <a:ln w="12700" cap="flat">
              <a:noFill/>
              <a:miter lim="400000"/>
            </a:ln>
            <a:effectLst/>
          </p:spPr>
          <p:txBody>
            <a:bodyPr wrap="square" lIns="0" tIns="0" rIns="0" bIns="0" numCol="1" anchor="ctr">
              <a:noAutofit/>
            </a:bodyPr>
            <a:lstStyle/>
            <a:p>
              <a:pPr hangingPunct="0">
                <a:defRPr sz="1200"/>
              </a:pPr>
              <a:endParaRPr sz="600" kern="0" dirty="0">
                <a:solidFill>
                  <a:srgbClr val="000000"/>
                </a:solidFill>
                <a:latin typeface="Univers"/>
                <a:sym typeface="Univers"/>
              </a:endParaRPr>
            </a:p>
          </p:txBody>
        </p:sp>
      </p:grpSp>
    </p:spTree>
    <p:extLst>
      <p:ext uri="{BB962C8B-B14F-4D97-AF65-F5344CB8AC3E}">
        <p14:creationId xmlns:p14="http://schemas.microsoft.com/office/powerpoint/2010/main" val="135719945"/>
      </p:ext>
    </p:extLst>
  </p:cSld>
  <p:clrMapOvr>
    <a:masterClrMapping/>
  </p:clrMapOvr>
  <p:extLst>
    <p:ext uri="{DCECCB84-F9BA-43D5-87BE-67443E8EF086}">
      <p15:sldGuideLst xmlns:p15="http://schemas.microsoft.com/office/powerpoint/2012/main">
        <p15:guide id="1" orient="horz" pos="1296">
          <p15:clr>
            <a:srgbClr val="FBAE40"/>
          </p15:clr>
        </p15:guide>
        <p15:guide id="2" orient="horz" pos="2760">
          <p15:clr>
            <a:srgbClr val="FBAE40"/>
          </p15:clr>
        </p15:guide>
        <p15:guide id="3" pos="1224">
          <p15:clr>
            <a:srgbClr val="FBAE40"/>
          </p15:clr>
        </p15:guide>
        <p15:guide id="4" pos="6264">
          <p15:clr>
            <a:srgbClr val="FBAE40"/>
          </p15:clr>
        </p15:guide>
      </p15:sldGuideLst>
    </p:ext>
  </p:extLst>
</p:sldLayout>
</file>

<file path=ppt/slideLayouts/slideLayout590.xml><?xml version="1.0" encoding="utf-8"?>
<p:sldLayout xmlns:a="http://schemas.openxmlformats.org/drawingml/2006/main" xmlns:r="http://schemas.openxmlformats.org/officeDocument/2006/relationships" xmlns:p="http://schemas.openxmlformats.org/presentationml/2006/main" preserve="1" userDrawn="1">
  <p:cSld name="Green Background 4 Culumn">
    <p:spTree>
      <p:nvGrpSpPr>
        <p:cNvPr id="1" name=""/>
        <p:cNvGrpSpPr/>
        <p:nvPr/>
      </p:nvGrpSpPr>
      <p:grpSpPr>
        <a:xfrm>
          <a:off x="0" y="0"/>
          <a:ext cx="0" cy="0"/>
          <a:chOff x="0" y="0"/>
          <a:chExt cx="0" cy="0"/>
        </a:xfrm>
      </p:grpSpPr>
      <p:sp>
        <p:nvSpPr>
          <p:cNvPr id="2" name="Text Placeholder 24">
            <a:extLst>
              <a:ext uri="{FF2B5EF4-FFF2-40B4-BE49-F238E27FC236}">
                <a16:creationId xmlns:a16="http://schemas.microsoft.com/office/drawing/2014/main" id="{FCE943DF-27EB-9AE1-8A1F-954E872E1DCE}"/>
              </a:ext>
            </a:extLst>
          </p:cNvPr>
          <p:cNvSpPr>
            <a:spLocks noGrp="1"/>
          </p:cNvSpPr>
          <p:nvPr>
            <p:ph type="body" sz="quarter" idx="30"/>
          </p:nvPr>
        </p:nvSpPr>
        <p:spPr>
          <a:xfrm>
            <a:off x="309307"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5" name="Text Placeholder 24">
            <a:extLst>
              <a:ext uri="{FF2B5EF4-FFF2-40B4-BE49-F238E27FC236}">
                <a16:creationId xmlns:a16="http://schemas.microsoft.com/office/drawing/2014/main" id="{F79F71A9-E638-7899-88DD-DD31B0071FEF}"/>
              </a:ext>
            </a:extLst>
          </p:cNvPr>
          <p:cNvSpPr>
            <a:spLocks noGrp="1"/>
          </p:cNvSpPr>
          <p:nvPr>
            <p:ph type="body" sz="quarter" idx="31"/>
          </p:nvPr>
        </p:nvSpPr>
        <p:spPr>
          <a:xfrm>
            <a:off x="3283864"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6" name="Text Placeholder 24">
            <a:extLst>
              <a:ext uri="{FF2B5EF4-FFF2-40B4-BE49-F238E27FC236}">
                <a16:creationId xmlns:a16="http://schemas.microsoft.com/office/drawing/2014/main" id="{B003D33F-CEC4-F31B-DA34-55FCE4650D47}"/>
              </a:ext>
            </a:extLst>
          </p:cNvPr>
          <p:cNvSpPr>
            <a:spLocks noGrp="1"/>
          </p:cNvSpPr>
          <p:nvPr>
            <p:ph type="body" sz="quarter" idx="32"/>
          </p:nvPr>
        </p:nvSpPr>
        <p:spPr>
          <a:xfrm>
            <a:off x="6258421"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7" name="Text Placeholder 24">
            <a:extLst>
              <a:ext uri="{FF2B5EF4-FFF2-40B4-BE49-F238E27FC236}">
                <a16:creationId xmlns:a16="http://schemas.microsoft.com/office/drawing/2014/main" id="{5F3169B4-B820-6BF7-92F5-31EA36EF878F}"/>
              </a:ext>
            </a:extLst>
          </p:cNvPr>
          <p:cNvSpPr>
            <a:spLocks noGrp="1"/>
          </p:cNvSpPr>
          <p:nvPr>
            <p:ph type="body" sz="quarter" idx="33"/>
          </p:nvPr>
        </p:nvSpPr>
        <p:spPr>
          <a:xfrm>
            <a:off x="9232977"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8" name="Text Placeholder 5">
            <a:extLst>
              <a:ext uri="{FF2B5EF4-FFF2-40B4-BE49-F238E27FC236}">
                <a16:creationId xmlns:a16="http://schemas.microsoft.com/office/drawing/2014/main" id="{5650399B-EE23-9BC4-A986-D8761C784619}"/>
              </a:ext>
            </a:extLst>
          </p:cNvPr>
          <p:cNvSpPr>
            <a:spLocks noGrp="1"/>
          </p:cNvSpPr>
          <p:nvPr>
            <p:ph type="body" sz="quarter" idx="21" hasCustomPrompt="1"/>
          </p:nvPr>
        </p:nvSpPr>
        <p:spPr>
          <a:xfrm>
            <a:off x="310896" y="2764840"/>
            <a:ext cx="2615184" cy="3680410"/>
          </a:xfrm>
        </p:spPr>
        <p:txBody>
          <a:bodyPr/>
          <a:lstStyle>
            <a:lvl1pPr>
              <a:defRPr sz="2100"/>
            </a:lvl1pPr>
            <a:lvl2pPr>
              <a:defRPr sz="1900"/>
            </a:lvl2pPr>
            <a:lvl3pPr>
              <a:defRPr sz="1900"/>
            </a:lvl3pPr>
            <a:lvl4pPr>
              <a:defRPr sz="1900"/>
            </a:lvl4pPr>
            <a:lvl5pPr>
              <a:defRPr sz="190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9" name="Text Placeholder 5">
            <a:extLst>
              <a:ext uri="{FF2B5EF4-FFF2-40B4-BE49-F238E27FC236}">
                <a16:creationId xmlns:a16="http://schemas.microsoft.com/office/drawing/2014/main" id="{30F1C7CF-DA4D-7125-3899-C9442628C56A}"/>
              </a:ext>
            </a:extLst>
          </p:cNvPr>
          <p:cNvSpPr>
            <a:spLocks noGrp="1"/>
          </p:cNvSpPr>
          <p:nvPr>
            <p:ph type="body" sz="quarter" idx="34" hasCustomPrompt="1"/>
          </p:nvPr>
        </p:nvSpPr>
        <p:spPr>
          <a:xfrm>
            <a:off x="3284844" y="2764840"/>
            <a:ext cx="2615184" cy="3680410"/>
          </a:xfrm>
        </p:spPr>
        <p:txBody>
          <a:bodyPr vert="horz" lIns="91440" tIns="45720" rIns="91440" bIns="45720" rtlCol="0">
            <a:normAutofit/>
          </a:bodyPr>
          <a:lstStyle>
            <a:lvl1pPr>
              <a:defRPr lang="en-US" sz="2100" dirty="0"/>
            </a:lvl1pPr>
            <a:lvl2pPr>
              <a:defRPr lang="en-US" sz="1900" dirty="0"/>
            </a:lvl2pPr>
            <a:lvl3pPr>
              <a:defRPr lang="en-US" sz="1900" dirty="0"/>
            </a:lvl3pPr>
            <a:lvl4pPr>
              <a:defRPr lang="en-US" sz="1900" dirty="0"/>
            </a:lvl4pPr>
            <a:lvl5pPr>
              <a:defRPr lang="en-US" sz="1900" dirty="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0" name="Text Placeholder 5">
            <a:extLst>
              <a:ext uri="{FF2B5EF4-FFF2-40B4-BE49-F238E27FC236}">
                <a16:creationId xmlns:a16="http://schemas.microsoft.com/office/drawing/2014/main" id="{18334003-7524-EEDF-E983-A0EBBB18FC50}"/>
              </a:ext>
            </a:extLst>
          </p:cNvPr>
          <p:cNvSpPr>
            <a:spLocks noGrp="1"/>
          </p:cNvSpPr>
          <p:nvPr>
            <p:ph type="body" sz="quarter" idx="35" hasCustomPrompt="1"/>
          </p:nvPr>
        </p:nvSpPr>
        <p:spPr>
          <a:xfrm>
            <a:off x="6254496" y="2764840"/>
            <a:ext cx="2615184" cy="3680410"/>
          </a:xfrm>
        </p:spPr>
        <p:txBody>
          <a:bodyPr vert="horz" lIns="91440" tIns="45720" rIns="91440" bIns="45720" rtlCol="0">
            <a:normAutofit/>
          </a:bodyPr>
          <a:lstStyle>
            <a:lvl1pPr>
              <a:defRPr lang="en-US" sz="2100" dirty="0"/>
            </a:lvl1pPr>
            <a:lvl2pPr>
              <a:defRPr lang="en-US" sz="1900" dirty="0"/>
            </a:lvl2pPr>
            <a:lvl3pPr>
              <a:defRPr lang="en-US" sz="1900" dirty="0"/>
            </a:lvl3pPr>
            <a:lvl4pPr>
              <a:defRPr lang="en-US" sz="1900" dirty="0"/>
            </a:lvl4pPr>
            <a:lvl5pPr>
              <a:defRPr lang="en-US" sz="1900" dirty="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1" name="Text Placeholder 5">
            <a:extLst>
              <a:ext uri="{FF2B5EF4-FFF2-40B4-BE49-F238E27FC236}">
                <a16:creationId xmlns:a16="http://schemas.microsoft.com/office/drawing/2014/main" id="{E4AF3191-7973-12A6-3D03-DD359777A3BB}"/>
              </a:ext>
            </a:extLst>
          </p:cNvPr>
          <p:cNvSpPr>
            <a:spLocks noGrp="1"/>
          </p:cNvSpPr>
          <p:nvPr>
            <p:ph type="body" sz="quarter" idx="36" hasCustomPrompt="1"/>
          </p:nvPr>
        </p:nvSpPr>
        <p:spPr>
          <a:xfrm>
            <a:off x="9232977" y="2764840"/>
            <a:ext cx="2615184" cy="3680410"/>
          </a:xfrm>
        </p:spPr>
        <p:txBody>
          <a:bodyPr vert="horz" lIns="91440" tIns="45720" rIns="91440" bIns="45720" rtlCol="0">
            <a:normAutofit/>
          </a:bodyPr>
          <a:lstStyle>
            <a:lvl1pPr>
              <a:defRPr lang="en-US" sz="2100" dirty="0"/>
            </a:lvl1pPr>
            <a:lvl2pPr>
              <a:defRPr lang="en-US" sz="1900" dirty="0"/>
            </a:lvl2pPr>
            <a:lvl3pPr>
              <a:defRPr lang="en-US" sz="1900" dirty="0"/>
            </a:lvl3pPr>
            <a:lvl4pPr>
              <a:defRPr lang="en-US" sz="1900" dirty="0"/>
            </a:lvl4pPr>
            <a:lvl5pPr>
              <a:defRPr lang="en-US" sz="1900" dirty="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80E4B17D-C4A2-B157-15C8-11C06EF54785}"/>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849218896"/>
      </p:ext>
    </p:extLst>
  </p:cSld>
  <p:clrMapOvr>
    <a:masterClrMapping/>
  </p:clrMapOvr>
</p:sldLayout>
</file>

<file path=ppt/slideLayouts/slideLayout591.xml><?xml version="1.0" encoding="utf-8"?>
<p:sldLayout xmlns:a="http://schemas.openxmlformats.org/drawingml/2006/main" xmlns:r="http://schemas.openxmlformats.org/officeDocument/2006/relationships" xmlns:p="http://schemas.openxmlformats.org/presentationml/2006/main" preserve="1" userDrawn="1">
  <p:cSld name="Green Background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7928690"/>
      </p:ext>
    </p:extLst>
  </p:cSld>
  <p:clrMapOvr>
    <a:masterClrMapping/>
  </p:clrMapOvr>
</p:sldLayout>
</file>

<file path=ppt/slideLayouts/slideLayout592.xml><?xml version="1.0" encoding="utf-8"?>
<p:sldLayout xmlns:a="http://schemas.openxmlformats.org/drawingml/2006/main" xmlns:r="http://schemas.openxmlformats.org/officeDocument/2006/relationships" xmlns:p="http://schemas.openxmlformats.org/presentationml/2006/main" preserve="1" userDrawn="1">
  <p:cSld name="White Backgrou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2523271313"/>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593.xml><?xml version="1.0" encoding="utf-8"?>
<p:sldLayout xmlns:a="http://schemas.openxmlformats.org/drawingml/2006/main" xmlns:r="http://schemas.openxmlformats.org/officeDocument/2006/relationships" xmlns:p="http://schemas.openxmlformats.org/presentationml/2006/main" preserve="1" userDrawn="1">
  <p:cSld name="White Background Title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11544300" cy="582612"/>
          </a:xfrm>
        </p:spPr>
        <p:txBody>
          <a:bodyPr vert="horz" lIns="91440" tIns="45720" rIns="91440" bIns="45720" rtlCol="0">
            <a:normAutofit/>
          </a:bodyPr>
          <a:lstStyle>
            <a:lvl1pPr marL="0" indent="0">
              <a:buFontTx/>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Tree>
    <p:extLst>
      <p:ext uri="{BB962C8B-B14F-4D97-AF65-F5344CB8AC3E}">
        <p14:creationId xmlns:p14="http://schemas.microsoft.com/office/powerpoint/2010/main" val="1351318872"/>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594.xml><?xml version="1.0" encoding="utf-8"?>
<p:sldLayout xmlns:a="http://schemas.openxmlformats.org/drawingml/2006/main" xmlns:r="http://schemas.openxmlformats.org/officeDocument/2006/relationships" xmlns:p="http://schemas.openxmlformats.org/presentationml/2006/main" preserve="1" userDrawn="1">
  <p:cSld name="White Background Title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6" name="Text Placeholder 5">
            <a:extLst>
              <a:ext uri="{FF2B5EF4-FFF2-40B4-BE49-F238E27FC236}">
                <a16:creationId xmlns:a16="http://schemas.microsoft.com/office/drawing/2014/main" id="{97084CA6-B8B1-5F6F-865F-E940B9D36671}"/>
              </a:ext>
            </a:extLst>
          </p:cNvPr>
          <p:cNvSpPr>
            <a:spLocks noGrp="1"/>
          </p:cNvSpPr>
          <p:nvPr>
            <p:ph type="body" sz="quarter" idx="13" hasCustomPrompt="1"/>
          </p:nvPr>
        </p:nvSpPr>
        <p:spPr>
          <a:xfrm>
            <a:off x="304800" y="1567502"/>
            <a:ext cx="115443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10624449"/>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595.xml><?xml version="1.0" encoding="utf-8"?>
<p:sldLayout xmlns:a="http://schemas.openxmlformats.org/drawingml/2006/main" xmlns:r="http://schemas.openxmlformats.org/officeDocument/2006/relationships" xmlns:p="http://schemas.openxmlformats.org/presentationml/2006/main" preserve="1" userDrawn="1">
  <p:cSld name="White Background Title Subtitle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11544300" cy="582612"/>
          </a:xfrm>
        </p:spPr>
        <p:txBody>
          <a:bodyPr vert="horz" lIns="91440" tIns="45720" rIns="91440" bIns="45720" rtlCol="0">
            <a:normAutofit/>
          </a:bodyPr>
          <a:lstStyle>
            <a:lvl1pPr marL="0" indent="0">
              <a:buFont typeface="Wingdings" pitchFamily="2" charset="2"/>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
        <p:nvSpPr>
          <p:cNvPr id="6" name="Text Placeholder 5">
            <a:extLst>
              <a:ext uri="{FF2B5EF4-FFF2-40B4-BE49-F238E27FC236}">
                <a16:creationId xmlns:a16="http://schemas.microsoft.com/office/drawing/2014/main" id="{97084CA6-B8B1-5F6F-865F-E940B9D36671}"/>
              </a:ext>
            </a:extLst>
          </p:cNvPr>
          <p:cNvSpPr>
            <a:spLocks noGrp="1"/>
          </p:cNvSpPr>
          <p:nvPr>
            <p:ph type="body" sz="quarter" idx="13" hasCustomPrompt="1"/>
          </p:nvPr>
        </p:nvSpPr>
        <p:spPr>
          <a:xfrm>
            <a:off x="304800" y="2057400"/>
            <a:ext cx="115443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63196738"/>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596.xml><?xml version="1.0" encoding="utf-8"?>
<p:sldLayout xmlns:a="http://schemas.openxmlformats.org/drawingml/2006/main" xmlns:r="http://schemas.openxmlformats.org/officeDocument/2006/relationships" xmlns:p="http://schemas.openxmlformats.org/presentationml/2006/main" preserve="1" userDrawn="1">
  <p:cSld name="White Background Title 2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9" name="Text Placeholder 5">
            <a:extLst>
              <a:ext uri="{FF2B5EF4-FFF2-40B4-BE49-F238E27FC236}">
                <a16:creationId xmlns:a16="http://schemas.microsoft.com/office/drawing/2014/main" id="{B31D70AF-7580-F143-9574-DF082F671F95}"/>
              </a:ext>
            </a:extLst>
          </p:cNvPr>
          <p:cNvSpPr>
            <a:spLocks noGrp="1"/>
          </p:cNvSpPr>
          <p:nvPr>
            <p:ph type="body" sz="quarter" idx="13" hasCustomPrompt="1"/>
          </p:nvPr>
        </p:nvSpPr>
        <p:spPr>
          <a:xfrm>
            <a:off x="304800" y="1567502"/>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0" name="Text Placeholder 5">
            <a:extLst>
              <a:ext uri="{FF2B5EF4-FFF2-40B4-BE49-F238E27FC236}">
                <a16:creationId xmlns:a16="http://schemas.microsoft.com/office/drawing/2014/main" id="{47624E3D-E7BF-595A-B8B8-8BCE1239CCA3}"/>
              </a:ext>
            </a:extLst>
          </p:cNvPr>
          <p:cNvSpPr>
            <a:spLocks noGrp="1"/>
          </p:cNvSpPr>
          <p:nvPr>
            <p:ph type="body" sz="quarter" idx="14" hasCustomPrompt="1"/>
          </p:nvPr>
        </p:nvSpPr>
        <p:spPr>
          <a:xfrm>
            <a:off x="6213227" y="1567502"/>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295618"/>
      </p:ext>
    </p:extLst>
  </p:cSld>
  <p:clrMapOvr>
    <a:masterClrMapping/>
  </p:clrMapOvr>
  <p:extLst>
    <p:ext uri="{DCECCB84-F9BA-43D5-87BE-67443E8EF086}">
      <p15:sldGuideLst xmlns:p15="http://schemas.microsoft.com/office/powerpoint/2012/main">
        <p15:guide id="1" pos="3912">
          <p15:clr>
            <a:srgbClr val="FBAE40"/>
          </p15:clr>
        </p15:guide>
        <p15:guide id="2" pos="3744">
          <p15:clr>
            <a:srgbClr val="FBAE40"/>
          </p15:clr>
        </p15:guide>
        <p15:guide id="3" orient="horz" pos="768">
          <p15:clr>
            <a:srgbClr val="FBAE40"/>
          </p15:clr>
        </p15:guide>
      </p15:sldGuideLst>
    </p:ext>
  </p:extLst>
</p:sldLayout>
</file>

<file path=ppt/slideLayouts/slideLayout597.xml><?xml version="1.0" encoding="utf-8"?>
<p:sldLayout xmlns:a="http://schemas.openxmlformats.org/drawingml/2006/main" xmlns:r="http://schemas.openxmlformats.org/officeDocument/2006/relationships" xmlns:p="http://schemas.openxmlformats.org/presentationml/2006/main" preserve="1" userDrawn="1">
  <p:cSld name="White Background Title Subtitle 2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11544300" cy="582612"/>
          </a:xfrm>
        </p:spPr>
        <p:txBody>
          <a:bodyPr vert="horz" lIns="91440" tIns="45720" rIns="91440" bIns="45720" rtlCol="0">
            <a:normAutofit/>
          </a:bodyPr>
          <a:lstStyle>
            <a:lvl1pPr marL="0" indent="0">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
        <p:nvSpPr>
          <p:cNvPr id="9" name="Text Placeholder 5">
            <a:extLst>
              <a:ext uri="{FF2B5EF4-FFF2-40B4-BE49-F238E27FC236}">
                <a16:creationId xmlns:a16="http://schemas.microsoft.com/office/drawing/2014/main" id="{B31D70AF-7580-F143-9574-DF082F671F95}"/>
              </a:ext>
            </a:extLst>
          </p:cNvPr>
          <p:cNvSpPr>
            <a:spLocks noGrp="1"/>
          </p:cNvSpPr>
          <p:nvPr>
            <p:ph type="body" sz="quarter" idx="13" hasCustomPrompt="1"/>
          </p:nvPr>
        </p:nvSpPr>
        <p:spPr>
          <a:xfrm>
            <a:off x="304800" y="2057400"/>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0" name="Text Placeholder 5">
            <a:extLst>
              <a:ext uri="{FF2B5EF4-FFF2-40B4-BE49-F238E27FC236}">
                <a16:creationId xmlns:a16="http://schemas.microsoft.com/office/drawing/2014/main" id="{47624E3D-E7BF-595A-B8B8-8BCE1239CCA3}"/>
              </a:ext>
            </a:extLst>
          </p:cNvPr>
          <p:cNvSpPr>
            <a:spLocks noGrp="1"/>
          </p:cNvSpPr>
          <p:nvPr>
            <p:ph type="body" sz="quarter" idx="14" hasCustomPrompt="1"/>
          </p:nvPr>
        </p:nvSpPr>
        <p:spPr>
          <a:xfrm>
            <a:off x="6213227" y="2057400"/>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8759387"/>
      </p:ext>
    </p:extLst>
  </p:cSld>
  <p:clrMapOvr>
    <a:masterClrMapping/>
  </p:clrMapOvr>
  <p:extLst>
    <p:ext uri="{DCECCB84-F9BA-43D5-87BE-67443E8EF086}">
      <p15:sldGuideLst xmlns:p15="http://schemas.microsoft.com/office/powerpoint/2012/main">
        <p15:guide id="1" pos="3912">
          <p15:clr>
            <a:srgbClr val="FBAE40"/>
          </p15:clr>
        </p15:guide>
        <p15:guide id="2" pos="3744">
          <p15:clr>
            <a:srgbClr val="FBAE40"/>
          </p15:clr>
        </p15:guide>
        <p15:guide id="3" orient="horz" pos="768">
          <p15:clr>
            <a:srgbClr val="FBAE40"/>
          </p15:clr>
        </p15:guide>
      </p15:sldGuideLst>
    </p:ext>
  </p:extLst>
</p:sldLayout>
</file>

<file path=ppt/slideLayouts/slideLayout598.xml><?xml version="1.0" encoding="utf-8"?>
<p:sldLayout xmlns:a="http://schemas.openxmlformats.org/drawingml/2006/main" xmlns:r="http://schemas.openxmlformats.org/officeDocument/2006/relationships" xmlns:p="http://schemas.openxmlformats.org/presentationml/2006/main" preserve="1" userDrawn="1">
  <p:cSld name="White Background Title Subtitle Copy Imag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5641848"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5641848" cy="582612"/>
          </a:xfrm>
        </p:spPr>
        <p:txBody>
          <a:bodyPr vert="horz" lIns="91440" tIns="45720" rIns="91440" bIns="45720" rtlCol="0">
            <a:normAutofit/>
          </a:bodyPr>
          <a:lstStyle>
            <a:lvl1pPr marL="0" indent="0">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
        <p:nvSpPr>
          <p:cNvPr id="9" name="Picture Placeholder 8">
            <a:extLst>
              <a:ext uri="{FF2B5EF4-FFF2-40B4-BE49-F238E27FC236}">
                <a16:creationId xmlns:a16="http://schemas.microsoft.com/office/drawing/2014/main" id="{3E6B7351-222B-3BFB-5D5C-6161EF1A84A9}"/>
              </a:ext>
            </a:extLst>
          </p:cNvPr>
          <p:cNvSpPr>
            <a:spLocks noGrp="1"/>
          </p:cNvSpPr>
          <p:nvPr>
            <p:ph type="pic" sz="quarter" idx="14"/>
          </p:nvPr>
        </p:nvSpPr>
        <p:spPr>
          <a:xfrm>
            <a:off x="6096001" y="-1"/>
            <a:ext cx="6095999" cy="6539607"/>
          </a:xfrm>
        </p:spPr>
        <p:txBody>
          <a:bodyPr/>
          <a:lstStyle/>
          <a:p>
            <a:endParaRPr lang="en-US" dirty="0"/>
          </a:p>
        </p:txBody>
      </p:sp>
      <p:sp>
        <p:nvSpPr>
          <p:cNvPr id="10" name="Text Placeholder 5">
            <a:extLst>
              <a:ext uri="{FF2B5EF4-FFF2-40B4-BE49-F238E27FC236}">
                <a16:creationId xmlns:a16="http://schemas.microsoft.com/office/drawing/2014/main" id="{F7EEE8DC-6A5B-C198-BD0A-C7E1FF70B471}"/>
              </a:ext>
            </a:extLst>
          </p:cNvPr>
          <p:cNvSpPr>
            <a:spLocks noGrp="1"/>
          </p:cNvSpPr>
          <p:nvPr>
            <p:ph type="body" sz="quarter" idx="13" hasCustomPrompt="1"/>
          </p:nvPr>
        </p:nvSpPr>
        <p:spPr>
          <a:xfrm>
            <a:off x="304800" y="2057400"/>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8417534"/>
      </p:ext>
    </p:extLst>
  </p:cSld>
  <p:clrMapOvr>
    <a:masterClrMapping/>
  </p:clrMapOvr>
  <p:extLst>
    <p:ext uri="{DCECCB84-F9BA-43D5-87BE-67443E8EF086}">
      <p15:sldGuideLst xmlns:p15="http://schemas.microsoft.com/office/powerpoint/2012/main">
        <p15:guide id="1" pos="3840">
          <p15:clr>
            <a:srgbClr val="FBAE40"/>
          </p15:clr>
        </p15:guide>
        <p15:guide id="2" pos="3744">
          <p15:clr>
            <a:srgbClr val="FBAE40"/>
          </p15:clr>
        </p15:guide>
        <p15:guide id="3" orient="horz" pos="768">
          <p15:clr>
            <a:srgbClr val="FBAE40"/>
          </p15:clr>
        </p15:guide>
      </p15:sldGuideLst>
    </p:ext>
  </p:extLst>
</p:sldLayout>
</file>

<file path=ppt/slideLayouts/slideLayout599.xml><?xml version="1.0" encoding="utf-8"?>
<p:sldLayout xmlns:a="http://schemas.openxmlformats.org/drawingml/2006/main" xmlns:r="http://schemas.openxmlformats.org/officeDocument/2006/relationships" xmlns:p="http://schemas.openxmlformats.org/presentationml/2006/main" preserve="1" userDrawn="1">
  <p:cSld name="White Background Title Subtitle Copy Image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6326336" y="571522"/>
            <a:ext cx="5641848"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6326336" y="1219200"/>
            <a:ext cx="5641848" cy="582612"/>
          </a:xfrm>
        </p:spPr>
        <p:txBody>
          <a:bodyPr vert="horz" lIns="91440" tIns="45720" rIns="91440" bIns="45720" rtlCol="0">
            <a:normAutofit/>
          </a:bodyPr>
          <a:lstStyle>
            <a:lvl1pPr marL="0" indent="0">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
        <p:nvSpPr>
          <p:cNvPr id="9" name="Picture Placeholder 8">
            <a:extLst>
              <a:ext uri="{FF2B5EF4-FFF2-40B4-BE49-F238E27FC236}">
                <a16:creationId xmlns:a16="http://schemas.microsoft.com/office/drawing/2014/main" id="{3E6B7351-222B-3BFB-5D5C-6161EF1A84A9}"/>
              </a:ext>
            </a:extLst>
          </p:cNvPr>
          <p:cNvSpPr>
            <a:spLocks noGrp="1"/>
          </p:cNvSpPr>
          <p:nvPr>
            <p:ph type="pic" sz="quarter" idx="14"/>
          </p:nvPr>
        </p:nvSpPr>
        <p:spPr>
          <a:xfrm>
            <a:off x="1" y="-1"/>
            <a:ext cx="6096000" cy="6539607"/>
          </a:xfrm>
        </p:spPr>
        <p:txBody>
          <a:bodyPr/>
          <a:lstStyle/>
          <a:p>
            <a:endParaRPr lang="en-US" dirty="0"/>
          </a:p>
        </p:txBody>
      </p:sp>
      <p:sp>
        <p:nvSpPr>
          <p:cNvPr id="10" name="Text Placeholder 5">
            <a:extLst>
              <a:ext uri="{FF2B5EF4-FFF2-40B4-BE49-F238E27FC236}">
                <a16:creationId xmlns:a16="http://schemas.microsoft.com/office/drawing/2014/main" id="{B10699C7-03A9-9D5F-5D8D-68A7B4ECFB59}"/>
              </a:ext>
            </a:extLst>
          </p:cNvPr>
          <p:cNvSpPr>
            <a:spLocks noGrp="1"/>
          </p:cNvSpPr>
          <p:nvPr>
            <p:ph type="body" sz="quarter" idx="15" hasCustomPrompt="1"/>
          </p:nvPr>
        </p:nvSpPr>
        <p:spPr>
          <a:xfrm>
            <a:off x="6329384" y="2057400"/>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82717814"/>
      </p:ext>
    </p:extLst>
  </p:cSld>
  <p:clrMapOvr>
    <a:masterClrMapping/>
  </p:clrMapOvr>
  <p:extLst>
    <p:ext uri="{DCECCB84-F9BA-43D5-87BE-67443E8EF086}">
      <p15:sldGuideLst xmlns:p15="http://schemas.microsoft.com/office/powerpoint/2012/main">
        <p15:guide id="1" pos="3840">
          <p15:clr>
            <a:srgbClr val="FBAE40"/>
          </p15:clr>
        </p15:guide>
        <p15:guide id="2" pos="3984">
          <p15:clr>
            <a:srgbClr val="FBAE40"/>
          </p15:clr>
        </p15:guide>
        <p15:guide id="3" orient="horz" pos="76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hite Background Title Subtitle 2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11544300" cy="582612"/>
          </a:xfrm>
        </p:spPr>
        <p:txBody>
          <a:bodyPr vert="horz" lIns="91440" tIns="45720" rIns="91440" bIns="45720" rtlCol="0">
            <a:normAutofit/>
          </a:bodyPr>
          <a:lstStyle>
            <a:lvl1pPr marL="0" indent="0">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
        <p:nvSpPr>
          <p:cNvPr id="9" name="Text Placeholder 5">
            <a:extLst>
              <a:ext uri="{FF2B5EF4-FFF2-40B4-BE49-F238E27FC236}">
                <a16:creationId xmlns:a16="http://schemas.microsoft.com/office/drawing/2014/main" id="{B31D70AF-7580-F143-9574-DF082F671F95}"/>
              </a:ext>
            </a:extLst>
          </p:cNvPr>
          <p:cNvSpPr>
            <a:spLocks noGrp="1"/>
          </p:cNvSpPr>
          <p:nvPr>
            <p:ph type="body" sz="quarter" idx="13" hasCustomPrompt="1"/>
          </p:nvPr>
        </p:nvSpPr>
        <p:spPr>
          <a:xfrm>
            <a:off x="304800" y="2057400"/>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0" name="Text Placeholder 5">
            <a:extLst>
              <a:ext uri="{FF2B5EF4-FFF2-40B4-BE49-F238E27FC236}">
                <a16:creationId xmlns:a16="http://schemas.microsoft.com/office/drawing/2014/main" id="{47624E3D-E7BF-595A-B8B8-8BCE1239CCA3}"/>
              </a:ext>
            </a:extLst>
          </p:cNvPr>
          <p:cNvSpPr>
            <a:spLocks noGrp="1"/>
          </p:cNvSpPr>
          <p:nvPr>
            <p:ph type="body" sz="quarter" idx="14" hasCustomPrompt="1"/>
          </p:nvPr>
        </p:nvSpPr>
        <p:spPr>
          <a:xfrm>
            <a:off x="6213227" y="2057400"/>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46982341"/>
      </p:ext>
    </p:extLst>
  </p:cSld>
  <p:clrMapOvr>
    <a:masterClrMapping/>
  </p:clrMapOvr>
  <p:extLst>
    <p:ext uri="{DCECCB84-F9BA-43D5-87BE-67443E8EF086}">
      <p15:sldGuideLst xmlns:p15="http://schemas.microsoft.com/office/powerpoint/2012/main">
        <p15:guide id="1" pos="3912">
          <p15:clr>
            <a:srgbClr val="FBAE40"/>
          </p15:clr>
        </p15:guide>
        <p15:guide id="2" pos="3744">
          <p15:clr>
            <a:srgbClr val="FBAE40"/>
          </p15:clr>
        </p15:guide>
        <p15:guide id="3" orient="horz" pos="768">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White Backgrou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2728873920"/>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600.xml><?xml version="1.0" encoding="utf-8"?>
<p:sldLayout xmlns:a="http://schemas.openxmlformats.org/drawingml/2006/main" xmlns:r="http://schemas.openxmlformats.org/officeDocument/2006/relationships" xmlns:p="http://schemas.openxmlformats.org/presentationml/2006/main" preserve="1" userDrawn="1">
  <p:cSld name="White Background Title Chart">
    <p:spTree>
      <p:nvGrpSpPr>
        <p:cNvPr id="1" name=""/>
        <p:cNvGrpSpPr/>
        <p:nvPr/>
      </p:nvGrpSpPr>
      <p:grpSpPr>
        <a:xfrm>
          <a:off x="0" y="0"/>
          <a:ext cx="0" cy="0"/>
          <a:chOff x="0" y="0"/>
          <a:chExt cx="0" cy="0"/>
        </a:xfrm>
      </p:grpSpPr>
      <p:sp>
        <p:nvSpPr>
          <p:cNvPr id="5" name="Line">
            <a:extLst>
              <a:ext uri="{FF2B5EF4-FFF2-40B4-BE49-F238E27FC236}">
                <a16:creationId xmlns:a16="http://schemas.microsoft.com/office/drawing/2014/main" id="{83D016EE-31A0-CEF0-E3D1-F942263C32C7}"/>
              </a:ext>
            </a:extLst>
          </p:cNvPr>
          <p:cNvSpPr/>
          <p:nvPr userDrawn="1"/>
        </p:nvSpPr>
        <p:spPr>
          <a:xfrm flipV="1">
            <a:off x="4264886" y="683399"/>
            <a:ext cx="0" cy="5651501"/>
          </a:xfrm>
          <a:prstGeom prst="line">
            <a:avLst/>
          </a:prstGeom>
          <a:ln w="12700">
            <a:solidFill>
              <a:srgbClr val="BFBFBF"/>
            </a:solidFill>
            <a:miter lim="400000"/>
          </a:ln>
        </p:spPr>
        <p:txBody>
          <a:bodyPr lIns="25390" tIns="25390" rIns="25390" bIns="25390" anchor="ctr"/>
          <a:lstStyle/>
          <a:p>
            <a:pPr>
              <a:defRPr sz="4000">
                <a:solidFill>
                  <a:srgbClr val="FFFFFF"/>
                </a:solidFill>
                <a:effectLst>
                  <a:outerShdw blurRad="38100" dist="12700" dir="5400000" rotWithShape="0">
                    <a:srgbClr val="000000">
                      <a:alpha val="50000"/>
                    </a:srgbClr>
                  </a:outerShdw>
                </a:effectLst>
              </a:defRPr>
            </a:pPr>
            <a:endParaRPr sz="1999" dirty="0">
              <a:latin typeface="Univers Light" panose="020B0403020202020204" pitchFamily="34" charset="0"/>
            </a:endParaRPr>
          </a:p>
        </p:txBody>
      </p:sp>
      <p:sp>
        <p:nvSpPr>
          <p:cNvPr id="7" name="Chart Placeholder 10">
            <a:extLst>
              <a:ext uri="{FF2B5EF4-FFF2-40B4-BE49-F238E27FC236}">
                <a16:creationId xmlns:a16="http://schemas.microsoft.com/office/drawing/2014/main" id="{269E911D-5085-3547-48F4-ACACAB0E8C80}"/>
              </a:ext>
            </a:extLst>
          </p:cNvPr>
          <p:cNvSpPr>
            <a:spLocks noGrp="1"/>
          </p:cNvSpPr>
          <p:nvPr>
            <p:ph type="chart" sz="quarter" idx="12"/>
          </p:nvPr>
        </p:nvSpPr>
        <p:spPr>
          <a:xfrm>
            <a:off x="4573440" y="571500"/>
            <a:ext cx="7282986" cy="5753099"/>
          </a:xfrm>
          <a:prstGeom prst="rect">
            <a:avLst/>
          </a:prstGeom>
        </p:spPr>
        <p:txBody>
          <a:bodyPr/>
          <a:lstStyle>
            <a:lvl1pPr>
              <a:defRPr b="0" i="0">
                <a:latin typeface="Univers Light" panose="020B0403020202020204" pitchFamily="34" charset="0"/>
              </a:defRPr>
            </a:lvl1pPr>
          </a:lstStyle>
          <a:p>
            <a:endParaRPr lang="en-US" dirty="0"/>
          </a:p>
        </p:txBody>
      </p:sp>
      <p:sp>
        <p:nvSpPr>
          <p:cNvPr id="2" name="Title 1">
            <a:extLst>
              <a:ext uri="{FF2B5EF4-FFF2-40B4-BE49-F238E27FC236}">
                <a16:creationId xmlns:a16="http://schemas.microsoft.com/office/drawing/2014/main" id="{BBE1E901-218F-F241-6F8E-AC162E8959EA}"/>
              </a:ext>
            </a:extLst>
          </p:cNvPr>
          <p:cNvSpPr>
            <a:spLocks noGrp="1"/>
          </p:cNvSpPr>
          <p:nvPr>
            <p:ph type="title"/>
          </p:nvPr>
        </p:nvSpPr>
        <p:spPr>
          <a:xfrm>
            <a:off x="304800" y="620950"/>
            <a:ext cx="3651533" cy="5723998"/>
          </a:xfrm>
        </p:spPr>
        <p:txBody>
          <a:bodyPr anchor="t"/>
          <a:lstStyle/>
          <a:p>
            <a:r>
              <a:rPr lang="en-US"/>
              <a:t>Click to edit Master title style</a:t>
            </a:r>
          </a:p>
        </p:txBody>
      </p:sp>
    </p:spTree>
    <p:extLst>
      <p:ext uri="{BB962C8B-B14F-4D97-AF65-F5344CB8AC3E}">
        <p14:creationId xmlns:p14="http://schemas.microsoft.com/office/powerpoint/2010/main" val="1109213400"/>
      </p:ext>
    </p:extLst>
  </p:cSld>
  <p:clrMapOvr>
    <a:masterClrMapping/>
  </p:clrMapOvr>
  <p:extLst>
    <p:ext uri="{DCECCB84-F9BA-43D5-87BE-67443E8EF086}">
      <p15:sldGuideLst xmlns:p15="http://schemas.microsoft.com/office/powerpoint/2012/main">
        <p15:guide id="1" pos="2880">
          <p15:clr>
            <a:srgbClr val="FBAE40"/>
          </p15:clr>
        </p15:guide>
        <p15:guide id="2" pos="2688">
          <p15:clr>
            <a:srgbClr val="FBAE40"/>
          </p15:clr>
        </p15:guide>
        <p15:guide id="3" pos="2496">
          <p15:clr>
            <a:srgbClr val="FBAE40"/>
          </p15:clr>
        </p15:guide>
      </p15:sldGuideLst>
    </p:ext>
  </p:extLst>
</p:sldLayout>
</file>

<file path=ppt/slideLayouts/slideLayout601.xml><?xml version="1.0" encoding="utf-8"?>
<p:sldLayout xmlns:a="http://schemas.openxmlformats.org/drawingml/2006/main" xmlns:r="http://schemas.openxmlformats.org/officeDocument/2006/relationships" xmlns:p="http://schemas.openxmlformats.org/presentationml/2006/main" preserve="1" userDrawn="1">
  <p:cSld name="White Background 2 Culumn">
    <p:spTree>
      <p:nvGrpSpPr>
        <p:cNvPr id="1" name=""/>
        <p:cNvGrpSpPr/>
        <p:nvPr/>
      </p:nvGrpSpPr>
      <p:grpSpPr>
        <a:xfrm>
          <a:off x="0" y="0"/>
          <a:ext cx="0" cy="0"/>
          <a:chOff x="0" y="0"/>
          <a:chExt cx="0" cy="0"/>
        </a:xfrm>
      </p:grpSpPr>
      <p:sp>
        <p:nvSpPr>
          <p:cNvPr id="8" name="Text Placeholder 28">
            <a:extLst>
              <a:ext uri="{FF2B5EF4-FFF2-40B4-BE49-F238E27FC236}">
                <a16:creationId xmlns:a16="http://schemas.microsoft.com/office/drawing/2014/main" id="{43C7B869-299E-2BCE-3ADB-EBEFB4CDF749}"/>
              </a:ext>
            </a:extLst>
          </p:cNvPr>
          <p:cNvSpPr>
            <a:spLocks noGrp="1"/>
          </p:cNvSpPr>
          <p:nvPr>
            <p:ph type="body" sz="quarter" idx="14"/>
          </p:nvPr>
        </p:nvSpPr>
        <p:spPr>
          <a:xfrm>
            <a:off x="6265195" y="1409699"/>
            <a:ext cx="5575395" cy="1159689"/>
          </a:xfrm>
          <a:prstGeom prst="rect">
            <a:avLst/>
          </a:prstGeom>
        </p:spPr>
        <p:txBody>
          <a:bodyPr vert="horz" lIns="91440" tIns="45720" rIns="91440" bIns="45720" rtlCol="0" anchor="t">
            <a:noAutofit/>
          </a:bodyPr>
          <a:lstStyle>
            <a:lvl1pPr marL="0" indent="0">
              <a:buNone/>
              <a:tabLst/>
              <a:defRPr lang="en-US" sz="3200" smtClean="0">
                <a:latin typeface="Univers Light" panose="020B0403020202020204" pitchFamily="34" charset="0"/>
                <a:ea typeface="+mj-ea"/>
                <a:cs typeface="+mj-cs"/>
              </a:defRPr>
            </a:lvl1pPr>
            <a:lvl2pPr>
              <a:defRPr lang="en-US" smtClean="0"/>
            </a:lvl2pPr>
            <a:lvl3pPr>
              <a:defRPr lang="en-US" smtClean="0"/>
            </a:lvl3pPr>
            <a:lvl4pPr>
              <a:defRPr lang="en-US" smtClean="0"/>
            </a:lvl4pPr>
            <a:lvl5pPr>
              <a:defRPr lang="en-US"/>
            </a:lvl5pPr>
          </a:lstStyle>
          <a:p>
            <a:pPr marL="15875" lvl="0" indent="-15875">
              <a:spcBef>
                <a:spcPct val="0"/>
              </a:spcBef>
            </a:pPr>
            <a:r>
              <a:rPr lang="en-US"/>
              <a:t>Click to edit Master text styles</a:t>
            </a:r>
          </a:p>
        </p:txBody>
      </p:sp>
      <p:sp>
        <p:nvSpPr>
          <p:cNvPr id="12" name="Text Placeholder 28">
            <a:extLst>
              <a:ext uri="{FF2B5EF4-FFF2-40B4-BE49-F238E27FC236}">
                <a16:creationId xmlns:a16="http://schemas.microsoft.com/office/drawing/2014/main" id="{1E24E712-8D8A-7425-52F0-DFB87F48B1B4}"/>
              </a:ext>
            </a:extLst>
          </p:cNvPr>
          <p:cNvSpPr>
            <a:spLocks noGrp="1"/>
          </p:cNvSpPr>
          <p:nvPr>
            <p:ph type="body" sz="quarter" idx="15"/>
          </p:nvPr>
        </p:nvSpPr>
        <p:spPr>
          <a:xfrm>
            <a:off x="304519" y="1409700"/>
            <a:ext cx="5575395" cy="1159689"/>
          </a:xfrm>
          <a:prstGeom prst="rect">
            <a:avLst/>
          </a:prstGeom>
        </p:spPr>
        <p:txBody>
          <a:bodyPr vert="horz" lIns="91440" tIns="45720" rIns="91440" bIns="45720" rtlCol="0" anchor="t">
            <a:noAutofit/>
          </a:bodyPr>
          <a:lstStyle>
            <a:lvl1pPr marL="0" indent="0">
              <a:buNone/>
              <a:tabLst/>
              <a:defRPr lang="en-US" sz="3200" smtClean="0">
                <a:latin typeface="Univers Light" panose="020B0403020202020204" pitchFamily="34" charset="0"/>
                <a:ea typeface="+mj-ea"/>
                <a:cs typeface="+mj-cs"/>
              </a:defRPr>
            </a:lvl1pPr>
            <a:lvl2pPr>
              <a:defRPr lang="en-US" smtClean="0"/>
            </a:lvl2pPr>
            <a:lvl3pPr>
              <a:defRPr lang="en-US" smtClean="0"/>
            </a:lvl3pPr>
            <a:lvl4pPr>
              <a:defRPr lang="en-US" smtClean="0"/>
            </a:lvl4pPr>
            <a:lvl5pPr>
              <a:defRPr lang="en-US"/>
            </a:lvl5pPr>
          </a:lstStyle>
          <a:p>
            <a:pPr marL="15875" lvl="0" indent="-15875">
              <a:spcBef>
                <a:spcPct val="0"/>
              </a:spcBef>
            </a:pPr>
            <a:r>
              <a:rPr lang="en-US"/>
              <a:t>Click to edit Master text styles</a:t>
            </a:r>
          </a:p>
        </p:txBody>
      </p:sp>
      <p:sp>
        <p:nvSpPr>
          <p:cNvPr id="14" name="Text Placeholder 5">
            <a:extLst>
              <a:ext uri="{FF2B5EF4-FFF2-40B4-BE49-F238E27FC236}">
                <a16:creationId xmlns:a16="http://schemas.microsoft.com/office/drawing/2014/main" id="{B845577C-61D2-DE30-7DC5-7B6CD79E9C3B}"/>
              </a:ext>
            </a:extLst>
          </p:cNvPr>
          <p:cNvSpPr>
            <a:spLocks noGrp="1"/>
          </p:cNvSpPr>
          <p:nvPr>
            <p:ph type="body" sz="quarter" idx="13" hasCustomPrompt="1"/>
          </p:nvPr>
        </p:nvSpPr>
        <p:spPr>
          <a:xfrm>
            <a:off x="304800" y="2764840"/>
            <a:ext cx="5575114" cy="3680409"/>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5" name="Text Placeholder 5">
            <a:extLst>
              <a:ext uri="{FF2B5EF4-FFF2-40B4-BE49-F238E27FC236}">
                <a16:creationId xmlns:a16="http://schemas.microsoft.com/office/drawing/2014/main" id="{B956DDE4-D3FB-5E9C-22A7-48AD65F61925}"/>
              </a:ext>
            </a:extLst>
          </p:cNvPr>
          <p:cNvSpPr>
            <a:spLocks noGrp="1"/>
          </p:cNvSpPr>
          <p:nvPr>
            <p:ph type="body" sz="quarter" idx="16" hasCustomPrompt="1"/>
          </p:nvPr>
        </p:nvSpPr>
        <p:spPr>
          <a:xfrm>
            <a:off x="6264914" y="2764838"/>
            <a:ext cx="5575395" cy="3680411"/>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4ACBB80F-7D7F-BB62-E374-9CD545989C62}"/>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1674607627"/>
      </p:ext>
    </p:extLst>
  </p:cSld>
  <p:clrMapOvr>
    <a:masterClrMapping/>
  </p:clrMapOvr>
</p:sldLayout>
</file>

<file path=ppt/slideLayouts/slideLayout602.xml><?xml version="1.0" encoding="utf-8"?>
<p:sldLayout xmlns:a="http://schemas.openxmlformats.org/drawingml/2006/main" xmlns:r="http://schemas.openxmlformats.org/officeDocument/2006/relationships" xmlns:p="http://schemas.openxmlformats.org/presentationml/2006/main" preserve="1" userDrawn="1">
  <p:cSld name="White Background 3 Culumn">
    <p:spTree>
      <p:nvGrpSpPr>
        <p:cNvPr id="1" name=""/>
        <p:cNvGrpSpPr/>
        <p:nvPr/>
      </p:nvGrpSpPr>
      <p:grpSpPr>
        <a:xfrm>
          <a:off x="0" y="0"/>
          <a:ext cx="0" cy="0"/>
          <a:chOff x="0" y="0"/>
          <a:chExt cx="0" cy="0"/>
        </a:xfrm>
      </p:grpSpPr>
      <p:sp>
        <p:nvSpPr>
          <p:cNvPr id="23" name="Text Placeholder 22">
            <a:extLst>
              <a:ext uri="{FF2B5EF4-FFF2-40B4-BE49-F238E27FC236}">
                <a16:creationId xmlns:a16="http://schemas.microsoft.com/office/drawing/2014/main" id="{434CE2AE-67FD-0F67-AC43-FAEA26EE3CD3}"/>
              </a:ext>
            </a:extLst>
          </p:cNvPr>
          <p:cNvSpPr>
            <a:spLocks noGrp="1"/>
          </p:cNvSpPr>
          <p:nvPr>
            <p:ph type="body" sz="quarter" idx="18"/>
          </p:nvPr>
        </p:nvSpPr>
        <p:spPr>
          <a:xfrm>
            <a:off x="311266" y="1410514"/>
            <a:ext cx="3632192" cy="1158875"/>
          </a:xfrm>
        </p:spPr>
        <p:txBody>
          <a:bodyPr vert="horz" lIns="91440" tIns="45720" rIns="91440" bIns="45720" rtlCol="0" anchor="t">
            <a:noAutofit/>
          </a:bodyPr>
          <a:lstStyle>
            <a:lvl1pPr marL="0" indent="0">
              <a:buFontTx/>
              <a:buNone/>
              <a:defRPr lang="en-US" sz="3000" smtClean="0">
                <a:latin typeface="Univers Light" panose="020B0403020202020204" pitchFamily="34" charset="0"/>
                <a:ea typeface="+mj-ea"/>
                <a:cs typeface="+mj-cs"/>
              </a:defRPr>
            </a:lvl1pPr>
            <a:lvl2pPr marL="228508" indent="0">
              <a:buFontTx/>
              <a:buNone/>
              <a:defRPr lang="en-US" smtClean="0"/>
            </a:lvl2pPr>
            <a:lvl3pPr marL="228508" indent="0">
              <a:buFontTx/>
              <a:buNone/>
              <a:defRPr lang="en-US" smtClean="0"/>
            </a:lvl3pPr>
            <a:lvl4pPr marL="228508" indent="0">
              <a:buFontTx/>
              <a:buNone/>
              <a:defRPr lang="en-US" smtClean="0"/>
            </a:lvl4pPr>
            <a:lvl5pPr marL="228508" indent="0">
              <a:buFontTx/>
              <a:buNone/>
              <a:defRPr lang="en-US"/>
            </a:lvl5pPr>
          </a:lstStyle>
          <a:p>
            <a:pPr marL="9525" lvl="0" indent="-9525">
              <a:spcBef>
                <a:spcPct val="0"/>
              </a:spcBef>
              <a:buNone/>
              <a:tabLst/>
            </a:pPr>
            <a:r>
              <a:rPr lang="en-US"/>
              <a:t>Click to edit Master text styles</a:t>
            </a:r>
          </a:p>
        </p:txBody>
      </p:sp>
      <p:sp>
        <p:nvSpPr>
          <p:cNvPr id="24" name="Text Placeholder 22">
            <a:extLst>
              <a:ext uri="{FF2B5EF4-FFF2-40B4-BE49-F238E27FC236}">
                <a16:creationId xmlns:a16="http://schemas.microsoft.com/office/drawing/2014/main" id="{47B76B61-373C-2F29-4F91-F1180377A3BE}"/>
              </a:ext>
            </a:extLst>
          </p:cNvPr>
          <p:cNvSpPr>
            <a:spLocks noGrp="1"/>
          </p:cNvSpPr>
          <p:nvPr>
            <p:ph type="body" sz="quarter" idx="19"/>
          </p:nvPr>
        </p:nvSpPr>
        <p:spPr>
          <a:xfrm>
            <a:off x="4279904" y="1410514"/>
            <a:ext cx="3632192" cy="1158875"/>
          </a:xfrm>
        </p:spPr>
        <p:txBody>
          <a:bodyPr vert="horz" lIns="91440" tIns="45720" rIns="91440" bIns="45720" rtlCol="0" anchor="t">
            <a:noAutofit/>
          </a:bodyPr>
          <a:lstStyle>
            <a:lvl1pPr marL="0" indent="0">
              <a:buFontTx/>
              <a:buNone/>
              <a:defRPr lang="en-US" sz="3000" smtClean="0">
                <a:latin typeface="Univers Light" panose="020B0403020202020204" pitchFamily="34" charset="0"/>
                <a:ea typeface="+mj-ea"/>
                <a:cs typeface="+mj-cs"/>
              </a:defRPr>
            </a:lvl1pPr>
            <a:lvl2pPr marL="228508" indent="0">
              <a:buFontTx/>
              <a:buNone/>
              <a:defRPr lang="en-US" smtClean="0"/>
            </a:lvl2pPr>
            <a:lvl3pPr marL="228508" indent="0">
              <a:buFontTx/>
              <a:buNone/>
              <a:defRPr lang="en-US" smtClean="0"/>
            </a:lvl3pPr>
            <a:lvl4pPr marL="228508" indent="0">
              <a:buFontTx/>
              <a:buNone/>
              <a:defRPr lang="en-US" smtClean="0"/>
            </a:lvl4pPr>
            <a:lvl5pPr marL="228508" indent="0">
              <a:buFontTx/>
              <a:buNone/>
              <a:defRPr lang="en-US"/>
            </a:lvl5pPr>
          </a:lstStyle>
          <a:p>
            <a:pPr marL="9525" lvl="0" indent="-9525">
              <a:spcBef>
                <a:spcPct val="0"/>
              </a:spcBef>
              <a:buNone/>
              <a:tabLst/>
            </a:pPr>
            <a:r>
              <a:rPr lang="en-US"/>
              <a:t>Click to edit Master text styles</a:t>
            </a:r>
          </a:p>
        </p:txBody>
      </p:sp>
      <p:sp>
        <p:nvSpPr>
          <p:cNvPr id="25" name="Text Placeholder 22">
            <a:extLst>
              <a:ext uri="{FF2B5EF4-FFF2-40B4-BE49-F238E27FC236}">
                <a16:creationId xmlns:a16="http://schemas.microsoft.com/office/drawing/2014/main" id="{CF19A8A2-F684-FE06-6A29-DA59370B201F}"/>
              </a:ext>
            </a:extLst>
          </p:cNvPr>
          <p:cNvSpPr>
            <a:spLocks noGrp="1"/>
          </p:cNvSpPr>
          <p:nvPr>
            <p:ph type="body" sz="quarter" idx="20"/>
          </p:nvPr>
        </p:nvSpPr>
        <p:spPr>
          <a:xfrm>
            <a:off x="8216908" y="1410514"/>
            <a:ext cx="3632192" cy="1158875"/>
          </a:xfrm>
        </p:spPr>
        <p:txBody>
          <a:bodyPr vert="horz" lIns="91440" tIns="45720" rIns="91440" bIns="45720" rtlCol="0" anchor="t">
            <a:noAutofit/>
          </a:bodyPr>
          <a:lstStyle>
            <a:lvl1pPr marL="0" indent="0">
              <a:buFontTx/>
              <a:buNone/>
              <a:defRPr lang="en-US" sz="3000" smtClean="0">
                <a:latin typeface="Univers Light" panose="020B0403020202020204" pitchFamily="34" charset="0"/>
                <a:ea typeface="+mj-ea"/>
                <a:cs typeface="+mj-cs"/>
              </a:defRPr>
            </a:lvl1pPr>
            <a:lvl2pPr marL="228508" indent="0">
              <a:buFontTx/>
              <a:buNone/>
              <a:defRPr lang="en-US" smtClean="0"/>
            </a:lvl2pPr>
            <a:lvl3pPr marL="228508" indent="0">
              <a:buFontTx/>
              <a:buNone/>
              <a:defRPr lang="en-US" smtClean="0"/>
            </a:lvl3pPr>
            <a:lvl4pPr marL="228508" indent="0">
              <a:buFontTx/>
              <a:buNone/>
              <a:defRPr lang="en-US" smtClean="0"/>
            </a:lvl4pPr>
            <a:lvl5pPr marL="228508" indent="0">
              <a:buFontTx/>
              <a:buNone/>
              <a:defRPr lang="en-US"/>
            </a:lvl5pPr>
          </a:lstStyle>
          <a:p>
            <a:pPr marL="9525" lvl="0" indent="-9525">
              <a:spcBef>
                <a:spcPct val="0"/>
              </a:spcBef>
              <a:buNone/>
              <a:tabLst/>
            </a:pPr>
            <a:r>
              <a:rPr lang="en-US"/>
              <a:t>Click to edit Master text styles</a:t>
            </a:r>
          </a:p>
        </p:txBody>
      </p:sp>
      <p:sp>
        <p:nvSpPr>
          <p:cNvPr id="11" name="Text Placeholder 5">
            <a:extLst>
              <a:ext uri="{FF2B5EF4-FFF2-40B4-BE49-F238E27FC236}">
                <a16:creationId xmlns:a16="http://schemas.microsoft.com/office/drawing/2014/main" id="{548F4759-018E-60E4-602B-ADE501DADF45}"/>
              </a:ext>
            </a:extLst>
          </p:cNvPr>
          <p:cNvSpPr>
            <a:spLocks noGrp="1"/>
          </p:cNvSpPr>
          <p:nvPr>
            <p:ph type="body" sz="quarter" idx="21" hasCustomPrompt="1"/>
          </p:nvPr>
        </p:nvSpPr>
        <p:spPr>
          <a:xfrm>
            <a:off x="304800" y="2764840"/>
            <a:ext cx="3632192" cy="368041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2" name="Text Placeholder 5">
            <a:extLst>
              <a:ext uri="{FF2B5EF4-FFF2-40B4-BE49-F238E27FC236}">
                <a16:creationId xmlns:a16="http://schemas.microsoft.com/office/drawing/2014/main" id="{0A7E8BAA-59E2-E822-DB25-5D93A4B0A6D0}"/>
              </a:ext>
            </a:extLst>
          </p:cNvPr>
          <p:cNvSpPr>
            <a:spLocks noGrp="1"/>
          </p:cNvSpPr>
          <p:nvPr>
            <p:ph type="body" sz="quarter" idx="22" hasCustomPrompt="1"/>
          </p:nvPr>
        </p:nvSpPr>
        <p:spPr>
          <a:xfrm>
            <a:off x="4279904" y="2764840"/>
            <a:ext cx="3632192" cy="368041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3" name="Text Placeholder 5">
            <a:extLst>
              <a:ext uri="{FF2B5EF4-FFF2-40B4-BE49-F238E27FC236}">
                <a16:creationId xmlns:a16="http://schemas.microsoft.com/office/drawing/2014/main" id="{B10C3491-3D03-F7D9-D15A-68DE3390862D}"/>
              </a:ext>
            </a:extLst>
          </p:cNvPr>
          <p:cNvSpPr>
            <a:spLocks noGrp="1"/>
          </p:cNvSpPr>
          <p:nvPr>
            <p:ph type="body" sz="quarter" idx="23" hasCustomPrompt="1"/>
          </p:nvPr>
        </p:nvSpPr>
        <p:spPr>
          <a:xfrm>
            <a:off x="8216908" y="2764840"/>
            <a:ext cx="3632192" cy="368041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6" name="Title 1">
            <a:extLst>
              <a:ext uri="{FF2B5EF4-FFF2-40B4-BE49-F238E27FC236}">
                <a16:creationId xmlns:a16="http://schemas.microsoft.com/office/drawing/2014/main" id="{9C6D5681-0E5A-928D-02CF-ABD4D86C0282}"/>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3274156015"/>
      </p:ext>
    </p:extLst>
  </p:cSld>
  <p:clrMapOvr>
    <a:masterClrMapping/>
  </p:clrMapOvr>
</p:sldLayout>
</file>

<file path=ppt/slideLayouts/slideLayout603.xml><?xml version="1.0" encoding="utf-8"?>
<p:sldLayout xmlns:a="http://schemas.openxmlformats.org/drawingml/2006/main" xmlns:r="http://schemas.openxmlformats.org/officeDocument/2006/relationships" xmlns:p="http://schemas.openxmlformats.org/presentationml/2006/main" preserve="1" userDrawn="1">
  <p:cSld name="White Background 4 Culumn">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7B6BB4EB-8DFC-8330-D40B-3A775D2756ED}"/>
              </a:ext>
            </a:extLst>
          </p:cNvPr>
          <p:cNvSpPr>
            <a:spLocks noGrp="1"/>
          </p:cNvSpPr>
          <p:nvPr>
            <p:ph type="body" sz="quarter" idx="30"/>
          </p:nvPr>
        </p:nvSpPr>
        <p:spPr>
          <a:xfrm>
            <a:off x="309307"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26" name="Text Placeholder 24">
            <a:extLst>
              <a:ext uri="{FF2B5EF4-FFF2-40B4-BE49-F238E27FC236}">
                <a16:creationId xmlns:a16="http://schemas.microsoft.com/office/drawing/2014/main" id="{F21110DE-4C22-FD37-4034-575865FC19A5}"/>
              </a:ext>
            </a:extLst>
          </p:cNvPr>
          <p:cNvSpPr>
            <a:spLocks noGrp="1"/>
          </p:cNvSpPr>
          <p:nvPr>
            <p:ph type="body" sz="quarter" idx="31"/>
          </p:nvPr>
        </p:nvSpPr>
        <p:spPr>
          <a:xfrm>
            <a:off x="3283864"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27" name="Text Placeholder 24">
            <a:extLst>
              <a:ext uri="{FF2B5EF4-FFF2-40B4-BE49-F238E27FC236}">
                <a16:creationId xmlns:a16="http://schemas.microsoft.com/office/drawing/2014/main" id="{4E068FA4-4074-CEA7-3717-6FD5FD588517}"/>
              </a:ext>
            </a:extLst>
          </p:cNvPr>
          <p:cNvSpPr>
            <a:spLocks noGrp="1"/>
          </p:cNvSpPr>
          <p:nvPr>
            <p:ph type="body" sz="quarter" idx="32"/>
          </p:nvPr>
        </p:nvSpPr>
        <p:spPr>
          <a:xfrm>
            <a:off x="6258421"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28" name="Text Placeholder 24">
            <a:extLst>
              <a:ext uri="{FF2B5EF4-FFF2-40B4-BE49-F238E27FC236}">
                <a16:creationId xmlns:a16="http://schemas.microsoft.com/office/drawing/2014/main" id="{735AC763-E752-330D-3CF9-37BD121363A6}"/>
              </a:ext>
            </a:extLst>
          </p:cNvPr>
          <p:cNvSpPr>
            <a:spLocks noGrp="1"/>
          </p:cNvSpPr>
          <p:nvPr>
            <p:ph type="body" sz="quarter" idx="33"/>
          </p:nvPr>
        </p:nvSpPr>
        <p:spPr>
          <a:xfrm>
            <a:off x="9232977"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12" name="Text Placeholder 5">
            <a:extLst>
              <a:ext uri="{FF2B5EF4-FFF2-40B4-BE49-F238E27FC236}">
                <a16:creationId xmlns:a16="http://schemas.microsoft.com/office/drawing/2014/main" id="{41309A43-DFDB-E7D3-B33D-B889BF35649B}"/>
              </a:ext>
            </a:extLst>
          </p:cNvPr>
          <p:cNvSpPr>
            <a:spLocks noGrp="1"/>
          </p:cNvSpPr>
          <p:nvPr>
            <p:ph type="body" sz="quarter" idx="21" hasCustomPrompt="1"/>
          </p:nvPr>
        </p:nvSpPr>
        <p:spPr>
          <a:xfrm>
            <a:off x="310896" y="2764840"/>
            <a:ext cx="2615184" cy="3680410"/>
          </a:xfrm>
        </p:spPr>
        <p:txBody>
          <a:bodyPr/>
          <a:lstStyle>
            <a:lvl1pPr>
              <a:defRPr sz="2100"/>
            </a:lvl1pPr>
            <a:lvl2pPr>
              <a:defRPr sz="1900"/>
            </a:lvl2pPr>
            <a:lvl3pPr>
              <a:defRPr sz="1900"/>
            </a:lvl3pPr>
            <a:lvl4pPr>
              <a:defRPr sz="1900"/>
            </a:lvl4pPr>
            <a:lvl5pPr>
              <a:defRPr sz="190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3" name="Text Placeholder 5">
            <a:extLst>
              <a:ext uri="{FF2B5EF4-FFF2-40B4-BE49-F238E27FC236}">
                <a16:creationId xmlns:a16="http://schemas.microsoft.com/office/drawing/2014/main" id="{B20F4F59-9187-5758-9690-059B4F10E398}"/>
              </a:ext>
            </a:extLst>
          </p:cNvPr>
          <p:cNvSpPr>
            <a:spLocks noGrp="1"/>
          </p:cNvSpPr>
          <p:nvPr>
            <p:ph type="body" sz="quarter" idx="34" hasCustomPrompt="1"/>
          </p:nvPr>
        </p:nvSpPr>
        <p:spPr>
          <a:xfrm>
            <a:off x="3284844" y="2764840"/>
            <a:ext cx="2615184" cy="3680410"/>
          </a:xfrm>
        </p:spPr>
        <p:txBody>
          <a:bodyPr vert="horz" lIns="91440" tIns="45720" rIns="91440" bIns="45720" rtlCol="0">
            <a:normAutofit/>
          </a:bodyPr>
          <a:lstStyle>
            <a:lvl1pPr>
              <a:defRPr lang="en-US" sz="2100" dirty="0"/>
            </a:lvl1pPr>
            <a:lvl2pPr>
              <a:defRPr lang="en-US" sz="1900" dirty="0"/>
            </a:lvl2pPr>
            <a:lvl3pPr>
              <a:defRPr lang="en-US" sz="1900" dirty="0"/>
            </a:lvl3pPr>
            <a:lvl4pPr>
              <a:defRPr lang="en-US" sz="1900" dirty="0"/>
            </a:lvl4pPr>
            <a:lvl5pPr>
              <a:defRPr lang="en-US" sz="1900" dirty="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4" name="Text Placeholder 5">
            <a:extLst>
              <a:ext uri="{FF2B5EF4-FFF2-40B4-BE49-F238E27FC236}">
                <a16:creationId xmlns:a16="http://schemas.microsoft.com/office/drawing/2014/main" id="{CD5371A2-75DD-FDDB-A233-6585D6374ECE}"/>
              </a:ext>
            </a:extLst>
          </p:cNvPr>
          <p:cNvSpPr>
            <a:spLocks noGrp="1"/>
          </p:cNvSpPr>
          <p:nvPr>
            <p:ph type="body" sz="quarter" idx="35" hasCustomPrompt="1"/>
          </p:nvPr>
        </p:nvSpPr>
        <p:spPr>
          <a:xfrm>
            <a:off x="6254496" y="2764840"/>
            <a:ext cx="2615184" cy="3680410"/>
          </a:xfrm>
        </p:spPr>
        <p:txBody>
          <a:bodyPr vert="horz" lIns="91440" tIns="45720" rIns="91440" bIns="45720" rtlCol="0">
            <a:normAutofit/>
          </a:bodyPr>
          <a:lstStyle>
            <a:lvl1pPr>
              <a:defRPr lang="en-US" sz="2100" dirty="0"/>
            </a:lvl1pPr>
            <a:lvl2pPr>
              <a:defRPr lang="en-US" sz="1900" dirty="0"/>
            </a:lvl2pPr>
            <a:lvl3pPr>
              <a:defRPr lang="en-US" sz="1900" dirty="0"/>
            </a:lvl3pPr>
            <a:lvl4pPr>
              <a:defRPr lang="en-US" sz="1900" dirty="0"/>
            </a:lvl4pPr>
            <a:lvl5pPr>
              <a:defRPr lang="en-US" sz="1900" dirty="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6" name="Text Placeholder 5">
            <a:extLst>
              <a:ext uri="{FF2B5EF4-FFF2-40B4-BE49-F238E27FC236}">
                <a16:creationId xmlns:a16="http://schemas.microsoft.com/office/drawing/2014/main" id="{ED991A6C-E392-9557-EF91-A906502C5456}"/>
              </a:ext>
            </a:extLst>
          </p:cNvPr>
          <p:cNvSpPr>
            <a:spLocks noGrp="1"/>
          </p:cNvSpPr>
          <p:nvPr>
            <p:ph type="body" sz="quarter" idx="36" hasCustomPrompt="1"/>
          </p:nvPr>
        </p:nvSpPr>
        <p:spPr>
          <a:xfrm>
            <a:off x="9232977" y="2764840"/>
            <a:ext cx="2615184" cy="3680410"/>
          </a:xfrm>
        </p:spPr>
        <p:txBody>
          <a:bodyPr vert="horz" lIns="91440" tIns="45720" rIns="91440" bIns="45720" rtlCol="0">
            <a:normAutofit/>
          </a:bodyPr>
          <a:lstStyle>
            <a:lvl1pPr>
              <a:defRPr lang="en-US" sz="2100" dirty="0"/>
            </a:lvl1pPr>
            <a:lvl2pPr>
              <a:defRPr lang="en-US" sz="1900" dirty="0"/>
            </a:lvl2pPr>
            <a:lvl3pPr>
              <a:defRPr lang="en-US" sz="1900" dirty="0"/>
            </a:lvl3pPr>
            <a:lvl4pPr>
              <a:defRPr lang="en-US" sz="1900" dirty="0"/>
            </a:lvl4pPr>
            <a:lvl5pPr>
              <a:defRPr lang="en-US" sz="1900" dirty="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6" name="Title 1">
            <a:extLst>
              <a:ext uri="{FF2B5EF4-FFF2-40B4-BE49-F238E27FC236}">
                <a16:creationId xmlns:a16="http://schemas.microsoft.com/office/drawing/2014/main" id="{F1791BF4-54FB-D459-8FD1-9F9812D22A0E}"/>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1613178565"/>
      </p:ext>
    </p:extLst>
  </p:cSld>
  <p:clrMapOvr>
    <a:masterClrMapping/>
  </p:clrMapOvr>
</p:sldLayout>
</file>

<file path=ppt/slideLayouts/slideLayout604.xml><?xml version="1.0" encoding="utf-8"?>
<p:sldLayout xmlns:a="http://schemas.openxmlformats.org/drawingml/2006/main" xmlns:r="http://schemas.openxmlformats.org/officeDocument/2006/relationships" xmlns:p="http://schemas.openxmlformats.org/presentationml/2006/main" preserve="1" userDrawn="1">
  <p:cSld name="White Background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14433784"/>
      </p:ext>
    </p:extLst>
  </p:cSld>
  <p:clrMapOvr>
    <a:masterClrMapping/>
  </p:clrMapOvr>
</p:sldLayout>
</file>

<file path=ppt/slideLayouts/slideLayout605.xml><?xml version="1.0" encoding="utf-8"?>
<p:sldLayout xmlns:a="http://schemas.openxmlformats.org/drawingml/2006/main" xmlns:r="http://schemas.openxmlformats.org/officeDocument/2006/relationships" xmlns:p="http://schemas.openxmlformats.org/presentationml/2006/main" userDrawn="1">
  <p:cSld name="Green Background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4737134"/>
      </p:ext>
    </p:extLst>
  </p:cSld>
  <p:clrMapOvr>
    <a:masterClrMapping/>
  </p:clrMapOvr>
</p:sldLayout>
</file>

<file path=ppt/slideLayouts/slideLayout606.xml><?xml version="1.0" encoding="utf-8"?>
<p:sldLayout xmlns:a="http://schemas.openxmlformats.org/drawingml/2006/main" xmlns:r="http://schemas.openxmlformats.org/officeDocument/2006/relationships" xmlns:p="http://schemas.openxmlformats.org/presentationml/2006/main" showMasterSp="0" userDrawn="1">
  <p:cSld name="Title Only - Dark">
    <p:bg>
      <p:bgPr>
        <a:solidFill>
          <a:schemeClr val="tx2">
            <a:lumMod val="5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38D6546-A7A6-4C59-B5B0-00C27AC441A2}"/>
              </a:ext>
            </a:extLst>
          </p:cNvPr>
          <p:cNvSpPr txBox="1"/>
          <p:nvPr userDrawn="1"/>
        </p:nvSpPr>
        <p:spPr>
          <a:xfrm>
            <a:off x="409574" y="6438488"/>
            <a:ext cx="3500654" cy="246221"/>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1BB37B-1DAA-4640-8D79-39B1F1745DE7}" type="slidenum">
              <a:rPr lang="en-US" sz="1000" smtClean="0">
                <a:solidFill>
                  <a:schemeClr val="bg1"/>
                </a:solidFill>
                <a:latin typeface="Arial" panose="020B0604020202020204" pitchFamily="34" charset="0"/>
                <a:ea typeface="Open Sans Light" panose="020B0306030504020204" pitchFamily="34" charset="0"/>
                <a:cs typeface="Arial" panose="020B0604020202020204" pitchFamily="34" charset="0"/>
              </a:rPr>
              <a:t>‹N°›</a:t>
            </a:fld>
            <a:r>
              <a:rPr lang="en-US" sz="1000" dirty="0">
                <a:solidFill>
                  <a:schemeClr val="bg1"/>
                </a:solidFill>
                <a:latin typeface="Arial" panose="020B0604020202020204" pitchFamily="34" charset="0"/>
                <a:ea typeface="Open Sans Light" panose="020B0306030504020204" pitchFamily="34" charset="0"/>
                <a:cs typeface="Arial" panose="020B0604020202020204" pitchFamily="34" charset="0"/>
              </a:rPr>
              <a:t>   |   Copyright © 2022 OneTrust LLC</a:t>
            </a:r>
          </a:p>
        </p:txBody>
      </p:sp>
    </p:spTree>
    <p:extLst>
      <p:ext uri="{BB962C8B-B14F-4D97-AF65-F5344CB8AC3E}">
        <p14:creationId xmlns:p14="http://schemas.microsoft.com/office/powerpoint/2010/main" val="1626789127"/>
      </p:ext>
    </p:extLst>
  </p:cSld>
  <p:clrMapOvr>
    <a:masterClrMapping/>
  </p:clrMapOvr>
</p:sldLayout>
</file>

<file path=ppt/slideLayouts/slideLayout607.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7F519-456A-4728-90EE-650D137BF1E2}"/>
              </a:ext>
            </a:extLst>
          </p:cNvPr>
          <p:cNvSpPr>
            <a:spLocks noGrp="1"/>
          </p:cNvSpPr>
          <p:nvPr>
            <p:ph type="title"/>
          </p:nvPr>
        </p:nvSpPr>
        <p:spPr/>
        <p:txBody>
          <a:bodyPr/>
          <a:lstStyle>
            <a:lvl1pPr>
              <a:defRPr/>
            </a:lvl1pPr>
          </a:lstStyle>
          <a:p>
            <a:r>
              <a:rPr lang="en-US"/>
              <a:t>Click to edit Master title style</a:t>
            </a:r>
          </a:p>
        </p:txBody>
      </p:sp>
    </p:spTree>
    <p:extLst>
      <p:ext uri="{BB962C8B-B14F-4D97-AF65-F5344CB8AC3E}">
        <p14:creationId xmlns:p14="http://schemas.microsoft.com/office/powerpoint/2010/main" val="548504404"/>
      </p:ext>
    </p:extLst>
  </p:cSld>
  <p:clrMapOvr>
    <a:masterClrMapping/>
  </p:clrMapOvr>
</p:sldLayout>
</file>

<file path=ppt/slideLayouts/slideLayout608.xml><?xml version="1.0" encoding="utf-8"?>
<p:sldLayout xmlns:a="http://schemas.openxmlformats.org/drawingml/2006/main" xmlns:r="http://schemas.openxmlformats.org/officeDocument/2006/relationships" xmlns:p="http://schemas.openxmlformats.org/presentationml/2006/main" userDrawn="1">
  <p:cSld name="Title, Content_Blue">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3995B2F-87B2-4ABA-A5FE-48A7764C3F17}"/>
              </a:ext>
            </a:extLst>
          </p:cNvPr>
          <p:cNvSpPr>
            <a:spLocks noGrp="1"/>
          </p:cNvSpPr>
          <p:nvPr>
            <p:ph type="body" sz="quarter" idx="11"/>
          </p:nvPr>
        </p:nvSpPr>
        <p:spPr>
          <a:xfrm>
            <a:off x="409575" y="1565275"/>
            <a:ext cx="11384756" cy="461168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56FCF665-652A-4B75-8C1E-DD776410AB3B}"/>
              </a:ext>
            </a:extLst>
          </p:cNvPr>
          <p:cNvSpPr>
            <a:spLocks noGrp="1"/>
          </p:cNvSpPr>
          <p:nvPr>
            <p:ph type="title"/>
          </p:nvPr>
        </p:nvSpPr>
        <p:spPr/>
        <p:txBody>
          <a:bodyPr/>
          <a:lstStyle>
            <a:lvl1pPr>
              <a:defRPr/>
            </a:lvl1pPr>
          </a:lstStyle>
          <a:p>
            <a:r>
              <a:rPr lang="en-US"/>
              <a:t>Click to edit Master title style</a:t>
            </a:r>
          </a:p>
        </p:txBody>
      </p:sp>
    </p:spTree>
    <p:extLst>
      <p:ext uri="{BB962C8B-B14F-4D97-AF65-F5344CB8AC3E}">
        <p14:creationId xmlns:p14="http://schemas.microsoft.com/office/powerpoint/2010/main" val="968547264"/>
      </p:ext>
    </p:extLst>
  </p:cSld>
  <p:clrMapOvr>
    <a:masterClrMapping/>
  </p:clrMapOvr>
</p:sldLayout>
</file>

<file path=ppt/slideLayouts/slideLayout609.xml><?xml version="1.0" encoding="utf-8"?>
<p:sldLayout xmlns:a="http://schemas.openxmlformats.org/drawingml/2006/main" xmlns:r="http://schemas.openxmlformats.org/officeDocument/2006/relationships" xmlns:p="http://schemas.openxmlformats.org/presentationml/2006/main" userDrawn="1">
  <p:cSld name="Section Dividers 1">
    <p:spTree>
      <p:nvGrpSpPr>
        <p:cNvPr id="1" name=""/>
        <p:cNvGrpSpPr/>
        <p:nvPr/>
      </p:nvGrpSpPr>
      <p:grpSpPr>
        <a:xfrm>
          <a:off x="0" y="0"/>
          <a:ext cx="0" cy="0"/>
          <a:chOff x="0" y="0"/>
          <a:chExt cx="0" cy="0"/>
        </a:xfrm>
      </p:grpSpPr>
      <p:pic>
        <p:nvPicPr>
          <p:cNvPr id="7" name="OT_Step_Gradients_RGB_Step_Kaleid_Grn_Lrg .png">
            <a:extLst>
              <a:ext uri="{FF2B5EF4-FFF2-40B4-BE49-F238E27FC236}">
                <a16:creationId xmlns:a16="http://schemas.microsoft.com/office/drawing/2014/main" id="{28C81A18-F402-86AE-EE58-0D74E74D97A2}"/>
              </a:ext>
            </a:extLst>
          </p:cNvPr>
          <p:cNvPicPr>
            <a:picLocks noChangeAspect="1"/>
          </p:cNvPicPr>
          <p:nvPr userDrawn="1"/>
        </p:nvPicPr>
        <p:blipFill>
          <a:blip r:embed="rId2"/>
          <a:srcRect b="4629"/>
          <a:stretch>
            <a:fillRect/>
          </a:stretch>
        </p:blipFill>
        <p:spPr>
          <a:xfrm>
            <a:off x="4761" y="-6112"/>
            <a:ext cx="12187239" cy="6540500"/>
          </a:xfrm>
          <a:prstGeom prst="rect">
            <a:avLst/>
          </a:prstGeom>
          <a:ln w="12700">
            <a:miter lim="400000"/>
          </a:ln>
        </p:spPr>
      </p:pic>
      <p:sp>
        <p:nvSpPr>
          <p:cNvPr id="2" name="Title 1">
            <a:extLst>
              <a:ext uri="{FF2B5EF4-FFF2-40B4-BE49-F238E27FC236}">
                <a16:creationId xmlns:a16="http://schemas.microsoft.com/office/drawing/2014/main" id="{947498AA-1C01-7B2B-9746-50E02DED8B50}"/>
              </a:ext>
            </a:extLst>
          </p:cNvPr>
          <p:cNvSpPr>
            <a:spLocks noGrp="1"/>
          </p:cNvSpPr>
          <p:nvPr>
            <p:ph type="title"/>
          </p:nvPr>
        </p:nvSpPr>
        <p:spPr/>
        <p:txBody>
          <a:bodyPr/>
          <a:lstStyle/>
          <a:p>
            <a:r>
              <a:rPr lang="en-US"/>
              <a:t>Click to edit Master title style</a:t>
            </a:r>
          </a:p>
        </p:txBody>
      </p:sp>
      <p:sp>
        <p:nvSpPr>
          <p:cNvPr id="9" name="Line">
            <a:extLst>
              <a:ext uri="{FF2B5EF4-FFF2-40B4-BE49-F238E27FC236}">
                <a16:creationId xmlns:a16="http://schemas.microsoft.com/office/drawing/2014/main" id="{D7BF7B95-BE95-554E-F529-C6BDE2A139FD}"/>
              </a:ext>
            </a:extLst>
          </p:cNvPr>
          <p:cNvSpPr/>
          <p:nvPr userDrawn="1"/>
        </p:nvSpPr>
        <p:spPr>
          <a:xfrm flipV="1">
            <a:off x="11446329" y="6638556"/>
            <a:ext cx="0" cy="121675"/>
          </a:xfrm>
          <a:prstGeom prst="line">
            <a:avLst/>
          </a:prstGeom>
          <a:ln w="25400">
            <a:solidFill>
              <a:srgbClr val="7F7F7F">
                <a:alpha val="30643"/>
              </a:srgbClr>
            </a:solidFill>
            <a:miter lim="400000"/>
          </a:ln>
        </p:spPr>
        <p:txBody>
          <a:bodyPr lIns="25390" tIns="25390" rIns="25390" bIns="25390" anchor="ctr"/>
          <a:lstStyle/>
          <a:p>
            <a:pPr defTabSz="228475">
              <a:defRPr sz="4000">
                <a:solidFill>
                  <a:srgbClr val="FFFFFF"/>
                </a:solidFill>
                <a:effectLst>
                  <a:outerShdw blurRad="38100" dist="12700" dir="5400000" rotWithShape="0">
                    <a:srgbClr val="000000">
                      <a:alpha val="50000"/>
                    </a:srgbClr>
                  </a:outerShdw>
                </a:effectLst>
              </a:defRPr>
            </a:pPr>
            <a:endParaRPr sz="1999">
              <a:solidFill>
                <a:srgbClr val="FFFFFF"/>
              </a:solidFill>
              <a:effectLst>
                <a:outerShdw blurRad="38100" dist="12700" dir="5400000" rotWithShape="0">
                  <a:srgbClr val="000000">
                    <a:alpha val="50000"/>
                  </a:srgbClr>
                </a:outerShdw>
              </a:effectLst>
              <a:latin typeface="Univers Light" panose="020B0403020202020204" pitchFamily="34" charset="0"/>
            </a:endParaRPr>
          </a:p>
        </p:txBody>
      </p:sp>
      <p:sp>
        <p:nvSpPr>
          <p:cNvPr id="12" name="Shape">
            <a:extLst>
              <a:ext uri="{FF2B5EF4-FFF2-40B4-BE49-F238E27FC236}">
                <a16:creationId xmlns:a16="http://schemas.microsoft.com/office/drawing/2014/main" id="{AA66AC30-7555-EDBC-4AC5-E4AA723458DC}"/>
              </a:ext>
            </a:extLst>
          </p:cNvPr>
          <p:cNvSpPr/>
          <p:nvPr userDrawn="1"/>
        </p:nvSpPr>
        <p:spPr>
          <a:xfrm>
            <a:off x="10407192" y="6618423"/>
            <a:ext cx="880747" cy="155544"/>
          </a:xfrm>
          <a:custGeom>
            <a:avLst/>
            <a:gdLst/>
            <a:ahLst/>
            <a:cxnLst>
              <a:cxn ang="0">
                <a:pos x="wd2" y="hd2"/>
              </a:cxn>
              <a:cxn ang="5400000">
                <a:pos x="wd2" y="hd2"/>
              </a:cxn>
              <a:cxn ang="10800000">
                <a:pos x="wd2" y="hd2"/>
              </a:cxn>
              <a:cxn ang="16200000">
                <a:pos x="wd2" y="hd2"/>
              </a:cxn>
            </a:cxnLst>
            <a:rect l="0" t="0" r="r" b="b"/>
            <a:pathLst>
              <a:path w="21600" h="21600" extrusionOk="0">
                <a:moveTo>
                  <a:pt x="10009" y="0"/>
                </a:moveTo>
                <a:cubicBezTo>
                  <a:pt x="10009" y="99"/>
                  <a:pt x="10007" y="892"/>
                  <a:pt x="10001" y="1487"/>
                </a:cubicBezTo>
                <a:cubicBezTo>
                  <a:pt x="9996" y="2086"/>
                  <a:pt x="9988" y="2589"/>
                  <a:pt x="9977" y="2990"/>
                </a:cubicBezTo>
                <a:cubicBezTo>
                  <a:pt x="9963" y="3718"/>
                  <a:pt x="9935" y="4199"/>
                  <a:pt x="9894" y="4430"/>
                </a:cubicBezTo>
                <a:cubicBezTo>
                  <a:pt x="9852" y="4665"/>
                  <a:pt x="9770" y="4801"/>
                  <a:pt x="9645" y="4839"/>
                </a:cubicBezTo>
                <a:cubicBezTo>
                  <a:pt x="9595" y="4862"/>
                  <a:pt x="9522" y="4876"/>
                  <a:pt x="9426" y="4884"/>
                </a:cubicBezTo>
                <a:cubicBezTo>
                  <a:pt x="9371" y="4891"/>
                  <a:pt x="9384" y="4896"/>
                  <a:pt x="9344" y="4896"/>
                </a:cubicBezTo>
                <a:lnTo>
                  <a:pt x="9344" y="6855"/>
                </a:lnTo>
                <a:lnTo>
                  <a:pt x="9940" y="6855"/>
                </a:lnTo>
                <a:lnTo>
                  <a:pt x="9940" y="9573"/>
                </a:lnTo>
                <a:lnTo>
                  <a:pt x="9940" y="9573"/>
                </a:lnTo>
                <a:lnTo>
                  <a:pt x="9940" y="17585"/>
                </a:lnTo>
                <a:cubicBezTo>
                  <a:pt x="9940" y="19936"/>
                  <a:pt x="10178" y="21278"/>
                  <a:pt x="10593" y="21278"/>
                </a:cubicBezTo>
                <a:lnTo>
                  <a:pt x="11307" y="21278"/>
                </a:lnTo>
                <a:lnTo>
                  <a:pt x="11307" y="19061"/>
                </a:lnTo>
                <a:lnTo>
                  <a:pt x="10806" y="19044"/>
                </a:lnTo>
                <a:cubicBezTo>
                  <a:pt x="10610" y="19044"/>
                  <a:pt x="10539" y="18642"/>
                  <a:pt x="10539" y="17531"/>
                </a:cubicBezTo>
                <a:lnTo>
                  <a:pt x="10539" y="6855"/>
                </a:lnTo>
                <a:lnTo>
                  <a:pt x="11307" y="6855"/>
                </a:lnTo>
                <a:lnTo>
                  <a:pt x="11307" y="4463"/>
                </a:lnTo>
                <a:lnTo>
                  <a:pt x="10539" y="4463"/>
                </a:lnTo>
                <a:lnTo>
                  <a:pt x="10539" y="0"/>
                </a:lnTo>
                <a:lnTo>
                  <a:pt x="10009" y="0"/>
                </a:lnTo>
                <a:close/>
                <a:moveTo>
                  <a:pt x="20302" y="0"/>
                </a:moveTo>
                <a:cubicBezTo>
                  <a:pt x="20302" y="99"/>
                  <a:pt x="20299" y="892"/>
                  <a:pt x="20294" y="1487"/>
                </a:cubicBezTo>
                <a:cubicBezTo>
                  <a:pt x="20289" y="2086"/>
                  <a:pt x="20281" y="2589"/>
                  <a:pt x="20270" y="2990"/>
                </a:cubicBezTo>
                <a:cubicBezTo>
                  <a:pt x="20255" y="3718"/>
                  <a:pt x="20228" y="4199"/>
                  <a:pt x="20187" y="4430"/>
                </a:cubicBezTo>
                <a:cubicBezTo>
                  <a:pt x="20146" y="4665"/>
                  <a:pt x="20063" y="4801"/>
                  <a:pt x="19938" y="4839"/>
                </a:cubicBezTo>
                <a:cubicBezTo>
                  <a:pt x="19888" y="4862"/>
                  <a:pt x="19815" y="4876"/>
                  <a:pt x="19719" y="4884"/>
                </a:cubicBezTo>
                <a:cubicBezTo>
                  <a:pt x="19664" y="4891"/>
                  <a:pt x="19677" y="4896"/>
                  <a:pt x="19638" y="4896"/>
                </a:cubicBezTo>
                <a:lnTo>
                  <a:pt x="19638" y="6855"/>
                </a:lnTo>
                <a:lnTo>
                  <a:pt x="20233" y="6855"/>
                </a:lnTo>
                <a:lnTo>
                  <a:pt x="20233" y="9573"/>
                </a:lnTo>
                <a:lnTo>
                  <a:pt x="20233" y="9573"/>
                </a:lnTo>
                <a:lnTo>
                  <a:pt x="20233" y="17585"/>
                </a:lnTo>
                <a:cubicBezTo>
                  <a:pt x="20233" y="19936"/>
                  <a:pt x="20471" y="21278"/>
                  <a:pt x="20886" y="21278"/>
                </a:cubicBezTo>
                <a:lnTo>
                  <a:pt x="21600" y="21278"/>
                </a:lnTo>
                <a:lnTo>
                  <a:pt x="21600" y="19061"/>
                </a:lnTo>
                <a:lnTo>
                  <a:pt x="21099" y="19044"/>
                </a:lnTo>
                <a:cubicBezTo>
                  <a:pt x="20903" y="19044"/>
                  <a:pt x="20832" y="18642"/>
                  <a:pt x="20832" y="17531"/>
                </a:cubicBezTo>
                <a:lnTo>
                  <a:pt x="20832" y="6855"/>
                </a:lnTo>
                <a:lnTo>
                  <a:pt x="21600" y="6855"/>
                </a:lnTo>
                <a:lnTo>
                  <a:pt x="21600" y="4463"/>
                </a:lnTo>
                <a:lnTo>
                  <a:pt x="20832" y="4463"/>
                </a:lnTo>
                <a:lnTo>
                  <a:pt x="20832" y="0"/>
                </a:lnTo>
                <a:lnTo>
                  <a:pt x="20302" y="0"/>
                </a:lnTo>
                <a:close/>
                <a:moveTo>
                  <a:pt x="1492" y="4127"/>
                </a:moveTo>
                <a:cubicBezTo>
                  <a:pt x="668" y="4127"/>
                  <a:pt x="0" y="7722"/>
                  <a:pt x="0" y="12864"/>
                </a:cubicBezTo>
                <a:cubicBezTo>
                  <a:pt x="0" y="18005"/>
                  <a:pt x="668" y="21600"/>
                  <a:pt x="1492" y="21600"/>
                </a:cubicBezTo>
                <a:cubicBezTo>
                  <a:pt x="2326" y="21600"/>
                  <a:pt x="2981" y="18005"/>
                  <a:pt x="2981" y="12864"/>
                </a:cubicBezTo>
                <a:cubicBezTo>
                  <a:pt x="2981" y="7722"/>
                  <a:pt x="2320" y="4127"/>
                  <a:pt x="1492" y="4127"/>
                </a:cubicBezTo>
                <a:close/>
                <a:moveTo>
                  <a:pt x="5029" y="4127"/>
                </a:moveTo>
                <a:cubicBezTo>
                  <a:pt x="4441" y="4127"/>
                  <a:pt x="4082" y="6042"/>
                  <a:pt x="3914" y="9671"/>
                </a:cubicBezTo>
                <a:lnTo>
                  <a:pt x="3914" y="4463"/>
                </a:lnTo>
                <a:lnTo>
                  <a:pt x="3354" y="4463"/>
                </a:lnTo>
                <a:lnTo>
                  <a:pt x="3354" y="21278"/>
                </a:lnTo>
                <a:lnTo>
                  <a:pt x="3969" y="21278"/>
                </a:lnTo>
                <a:lnTo>
                  <a:pt x="3969" y="11637"/>
                </a:lnTo>
                <a:cubicBezTo>
                  <a:pt x="3969" y="9722"/>
                  <a:pt x="4194" y="7017"/>
                  <a:pt x="4740" y="7017"/>
                </a:cubicBezTo>
                <a:cubicBezTo>
                  <a:pt x="5151" y="7017"/>
                  <a:pt x="5359" y="8780"/>
                  <a:pt x="5359" y="11015"/>
                </a:cubicBezTo>
                <a:lnTo>
                  <a:pt x="5359" y="21278"/>
                </a:lnTo>
                <a:lnTo>
                  <a:pt x="5974" y="21278"/>
                </a:lnTo>
                <a:lnTo>
                  <a:pt x="5974" y="9739"/>
                </a:lnTo>
                <a:cubicBezTo>
                  <a:pt x="5974" y="5993"/>
                  <a:pt x="5559" y="4127"/>
                  <a:pt x="5029" y="4127"/>
                </a:cubicBezTo>
                <a:close/>
                <a:moveTo>
                  <a:pt x="7817" y="4127"/>
                </a:moveTo>
                <a:cubicBezTo>
                  <a:pt x="6966" y="4127"/>
                  <a:pt x="6364" y="7654"/>
                  <a:pt x="6364" y="12998"/>
                </a:cubicBezTo>
                <a:cubicBezTo>
                  <a:pt x="6364" y="17854"/>
                  <a:pt x="6868" y="21600"/>
                  <a:pt x="7835" y="21600"/>
                </a:cubicBezTo>
                <a:cubicBezTo>
                  <a:pt x="8752" y="21600"/>
                  <a:pt x="9182" y="18234"/>
                  <a:pt x="9208" y="15227"/>
                </a:cubicBezTo>
                <a:lnTo>
                  <a:pt x="8580" y="15227"/>
                </a:lnTo>
                <a:cubicBezTo>
                  <a:pt x="8535" y="17646"/>
                  <a:pt x="8360" y="19131"/>
                  <a:pt x="7841" y="19131"/>
                </a:cubicBezTo>
                <a:cubicBezTo>
                  <a:pt x="7322" y="19131"/>
                  <a:pt x="7049" y="16846"/>
                  <a:pt x="7049" y="13066"/>
                </a:cubicBezTo>
                <a:lnTo>
                  <a:pt x="7049" y="12763"/>
                </a:lnTo>
                <a:lnTo>
                  <a:pt x="9226" y="12763"/>
                </a:lnTo>
                <a:cubicBezTo>
                  <a:pt x="9208" y="7453"/>
                  <a:pt x="8731" y="4127"/>
                  <a:pt x="7817" y="4127"/>
                </a:cubicBezTo>
                <a:close/>
                <a:moveTo>
                  <a:pt x="18199" y="4137"/>
                </a:moveTo>
                <a:cubicBezTo>
                  <a:pt x="17553" y="4137"/>
                  <a:pt x="17102" y="5916"/>
                  <a:pt x="17102" y="9039"/>
                </a:cubicBezTo>
                <a:cubicBezTo>
                  <a:pt x="17102" y="15321"/>
                  <a:pt x="18863" y="12568"/>
                  <a:pt x="18863" y="16660"/>
                </a:cubicBezTo>
                <a:cubicBezTo>
                  <a:pt x="18863" y="18039"/>
                  <a:pt x="18632" y="18913"/>
                  <a:pt x="18282" y="18913"/>
                </a:cubicBezTo>
                <a:cubicBezTo>
                  <a:pt x="17888" y="18913"/>
                  <a:pt x="17655" y="17948"/>
                  <a:pt x="17613" y="16470"/>
                </a:cubicBezTo>
                <a:lnTo>
                  <a:pt x="17003" y="16470"/>
                </a:lnTo>
                <a:cubicBezTo>
                  <a:pt x="17039" y="19560"/>
                  <a:pt x="17537" y="21600"/>
                  <a:pt x="18282" y="21600"/>
                </a:cubicBezTo>
                <a:cubicBezTo>
                  <a:pt x="18946" y="21600"/>
                  <a:pt x="19444" y="19818"/>
                  <a:pt x="19444" y="16493"/>
                </a:cubicBezTo>
                <a:cubicBezTo>
                  <a:pt x="19444" y="10213"/>
                  <a:pt x="17683" y="12936"/>
                  <a:pt x="17683" y="8870"/>
                </a:cubicBezTo>
                <a:cubicBezTo>
                  <a:pt x="17683" y="7631"/>
                  <a:pt x="17891" y="6822"/>
                  <a:pt x="18199" y="6822"/>
                </a:cubicBezTo>
                <a:cubicBezTo>
                  <a:pt x="18561" y="6822"/>
                  <a:pt x="18760" y="7727"/>
                  <a:pt x="18784" y="9171"/>
                </a:cubicBezTo>
                <a:lnTo>
                  <a:pt x="19390" y="9171"/>
                </a:lnTo>
                <a:cubicBezTo>
                  <a:pt x="19378" y="6184"/>
                  <a:pt x="18934" y="4137"/>
                  <a:pt x="18199" y="4137"/>
                </a:cubicBezTo>
                <a:close/>
                <a:moveTo>
                  <a:pt x="11815" y="4461"/>
                </a:moveTo>
                <a:lnTo>
                  <a:pt x="11815" y="21276"/>
                </a:lnTo>
                <a:lnTo>
                  <a:pt x="12426" y="21276"/>
                </a:lnTo>
                <a:lnTo>
                  <a:pt x="12426" y="13672"/>
                </a:lnTo>
                <a:cubicBezTo>
                  <a:pt x="12426" y="13086"/>
                  <a:pt x="12433" y="12500"/>
                  <a:pt x="12451" y="11922"/>
                </a:cubicBezTo>
                <a:cubicBezTo>
                  <a:pt x="12541" y="8873"/>
                  <a:pt x="12819" y="7815"/>
                  <a:pt x="13253" y="7815"/>
                </a:cubicBezTo>
                <a:cubicBezTo>
                  <a:pt x="13325" y="7815"/>
                  <a:pt x="13405" y="7850"/>
                  <a:pt x="13611" y="7916"/>
                </a:cubicBezTo>
                <a:lnTo>
                  <a:pt x="13611" y="7519"/>
                </a:lnTo>
                <a:lnTo>
                  <a:pt x="13611" y="4463"/>
                </a:lnTo>
                <a:lnTo>
                  <a:pt x="13188" y="4463"/>
                </a:lnTo>
                <a:cubicBezTo>
                  <a:pt x="12921" y="4463"/>
                  <a:pt x="12698" y="5361"/>
                  <a:pt x="12580" y="6714"/>
                </a:cubicBezTo>
                <a:lnTo>
                  <a:pt x="12580" y="6716"/>
                </a:lnTo>
                <a:cubicBezTo>
                  <a:pt x="12488" y="7619"/>
                  <a:pt x="12377" y="9663"/>
                  <a:pt x="12373" y="9737"/>
                </a:cubicBezTo>
                <a:lnTo>
                  <a:pt x="12373" y="4461"/>
                </a:lnTo>
                <a:lnTo>
                  <a:pt x="11815" y="4461"/>
                </a:lnTo>
                <a:close/>
                <a:moveTo>
                  <a:pt x="14008" y="4463"/>
                </a:moveTo>
                <a:lnTo>
                  <a:pt x="14008" y="15988"/>
                </a:lnTo>
                <a:cubicBezTo>
                  <a:pt x="14008" y="19735"/>
                  <a:pt x="14411" y="21600"/>
                  <a:pt x="14927" y="21600"/>
                </a:cubicBezTo>
                <a:cubicBezTo>
                  <a:pt x="15500" y="21600"/>
                  <a:pt x="15850" y="19685"/>
                  <a:pt x="15986" y="16056"/>
                </a:cubicBezTo>
                <a:lnTo>
                  <a:pt x="15986" y="21278"/>
                </a:lnTo>
                <a:lnTo>
                  <a:pt x="16571" y="21278"/>
                </a:lnTo>
                <a:lnTo>
                  <a:pt x="16571" y="4463"/>
                </a:lnTo>
                <a:lnTo>
                  <a:pt x="15960" y="4463"/>
                </a:lnTo>
                <a:lnTo>
                  <a:pt x="15960" y="14090"/>
                </a:lnTo>
                <a:cubicBezTo>
                  <a:pt x="15960" y="16005"/>
                  <a:pt x="15740" y="18711"/>
                  <a:pt x="15209" y="18711"/>
                </a:cubicBezTo>
                <a:cubicBezTo>
                  <a:pt x="14809" y="18711"/>
                  <a:pt x="14619" y="16947"/>
                  <a:pt x="14619" y="14712"/>
                </a:cubicBezTo>
                <a:lnTo>
                  <a:pt x="14619" y="4463"/>
                </a:lnTo>
                <a:lnTo>
                  <a:pt x="14008" y="4463"/>
                </a:lnTo>
                <a:close/>
                <a:moveTo>
                  <a:pt x="1498" y="6411"/>
                </a:moveTo>
                <a:cubicBezTo>
                  <a:pt x="1993" y="6411"/>
                  <a:pt x="2299" y="8596"/>
                  <a:pt x="2299" y="12864"/>
                </a:cubicBezTo>
                <a:cubicBezTo>
                  <a:pt x="2299" y="16846"/>
                  <a:pt x="1993" y="19281"/>
                  <a:pt x="1498" y="19281"/>
                </a:cubicBezTo>
                <a:cubicBezTo>
                  <a:pt x="1006" y="19281"/>
                  <a:pt x="682" y="16846"/>
                  <a:pt x="682" y="12864"/>
                </a:cubicBezTo>
                <a:cubicBezTo>
                  <a:pt x="682" y="8596"/>
                  <a:pt x="1006" y="6411"/>
                  <a:pt x="1498" y="6411"/>
                </a:cubicBezTo>
                <a:close/>
                <a:moveTo>
                  <a:pt x="7823" y="6596"/>
                </a:moveTo>
                <a:cubicBezTo>
                  <a:pt x="8313" y="6596"/>
                  <a:pt x="8530" y="8704"/>
                  <a:pt x="8549" y="10926"/>
                </a:cubicBezTo>
                <a:lnTo>
                  <a:pt x="7078" y="10926"/>
                </a:lnTo>
                <a:cubicBezTo>
                  <a:pt x="7154" y="8079"/>
                  <a:pt x="7412" y="6596"/>
                  <a:pt x="7823" y="6596"/>
                </a:cubicBezTo>
                <a:close/>
              </a:path>
            </a:pathLst>
          </a:custGeom>
          <a:solidFill>
            <a:schemeClr val="bg1"/>
          </a:solidFill>
          <a:ln w="12700">
            <a:miter lim="400000"/>
          </a:ln>
        </p:spPr>
        <p:txBody>
          <a:bodyPr lIns="0" tIns="0" rIns="0" bIns="0" anchor="ctr"/>
          <a:lstStyle/>
          <a:p>
            <a:pPr algn="l" defTabSz="228509">
              <a:defRPr sz="1200"/>
            </a:pPr>
            <a:endParaRPr sz="600"/>
          </a:p>
        </p:txBody>
      </p:sp>
      <p:sp>
        <p:nvSpPr>
          <p:cNvPr id="13" name="© 2022 OneTrust, LLC. All Rights Reserved.">
            <a:extLst>
              <a:ext uri="{FF2B5EF4-FFF2-40B4-BE49-F238E27FC236}">
                <a16:creationId xmlns:a16="http://schemas.microsoft.com/office/drawing/2014/main" id="{CE9C2C9B-8F1B-17FC-3D9C-63ABFDF8C9D7}"/>
              </a:ext>
            </a:extLst>
          </p:cNvPr>
          <p:cNvSpPr txBox="1"/>
          <p:nvPr userDrawn="1"/>
        </p:nvSpPr>
        <p:spPr>
          <a:xfrm>
            <a:off x="323141" y="6589118"/>
            <a:ext cx="3169804" cy="2205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390" tIns="25390" rIns="25390" bIns="25390" anchor="ctr">
            <a:spAutoFit/>
          </a:bodyPr>
          <a:lstStyle>
            <a:lvl1pPr algn="l" defTabSz="457200">
              <a:defRPr sz="2200">
                <a:solidFill>
                  <a:srgbClr val="7F7F7F"/>
                </a:solidFill>
                <a:latin typeface="Univers Light"/>
                <a:ea typeface="Univers Light"/>
                <a:cs typeface="Univers Light"/>
                <a:sym typeface="Univers Light"/>
              </a:defRPr>
            </a:lvl1pPr>
          </a:lstStyle>
          <a:p>
            <a:pPr marL="0" marR="0" lvl="0" indent="0" algn="l" defTabSz="457200" eaLnBrk="1" fontAlgn="auto" latinLnBrk="0" hangingPunct="1">
              <a:lnSpc>
                <a:spcPct val="100000"/>
              </a:lnSpc>
              <a:spcBef>
                <a:spcPts val="0"/>
              </a:spcBef>
              <a:spcAft>
                <a:spcPts val="0"/>
              </a:spcAft>
              <a:buClrTx/>
              <a:buSzTx/>
              <a:buFontTx/>
              <a:buNone/>
              <a:tabLst/>
              <a:defRPr/>
            </a:pPr>
            <a:r>
              <a:rPr kumimoji="0" sz="1100" b="0" i="0" u="none" strike="noStrike" kern="0" cap="none" spc="0" normalizeH="0" baseline="0" noProof="0">
                <a:ln>
                  <a:noFill/>
                </a:ln>
                <a:solidFill>
                  <a:schemeClr val="bg1"/>
                </a:solidFill>
                <a:effectLst/>
                <a:uLnTx/>
                <a:uFillTx/>
                <a:latin typeface="Univers Light"/>
                <a:sym typeface="Univers Light"/>
              </a:rPr>
              <a:t>© </a:t>
            </a:r>
            <a:fld id="{C29453A5-8F89-8840-8AD2-0CEAF37659F3}" type="datetimeyyyy">
              <a:rPr kumimoji="0" lang="en-US" sz="1100" b="0" i="0" u="none" strike="noStrike" kern="0" cap="none" spc="0" normalizeH="0" baseline="0" noProof="0" smtClean="0">
                <a:ln>
                  <a:noFill/>
                </a:ln>
                <a:solidFill>
                  <a:schemeClr val="bg1"/>
                </a:solidFill>
                <a:effectLst/>
                <a:uLnTx/>
                <a:uFillTx/>
                <a:latin typeface="Univers Light"/>
                <a:sym typeface="Univers Light"/>
              </a:rPr>
              <a:t>2024</a:t>
            </a:fld>
            <a:r>
              <a:rPr kumimoji="0" lang="en-US" sz="1100" b="0" i="0" u="none" strike="noStrike" kern="0" cap="none" spc="0" normalizeH="0" baseline="0" noProof="0">
                <a:ln>
                  <a:noFill/>
                </a:ln>
                <a:solidFill>
                  <a:schemeClr val="bg1"/>
                </a:solidFill>
                <a:effectLst/>
                <a:uLnTx/>
                <a:uFillTx/>
                <a:latin typeface="Univers Light"/>
                <a:sym typeface="Univers Light"/>
              </a:rPr>
              <a:t> </a:t>
            </a:r>
            <a:r>
              <a:rPr kumimoji="0" sz="1100" b="0" i="0" u="none" strike="noStrike" kern="0" cap="none" spc="0" normalizeH="0" baseline="0" noProof="0">
                <a:ln>
                  <a:noFill/>
                </a:ln>
                <a:solidFill>
                  <a:schemeClr val="bg1"/>
                </a:solidFill>
                <a:effectLst/>
                <a:uLnTx/>
                <a:uFillTx/>
                <a:latin typeface="Univers Light"/>
                <a:sym typeface="Univers Light"/>
              </a:rPr>
              <a:t>OneTrust, LLC</a:t>
            </a:r>
          </a:p>
        </p:txBody>
      </p:sp>
    </p:spTree>
    <p:extLst>
      <p:ext uri="{BB962C8B-B14F-4D97-AF65-F5344CB8AC3E}">
        <p14:creationId xmlns:p14="http://schemas.microsoft.com/office/powerpoint/2010/main" val="33952489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White Background Title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11544300" cy="582612"/>
          </a:xfrm>
        </p:spPr>
        <p:txBody>
          <a:bodyPr vert="horz" lIns="91440" tIns="45720" rIns="91440" bIns="45720" rtlCol="0">
            <a:normAutofit/>
          </a:bodyPr>
          <a:lstStyle>
            <a:lvl1pPr marL="0" indent="0">
              <a:buFontTx/>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Tree>
    <p:extLst>
      <p:ext uri="{BB962C8B-B14F-4D97-AF65-F5344CB8AC3E}">
        <p14:creationId xmlns:p14="http://schemas.microsoft.com/office/powerpoint/2010/main" val="2181163570"/>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610.xml><?xml version="1.0" encoding="utf-8"?>
<p:sldLayout xmlns:a="http://schemas.openxmlformats.org/drawingml/2006/main" xmlns:r="http://schemas.openxmlformats.org/officeDocument/2006/relationships" xmlns:p="http://schemas.openxmlformats.org/presentationml/2006/main" userDrawn="1">
  <p:cSld name="Section Dividers 2">
    <p:spTree>
      <p:nvGrpSpPr>
        <p:cNvPr id="1" name=""/>
        <p:cNvGrpSpPr/>
        <p:nvPr/>
      </p:nvGrpSpPr>
      <p:grpSpPr>
        <a:xfrm>
          <a:off x="0" y="0"/>
          <a:ext cx="0" cy="0"/>
          <a:chOff x="0" y="0"/>
          <a:chExt cx="0" cy="0"/>
        </a:xfrm>
      </p:grpSpPr>
      <p:pic>
        <p:nvPicPr>
          <p:cNvPr id="7" name="OT_Step_Gradients_RGB_Step_Square_1A.png">
            <a:extLst>
              <a:ext uri="{FF2B5EF4-FFF2-40B4-BE49-F238E27FC236}">
                <a16:creationId xmlns:a16="http://schemas.microsoft.com/office/drawing/2014/main" id="{4F4C4502-B1C5-11D5-EECE-8729435E0DB2}"/>
              </a:ext>
            </a:extLst>
          </p:cNvPr>
          <p:cNvPicPr>
            <a:picLocks noChangeAspect="1"/>
          </p:cNvPicPr>
          <p:nvPr userDrawn="1"/>
        </p:nvPicPr>
        <p:blipFill>
          <a:blip r:embed="rId2"/>
          <a:srcRect b="4452"/>
          <a:stretch>
            <a:fillRect/>
          </a:stretch>
        </p:blipFill>
        <p:spPr>
          <a:xfrm>
            <a:off x="0" y="284"/>
            <a:ext cx="12187239" cy="6540501"/>
          </a:xfrm>
          <a:prstGeom prst="rect">
            <a:avLst/>
          </a:prstGeom>
          <a:ln w="12700">
            <a:miter lim="400000"/>
          </a:ln>
        </p:spPr>
      </p:pic>
      <p:sp>
        <p:nvSpPr>
          <p:cNvPr id="2" name="Title 1">
            <a:extLst>
              <a:ext uri="{FF2B5EF4-FFF2-40B4-BE49-F238E27FC236}">
                <a16:creationId xmlns:a16="http://schemas.microsoft.com/office/drawing/2014/main" id="{947498AA-1C01-7B2B-9746-50E02DED8B50}"/>
              </a:ext>
            </a:extLst>
          </p:cNvPr>
          <p:cNvSpPr>
            <a:spLocks noGrp="1"/>
          </p:cNvSpPr>
          <p:nvPr>
            <p:ph type="title"/>
          </p:nvPr>
        </p:nvSpPr>
        <p:spPr/>
        <p:txBody>
          <a:bodyPr/>
          <a:lstStyle/>
          <a:p>
            <a:r>
              <a:rPr lang="en-US"/>
              <a:t>Click to edit Master title style</a:t>
            </a:r>
          </a:p>
        </p:txBody>
      </p:sp>
      <p:sp>
        <p:nvSpPr>
          <p:cNvPr id="9" name="Line">
            <a:extLst>
              <a:ext uri="{FF2B5EF4-FFF2-40B4-BE49-F238E27FC236}">
                <a16:creationId xmlns:a16="http://schemas.microsoft.com/office/drawing/2014/main" id="{D7BF7B95-BE95-554E-F529-C6BDE2A139FD}"/>
              </a:ext>
            </a:extLst>
          </p:cNvPr>
          <p:cNvSpPr/>
          <p:nvPr userDrawn="1"/>
        </p:nvSpPr>
        <p:spPr>
          <a:xfrm flipV="1">
            <a:off x="11446329" y="6638556"/>
            <a:ext cx="0" cy="121675"/>
          </a:xfrm>
          <a:prstGeom prst="line">
            <a:avLst/>
          </a:prstGeom>
          <a:ln w="25400">
            <a:solidFill>
              <a:srgbClr val="7F7F7F">
                <a:alpha val="30643"/>
              </a:srgbClr>
            </a:solidFill>
            <a:miter lim="400000"/>
          </a:ln>
        </p:spPr>
        <p:txBody>
          <a:bodyPr lIns="25390" tIns="25390" rIns="25390" bIns="25390" anchor="ctr"/>
          <a:lstStyle/>
          <a:p>
            <a:pPr defTabSz="228475">
              <a:defRPr sz="4000">
                <a:solidFill>
                  <a:srgbClr val="FFFFFF"/>
                </a:solidFill>
                <a:effectLst>
                  <a:outerShdw blurRad="38100" dist="12700" dir="5400000" rotWithShape="0">
                    <a:srgbClr val="000000">
                      <a:alpha val="50000"/>
                    </a:srgbClr>
                  </a:outerShdw>
                </a:effectLst>
              </a:defRPr>
            </a:pPr>
            <a:endParaRPr sz="1999">
              <a:solidFill>
                <a:srgbClr val="FFFFFF"/>
              </a:solidFill>
              <a:effectLst>
                <a:outerShdw blurRad="38100" dist="12700" dir="5400000" rotWithShape="0">
                  <a:srgbClr val="000000">
                    <a:alpha val="50000"/>
                  </a:srgbClr>
                </a:outerShdw>
              </a:effectLst>
              <a:latin typeface="Univers Light" panose="020B0403020202020204" pitchFamily="34" charset="0"/>
            </a:endParaRPr>
          </a:p>
        </p:txBody>
      </p:sp>
      <p:sp>
        <p:nvSpPr>
          <p:cNvPr id="5" name="Shape">
            <a:extLst>
              <a:ext uri="{FF2B5EF4-FFF2-40B4-BE49-F238E27FC236}">
                <a16:creationId xmlns:a16="http://schemas.microsoft.com/office/drawing/2014/main" id="{2852362C-1621-38B3-8AE0-FCA8F895BB6D}"/>
              </a:ext>
            </a:extLst>
          </p:cNvPr>
          <p:cNvSpPr/>
          <p:nvPr userDrawn="1"/>
        </p:nvSpPr>
        <p:spPr>
          <a:xfrm>
            <a:off x="10407192" y="6618423"/>
            <a:ext cx="880747" cy="155544"/>
          </a:xfrm>
          <a:custGeom>
            <a:avLst/>
            <a:gdLst/>
            <a:ahLst/>
            <a:cxnLst>
              <a:cxn ang="0">
                <a:pos x="wd2" y="hd2"/>
              </a:cxn>
              <a:cxn ang="5400000">
                <a:pos x="wd2" y="hd2"/>
              </a:cxn>
              <a:cxn ang="10800000">
                <a:pos x="wd2" y="hd2"/>
              </a:cxn>
              <a:cxn ang="16200000">
                <a:pos x="wd2" y="hd2"/>
              </a:cxn>
            </a:cxnLst>
            <a:rect l="0" t="0" r="r" b="b"/>
            <a:pathLst>
              <a:path w="21600" h="21600" extrusionOk="0">
                <a:moveTo>
                  <a:pt x="10009" y="0"/>
                </a:moveTo>
                <a:cubicBezTo>
                  <a:pt x="10009" y="99"/>
                  <a:pt x="10007" y="892"/>
                  <a:pt x="10001" y="1487"/>
                </a:cubicBezTo>
                <a:cubicBezTo>
                  <a:pt x="9996" y="2086"/>
                  <a:pt x="9988" y="2589"/>
                  <a:pt x="9977" y="2990"/>
                </a:cubicBezTo>
                <a:cubicBezTo>
                  <a:pt x="9963" y="3718"/>
                  <a:pt x="9935" y="4199"/>
                  <a:pt x="9894" y="4430"/>
                </a:cubicBezTo>
                <a:cubicBezTo>
                  <a:pt x="9852" y="4665"/>
                  <a:pt x="9770" y="4801"/>
                  <a:pt x="9645" y="4839"/>
                </a:cubicBezTo>
                <a:cubicBezTo>
                  <a:pt x="9595" y="4862"/>
                  <a:pt x="9522" y="4876"/>
                  <a:pt x="9426" y="4884"/>
                </a:cubicBezTo>
                <a:cubicBezTo>
                  <a:pt x="9371" y="4891"/>
                  <a:pt x="9384" y="4896"/>
                  <a:pt x="9344" y="4896"/>
                </a:cubicBezTo>
                <a:lnTo>
                  <a:pt x="9344" y="6855"/>
                </a:lnTo>
                <a:lnTo>
                  <a:pt x="9940" y="6855"/>
                </a:lnTo>
                <a:lnTo>
                  <a:pt x="9940" y="9573"/>
                </a:lnTo>
                <a:lnTo>
                  <a:pt x="9940" y="9573"/>
                </a:lnTo>
                <a:lnTo>
                  <a:pt x="9940" y="17585"/>
                </a:lnTo>
                <a:cubicBezTo>
                  <a:pt x="9940" y="19936"/>
                  <a:pt x="10178" y="21278"/>
                  <a:pt x="10593" y="21278"/>
                </a:cubicBezTo>
                <a:lnTo>
                  <a:pt x="11307" y="21278"/>
                </a:lnTo>
                <a:lnTo>
                  <a:pt x="11307" y="19061"/>
                </a:lnTo>
                <a:lnTo>
                  <a:pt x="10806" y="19044"/>
                </a:lnTo>
                <a:cubicBezTo>
                  <a:pt x="10610" y="19044"/>
                  <a:pt x="10539" y="18642"/>
                  <a:pt x="10539" y="17531"/>
                </a:cubicBezTo>
                <a:lnTo>
                  <a:pt x="10539" y="6855"/>
                </a:lnTo>
                <a:lnTo>
                  <a:pt x="11307" y="6855"/>
                </a:lnTo>
                <a:lnTo>
                  <a:pt x="11307" y="4463"/>
                </a:lnTo>
                <a:lnTo>
                  <a:pt x="10539" y="4463"/>
                </a:lnTo>
                <a:lnTo>
                  <a:pt x="10539" y="0"/>
                </a:lnTo>
                <a:lnTo>
                  <a:pt x="10009" y="0"/>
                </a:lnTo>
                <a:close/>
                <a:moveTo>
                  <a:pt x="20302" y="0"/>
                </a:moveTo>
                <a:cubicBezTo>
                  <a:pt x="20302" y="99"/>
                  <a:pt x="20299" y="892"/>
                  <a:pt x="20294" y="1487"/>
                </a:cubicBezTo>
                <a:cubicBezTo>
                  <a:pt x="20289" y="2086"/>
                  <a:pt x="20281" y="2589"/>
                  <a:pt x="20270" y="2990"/>
                </a:cubicBezTo>
                <a:cubicBezTo>
                  <a:pt x="20255" y="3718"/>
                  <a:pt x="20228" y="4199"/>
                  <a:pt x="20187" y="4430"/>
                </a:cubicBezTo>
                <a:cubicBezTo>
                  <a:pt x="20146" y="4665"/>
                  <a:pt x="20063" y="4801"/>
                  <a:pt x="19938" y="4839"/>
                </a:cubicBezTo>
                <a:cubicBezTo>
                  <a:pt x="19888" y="4862"/>
                  <a:pt x="19815" y="4876"/>
                  <a:pt x="19719" y="4884"/>
                </a:cubicBezTo>
                <a:cubicBezTo>
                  <a:pt x="19664" y="4891"/>
                  <a:pt x="19677" y="4896"/>
                  <a:pt x="19638" y="4896"/>
                </a:cubicBezTo>
                <a:lnTo>
                  <a:pt x="19638" y="6855"/>
                </a:lnTo>
                <a:lnTo>
                  <a:pt x="20233" y="6855"/>
                </a:lnTo>
                <a:lnTo>
                  <a:pt x="20233" y="9573"/>
                </a:lnTo>
                <a:lnTo>
                  <a:pt x="20233" y="9573"/>
                </a:lnTo>
                <a:lnTo>
                  <a:pt x="20233" y="17585"/>
                </a:lnTo>
                <a:cubicBezTo>
                  <a:pt x="20233" y="19936"/>
                  <a:pt x="20471" y="21278"/>
                  <a:pt x="20886" y="21278"/>
                </a:cubicBezTo>
                <a:lnTo>
                  <a:pt x="21600" y="21278"/>
                </a:lnTo>
                <a:lnTo>
                  <a:pt x="21600" y="19061"/>
                </a:lnTo>
                <a:lnTo>
                  <a:pt x="21099" y="19044"/>
                </a:lnTo>
                <a:cubicBezTo>
                  <a:pt x="20903" y="19044"/>
                  <a:pt x="20832" y="18642"/>
                  <a:pt x="20832" y="17531"/>
                </a:cubicBezTo>
                <a:lnTo>
                  <a:pt x="20832" y="6855"/>
                </a:lnTo>
                <a:lnTo>
                  <a:pt x="21600" y="6855"/>
                </a:lnTo>
                <a:lnTo>
                  <a:pt x="21600" y="4463"/>
                </a:lnTo>
                <a:lnTo>
                  <a:pt x="20832" y="4463"/>
                </a:lnTo>
                <a:lnTo>
                  <a:pt x="20832" y="0"/>
                </a:lnTo>
                <a:lnTo>
                  <a:pt x="20302" y="0"/>
                </a:lnTo>
                <a:close/>
                <a:moveTo>
                  <a:pt x="1492" y="4127"/>
                </a:moveTo>
                <a:cubicBezTo>
                  <a:pt x="668" y="4127"/>
                  <a:pt x="0" y="7722"/>
                  <a:pt x="0" y="12864"/>
                </a:cubicBezTo>
                <a:cubicBezTo>
                  <a:pt x="0" y="18005"/>
                  <a:pt x="668" y="21600"/>
                  <a:pt x="1492" y="21600"/>
                </a:cubicBezTo>
                <a:cubicBezTo>
                  <a:pt x="2326" y="21600"/>
                  <a:pt x="2981" y="18005"/>
                  <a:pt x="2981" y="12864"/>
                </a:cubicBezTo>
                <a:cubicBezTo>
                  <a:pt x="2981" y="7722"/>
                  <a:pt x="2320" y="4127"/>
                  <a:pt x="1492" y="4127"/>
                </a:cubicBezTo>
                <a:close/>
                <a:moveTo>
                  <a:pt x="5029" y="4127"/>
                </a:moveTo>
                <a:cubicBezTo>
                  <a:pt x="4441" y="4127"/>
                  <a:pt x="4082" y="6042"/>
                  <a:pt x="3914" y="9671"/>
                </a:cubicBezTo>
                <a:lnTo>
                  <a:pt x="3914" y="4463"/>
                </a:lnTo>
                <a:lnTo>
                  <a:pt x="3354" y="4463"/>
                </a:lnTo>
                <a:lnTo>
                  <a:pt x="3354" y="21278"/>
                </a:lnTo>
                <a:lnTo>
                  <a:pt x="3969" y="21278"/>
                </a:lnTo>
                <a:lnTo>
                  <a:pt x="3969" y="11637"/>
                </a:lnTo>
                <a:cubicBezTo>
                  <a:pt x="3969" y="9722"/>
                  <a:pt x="4194" y="7017"/>
                  <a:pt x="4740" y="7017"/>
                </a:cubicBezTo>
                <a:cubicBezTo>
                  <a:pt x="5151" y="7017"/>
                  <a:pt x="5359" y="8780"/>
                  <a:pt x="5359" y="11015"/>
                </a:cubicBezTo>
                <a:lnTo>
                  <a:pt x="5359" y="21278"/>
                </a:lnTo>
                <a:lnTo>
                  <a:pt x="5974" y="21278"/>
                </a:lnTo>
                <a:lnTo>
                  <a:pt x="5974" y="9739"/>
                </a:lnTo>
                <a:cubicBezTo>
                  <a:pt x="5974" y="5993"/>
                  <a:pt x="5559" y="4127"/>
                  <a:pt x="5029" y="4127"/>
                </a:cubicBezTo>
                <a:close/>
                <a:moveTo>
                  <a:pt x="7817" y="4127"/>
                </a:moveTo>
                <a:cubicBezTo>
                  <a:pt x="6966" y="4127"/>
                  <a:pt x="6364" y="7654"/>
                  <a:pt x="6364" y="12998"/>
                </a:cubicBezTo>
                <a:cubicBezTo>
                  <a:pt x="6364" y="17854"/>
                  <a:pt x="6868" y="21600"/>
                  <a:pt x="7835" y="21600"/>
                </a:cubicBezTo>
                <a:cubicBezTo>
                  <a:pt x="8752" y="21600"/>
                  <a:pt x="9182" y="18234"/>
                  <a:pt x="9208" y="15227"/>
                </a:cubicBezTo>
                <a:lnTo>
                  <a:pt x="8580" y="15227"/>
                </a:lnTo>
                <a:cubicBezTo>
                  <a:pt x="8535" y="17646"/>
                  <a:pt x="8360" y="19131"/>
                  <a:pt x="7841" y="19131"/>
                </a:cubicBezTo>
                <a:cubicBezTo>
                  <a:pt x="7322" y="19131"/>
                  <a:pt x="7049" y="16846"/>
                  <a:pt x="7049" y="13066"/>
                </a:cubicBezTo>
                <a:lnTo>
                  <a:pt x="7049" y="12763"/>
                </a:lnTo>
                <a:lnTo>
                  <a:pt x="9226" y="12763"/>
                </a:lnTo>
                <a:cubicBezTo>
                  <a:pt x="9208" y="7453"/>
                  <a:pt x="8731" y="4127"/>
                  <a:pt x="7817" y="4127"/>
                </a:cubicBezTo>
                <a:close/>
                <a:moveTo>
                  <a:pt x="18199" y="4137"/>
                </a:moveTo>
                <a:cubicBezTo>
                  <a:pt x="17553" y="4137"/>
                  <a:pt x="17102" y="5916"/>
                  <a:pt x="17102" y="9039"/>
                </a:cubicBezTo>
                <a:cubicBezTo>
                  <a:pt x="17102" y="15321"/>
                  <a:pt x="18863" y="12568"/>
                  <a:pt x="18863" y="16660"/>
                </a:cubicBezTo>
                <a:cubicBezTo>
                  <a:pt x="18863" y="18039"/>
                  <a:pt x="18632" y="18913"/>
                  <a:pt x="18282" y="18913"/>
                </a:cubicBezTo>
                <a:cubicBezTo>
                  <a:pt x="17888" y="18913"/>
                  <a:pt x="17655" y="17948"/>
                  <a:pt x="17613" y="16470"/>
                </a:cubicBezTo>
                <a:lnTo>
                  <a:pt x="17003" y="16470"/>
                </a:lnTo>
                <a:cubicBezTo>
                  <a:pt x="17039" y="19560"/>
                  <a:pt x="17537" y="21600"/>
                  <a:pt x="18282" y="21600"/>
                </a:cubicBezTo>
                <a:cubicBezTo>
                  <a:pt x="18946" y="21600"/>
                  <a:pt x="19444" y="19818"/>
                  <a:pt x="19444" y="16493"/>
                </a:cubicBezTo>
                <a:cubicBezTo>
                  <a:pt x="19444" y="10213"/>
                  <a:pt x="17683" y="12936"/>
                  <a:pt x="17683" y="8870"/>
                </a:cubicBezTo>
                <a:cubicBezTo>
                  <a:pt x="17683" y="7631"/>
                  <a:pt x="17891" y="6822"/>
                  <a:pt x="18199" y="6822"/>
                </a:cubicBezTo>
                <a:cubicBezTo>
                  <a:pt x="18561" y="6822"/>
                  <a:pt x="18760" y="7727"/>
                  <a:pt x="18784" y="9171"/>
                </a:cubicBezTo>
                <a:lnTo>
                  <a:pt x="19390" y="9171"/>
                </a:lnTo>
                <a:cubicBezTo>
                  <a:pt x="19378" y="6184"/>
                  <a:pt x="18934" y="4137"/>
                  <a:pt x="18199" y="4137"/>
                </a:cubicBezTo>
                <a:close/>
                <a:moveTo>
                  <a:pt x="11815" y="4461"/>
                </a:moveTo>
                <a:lnTo>
                  <a:pt x="11815" y="21276"/>
                </a:lnTo>
                <a:lnTo>
                  <a:pt x="12426" y="21276"/>
                </a:lnTo>
                <a:lnTo>
                  <a:pt x="12426" y="13672"/>
                </a:lnTo>
                <a:cubicBezTo>
                  <a:pt x="12426" y="13086"/>
                  <a:pt x="12433" y="12500"/>
                  <a:pt x="12451" y="11922"/>
                </a:cubicBezTo>
                <a:cubicBezTo>
                  <a:pt x="12541" y="8873"/>
                  <a:pt x="12819" y="7815"/>
                  <a:pt x="13253" y="7815"/>
                </a:cubicBezTo>
                <a:cubicBezTo>
                  <a:pt x="13325" y="7815"/>
                  <a:pt x="13405" y="7850"/>
                  <a:pt x="13611" y="7916"/>
                </a:cubicBezTo>
                <a:lnTo>
                  <a:pt x="13611" y="7519"/>
                </a:lnTo>
                <a:lnTo>
                  <a:pt x="13611" y="4463"/>
                </a:lnTo>
                <a:lnTo>
                  <a:pt x="13188" y="4463"/>
                </a:lnTo>
                <a:cubicBezTo>
                  <a:pt x="12921" y="4463"/>
                  <a:pt x="12698" y="5361"/>
                  <a:pt x="12580" y="6714"/>
                </a:cubicBezTo>
                <a:lnTo>
                  <a:pt x="12580" y="6716"/>
                </a:lnTo>
                <a:cubicBezTo>
                  <a:pt x="12488" y="7619"/>
                  <a:pt x="12377" y="9663"/>
                  <a:pt x="12373" y="9737"/>
                </a:cubicBezTo>
                <a:lnTo>
                  <a:pt x="12373" y="4461"/>
                </a:lnTo>
                <a:lnTo>
                  <a:pt x="11815" y="4461"/>
                </a:lnTo>
                <a:close/>
                <a:moveTo>
                  <a:pt x="14008" y="4463"/>
                </a:moveTo>
                <a:lnTo>
                  <a:pt x="14008" y="15988"/>
                </a:lnTo>
                <a:cubicBezTo>
                  <a:pt x="14008" y="19735"/>
                  <a:pt x="14411" y="21600"/>
                  <a:pt x="14927" y="21600"/>
                </a:cubicBezTo>
                <a:cubicBezTo>
                  <a:pt x="15500" y="21600"/>
                  <a:pt x="15850" y="19685"/>
                  <a:pt x="15986" y="16056"/>
                </a:cubicBezTo>
                <a:lnTo>
                  <a:pt x="15986" y="21278"/>
                </a:lnTo>
                <a:lnTo>
                  <a:pt x="16571" y="21278"/>
                </a:lnTo>
                <a:lnTo>
                  <a:pt x="16571" y="4463"/>
                </a:lnTo>
                <a:lnTo>
                  <a:pt x="15960" y="4463"/>
                </a:lnTo>
                <a:lnTo>
                  <a:pt x="15960" y="14090"/>
                </a:lnTo>
                <a:cubicBezTo>
                  <a:pt x="15960" y="16005"/>
                  <a:pt x="15740" y="18711"/>
                  <a:pt x="15209" y="18711"/>
                </a:cubicBezTo>
                <a:cubicBezTo>
                  <a:pt x="14809" y="18711"/>
                  <a:pt x="14619" y="16947"/>
                  <a:pt x="14619" y="14712"/>
                </a:cubicBezTo>
                <a:lnTo>
                  <a:pt x="14619" y="4463"/>
                </a:lnTo>
                <a:lnTo>
                  <a:pt x="14008" y="4463"/>
                </a:lnTo>
                <a:close/>
                <a:moveTo>
                  <a:pt x="1498" y="6411"/>
                </a:moveTo>
                <a:cubicBezTo>
                  <a:pt x="1993" y="6411"/>
                  <a:pt x="2299" y="8596"/>
                  <a:pt x="2299" y="12864"/>
                </a:cubicBezTo>
                <a:cubicBezTo>
                  <a:pt x="2299" y="16846"/>
                  <a:pt x="1993" y="19281"/>
                  <a:pt x="1498" y="19281"/>
                </a:cubicBezTo>
                <a:cubicBezTo>
                  <a:pt x="1006" y="19281"/>
                  <a:pt x="682" y="16846"/>
                  <a:pt x="682" y="12864"/>
                </a:cubicBezTo>
                <a:cubicBezTo>
                  <a:pt x="682" y="8596"/>
                  <a:pt x="1006" y="6411"/>
                  <a:pt x="1498" y="6411"/>
                </a:cubicBezTo>
                <a:close/>
                <a:moveTo>
                  <a:pt x="7823" y="6596"/>
                </a:moveTo>
                <a:cubicBezTo>
                  <a:pt x="8313" y="6596"/>
                  <a:pt x="8530" y="8704"/>
                  <a:pt x="8549" y="10926"/>
                </a:cubicBezTo>
                <a:lnTo>
                  <a:pt x="7078" y="10926"/>
                </a:lnTo>
                <a:cubicBezTo>
                  <a:pt x="7154" y="8079"/>
                  <a:pt x="7412" y="6596"/>
                  <a:pt x="7823" y="6596"/>
                </a:cubicBezTo>
                <a:close/>
              </a:path>
            </a:pathLst>
          </a:custGeom>
          <a:solidFill>
            <a:schemeClr val="bg1"/>
          </a:solidFill>
          <a:ln w="12700">
            <a:miter lim="400000"/>
          </a:ln>
        </p:spPr>
        <p:txBody>
          <a:bodyPr lIns="0" tIns="0" rIns="0" bIns="0" anchor="ctr"/>
          <a:lstStyle/>
          <a:p>
            <a:pPr algn="l" defTabSz="228509">
              <a:defRPr sz="1200"/>
            </a:pPr>
            <a:endParaRPr sz="600"/>
          </a:p>
        </p:txBody>
      </p:sp>
      <p:sp>
        <p:nvSpPr>
          <p:cNvPr id="11" name="© 2022 OneTrust, LLC. All Rights Reserved.">
            <a:extLst>
              <a:ext uri="{FF2B5EF4-FFF2-40B4-BE49-F238E27FC236}">
                <a16:creationId xmlns:a16="http://schemas.microsoft.com/office/drawing/2014/main" id="{85493FAE-4318-725E-9017-92EE91C11B0C}"/>
              </a:ext>
            </a:extLst>
          </p:cNvPr>
          <p:cNvSpPr txBox="1"/>
          <p:nvPr userDrawn="1"/>
        </p:nvSpPr>
        <p:spPr>
          <a:xfrm>
            <a:off x="323141" y="6589118"/>
            <a:ext cx="3169804" cy="2205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390" tIns="25390" rIns="25390" bIns="25390" anchor="ctr">
            <a:spAutoFit/>
          </a:bodyPr>
          <a:lstStyle>
            <a:lvl1pPr algn="l" defTabSz="457200">
              <a:defRPr sz="2200">
                <a:solidFill>
                  <a:srgbClr val="7F7F7F"/>
                </a:solidFill>
                <a:latin typeface="Univers Light"/>
                <a:ea typeface="Univers Light"/>
                <a:cs typeface="Univers Light"/>
                <a:sym typeface="Univers Light"/>
              </a:defRPr>
            </a:lvl1pPr>
          </a:lstStyle>
          <a:p>
            <a:pPr marL="0" marR="0" lvl="0" indent="0" algn="l" defTabSz="457200" eaLnBrk="1" fontAlgn="auto" latinLnBrk="0" hangingPunct="1">
              <a:lnSpc>
                <a:spcPct val="100000"/>
              </a:lnSpc>
              <a:spcBef>
                <a:spcPts val="0"/>
              </a:spcBef>
              <a:spcAft>
                <a:spcPts val="0"/>
              </a:spcAft>
              <a:buClrTx/>
              <a:buSzTx/>
              <a:buFontTx/>
              <a:buNone/>
              <a:tabLst/>
              <a:defRPr/>
            </a:pPr>
            <a:r>
              <a:rPr kumimoji="0" sz="1100" b="0" i="0" u="none" strike="noStrike" kern="0" cap="none" spc="0" normalizeH="0" baseline="0" noProof="0">
                <a:ln>
                  <a:noFill/>
                </a:ln>
                <a:solidFill>
                  <a:schemeClr val="bg1"/>
                </a:solidFill>
                <a:effectLst/>
                <a:uLnTx/>
                <a:uFillTx/>
                <a:latin typeface="Univers Light"/>
                <a:sym typeface="Univers Light"/>
              </a:rPr>
              <a:t>© 2022 OneTrust, LLC</a:t>
            </a:r>
          </a:p>
        </p:txBody>
      </p:sp>
    </p:spTree>
    <p:extLst>
      <p:ext uri="{BB962C8B-B14F-4D97-AF65-F5344CB8AC3E}">
        <p14:creationId xmlns:p14="http://schemas.microsoft.com/office/powerpoint/2010/main" val="1449456268"/>
      </p:ext>
    </p:extLst>
  </p:cSld>
  <p:clrMapOvr>
    <a:masterClrMapping/>
  </p:clrMapOvr>
</p:sldLayout>
</file>

<file path=ppt/slideLayouts/slideLayout611.xml><?xml version="1.0" encoding="utf-8"?>
<p:sldLayout xmlns:a="http://schemas.openxmlformats.org/drawingml/2006/main" xmlns:r="http://schemas.openxmlformats.org/officeDocument/2006/relationships" xmlns:p="http://schemas.openxmlformats.org/presentationml/2006/main" userDrawn="1">
  <p:cSld name="Green Background 4 Culumn">
    <p:spTree>
      <p:nvGrpSpPr>
        <p:cNvPr id="1" name=""/>
        <p:cNvGrpSpPr/>
        <p:nvPr/>
      </p:nvGrpSpPr>
      <p:grpSpPr>
        <a:xfrm>
          <a:off x="0" y="0"/>
          <a:ext cx="0" cy="0"/>
          <a:chOff x="0" y="0"/>
          <a:chExt cx="0" cy="0"/>
        </a:xfrm>
      </p:grpSpPr>
      <p:sp>
        <p:nvSpPr>
          <p:cNvPr id="2" name="Text Placeholder 24">
            <a:extLst>
              <a:ext uri="{FF2B5EF4-FFF2-40B4-BE49-F238E27FC236}">
                <a16:creationId xmlns:a16="http://schemas.microsoft.com/office/drawing/2014/main" id="{FCE943DF-27EB-9AE1-8A1F-954E872E1DCE}"/>
              </a:ext>
            </a:extLst>
          </p:cNvPr>
          <p:cNvSpPr>
            <a:spLocks noGrp="1"/>
          </p:cNvSpPr>
          <p:nvPr>
            <p:ph type="body" sz="quarter" idx="30"/>
          </p:nvPr>
        </p:nvSpPr>
        <p:spPr>
          <a:xfrm>
            <a:off x="309307"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5" name="Text Placeholder 24">
            <a:extLst>
              <a:ext uri="{FF2B5EF4-FFF2-40B4-BE49-F238E27FC236}">
                <a16:creationId xmlns:a16="http://schemas.microsoft.com/office/drawing/2014/main" id="{F79F71A9-E638-7899-88DD-DD31B0071FEF}"/>
              </a:ext>
            </a:extLst>
          </p:cNvPr>
          <p:cNvSpPr>
            <a:spLocks noGrp="1"/>
          </p:cNvSpPr>
          <p:nvPr>
            <p:ph type="body" sz="quarter" idx="31"/>
          </p:nvPr>
        </p:nvSpPr>
        <p:spPr>
          <a:xfrm>
            <a:off x="3283864"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6" name="Text Placeholder 24">
            <a:extLst>
              <a:ext uri="{FF2B5EF4-FFF2-40B4-BE49-F238E27FC236}">
                <a16:creationId xmlns:a16="http://schemas.microsoft.com/office/drawing/2014/main" id="{B003D33F-CEC4-F31B-DA34-55FCE4650D47}"/>
              </a:ext>
            </a:extLst>
          </p:cNvPr>
          <p:cNvSpPr>
            <a:spLocks noGrp="1"/>
          </p:cNvSpPr>
          <p:nvPr>
            <p:ph type="body" sz="quarter" idx="32"/>
          </p:nvPr>
        </p:nvSpPr>
        <p:spPr>
          <a:xfrm>
            <a:off x="6258421"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7" name="Text Placeholder 24">
            <a:extLst>
              <a:ext uri="{FF2B5EF4-FFF2-40B4-BE49-F238E27FC236}">
                <a16:creationId xmlns:a16="http://schemas.microsoft.com/office/drawing/2014/main" id="{5F3169B4-B820-6BF7-92F5-31EA36EF878F}"/>
              </a:ext>
            </a:extLst>
          </p:cNvPr>
          <p:cNvSpPr>
            <a:spLocks noGrp="1"/>
          </p:cNvSpPr>
          <p:nvPr>
            <p:ph type="body" sz="quarter" idx="33"/>
          </p:nvPr>
        </p:nvSpPr>
        <p:spPr>
          <a:xfrm>
            <a:off x="9232977"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8" name="Text Placeholder 5">
            <a:extLst>
              <a:ext uri="{FF2B5EF4-FFF2-40B4-BE49-F238E27FC236}">
                <a16:creationId xmlns:a16="http://schemas.microsoft.com/office/drawing/2014/main" id="{5650399B-EE23-9BC4-A986-D8761C784619}"/>
              </a:ext>
            </a:extLst>
          </p:cNvPr>
          <p:cNvSpPr>
            <a:spLocks noGrp="1"/>
          </p:cNvSpPr>
          <p:nvPr>
            <p:ph type="body" sz="quarter" idx="21" hasCustomPrompt="1"/>
          </p:nvPr>
        </p:nvSpPr>
        <p:spPr>
          <a:xfrm>
            <a:off x="310896" y="2764840"/>
            <a:ext cx="2615184" cy="3680410"/>
          </a:xfrm>
        </p:spPr>
        <p:txBody>
          <a:bodyPr/>
          <a:lstStyle>
            <a:lvl1pPr>
              <a:defRPr sz="2100"/>
            </a:lvl1pPr>
            <a:lvl2pPr>
              <a:defRPr sz="1900"/>
            </a:lvl2pPr>
            <a:lvl3pPr>
              <a:defRPr sz="1900"/>
            </a:lvl3pPr>
            <a:lvl4pPr>
              <a:defRPr sz="1900"/>
            </a:lvl4pPr>
            <a:lvl5pPr>
              <a:defRPr sz="190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9" name="Text Placeholder 5">
            <a:extLst>
              <a:ext uri="{FF2B5EF4-FFF2-40B4-BE49-F238E27FC236}">
                <a16:creationId xmlns:a16="http://schemas.microsoft.com/office/drawing/2014/main" id="{30F1C7CF-DA4D-7125-3899-C9442628C56A}"/>
              </a:ext>
            </a:extLst>
          </p:cNvPr>
          <p:cNvSpPr>
            <a:spLocks noGrp="1"/>
          </p:cNvSpPr>
          <p:nvPr>
            <p:ph type="body" sz="quarter" idx="34" hasCustomPrompt="1"/>
          </p:nvPr>
        </p:nvSpPr>
        <p:spPr>
          <a:xfrm>
            <a:off x="3284844" y="2764840"/>
            <a:ext cx="2615184" cy="3680410"/>
          </a:xfrm>
        </p:spPr>
        <p:txBody>
          <a:bodyPr vert="horz" lIns="91440" tIns="45720" rIns="91440" bIns="45720" rtlCol="0">
            <a:normAutofit/>
          </a:bodyPr>
          <a:lstStyle>
            <a:lvl1pPr>
              <a:defRPr lang="en-US" sz="2100" dirty="0"/>
            </a:lvl1pPr>
            <a:lvl2pPr>
              <a:defRPr lang="en-US" sz="1900" dirty="0"/>
            </a:lvl2pPr>
            <a:lvl3pPr>
              <a:defRPr lang="en-US" sz="1900" dirty="0"/>
            </a:lvl3pPr>
            <a:lvl4pPr>
              <a:defRPr lang="en-US" sz="1900" dirty="0"/>
            </a:lvl4pPr>
            <a:lvl5pPr>
              <a:defRPr lang="en-US" sz="1900" dirty="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0" name="Text Placeholder 5">
            <a:extLst>
              <a:ext uri="{FF2B5EF4-FFF2-40B4-BE49-F238E27FC236}">
                <a16:creationId xmlns:a16="http://schemas.microsoft.com/office/drawing/2014/main" id="{18334003-7524-EEDF-E983-A0EBBB18FC50}"/>
              </a:ext>
            </a:extLst>
          </p:cNvPr>
          <p:cNvSpPr>
            <a:spLocks noGrp="1"/>
          </p:cNvSpPr>
          <p:nvPr>
            <p:ph type="body" sz="quarter" idx="35" hasCustomPrompt="1"/>
          </p:nvPr>
        </p:nvSpPr>
        <p:spPr>
          <a:xfrm>
            <a:off x="6254496" y="2764840"/>
            <a:ext cx="2615184" cy="3680410"/>
          </a:xfrm>
        </p:spPr>
        <p:txBody>
          <a:bodyPr vert="horz" lIns="91440" tIns="45720" rIns="91440" bIns="45720" rtlCol="0">
            <a:normAutofit/>
          </a:bodyPr>
          <a:lstStyle>
            <a:lvl1pPr>
              <a:defRPr lang="en-US" sz="2100" dirty="0"/>
            </a:lvl1pPr>
            <a:lvl2pPr>
              <a:defRPr lang="en-US" sz="1900" dirty="0"/>
            </a:lvl2pPr>
            <a:lvl3pPr>
              <a:defRPr lang="en-US" sz="1900" dirty="0"/>
            </a:lvl3pPr>
            <a:lvl4pPr>
              <a:defRPr lang="en-US" sz="1900" dirty="0"/>
            </a:lvl4pPr>
            <a:lvl5pPr>
              <a:defRPr lang="en-US" sz="1900" dirty="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1" name="Text Placeholder 5">
            <a:extLst>
              <a:ext uri="{FF2B5EF4-FFF2-40B4-BE49-F238E27FC236}">
                <a16:creationId xmlns:a16="http://schemas.microsoft.com/office/drawing/2014/main" id="{E4AF3191-7973-12A6-3D03-DD359777A3BB}"/>
              </a:ext>
            </a:extLst>
          </p:cNvPr>
          <p:cNvSpPr>
            <a:spLocks noGrp="1"/>
          </p:cNvSpPr>
          <p:nvPr>
            <p:ph type="body" sz="quarter" idx="36" hasCustomPrompt="1"/>
          </p:nvPr>
        </p:nvSpPr>
        <p:spPr>
          <a:xfrm>
            <a:off x="9232977" y="2764840"/>
            <a:ext cx="2615184" cy="3680410"/>
          </a:xfrm>
        </p:spPr>
        <p:txBody>
          <a:bodyPr vert="horz" lIns="91440" tIns="45720" rIns="91440" bIns="45720" rtlCol="0">
            <a:normAutofit/>
          </a:bodyPr>
          <a:lstStyle>
            <a:lvl1pPr>
              <a:defRPr lang="en-US" sz="2100" dirty="0"/>
            </a:lvl1pPr>
            <a:lvl2pPr>
              <a:defRPr lang="en-US" sz="1900" dirty="0"/>
            </a:lvl2pPr>
            <a:lvl3pPr>
              <a:defRPr lang="en-US" sz="1900" dirty="0"/>
            </a:lvl3pPr>
            <a:lvl4pPr>
              <a:defRPr lang="en-US" sz="1900" dirty="0"/>
            </a:lvl4pPr>
            <a:lvl5pPr>
              <a:defRPr lang="en-US" sz="1900" dirty="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80E4B17D-C4A2-B157-15C8-11C06EF54785}"/>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3857441340"/>
      </p:ext>
    </p:extLst>
  </p:cSld>
  <p:clrMapOvr>
    <a:masterClrMapping/>
  </p:clrMapOvr>
</p:sldLayout>
</file>

<file path=ppt/slideLayouts/slideLayout612.xml><?xml version="1.0" encoding="utf-8"?>
<p:sldLayout xmlns:a="http://schemas.openxmlformats.org/drawingml/2006/main" xmlns:r="http://schemas.openxmlformats.org/officeDocument/2006/relationships" xmlns:p="http://schemas.openxmlformats.org/presentationml/2006/main" userDrawn="1">
  <p:cSld name="Green Background 3 Culumn">
    <p:spTree>
      <p:nvGrpSpPr>
        <p:cNvPr id="1" name=""/>
        <p:cNvGrpSpPr/>
        <p:nvPr/>
      </p:nvGrpSpPr>
      <p:grpSpPr>
        <a:xfrm>
          <a:off x="0" y="0"/>
          <a:ext cx="0" cy="0"/>
          <a:chOff x="0" y="0"/>
          <a:chExt cx="0" cy="0"/>
        </a:xfrm>
      </p:grpSpPr>
      <p:sp>
        <p:nvSpPr>
          <p:cNvPr id="2" name="Text Placeholder 22">
            <a:extLst>
              <a:ext uri="{FF2B5EF4-FFF2-40B4-BE49-F238E27FC236}">
                <a16:creationId xmlns:a16="http://schemas.microsoft.com/office/drawing/2014/main" id="{E30EF0DA-1538-5C6E-2E41-89ED1EDCA56C}"/>
              </a:ext>
            </a:extLst>
          </p:cNvPr>
          <p:cNvSpPr>
            <a:spLocks noGrp="1"/>
          </p:cNvSpPr>
          <p:nvPr>
            <p:ph type="body" sz="quarter" idx="18"/>
          </p:nvPr>
        </p:nvSpPr>
        <p:spPr>
          <a:xfrm>
            <a:off x="311266" y="1410514"/>
            <a:ext cx="3632192" cy="1158875"/>
          </a:xfrm>
        </p:spPr>
        <p:txBody>
          <a:bodyPr vert="horz" lIns="91440" tIns="45720" rIns="91440" bIns="45720" rtlCol="0" anchor="t">
            <a:noAutofit/>
          </a:bodyPr>
          <a:lstStyle>
            <a:lvl1pPr marL="0" indent="0">
              <a:buFontTx/>
              <a:buNone/>
              <a:defRPr lang="en-US" sz="3000" smtClean="0">
                <a:latin typeface="Univers Light" panose="020B0403020202020204" pitchFamily="34" charset="0"/>
                <a:ea typeface="+mj-ea"/>
                <a:cs typeface="+mj-cs"/>
              </a:defRPr>
            </a:lvl1pPr>
            <a:lvl2pPr marL="228508" indent="0">
              <a:buFontTx/>
              <a:buNone/>
              <a:defRPr lang="en-US" smtClean="0"/>
            </a:lvl2pPr>
            <a:lvl3pPr marL="228508" indent="0">
              <a:buFontTx/>
              <a:buNone/>
              <a:defRPr lang="en-US" smtClean="0"/>
            </a:lvl3pPr>
            <a:lvl4pPr marL="228508" indent="0">
              <a:buFontTx/>
              <a:buNone/>
              <a:defRPr lang="en-US" smtClean="0"/>
            </a:lvl4pPr>
            <a:lvl5pPr marL="228508" indent="0">
              <a:buFontTx/>
              <a:buNone/>
              <a:defRPr lang="en-US"/>
            </a:lvl5pPr>
          </a:lstStyle>
          <a:p>
            <a:pPr marL="9525" lvl="0" indent="-9525">
              <a:spcBef>
                <a:spcPct val="0"/>
              </a:spcBef>
              <a:buNone/>
              <a:tabLst/>
            </a:pPr>
            <a:r>
              <a:rPr lang="en-US"/>
              <a:t>Click to edit Master text styles</a:t>
            </a:r>
          </a:p>
        </p:txBody>
      </p:sp>
      <p:sp>
        <p:nvSpPr>
          <p:cNvPr id="5" name="Text Placeholder 22">
            <a:extLst>
              <a:ext uri="{FF2B5EF4-FFF2-40B4-BE49-F238E27FC236}">
                <a16:creationId xmlns:a16="http://schemas.microsoft.com/office/drawing/2014/main" id="{CA5C3D01-B4AC-9234-31D0-14C23D86FE36}"/>
              </a:ext>
            </a:extLst>
          </p:cNvPr>
          <p:cNvSpPr>
            <a:spLocks noGrp="1"/>
          </p:cNvSpPr>
          <p:nvPr>
            <p:ph type="body" sz="quarter" idx="19"/>
          </p:nvPr>
        </p:nvSpPr>
        <p:spPr>
          <a:xfrm>
            <a:off x="4279904" y="1410514"/>
            <a:ext cx="3632192" cy="1158875"/>
          </a:xfrm>
        </p:spPr>
        <p:txBody>
          <a:bodyPr vert="horz" lIns="91440" tIns="45720" rIns="91440" bIns="45720" rtlCol="0" anchor="t">
            <a:noAutofit/>
          </a:bodyPr>
          <a:lstStyle>
            <a:lvl1pPr marL="0" indent="0">
              <a:buFontTx/>
              <a:buNone/>
              <a:defRPr lang="en-US" sz="3000" smtClean="0">
                <a:latin typeface="Univers Light" panose="020B0403020202020204" pitchFamily="34" charset="0"/>
                <a:ea typeface="+mj-ea"/>
                <a:cs typeface="+mj-cs"/>
              </a:defRPr>
            </a:lvl1pPr>
            <a:lvl2pPr marL="228508" indent="0">
              <a:buFontTx/>
              <a:buNone/>
              <a:defRPr lang="en-US" smtClean="0"/>
            </a:lvl2pPr>
            <a:lvl3pPr marL="228508" indent="0">
              <a:buFontTx/>
              <a:buNone/>
              <a:defRPr lang="en-US" smtClean="0"/>
            </a:lvl3pPr>
            <a:lvl4pPr marL="228508" indent="0">
              <a:buFontTx/>
              <a:buNone/>
              <a:defRPr lang="en-US" smtClean="0"/>
            </a:lvl4pPr>
            <a:lvl5pPr marL="228508" indent="0">
              <a:buFontTx/>
              <a:buNone/>
              <a:defRPr lang="en-US"/>
            </a:lvl5pPr>
          </a:lstStyle>
          <a:p>
            <a:pPr marL="9525" lvl="0" indent="-9525">
              <a:spcBef>
                <a:spcPct val="0"/>
              </a:spcBef>
              <a:buNone/>
              <a:tabLst/>
            </a:pPr>
            <a:r>
              <a:rPr lang="en-US"/>
              <a:t>Click to edit Master text styles</a:t>
            </a:r>
          </a:p>
        </p:txBody>
      </p:sp>
      <p:sp>
        <p:nvSpPr>
          <p:cNvPr id="6" name="Text Placeholder 22">
            <a:extLst>
              <a:ext uri="{FF2B5EF4-FFF2-40B4-BE49-F238E27FC236}">
                <a16:creationId xmlns:a16="http://schemas.microsoft.com/office/drawing/2014/main" id="{B392BA5E-2EEA-0C47-FC29-B8BF5BBE1E81}"/>
              </a:ext>
            </a:extLst>
          </p:cNvPr>
          <p:cNvSpPr>
            <a:spLocks noGrp="1"/>
          </p:cNvSpPr>
          <p:nvPr>
            <p:ph type="body" sz="quarter" idx="20"/>
          </p:nvPr>
        </p:nvSpPr>
        <p:spPr>
          <a:xfrm>
            <a:off x="8216908" y="1410514"/>
            <a:ext cx="3632192" cy="1158875"/>
          </a:xfrm>
        </p:spPr>
        <p:txBody>
          <a:bodyPr vert="horz" lIns="91440" tIns="45720" rIns="91440" bIns="45720" rtlCol="0" anchor="t">
            <a:noAutofit/>
          </a:bodyPr>
          <a:lstStyle>
            <a:lvl1pPr marL="0" indent="0">
              <a:buFontTx/>
              <a:buNone/>
              <a:defRPr lang="en-US" sz="3000" smtClean="0">
                <a:latin typeface="Univers Light" panose="020B0403020202020204" pitchFamily="34" charset="0"/>
                <a:ea typeface="+mj-ea"/>
                <a:cs typeface="+mj-cs"/>
              </a:defRPr>
            </a:lvl1pPr>
            <a:lvl2pPr marL="228508" indent="0">
              <a:buFontTx/>
              <a:buNone/>
              <a:defRPr lang="en-US" smtClean="0"/>
            </a:lvl2pPr>
            <a:lvl3pPr marL="228508" indent="0">
              <a:buFontTx/>
              <a:buNone/>
              <a:defRPr lang="en-US" smtClean="0"/>
            </a:lvl3pPr>
            <a:lvl4pPr marL="228508" indent="0">
              <a:buFontTx/>
              <a:buNone/>
              <a:defRPr lang="en-US" smtClean="0"/>
            </a:lvl4pPr>
            <a:lvl5pPr marL="228508" indent="0">
              <a:buFontTx/>
              <a:buNone/>
              <a:defRPr lang="en-US"/>
            </a:lvl5pPr>
          </a:lstStyle>
          <a:p>
            <a:pPr marL="9525" lvl="0" indent="-9525">
              <a:spcBef>
                <a:spcPct val="0"/>
              </a:spcBef>
              <a:buNone/>
              <a:tabLst/>
            </a:pPr>
            <a:r>
              <a:rPr lang="en-US"/>
              <a:t>Click to edit Master text styles</a:t>
            </a:r>
          </a:p>
        </p:txBody>
      </p:sp>
      <p:sp>
        <p:nvSpPr>
          <p:cNvPr id="7" name="Text Placeholder 5">
            <a:extLst>
              <a:ext uri="{FF2B5EF4-FFF2-40B4-BE49-F238E27FC236}">
                <a16:creationId xmlns:a16="http://schemas.microsoft.com/office/drawing/2014/main" id="{52B9F39A-2BC0-0C0E-C4B7-071AB91C0962}"/>
              </a:ext>
            </a:extLst>
          </p:cNvPr>
          <p:cNvSpPr>
            <a:spLocks noGrp="1"/>
          </p:cNvSpPr>
          <p:nvPr>
            <p:ph type="body" sz="quarter" idx="21" hasCustomPrompt="1"/>
          </p:nvPr>
        </p:nvSpPr>
        <p:spPr>
          <a:xfrm>
            <a:off x="304800" y="2764840"/>
            <a:ext cx="3632192" cy="368041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8" name="Text Placeholder 5">
            <a:extLst>
              <a:ext uri="{FF2B5EF4-FFF2-40B4-BE49-F238E27FC236}">
                <a16:creationId xmlns:a16="http://schemas.microsoft.com/office/drawing/2014/main" id="{54840BD3-8178-2BED-7750-934F8FEE4FA3}"/>
              </a:ext>
            </a:extLst>
          </p:cNvPr>
          <p:cNvSpPr>
            <a:spLocks noGrp="1"/>
          </p:cNvSpPr>
          <p:nvPr>
            <p:ph type="body" sz="quarter" idx="22" hasCustomPrompt="1"/>
          </p:nvPr>
        </p:nvSpPr>
        <p:spPr>
          <a:xfrm>
            <a:off x="4279904" y="2764840"/>
            <a:ext cx="3632192" cy="368041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9" name="Text Placeholder 5">
            <a:extLst>
              <a:ext uri="{FF2B5EF4-FFF2-40B4-BE49-F238E27FC236}">
                <a16:creationId xmlns:a16="http://schemas.microsoft.com/office/drawing/2014/main" id="{F9677D65-62D5-698E-16B9-336444335E1E}"/>
              </a:ext>
            </a:extLst>
          </p:cNvPr>
          <p:cNvSpPr>
            <a:spLocks noGrp="1"/>
          </p:cNvSpPr>
          <p:nvPr>
            <p:ph type="body" sz="quarter" idx="23" hasCustomPrompt="1"/>
          </p:nvPr>
        </p:nvSpPr>
        <p:spPr>
          <a:xfrm>
            <a:off x="8216908" y="2764840"/>
            <a:ext cx="3632192" cy="368041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56D0D4B2-F1FF-8A3E-B179-D25121408CE6}"/>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1152217938"/>
      </p:ext>
    </p:extLst>
  </p:cSld>
  <p:clrMapOvr>
    <a:masterClrMapping/>
  </p:clrMapOvr>
</p:sldLayout>
</file>

<file path=ppt/slideLayouts/slideLayout613.xml><?xml version="1.0" encoding="utf-8"?>
<p:sldLayout xmlns:a="http://schemas.openxmlformats.org/drawingml/2006/main" xmlns:r="http://schemas.openxmlformats.org/officeDocument/2006/relationships" xmlns:p="http://schemas.openxmlformats.org/presentationml/2006/main" userDrawn="1">
  <p:cSld name="Green Backgrou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3822281174"/>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614.xml><?xml version="1.0" encoding="utf-8"?>
<p:sldLayout xmlns:a="http://schemas.openxmlformats.org/drawingml/2006/main" xmlns:r="http://schemas.openxmlformats.org/officeDocument/2006/relationships" xmlns:p="http://schemas.openxmlformats.org/presentationml/2006/main" userDrawn="1">
  <p:cSld name="Title, Conten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3995B2F-87B2-4ABA-A5FE-48A7764C3F17}"/>
              </a:ext>
            </a:extLst>
          </p:cNvPr>
          <p:cNvSpPr>
            <a:spLocks noGrp="1"/>
          </p:cNvSpPr>
          <p:nvPr>
            <p:ph type="body" sz="quarter" idx="11"/>
          </p:nvPr>
        </p:nvSpPr>
        <p:spPr>
          <a:xfrm>
            <a:off x="409575" y="1565275"/>
            <a:ext cx="11384756" cy="4611688"/>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56FCF665-652A-4B75-8C1E-DD776410AB3B}"/>
              </a:ext>
            </a:extLst>
          </p:cNvPr>
          <p:cNvSpPr>
            <a:spLocks noGrp="1"/>
          </p:cNvSpPr>
          <p:nvPr>
            <p:ph type="title"/>
          </p:nvPr>
        </p:nvSpPr>
        <p:spPr/>
        <p:txBody>
          <a:bodyPr/>
          <a:lstStyle>
            <a:lvl1pPr>
              <a:defRPr/>
            </a:lvl1pPr>
          </a:lstStyle>
          <a:p>
            <a:r>
              <a:rPr lang="en-US"/>
              <a:t>Click to edit Master title style</a:t>
            </a:r>
          </a:p>
        </p:txBody>
      </p:sp>
    </p:spTree>
    <p:extLst>
      <p:ext uri="{BB962C8B-B14F-4D97-AF65-F5344CB8AC3E}">
        <p14:creationId xmlns:p14="http://schemas.microsoft.com/office/powerpoint/2010/main" val="2486861278"/>
      </p:ext>
    </p:extLst>
  </p:cSld>
  <p:clrMapOvr>
    <a:masterClrMapping/>
  </p:clrMapOvr>
</p:sldLayout>
</file>

<file path=ppt/slideLayouts/slideLayout615.xml><?xml version="1.0" encoding="utf-8"?>
<p:sldLayout xmlns:a="http://schemas.openxmlformats.org/drawingml/2006/main" xmlns:r="http://schemas.openxmlformats.org/officeDocument/2006/relationships" xmlns:p="http://schemas.openxmlformats.org/presentationml/2006/main" userDrawn="1">
  <p:cSld name="Title,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69A30-FFB9-473B-8470-34A27BA36C41}"/>
              </a:ext>
            </a:extLst>
          </p:cNvPr>
          <p:cNvSpPr>
            <a:spLocks noGrp="1"/>
          </p:cNvSpPr>
          <p:nvPr>
            <p:ph type="title"/>
          </p:nvPr>
        </p:nvSpPr>
        <p:spPr/>
        <p:txBody>
          <a:bodyPr/>
          <a:lstStyle>
            <a:lvl1pPr>
              <a:defRPr/>
            </a:lvl1pPr>
          </a:lstStyle>
          <a:p>
            <a:r>
              <a:rPr lang="en-US"/>
              <a:t>Click to edit Master title style</a:t>
            </a:r>
          </a:p>
        </p:txBody>
      </p:sp>
      <p:sp>
        <p:nvSpPr>
          <p:cNvPr id="3" name="Text Placeholder 3">
            <a:extLst>
              <a:ext uri="{FF2B5EF4-FFF2-40B4-BE49-F238E27FC236}">
                <a16:creationId xmlns:a16="http://schemas.microsoft.com/office/drawing/2014/main" id="{37EAEC8A-D2E1-40FF-A610-FD9EE7F4029E}"/>
              </a:ext>
            </a:extLst>
          </p:cNvPr>
          <p:cNvSpPr>
            <a:spLocks noGrp="1"/>
          </p:cNvSpPr>
          <p:nvPr>
            <p:ph type="body" sz="quarter" idx="11"/>
          </p:nvPr>
        </p:nvSpPr>
        <p:spPr>
          <a:xfrm>
            <a:off x="409575" y="1196463"/>
            <a:ext cx="11383963" cy="328185"/>
          </a:xfrm>
        </p:spPr>
        <p:txBody>
          <a:bodyPr anchor="ctr"/>
          <a:lstStyle>
            <a:lvl1pPr marL="0" indent="0">
              <a:buNone/>
              <a:defRPr sz="2000">
                <a:solidFill>
                  <a:schemeClr val="tx2"/>
                </a:solidFill>
              </a:defRPr>
            </a:lvl1pPr>
            <a:lvl2pPr marL="457200" indent="0">
              <a:buNone/>
              <a:defRPr>
                <a:solidFill>
                  <a:schemeClr val="tx2"/>
                </a:solidFill>
              </a:defRPr>
            </a:lvl2pPr>
            <a:lvl3pPr marL="914400" indent="0">
              <a:buNone/>
              <a:defRPr>
                <a:solidFill>
                  <a:schemeClr val="tx2"/>
                </a:solidFill>
              </a:defRPr>
            </a:lvl3pPr>
            <a:lvl4pPr marL="1371600" indent="0">
              <a:buNone/>
              <a:defRPr>
                <a:solidFill>
                  <a:schemeClr val="tx2"/>
                </a:solidFill>
              </a:defRPr>
            </a:lvl4pPr>
            <a:lvl5pPr marL="1828800" indent="0">
              <a:buNone/>
              <a:defRPr>
                <a:solidFill>
                  <a:schemeClr val="tx2"/>
                </a:solidFill>
              </a:defRPr>
            </a:lvl5pPr>
          </a:lstStyle>
          <a:p>
            <a:pPr lvl="0"/>
            <a:r>
              <a:rPr lang="en-US"/>
              <a:t>Edit Master text styles</a:t>
            </a:r>
          </a:p>
        </p:txBody>
      </p:sp>
    </p:spTree>
    <p:extLst>
      <p:ext uri="{BB962C8B-B14F-4D97-AF65-F5344CB8AC3E}">
        <p14:creationId xmlns:p14="http://schemas.microsoft.com/office/powerpoint/2010/main" val="2408428264"/>
      </p:ext>
    </p:extLst>
  </p:cSld>
  <p:clrMapOvr>
    <a:masterClrMapping/>
  </p:clrMapOvr>
</p:sldLayout>
</file>

<file path=ppt/slideLayouts/slideLayout616.xml><?xml version="1.0" encoding="utf-8"?>
<p:sldLayout xmlns:a="http://schemas.openxmlformats.org/drawingml/2006/main" xmlns:r="http://schemas.openxmlformats.org/officeDocument/2006/relationships" xmlns:p="http://schemas.openxmlformats.org/presentationml/2006/main" preserve="1" userDrawn="1">
  <p:cSld name="Section Dividers 1">
    <p:spTree>
      <p:nvGrpSpPr>
        <p:cNvPr id="1" name=""/>
        <p:cNvGrpSpPr/>
        <p:nvPr/>
      </p:nvGrpSpPr>
      <p:grpSpPr>
        <a:xfrm>
          <a:off x="0" y="0"/>
          <a:ext cx="0" cy="0"/>
          <a:chOff x="0" y="0"/>
          <a:chExt cx="0" cy="0"/>
        </a:xfrm>
      </p:grpSpPr>
      <p:pic>
        <p:nvPicPr>
          <p:cNvPr id="7" name="OT_Step_Gradients_RGB_Step_Kaleid_Grn_Lrg .png">
            <a:extLst>
              <a:ext uri="{FF2B5EF4-FFF2-40B4-BE49-F238E27FC236}">
                <a16:creationId xmlns:a16="http://schemas.microsoft.com/office/drawing/2014/main" id="{28C81A18-F402-86AE-EE58-0D74E74D97A2}"/>
              </a:ext>
            </a:extLst>
          </p:cNvPr>
          <p:cNvPicPr>
            <a:picLocks noChangeAspect="1"/>
          </p:cNvPicPr>
          <p:nvPr userDrawn="1"/>
        </p:nvPicPr>
        <p:blipFill>
          <a:blip r:embed="rId2"/>
          <a:srcRect b="4629"/>
          <a:stretch>
            <a:fillRect/>
          </a:stretch>
        </p:blipFill>
        <p:spPr>
          <a:xfrm>
            <a:off x="4761" y="-6112"/>
            <a:ext cx="12187239" cy="6540500"/>
          </a:xfrm>
          <a:prstGeom prst="rect">
            <a:avLst/>
          </a:prstGeom>
          <a:ln w="12700">
            <a:miter lim="400000"/>
          </a:ln>
        </p:spPr>
      </p:pic>
      <p:sp>
        <p:nvSpPr>
          <p:cNvPr id="2" name="Title 1">
            <a:extLst>
              <a:ext uri="{FF2B5EF4-FFF2-40B4-BE49-F238E27FC236}">
                <a16:creationId xmlns:a16="http://schemas.microsoft.com/office/drawing/2014/main" id="{947498AA-1C01-7B2B-9746-50E02DED8B50}"/>
              </a:ext>
            </a:extLst>
          </p:cNvPr>
          <p:cNvSpPr>
            <a:spLocks noGrp="1"/>
          </p:cNvSpPr>
          <p:nvPr>
            <p:ph type="title"/>
          </p:nvPr>
        </p:nvSpPr>
        <p:spPr/>
        <p:txBody>
          <a:bodyPr/>
          <a:lstStyle/>
          <a:p>
            <a:r>
              <a:rPr lang="en-US"/>
              <a:t>Click to edit Master title style</a:t>
            </a:r>
          </a:p>
        </p:txBody>
      </p:sp>
      <p:sp>
        <p:nvSpPr>
          <p:cNvPr id="9" name="Line">
            <a:extLst>
              <a:ext uri="{FF2B5EF4-FFF2-40B4-BE49-F238E27FC236}">
                <a16:creationId xmlns:a16="http://schemas.microsoft.com/office/drawing/2014/main" id="{D7BF7B95-BE95-554E-F529-C6BDE2A139FD}"/>
              </a:ext>
            </a:extLst>
          </p:cNvPr>
          <p:cNvSpPr/>
          <p:nvPr userDrawn="1"/>
        </p:nvSpPr>
        <p:spPr>
          <a:xfrm flipV="1">
            <a:off x="11446329" y="6638556"/>
            <a:ext cx="0" cy="121675"/>
          </a:xfrm>
          <a:prstGeom prst="line">
            <a:avLst/>
          </a:prstGeom>
          <a:ln w="25400">
            <a:solidFill>
              <a:srgbClr val="7F7F7F">
                <a:alpha val="30643"/>
              </a:srgbClr>
            </a:solidFill>
            <a:miter lim="400000"/>
          </a:ln>
        </p:spPr>
        <p:txBody>
          <a:bodyPr lIns="25390" tIns="25390" rIns="25390" bIns="25390" anchor="ctr"/>
          <a:lstStyle/>
          <a:p>
            <a:pPr defTabSz="228475">
              <a:defRPr sz="4000">
                <a:solidFill>
                  <a:srgbClr val="FFFFFF"/>
                </a:solidFill>
                <a:effectLst>
                  <a:outerShdw blurRad="38100" dist="12700" dir="5400000" rotWithShape="0">
                    <a:srgbClr val="000000">
                      <a:alpha val="50000"/>
                    </a:srgbClr>
                  </a:outerShdw>
                </a:effectLst>
              </a:defRPr>
            </a:pPr>
            <a:endParaRPr sz="1999">
              <a:solidFill>
                <a:srgbClr val="FFFFFF"/>
              </a:solidFill>
              <a:effectLst>
                <a:outerShdw blurRad="38100" dist="12700" dir="5400000" rotWithShape="0">
                  <a:srgbClr val="000000">
                    <a:alpha val="50000"/>
                  </a:srgbClr>
                </a:outerShdw>
              </a:effectLst>
              <a:latin typeface="Univers Light" panose="020B0403020202020204" pitchFamily="34" charset="0"/>
            </a:endParaRPr>
          </a:p>
        </p:txBody>
      </p:sp>
      <p:sp>
        <p:nvSpPr>
          <p:cNvPr id="12" name="Shape">
            <a:extLst>
              <a:ext uri="{FF2B5EF4-FFF2-40B4-BE49-F238E27FC236}">
                <a16:creationId xmlns:a16="http://schemas.microsoft.com/office/drawing/2014/main" id="{AA66AC30-7555-EDBC-4AC5-E4AA723458DC}"/>
              </a:ext>
            </a:extLst>
          </p:cNvPr>
          <p:cNvSpPr/>
          <p:nvPr userDrawn="1"/>
        </p:nvSpPr>
        <p:spPr>
          <a:xfrm>
            <a:off x="10407192" y="6618423"/>
            <a:ext cx="880747" cy="155544"/>
          </a:xfrm>
          <a:custGeom>
            <a:avLst/>
            <a:gdLst/>
            <a:ahLst/>
            <a:cxnLst>
              <a:cxn ang="0">
                <a:pos x="wd2" y="hd2"/>
              </a:cxn>
              <a:cxn ang="5400000">
                <a:pos x="wd2" y="hd2"/>
              </a:cxn>
              <a:cxn ang="10800000">
                <a:pos x="wd2" y="hd2"/>
              </a:cxn>
              <a:cxn ang="16200000">
                <a:pos x="wd2" y="hd2"/>
              </a:cxn>
            </a:cxnLst>
            <a:rect l="0" t="0" r="r" b="b"/>
            <a:pathLst>
              <a:path w="21600" h="21600" extrusionOk="0">
                <a:moveTo>
                  <a:pt x="10009" y="0"/>
                </a:moveTo>
                <a:cubicBezTo>
                  <a:pt x="10009" y="99"/>
                  <a:pt x="10007" y="892"/>
                  <a:pt x="10001" y="1487"/>
                </a:cubicBezTo>
                <a:cubicBezTo>
                  <a:pt x="9996" y="2086"/>
                  <a:pt x="9988" y="2589"/>
                  <a:pt x="9977" y="2990"/>
                </a:cubicBezTo>
                <a:cubicBezTo>
                  <a:pt x="9963" y="3718"/>
                  <a:pt x="9935" y="4199"/>
                  <a:pt x="9894" y="4430"/>
                </a:cubicBezTo>
                <a:cubicBezTo>
                  <a:pt x="9852" y="4665"/>
                  <a:pt x="9770" y="4801"/>
                  <a:pt x="9645" y="4839"/>
                </a:cubicBezTo>
                <a:cubicBezTo>
                  <a:pt x="9595" y="4862"/>
                  <a:pt x="9522" y="4876"/>
                  <a:pt x="9426" y="4884"/>
                </a:cubicBezTo>
                <a:cubicBezTo>
                  <a:pt x="9371" y="4891"/>
                  <a:pt x="9384" y="4896"/>
                  <a:pt x="9344" y="4896"/>
                </a:cubicBezTo>
                <a:lnTo>
                  <a:pt x="9344" y="6855"/>
                </a:lnTo>
                <a:lnTo>
                  <a:pt x="9940" y="6855"/>
                </a:lnTo>
                <a:lnTo>
                  <a:pt x="9940" y="9573"/>
                </a:lnTo>
                <a:lnTo>
                  <a:pt x="9940" y="9573"/>
                </a:lnTo>
                <a:lnTo>
                  <a:pt x="9940" y="17585"/>
                </a:lnTo>
                <a:cubicBezTo>
                  <a:pt x="9940" y="19936"/>
                  <a:pt x="10178" y="21278"/>
                  <a:pt x="10593" y="21278"/>
                </a:cubicBezTo>
                <a:lnTo>
                  <a:pt x="11307" y="21278"/>
                </a:lnTo>
                <a:lnTo>
                  <a:pt x="11307" y="19061"/>
                </a:lnTo>
                <a:lnTo>
                  <a:pt x="10806" y="19044"/>
                </a:lnTo>
                <a:cubicBezTo>
                  <a:pt x="10610" y="19044"/>
                  <a:pt x="10539" y="18642"/>
                  <a:pt x="10539" y="17531"/>
                </a:cubicBezTo>
                <a:lnTo>
                  <a:pt x="10539" y="6855"/>
                </a:lnTo>
                <a:lnTo>
                  <a:pt x="11307" y="6855"/>
                </a:lnTo>
                <a:lnTo>
                  <a:pt x="11307" y="4463"/>
                </a:lnTo>
                <a:lnTo>
                  <a:pt x="10539" y="4463"/>
                </a:lnTo>
                <a:lnTo>
                  <a:pt x="10539" y="0"/>
                </a:lnTo>
                <a:lnTo>
                  <a:pt x="10009" y="0"/>
                </a:lnTo>
                <a:close/>
                <a:moveTo>
                  <a:pt x="20302" y="0"/>
                </a:moveTo>
                <a:cubicBezTo>
                  <a:pt x="20302" y="99"/>
                  <a:pt x="20299" y="892"/>
                  <a:pt x="20294" y="1487"/>
                </a:cubicBezTo>
                <a:cubicBezTo>
                  <a:pt x="20289" y="2086"/>
                  <a:pt x="20281" y="2589"/>
                  <a:pt x="20270" y="2990"/>
                </a:cubicBezTo>
                <a:cubicBezTo>
                  <a:pt x="20255" y="3718"/>
                  <a:pt x="20228" y="4199"/>
                  <a:pt x="20187" y="4430"/>
                </a:cubicBezTo>
                <a:cubicBezTo>
                  <a:pt x="20146" y="4665"/>
                  <a:pt x="20063" y="4801"/>
                  <a:pt x="19938" y="4839"/>
                </a:cubicBezTo>
                <a:cubicBezTo>
                  <a:pt x="19888" y="4862"/>
                  <a:pt x="19815" y="4876"/>
                  <a:pt x="19719" y="4884"/>
                </a:cubicBezTo>
                <a:cubicBezTo>
                  <a:pt x="19664" y="4891"/>
                  <a:pt x="19677" y="4896"/>
                  <a:pt x="19638" y="4896"/>
                </a:cubicBezTo>
                <a:lnTo>
                  <a:pt x="19638" y="6855"/>
                </a:lnTo>
                <a:lnTo>
                  <a:pt x="20233" y="6855"/>
                </a:lnTo>
                <a:lnTo>
                  <a:pt x="20233" y="9573"/>
                </a:lnTo>
                <a:lnTo>
                  <a:pt x="20233" y="9573"/>
                </a:lnTo>
                <a:lnTo>
                  <a:pt x="20233" y="17585"/>
                </a:lnTo>
                <a:cubicBezTo>
                  <a:pt x="20233" y="19936"/>
                  <a:pt x="20471" y="21278"/>
                  <a:pt x="20886" y="21278"/>
                </a:cubicBezTo>
                <a:lnTo>
                  <a:pt x="21600" y="21278"/>
                </a:lnTo>
                <a:lnTo>
                  <a:pt x="21600" y="19061"/>
                </a:lnTo>
                <a:lnTo>
                  <a:pt x="21099" y="19044"/>
                </a:lnTo>
                <a:cubicBezTo>
                  <a:pt x="20903" y="19044"/>
                  <a:pt x="20832" y="18642"/>
                  <a:pt x="20832" y="17531"/>
                </a:cubicBezTo>
                <a:lnTo>
                  <a:pt x="20832" y="6855"/>
                </a:lnTo>
                <a:lnTo>
                  <a:pt x="21600" y="6855"/>
                </a:lnTo>
                <a:lnTo>
                  <a:pt x="21600" y="4463"/>
                </a:lnTo>
                <a:lnTo>
                  <a:pt x="20832" y="4463"/>
                </a:lnTo>
                <a:lnTo>
                  <a:pt x="20832" y="0"/>
                </a:lnTo>
                <a:lnTo>
                  <a:pt x="20302" y="0"/>
                </a:lnTo>
                <a:close/>
                <a:moveTo>
                  <a:pt x="1492" y="4127"/>
                </a:moveTo>
                <a:cubicBezTo>
                  <a:pt x="668" y="4127"/>
                  <a:pt x="0" y="7722"/>
                  <a:pt x="0" y="12864"/>
                </a:cubicBezTo>
                <a:cubicBezTo>
                  <a:pt x="0" y="18005"/>
                  <a:pt x="668" y="21600"/>
                  <a:pt x="1492" y="21600"/>
                </a:cubicBezTo>
                <a:cubicBezTo>
                  <a:pt x="2326" y="21600"/>
                  <a:pt x="2981" y="18005"/>
                  <a:pt x="2981" y="12864"/>
                </a:cubicBezTo>
                <a:cubicBezTo>
                  <a:pt x="2981" y="7722"/>
                  <a:pt x="2320" y="4127"/>
                  <a:pt x="1492" y="4127"/>
                </a:cubicBezTo>
                <a:close/>
                <a:moveTo>
                  <a:pt x="5029" y="4127"/>
                </a:moveTo>
                <a:cubicBezTo>
                  <a:pt x="4441" y="4127"/>
                  <a:pt x="4082" y="6042"/>
                  <a:pt x="3914" y="9671"/>
                </a:cubicBezTo>
                <a:lnTo>
                  <a:pt x="3914" y="4463"/>
                </a:lnTo>
                <a:lnTo>
                  <a:pt x="3354" y="4463"/>
                </a:lnTo>
                <a:lnTo>
                  <a:pt x="3354" y="21278"/>
                </a:lnTo>
                <a:lnTo>
                  <a:pt x="3969" y="21278"/>
                </a:lnTo>
                <a:lnTo>
                  <a:pt x="3969" y="11637"/>
                </a:lnTo>
                <a:cubicBezTo>
                  <a:pt x="3969" y="9722"/>
                  <a:pt x="4194" y="7017"/>
                  <a:pt x="4740" y="7017"/>
                </a:cubicBezTo>
                <a:cubicBezTo>
                  <a:pt x="5151" y="7017"/>
                  <a:pt x="5359" y="8780"/>
                  <a:pt x="5359" y="11015"/>
                </a:cubicBezTo>
                <a:lnTo>
                  <a:pt x="5359" y="21278"/>
                </a:lnTo>
                <a:lnTo>
                  <a:pt x="5974" y="21278"/>
                </a:lnTo>
                <a:lnTo>
                  <a:pt x="5974" y="9739"/>
                </a:lnTo>
                <a:cubicBezTo>
                  <a:pt x="5974" y="5993"/>
                  <a:pt x="5559" y="4127"/>
                  <a:pt x="5029" y="4127"/>
                </a:cubicBezTo>
                <a:close/>
                <a:moveTo>
                  <a:pt x="7817" y="4127"/>
                </a:moveTo>
                <a:cubicBezTo>
                  <a:pt x="6966" y="4127"/>
                  <a:pt x="6364" y="7654"/>
                  <a:pt x="6364" y="12998"/>
                </a:cubicBezTo>
                <a:cubicBezTo>
                  <a:pt x="6364" y="17854"/>
                  <a:pt x="6868" y="21600"/>
                  <a:pt x="7835" y="21600"/>
                </a:cubicBezTo>
                <a:cubicBezTo>
                  <a:pt x="8752" y="21600"/>
                  <a:pt x="9182" y="18234"/>
                  <a:pt x="9208" y="15227"/>
                </a:cubicBezTo>
                <a:lnTo>
                  <a:pt x="8580" y="15227"/>
                </a:lnTo>
                <a:cubicBezTo>
                  <a:pt x="8535" y="17646"/>
                  <a:pt x="8360" y="19131"/>
                  <a:pt x="7841" y="19131"/>
                </a:cubicBezTo>
                <a:cubicBezTo>
                  <a:pt x="7322" y="19131"/>
                  <a:pt x="7049" y="16846"/>
                  <a:pt x="7049" y="13066"/>
                </a:cubicBezTo>
                <a:lnTo>
                  <a:pt x="7049" y="12763"/>
                </a:lnTo>
                <a:lnTo>
                  <a:pt x="9226" y="12763"/>
                </a:lnTo>
                <a:cubicBezTo>
                  <a:pt x="9208" y="7453"/>
                  <a:pt x="8731" y="4127"/>
                  <a:pt x="7817" y="4127"/>
                </a:cubicBezTo>
                <a:close/>
                <a:moveTo>
                  <a:pt x="18199" y="4137"/>
                </a:moveTo>
                <a:cubicBezTo>
                  <a:pt x="17553" y="4137"/>
                  <a:pt x="17102" y="5916"/>
                  <a:pt x="17102" y="9039"/>
                </a:cubicBezTo>
                <a:cubicBezTo>
                  <a:pt x="17102" y="15321"/>
                  <a:pt x="18863" y="12568"/>
                  <a:pt x="18863" y="16660"/>
                </a:cubicBezTo>
                <a:cubicBezTo>
                  <a:pt x="18863" y="18039"/>
                  <a:pt x="18632" y="18913"/>
                  <a:pt x="18282" y="18913"/>
                </a:cubicBezTo>
                <a:cubicBezTo>
                  <a:pt x="17888" y="18913"/>
                  <a:pt x="17655" y="17948"/>
                  <a:pt x="17613" y="16470"/>
                </a:cubicBezTo>
                <a:lnTo>
                  <a:pt x="17003" y="16470"/>
                </a:lnTo>
                <a:cubicBezTo>
                  <a:pt x="17039" y="19560"/>
                  <a:pt x="17537" y="21600"/>
                  <a:pt x="18282" y="21600"/>
                </a:cubicBezTo>
                <a:cubicBezTo>
                  <a:pt x="18946" y="21600"/>
                  <a:pt x="19444" y="19818"/>
                  <a:pt x="19444" y="16493"/>
                </a:cubicBezTo>
                <a:cubicBezTo>
                  <a:pt x="19444" y="10213"/>
                  <a:pt x="17683" y="12936"/>
                  <a:pt x="17683" y="8870"/>
                </a:cubicBezTo>
                <a:cubicBezTo>
                  <a:pt x="17683" y="7631"/>
                  <a:pt x="17891" y="6822"/>
                  <a:pt x="18199" y="6822"/>
                </a:cubicBezTo>
                <a:cubicBezTo>
                  <a:pt x="18561" y="6822"/>
                  <a:pt x="18760" y="7727"/>
                  <a:pt x="18784" y="9171"/>
                </a:cubicBezTo>
                <a:lnTo>
                  <a:pt x="19390" y="9171"/>
                </a:lnTo>
                <a:cubicBezTo>
                  <a:pt x="19378" y="6184"/>
                  <a:pt x="18934" y="4137"/>
                  <a:pt x="18199" y="4137"/>
                </a:cubicBezTo>
                <a:close/>
                <a:moveTo>
                  <a:pt x="11815" y="4461"/>
                </a:moveTo>
                <a:lnTo>
                  <a:pt x="11815" y="21276"/>
                </a:lnTo>
                <a:lnTo>
                  <a:pt x="12426" y="21276"/>
                </a:lnTo>
                <a:lnTo>
                  <a:pt x="12426" y="13672"/>
                </a:lnTo>
                <a:cubicBezTo>
                  <a:pt x="12426" y="13086"/>
                  <a:pt x="12433" y="12500"/>
                  <a:pt x="12451" y="11922"/>
                </a:cubicBezTo>
                <a:cubicBezTo>
                  <a:pt x="12541" y="8873"/>
                  <a:pt x="12819" y="7815"/>
                  <a:pt x="13253" y="7815"/>
                </a:cubicBezTo>
                <a:cubicBezTo>
                  <a:pt x="13325" y="7815"/>
                  <a:pt x="13405" y="7850"/>
                  <a:pt x="13611" y="7916"/>
                </a:cubicBezTo>
                <a:lnTo>
                  <a:pt x="13611" y="7519"/>
                </a:lnTo>
                <a:lnTo>
                  <a:pt x="13611" y="4463"/>
                </a:lnTo>
                <a:lnTo>
                  <a:pt x="13188" y="4463"/>
                </a:lnTo>
                <a:cubicBezTo>
                  <a:pt x="12921" y="4463"/>
                  <a:pt x="12698" y="5361"/>
                  <a:pt x="12580" y="6714"/>
                </a:cubicBezTo>
                <a:lnTo>
                  <a:pt x="12580" y="6716"/>
                </a:lnTo>
                <a:cubicBezTo>
                  <a:pt x="12488" y="7619"/>
                  <a:pt x="12377" y="9663"/>
                  <a:pt x="12373" y="9737"/>
                </a:cubicBezTo>
                <a:lnTo>
                  <a:pt x="12373" y="4461"/>
                </a:lnTo>
                <a:lnTo>
                  <a:pt x="11815" y="4461"/>
                </a:lnTo>
                <a:close/>
                <a:moveTo>
                  <a:pt x="14008" y="4463"/>
                </a:moveTo>
                <a:lnTo>
                  <a:pt x="14008" y="15988"/>
                </a:lnTo>
                <a:cubicBezTo>
                  <a:pt x="14008" y="19735"/>
                  <a:pt x="14411" y="21600"/>
                  <a:pt x="14927" y="21600"/>
                </a:cubicBezTo>
                <a:cubicBezTo>
                  <a:pt x="15500" y="21600"/>
                  <a:pt x="15850" y="19685"/>
                  <a:pt x="15986" y="16056"/>
                </a:cubicBezTo>
                <a:lnTo>
                  <a:pt x="15986" y="21278"/>
                </a:lnTo>
                <a:lnTo>
                  <a:pt x="16571" y="21278"/>
                </a:lnTo>
                <a:lnTo>
                  <a:pt x="16571" y="4463"/>
                </a:lnTo>
                <a:lnTo>
                  <a:pt x="15960" y="4463"/>
                </a:lnTo>
                <a:lnTo>
                  <a:pt x="15960" y="14090"/>
                </a:lnTo>
                <a:cubicBezTo>
                  <a:pt x="15960" y="16005"/>
                  <a:pt x="15740" y="18711"/>
                  <a:pt x="15209" y="18711"/>
                </a:cubicBezTo>
                <a:cubicBezTo>
                  <a:pt x="14809" y="18711"/>
                  <a:pt x="14619" y="16947"/>
                  <a:pt x="14619" y="14712"/>
                </a:cubicBezTo>
                <a:lnTo>
                  <a:pt x="14619" y="4463"/>
                </a:lnTo>
                <a:lnTo>
                  <a:pt x="14008" y="4463"/>
                </a:lnTo>
                <a:close/>
                <a:moveTo>
                  <a:pt x="1498" y="6411"/>
                </a:moveTo>
                <a:cubicBezTo>
                  <a:pt x="1993" y="6411"/>
                  <a:pt x="2299" y="8596"/>
                  <a:pt x="2299" y="12864"/>
                </a:cubicBezTo>
                <a:cubicBezTo>
                  <a:pt x="2299" y="16846"/>
                  <a:pt x="1993" y="19281"/>
                  <a:pt x="1498" y="19281"/>
                </a:cubicBezTo>
                <a:cubicBezTo>
                  <a:pt x="1006" y="19281"/>
                  <a:pt x="682" y="16846"/>
                  <a:pt x="682" y="12864"/>
                </a:cubicBezTo>
                <a:cubicBezTo>
                  <a:pt x="682" y="8596"/>
                  <a:pt x="1006" y="6411"/>
                  <a:pt x="1498" y="6411"/>
                </a:cubicBezTo>
                <a:close/>
                <a:moveTo>
                  <a:pt x="7823" y="6596"/>
                </a:moveTo>
                <a:cubicBezTo>
                  <a:pt x="8313" y="6596"/>
                  <a:pt x="8530" y="8704"/>
                  <a:pt x="8549" y="10926"/>
                </a:cubicBezTo>
                <a:lnTo>
                  <a:pt x="7078" y="10926"/>
                </a:lnTo>
                <a:cubicBezTo>
                  <a:pt x="7154" y="8079"/>
                  <a:pt x="7412" y="6596"/>
                  <a:pt x="7823" y="6596"/>
                </a:cubicBezTo>
                <a:close/>
              </a:path>
            </a:pathLst>
          </a:custGeom>
          <a:solidFill>
            <a:schemeClr val="bg1"/>
          </a:solidFill>
          <a:ln w="12700">
            <a:miter lim="400000"/>
          </a:ln>
        </p:spPr>
        <p:txBody>
          <a:bodyPr lIns="0" tIns="0" rIns="0" bIns="0" anchor="ctr"/>
          <a:lstStyle/>
          <a:p>
            <a:pPr algn="l" defTabSz="228509">
              <a:defRPr sz="1200"/>
            </a:pPr>
            <a:endParaRPr sz="600"/>
          </a:p>
        </p:txBody>
      </p:sp>
      <p:sp>
        <p:nvSpPr>
          <p:cNvPr id="13" name="© 2022 OneTrust, LLC. All Rights Reserved.">
            <a:extLst>
              <a:ext uri="{FF2B5EF4-FFF2-40B4-BE49-F238E27FC236}">
                <a16:creationId xmlns:a16="http://schemas.microsoft.com/office/drawing/2014/main" id="{CE9C2C9B-8F1B-17FC-3D9C-63ABFDF8C9D7}"/>
              </a:ext>
            </a:extLst>
          </p:cNvPr>
          <p:cNvSpPr txBox="1"/>
          <p:nvPr userDrawn="1"/>
        </p:nvSpPr>
        <p:spPr>
          <a:xfrm>
            <a:off x="323141" y="6589118"/>
            <a:ext cx="3169804" cy="22055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25390" tIns="25390" rIns="25390" bIns="25390" anchor="ctr">
            <a:spAutoFit/>
          </a:bodyPr>
          <a:lstStyle>
            <a:lvl1pPr algn="l" defTabSz="457200">
              <a:defRPr sz="2200">
                <a:solidFill>
                  <a:srgbClr val="7F7F7F"/>
                </a:solidFill>
                <a:latin typeface="Univers Light"/>
                <a:ea typeface="Univers Light"/>
                <a:cs typeface="Univers Light"/>
                <a:sym typeface="Univers Light"/>
              </a:defRPr>
            </a:lvl1pPr>
          </a:lstStyle>
          <a:p>
            <a:pPr marL="0" marR="0" lvl="0" indent="0" algn="l" defTabSz="457200" eaLnBrk="1" fontAlgn="auto" latinLnBrk="0" hangingPunct="1">
              <a:lnSpc>
                <a:spcPct val="100000"/>
              </a:lnSpc>
              <a:spcBef>
                <a:spcPts val="0"/>
              </a:spcBef>
              <a:spcAft>
                <a:spcPts val="0"/>
              </a:spcAft>
              <a:buClrTx/>
              <a:buSzTx/>
              <a:buFontTx/>
              <a:buNone/>
              <a:tabLst/>
              <a:defRPr/>
            </a:pPr>
            <a:r>
              <a:rPr kumimoji="0" sz="1100" b="0" i="0" u="none" strike="noStrike" kern="0" cap="none" spc="0" normalizeH="0" baseline="0" noProof="0">
                <a:ln>
                  <a:noFill/>
                </a:ln>
                <a:solidFill>
                  <a:schemeClr val="bg1"/>
                </a:solidFill>
                <a:effectLst/>
                <a:uLnTx/>
                <a:uFillTx/>
                <a:latin typeface="Univers Light"/>
                <a:sym typeface="Univers Light"/>
              </a:rPr>
              <a:t>© 2022 OneTrust, LLC</a:t>
            </a:r>
          </a:p>
        </p:txBody>
      </p:sp>
    </p:spTree>
    <p:extLst>
      <p:ext uri="{BB962C8B-B14F-4D97-AF65-F5344CB8AC3E}">
        <p14:creationId xmlns:p14="http://schemas.microsoft.com/office/powerpoint/2010/main" val="1532505772"/>
      </p:ext>
    </p:extLst>
  </p:cSld>
  <p:clrMapOvr>
    <a:masterClrMapping/>
  </p:clrMapOvr>
</p:sldLayout>
</file>

<file path=ppt/slideLayouts/slideLayout617.xml><?xml version="1.0" encoding="utf-8"?>
<p:sldLayout xmlns:a="http://schemas.openxmlformats.org/drawingml/2006/main" xmlns:r="http://schemas.openxmlformats.org/officeDocument/2006/relationships" xmlns:p="http://schemas.openxmlformats.org/presentationml/2006/main" preserve="1" userDrawn="1">
  <p:cSld name="Section Dividers 2">
    <p:spTree>
      <p:nvGrpSpPr>
        <p:cNvPr id="1" name=""/>
        <p:cNvGrpSpPr/>
        <p:nvPr/>
      </p:nvGrpSpPr>
      <p:grpSpPr>
        <a:xfrm>
          <a:off x="0" y="0"/>
          <a:ext cx="0" cy="0"/>
          <a:chOff x="0" y="0"/>
          <a:chExt cx="0" cy="0"/>
        </a:xfrm>
      </p:grpSpPr>
      <p:pic>
        <p:nvPicPr>
          <p:cNvPr id="7" name="OT_Step_Gradients_RGB_Step_Square_1A.png">
            <a:extLst>
              <a:ext uri="{FF2B5EF4-FFF2-40B4-BE49-F238E27FC236}">
                <a16:creationId xmlns:a16="http://schemas.microsoft.com/office/drawing/2014/main" id="{4F4C4502-B1C5-11D5-EECE-8729435E0DB2}"/>
              </a:ext>
            </a:extLst>
          </p:cNvPr>
          <p:cNvPicPr>
            <a:picLocks noChangeAspect="1"/>
          </p:cNvPicPr>
          <p:nvPr userDrawn="1"/>
        </p:nvPicPr>
        <p:blipFill>
          <a:blip r:embed="rId2"/>
          <a:srcRect b="4452"/>
          <a:stretch>
            <a:fillRect/>
          </a:stretch>
        </p:blipFill>
        <p:spPr>
          <a:xfrm>
            <a:off x="0" y="284"/>
            <a:ext cx="12187239" cy="6540501"/>
          </a:xfrm>
          <a:prstGeom prst="rect">
            <a:avLst/>
          </a:prstGeom>
          <a:ln w="12700">
            <a:miter lim="400000"/>
          </a:ln>
        </p:spPr>
      </p:pic>
      <p:sp>
        <p:nvSpPr>
          <p:cNvPr id="2" name="Title 1">
            <a:extLst>
              <a:ext uri="{FF2B5EF4-FFF2-40B4-BE49-F238E27FC236}">
                <a16:creationId xmlns:a16="http://schemas.microsoft.com/office/drawing/2014/main" id="{947498AA-1C01-7B2B-9746-50E02DED8B50}"/>
              </a:ext>
            </a:extLst>
          </p:cNvPr>
          <p:cNvSpPr>
            <a:spLocks noGrp="1"/>
          </p:cNvSpPr>
          <p:nvPr>
            <p:ph type="title"/>
          </p:nvPr>
        </p:nvSpPr>
        <p:spPr/>
        <p:txBody>
          <a:bodyPr/>
          <a:lstStyle/>
          <a:p>
            <a:r>
              <a:rPr lang="en-US"/>
              <a:t>Click to edit Master title style</a:t>
            </a:r>
          </a:p>
        </p:txBody>
      </p:sp>
      <p:sp>
        <p:nvSpPr>
          <p:cNvPr id="9" name="Line">
            <a:extLst>
              <a:ext uri="{FF2B5EF4-FFF2-40B4-BE49-F238E27FC236}">
                <a16:creationId xmlns:a16="http://schemas.microsoft.com/office/drawing/2014/main" id="{D7BF7B95-BE95-554E-F529-C6BDE2A139FD}"/>
              </a:ext>
            </a:extLst>
          </p:cNvPr>
          <p:cNvSpPr/>
          <p:nvPr userDrawn="1"/>
        </p:nvSpPr>
        <p:spPr>
          <a:xfrm flipV="1">
            <a:off x="11446329" y="6638556"/>
            <a:ext cx="0" cy="121675"/>
          </a:xfrm>
          <a:prstGeom prst="line">
            <a:avLst/>
          </a:prstGeom>
          <a:ln w="25400">
            <a:solidFill>
              <a:srgbClr val="7F7F7F">
                <a:alpha val="30643"/>
              </a:srgbClr>
            </a:solidFill>
            <a:miter lim="400000"/>
          </a:ln>
        </p:spPr>
        <p:txBody>
          <a:bodyPr lIns="25390" tIns="25390" rIns="25390" bIns="25390" anchor="ctr"/>
          <a:lstStyle/>
          <a:p>
            <a:pPr defTabSz="228475">
              <a:defRPr sz="4000">
                <a:solidFill>
                  <a:srgbClr val="FFFFFF"/>
                </a:solidFill>
                <a:effectLst>
                  <a:outerShdw blurRad="38100" dist="12700" dir="5400000" rotWithShape="0">
                    <a:srgbClr val="000000">
                      <a:alpha val="50000"/>
                    </a:srgbClr>
                  </a:outerShdw>
                </a:effectLst>
              </a:defRPr>
            </a:pPr>
            <a:endParaRPr sz="1999">
              <a:solidFill>
                <a:srgbClr val="FFFFFF"/>
              </a:solidFill>
              <a:effectLst>
                <a:outerShdw blurRad="38100" dist="12700" dir="5400000" rotWithShape="0">
                  <a:srgbClr val="000000">
                    <a:alpha val="50000"/>
                  </a:srgbClr>
                </a:outerShdw>
              </a:effectLst>
              <a:latin typeface="Univers Light" panose="020B0403020202020204" pitchFamily="34" charset="0"/>
            </a:endParaRPr>
          </a:p>
        </p:txBody>
      </p:sp>
      <p:sp>
        <p:nvSpPr>
          <p:cNvPr id="5" name="Shape">
            <a:extLst>
              <a:ext uri="{FF2B5EF4-FFF2-40B4-BE49-F238E27FC236}">
                <a16:creationId xmlns:a16="http://schemas.microsoft.com/office/drawing/2014/main" id="{2852362C-1621-38B3-8AE0-FCA8F895BB6D}"/>
              </a:ext>
            </a:extLst>
          </p:cNvPr>
          <p:cNvSpPr/>
          <p:nvPr userDrawn="1"/>
        </p:nvSpPr>
        <p:spPr>
          <a:xfrm>
            <a:off x="10407192" y="6618423"/>
            <a:ext cx="880747" cy="155544"/>
          </a:xfrm>
          <a:custGeom>
            <a:avLst/>
            <a:gdLst/>
            <a:ahLst/>
            <a:cxnLst>
              <a:cxn ang="0">
                <a:pos x="wd2" y="hd2"/>
              </a:cxn>
              <a:cxn ang="5400000">
                <a:pos x="wd2" y="hd2"/>
              </a:cxn>
              <a:cxn ang="10800000">
                <a:pos x="wd2" y="hd2"/>
              </a:cxn>
              <a:cxn ang="16200000">
                <a:pos x="wd2" y="hd2"/>
              </a:cxn>
            </a:cxnLst>
            <a:rect l="0" t="0" r="r" b="b"/>
            <a:pathLst>
              <a:path w="21600" h="21600" extrusionOk="0">
                <a:moveTo>
                  <a:pt x="10009" y="0"/>
                </a:moveTo>
                <a:cubicBezTo>
                  <a:pt x="10009" y="99"/>
                  <a:pt x="10007" y="892"/>
                  <a:pt x="10001" y="1487"/>
                </a:cubicBezTo>
                <a:cubicBezTo>
                  <a:pt x="9996" y="2086"/>
                  <a:pt x="9988" y="2589"/>
                  <a:pt x="9977" y="2990"/>
                </a:cubicBezTo>
                <a:cubicBezTo>
                  <a:pt x="9963" y="3718"/>
                  <a:pt x="9935" y="4199"/>
                  <a:pt x="9894" y="4430"/>
                </a:cubicBezTo>
                <a:cubicBezTo>
                  <a:pt x="9852" y="4665"/>
                  <a:pt x="9770" y="4801"/>
                  <a:pt x="9645" y="4839"/>
                </a:cubicBezTo>
                <a:cubicBezTo>
                  <a:pt x="9595" y="4862"/>
                  <a:pt x="9522" y="4876"/>
                  <a:pt x="9426" y="4884"/>
                </a:cubicBezTo>
                <a:cubicBezTo>
                  <a:pt x="9371" y="4891"/>
                  <a:pt x="9384" y="4896"/>
                  <a:pt x="9344" y="4896"/>
                </a:cubicBezTo>
                <a:lnTo>
                  <a:pt x="9344" y="6855"/>
                </a:lnTo>
                <a:lnTo>
                  <a:pt x="9940" y="6855"/>
                </a:lnTo>
                <a:lnTo>
                  <a:pt x="9940" y="9573"/>
                </a:lnTo>
                <a:lnTo>
                  <a:pt x="9940" y="9573"/>
                </a:lnTo>
                <a:lnTo>
                  <a:pt x="9940" y="17585"/>
                </a:lnTo>
                <a:cubicBezTo>
                  <a:pt x="9940" y="19936"/>
                  <a:pt x="10178" y="21278"/>
                  <a:pt x="10593" y="21278"/>
                </a:cubicBezTo>
                <a:lnTo>
                  <a:pt x="11307" y="21278"/>
                </a:lnTo>
                <a:lnTo>
                  <a:pt x="11307" y="19061"/>
                </a:lnTo>
                <a:lnTo>
                  <a:pt x="10806" y="19044"/>
                </a:lnTo>
                <a:cubicBezTo>
                  <a:pt x="10610" y="19044"/>
                  <a:pt x="10539" y="18642"/>
                  <a:pt x="10539" y="17531"/>
                </a:cubicBezTo>
                <a:lnTo>
                  <a:pt x="10539" y="6855"/>
                </a:lnTo>
                <a:lnTo>
                  <a:pt x="11307" y="6855"/>
                </a:lnTo>
                <a:lnTo>
                  <a:pt x="11307" y="4463"/>
                </a:lnTo>
                <a:lnTo>
                  <a:pt x="10539" y="4463"/>
                </a:lnTo>
                <a:lnTo>
                  <a:pt x="10539" y="0"/>
                </a:lnTo>
                <a:lnTo>
                  <a:pt x="10009" y="0"/>
                </a:lnTo>
                <a:close/>
                <a:moveTo>
                  <a:pt x="20302" y="0"/>
                </a:moveTo>
                <a:cubicBezTo>
                  <a:pt x="20302" y="99"/>
                  <a:pt x="20299" y="892"/>
                  <a:pt x="20294" y="1487"/>
                </a:cubicBezTo>
                <a:cubicBezTo>
                  <a:pt x="20289" y="2086"/>
                  <a:pt x="20281" y="2589"/>
                  <a:pt x="20270" y="2990"/>
                </a:cubicBezTo>
                <a:cubicBezTo>
                  <a:pt x="20255" y="3718"/>
                  <a:pt x="20228" y="4199"/>
                  <a:pt x="20187" y="4430"/>
                </a:cubicBezTo>
                <a:cubicBezTo>
                  <a:pt x="20146" y="4665"/>
                  <a:pt x="20063" y="4801"/>
                  <a:pt x="19938" y="4839"/>
                </a:cubicBezTo>
                <a:cubicBezTo>
                  <a:pt x="19888" y="4862"/>
                  <a:pt x="19815" y="4876"/>
                  <a:pt x="19719" y="4884"/>
                </a:cubicBezTo>
                <a:cubicBezTo>
                  <a:pt x="19664" y="4891"/>
                  <a:pt x="19677" y="4896"/>
                  <a:pt x="19638" y="4896"/>
                </a:cubicBezTo>
                <a:lnTo>
                  <a:pt x="19638" y="6855"/>
                </a:lnTo>
                <a:lnTo>
                  <a:pt x="20233" y="6855"/>
                </a:lnTo>
                <a:lnTo>
                  <a:pt x="20233" y="9573"/>
                </a:lnTo>
                <a:lnTo>
                  <a:pt x="20233" y="9573"/>
                </a:lnTo>
                <a:lnTo>
                  <a:pt x="20233" y="17585"/>
                </a:lnTo>
                <a:cubicBezTo>
                  <a:pt x="20233" y="19936"/>
                  <a:pt x="20471" y="21278"/>
                  <a:pt x="20886" y="21278"/>
                </a:cubicBezTo>
                <a:lnTo>
                  <a:pt x="21600" y="21278"/>
                </a:lnTo>
                <a:lnTo>
                  <a:pt x="21600" y="19061"/>
                </a:lnTo>
                <a:lnTo>
                  <a:pt x="21099" y="19044"/>
                </a:lnTo>
                <a:cubicBezTo>
                  <a:pt x="20903" y="19044"/>
                  <a:pt x="20832" y="18642"/>
                  <a:pt x="20832" y="17531"/>
                </a:cubicBezTo>
                <a:lnTo>
                  <a:pt x="20832" y="6855"/>
                </a:lnTo>
                <a:lnTo>
                  <a:pt x="21600" y="6855"/>
                </a:lnTo>
                <a:lnTo>
                  <a:pt x="21600" y="4463"/>
                </a:lnTo>
                <a:lnTo>
                  <a:pt x="20832" y="4463"/>
                </a:lnTo>
                <a:lnTo>
                  <a:pt x="20832" y="0"/>
                </a:lnTo>
                <a:lnTo>
                  <a:pt x="20302" y="0"/>
                </a:lnTo>
                <a:close/>
                <a:moveTo>
                  <a:pt x="1492" y="4127"/>
                </a:moveTo>
                <a:cubicBezTo>
                  <a:pt x="668" y="4127"/>
                  <a:pt x="0" y="7722"/>
                  <a:pt x="0" y="12864"/>
                </a:cubicBezTo>
                <a:cubicBezTo>
                  <a:pt x="0" y="18005"/>
                  <a:pt x="668" y="21600"/>
                  <a:pt x="1492" y="21600"/>
                </a:cubicBezTo>
                <a:cubicBezTo>
                  <a:pt x="2326" y="21600"/>
                  <a:pt x="2981" y="18005"/>
                  <a:pt x="2981" y="12864"/>
                </a:cubicBezTo>
                <a:cubicBezTo>
                  <a:pt x="2981" y="7722"/>
                  <a:pt x="2320" y="4127"/>
                  <a:pt x="1492" y="4127"/>
                </a:cubicBezTo>
                <a:close/>
                <a:moveTo>
                  <a:pt x="5029" y="4127"/>
                </a:moveTo>
                <a:cubicBezTo>
                  <a:pt x="4441" y="4127"/>
                  <a:pt x="4082" y="6042"/>
                  <a:pt x="3914" y="9671"/>
                </a:cubicBezTo>
                <a:lnTo>
                  <a:pt x="3914" y="4463"/>
                </a:lnTo>
                <a:lnTo>
                  <a:pt x="3354" y="4463"/>
                </a:lnTo>
                <a:lnTo>
                  <a:pt x="3354" y="21278"/>
                </a:lnTo>
                <a:lnTo>
                  <a:pt x="3969" y="21278"/>
                </a:lnTo>
                <a:lnTo>
                  <a:pt x="3969" y="11637"/>
                </a:lnTo>
                <a:cubicBezTo>
                  <a:pt x="3969" y="9722"/>
                  <a:pt x="4194" y="7017"/>
                  <a:pt x="4740" y="7017"/>
                </a:cubicBezTo>
                <a:cubicBezTo>
                  <a:pt x="5151" y="7017"/>
                  <a:pt x="5359" y="8780"/>
                  <a:pt x="5359" y="11015"/>
                </a:cubicBezTo>
                <a:lnTo>
                  <a:pt x="5359" y="21278"/>
                </a:lnTo>
                <a:lnTo>
                  <a:pt x="5974" y="21278"/>
                </a:lnTo>
                <a:lnTo>
                  <a:pt x="5974" y="9739"/>
                </a:lnTo>
                <a:cubicBezTo>
                  <a:pt x="5974" y="5993"/>
                  <a:pt x="5559" y="4127"/>
                  <a:pt x="5029" y="4127"/>
                </a:cubicBezTo>
                <a:close/>
                <a:moveTo>
                  <a:pt x="7817" y="4127"/>
                </a:moveTo>
                <a:cubicBezTo>
                  <a:pt x="6966" y="4127"/>
                  <a:pt x="6364" y="7654"/>
                  <a:pt x="6364" y="12998"/>
                </a:cubicBezTo>
                <a:cubicBezTo>
                  <a:pt x="6364" y="17854"/>
                  <a:pt x="6868" y="21600"/>
                  <a:pt x="7835" y="21600"/>
                </a:cubicBezTo>
                <a:cubicBezTo>
                  <a:pt x="8752" y="21600"/>
                  <a:pt x="9182" y="18234"/>
                  <a:pt x="9208" y="15227"/>
                </a:cubicBezTo>
                <a:lnTo>
                  <a:pt x="8580" y="15227"/>
                </a:lnTo>
                <a:cubicBezTo>
                  <a:pt x="8535" y="17646"/>
                  <a:pt x="8360" y="19131"/>
                  <a:pt x="7841" y="19131"/>
                </a:cubicBezTo>
                <a:cubicBezTo>
                  <a:pt x="7322" y="19131"/>
                  <a:pt x="7049" y="16846"/>
                  <a:pt x="7049" y="13066"/>
                </a:cubicBezTo>
                <a:lnTo>
                  <a:pt x="7049" y="12763"/>
                </a:lnTo>
                <a:lnTo>
                  <a:pt x="9226" y="12763"/>
                </a:lnTo>
                <a:cubicBezTo>
                  <a:pt x="9208" y="7453"/>
                  <a:pt x="8731" y="4127"/>
                  <a:pt x="7817" y="4127"/>
                </a:cubicBezTo>
                <a:close/>
                <a:moveTo>
                  <a:pt x="18199" y="4137"/>
                </a:moveTo>
                <a:cubicBezTo>
                  <a:pt x="17553" y="4137"/>
                  <a:pt x="17102" y="5916"/>
                  <a:pt x="17102" y="9039"/>
                </a:cubicBezTo>
                <a:cubicBezTo>
                  <a:pt x="17102" y="15321"/>
                  <a:pt x="18863" y="12568"/>
                  <a:pt x="18863" y="16660"/>
                </a:cubicBezTo>
                <a:cubicBezTo>
                  <a:pt x="18863" y="18039"/>
                  <a:pt x="18632" y="18913"/>
                  <a:pt x="18282" y="18913"/>
                </a:cubicBezTo>
                <a:cubicBezTo>
                  <a:pt x="17888" y="18913"/>
                  <a:pt x="17655" y="17948"/>
                  <a:pt x="17613" y="16470"/>
                </a:cubicBezTo>
                <a:lnTo>
                  <a:pt x="17003" y="16470"/>
                </a:lnTo>
                <a:cubicBezTo>
                  <a:pt x="17039" y="19560"/>
                  <a:pt x="17537" y="21600"/>
                  <a:pt x="18282" y="21600"/>
                </a:cubicBezTo>
                <a:cubicBezTo>
                  <a:pt x="18946" y="21600"/>
                  <a:pt x="19444" y="19818"/>
                  <a:pt x="19444" y="16493"/>
                </a:cubicBezTo>
                <a:cubicBezTo>
                  <a:pt x="19444" y="10213"/>
                  <a:pt x="17683" y="12936"/>
                  <a:pt x="17683" y="8870"/>
                </a:cubicBezTo>
                <a:cubicBezTo>
                  <a:pt x="17683" y="7631"/>
                  <a:pt x="17891" y="6822"/>
                  <a:pt x="18199" y="6822"/>
                </a:cubicBezTo>
                <a:cubicBezTo>
                  <a:pt x="18561" y="6822"/>
                  <a:pt x="18760" y="7727"/>
                  <a:pt x="18784" y="9171"/>
                </a:cubicBezTo>
                <a:lnTo>
                  <a:pt x="19390" y="9171"/>
                </a:lnTo>
                <a:cubicBezTo>
                  <a:pt x="19378" y="6184"/>
                  <a:pt x="18934" y="4137"/>
                  <a:pt x="18199" y="4137"/>
                </a:cubicBezTo>
                <a:close/>
                <a:moveTo>
                  <a:pt x="11815" y="4461"/>
                </a:moveTo>
                <a:lnTo>
                  <a:pt x="11815" y="21276"/>
                </a:lnTo>
                <a:lnTo>
                  <a:pt x="12426" y="21276"/>
                </a:lnTo>
                <a:lnTo>
                  <a:pt x="12426" y="13672"/>
                </a:lnTo>
                <a:cubicBezTo>
                  <a:pt x="12426" y="13086"/>
                  <a:pt x="12433" y="12500"/>
                  <a:pt x="12451" y="11922"/>
                </a:cubicBezTo>
                <a:cubicBezTo>
                  <a:pt x="12541" y="8873"/>
                  <a:pt x="12819" y="7815"/>
                  <a:pt x="13253" y="7815"/>
                </a:cubicBezTo>
                <a:cubicBezTo>
                  <a:pt x="13325" y="7815"/>
                  <a:pt x="13405" y="7850"/>
                  <a:pt x="13611" y="7916"/>
                </a:cubicBezTo>
                <a:lnTo>
                  <a:pt x="13611" y="7519"/>
                </a:lnTo>
                <a:lnTo>
                  <a:pt x="13611" y="4463"/>
                </a:lnTo>
                <a:lnTo>
                  <a:pt x="13188" y="4463"/>
                </a:lnTo>
                <a:cubicBezTo>
                  <a:pt x="12921" y="4463"/>
                  <a:pt x="12698" y="5361"/>
                  <a:pt x="12580" y="6714"/>
                </a:cubicBezTo>
                <a:lnTo>
                  <a:pt x="12580" y="6716"/>
                </a:lnTo>
                <a:cubicBezTo>
                  <a:pt x="12488" y="7619"/>
                  <a:pt x="12377" y="9663"/>
                  <a:pt x="12373" y="9737"/>
                </a:cubicBezTo>
                <a:lnTo>
                  <a:pt x="12373" y="4461"/>
                </a:lnTo>
                <a:lnTo>
                  <a:pt x="11815" y="4461"/>
                </a:lnTo>
                <a:close/>
                <a:moveTo>
                  <a:pt x="14008" y="4463"/>
                </a:moveTo>
                <a:lnTo>
                  <a:pt x="14008" y="15988"/>
                </a:lnTo>
                <a:cubicBezTo>
                  <a:pt x="14008" y="19735"/>
                  <a:pt x="14411" y="21600"/>
                  <a:pt x="14927" y="21600"/>
                </a:cubicBezTo>
                <a:cubicBezTo>
                  <a:pt x="15500" y="21600"/>
                  <a:pt x="15850" y="19685"/>
                  <a:pt x="15986" y="16056"/>
                </a:cubicBezTo>
                <a:lnTo>
                  <a:pt x="15986" y="21278"/>
                </a:lnTo>
                <a:lnTo>
                  <a:pt x="16571" y="21278"/>
                </a:lnTo>
                <a:lnTo>
                  <a:pt x="16571" y="4463"/>
                </a:lnTo>
                <a:lnTo>
                  <a:pt x="15960" y="4463"/>
                </a:lnTo>
                <a:lnTo>
                  <a:pt x="15960" y="14090"/>
                </a:lnTo>
                <a:cubicBezTo>
                  <a:pt x="15960" y="16005"/>
                  <a:pt x="15740" y="18711"/>
                  <a:pt x="15209" y="18711"/>
                </a:cubicBezTo>
                <a:cubicBezTo>
                  <a:pt x="14809" y="18711"/>
                  <a:pt x="14619" y="16947"/>
                  <a:pt x="14619" y="14712"/>
                </a:cubicBezTo>
                <a:lnTo>
                  <a:pt x="14619" y="4463"/>
                </a:lnTo>
                <a:lnTo>
                  <a:pt x="14008" y="4463"/>
                </a:lnTo>
                <a:close/>
                <a:moveTo>
                  <a:pt x="1498" y="6411"/>
                </a:moveTo>
                <a:cubicBezTo>
                  <a:pt x="1993" y="6411"/>
                  <a:pt x="2299" y="8596"/>
                  <a:pt x="2299" y="12864"/>
                </a:cubicBezTo>
                <a:cubicBezTo>
                  <a:pt x="2299" y="16846"/>
                  <a:pt x="1993" y="19281"/>
                  <a:pt x="1498" y="19281"/>
                </a:cubicBezTo>
                <a:cubicBezTo>
                  <a:pt x="1006" y="19281"/>
                  <a:pt x="682" y="16846"/>
                  <a:pt x="682" y="12864"/>
                </a:cubicBezTo>
                <a:cubicBezTo>
                  <a:pt x="682" y="8596"/>
                  <a:pt x="1006" y="6411"/>
                  <a:pt x="1498" y="6411"/>
                </a:cubicBezTo>
                <a:close/>
                <a:moveTo>
                  <a:pt x="7823" y="6596"/>
                </a:moveTo>
                <a:cubicBezTo>
                  <a:pt x="8313" y="6596"/>
                  <a:pt x="8530" y="8704"/>
                  <a:pt x="8549" y="10926"/>
                </a:cubicBezTo>
                <a:lnTo>
                  <a:pt x="7078" y="10926"/>
                </a:lnTo>
                <a:cubicBezTo>
                  <a:pt x="7154" y="8079"/>
                  <a:pt x="7412" y="6596"/>
                  <a:pt x="7823" y="6596"/>
                </a:cubicBezTo>
                <a:close/>
              </a:path>
            </a:pathLst>
          </a:custGeom>
          <a:solidFill>
            <a:schemeClr val="bg1"/>
          </a:solidFill>
          <a:ln w="12700">
            <a:miter lim="400000"/>
          </a:ln>
        </p:spPr>
        <p:txBody>
          <a:bodyPr lIns="0" tIns="0" rIns="0" bIns="0" anchor="ctr"/>
          <a:lstStyle/>
          <a:p>
            <a:pPr algn="l" defTabSz="228509">
              <a:defRPr sz="1200"/>
            </a:pPr>
            <a:endParaRPr sz="600"/>
          </a:p>
        </p:txBody>
      </p:sp>
      <p:sp>
        <p:nvSpPr>
          <p:cNvPr id="11" name="© 2022 OneTrust, LLC. All Rights Reserved.">
            <a:extLst>
              <a:ext uri="{FF2B5EF4-FFF2-40B4-BE49-F238E27FC236}">
                <a16:creationId xmlns:a16="http://schemas.microsoft.com/office/drawing/2014/main" id="{85493FAE-4318-725E-9017-92EE91C11B0C}"/>
              </a:ext>
            </a:extLst>
          </p:cNvPr>
          <p:cNvSpPr txBox="1"/>
          <p:nvPr userDrawn="1"/>
        </p:nvSpPr>
        <p:spPr>
          <a:xfrm>
            <a:off x="323141" y="6589118"/>
            <a:ext cx="3169804" cy="22055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25390" tIns="25390" rIns="25390" bIns="25390" anchor="ctr">
            <a:spAutoFit/>
          </a:bodyPr>
          <a:lstStyle>
            <a:lvl1pPr algn="l" defTabSz="457200">
              <a:defRPr sz="2200">
                <a:solidFill>
                  <a:srgbClr val="7F7F7F"/>
                </a:solidFill>
                <a:latin typeface="Univers Light"/>
                <a:ea typeface="Univers Light"/>
                <a:cs typeface="Univers Light"/>
                <a:sym typeface="Univers Light"/>
              </a:defRPr>
            </a:lvl1pPr>
          </a:lstStyle>
          <a:p>
            <a:pPr marL="0" marR="0" lvl="0" indent="0" algn="l" defTabSz="457200" eaLnBrk="1" fontAlgn="auto" latinLnBrk="0" hangingPunct="1">
              <a:lnSpc>
                <a:spcPct val="100000"/>
              </a:lnSpc>
              <a:spcBef>
                <a:spcPts val="0"/>
              </a:spcBef>
              <a:spcAft>
                <a:spcPts val="0"/>
              </a:spcAft>
              <a:buClrTx/>
              <a:buSzTx/>
              <a:buFontTx/>
              <a:buNone/>
              <a:tabLst/>
              <a:defRPr/>
            </a:pPr>
            <a:r>
              <a:rPr kumimoji="0" sz="1100" b="0" i="0" u="none" strike="noStrike" kern="0" cap="none" spc="0" normalizeH="0" baseline="0" noProof="0">
                <a:ln>
                  <a:noFill/>
                </a:ln>
                <a:solidFill>
                  <a:schemeClr val="bg1"/>
                </a:solidFill>
                <a:effectLst/>
                <a:uLnTx/>
                <a:uFillTx/>
                <a:latin typeface="Univers Light"/>
                <a:sym typeface="Univers Light"/>
              </a:rPr>
              <a:t>© 2022 OneTrust, LLC</a:t>
            </a:r>
          </a:p>
        </p:txBody>
      </p:sp>
    </p:spTree>
    <p:extLst>
      <p:ext uri="{BB962C8B-B14F-4D97-AF65-F5344CB8AC3E}">
        <p14:creationId xmlns:p14="http://schemas.microsoft.com/office/powerpoint/2010/main" val="3522206726"/>
      </p:ext>
    </p:extLst>
  </p:cSld>
  <p:clrMapOvr>
    <a:masterClrMapping/>
  </p:clrMapOvr>
</p:sldLayout>
</file>

<file path=ppt/slideLayouts/slideLayout618.xml><?xml version="1.0" encoding="utf-8"?>
<p:sldLayout xmlns:a="http://schemas.openxmlformats.org/drawingml/2006/main" xmlns:r="http://schemas.openxmlformats.org/officeDocument/2006/relationships" xmlns:p="http://schemas.openxmlformats.org/presentationml/2006/main" preserve="1" userDrawn="1">
  <p:cSld name="Green Backgrou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1055576031"/>
      </p:ext>
    </p:extLst>
  </p:cSld>
  <p:clrMapOvr>
    <a:masterClrMapping/>
  </p:clrMapOvr>
  <p:extLst>
    <p:ext uri="{DCECCB84-F9BA-43D5-87BE-67443E8EF086}">
      <p15:sldGuideLst xmlns:p15="http://schemas.microsoft.com/office/powerpoint/2012/main">
        <p15:guide id="1" orient="horz" pos="768" userDrawn="1">
          <p15:clr>
            <a:srgbClr val="FBAE40"/>
          </p15:clr>
        </p15:guide>
      </p15:sldGuideLst>
    </p:ext>
  </p:extLst>
</p:sldLayout>
</file>

<file path=ppt/slideLayouts/slideLayout619.xml><?xml version="1.0" encoding="utf-8"?>
<p:sldLayout xmlns:a="http://schemas.openxmlformats.org/drawingml/2006/main" xmlns:r="http://schemas.openxmlformats.org/officeDocument/2006/relationships" xmlns:p="http://schemas.openxmlformats.org/presentationml/2006/main" preserve="1" userDrawn="1">
  <p:cSld name="Green Background Title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11544300" cy="582612"/>
          </a:xfrm>
        </p:spPr>
        <p:txBody>
          <a:bodyPr vert="horz" lIns="91440" tIns="45720" rIns="91440" bIns="45720" rtlCol="0">
            <a:normAutofit/>
          </a:bodyPr>
          <a:lstStyle>
            <a:lvl1pPr marL="0" indent="0">
              <a:buFontTx/>
              <a:buNone/>
              <a:defRPr lang="en-US" sz="2500" smtClean="0">
                <a:solidFill>
                  <a:schemeClr val="tx1"/>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Tree>
    <p:extLst>
      <p:ext uri="{BB962C8B-B14F-4D97-AF65-F5344CB8AC3E}">
        <p14:creationId xmlns:p14="http://schemas.microsoft.com/office/powerpoint/2010/main" val="2250693924"/>
      </p:ext>
    </p:extLst>
  </p:cSld>
  <p:clrMapOvr>
    <a:masterClrMapping/>
  </p:clrMapOvr>
  <p:extLst>
    <p:ext uri="{DCECCB84-F9BA-43D5-87BE-67443E8EF086}">
      <p15:sldGuideLst xmlns:p15="http://schemas.microsoft.com/office/powerpoint/2012/main">
        <p15:guide id="1" orient="horz" pos="768" userDrawn="1">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White Background Title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6" name="Text Placeholder 5">
            <a:extLst>
              <a:ext uri="{FF2B5EF4-FFF2-40B4-BE49-F238E27FC236}">
                <a16:creationId xmlns:a16="http://schemas.microsoft.com/office/drawing/2014/main" id="{97084CA6-B8B1-5F6F-865F-E940B9D36671}"/>
              </a:ext>
            </a:extLst>
          </p:cNvPr>
          <p:cNvSpPr>
            <a:spLocks noGrp="1"/>
          </p:cNvSpPr>
          <p:nvPr>
            <p:ph type="body" sz="quarter" idx="13" hasCustomPrompt="1"/>
          </p:nvPr>
        </p:nvSpPr>
        <p:spPr>
          <a:xfrm>
            <a:off x="304800" y="1567502"/>
            <a:ext cx="115443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81668301"/>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620.xml><?xml version="1.0" encoding="utf-8"?>
<p:sldLayout xmlns:a="http://schemas.openxmlformats.org/drawingml/2006/main" xmlns:r="http://schemas.openxmlformats.org/officeDocument/2006/relationships" xmlns:p="http://schemas.openxmlformats.org/presentationml/2006/main" preserve="1" userDrawn="1">
  <p:cSld name="Green Background Title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6" name="Text Placeholder 5">
            <a:extLst>
              <a:ext uri="{FF2B5EF4-FFF2-40B4-BE49-F238E27FC236}">
                <a16:creationId xmlns:a16="http://schemas.microsoft.com/office/drawing/2014/main" id="{97084CA6-B8B1-5F6F-865F-E940B9D36671}"/>
              </a:ext>
            </a:extLst>
          </p:cNvPr>
          <p:cNvSpPr>
            <a:spLocks noGrp="1"/>
          </p:cNvSpPr>
          <p:nvPr>
            <p:ph type="body" sz="quarter" idx="13" hasCustomPrompt="1"/>
          </p:nvPr>
        </p:nvSpPr>
        <p:spPr>
          <a:xfrm>
            <a:off x="304800" y="1592879"/>
            <a:ext cx="115443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55665589"/>
      </p:ext>
    </p:extLst>
  </p:cSld>
  <p:clrMapOvr>
    <a:masterClrMapping/>
  </p:clrMapOvr>
  <p:extLst>
    <p:ext uri="{DCECCB84-F9BA-43D5-87BE-67443E8EF086}">
      <p15:sldGuideLst xmlns:p15="http://schemas.microsoft.com/office/powerpoint/2012/main">
        <p15:guide id="1" orient="horz" pos="768" userDrawn="1">
          <p15:clr>
            <a:srgbClr val="FBAE40"/>
          </p15:clr>
        </p15:guide>
      </p15:sldGuideLst>
    </p:ext>
  </p:extLst>
</p:sldLayout>
</file>

<file path=ppt/slideLayouts/slideLayout621.xml><?xml version="1.0" encoding="utf-8"?>
<p:sldLayout xmlns:a="http://schemas.openxmlformats.org/drawingml/2006/main" xmlns:r="http://schemas.openxmlformats.org/officeDocument/2006/relationships" xmlns:p="http://schemas.openxmlformats.org/presentationml/2006/main" preserve="1" userDrawn="1">
  <p:cSld name="Green Background Title Subtitle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11544300" cy="582612"/>
          </a:xfrm>
        </p:spPr>
        <p:txBody>
          <a:bodyPr vert="horz" lIns="91440" tIns="45720" rIns="91440" bIns="45720" rtlCol="0">
            <a:normAutofit/>
          </a:bodyPr>
          <a:lstStyle>
            <a:lvl1pPr marL="0" indent="0">
              <a:buFont typeface="Wingdings" pitchFamily="2" charset="2"/>
              <a:buNone/>
              <a:defRPr lang="en-US" sz="2500" smtClean="0">
                <a:solidFill>
                  <a:schemeClr val="tx1"/>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
        <p:nvSpPr>
          <p:cNvPr id="6" name="Text Placeholder 5">
            <a:extLst>
              <a:ext uri="{FF2B5EF4-FFF2-40B4-BE49-F238E27FC236}">
                <a16:creationId xmlns:a16="http://schemas.microsoft.com/office/drawing/2014/main" id="{97084CA6-B8B1-5F6F-865F-E940B9D36671}"/>
              </a:ext>
            </a:extLst>
          </p:cNvPr>
          <p:cNvSpPr>
            <a:spLocks noGrp="1"/>
          </p:cNvSpPr>
          <p:nvPr>
            <p:ph type="body" sz="quarter" idx="13" hasCustomPrompt="1"/>
          </p:nvPr>
        </p:nvSpPr>
        <p:spPr>
          <a:xfrm>
            <a:off x="304800" y="2057400"/>
            <a:ext cx="115443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2556938"/>
      </p:ext>
    </p:extLst>
  </p:cSld>
  <p:clrMapOvr>
    <a:masterClrMapping/>
  </p:clrMapOvr>
  <p:extLst>
    <p:ext uri="{DCECCB84-F9BA-43D5-87BE-67443E8EF086}">
      <p15:sldGuideLst xmlns:p15="http://schemas.microsoft.com/office/powerpoint/2012/main">
        <p15:guide id="1" orient="horz" pos="768" userDrawn="1">
          <p15:clr>
            <a:srgbClr val="FBAE40"/>
          </p15:clr>
        </p15:guide>
      </p15:sldGuideLst>
    </p:ext>
  </p:extLst>
</p:sldLayout>
</file>

<file path=ppt/slideLayouts/slideLayout622.xml><?xml version="1.0" encoding="utf-8"?>
<p:sldLayout xmlns:a="http://schemas.openxmlformats.org/drawingml/2006/main" xmlns:r="http://schemas.openxmlformats.org/officeDocument/2006/relationships" xmlns:p="http://schemas.openxmlformats.org/presentationml/2006/main" preserve="1" userDrawn="1">
  <p:cSld name="Green Background Title 2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9" name="Text Placeholder 5">
            <a:extLst>
              <a:ext uri="{FF2B5EF4-FFF2-40B4-BE49-F238E27FC236}">
                <a16:creationId xmlns:a16="http://schemas.microsoft.com/office/drawing/2014/main" id="{B31D70AF-7580-F143-9574-DF082F671F95}"/>
              </a:ext>
            </a:extLst>
          </p:cNvPr>
          <p:cNvSpPr>
            <a:spLocks noGrp="1"/>
          </p:cNvSpPr>
          <p:nvPr>
            <p:ph type="body" sz="quarter" idx="13" hasCustomPrompt="1"/>
          </p:nvPr>
        </p:nvSpPr>
        <p:spPr>
          <a:xfrm>
            <a:off x="304800" y="1577441"/>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0" name="Text Placeholder 5">
            <a:extLst>
              <a:ext uri="{FF2B5EF4-FFF2-40B4-BE49-F238E27FC236}">
                <a16:creationId xmlns:a16="http://schemas.microsoft.com/office/drawing/2014/main" id="{47624E3D-E7BF-595A-B8B8-8BCE1239CCA3}"/>
              </a:ext>
            </a:extLst>
          </p:cNvPr>
          <p:cNvSpPr>
            <a:spLocks noGrp="1"/>
          </p:cNvSpPr>
          <p:nvPr>
            <p:ph type="body" sz="quarter" idx="14" hasCustomPrompt="1"/>
          </p:nvPr>
        </p:nvSpPr>
        <p:spPr>
          <a:xfrm>
            <a:off x="6213227" y="1577441"/>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61926086"/>
      </p:ext>
    </p:extLst>
  </p:cSld>
  <p:clrMapOvr>
    <a:masterClrMapping/>
  </p:clrMapOvr>
  <p:extLst>
    <p:ext uri="{DCECCB84-F9BA-43D5-87BE-67443E8EF086}">
      <p15:sldGuideLst xmlns:p15="http://schemas.microsoft.com/office/powerpoint/2012/main">
        <p15:guide id="1" pos="3912" userDrawn="1">
          <p15:clr>
            <a:srgbClr val="FBAE40"/>
          </p15:clr>
        </p15:guide>
        <p15:guide id="2" pos="3744" userDrawn="1">
          <p15:clr>
            <a:srgbClr val="FBAE40"/>
          </p15:clr>
        </p15:guide>
        <p15:guide id="3" orient="horz" pos="768" userDrawn="1">
          <p15:clr>
            <a:srgbClr val="FBAE40"/>
          </p15:clr>
        </p15:guide>
      </p15:sldGuideLst>
    </p:ext>
  </p:extLst>
</p:sldLayout>
</file>

<file path=ppt/slideLayouts/slideLayout623.xml><?xml version="1.0" encoding="utf-8"?>
<p:sldLayout xmlns:a="http://schemas.openxmlformats.org/drawingml/2006/main" xmlns:r="http://schemas.openxmlformats.org/officeDocument/2006/relationships" xmlns:p="http://schemas.openxmlformats.org/presentationml/2006/main" preserve="1" userDrawn="1">
  <p:cSld name="Green Background Title Subtitle 2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11544300" cy="582612"/>
          </a:xfrm>
        </p:spPr>
        <p:txBody>
          <a:bodyPr vert="horz" lIns="91440" tIns="45720" rIns="91440" bIns="45720" rtlCol="0">
            <a:normAutofit/>
          </a:bodyPr>
          <a:lstStyle>
            <a:lvl1pPr marL="0" indent="0">
              <a:buNone/>
              <a:defRPr lang="en-US" sz="2500" smtClean="0">
                <a:solidFill>
                  <a:schemeClr val="tx1"/>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
        <p:nvSpPr>
          <p:cNvPr id="9" name="Text Placeholder 5">
            <a:extLst>
              <a:ext uri="{FF2B5EF4-FFF2-40B4-BE49-F238E27FC236}">
                <a16:creationId xmlns:a16="http://schemas.microsoft.com/office/drawing/2014/main" id="{B31D70AF-7580-F143-9574-DF082F671F95}"/>
              </a:ext>
            </a:extLst>
          </p:cNvPr>
          <p:cNvSpPr>
            <a:spLocks noGrp="1"/>
          </p:cNvSpPr>
          <p:nvPr>
            <p:ph type="body" sz="quarter" idx="13" hasCustomPrompt="1"/>
          </p:nvPr>
        </p:nvSpPr>
        <p:spPr>
          <a:xfrm>
            <a:off x="304800" y="2057400"/>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0" name="Text Placeholder 5">
            <a:extLst>
              <a:ext uri="{FF2B5EF4-FFF2-40B4-BE49-F238E27FC236}">
                <a16:creationId xmlns:a16="http://schemas.microsoft.com/office/drawing/2014/main" id="{47624E3D-E7BF-595A-B8B8-8BCE1239CCA3}"/>
              </a:ext>
            </a:extLst>
          </p:cNvPr>
          <p:cNvSpPr>
            <a:spLocks noGrp="1"/>
          </p:cNvSpPr>
          <p:nvPr>
            <p:ph type="body" sz="quarter" idx="14" hasCustomPrompt="1"/>
          </p:nvPr>
        </p:nvSpPr>
        <p:spPr>
          <a:xfrm>
            <a:off x="6213227" y="2057400"/>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3228172"/>
      </p:ext>
    </p:extLst>
  </p:cSld>
  <p:clrMapOvr>
    <a:masterClrMapping/>
  </p:clrMapOvr>
  <p:extLst>
    <p:ext uri="{DCECCB84-F9BA-43D5-87BE-67443E8EF086}">
      <p15:sldGuideLst xmlns:p15="http://schemas.microsoft.com/office/powerpoint/2012/main">
        <p15:guide id="1" pos="3912" userDrawn="1">
          <p15:clr>
            <a:srgbClr val="FBAE40"/>
          </p15:clr>
        </p15:guide>
        <p15:guide id="2" pos="3744" userDrawn="1">
          <p15:clr>
            <a:srgbClr val="FBAE40"/>
          </p15:clr>
        </p15:guide>
        <p15:guide id="3" orient="horz" pos="768" userDrawn="1">
          <p15:clr>
            <a:srgbClr val="FBAE40"/>
          </p15:clr>
        </p15:guide>
      </p15:sldGuideLst>
    </p:ext>
  </p:extLst>
</p:sldLayout>
</file>

<file path=ppt/slideLayouts/slideLayout624.xml><?xml version="1.0" encoding="utf-8"?>
<p:sldLayout xmlns:a="http://schemas.openxmlformats.org/drawingml/2006/main" xmlns:r="http://schemas.openxmlformats.org/officeDocument/2006/relationships" xmlns:p="http://schemas.openxmlformats.org/presentationml/2006/main" preserve="1" userDrawn="1">
  <p:cSld name="Green Background Title Subtitle Copy Imag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5641848"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5641848" cy="582612"/>
          </a:xfrm>
        </p:spPr>
        <p:txBody>
          <a:bodyPr vert="horz" lIns="91440" tIns="45720" rIns="91440" bIns="45720" rtlCol="0">
            <a:normAutofit/>
          </a:bodyPr>
          <a:lstStyle>
            <a:lvl1pPr marL="0" indent="0">
              <a:buNone/>
              <a:defRPr lang="en-US" sz="2500" smtClean="0">
                <a:solidFill>
                  <a:schemeClr val="tx1"/>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
        <p:nvSpPr>
          <p:cNvPr id="9" name="Picture Placeholder 8">
            <a:extLst>
              <a:ext uri="{FF2B5EF4-FFF2-40B4-BE49-F238E27FC236}">
                <a16:creationId xmlns:a16="http://schemas.microsoft.com/office/drawing/2014/main" id="{3E6B7351-222B-3BFB-5D5C-6161EF1A84A9}"/>
              </a:ext>
            </a:extLst>
          </p:cNvPr>
          <p:cNvSpPr>
            <a:spLocks noGrp="1"/>
          </p:cNvSpPr>
          <p:nvPr>
            <p:ph type="pic" sz="quarter" idx="14"/>
          </p:nvPr>
        </p:nvSpPr>
        <p:spPr>
          <a:xfrm>
            <a:off x="6096001" y="-1"/>
            <a:ext cx="6095999" cy="6537031"/>
          </a:xfrm>
        </p:spPr>
        <p:txBody>
          <a:bodyPr/>
          <a:lstStyle/>
          <a:p>
            <a:endParaRPr lang="en-US" dirty="0"/>
          </a:p>
        </p:txBody>
      </p:sp>
      <p:sp>
        <p:nvSpPr>
          <p:cNvPr id="10" name="Text Placeholder 5">
            <a:extLst>
              <a:ext uri="{FF2B5EF4-FFF2-40B4-BE49-F238E27FC236}">
                <a16:creationId xmlns:a16="http://schemas.microsoft.com/office/drawing/2014/main" id="{F7EEE8DC-6A5B-C198-BD0A-C7E1FF70B471}"/>
              </a:ext>
            </a:extLst>
          </p:cNvPr>
          <p:cNvSpPr>
            <a:spLocks noGrp="1"/>
          </p:cNvSpPr>
          <p:nvPr>
            <p:ph type="body" sz="quarter" idx="13" hasCustomPrompt="1"/>
          </p:nvPr>
        </p:nvSpPr>
        <p:spPr>
          <a:xfrm>
            <a:off x="304800" y="2057400"/>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3195124"/>
      </p:ext>
    </p:extLst>
  </p:cSld>
  <p:clrMapOvr>
    <a:masterClrMapping/>
  </p:clrMapOvr>
  <p:extLst>
    <p:ext uri="{DCECCB84-F9BA-43D5-87BE-67443E8EF086}">
      <p15:sldGuideLst xmlns:p15="http://schemas.microsoft.com/office/powerpoint/2012/main">
        <p15:guide id="1" pos="3840" userDrawn="1">
          <p15:clr>
            <a:srgbClr val="FBAE40"/>
          </p15:clr>
        </p15:guide>
        <p15:guide id="2" pos="3744" userDrawn="1">
          <p15:clr>
            <a:srgbClr val="FBAE40"/>
          </p15:clr>
        </p15:guide>
        <p15:guide id="3" orient="horz" pos="768" userDrawn="1">
          <p15:clr>
            <a:srgbClr val="FBAE40"/>
          </p15:clr>
        </p15:guide>
      </p15:sldGuideLst>
    </p:ext>
  </p:extLst>
</p:sldLayout>
</file>

<file path=ppt/slideLayouts/slideLayout625.xml><?xml version="1.0" encoding="utf-8"?>
<p:sldLayout xmlns:a="http://schemas.openxmlformats.org/drawingml/2006/main" xmlns:r="http://schemas.openxmlformats.org/officeDocument/2006/relationships" xmlns:p="http://schemas.openxmlformats.org/presentationml/2006/main" preserve="1" userDrawn="1">
  <p:cSld name="Green Background Title Subtitle Copy Image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6326336" y="571522"/>
            <a:ext cx="5641848"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6326336" y="1219200"/>
            <a:ext cx="5641848" cy="582612"/>
          </a:xfrm>
        </p:spPr>
        <p:txBody>
          <a:bodyPr vert="horz" lIns="91440" tIns="45720" rIns="91440" bIns="45720" rtlCol="0">
            <a:normAutofit/>
          </a:bodyPr>
          <a:lstStyle>
            <a:lvl1pPr marL="0" indent="0">
              <a:buNone/>
              <a:defRPr lang="en-US" sz="2500" smtClean="0">
                <a:solidFill>
                  <a:schemeClr val="tx1"/>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
        <p:nvSpPr>
          <p:cNvPr id="9" name="Picture Placeholder 8">
            <a:extLst>
              <a:ext uri="{FF2B5EF4-FFF2-40B4-BE49-F238E27FC236}">
                <a16:creationId xmlns:a16="http://schemas.microsoft.com/office/drawing/2014/main" id="{3E6B7351-222B-3BFB-5D5C-6161EF1A84A9}"/>
              </a:ext>
            </a:extLst>
          </p:cNvPr>
          <p:cNvSpPr>
            <a:spLocks noGrp="1"/>
          </p:cNvSpPr>
          <p:nvPr>
            <p:ph type="pic" sz="quarter" idx="14"/>
          </p:nvPr>
        </p:nvSpPr>
        <p:spPr>
          <a:xfrm>
            <a:off x="1" y="0"/>
            <a:ext cx="6096000" cy="6549131"/>
          </a:xfrm>
        </p:spPr>
        <p:txBody>
          <a:bodyPr/>
          <a:lstStyle/>
          <a:p>
            <a:endParaRPr lang="en-US" dirty="0"/>
          </a:p>
        </p:txBody>
      </p:sp>
      <p:sp>
        <p:nvSpPr>
          <p:cNvPr id="10" name="Text Placeholder 5">
            <a:extLst>
              <a:ext uri="{FF2B5EF4-FFF2-40B4-BE49-F238E27FC236}">
                <a16:creationId xmlns:a16="http://schemas.microsoft.com/office/drawing/2014/main" id="{B10699C7-03A9-9D5F-5D8D-68A7B4ECFB59}"/>
              </a:ext>
            </a:extLst>
          </p:cNvPr>
          <p:cNvSpPr>
            <a:spLocks noGrp="1"/>
          </p:cNvSpPr>
          <p:nvPr>
            <p:ph type="body" sz="quarter" idx="15" hasCustomPrompt="1"/>
          </p:nvPr>
        </p:nvSpPr>
        <p:spPr>
          <a:xfrm>
            <a:off x="6329384" y="2057400"/>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73036274"/>
      </p:ext>
    </p:extLst>
  </p:cSld>
  <p:clrMapOvr>
    <a:masterClrMapping/>
  </p:clrMapOvr>
  <p:extLst>
    <p:ext uri="{DCECCB84-F9BA-43D5-87BE-67443E8EF086}">
      <p15:sldGuideLst xmlns:p15="http://schemas.microsoft.com/office/powerpoint/2012/main">
        <p15:guide id="1" pos="3840" userDrawn="1">
          <p15:clr>
            <a:srgbClr val="FBAE40"/>
          </p15:clr>
        </p15:guide>
        <p15:guide id="2" pos="3984" userDrawn="1">
          <p15:clr>
            <a:srgbClr val="FBAE40"/>
          </p15:clr>
        </p15:guide>
        <p15:guide id="3" orient="horz" pos="768" userDrawn="1">
          <p15:clr>
            <a:srgbClr val="FBAE40"/>
          </p15:clr>
        </p15:guide>
      </p15:sldGuideLst>
    </p:ext>
  </p:extLst>
</p:sldLayout>
</file>

<file path=ppt/slideLayouts/slideLayout626.xml><?xml version="1.0" encoding="utf-8"?>
<p:sldLayout xmlns:a="http://schemas.openxmlformats.org/drawingml/2006/main" xmlns:r="http://schemas.openxmlformats.org/officeDocument/2006/relationships" xmlns:p="http://schemas.openxmlformats.org/presentationml/2006/main" preserve="1" userDrawn="1">
  <p:cSld name="Green Background Title Chart">
    <p:spTree>
      <p:nvGrpSpPr>
        <p:cNvPr id="1" name=""/>
        <p:cNvGrpSpPr/>
        <p:nvPr/>
      </p:nvGrpSpPr>
      <p:grpSpPr>
        <a:xfrm>
          <a:off x="0" y="0"/>
          <a:ext cx="0" cy="0"/>
          <a:chOff x="0" y="0"/>
          <a:chExt cx="0" cy="0"/>
        </a:xfrm>
      </p:grpSpPr>
      <p:sp>
        <p:nvSpPr>
          <p:cNvPr id="5" name="Line">
            <a:extLst>
              <a:ext uri="{FF2B5EF4-FFF2-40B4-BE49-F238E27FC236}">
                <a16:creationId xmlns:a16="http://schemas.microsoft.com/office/drawing/2014/main" id="{83D016EE-31A0-CEF0-E3D1-F942263C32C7}"/>
              </a:ext>
            </a:extLst>
          </p:cNvPr>
          <p:cNvSpPr/>
          <p:nvPr userDrawn="1"/>
        </p:nvSpPr>
        <p:spPr>
          <a:xfrm flipV="1">
            <a:off x="4264886" y="683399"/>
            <a:ext cx="0" cy="5651501"/>
          </a:xfrm>
          <a:prstGeom prst="line">
            <a:avLst/>
          </a:prstGeom>
          <a:ln w="12700">
            <a:solidFill>
              <a:srgbClr val="BFBFBF"/>
            </a:solidFill>
            <a:miter lim="400000"/>
          </a:ln>
        </p:spPr>
        <p:txBody>
          <a:bodyPr lIns="25390" tIns="25390" rIns="25390" bIns="25390" anchor="ctr"/>
          <a:lstStyle/>
          <a:p>
            <a:pPr>
              <a:defRPr sz="4000">
                <a:solidFill>
                  <a:srgbClr val="FFFFFF"/>
                </a:solidFill>
                <a:effectLst>
                  <a:outerShdw blurRad="38100" dist="12700" dir="5400000" rotWithShape="0">
                    <a:srgbClr val="000000">
                      <a:alpha val="50000"/>
                    </a:srgbClr>
                  </a:outerShdw>
                </a:effectLst>
              </a:defRPr>
            </a:pPr>
            <a:endParaRPr sz="1999" dirty="0">
              <a:latin typeface="Univers Light" panose="020B0403020202020204" pitchFamily="34" charset="0"/>
            </a:endParaRPr>
          </a:p>
        </p:txBody>
      </p:sp>
      <p:sp>
        <p:nvSpPr>
          <p:cNvPr id="7" name="Chart Placeholder 10">
            <a:extLst>
              <a:ext uri="{FF2B5EF4-FFF2-40B4-BE49-F238E27FC236}">
                <a16:creationId xmlns:a16="http://schemas.microsoft.com/office/drawing/2014/main" id="{269E911D-5085-3547-48F4-ACACAB0E8C80}"/>
              </a:ext>
            </a:extLst>
          </p:cNvPr>
          <p:cNvSpPr>
            <a:spLocks noGrp="1"/>
          </p:cNvSpPr>
          <p:nvPr>
            <p:ph type="chart" sz="quarter" idx="12"/>
          </p:nvPr>
        </p:nvSpPr>
        <p:spPr>
          <a:xfrm>
            <a:off x="4573440" y="571500"/>
            <a:ext cx="7282986" cy="5753099"/>
          </a:xfrm>
          <a:prstGeom prst="rect">
            <a:avLst/>
          </a:prstGeom>
        </p:spPr>
        <p:txBody>
          <a:bodyPr/>
          <a:lstStyle>
            <a:lvl1pPr>
              <a:defRPr b="0" i="0">
                <a:latin typeface="Univers Light" panose="020B0403020202020204" pitchFamily="34" charset="0"/>
              </a:defRPr>
            </a:lvl1pPr>
          </a:lstStyle>
          <a:p>
            <a:endParaRPr lang="en-US" dirty="0"/>
          </a:p>
        </p:txBody>
      </p:sp>
      <p:sp>
        <p:nvSpPr>
          <p:cNvPr id="9" name="Title 1">
            <a:extLst>
              <a:ext uri="{FF2B5EF4-FFF2-40B4-BE49-F238E27FC236}">
                <a16:creationId xmlns:a16="http://schemas.microsoft.com/office/drawing/2014/main" id="{D0BE53B3-74D6-018F-6AF9-7CE657B339D9}"/>
              </a:ext>
            </a:extLst>
          </p:cNvPr>
          <p:cNvSpPr>
            <a:spLocks noGrp="1"/>
          </p:cNvSpPr>
          <p:nvPr>
            <p:ph type="title"/>
          </p:nvPr>
        </p:nvSpPr>
        <p:spPr>
          <a:xfrm>
            <a:off x="304800" y="620950"/>
            <a:ext cx="3651533" cy="5723998"/>
          </a:xfrm>
        </p:spPr>
        <p:txBody>
          <a:bodyPr anchor="t"/>
          <a:lstStyle/>
          <a:p>
            <a:r>
              <a:rPr lang="en-US"/>
              <a:t>Click to edit Master title style</a:t>
            </a:r>
          </a:p>
        </p:txBody>
      </p:sp>
    </p:spTree>
    <p:extLst>
      <p:ext uri="{BB962C8B-B14F-4D97-AF65-F5344CB8AC3E}">
        <p14:creationId xmlns:p14="http://schemas.microsoft.com/office/powerpoint/2010/main" val="1728533406"/>
      </p:ext>
    </p:extLst>
  </p:cSld>
  <p:clrMapOvr>
    <a:masterClrMapping/>
  </p:clrMapOvr>
  <p:extLst>
    <p:ext uri="{DCECCB84-F9BA-43D5-87BE-67443E8EF086}">
      <p15:sldGuideLst xmlns:p15="http://schemas.microsoft.com/office/powerpoint/2012/main">
        <p15:guide id="1" pos="2880" userDrawn="1">
          <p15:clr>
            <a:srgbClr val="FBAE40"/>
          </p15:clr>
        </p15:guide>
        <p15:guide id="2" pos="2688" userDrawn="1">
          <p15:clr>
            <a:srgbClr val="FBAE40"/>
          </p15:clr>
        </p15:guide>
        <p15:guide id="3" pos="2496" userDrawn="1">
          <p15:clr>
            <a:srgbClr val="FBAE40"/>
          </p15:clr>
        </p15:guide>
      </p15:sldGuideLst>
    </p:ext>
  </p:extLst>
</p:sldLayout>
</file>

<file path=ppt/slideLayouts/slideLayout627.xml><?xml version="1.0" encoding="utf-8"?>
<p:sldLayout xmlns:a="http://schemas.openxmlformats.org/drawingml/2006/main" xmlns:r="http://schemas.openxmlformats.org/officeDocument/2006/relationships" xmlns:p="http://schemas.openxmlformats.org/presentationml/2006/main" preserve="1" userDrawn="1">
  <p:cSld name="Green Background 2 Culumn">
    <p:spTree>
      <p:nvGrpSpPr>
        <p:cNvPr id="1" name=""/>
        <p:cNvGrpSpPr/>
        <p:nvPr/>
      </p:nvGrpSpPr>
      <p:grpSpPr>
        <a:xfrm>
          <a:off x="0" y="0"/>
          <a:ext cx="0" cy="0"/>
          <a:chOff x="0" y="0"/>
          <a:chExt cx="0" cy="0"/>
        </a:xfrm>
      </p:grpSpPr>
      <p:sp>
        <p:nvSpPr>
          <p:cNvPr id="2" name="Text Placeholder 28">
            <a:extLst>
              <a:ext uri="{FF2B5EF4-FFF2-40B4-BE49-F238E27FC236}">
                <a16:creationId xmlns:a16="http://schemas.microsoft.com/office/drawing/2014/main" id="{E3F0E954-F646-64A6-B3E0-E3C430DD3736}"/>
              </a:ext>
            </a:extLst>
          </p:cNvPr>
          <p:cNvSpPr>
            <a:spLocks noGrp="1"/>
          </p:cNvSpPr>
          <p:nvPr>
            <p:ph type="body" sz="quarter" idx="14"/>
          </p:nvPr>
        </p:nvSpPr>
        <p:spPr>
          <a:xfrm>
            <a:off x="6265195" y="1409699"/>
            <a:ext cx="5575395" cy="1159689"/>
          </a:xfrm>
          <a:prstGeom prst="rect">
            <a:avLst/>
          </a:prstGeom>
        </p:spPr>
        <p:txBody>
          <a:bodyPr vert="horz" lIns="91440" tIns="45720" rIns="91440" bIns="45720" rtlCol="0" anchor="t">
            <a:noAutofit/>
          </a:bodyPr>
          <a:lstStyle>
            <a:lvl1pPr marL="0" indent="0">
              <a:buNone/>
              <a:tabLst/>
              <a:defRPr lang="en-US" sz="3200" smtClean="0">
                <a:latin typeface="Univers Light" panose="020B0403020202020204" pitchFamily="34" charset="0"/>
                <a:ea typeface="+mj-ea"/>
                <a:cs typeface="+mj-cs"/>
              </a:defRPr>
            </a:lvl1pPr>
            <a:lvl2pPr>
              <a:defRPr lang="en-US" smtClean="0"/>
            </a:lvl2pPr>
            <a:lvl3pPr>
              <a:defRPr lang="en-US" smtClean="0"/>
            </a:lvl3pPr>
            <a:lvl4pPr>
              <a:defRPr lang="en-US" smtClean="0"/>
            </a:lvl4pPr>
            <a:lvl5pPr>
              <a:defRPr lang="en-US"/>
            </a:lvl5pPr>
          </a:lstStyle>
          <a:p>
            <a:pPr marL="15875" lvl="0" indent="-15875">
              <a:spcBef>
                <a:spcPct val="0"/>
              </a:spcBef>
            </a:pPr>
            <a:r>
              <a:rPr lang="en-US"/>
              <a:t>Click to edit Master text styles</a:t>
            </a:r>
          </a:p>
        </p:txBody>
      </p:sp>
      <p:sp>
        <p:nvSpPr>
          <p:cNvPr id="5" name="Text Placeholder 28">
            <a:extLst>
              <a:ext uri="{FF2B5EF4-FFF2-40B4-BE49-F238E27FC236}">
                <a16:creationId xmlns:a16="http://schemas.microsoft.com/office/drawing/2014/main" id="{792485FA-A54A-5CF5-978D-A15FB0B774DF}"/>
              </a:ext>
            </a:extLst>
          </p:cNvPr>
          <p:cNvSpPr>
            <a:spLocks noGrp="1"/>
          </p:cNvSpPr>
          <p:nvPr>
            <p:ph type="body" sz="quarter" idx="15"/>
          </p:nvPr>
        </p:nvSpPr>
        <p:spPr>
          <a:xfrm>
            <a:off x="304519" y="1409700"/>
            <a:ext cx="5575395" cy="1159689"/>
          </a:xfrm>
          <a:prstGeom prst="rect">
            <a:avLst/>
          </a:prstGeom>
        </p:spPr>
        <p:txBody>
          <a:bodyPr vert="horz" lIns="91440" tIns="45720" rIns="91440" bIns="45720" rtlCol="0" anchor="t">
            <a:noAutofit/>
          </a:bodyPr>
          <a:lstStyle>
            <a:lvl1pPr marL="0" indent="0">
              <a:buNone/>
              <a:tabLst/>
              <a:defRPr lang="en-US" sz="3200" smtClean="0">
                <a:latin typeface="Univers Light" panose="020B0403020202020204" pitchFamily="34" charset="0"/>
                <a:ea typeface="+mj-ea"/>
                <a:cs typeface="+mj-cs"/>
              </a:defRPr>
            </a:lvl1pPr>
            <a:lvl2pPr>
              <a:defRPr lang="en-US" smtClean="0"/>
            </a:lvl2pPr>
            <a:lvl3pPr>
              <a:defRPr lang="en-US" smtClean="0"/>
            </a:lvl3pPr>
            <a:lvl4pPr>
              <a:defRPr lang="en-US" smtClean="0"/>
            </a:lvl4pPr>
            <a:lvl5pPr>
              <a:defRPr lang="en-US"/>
            </a:lvl5pPr>
          </a:lstStyle>
          <a:p>
            <a:pPr marL="15875" lvl="0" indent="-15875">
              <a:spcBef>
                <a:spcPct val="0"/>
              </a:spcBef>
            </a:pPr>
            <a:r>
              <a:rPr lang="en-US"/>
              <a:t>Click to edit Master text styles</a:t>
            </a:r>
          </a:p>
        </p:txBody>
      </p:sp>
      <p:sp>
        <p:nvSpPr>
          <p:cNvPr id="6" name="Text Placeholder 5">
            <a:extLst>
              <a:ext uri="{FF2B5EF4-FFF2-40B4-BE49-F238E27FC236}">
                <a16:creationId xmlns:a16="http://schemas.microsoft.com/office/drawing/2014/main" id="{26787AD4-2BBF-F44F-3C9C-8CD95E662D3C}"/>
              </a:ext>
            </a:extLst>
          </p:cNvPr>
          <p:cNvSpPr>
            <a:spLocks noGrp="1"/>
          </p:cNvSpPr>
          <p:nvPr>
            <p:ph type="body" sz="quarter" idx="13" hasCustomPrompt="1"/>
          </p:nvPr>
        </p:nvSpPr>
        <p:spPr>
          <a:xfrm>
            <a:off x="304800" y="2764840"/>
            <a:ext cx="5575114" cy="3680409"/>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7" name="Text Placeholder 5">
            <a:extLst>
              <a:ext uri="{FF2B5EF4-FFF2-40B4-BE49-F238E27FC236}">
                <a16:creationId xmlns:a16="http://schemas.microsoft.com/office/drawing/2014/main" id="{CCD5B642-AFAA-E055-04C1-661CD7BF9549}"/>
              </a:ext>
            </a:extLst>
          </p:cNvPr>
          <p:cNvSpPr>
            <a:spLocks noGrp="1"/>
          </p:cNvSpPr>
          <p:nvPr>
            <p:ph type="body" sz="quarter" idx="16" hasCustomPrompt="1"/>
          </p:nvPr>
        </p:nvSpPr>
        <p:spPr>
          <a:xfrm>
            <a:off x="6264914" y="2764838"/>
            <a:ext cx="5575395" cy="3680411"/>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9" name="Title 1">
            <a:extLst>
              <a:ext uri="{FF2B5EF4-FFF2-40B4-BE49-F238E27FC236}">
                <a16:creationId xmlns:a16="http://schemas.microsoft.com/office/drawing/2014/main" id="{CC3B2B4B-4FC4-B388-CC3C-1F2C7698EE7B}"/>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2107664699"/>
      </p:ext>
    </p:extLst>
  </p:cSld>
  <p:clrMapOvr>
    <a:masterClrMapping/>
  </p:clrMapOvr>
</p:sldLayout>
</file>

<file path=ppt/slideLayouts/slideLayout628.xml><?xml version="1.0" encoding="utf-8"?>
<p:sldLayout xmlns:a="http://schemas.openxmlformats.org/drawingml/2006/main" xmlns:r="http://schemas.openxmlformats.org/officeDocument/2006/relationships" xmlns:p="http://schemas.openxmlformats.org/presentationml/2006/main" preserve="1" userDrawn="1">
  <p:cSld name="Green Background 3 Culumn">
    <p:spTree>
      <p:nvGrpSpPr>
        <p:cNvPr id="1" name=""/>
        <p:cNvGrpSpPr/>
        <p:nvPr/>
      </p:nvGrpSpPr>
      <p:grpSpPr>
        <a:xfrm>
          <a:off x="0" y="0"/>
          <a:ext cx="0" cy="0"/>
          <a:chOff x="0" y="0"/>
          <a:chExt cx="0" cy="0"/>
        </a:xfrm>
      </p:grpSpPr>
      <p:sp>
        <p:nvSpPr>
          <p:cNvPr id="2" name="Text Placeholder 22">
            <a:extLst>
              <a:ext uri="{FF2B5EF4-FFF2-40B4-BE49-F238E27FC236}">
                <a16:creationId xmlns:a16="http://schemas.microsoft.com/office/drawing/2014/main" id="{E30EF0DA-1538-5C6E-2E41-89ED1EDCA56C}"/>
              </a:ext>
            </a:extLst>
          </p:cNvPr>
          <p:cNvSpPr>
            <a:spLocks noGrp="1"/>
          </p:cNvSpPr>
          <p:nvPr>
            <p:ph type="body" sz="quarter" idx="18"/>
          </p:nvPr>
        </p:nvSpPr>
        <p:spPr>
          <a:xfrm>
            <a:off x="311266" y="1410514"/>
            <a:ext cx="3632192" cy="1158875"/>
          </a:xfrm>
        </p:spPr>
        <p:txBody>
          <a:bodyPr vert="horz" lIns="91440" tIns="45720" rIns="91440" bIns="45720" rtlCol="0" anchor="t">
            <a:noAutofit/>
          </a:bodyPr>
          <a:lstStyle>
            <a:lvl1pPr marL="0" indent="0">
              <a:buFontTx/>
              <a:buNone/>
              <a:defRPr lang="en-US" sz="3000" smtClean="0">
                <a:latin typeface="Univers Light" panose="020B0403020202020204" pitchFamily="34" charset="0"/>
                <a:ea typeface="+mj-ea"/>
                <a:cs typeface="+mj-cs"/>
              </a:defRPr>
            </a:lvl1pPr>
            <a:lvl2pPr marL="228508" indent="0">
              <a:buFontTx/>
              <a:buNone/>
              <a:defRPr lang="en-US" smtClean="0"/>
            </a:lvl2pPr>
            <a:lvl3pPr marL="228508" indent="0">
              <a:buFontTx/>
              <a:buNone/>
              <a:defRPr lang="en-US" smtClean="0"/>
            </a:lvl3pPr>
            <a:lvl4pPr marL="228508" indent="0">
              <a:buFontTx/>
              <a:buNone/>
              <a:defRPr lang="en-US" smtClean="0"/>
            </a:lvl4pPr>
            <a:lvl5pPr marL="228508" indent="0">
              <a:buFontTx/>
              <a:buNone/>
              <a:defRPr lang="en-US"/>
            </a:lvl5pPr>
          </a:lstStyle>
          <a:p>
            <a:pPr marL="9525" lvl="0" indent="-9525">
              <a:spcBef>
                <a:spcPct val="0"/>
              </a:spcBef>
              <a:buNone/>
              <a:tabLst/>
            </a:pPr>
            <a:r>
              <a:rPr lang="en-US"/>
              <a:t>Click to edit Master text styles</a:t>
            </a:r>
          </a:p>
        </p:txBody>
      </p:sp>
      <p:sp>
        <p:nvSpPr>
          <p:cNvPr id="5" name="Text Placeholder 22">
            <a:extLst>
              <a:ext uri="{FF2B5EF4-FFF2-40B4-BE49-F238E27FC236}">
                <a16:creationId xmlns:a16="http://schemas.microsoft.com/office/drawing/2014/main" id="{CA5C3D01-B4AC-9234-31D0-14C23D86FE36}"/>
              </a:ext>
            </a:extLst>
          </p:cNvPr>
          <p:cNvSpPr>
            <a:spLocks noGrp="1"/>
          </p:cNvSpPr>
          <p:nvPr>
            <p:ph type="body" sz="quarter" idx="19"/>
          </p:nvPr>
        </p:nvSpPr>
        <p:spPr>
          <a:xfrm>
            <a:off x="4279904" y="1410514"/>
            <a:ext cx="3632192" cy="1158875"/>
          </a:xfrm>
        </p:spPr>
        <p:txBody>
          <a:bodyPr vert="horz" lIns="91440" tIns="45720" rIns="91440" bIns="45720" rtlCol="0" anchor="t">
            <a:noAutofit/>
          </a:bodyPr>
          <a:lstStyle>
            <a:lvl1pPr marL="0" indent="0">
              <a:buFontTx/>
              <a:buNone/>
              <a:defRPr lang="en-US" sz="3000" smtClean="0">
                <a:latin typeface="Univers Light" panose="020B0403020202020204" pitchFamily="34" charset="0"/>
                <a:ea typeface="+mj-ea"/>
                <a:cs typeface="+mj-cs"/>
              </a:defRPr>
            </a:lvl1pPr>
            <a:lvl2pPr marL="228508" indent="0">
              <a:buFontTx/>
              <a:buNone/>
              <a:defRPr lang="en-US" smtClean="0"/>
            </a:lvl2pPr>
            <a:lvl3pPr marL="228508" indent="0">
              <a:buFontTx/>
              <a:buNone/>
              <a:defRPr lang="en-US" smtClean="0"/>
            </a:lvl3pPr>
            <a:lvl4pPr marL="228508" indent="0">
              <a:buFontTx/>
              <a:buNone/>
              <a:defRPr lang="en-US" smtClean="0"/>
            </a:lvl4pPr>
            <a:lvl5pPr marL="228508" indent="0">
              <a:buFontTx/>
              <a:buNone/>
              <a:defRPr lang="en-US"/>
            </a:lvl5pPr>
          </a:lstStyle>
          <a:p>
            <a:pPr marL="9525" lvl="0" indent="-9525">
              <a:spcBef>
                <a:spcPct val="0"/>
              </a:spcBef>
              <a:buNone/>
              <a:tabLst/>
            </a:pPr>
            <a:r>
              <a:rPr lang="en-US"/>
              <a:t>Click to edit Master text styles</a:t>
            </a:r>
          </a:p>
        </p:txBody>
      </p:sp>
      <p:sp>
        <p:nvSpPr>
          <p:cNvPr id="6" name="Text Placeholder 22">
            <a:extLst>
              <a:ext uri="{FF2B5EF4-FFF2-40B4-BE49-F238E27FC236}">
                <a16:creationId xmlns:a16="http://schemas.microsoft.com/office/drawing/2014/main" id="{B392BA5E-2EEA-0C47-FC29-B8BF5BBE1E81}"/>
              </a:ext>
            </a:extLst>
          </p:cNvPr>
          <p:cNvSpPr>
            <a:spLocks noGrp="1"/>
          </p:cNvSpPr>
          <p:nvPr>
            <p:ph type="body" sz="quarter" idx="20"/>
          </p:nvPr>
        </p:nvSpPr>
        <p:spPr>
          <a:xfrm>
            <a:off x="8216908" y="1410514"/>
            <a:ext cx="3632192" cy="1158875"/>
          </a:xfrm>
        </p:spPr>
        <p:txBody>
          <a:bodyPr vert="horz" lIns="91440" tIns="45720" rIns="91440" bIns="45720" rtlCol="0" anchor="t">
            <a:noAutofit/>
          </a:bodyPr>
          <a:lstStyle>
            <a:lvl1pPr marL="0" indent="0">
              <a:buFontTx/>
              <a:buNone/>
              <a:defRPr lang="en-US" sz="3000" smtClean="0">
                <a:latin typeface="Univers Light" panose="020B0403020202020204" pitchFamily="34" charset="0"/>
                <a:ea typeface="+mj-ea"/>
                <a:cs typeface="+mj-cs"/>
              </a:defRPr>
            </a:lvl1pPr>
            <a:lvl2pPr marL="228508" indent="0">
              <a:buFontTx/>
              <a:buNone/>
              <a:defRPr lang="en-US" smtClean="0"/>
            </a:lvl2pPr>
            <a:lvl3pPr marL="228508" indent="0">
              <a:buFontTx/>
              <a:buNone/>
              <a:defRPr lang="en-US" smtClean="0"/>
            </a:lvl3pPr>
            <a:lvl4pPr marL="228508" indent="0">
              <a:buFontTx/>
              <a:buNone/>
              <a:defRPr lang="en-US" smtClean="0"/>
            </a:lvl4pPr>
            <a:lvl5pPr marL="228508" indent="0">
              <a:buFontTx/>
              <a:buNone/>
              <a:defRPr lang="en-US"/>
            </a:lvl5pPr>
          </a:lstStyle>
          <a:p>
            <a:pPr marL="9525" lvl="0" indent="-9525">
              <a:spcBef>
                <a:spcPct val="0"/>
              </a:spcBef>
              <a:buNone/>
              <a:tabLst/>
            </a:pPr>
            <a:r>
              <a:rPr lang="en-US"/>
              <a:t>Click to edit Master text styles</a:t>
            </a:r>
          </a:p>
        </p:txBody>
      </p:sp>
      <p:sp>
        <p:nvSpPr>
          <p:cNvPr id="7" name="Text Placeholder 5">
            <a:extLst>
              <a:ext uri="{FF2B5EF4-FFF2-40B4-BE49-F238E27FC236}">
                <a16:creationId xmlns:a16="http://schemas.microsoft.com/office/drawing/2014/main" id="{52B9F39A-2BC0-0C0E-C4B7-071AB91C0962}"/>
              </a:ext>
            </a:extLst>
          </p:cNvPr>
          <p:cNvSpPr>
            <a:spLocks noGrp="1"/>
          </p:cNvSpPr>
          <p:nvPr>
            <p:ph type="body" sz="quarter" idx="21" hasCustomPrompt="1"/>
          </p:nvPr>
        </p:nvSpPr>
        <p:spPr>
          <a:xfrm>
            <a:off x="304800" y="2764840"/>
            <a:ext cx="3632192" cy="368041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8" name="Text Placeholder 5">
            <a:extLst>
              <a:ext uri="{FF2B5EF4-FFF2-40B4-BE49-F238E27FC236}">
                <a16:creationId xmlns:a16="http://schemas.microsoft.com/office/drawing/2014/main" id="{54840BD3-8178-2BED-7750-934F8FEE4FA3}"/>
              </a:ext>
            </a:extLst>
          </p:cNvPr>
          <p:cNvSpPr>
            <a:spLocks noGrp="1"/>
          </p:cNvSpPr>
          <p:nvPr>
            <p:ph type="body" sz="quarter" idx="22" hasCustomPrompt="1"/>
          </p:nvPr>
        </p:nvSpPr>
        <p:spPr>
          <a:xfrm>
            <a:off x="4279904" y="2764840"/>
            <a:ext cx="3632192" cy="368041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9" name="Text Placeholder 5">
            <a:extLst>
              <a:ext uri="{FF2B5EF4-FFF2-40B4-BE49-F238E27FC236}">
                <a16:creationId xmlns:a16="http://schemas.microsoft.com/office/drawing/2014/main" id="{F9677D65-62D5-698E-16B9-336444335E1E}"/>
              </a:ext>
            </a:extLst>
          </p:cNvPr>
          <p:cNvSpPr>
            <a:spLocks noGrp="1"/>
          </p:cNvSpPr>
          <p:nvPr>
            <p:ph type="body" sz="quarter" idx="23" hasCustomPrompt="1"/>
          </p:nvPr>
        </p:nvSpPr>
        <p:spPr>
          <a:xfrm>
            <a:off x="8216908" y="2764840"/>
            <a:ext cx="3632192" cy="368041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56D0D4B2-F1FF-8A3E-B179-D25121408CE6}"/>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2010406879"/>
      </p:ext>
    </p:extLst>
  </p:cSld>
  <p:clrMapOvr>
    <a:masterClrMapping/>
  </p:clrMapOvr>
</p:sldLayout>
</file>

<file path=ppt/slideLayouts/slideLayout629.xml><?xml version="1.0" encoding="utf-8"?>
<p:sldLayout xmlns:a="http://schemas.openxmlformats.org/drawingml/2006/main" xmlns:r="http://schemas.openxmlformats.org/officeDocument/2006/relationships" xmlns:p="http://schemas.openxmlformats.org/presentationml/2006/main" preserve="1" userDrawn="1">
  <p:cSld name="Green Background 4 Culumn">
    <p:spTree>
      <p:nvGrpSpPr>
        <p:cNvPr id="1" name=""/>
        <p:cNvGrpSpPr/>
        <p:nvPr/>
      </p:nvGrpSpPr>
      <p:grpSpPr>
        <a:xfrm>
          <a:off x="0" y="0"/>
          <a:ext cx="0" cy="0"/>
          <a:chOff x="0" y="0"/>
          <a:chExt cx="0" cy="0"/>
        </a:xfrm>
      </p:grpSpPr>
      <p:sp>
        <p:nvSpPr>
          <p:cNvPr id="2" name="Text Placeholder 24">
            <a:extLst>
              <a:ext uri="{FF2B5EF4-FFF2-40B4-BE49-F238E27FC236}">
                <a16:creationId xmlns:a16="http://schemas.microsoft.com/office/drawing/2014/main" id="{FCE943DF-27EB-9AE1-8A1F-954E872E1DCE}"/>
              </a:ext>
            </a:extLst>
          </p:cNvPr>
          <p:cNvSpPr>
            <a:spLocks noGrp="1"/>
          </p:cNvSpPr>
          <p:nvPr>
            <p:ph type="body" sz="quarter" idx="30"/>
          </p:nvPr>
        </p:nvSpPr>
        <p:spPr>
          <a:xfrm>
            <a:off x="309307"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5" name="Text Placeholder 24">
            <a:extLst>
              <a:ext uri="{FF2B5EF4-FFF2-40B4-BE49-F238E27FC236}">
                <a16:creationId xmlns:a16="http://schemas.microsoft.com/office/drawing/2014/main" id="{F79F71A9-E638-7899-88DD-DD31B0071FEF}"/>
              </a:ext>
            </a:extLst>
          </p:cNvPr>
          <p:cNvSpPr>
            <a:spLocks noGrp="1"/>
          </p:cNvSpPr>
          <p:nvPr>
            <p:ph type="body" sz="quarter" idx="31"/>
          </p:nvPr>
        </p:nvSpPr>
        <p:spPr>
          <a:xfrm>
            <a:off x="3283864"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6" name="Text Placeholder 24">
            <a:extLst>
              <a:ext uri="{FF2B5EF4-FFF2-40B4-BE49-F238E27FC236}">
                <a16:creationId xmlns:a16="http://schemas.microsoft.com/office/drawing/2014/main" id="{B003D33F-CEC4-F31B-DA34-55FCE4650D47}"/>
              </a:ext>
            </a:extLst>
          </p:cNvPr>
          <p:cNvSpPr>
            <a:spLocks noGrp="1"/>
          </p:cNvSpPr>
          <p:nvPr>
            <p:ph type="body" sz="quarter" idx="32"/>
          </p:nvPr>
        </p:nvSpPr>
        <p:spPr>
          <a:xfrm>
            <a:off x="6258421"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7" name="Text Placeholder 24">
            <a:extLst>
              <a:ext uri="{FF2B5EF4-FFF2-40B4-BE49-F238E27FC236}">
                <a16:creationId xmlns:a16="http://schemas.microsoft.com/office/drawing/2014/main" id="{5F3169B4-B820-6BF7-92F5-31EA36EF878F}"/>
              </a:ext>
            </a:extLst>
          </p:cNvPr>
          <p:cNvSpPr>
            <a:spLocks noGrp="1"/>
          </p:cNvSpPr>
          <p:nvPr>
            <p:ph type="body" sz="quarter" idx="33"/>
          </p:nvPr>
        </p:nvSpPr>
        <p:spPr>
          <a:xfrm>
            <a:off x="9232977"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8" name="Text Placeholder 5">
            <a:extLst>
              <a:ext uri="{FF2B5EF4-FFF2-40B4-BE49-F238E27FC236}">
                <a16:creationId xmlns:a16="http://schemas.microsoft.com/office/drawing/2014/main" id="{5650399B-EE23-9BC4-A986-D8761C784619}"/>
              </a:ext>
            </a:extLst>
          </p:cNvPr>
          <p:cNvSpPr>
            <a:spLocks noGrp="1"/>
          </p:cNvSpPr>
          <p:nvPr>
            <p:ph type="body" sz="quarter" idx="21" hasCustomPrompt="1"/>
          </p:nvPr>
        </p:nvSpPr>
        <p:spPr>
          <a:xfrm>
            <a:off x="310896" y="2764840"/>
            <a:ext cx="2615184" cy="3680410"/>
          </a:xfrm>
        </p:spPr>
        <p:txBody>
          <a:bodyPr/>
          <a:lstStyle>
            <a:lvl1pPr>
              <a:defRPr sz="2100"/>
            </a:lvl1pPr>
            <a:lvl2pPr>
              <a:defRPr sz="1900"/>
            </a:lvl2pPr>
            <a:lvl3pPr>
              <a:defRPr sz="1900"/>
            </a:lvl3pPr>
            <a:lvl4pPr>
              <a:defRPr sz="1900"/>
            </a:lvl4pPr>
            <a:lvl5pPr>
              <a:defRPr sz="190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9" name="Text Placeholder 5">
            <a:extLst>
              <a:ext uri="{FF2B5EF4-FFF2-40B4-BE49-F238E27FC236}">
                <a16:creationId xmlns:a16="http://schemas.microsoft.com/office/drawing/2014/main" id="{30F1C7CF-DA4D-7125-3899-C9442628C56A}"/>
              </a:ext>
            </a:extLst>
          </p:cNvPr>
          <p:cNvSpPr>
            <a:spLocks noGrp="1"/>
          </p:cNvSpPr>
          <p:nvPr>
            <p:ph type="body" sz="quarter" idx="34" hasCustomPrompt="1"/>
          </p:nvPr>
        </p:nvSpPr>
        <p:spPr>
          <a:xfrm>
            <a:off x="3284844" y="2764840"/>
            <a:ext cx="2615184" cy="3680410"/>
          </a:xfrm>
        </p:spPr>
        <p:txBody>
          <a:bodyPr vert="horz" lIns="91440" tIns="45720" rIns="91440" bIns="45720" rtlCol="0">
            <a:normAutofit/>
          </a:bodyPr>
          <a:lstStyle>
            <a:lvl1pPr>
              <a:defRPr lang="en-US" sz="2100" dirty="0"/>
            </a:lvl1pPr>
            <a:lvl2pPr>
              <a:defRPr lang="en-US" sz="1900" dirty="0"/>
            </a:lvl2pPr>
            <a:lvl3pPr>
              <a:defRPr lang="en-US" sz="1900" dirty="0"/>
            </a:lvl3pPr>
            <a:lvl4pPr>
              <a:defRPr lang="en-US" sz="1900" dirty="0"/>
            </a:lvl4pPr>
            <a:lvl5pPr>
              <a:defRPr lang="en-US" sz="1900" dirty="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0" name="Text Placeholder 5">
            <a:extLst>
              <a:ext uri="{FF2B5EF4-FFF2-40B4-BE49-F238E27FC236}">
                <a16:creationId xmlns:a16="http://schemas.microsoft.com/office/drawing/2014/main" id="{18334003-7524-EEDF-E983-A0EBBB18FC50}"/>
              </a:ext>
            </a:extLst>
          </p:cNvPr>
          <p:cNvSpPr>
            <a:spLocks noGrp="1"/>
          </p:cNvSpPr>
          <p:nvPr>
            <p:ph type="body" sz="quarter" idx="35" hasCustomPrompt="1"/>
          </p:nvPr>
        </p:nvSpPr>
        <p:spPr>
          <a:xfrm>
            <a:off x="6254496" y="2764840"/>
            <a:ext cx="2615184" cy="3680410"/>
          </a:xfrm>
        </p:spPr>
        <p:txBody>
          <a:bodyPr vert="horz" lIns="91440" tIns="45720" rIns="91440" bIns="45720" rtlCol="0">
            <a:normAutofit/>
          </a:bodyPr>
          <a:lstStyle>
            <a:lvl1pPr>
              <a:defRPr lang="en-US" sz="2100" dirty="0"/>
            </a:lvl1pPr>
            <a:lvl2pPr>
              <a:defRPr lang="en-US" sz="1900" dirty="0"/>
            </a:lvl2pPr>
            <a:lvl3pPr>
              <a:defRPr lang="en-US" sz="1900" dirty="0"/>
            </a:lvl3pPr>
            <a:lvl4pPr>
              <a:defRPr lang="en-US" sz="1900" dirty="0"/>
            </a:lvl4pPr>
            <a:lvl5pPr>
              <a:defRPr lang="en-US" sz="1900" dirty="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1" name="Text Placeholder 5">
            <a:extLst>
              <a:ext uri="{FF2B5EF4-FFF2-40B4-BE49-F238E27FC236}">
                <a16:creationId xmlns:a16="http://schemas.microsoft.com/office/drawing/2014/main" id="{E4AF3191-7973-12A6-3D03-DD359777A3BB}"/>
              </a:ext>
            </a:extLst>
          </p:cNvPr>
          <p:cNvSpPr>
            <a:spLocks noGrp="1"/>
          </p:cNvSpPr>
          <p:nvPr>
            <p:ph type="body" sz="quarter" idx="36" hasCustomPrompt="1"/>
          </p:nvPr>
        </p:nvSpPr>
        <p:spPr>
          <a:xfrm>
            <a:off x="9232977" y="2764840"/>
            <a:ext cx="2615184" cy="3680410"/>
          </a:xfrm>
        </p:spPr>
        <p:txBody>
          <a:bodyPr vert="horz" lIns="91440" tIns="45720" rIns="91440" bIns="45720" rtlCol="0">
            <a:normAutofit/>
          </a:bodyPr>
          <a:lstStyle>
            <a:lvl1pPr>
              <a:defRPr lang="en-US" sz="2100" dirty="0"/>
            </a:lvl1pPr>
            <a:lvl2pPr>
              <a:defRPr lang="en-US" sz="1900" dirty="0"/>
            </a:lvl2pPr>
            <a:lvl3pPr>
              <a:defRPr lang="en-US" sz="1900" dirty="0"/>
            </a:lvl3pPr>
            <a:lvl4pPr>
              <a:defRPr lang="en-US" sz="1900" dirty="0"/>
            </a:lvl4pPr>
            <a:lvl5pPr>
              <a:defRPr lang="en-US" sz="1900" dirty="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80E4B17D-C4A2-B157-15C8-11C06EF54785}"/>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239756368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White Background Title Subtitle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11544300" cy="582612"/>
          </a:xfrm>
        </p:spPr>
        <p:txBody>
          <a:bodyPr vert="horz" lIns="91440" tIns="45720" rIns="91440" bIns="45720" rtlCol="0">
            <a:normAutofit/>
          </a:bodyPr>
          <a:lstStyle>
            <a:lvl1pPr marL="0" indent="0">
              <a:buFont typeface="Wingdings" pitchFamily="2" charset="2"/>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
        <p:nvSpPr>
          <p:cNvPr id="6" name="Text Placeholder 5">
            <a:extLst>
              <a:ext uri="{FF2B5EF4-FFF2-40B4-BE49-F238E27FC236}">
                <a16:creationId xmlns:a16="http://schemas.microsoft.com/office/drawing/2014/main" id="{97084CA6-B8B1-5F6F-865F-E940B9D36671}"/>
              </a:ext>
            </a:extLst>
          </p:cNvPr>
          <p:cNvSpPr>
            <a:spLocks noGrp="1"/>
          </p:cNvSpPr>
          <p:nvPr>
            <p:ph type="body" sz="quarter" idx="13" hasCustomPrompt="1"/>
          </p:nvPr>
        </p:nvSpPr>
        <p:spPr>
          <a:xfrm>
            <a:off x="304800" y="2057400"/>
            <a:ext cx="115443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48990627"/>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630.xml><?xml version="1.0" encoding="utf-8"?>
<p:sldLayout xmlns:a="http://schemas.openxmlformats.org/drawingml/2006/main" xmlns:r="http://schemas.openxmlformats.org/officeDocument/2006/relationships" xmlns:p="http://schemas.openxmlformats.org/presentationml/2006/main" preserve="1" userDrawn="1">
  <p:cSld name="Green Background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4695779"/>
      </p:ext>
    </p:extLst>
  </p:cSld>
  <p:clrMapOvr>
    <a:masterClrMapping/>
  </p:clrMapOvr>
</p:sldLayout>
</file>

<file path=ppt/slideLayouts/slideLayout631.xml><?xml version="1.0" encoding="utf-8"?>
<p:sldLayout xmlns:a="http://schemas.openxmlformats.org/drawingml/2006/main" xmlns:r="http://schemas.openxmlformats.org/officeDocument/2006/relationships" xmlns:p="http://schemas.openxmlformats.org/presentationml/2006/main" preserve="1" userDrawn="1">
  <p:cSld name="White Backgrou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141290541"/>
      </p:ext>
    </p:extLst>
  </p:cSld>
  <p:clrMapOvr>
    <a:masterClrMapping/>
  </p:clrMapOvr>
  <p:extLst>
    <p:ext uri="{DCECCB84-F9BA-43D5-87BE-67443E8EF086}">
      <p15:sldGuideLst xmlns:p15="http://schemas.microsoft.com/office/powerpoint/2012/main">
        <p15:guide id="1" orient="horz" pos="768" userDrawn="1">
          <p15:clr>
            <a:srgbClr val="FBAE40"/>
          </p15:clr>
        </p15:guide>
      </p15:sldGuideLst>
    </p:ext>
  </p:extLst>
</p:sldLayout>
</file>

<file path=ppt/slideLayouts/slideLayout632.xml><?xml version="1.0" encoding="utf-8"?>
<p:sldLayout xmlns:a="http://schemas.openxmlformats.org/drawingml/2006/main" xmlns:r="http://schemas.openxmlformats.org/officeDocument/2006/relationships" xmlns:p="http://schemas.openxmlformats.org/presentationml/2006/main" preserve="1" userDrawn="1">
  <p:cSld name="White Background Title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11544300" cy="582612"/>
          </a:xfrm>
        </p:spPr>
        <p:txBody>
          <a:bodyPr vert="horz" lIns="91440" tIns="45720" rIns="91440" bIns="45720" rtlCol="0">
            <a:normAutofit/>
          </a:bodyPr>
          <a:lstStyle>
            <a:lvl1pPr marL="0" indent="0">
              <a:buFontTx/>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Tree>
    <p:extLst>
      <p:ext uri="{BB962C8B-B14F-4D97-AF65-F5344CB8AC3E}">
        <p14:creationId xmlns:p14="http://schemas.microsoft.com/office/powerpoint/2010/main" val="3861635929"/>
      </p:ext>
    </p:extLst>
  </p:cSld>
  <p:clrMapOvr>
    <a:masterClrMapping/>
  </p:clrMapOvr>
  <p:extLst>
    <p:ext uri="{DCECCB84-F9BA-43D5-87BE-67443E8EF086}">
      <p15:sldGuideLst xmlns:p15="http://schemas.microsoft.com/office/powerpoint/2012/main">
        <p15:guide id="1" orient="horz" pos="768" userDrawn="1">
          <p15:clr>
            <a:srgbClr val="FBAE40"/>
          </p15:clr>
        </p15:guide>
      </p15:sldGuideLst>
    </p:ext>
  </p:extLst>
</p:sldLayout>
</file>

<file path=ppt/slideLayouts/slideLayout633.xml><?xml version="1.0" encoding="utf-8"?>
<p:sldLayout xmlns:a="http://schemas.openxmlformats.org/drawingml/2006/main" xmlns:r="http://schemas.openxmlformats.org/officeDocument/2006/relationships" xmlns:p="http://schemas.openxmlformats.org/presentationml/2006/main" preserve="1" userDrawn="1">
  <p:cSld name="White Background Title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6" name="Text Placeholder 5">
            <a:extLst>
              <a:ext uri="{FF2B5EF4-FFF2-40B4-BE49-F238E27FC236}">
                <a16:creationId xmlns:a16="http://schemas.microsoft.com/office/drawing/2014/main" id="{97084CA6-B8B1-5F6F-865F-E940B9D36671}"/>
              </a:ext>
            </a:extLst>
          </p:cNvPr>
          <p:cNvSpPr>
            <a:spLocks noGrp="1"/>
          </p:cNvSpPr>
          <p:nvPr>
            <p:ph type="body" sz="quarter" idx="13" hasCustomPrompt="1"/>
          </p:nvPr>
        </p:nvSpPr>
        <p:spPr>
          <a:xfrm>
            <a:off x="304800" y="1567502"/>
            <a:ext cx="115443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31378561"/>
      </p:ext>
    </p:extLst>
  </p:cSld>
  <p:clrMapOvr>
    <a:masterClrMapping/>
  </p:clrMapOvr>
  <p:extLst>
    <p:ext uri="{DCECCB84-F9BA-43D5-87BE-67443E8EF086}">
      <p15:sldGuideLst xmlns:p15="http://schemas.microsoft.com/office/powerpoint/2012/main">
        <p15:guide id="1" orient="horz" pos="768" userDrawn="1">
          <p15:clr>
            <a:srgbClr val="FBAE40"/>
          </p15:clr>
        </p15:guide>
      </p15:sldGuideLst>
    </p:ext>
  </p:extLst>
</p:sldLayout>
</file>

<file path=ppt/slideLayouts/slideLayout634.xml><?xml version="1.0" encoding="utf-8"?>
<p:sldLayout xmlns:a="http://schemas.openxmlformats.org/drawingml/2006/main" xmlns:r="http://schemas.openxmlformats.org/officeDocument/2006/relationships" xmlns:p="http://schemas.openxmlformats.org/presentationml/2006/main" preserve="1" userDrawn="1">
  <p:cSld name="White Background Title Subtitle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11544300" cy="582612"/>
          </a:xfrm>
        </p:spPr>
        <p:txBody>
          <a:bodyPr vert="horz" lIns="91440" tIns="45720" rIns="91440" bIns="45720" rtlCol="0">
            <a:normAutofit/>
          </a:bodyPr>
          <a:lstStyle>
            <a:lvl1pPr marL="0" indent="0">
              <a:buFont typeface="Wingdings" pitchFamily="2" charset="2"/>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
        <p:nvSpPr>
          <p:cNvPr id="6" name="Text Placeholder 5">
            <a:extLst>
              <a:ext uri="{FF2B5EF4-FFF2-40B4-BE49-F238E27FC236}">
                <a16:creationId xmlns:a16="http://schemas.microsoft.com/office/drawing/2014/main" id="{97084CA6-B8B1-5F6F-865F-E940B9D36671}"/>
              </a:ext>
            </a:extLst>
          </p:cNvPr>
          <p:cNvSpPr>
            <a:spLocks noGrp="1"/>
          </p:cNvSpPr>
          <p:nvPr>
            <p:ph type="body" sz="quarter" idx="13" hasCustomPrompt="1"/>
          </p:nvPr>
        </p:nvSpPr>
        <p:spPr>
          <a:xfrm>
            <a:off x="304800" y="2057400"/>
            <a:ext cx="115443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4673484"/>
      </p:ext>
    </p:extLst>
  </p:cSld>
  <p:clrMapOvr>
    <a:masterClrMapping/>
  </p:clrMapOvr>
  <p:extLst>
    <p:ext uri="{DCECCB84-F9BA-43D5-87BE-67443E8EF086}">
      <p15:sldGuideLst xmlns:p15="http://schemas.microsoft.com/office/powerpoint/2012/main">
        <p15:guide id="1" orient="horz" pos="768" userDrawn="1">
          <p15:clr>
            <a:srgbClr val="FBAE40"/>
          </p15:clr>
        </p15:guide>
      </p15:sldGuideLst>
    </p:ext>
  </p:extLst>
</p:sldLayout>
</file>

<file path=ppt/slideLayouts/slideLayout635.xml><?xml version="1.0" encoding="utf-8"?>
<p:sldLayout xmlns:a="http://schemas.openxmlformats.org/drawingml/2006/main" xmlns:r="http://schemas.openxmlformats.org/officeDocument/2006/relationships" xmlns:p="http://schemas.openxmlformats.org/presentationml/2006/main" preserve="1" userDrawn="1">
  <p:cSld name="White Background Title 2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9" name="Text Placeholder 5">
            <a:extLst>
              <a:ext uri="{FF2B5EF4-FFF2-40B4-BE49-F238E27FC236}">
                <a16:creationId xmlns:a16="http://schemas.microsoft.com/office/drawing/2014/main" id="{B31D70AF-7580-F143-9574-DF082F671F95}"/>
              </a:ext>
            </a:extLst>
          </p:cNvPr>
          <p:cNvSpPr>
            <a:spLocks noGrp="1"/>
          </p:cNvSpPr>
          <p:nvPr>
            <p:ph type="body" sz="quarter" idx="13" hasCustomPrompt="1"/>
          </p:nvPr>
        </p:nvSpPr>
        <p:spPr>
          <a:xfrm>
            <a:off x="304800" y="1567502"/>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0" name="Text Placeholder 5">
            <a:extLst>
              <a:ext uri="{FF2B5EF4-FFF2-40B4-BE49-F238E27FC236}">
                <a16:creationId xmlns:a16="http://schemas.microsoft.com/office/drawing/2014/main" id="{47624E3D-E7BF-595A-B8B8-8BCE1239CCA3}"/>
              </a:ext>
            </a:extLst>
          </p:cNvPr>
          <p:cNvSpPr>
            <a:spLocks noGrp="1"/>
          </p:cNvSpPr>
          <p:nvPr>
            <p:ph type="body" sz="quarter" idx="14" hasCustomPrompt="1"/>
          </p:nvPr>
        </p:nvSpPr>
        <p:spPr>
          <a:xfrm>
            <a:off x="6213227" y="1567502"/>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9576194"/>
      </p:ext>
    </p:extLst>
  </p:cSld>
  <p:clrMapOvr>
    <a:masterClrMapping/>
  </p:clrMapOvr>
  <p:extLst>
    <p:ext uri="{DCECCB84-F9BA-43D5-87BE-67443E8EF086}">
      <p15:sldGuideLst xmlns:p15="http://schemas.microsoft.com/office/powerpoint/2012/main">
        <p15:guide id="1" pos="3912" userDrawn="1">
          <p15:clr>
            <a:srgbClr val="FBAE40"/>
          </p15:clr>
        </p15:guide>
        <p15:guide id="2" pos="3744" userDrawn="1">
          <p15:clr>
            <a:srgbClr val="FBAE40"/>
          </p15:clr>
        </p15:guide>
        <p15:guide id="3" orient="horz" pos="768" userDrawn="1">
          <p15:clr>
            <a:srgbClr val="FBAE40"/>
          </p15:clr>
        </p15:guide>
      </p15:sldGuideLst>
    </p:ext>
  </p:extLst>
</p:sldLayout>
</file>

<file path=ppt/slideLayouts/slideLayout636.xml><?xml version="1.0" encoding="utf-8"?>
<p:sldLayout xmlns:a="http://schemas.openxmlformats.org/drawingml/2006/main" xmlns:r="http://schemas.openxmlformats.org/officeDocument/2006/relationships" xmlns:p="http://schemas.openxmlformats.org/presentationml/2006/main" preserve="1" userDrawn="1">
  <p:cSld name="White Background Title Subtitle 2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11544300" cy="582612"/>
          </a:xfrm>
        </p:spPr>
        <p:txBody>
          <a:bodyPr vert="horz" lIns="91440" tIns="45720" rIns="91440" bIns="45720" rtlCol="0">
            <a:normAutofit/>
          </a:bodyPr>
          <a:lstStyle>
            <a:lvl1pPr marL="0" indent="0">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
        <p:nvSpPr>
          <p:cNvPr id="9" name="Text Placeholder 5">
            <a:extLst>
              <a:ext uri="{FF2B5EF4-FFF2-40B4-BE49-F238E27FC236}">
                <a16:creationId xmlns:a16="http://schemas.microsoft.com/office/drawing/2014/main" id="{B31D70AF-7580-F143-9574-DF082F671F95}"/>
              </a:ext>
            </a:extLst>
          </p:cNvPr>
          <p:cNvSpPr>
            <a:spLocks noGrp="1"/>
          </p:cNvSpPr>
          <p:nvPr>
            <p:ph type="body" sz="quarter" idx="13" hasCustomPrompt="1"/>
          </p:nvPr>
        </p:nvSpPr>
        <p:spPr>
          <a:xfrm>
            <a:off x="304800" y="2057400"/>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0" name="Text Placeholder 5">
            <a:extLst>
              <a:ext uri="{FF2B5EF4-FFF2-40B4-BE49-F238E27FC236}">
                <a16:creationId xmlns:a16="http://schemas.microsoft.com/office/drawing/2014/main" id="{47624E3D-E7BF-595A-B8B8-8BCE1239CCA3}"/>
              </a:ext>
            </a:extLst>
          </p:cNvPr>
          <p:cNvSpPr>
            <a:spLocks noGrp="1"/>
          </p:cNvSpPr>
          <p:nvPr>
            <p:ph type="body" sz="quarter" idx="14" hasCustomPrompt="1"/>
          </p:nvPr>
        </p:nvSpPr>
        <p:spPr>
          <a:xfrm>
            <a:off x="6213227" y="2057400"/>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40135793"/>
      </p:ext>
    </p:extLst>
  </p:cSld>
  <p:clrMapOvr>
    <a:masterClrMapping/>
  </p:clrMapOvr>
  <p:extLst>
    <p:ext uri="{DCECCB84-F9BA-43D5-87BE-67443E8EF086}">
      <p15:sldGuideLst xmlns:p15="http://schemas.microsoft.com/office/powerpoint/2012/main">
        <p15:guide id="1" pos="3912" userDrawn="1">
          <p15:clr>
            <a:srgbClr val="FBAE40"/>
          </p15:clr>
        </p15:guide>
        <p15:guide id="2" pos="3744" userDrawn="1">
          <p15:clr>
            <a:srgbClr val="FBAE40"/>
          </p15:clr>
        </p15:guide>
        <p15:guide id="3" orient="horz" pos="768" userDrawn="1">
          <p15:clr>
            <a:srgbClr val="FBAE40"/>
          </p15:clr>
        </p15:guide>
      </p15:sldGuideLst>
    </p:ext>
  </p:extLst>
</p:sldLayout>
</file>

<file path=ppt/slideLayouts/slideLayout637.xml><?xml version="1.0" encoding="utf-8"?>
<p:sldLayout xmlns:a="http://schemas.openxmlformats.org/drawingml/2006/main" xmlns:r="http://schemas.openxmlformats.org/officeDocument/2006/relationships" xmlns:p="http://schemas.openxmlformats.org/presentationml/2006/main" preserve="1" userDrawn="1">
  <p:cSld name="White Background Title Subtitle Copy Imag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5641848"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5641848" cy="582612"/>
          </a:xfrm>
        </p:spPr>
        <p:txBody>
          <a:bodyPr vert="horz" lIns="91440" tIns="45720" rIns="91440" bIns="45720" rtlCol="0">
            <a:normAutofit/>
          </a:bodyPr>
          <a:lstStyle>
            <a:lvl1pPr marL="0" indent="0">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
        <p:nvSpPr>
          <p:cNvPr id="9" name="Picture Placeholder 8">
            <a:extLst>
              <a:ext uri="{FF2B5EF4-FFF2-40B4-BE49-F238E27FC236}">
                <a16:creationId xmlns:a16="http://schemas.microsoft.com/office/drawing/2014/main" id="{3E6B7351-222B-3BFB-5D5C-6161EF1A84A9}"/>
              </a:ext>
            </a:extLst>
          </p:cNvPr>
          <p:cNvSpPr>
            <a:spLocks noGrp="1"/>
          </p:cNvSpPr>
          <p:nvPr>
            <p:ph type="pic" sz="quarter" idx="14"/>
          </p:nvPr>
        </p:nvSpPr>
        <p:spPr>
          <a:xfrm>
            <a:off x="6096001" y="-1"/>
            <a:ext cx="6095999" cy="6539607"/>
          </a:xfrm>
        </p:spPr>
        <p:txBody>
          <a:bodyPr/>
          <a:lstStyle/>
          <a:p>
            <a:endParaRPr lang="en-US" dirty="0"/>
          </a:p>
        </p:txBody>
      </p:sp>
      <p:sp>
        <p:nvSpPr>
          <p:cNvPr id="10" name="Text Placeholder 5">
            <a:extLst>
              <a:ext uri="{FF2B5EF4-FFF2-40B4-BE49-F238E27FC236}">
                <a16:creationId xmlns:a16="http://schemas.microsoft.com/office/drawing/2014/main" id="{F7EEE8DC-6A5B-C198-BD0A-C7E1FF70B471}"/>
              </a:ext>
            </a:extLst>
          </p:cNvPr>
          <p:cNvSpPr>
            <a:spLocks noGrp="1"/>
          </p:cNvSpPr>
          <p:nvPr>
            <p:ph type="body" sz="quarter" idx="13" hasCustomPrompt="1"/>
          </p:nvPr>
        </p:nvSpPr>
        <p:spPr>
          <a:xfrm>
            <a:off x="304800" y="2057400"/>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61441996"/>
      </p:ext>
    </p:extLst>
  </p:cSld>
  <p:clrMapOvr>
    <a:masterClrMapping/>
  </p:clrMapOvr>
  <p:extLst>
    <p:ext uri="{DCECCB84-F9BA-43D5-87BE-67443E8EF086}">
      <p15:sldGuideLst xmlns:p15="http://schemas.microsoft.com/office/powerpoint/2012/main">
        <p15:guide id="1" pos="3840" userDrawn="1">
          <p15:clr>
            <a:srgbClr val="FBAE40"/>
          </p15:clr>
        </p15:guide>
        <p15:guide id="2" pos="3744" userDrawn="1">
          <p15:clr>
            <a:srgbClr val="FBAE40"/>
          </p15:clr>
        </p15:guide>
        <p15:guide id="3" orient="horz" pos="768" userDrawn="1">
          <p15:clr>
            <a:srgbClr val="FBAE40"/>
          </p15:clr>
        </p15:guide>
      </p15:sldGuideLst>
    </p:ext>
  </p:extLst>
</p:sldLayout>
</file>

<file path=ppt/slideLayouts/slideLayout638.xml><?xml version="1.0" encoding="utf-8"?>
<p:sldLayout xmlns:a="http://schemas.openxmlformats.org/drawingml/2006/main" xmlns:r="http://schemas.openxmlformats.org/officeDocument/2006/relationships" xmlns:p="http://schemas.openxmlformats.org/presentationml/2006/main" preserve="1" userDrawn="1">
  <p:cSld name="White Background Title Subtitle Copy Image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6326336" y="571522"/>
            <a:ext cx="5641848"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6326336" y="1219200"/>
            <a:ext cx="5641848" cy="582612"/>
          </a:xfrm>
        </p:spPr>
        <p:txBody>
          <a:bodyPr vert="horz" lIns="91440" tIns="45720" rIns="91440" bIns="45720" rtlCol="0">
            <a:normAutofit/>
          </a:bodyPr>
          <a:lstStyle>
            <a:lvl1pPr marL="0" indent="0">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
        <p:nvSpPr>
          <p:cNvPr id="9" name="Picture Placeholder 8">
            <a:extLst>
              <a:ext uri="{FF2B5EF4-FFF2-40B4-BE49-F238E27FC236}">
                <a16:creationId xmlns:a16="http://schemas.microsoft.com/office/drawing/2014/main" id="{3E6B7351-222B-3BFB-5D5C-6161EF1A84A9}"/>
              </a:ext>
            </a:extLst>
          </p:cNvPr>
          <p:cNvSpPr>
            <a:spLocks noGrp="1"/>
          </p:cNvSpPr>
          <p:nvPr>
            <p:ph type="pic" sz="quarter" idx="14"/>
          </p:nvPr>
        </p:nvSpPr>
        <p:spPr>
          <a:xfrm>
            <a:off x="1" y="-1"/>
            <a:ext cx="6096000" cy="6539607"/>
          </a:xfrm>
        </p:spPr>
        <p:txBody>
          <a:bodyPr/>
          <a:lstStyle/>
          <a:p>
            <a:endParaRPr lang="en-US" dirty="0"/>
          </a:p>
        </p:txBody>
      </p:sp>
      <p:sp>
        <p:nvSpPr>
          <p:cNvPr id="10" name="Text Placeholder 5">
            <a:extLst>
              <a:ext uri="{FF2B5EF4-FFF2-40B4-BE49-F238E27FC236}">
                <a16:creationId xmlns:a16="http://schemas.microsoft.com/office/drawing/2014/main" id="{B10699C7-03A9-9D5F-5D8D-68A7B4ECFB59}"/>
              </a:ext>
            </a:extLst>
          </p:cNvPr>
          <p:cNvSpPr>
            <a:spLocks noGrp="1"/>
          </p:cNvSpPr>
          <p:nvPr>
            <p:ph type="body" sz="quarter" idx="15" hasCustomPrompt="1"/>
          </p:nvPr>
        </p:nvSpPr>
        <p:spPr>
          <a:xfrm>
            <a:off x="6329384" y="2057400"/>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1221081"/>
      </p:ext>
    </p:extLst>
  </p:cSld>
  <p:clrMapOvr>
    <a:masterClrMapping/>
  </p:clrMapOvr>
  <p:extLst>
    <p:ext uri="{DCECCB84-F9BA-43D5-87BE-67443E8EF086}">
      <p15:sldGuideLst xmlns:p15="http://schemas.microsoft.com/office/powerpoint/2012/main">
        <p15:guide id="1" pos="3840" userDrawn="1">
          <p15:clr>
            <a:srgbClr val="FBAE40"/>
          </p15:clr>
        </p15:guide>
        <p15:guide id="2" pos="3984" userDrawn="1">
          <p15:clr>
            <a:srgbClr val="FBAE40"/>
          </p15:clr>
        </p15:guide>
        <p15:guide id="3" orient="horz" pos="768" userDrawn="1">
          <p15:clr>
            <a:srgbClr val="FBAE40"/>
          </p15:clr>
        </p15:guide>
      </p15:sldGuideLst>
    </p:ext>
  </p:extLst>
</p:sldLayout>
</file>

<file path=ppt/slideLayouts/slideLayout639.xml><?xml version="1.0" encoding="utf-8"?>
<p:sldLayout xmlns:a="http://schemas.openxmlformats.org/drawingml/2006/main" xmlns:r="http://schemas.openxmlformats.org/officeDocument/2006/relationships" xmlns:p="http://schemas.openxmlformats.org/presentationml/2006/main" preserve="1" userDrawn="1">
  <p:cSld name="White Background Title Chart">
    <p:spTree>
      <p:nvGrpSpPr>
        <p:cNvPr id="1" name=""/>
        <p:cNvGrpSpPr/>
        <p:nvPr/>
      </p:nvGrpSpPr>
      <p:grpSpPr>
        <a:xfrm>
          <a:off x="0" y="0"/>
          <a:ext cx="0" cy="0"/>
          <a:chOff x="0" y="0"/>
          <a:chExt cx="0" cy="0"/>
        </a:xfrm>
      </p:grpSpPr>
      <p:sp>
        <p:nvSpPr>
          <p:cNvPr id="5" name="Line">
            <a:extLst>
              <a:ext uri="{FF2B5EF4-FFF2-40B4-BE49-F238E27FC236}">
                <a16:creationId xmlns:a16="http://schemas.microsoft.com/office/drawing/2014/main" id="{83D016EE-31A0-CEF0-E3D1-F942263C32C7}"/>
              </a:ext>
            </a:extLst>
          </p:cNvPr>
          <p:cNvSpPr/>
          <p:nvPr userDrawn="1"/>
        </p:nvSpPr>
        <p:spPr>
          <a:xfrm flipV="1">
            <a:off x="4264886" y="683399"/>
            <a:ext cx="0" cy="5651501"/>
          </a:xfrm>
          <a:prstGeom prst="line">
            <a:avLst/>
          </a:prstGeom>
          <a:ln w="12700">
            <a:solidFill>
              <a:srgbClr val="BFBFBF"/>
            </a:solidFill>
            <a:miter lim="400000"/>
          </a:ln>
        </p:spPr>
        <p:txBody>
          <a:bodyPr lIns="25390" tIns="25390" rIns="25390" bIns="25390" anchor="ctr"/>
          <a:lstStyle/>
          <a:p>
            <a:pPr>
              <a:defRPr sz="4000">
                <a:solidFill>
                  <a:srgbClr val="FFFFFF"/>
                </a:solidFill>
                <a:effectLst>
                  <a:outerShdw blurRad="38100" dist="12700" dir="5400000" rotWithShape="0">
                    <a:srgbClr val="000000">
                      <a:alpha val="50000"/>
                    </a:srgbClr>
                  </a:outerShdw>
                </a:effectLst>
              </a:defRPr>
            </a:pPr>
            <a:endParaRPr sz="1999" dirty="0">
              <a:latin typeface="Univers Light" panose="020B0403020202020204" pitchFamily="34" charset="0"/>
            </a:endParaRPr>
          </a:p>
        </p:txBody>
      </p:sp>
      <p:sp>
        <p:nvSpPr>
          <p:cNvPr id="7" name="Chart Placeholder 10">
            <a:extLst>
              <a:ext uri="{FF2B5EF4-FFF2-40B4-BE49-F238E27FC236}">
                <a16:creationId xmlns:a16="http://schemas.microsoft.com/office/drawing/2014/main" id="{269E911D-5085-3547-48F4-ACACAB0E8C80}"/>
              </a:ext>
            </a:extLst>
          </p:cNvPr>
          <p:cNvSpPr>
            <a:spLocks noGrp="1"/>
          </p:cNvSpPr>
          <p:nvPr>
            <p:ph type="chart" sz="quarter" idx="12"/>
          </p:nvPr>
        </p:nvSpPr>
        <p:spPr>
          <a:xfrm>
            <a:off x="4573440" y="571500"/>
            <a:ext cx="7282986" cy="5753099"/>
          </a:xfrm>
          <a:prstGeom prst="rect">
            <a:avLst/>
          </a:prstGeom>
        </p:spPr>
        <p:txBody>
          <a:bodyPr/>
          <a:lstStyle>
            <a:lvl1pPr>
              <a:defRPr b="0" i="0">
                <a:latin typeface="Univers Light" panose="020B0403020202020204" pitchFamily="34" charset="0"/>
              </a:defRPr>
            </a:lvl1pPr>
          </a:lstStyle>
          <a:p>
            <a:endParaRPr lang="en-US" dirty="0"/>
          </a:p>
        </p:txBody>
      </p:sp>
      <p:sp>
        <p:nvSpPr>
          <p:cNvPr id="2" name="Title 1">
            <a:extLst>
              <a:ext uri="{FF2B5EF4-FFF2-40B4-BE49-F238E27FC236}">
                <a16:creationId xmlns:a16="http://schemas.microsoft.com/office/drawing/2014/main" id="{BBE1E901-218F-F241-6F8E-AC162E8959EA}"/>
              </a:ext>
            </a:extLst>
          </p:cNvPr>
          <p:cNvSpPr>
            <a:spLocks noGrp="1"/>
          </p:cNvSpPr>
          <p:nvPr>
            <p:ph type="title"/>
          </p:nvPr>
        </p:nvSpPr>
        <p:spPr>
          <a:xfrm>
            <a:off x="304800" y="620950"/>
            <a:ext cx="3651533" cy="5723998"/>
          </a:xfrm>
        </p:spPr>
        <p:txBody>
          <a:bodyPr anchor="t"/>
          <a:lstStyle/>
          <a:p>
            <a:r>
              <a:rPr lang="en-US"/>
              <a:t>Click to edit Master title style</a:t>
            </a:r>
          </a:p>
        </p:txBody>
      </p:sp>
    </p:spTree>
    <p:extLst>
      <p:ext uri="{BB962C8B-B14F-4D97-AF65-F5344CB8AC3E}">
        <p14:creationId xmlns:p14="http://schemas.microsoft.com/office/powerpoint/2010/main" val="2089017530"/>
      </p:ext>
    </p:extLst>
  </p:cSld>
  <p:clrMapOvr>
    <a:masterClrMapping/>
  </p:clrMapOvr>
  <p:extLst>
    <p:ext uri="{DCECCB84-F9BA-43D5-87BE-67443E8EF086}">
      <p15:sldGuideLst xmlns:p15="http://schemas.microsoft.com/office/powerpoint/2012/main">
        <p15:guide id="1" pos="2880" userDrawn="1">
          <p15:clr>
            <a:srgbClr val="FBAE40"/>
          </p15:clr>
        </p15:guide>
        <p15:guide id="2" pos="2688" userDrawn="1">
          <p15:clr>
            <a:srgbClr val="FBAE40"/>
          </p15:clr>
        </p15:guide>
        <p15:guide id="3" pos="2496" userDrawn="1">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White Background Title 2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9" name="Text Placeholder 5">
            <a:extLst>
              <a:ext uri="{FF2B5EF4-FFF2-40B4-BE49-F238E27FC236}">
                <a16:creationId xmlns:a16="http://schemas.microsoft.com/office/drawing/2014/main" id="{B31D70AF-7580-F143-9574-DF082F671F95}"/>
              </a:ext>
            </a:extLst>
          </p:cNvPr>
          <p:cNvSpPr>
            <a:spLocks noGrp="1"/>
          </p:cNvSpPr>
          <p:nvPr>
            <p:ph type="body" sz="quarter" idx="13" hasCustomPrompt="1"/>
          </p:nvPr>
        </p:nvSpPr>
        <p:spPr>
          <a:xfrm>
            <a:off x="304800" y="1567502"/>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0" name="Text Placeholder 5">
            <a:extLst>
              <a:ext uri="{FF2B5EF4-FFF2-40B4-BE49-F238E27FC236}">
                <a16:creationId xmlns:a16="http://schemas.microsoft.com/office/drawing/2014/main" id="{47624E3D-E7BF-595A-B8B8-8BCE1239CCA3}"/>
              </a:ext>
            </a:extLst>
          </p:cNvPr>
          <p:cNvSpPr>
            <a:spLocks noGrp="1"/>
          </p:cNvSpPr>
          <p:nvPr>
            <p:ph type="body" sz="quarter" idx="14" hasCustomPrompt="1"/>
          </p:nvPr>
        </p:nvSpPr>
        <p:spPr>
          <a:xfrm>
            <a:off x="6213227" y="1567502"/>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0813776"/>
      </p:ext>
    </p:extLst>
  </p:cSld>
  <p:clrMapOvr>
    <a:masterClrMapping/>
  </p:clrMapOvr>
  <p:extLst>
    <p:ext uri="{DCECCB84-F9BA-43D5-87BE-67443E8EF086}">
      <p15:sldGuideLst xmlns:p15="http://schemas.microsoft.com/office/powerpoint/2012/main">
        <p15:guide id="1" pos="3912">
          <p15:clr>
            <a:srgbClr val="FBAE40"/>
          </p15:clr>
        </p15:guide>
        <p15:guide id="2" pos="3744">
          <p15:clr>
            <a:srgbClr val="FBAE40"/>
          </p15:clr>
        </p15:guide>
        <p15:guide id="3" orient="horz" pos="768">
          <p15:clr>
            <a:srgbClr val="FBAE40"/>
          </p15:clr>
        </p15:guide>
      </p15:sldGuideLst>
    </p:ext>
  </p:extLst>
</p:sldLayout>
</file>

<file path=ppt/slideLayouts/slideLayout640.xml><?xml version="1.0" encoding="utf-8"?>
<p:sldLayout xmlns:a="http://schemas.openxmlformats.org/drawingml/2006/main" xmlns:r="http://schemas.openxmlformats.org/officeDocument/2006/relationships" xmlns:p="http://schemas.openxmlformats.org/presentationml/2006/main" preserve="1" userDrawn="1">
  <p:cSld name="White Background 2 Culumn">
    <p:spTree>
      <p:nvGrpSpPr>
        <p:cNvPr id="1" name=""/>
        <p:cNvGrpSpPr/>
        <p:nvPr/>
      </p:nvGrpSpPr>
      <p:grpSpPr>
        <a:xfrm>
          <a:off x="0" y="0"/>
          <a:ext cx="0" cy="0"/>
          <a:chOff x="0" y="0"/>
          <a:chExt cx="0" cy="0"/>
        </a:xfrm>
      </p:grpSpPr>
      <p:sp>
        <p:nvSpPr>
          <p:cNvPr id="8" name="Text Placeholder 28">
            <a:extLst>
              <a:ext uri="{FF2B5EF4-FFF2-40B4-BE49-F238E27FC236}">
                <a16:creationId xmlns:a16="http://schemas.microsoft.com/office/drawing/2014/main" id="{43C7B869-299E-2BCE-3ADB-EBEFB4CDF749}"/>
              </a:ext>
            </a:extLst>
          </p:cNvPr>
          <p:cNvSpPr>
            <a:spLocks noGrp="1"/>
          </p:cNvSpPr>
          <p:nvPr>
            <p:ph type="body" sz="quarter" idx="14"/>
          </p:nvPr>
        </p:nvSpPr>
        <p:spPr>
          <a:xfrm>
            <a:off x="6265195" y="1409699"/>
            <a:ext cx="5575395" cy="1159689"/>
          </a:xfrm>
          <a:prstGeom prst="rect">
            <a:avLst/>
          </a:prstGeom>
        </p:spPr>
        <p:txBody>
          <a:bodyPr vert="horz" lIns="91440" tIns="45720" rIns="91440" bIns="45720" rtlCol="0" anchor="t">
            <a:noAutofit/>
          </a:bodyPr>
          <a:lstStyle>
            <a:lvl1pPr marL="0" indent="0">
              <a:buNone/>
              <a:tabLst/>
              <a:defRPr lang="en-US" sz="3200" smtClean="0">
                <a:latin typeface="Univers Light" panose="020B0403020202020204" pitchFamily="34" charset="0"/>
                <a:ea typeface="+mj-ea"/>
                <a:cs typeface="+mj-cs"/>
              </a:defRPr>
            </a:lvl1pPr>
            <a:lvl2pPr>
              <a:defRPr lang="en-US" smtClean="0"/>
            </a:lvl2pPr>
            <a:lvl3pPr>
              <a:defRPr lang="en-US" smtClean="0"/>
            </a:lvl3pPr>
            <a:lvl4pPr>
              <a:defRPr lang="en-US" smtClean="0"/>
            </a:lvl4pPr>
            <a:lvl5pPr>
              <a:defRPr lang="en-US"/>
            </a:lvl5pPr>
          </a:lstStyle>
          <a:p>
            <a:pPr marL="15875" lvl="0" indent="-15875">
              <a:spcBef>
                <a:spcPct val="0"/>
              </a:spcBef>
            </a:pPr>
            <a:r>
              <a:rPr lang="en-US"/>
              <a:t>Click to edit Master text styles</a:t>
            </a:r>
          </a:p>
        </p:txBody>
      </p:sp>
      <p:sp>
        <p:nvSpPr>
          <p:cNvPr id="12" name="Text Placeholder 28">
            <a:extLst>
              <a:ext uri="{FF2B5EF4-FFF2-40B4-BE49-F238E27FC236}">
                <a16:creationId xmlns:a16="http://schemas.microsoft.com/office/drawing/2014/main" id="{1E24E712-8D8A-7425-52F0-DFB87F48B1B4}"/>
              </a:ext>
            </a:extLst>
          </p:cNvPr>
          <p:cNvSpPr>
            <a:spLocks noGrp="1"/>
          </p:cNvSpPr>
          <p:nvPr>
            <p:ph type="body" sz="quarter" idx="15"/>
          </p:nvPr>
        </p:nvSpPr>
        <p:spPr>
          <a:xfrm>
            <a:off x="304519" y="1409700"/>
            <a:ext cx="5575395" cy="1159689"/>
          </a:xfrm>
          <a:prstGeom prst="rect">
            <a:avLst/>
          </a:prstGeom>
        </p:spPr>
        <p:txBody>
          <a:bodyPr vert="horz" lIns="91440" tIns="45720" rIns="91440" bIns="45720" rtlCol="0" anchor="t">
            <a:noAutofit/>
          </a:bodyPr>
          <a:lstStyle>
            <a:lvl1pPr marL="0" indent="0">
              <a:buNone/>
              <a:tabLst/>
              <a:defRPr lang="en-US" sz="3200" smtClean="0">
                <a:latin typeface="Univers Light" panose="020B0403020202020204" pitchFamily="34" charset="0"/>
                <a:ea typeface="+mj-ea"/>
                <a:cs typeface="+mj-cs"/>
              </a:defRPr>
            </a:lvl1pPr>
            <a:lvl2pPr>
              <a:defRPr lang="en-US" smtClean="0"/>
            </a:lvl2pPr>
            <a:lvl3pPr>
              <a:defRPr lang="en-US" smtClean="0"/>
            </a:lvl3pPr>
            <a:lvl4pPr>
              <a:defRPr lang="en-US" smtClean="0"/>
            </a:lvl4pPr>
            <a:lvl5pPr>
              <a:defRPr lang="en-US"/>
            </a:lvl5pPr>
          </a:lstStyle>
          <a:p>
            <a:pPr marL="15875" lvl="0" indent="-15875">
              <a:spcBef>
                <a:spcPct val="0"/>
              </a:spcBef>
            </a:pPr>
            <a:r>
              <a:rPr lang="en-US"/>
              <a:t>Click to edit Master text styles</a:t>
            </a:r>
          </a:p>
        </p:txBody>
      </p:sp>
      <p:sp>
        <p:nvSpPr>
          <p:cNvPr id="14" name="Text Placeholder 5">
            <a:extLst>
              <a:ext uri="{FF2B5EF4-FFF2-40B4-BE49-F238E27FC236}">
                <a16:creationId xmlns:a16="http://schemas.microsoft.com/office/drawing/2014/main" id="{B845577C-61D2-DE30-7DC5-7B6CD79E9C3B}"/>
              </a:ext>
            </a:extLst>
          </p:cNvPr>
          <p:cNvSpPr>
            <a:spLocks noGrp="1"/>
          </p:cNvSpPr>
          <p:nvPr>
            <p:ph type="body" sz="quarter" idx="13" hasCustomPrompt="1"/>
          </p:nvPr>
        </p:nvSpPr>
        <p:spPr>
          <a:xfrm>
            <a:off x="304800" y="2764840"/>
            <a:ext cx="5575114" cy="3680409"/>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5" name="Text Placeholder 5">
            <a:extLst>
              <a:ext uri="{FF2B5EF4-FFF2-40B4-BE49-F238E27FC236}">
                <a16:creationId xmlns:a16="http://schemas.microsoft.com/office/drawing/2014/main" id="{B956DDE4-D3FB-5E9C-22A7-48AD65F61925}"/>
              </a:ext>
            </a:extLst>
          </p:cNvPr>
          <p:cNvSpPr>
            <a:spLocks noGrp="1"/>
          </p:cNvSpPr>
          <p:nvPr>
            <p:ph type="body" sz="quarter" idx="16" hasCustomPrompt="1"/>
          </p:nvPr>
        </p:nvSpPr>
        <p:spPr>
          <a:xfrm>
            <a:off x="6264914" y="2764838"/>
            <a:ext cx="5575395" cy="3680411"/>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4ACBB80F-7D7F-BB62-E374-9CD545989C62}"/>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244263851"/>
      </p:ext>
    </p:extLst>
  </p:cSld>
  <p:clrMapOvr>
    <a:masterClrMapping/>
  </p:clrMapOvr>
</p:sldLayout>
</file>

<file path=ppt/slideLayouts/slideLayout641.xml><?xml version="1.0" encoding="utf-8"?>
<p:sldLayout xmlns:a="http://schemas.openxmlformats.org/drawingml/2006/main" xmlns:r="http://schemas.openxmlformats.org/officeDocument/2006/relationships" xmlns:p="http://schemas.openxmlformats.org/presentationml/2006/main" preserve="1" userDrawn="1">
  <p:cSld name="White Background 3 Culumn">
    <p:spTree>
      <p:nvGrpSpPr>
        <p:cNvPr id="1" name=""/>
        <p:cNvGrpSpPr/>
        <p:nvPr/>
      </p:nvGrpSpPr>
      <p:grpSpPr>
        <a:xfrm>
          <a:off x="0" y="0"/>
          <a:ext cx="0" cy="0"/>
          <a:chOff x="0" y="0"/>
          <a:chExt cx="0" cy="0"/>
        </a:xfrm>
      </p:grpSpPr>
      <p:sp>
        <p:nvSpPr>
          <p:cNvPr id="23" name="Text Placeholder 22">
            <a:extLst>
              <a:ext uri="{FF2B5EF4-FFF2-40B4-BE49-F238E27FC236}">
                <a16:creationId xmlns:a16="http://schemas.microsoft.com/office/drawing/2014/main" id="{434CE2AE-67FD-0F67-AC43-FAEA26EE3CD3}"/>
              </a:ext>
            </a:extLst>
          </p:cNvPr>
          <p:cNvSpPr>
            <a:spLocks noGrp="1"/>
          </p:cNvSpPr>
          <p:nvPr>
            <p:ph type="body" sz="quarter" idx="18"/>
          </p:nvPr>
        </p:nvSpPr>
        <p:spPr>
          <a:xfrm>
            <a:off x="311266" y="1410514"/>
            <a:ext cx="3632192" cy="1158875"/>
          </a:xfrm>
        </p:spPr>
        <p:txBody>
          <a:bodyPr vert="horz" lIns="91440" tIns="45720" rIns="91440" bIns="45720" rtlCol="0" anchor="t">
            <a:noAutofit/>
          </a:bodyPr>
          <a:lstStyle>
            <a:lvl1pPr marL="0" indent="0">
              <a:buFontTx/>
              <a:buNone/>
              <a:defRPr lang="en-US" sz="3000" smtClean="0">
                <a:latin typeface="Univers Light" panose="020B0403020202020204" pitchFamily="34" charset="0"/>
                <a:ea typeface="+mj-ea"/>
                <a:cs typeface="+mj-cs"/>
              </a:defRPr>
            </a:lvl1pPr>
            <a:lvl2pPr marL="228508" indent="0">
              <a:buFontTx/>
              <a:buNone/>
              <a:defRPr lang="en-US" smtClean="0"/>
            </a:lvl2pPr>
            <a:lvl3pPr marL="228508" indent="0">
              <a:buFontTx/>
              <a:buNone/>
              <a:defRPr lang="en-US" smtClean="0"/>
            </a:lvl3pPr>
            <a:lvl4pPr marL="228508" indent="0">
              <a:buFontTx/>
              <a:buNone/>
              <a:defRPr lang="en-US" smtClean="0"/>
            </a:lvl4pPr>
            <a:lvl5pPr marL="228508" indent="0">
              <a:buFontTx/>
              <a:buNone/>
              <a:defRPr lang="en-US"/>
            </a:lvl5pPr>
          </a:lstStyle>
          <a:p>
            <a:pPr marL="9525" lvl="0" indent="-9525">
              <a:spcBef>
                <a:spcPct val="0"/>
              </a:spcBef>
              <a:buNone/>
              <a:tabLst/>
            </a:pPr>
            <a:r>
              <a:rPr lang="en-US"/>
              <a:t>Click to edit Master text styles</a:t>
            </a:r>
          </a:p>
        </p:txBody>
      </p:sp>
      <p:sp>
        <p:nvSpPr>
          <p:cNvPr id="24" name="Text Placeholder 22">
            <a:extLst>
              <a:ext uri="{FF2B5EF4-FFF2-40B4-BE49-F238E27FC236}">
                <a16:creationId xmlns:a16="http://schemas.microsoft.com/office/drawing/2014/main" id="{47B76B61-373C-2F29-4F91-F1180377A3BE}"/>
              </a:ext>
            </a:extLst>
          </p:cNvPr>
          <p:cNvSpPr>
            <a:spLocks noGrp="1"/>
          </p:cNvSpPr>
          <p:nvPr>
            <p:ph type="body" sz="quarter" idx="19"/>
          </p:nvPr>
        </p:nvSpPr>
        <p:spPr>
          <a:xfrm>
            <a:off x="4279904" y="1410514"/>
            <a:ext cx="3632192" cy="1158875"/>
          </a:xfrm>
        </p:spPr>
        <p:txBody>
          <a:bodyPr vert="horz" lIns="91440" tIns="45720" rIns="91440" bIns="45720" rtlCol="0" anchor="t">
            <a:noAutofit/>
          </a:bodyPr>
          <a:lstStyle>
            <a:lvl1pPr marL="0" indent="0">
              <a:buFontTx/>
              <a:buNone/>
              <a:defRPr lang="en-US" sz="3000" smtClean="0">
                <a:latin typeface="Univers Light" panose="020B0403020202020204" pitchFamily="34" charset="0"/>
                <a:ea typeface="+mj-ea"/>
                <a:cs typeface="+mj-cs"/>
              </a:defRPr>
            </a:lvl1pPr>
            <a:lvl2pPr marL="228508" indent="0">
              <a:buFontTx/>
              <a:buNone/>
              <a:defRPr lang="en-US" smtClean="0"/>
            </a:lvl2pPr>
            <a:lvl3pPr marL="228508" indent="0">
              <a:buFontTx/>
              <a:buNone/>
              <a:defRPr lang="en-US" smtClean="0"/>
            </a:lvl3pPr>
            <a:lvl4pPr marL="228508" indent="0">
              <a:buFontTx/>
              <a:buNone/>
              <a:defRPr lang="en-US" smtClean="0"/>
            </a:lvl4pPr>
            <a:lvl5pPr marL="228508" indent="0">
              <a:buFontTx/>
              <a:buNone/>
              <a:defRPr lang="en-US"/>
            </a:lvl5pPr>
          </a:lstStyle>
          <a:p>
            <a:pPr marL="9525" lvl="0" indent="-9525">
              <a:spcBef>
                <a:spcPct val="0"/>
              </a:spcBef>
              <a:buNone/>
              <a:tabLst/>
            </a:pPr>
            <a:r>
              <a:rPr lang="en-US"/>
              <a:t>Click to edit Master text styles</a:t>
            </a:r>
          </a:p>
        </p:txBody>
      </p:sp>
      <p:sp>
        <p:nvSpPr>
          <p:cNvPr id="25" name="Text Placeholder 22">
            <a:extLst>
              <a:ext uri="{FF2B5EF4-FFF2-40B4-BE49-F238E27FC236}">
                <a16:creationId xmlns:a16="http://schemas.microsoft.com/office/drawing/2014/main" id="{CF19A8A2-F684-FE06-6A29-DA59370B201F}"/>
              </a:ext>
            </a:extLst>
          </p:cNvPr>
          <p:cNvSpPr>
            <a:spLocks noGrp="1"/>
          </p:cNvSpPr>
          <p:nvPr>
            <p:ph type="body" sz="quarter" idx="20"/>
          </p:nvPr>
        </p:nvSpPr>
        <p:spPr>
          <a:xfrm>
            <a:off x="8216908" y="1410514"/>
            <a:ext cx="3632192" cy="1158875"/>
          </a:xfrm>
        </p:spPr>
        <p:txBody>
          <a:bodyPr vert="horz" lIns="91440" tIns="45720" rIns="91440" bIns="45720" rtlCol="0" anchor="t">
            <a:noAutofit/>
          </a:bodyPr>
          <a:lstStyle>
            <a:lvl1pPr marL="0" indent="0">
              <a:buFontTx/>
              <a:buNone/>
              <a:defRPr lang="en-US" sz="3000" smtClean="0">
                <a:latin typeface="Univers Light" panose="020B0403020202020204" pitchFamily="34" charset="0"/>
                <a:ea typeface="+mj-ea"/>
                <a:cs typeface="+mj-cs"/>
              </a:defRPr>
            </a:lvl1pPr>
            <a:lvl2pPr marL="228508" indent="0">
              <a:buFontTx/>
              <a:buNone/>
              <a:defRPr lang="en-US" smtClean="0"/>
            </a:lvl2pPr>
            <a:lvl3pPr marL="228508" indent="0">
              <a:buFontTx/>
              <a:buNone/>
              <a:defRPr lang="en-US" smtClean="0"/>
            </a:lvl3pPr>
            <a:lvl4pPr marL="228508" indent="0">
              <a:buFontTx/>
              <a:buNone/>
              <a:defRPr lang="en-US" smtClean="0"/>
            </a:lvl4pPr>
            <a:lvl5pPr marL="228508" indent="0">
              <a:buFontTx/>
              <a:buNone/>
              <a:defRPr lang="en-US"/>
            </a:lvl5pPr>
          </a:lstStyle>
          <a:p>
            <a:pPr marL="9525" lvl="0" indent="-9525">
              <a:spcBef>
                <a:spcPct val="0"/>
              </a:spcBef>
              <a:buNone/>
              <a:tabLst/>
            </a:pPr>
            <a:r>
              <a:rPr lang="en-US"/>
              <a:t>Click to edit Master text styles</a:t>
            </a:r>
          </a:p>
        </p:txBody>
      </p:sp>
      <p:sp>
        <p:nvSpPr>
          <p:cNvPr id="11" name="Text Placeholder 5">
            <a:extLst>
              <a:ext uri="{FF2B5EF4-FFF2-40B4-BE49-F238E27FC236}">
                <a16:creationId xmlns:a16="http://schemas.microsoft.com/office/drawing/2014/main" id="{548F4759-018E-60E4-602B-ADE501DADF45}"/>
              </a:ext>
            </a:extLst>
          </p:cNvPr>
          <p:cNvSpPr>
            <a:spLocks noGrp="1"/>
          </p:cNvSpPr>
          <p:nvPr>
            <p:ph type="body" sz="quarter" idx="21" hasCustomPrompt="1"/>
          </p:nvPr>
        </p:nvSpPr>
        <p:spPr>
          <a:xfrm>
            <a:off x="304800" y="2764840"/>
            <a:ext cx="3632192" cy="368041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2" name="Text Placeholder 5">
            <a:extLst>
              <a:ext uri="{FF2B5EF4-FFF2-40B4-BE49-F238E27FC236}">
                <a16:creationId xmlns:a16="http://schemas.microsoft.com/office/drawing/2014/main" id="{0A7E8BAA-59E2-E822-DB25-5D93A4B0A6D0}"/>
              </a:ext>
            </a:extLst>
          </p:cNvPr>
          <p:cNvSpPr>
            <a:spLocks noGrp="1"/>
          </p:cNvSpPr>
          <p:nvPr>
            <p:ph type="body" sz="quarter" idx="22" hasCustomPrompt="1"/>
          </p:nvPr>
        </p:nvSpPr>
        <p:spPr>
          <a:xfrm>
            <a:off x="4279904" y="2764840"/>
            <a:ext cx="3632192" cy="368041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3" name="Text Placeholder 5">
            <a:extLst>
              <a:ext uri="{FF2B5EF4-FFF2-40B4-BE49-F238E27FC236}">
                <a16:creationId xmlns:a16="http://schemas.microsoft.com/office/drawing/2014/main" id="{B10C3491-3D03-F7D9-D15A-68DE3390862D}"/>
              </a:ext>
            </a:extLst>
          </p:cNvPr>
          <p:cNvSpPr>
            <a:spLocks noGrp="1"/>
          </p:cNvSpPr>
          <p:nvPr>
            <p:ph type="body" sz="quarter" idx="23" hasCustomPrompt="1"/>
          </p:nvPr>
        </p:nvSpPr>
        <p:spPr>
          <a:xfrm>
            <a:off x="8216908" y="2764840"/>
            <a:ext cx="3632192" cy="368041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6" name="Title 1">
            <a:extLst>
              <a:ext uri="{FF2B5EF4-FFF2-40B4-BE49-F238E27FC236}">
                <a16:creationId xmlns:a16="http://schemas.microsoft.com/office/drawing/2014/main" id="{9C6D5681-0E5A-928D-02CF-ABD4D86C0282}"/>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414413652"/>
      </p:ext>
    </p:extLst>
  </p:cSld>
  <p:clrMapOvr>
    <a:masterClrMapping/>
  </p:clrMapOvr>
</p:sldLayout>
</file>

<file path=ppt/slideLayouts/slideLayout642.xml><?xml version="1.0" encoding="utf-8"?>
<p:sldLayout xmlns:a="http://schemas.openxmlformats.org/drawingml/2006/main" xmlns:r="http://schemas.openxmlformats.org/officeDocument/2006/relationships" xmlns:p="http://schemas.openxmlformats.org/presentationml/2006/main" preserve="1" userDrawn="1">
  <p:cSld name="White Background 4 Culumn">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7B6BB4EB-8DFC-8330-D40B-3A775D2756ED}"/>
              </a:ext>
            </a:extLst>
          </p:cNvPr>
          <p:cNvSpPr>
            <a:spLocks noGrp="1"/>
          </p:cNvSpPr>
          <p:nvPr>
            <p:ph type="body" sz="quarter" idx="30"/>
          </p:nvPr>
        </p:nvSpPr>
        <p:spPr>
          <a:xfrm>
            <a:off x="309307"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26" name="Text Placeholder 24">
            <a:extLst>
              <a:ext uri="{FF2B5EF4-FFF2-40B4-BE49-F238E27FC236}">
                <a16:creationId xmlns:a16="http://schemas.microsoft.com/office/drawing/2014/main" id="{F21110DE-4C22-FD37-4034-575865FC19A5}"/>
              </a:ext>
            </a:extLst>
          </p:cNvPr>
          <p:cNvSpPr>
            <a:spLocks noGrp="1"/>
          </p:cNvSpPr>
          <p:nvPr>
            <p:ph type="body" sz="quarter" idx="31"/>
          </p:nvPr>
        </p:nvSpPr>
        <p:spPr>
          <a:xfrm>
            <a:off x="3283864"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27" name="Text Placeholder 24">
            <a:extLst>
              <a:ext uri="{FF2B5EF4-FFF2-40B4-BE49-F238E27FC236}">
                <a16:creationId xmlns:a16="http://schemas.microsoft.com/office/drawing/2014/main" id="{4E068FA4-4074-CEA7-3717-6FD5FD588517}"/>
              </a:ext>
            </a:extLst>
          </p:cNvPr>
          <p:cNvSpPr>
            <a:spLocks noGrp="1"/>
          </p:cNvSpPr>
          <p:nvPr>
            <p:ph type="body" sz="quarter" idx="32"/>
          </p:nvPr>
        </p:nvSpPr>
        <p:spPr>
          <a:xfrm>
            <a:off x="6258421"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28" name="Text Placeholder 24">
            <a:extLst>
              <a:ext uri="{FF2B5EF4-FFF2-40B4-BE49-F238E27FC236}">
                <a16:creationId xmlns:a16="http://schemas.microsoft.com/office/drawing/2014/main" id="{735AC763-E752-330D-3CF9-37BD121363A6}"/>
              </a:ext>
            </a:extLst>
          </p:cNvPr>
          <p:cNvSpPr>
            <a:spLocks noGrp="1"/>
          </p:cNvSpPr>
          <p:nvPr>
            <p:ph type="body" sz="quarter" idx="33"/>
          </p:nvPr>
        </p:nvSpPr>
        <p:spPr>
          <a:xfrm>
            <a:off x="9232977"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12" name="Text Placeholder 5">
            <a:extLst>
              <a:ext uri="{FF2B5EF4-FFF2-40B4-BE49-F238E27FC236}">
                <a16:creationId xmlns:a16="http://schemas.microsoft.com/office/drawing/2014/main" id="{41309A43-DFDB-E7D3-B33D-B889BF35649B}"/>
              </a:ext>
            </a:extLst>
          </p:cNvPr>
          <p:cNvSpPr>
            <a:spLocks noGrp="1"/>
          </p:cNvSpPr>
          <p:nvPr>
            <p:ph type="body" sz="quarter" idx="21" hasCustomPrompt="1"/>
          </p:nvPr>
        </p:nvSpPr>
        <p:spPr>
          <a:xfrm>
            <a:off x="310896" y="2764840"/>
            <a:ext cx="2615184" cy="3680410"/>
          </a:xfrm>
        </p:spPr>
        <p:txBody>
          <a:bodyPr/>
          <a:lstStyle>
            <a:lvl1pPr>
              <a:defRPr sz="2100"/>
            </a:lvl1pPr>
            <a:lvl2pPr>
              <a:defRPr sz="1900"/>
            </a:lvl2pPr>
            <a:lvl3pPr>
              <a:defRPr sz="1900"/>
            </a:lvl3pPr>
            <a:lvl4pPr>
              <a:defRPr sz="1900"/>
            </a:lvl4pPr>
            <a:lvl5pPr>
              <a:defRPr sz="190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3" name="Text Placeholder 5">
            <a:extLst>
              <a:ext uri="{FF2B5EF4-FFF2-40B4-BE49-F238E27FC236}">
                <a16:creationId xmlns:a16="http://schemas.microsoft.com/office/drawing/2014/main" id="{B20F4F59-9187-5758-9690-059B4F10E398}"/>
              </a:ext>
            </a:extLst>
          </p:cNvPr>
          <p:cNvSpPr>
            <a:spLocks noGrp="1"/>
          </p:cNvSpPr>
          <p:nvPr>
            <p:ph type="body" sz="quarter" idx="34" hasCustomPrompt="1"/>
          </p:nvPr>
        </p:nvSpPr>
        <p:spPr>
          <a:xfrm>
            <a:off x="3284844" y="2764840"/>
            <a:ext cx="2615184" cy="3680410"/>
          </a:xfrm>
        </p:spPr>
        <p:txBody>
          <a:bodyPr vert="horz" lIns="91440" tIns="45720" rIns="91440" bIns="45720" rtlCol="0">
            <a:normAutofit/>
          </a:bodyPr>
          <a:lstStyle>
            <a:lvl1pPr>
              <a:defRPr lang="en-US" sz="2100" dirty="0"/>
            </a:lvl1pPr>
            <a:lvl2pPr>
              <a:defRPr lang="en-US" sz="1900" dirty="0"/>
            </a:lvl2pPr>
            <a:lvl3pPr>
              <a:defRPr lang="en-US" sz="1900" dirty="0"/>
            </a:lvl3pPr>
            <a:lvl4pPr>
              <a:defRPr lang="en-US" sz="1900" dirty="0"/>
            </a:lvl4pPr>
            <a:lvl5pPr>
              <a:defRPr lang="en-US" sz="1900" dirty="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4" name="Text Placeholder 5">
            <a:extLst>
              <a:ext uri="{FF2B5EF4-FFF2-40B4-BE49-F238E27FC236}">
                <a16:creationId xmlns:a16="http://schemas.microsoft.com/office/drawing/2014/main" id="{CD5371A2-75DD-FDDB-A233-6585D6374ECE}"/>
              </a:ext>
            </a:extLst>
          </p:cNvPr>
          <p:cNvSpPr>
            <a:spLocks noGrp="1"/>
          </p:cNvSpPr>
          <p:nvPr>
            <p:ph type="body" sz="quarter" idx="35" hasCustomPrompt="1"/>
          </p:nvPr>
        </p:nvSpPr>
        <p:spPr>
          <a:xfrm>
            <a:off x="6254496" y="2764840"/>
            <a:ext cx="2615184" cy="3680410"/>
          </a:xfrm>
        </p:spPr>
        <p:txBody>
          <a:bodyPr vert="horz" lIns="91440" tIns="45720" rIns="91440" bIns="45720" rtlCol="0">
            <a:normAutofit/>
          </a:bodyPr>
          <a:lstStyle>
            <a:lvl1pPr>
              <a:defRPr lang="en-US" sz="2100" dirty="0"/>
            </a:lvl1pPr>
            <a:lvl2pPr>
              <a:defRPr lang="en-US" sz="1900" dirty="0"/>
            </a:lvl2pPr>
            <a:lvl3pPr>
              <a:defRPr lang="en-US" sz="1900" dirty="0"/>
            </a:lvl3pPr>
            <a:lvl4pPr>
              <a:defRPr lang="en-US" sz="1900" dirty="0"/>
            </a:lvl4pPr>
            <a:lvl5pPr>
              <a:defRPr lang="en-US" sz="1900" dirty="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6" name="Text Placeholder 5">
            <a:extLst>
              <a:ext uri="{FF2B5EF4-FFF2-40B4-BE49-F238E27FC236}">
                <a16:creationId xmlns:a16="http://schemas.microsoft.com/office/drawing/2014/main" id="{ED991A6C-E392-9557-EF91-A906502C5456}"/>
              </a:ext>
            </a:extLst>
          </p:cNvPr>
          <p:cNvSpPr>
            <a:spLocks noGrp="1"/>
          </p:cNvSpPr>
          <p:nvPr>
            <p:ph type="body" sz="quarter" idx="36" hasCustomPrompt="1"/>
          </p:nvPr>
        </p:nvSpPr>
        <p:spPr>
          <a:xfrm>
            <a:off x="9232977" y="2764840"/>
            <a:ext cx="2615184" cy="3680410"/>
          </a:xfrm>
        </p:spPr>
        <p:txBody>
          <a:bodyPr vert="horz" lIns="91440" tIns="45720" rIns="91440" bIns="45720" rtlCol="0">
            <a:normAutofit/>
          </a:bodyPr>
          <a:lstStyle>
            <a:lvl1pPr>
              <a:defRPr lang="en-US" sz="2100" dirty="0"/>
            </a:lvl1pPr>
            <a:lvl2pPr>
              <a:defRPr lang="en-US" sz="1900" dirty="0"/>
            </a:lvl2pPr>
            <a:lvl3pPr>
              <a:defRPr lang="en-US" sz="1900" dirty="0"/>
            </a:lvl3pPr>
            <a:lvl4pPr>
              <a:defRPr lang="en-US" sz="1900" dirty="0"/>
            </a:lvl4pPr>
            <a:lvl5pPr>
              <a:defRPr lang="en-US" sz="1900" dirty="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6" name="Title 1">
            <a:extLst>
              <a:ext uri="{FF2B5EF4-FFF2-40B4-BE49-F238E27FC236}">
                <a16:creationId xmlns:a16="http://schemas.microsoft.com/office/drawing/2014/main" id="{F1791BF4-54FB-D459-8FD1-9F9812D22A0E}"/>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2618793097"/>
      </p:ext>
    </p:extLst>
  </p:cSld>
  <p:clrMapOvr>
    <a:masterClrMapping/>
  </p:clrMapOvr>
</p:sldLayout>
</file>

<file path=ppt/slideLayouts/slideLayout643.xml><?xml version="1.0" encoding="utf-8"?>
<p:sldLayout xmlns:a="http://schemas.openxmlformats.org/drawingml/2006/main" xmlns:r="http://schemas.openxmlformats.org/officeDocument/2006/relationships" xmlns:p="http://schemas.openxmlformats.org/presentationml/2006/main" preserve="1" userDrawn="1">
  <p:cSld name="White Background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3638368"/>
      </p:ext>
    </p:extLst>
  </p:cSld>
  <p:clrMapOvr>
    <a:masterClrMapping/>
  </p:clrMapOvr>
</p:sldLayout>
</file>

<file path=ppt/slideLayouts/slideLayout644.xml><?xml version="1.0" encoding="utf-8"?>
<p:sldLayout xmlns:a="http://schemas.openxmlformats.org/drawingml/2006/main" xmlns:r="http://schemas.openxmlformats.org/officeDocument/2006/relationships" xmlns:p="http://schemas.openxmlformats.org/presentationml/2006/main" userDrawn="1">
  <p:cSld name="Green Background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11224"/>
      </p:ext>
    </p:extLst>
  </p:cSld>
  <p:clrMapOvr>
    <a:masterClrMapping/>
  </p:clrMapOvr>
</p:sldLayout>
</file>

<file path=ppt/slideLayouts/slideLayout645.xml><?xml version="1.0" encoding="utf-8"?>
<p:sldLayout xmlns:a="http://schemas.openxmlformats.org/drawingml/2006/main" xmlns:r="http://schemas.openxmlformats.org/officeDocument/2006/relationships" xmlns:p="http://schemas.openxmlformats.org/presentationml/2006/main" userDrawn="1">
  <p:cSld name="Green Background Title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11544300" cy="582612"/>
          </a:xfrm>
        </p:spPr>
        <p:txBody>
          <a:bodyPr vert="horz" lIns="91440" tIns="45720" rIns="91440" bIns="45720" rtlCol="0">
            <a:normAutofit/>
          </a:bodyPr>
          <a:lstStyle>
            <a:lvl1pPr marL="0" indent="0">
              <a:buFontTx/>
              <a:buNone/>
              <a:defRPr lang="en-US" sz="2500" smtClean="0">
                <a:solidFill>
                  <a:schemeClr val="tx1"/>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Tree>
    <p:extLst>
      <p:ext uri="{BB962C8B-B14F-4D97-AF65-F5344CB8AC3E}">
        <p14:creationId xmlns:p14="http://schemas.microsoft.com/office/powerpoint/2010/main" val="717941769"/>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646.xml><?xml version="1.0" encoding="utf-8"?>
<p:sldLayout xmlns:a="http://schemas.openxmlformats.org/drawingml/2006/main" xmlns:r="http://schemas.openxmlformats.org/officeDocument/2006/relationships" xmlns:p="http://schemas.openxmlformats.org/presentationml/2006/main" userDrawn="1">
  <p:cSld name="Green Backgrou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1280466684"/>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647.xml><?xml version="1.0" encoding="utf-8"?>
<p:sldLayout xmlns:a="http://schemas.openxmlformats.org/drawingml/2006/main" xmlns:r="http://schemas.openxmlformats.org/officeDocument/2006/relationships" xmlns:p="http://schemas.openxmlformats.org/presentationml/2006/main" preserve="1" userDrawn="1">
  <p:cSld name="White Backgrou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141290541"/>
      </p:ext>
    </p:extLst>
  </p:cSld>
  <p:clrMapOvr>
    <a:masterClrMapping/>
  </p:clrMapOvr>
  <p:extLst>
    <p:ext uri="{DCECCB84-F9BA-43D5-87BE-67443E8EF086}">
      <p15:sldGuideLst xmlns:p15="http://schemas.microsoft.com/office/powerpoint/2012/main">
        <p15:guide id="1" orient="horz" pos="768" userDrawn="1">
          <p15:clr>
            <a:srgbClr val="FBAE40"/>
          </p15:clr>
        </p15:guide>
      </p15:sldGuideLst>
    </p:ext>
  </p:extLst>
</p:sldLayout>
</file>

<file path=ppt/slideLayouts/slideLayout648.xml><?xml version="1.0" encoding="utf-8"?>
<p:sldLayout xmlns:a="http://schemas.openxmlformats.org/drawingml/2006/main" xmlns:r="http://schemas.openxmlformats.org/officeDocument/2006/relationships" xmlns:p="http://schemas.openxmlformats.org/presentationml/2006/main" preserve="1" userDrawn="1">
  <p:cSld name="White Background Title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11544300" cy="582612"/>
          </a:xfrm>
        </p:spPr>
        <p:txBody>
          <a:bodyPr vert="horz" lIns="91440" tIns="45720" rIns="91440" bIns="45720" rtlCol="0">
            <a:normAutofit/>
          </a:bodyPr>
          <a:lstStyle>
            <a:lvl1pPr marL="0" indent="0">
              <a:buFontTx/>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Tree>
    <p:extLst>
      <p:ext uri="{BB962C8B-B14F-4D97-AF65-F5344CB8AC3E}">
        <p14:creationId xmlns:p14="http://schemas.microsoft.com/office/powerpoint/2010/main" val="3861635929"/>
      </p:ext>
    </p:extLst>
  </p:cSld>
  <p:clrMapOvr>
    <a:masterClrMapping/>
  </p:clrMapOvr>
  <p:extLst>
    <p:ext uri="{DCECCB84-F9BA-43D5-87BE-67443E8EF086}">
      <p15:sldGuideLst xmlns:p15="http://schemas.microsoft.com/office/powerpoint/2012/main">
        <p15:guide id="1" orient="horz" pos="768" userDrawn="1">
          <p15:clr>
            <a:srgbClr val="FBAE40"/>
          </p15:clr>
        </p15:guide>
      </p15:sldGuideLst>
    </p:ext>
  </p:extLst>
</p:sldLayout>
</file>

<file path=ppt/slideLayouts/slideLayout649.xml><?xml version="1.0" encoding="utf-8"?>
<p:sldLayout xmlns:a="http://schemas.openxmlformats.org/drawingml/2006/main" xmlns:r="http://schemas.openxmlformats.org/officeDocument/2006/relationships" xmlns:p="http://schemas.openxmlformats.org/presentationml/2006/main" preserve="1" userDrawn="1">
  <p:cSld name="White Background Title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6" name="Text Placeholder 5">
            <a:extLst>
              <a:ext uri="{FF2B5EF4-FFF2-40B4-BE49-F238E27FC236}">
                <a16:creationId xmlns:a16="http://schemas.microsoft.com/office/drawing/2014/main" id="{97084CA6-B8B1-5F6F-865F-E940B9D36671}"/>
              </a:ext>
            </a:extLst>
          </p:cNvPr>
          <p:cNvSpPr>
            <a:spLocks noGrp="1"/>
          </p:cNvSpPr>
          <p:nvPr>
            <p:ph type="body" sz="quarter" idx="13" hasCustomPrompt="1"/>
          </p:nvPr>
        </p:nvSpPr>
        <p:spPr>
          <a:xfrm>
            <a:off x="304800" y="1567502"/>
            <a:ext cx="115443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31378561"/>
      </p:ext>
    </p:extLst>
  </p:cSld>
  <p:clrMapOvr>
    <a:masterClrMapping/>
  </p:clrMapOvr>
  <p:extLst>
    <p:ext uri="{DCECCB84-F9BA-43D5-87BE-67443E8EF086}">
      <p15:sldGuideLst xmlns:p15="http://schemas.microsoft.com/office/powerpoint/2012/main">
        <p15:guide id="1" orient="horz" pos="768" userDrawn="1">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White Background Title Subtitle 2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11544300" cy="582612"/>
          </a:xfrm>
        </p:spPr>
        <p:txBody>
          <a:bodyPr vert="horz" lIns="91440" tIns="45720" rIns="91440" bIns="45720" rtlCol="0">
            <a:normAutofit/>
          </a:bodyPr>
          <a:lstStyle>
            <a:lvl1pPr marL="0" indent="0">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
        <p:nvSpPr>
          <p:cNvPr id="9" name="Text Placeholder 5">
            <a:extLst>
              <a:ext uri="{FF2B5EF4-FFF2-40B4-BE49-F238E27FC236}">
                <a16:creationId xmlns:a16="http://schemas.microsoft.com/office/drawing/2014/main" id="{B31D70AF-7580-F143-9574-DF082F671F95}"/>
              </a:ext>
            </a:extLst>
          </p:cNvPr>
          <p:cNvSpPr>
            <a:spLocks noGrp="1"/>
          </p:cNvSpPr>
          <p:nvPr>
            <p:ph type="body" sz="quarter" idx="13" hasCustomPrompt="1"/>
          </p:nvPr>
        </p:nvSpPr>
        <p:spPr>
          <a:xfrm>
            <a:off x="304800" y="2057400"/>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0" name="Text Placeholder 5">
            <a:extLst>
              <a:ext uri="{FF2B5EF4-FFF2-40B4-BE49-F238E27FC236}">
                <a16:creationId xmlns:a16="http://schemas.microsoft.com/office/drawing/2014/main" id="{47624E3D-E7BF-595A-B8B8-8BCE1239CCA3}"/>
              </a:ext>
            </a:extLst>
          </p:cNvPr>
          <p:cNvSpPr>
            <a:spLocks noGrp="1"/>
          </p:cNvSpPr>
          <p:nvPr>
            <p:ph type="body" sz="quarter" idx="14" hasCustomPrompt="1"/>
          </p:nvPr>
        </p:nvSpPr>
        <p:spPr>
          <a:xfrm>
            <a:off x="6213227" y="2057400"/>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43068665"/>
      </p:ext>
    </p:extLst>
  </p:cSld>
  <p:clrMapOvr>
    <a:masterClrMapping/>
  </p:clrMapOvr>
  <p:extLst>
    <p:ext uri="{DCECCB84-F9BA-43D5-87BE-67443E8EF086}">
      <p15:sldGuideLst xmlns:p15="http://schemas.microsoft.com/office/powerpoint/2012/main">
        <p15:guide id="1" pos="3912">
          <p15:clr>
            <a:srgbClr val="FBAE40"/>
          </p15:clr>
        </p15:guide>
        <p15:guide id="2" pos="3744">
          <p15:clr>
            <a:srgbClr val="FBAE40"/>
          </p15:clr>
        </p15:guide>
        <p15:guide id="3" orient="horz" pos="768">
          <p15:clr>
            <a:srgbClr val="FBAE40"/>
          </p15:clr>
        </p15:guide>
      </p15:sldGuideLst>
    </p:ext>
  </p:extLst>
</p:sldLayout>
</file>

<file path=ppt/slideLayouts/slideLayout650.xml><?xml version="1.0" encoding="utf-8"?>
<p:sldLayout xmlns:a="http://schemas.openxmlformats.org/drawingml/2006/main" xmlns:r="http://schemas.openxmlformats.org/officeDocument/2006/relationships" xmlns:p="http://schemas.openxmlformats.org/presentationml/2006/main" preserve="1" userDrawn="1">
  <p:cSld name="White Background Title Subtitle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11544300" cy="582612"/>
          </a:xfrm>
        </p:spPr>
        <p:txBody>
          <a:bodyPr vert="horz" lIns="91440" tIns="45720" rIns="91440" bIns="45720" rtlCol="0">
            <a:normAutofit/>
          </a:bodyPr>
          <a:lstStyle>
            <a:lvl1pPr marL="0" indent="0">
              <a:buFont typeface="Wingdings" pitchFamily="2" charset="2"/>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
        <p:nvSpPr>
          <p:cNvPr id="6" name="Text Placeholder 5">
            <a:extLst>
              <a:ext uri="{FF2B5EF4-FFF2-40B4-BE49-F238E27FC236}">
                <a16:creationId xmlns:a16="http://schemas.microsoft.com/office/drawing/2014/main" id="{97084CA6-B8B1-5F6F-865F-E940B9D36671}"/>
              </a:ext>
            </a:extLst>
          </p:cNvPr>
          <p:cNvSpPr>
            <a:spLocks noGrp="1"/>
          </p:cNvSpPr>
          <p:nvPr>
            <p:ph type="body" sz="quarter" idx="13" hasCustomPrompt="1"/>
          </p:nvPr>
        </p:nvSpPr>
        <p:spPr>
          <a:xfrm>
            <a:off x="304800" y="2057400"/>
            <a:ext cx="115443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4673484"/>
      </p:ext>
    </p:extLst>
  </p:cSld>
  <p:clrMapOvr>
    <a:masterClrMapping/>
  </p:clrMapOvr>
  <p:extLst>
    <p:ext uri="{DCECCB84-F9BA-43D5-87BE-67443E8EF086}">
      <p15:sldGuideLst xmlns:p15="http://schemas.microsoft.com/office/powerpoint/2012/main">
        <p15:guide id="1" orient="horz" pos="768" userDrawn="1">
          <p15:clr>
            <a:srgbClr val="FBAE40"/>
          </p15:clr>
        </p15:guide>
      </p15:sldGuideLst>
    </p:ext>
  </p:extLst>
</p:sldLayout>
</file>

<file path=ppt/slideLayouts/slideLayout651.xml><?xml version="1.0" encoding="utf-8"?>
<p:sldLayout xmlns:a="http://schemas.openxmlformats.org/drawingml/2006/main" xmlns:r="http://schemas.openxmlformats.org/officeDocument/2006/relationships" xmlns:p="http://schemas.openxmlformats.org/presentationml/2006/main" preserve="1" userDrawn="1">
  <p:cSld name="White Background Title 2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9" name="Text Placeholder 5">
            <a:extLst>
              <a:ext uri="{FF2B5EF4-FFF2-40B4-BE49-F238E27FC236}">
                <a16:creationId xmlns:a16="http://schemas.microsoft.com/office/drawing/2014/main" id="{B31D70AF-7580-F143-9574-DF082F671F95}"/>
              </a:ext>
            </a:extLst>
          </p:cNvPr>
          <p:cNvSpPr>
            <a:spLocks noGrp="1"/>
          </p:cNvSpPr>
          <p:nvPr>
            <p:ph type="body" sz="quarter" idx="13" hasCustomPrompt="1"/>
          </p:nvPr>
        </p:nvSpPr>
        <p:spPr>
          <a:xfrm>
            <a:off x="304800" y="1567502"/>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0" name="Text Placeholder 5">
            <a:extLst>
              <a:ext uri="{FF2B5EF4-FFF2-40B4-BE49-F238E27FC236}">
                <a16:creationId xmlns:a16="http://schemas.microsoft.com/office/drawing/2014/main" id="{47624E3D-E7BF-595A-B8B8-8BCE1239CCA3}"/>
              </a:ext>
            </a:extLst>
          </p:cNvPr>
          <p:cNvSpPr>
            <a:spLocks noGrp="1"/>
          </p:cNvSpPr>
          <p:nvPr>
            <p:ph type="body" sz="quarter" idx="14" hasCustomPrompt="1"/>
          </p:nvPr>
        </p:nvSpPr>
        <p:spPr>
          <a:xfrm>
            <a:off x="6213227" y="1567502"/>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9576194"/>
      </p:ext>
    </p:extLst>
  </p:cSld>
  <p:clrMapOvr>
    <a:masterClrMapping/>
  </p:clrMapOvr>
  <p:extLst>
    <p:ext uri="{DCECCB84-F9BA-43D5-87BE-67443E8EF086}">
      <p15:sldGuideLst xmlns:p15="http://schemas.microsoft.com/office/powerpoint/2012/main">
        <p15:guide id="1" pos="3912" userDrawn="1">
          <p15:clr>
            <a:srgbClr val="FBAE40"/>
          </p15:clr>
        </p15:guide>
        <p15:guide id="2" pos="3744" userDrawn="1">
          <p15:clr>
            <a:srgbClr val="FBAE40"/>
          </p15:clr>
        </p15:guide>
        <p15:guide id="3" orient="horz" pos="768" userDrawn="1">
          <p15:clr>
            <a:srgbClr val="FBAE40"/>
          </p15:clr>
        </p15:guide>
      </p15:sldGuideLst>
    </p:ext>
  </p:extLst>
</p:sldLayout>
</file>

<file path=ppt/slideLayouts/slideLayout652.xml><?xml version="1.0" encoding="utf-8"?>
<p:sldLayout xmlns:a="http://schemas.openxmlformats.org/drawingml/2006/main" xmlns:r="http://schemas.openxmlformats.org/officeDocument/2006/relationships" xmlns:p="http://schemas.openxmlformats.org/presentationml/2006/main" preserve="1" userDrawn="1">
  <p:cSld name="White Background Title Subtitle 2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11544300" cy="582612"/>
          </a:xfrm>
        </p:spPr>
        <p:txBody>
          <a:bodyPr vert="horz" lIns="91440" tIns="45720" rIns="91440" bIns="45720" rtlCol="0">
            <a:normAutofit/>
          </a:bodyPr>
          <a:lstStyle>
            <a:lvl1pPr marL="0" indent="0">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
        <p:nvSpPr>
          <p:cNvPr id="9" name="Text Placeholder 5">
            <a:extLst>
              <a:ext uri="{FF2B5EF4-FFF2-40B4-BE49-F238E27FC236}">
                <a16:creationId xmlns:a16="http://schemas.microsoft.com/office/drawing/2014/main" id="{B31D70AF-7580-F143-9574-DF082F671F95}"/>
              </a:ext>
            </a:extLst>
          </p:cNvPr>
          <p:cNvSpPr>
            <a:spLocks noGrp="1"/>
          </p:cNvSpPr>
          <p:nvPr>
            <p:ph type="body" sz="quarter" idx="13" hasCustomPrompt="1"/>
          </p:nvPr>
        </p:nvSpPr>
        <p:spPr>
          <a:xfrm>
            <a:off x="304800" y="2057400"/>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0" name="Text Placeholder 5">
            <a:extLst>
              <a:ext uri="{FF2B5EF4-FFF2-40B4-BE49-F238E27FC236}">
                <a16:creationId xmlns:a16="http://schemas.microsoft.com/office/drawing/2014/main" id="{47624E3D-E7BF-595A-B8B8-8BCE1239CCA3}"/>
              </a:ext>
            </a:extLst>
          </p:cNvPr>
          <p:cNvSpPr>
            <a:spLocks noGrp="1"/>
          </p:cNvSpPr>
          <p:nvPr>
            <p:ph type="body" sz="quarter" idx="14" hasCustomPrompt="1"/>
          </p:nvPr>
        </p:nvSpPr>
        <p:spPr>
          <a:xfrm>
            <a:off x="6213227" y="2057400"/>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40135793"/>
      </p:ext>
    </p:extLst>
  </p:cSld>
  <p:clrMapOvr>
    <a:masterClrMapping/>
  </p:clrMapOvr>
  <p:extLst>
    <p:ext uri="{DCECCB84-F9BA-43D5-87BE-67443E8EF086}">
      <p15:sldGuideLst xmlns:p15="http://schemas.microsoft.com/office/powerpoint/2012/main">
        <p15:guide id="1" pos="3912" userDrawn="1">
          <p15:clr>
            <a:srgbClr val="FBAE40"/>
          </p15:clr>
        </p15:guide>
        <p15:guide id="2" pos="3744" userDrawn="1">
          <p15:clr>
            <a:srgbClr val="FBAE40"/>
          </p15:clr>
        </p15:guide>
        <p15:guide id="3" orient="horz" pos="768" userDrawn="1">
          <p15:clr>
            <a:srgbClr val="FBAE40"/>
          </p15:clr>
        </p15:guide>
      </p15:sldGuideLst>
    </p:ext>
  </p:extLst>
</p:sldLayout>
</file>

<file path=ppt/slideLayouts/slideLayout653.xml><?xml version="1.0" encoding="utf-8"?>
<p:sldLayout xmlns:a="http://schemas.openxmlformats.org/drawingml/2006/main" xmlns:r="http://schemas.openxmlformats.org/officeDocument/2006/relationships" xmlns:p="http://schemas.openxmlformats.org/presentationml/2006/main" preserve="1" userDrawn="1">
  <p:cSld name="White Background Title Subtitle Copy Imag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5641848"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5641848" cy="582612"/>
          </a:xfrm>
        </p:spPr>
        <p:txBody>
          <a:bodyPr vert="horz" lIns="91440" tIns="45720" rIns="91440" bIns="45720" rtlCol="0">
            <a:normAutofit/>
          </a:bodyPr>
          <a:lstStyle>
            <a:lvl1pPr marL="0" indent="0">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
        <p:nvSpPr>
          <p:cNvPr id="9" name="Picture Placeholder 8">
            <a:extLst>
              <a:ext uri="{FF2B5EF4-FFF2-40B4-BE49-F238E27FC236}">
                <a16:creationId xmlns:a16="http://schemas.microsoft.com/office/drawing/2014/main" id="{3E6B7351-222B-3BFB-5D5C-6161EF1A84A9}"/>
              </a:ext>
            </a:extLst>
          </p:cNvPr>
          <p:cNvSpPr>
            <a:spLocks noGrp="1"/>
          </p:cNvSpPr>
          <p:nvPr>
            <p:ph type="pic" sz="quarter" idx="14"/>
          </p:nvPr>
        </p:nvSpPr>
        <p:spPr>
          <a:xfrm>
            <a:off x="6096001" y="-1"/>
            <a:ext cx="6095999" cy="6539607"/>
          </a:xfrm>
        </p:spPr>
        <p:txBody>
          <a:bodyPr/>
          <a:lstStyle/>
          <a:p>
            <a:endParaRPr lang="en-US" dirty="0"/>
          </a:p>
        </p:txBody>
      </p:sp>
      <p:sp>
        <p:nvSpPr>
          <p:cNvPr id="10" name="Text Placeholder 5">
            <a:extLst>
              <a:ext uri="{FF2B5EF4-FFF2-40B4-BE49-F238E27FC236}">
                <a16:creationId xmlns:a16="http://schemas.microsoft.com/office/drawing/2014/main" id="{F7EEE8DC-6A5B-C198-BD0A-C7E1FF70B471}"/>
              </a:ext>
            </a:extLst>
          </p:cNvPr>
          <p:cNvSpPr>
            <a:spLocks noGrp="1"/>
          </p:cNvSpPr>
          <p:nvPr>
            <p:ph type="body" sz="quarter" idx="13" hasCustomPrompt="1"/>
          </p:nvPr>
        </p:nvSpPr>
        <p:spPr>
          <a:xfrm>
            <a:off x="304800" y="2057400"/>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61441996"/>
      </p:ext>
    </p:extLst>
  </p:cSld>
  <p:clrMapOvr>
    <a:masterClrMapping/>
  </p:clrMapOvr>
  <p:extLst>
    <p:ext uri="{DCECCB84-F9BA-43D5-87BE-67443E8EF086}">
      <p15:sldGuideLst xmlns:p15="http://schemas.microsoft.com/office/powerpoint/2012/main">
        <p15:guide id="1" pos="3840" userDrawn="1">
          <p15:clr>
            <a:srgbClr val="FBAE40"/>
          </p15:clr>
        </p15:guide>
        <p15:guide id="2" pos="3744" userDrawn="1">
          <p15:clr>
            <a:srgbClr val="FBAE40"/>
          </p15:clr>
        </p15:guide>
        <p15:guide id="3" orient="horz" pos="768" userDrawn="1">
          <p15:clr>
            <a:srgbClr val="FBAE40"/>
          </p15:clr>
        </p15:guide>
      </p15:sldGuideLst>
    </p:ext>
  </p:extLst>
</p:sldLayout>
</file>

<file path=ppt/slideLayouts/slideLayout654.xml><?xml version="1.0" encoding="utf-8"?>
<p:sldLayout xmlns:a="http://schemas.openxmlformats.org/drawingml/2006/main" xmlns:r="http://schemas.openxmlformats.org/officeDocument/2006/relationships" xmlns:p="http://schemas.openxmlformats.org/presentationml/2006/main" preserve="1" userDrawn="1">
  <p:cSld name="White Background Title Subtitle Copy Image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6326336" y="571522"/>
            <a:ext cx="5641848"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6326336" y="1219200"/>
            <a:ext cx="5641848" cy="582612"/>
          </a:xfrm>
        </p:spPr>
        <p:txBody>
          <a:bodyPr vert="horz" lIns="91440" tIns="45720" rIns="91440" bIns="45720" rtlCol="0">
            <a:normAutofit/>
          </a:bodyPr>
          <a:lstStyle>
            <a:lvl1pPr marL="0" indent="0">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
        <p:nvSpPr>
          <p:cNvPr id="9" name="Picture Placeholder 8">
            <a:extLst>
              <a:ext uri="{FF2B5EF4-FFF2-40B4-BE49-F238E27FC236}">
                <a16:creationId xmlns:a16="http://schemas.microsoft.com/office/drawing/2014/main" id="{3E6B7351-222B-3BFB-5D5C-6161EF1A84A9}"/>
              </a:ext>
            </a:extLst>
          </p:cNvPr>
          <p:cNvSpPr>
            <a:spLocks noGrp="1"/>
          </p:cNvSpPr>
          <p:nvPr>
            <p:ph type="pic" sz="quarter" idx="14"/>
          </p:nvPr>
        </p:nvSpPr>
        <p:spPr>
          <a:xfrm>
            <a:off x="1" y="-1"/>
            <a:ext cx="6096000" cy="6539607"/>
          </a:xfrm>
        </p:spPr>
        <p:txBody>
          <a:bodyPr/>
          <a:lstStyle/>
          <a:p>
            <a:endParaRPr lang="en-US" dirty="0"/>
          </a:p>
        </p:txBody>
      </p:sp>
      <p:sp>
        <p:nvSpPr>
          <p:cNvPr id="10" name="Text Placeholder 5">
            <a:extLst>
              <a:ext uri="{FF2B5EF4-FFF2-40B4-BE49-F238E27FC236}">
                <a16:creationId xmlns:a16="http://schemas.microsoft.com/office/drawing/2014/main" id="{B10699C7-03A9-9D5F-5D8D-68A7B4ECFB59}"/>
              </a:ext>
            </a:extLst>
          </p:cNvPr>
          <p:cNvSpPr>
            <a:spLocks noGrp="1"/>
          </p:cNvSpPr>
          <p:nvPr>
            <p:ph type="body" sz="quarter" idx="15" hasCustomPrompt="1"/>
          </p:nvPr>
        </p:nvSpPr>
        <p:spPr>
          <a:xfrm>
            <a:off x="6329384" y="2057400"/>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1221081"/>
      </p:ext>
    </p:extLst>
  </p:cSld>
  <p:clrMapOvr>
    <a:masterClrMapping/>
  </p:clrMapOvr>
  <p:extLst>
    <p:ext uri="{DCECCB84-F9BA-43D5-87BE-67443E8EF086}">
      <p15:sldGuideLst xmlns:p15="http://schemas.microsoft.com/office/powerpoint/2012/main">
        <p15:guide id="1" pos="3840" userDrawn="1">
          <p15:clr>
            <a:srgbClr val="FBAE40"/>
          </p15:clr>
        </p15:guide>
        <p15:guide id="2" pos="3984" userDrawn="1">
          <p15:clr>
            <a:srgbClr val="FBAE40"/>
          </p15:clr>
        </p15:guide>
        <p15:guide id="3" orient="horz" pos="768" userDrawn="1">
          <p15:clr>
            <a:srgbClr val="FBAE40"/>
          </p15:clr>
        </p15:guide>
      </p15:sldGuideLst>
    </p:ext>
  </p:extLst>
</p:sldLayout>
</file>

<file path=ppt/slideLayouts/slideLayout655.xml><?xml version="1.0" encoding="utf-8"?>
<p:sldLayout xmlns:a="http://schemas.openxmlformats.org/drawingml/2006/main" xmlns:r="http://schemas.openxmlformats.org/officeDocument/2006/relationships" xmlns:p="http://schemas.openxmlformats.org/presentationml/2006/main" preserve="1" userDrawn="1">
  <p:cSld name="White Background Title Chart">
    <p:spTree>
      <p:nvGrpSpPr>
        <p:cNvPr id="1" name=""/>
        <p:cNvGrpSpPr/>
        <p:nvPr/>
      </p:nvGrpSpPr>
      <p:grpSpPr>
        <a:xfrm>
          <a:off x="0" y="0"/>
          <a:ext cx="0" cy="0"/>
          <a:chOff x="0" y="0"/>
          <a:chExt cx="0" cy="0"/>
        </a:xfrm>
      </p:grpSpPr>
      <p:sp>
        <p:nvSpPr>
          <p:cNvPr id="5" name="Line">
            <a:extLst>
              <a:ext uri="{FF2B5EF4-FFF2-40B4-BE49-F238E27FC236}">
                <a16:creationId xmlns:a16="http://schemas.microsoft.com/office/drawing/2014/main" id="{83D016EE-31A0-CEF0-E3D1-F942263C32C7}"/>
              </a:ext>
            </a:extLst>
          </p:cNvPr>
          <p:cNvSpPr/>
          <p:nvPr userDrawn="1"/>
        </p:nvSpPr>
        <p:spPr>
          <a:xfrm flipV="1">
            <a:off x="4264886" y="683399"/>
            <a:ext cx="0" cy="5651501"/>
          </a:xfrm>
          <a:prstGeom prst="line">
            <a:avLst/>
          </a:prstGeom>
          <a:ln w="12700">
            <a:solidFill>
              <a:srgbClr val="BFBFBF"/>
            </a:solidFill>
            <a:miter lim="400000"/>
          </a:ln>
        </p:spPr>
        <p:txBody>
          <a:bodyPr lIns="25390" tIns="25390" rIns="25390" bIns="25390" anchor="ctr"/>
          <a:lstStyle/>
          <a:p>
            <a:pPr>
              <a:defRPr sz="4000">
                <a:solidFill>
                  <a:srgbClr val="FFFFFF"/>
                </a:solidFill>
                <a:effectLst>
                  <a:outerShdw blurRad="38100" dist="12700" dir="5400000" rotWithShape="0">
                    <a:srgbClr val="000000">
                      <a:alpha val="50000"/>
                    </a:srgbClr>
                  </a:outerShdw>
                </a:effectLst>
              </a:defRPr>
            </a:pPr>
            <a:endParaRPr sz="1999" dirty="0">
              <a:latin typeface="Univers Light" panose="020B0403020202020204" pitchFamily="34" charset="0"/>
            </a:endParaRPr>
          </a:p>
        </p:txBody>
      </p:sp>
      <p:sp>
        <p:nvSpPr>
          <p:cNvPr id="7" name="Chart Placeholder 10">
            <a:extLst>
              <a:ext uri="{FF2B5EF4-FFF2-40B4-BE49-F238E27FC236}">
                <a16:creationId xmlns:a16="http://schemas.microsoft.com/office/drawing/2014/main" id="{269E911D-5085-3547-48F4-ACACAB0E8C80}"/>
              </a:ext>
            </a:extLst>
          </p:cNvPr>
          <p:cNvSpPr>
            <a:spLocks noGrp="1"/>
          </p:cNvSpPr>
          <p:nvPr>
            <p:ph type="chart" sz="quarter" idx="12"/>
          </p:nvPr>
        </p:nvSpPr>
        <p:spPr>
          <a:xfrm>
            <a:off x="4573440" y="571500"/>
            <a:ext cx="7282986" cy="5753099"/>
          </a:xfrm>
          <a:prstGeom prst="rect">
            <a:avLst/>
          </a:prstGeom>
        </p:spPr>
        <p:txBody>
          <a:bodyPr/>
          <a:lstStyle>
            <a:lvl1pPr>
              <a:defRPr b="0" i="0">
                <a:latin typeface="Univers Light" panose="020B0403020202020204" pitchFamily="34" charset="0"/>
              </a:defRPr>
            </a:lvl1pPr>
          </a:lstStyle>
          <a:p>
            <a:endParaRPr lang="en-US" dirty="0"/>
          </a:p>
        </p:txBody>
      </p:sp>
      <p:sp>
        <p:nvSpPr>
          <p:cNvPr id="2" name="Title 1">
            <a:extLst>
              <a:ext uri="{FF2B5EF4-FFF2-40B4-BE49-F238E27FC236}">
                <a16:creationId xmlns:a16="http://schemas.microsoft.com/office/drawing/2014/main" id="{BBE1E901-218F-F241-6F8E-AC162E8959EA}"/>
              </a:ext>
            </a:extLst>
          </p:cNvPr>
          <p:cNvSpPr>
            <a:spLocks noGrp="1"/>
          </p:cNvSpPr>
          <p:nvPr>
            <p:ph type="title"/>
          </p:nvPr>
        </p:nvSpPr>
        <p:spPr>
          <a:xfrm>
            <a:off x="304800" y="620950"/>
            <a:ext cx="3651533" cy="5723998"/>
          </a:xfrm>
        </p:spPr>
        <p:txBody>
          <a:bodyPr anchor="t"/>
          <a:lstStyle/>
          <a:p>
            <a:r>
              <a:rPr lang="en-US"/>
              <a:t>Click to edit Master title style</a:t>
            </a:r>
          </a:p>
        </p:txBody>
      </p:sp>
    </p:spTree>
    <p:extLst>
      <p:ext uri="{BB962C8B-B14F-4D97-AF65-F5344CB8AC3E}">
        <p14:creationId xmlns:p14="http://schemas.microsoft.com/office/powerpoint/2010/main" val="2089017530"/>
      </p:ext>
    </p:extLst>
  </p:cSld>
  <p:clrMapOvr>
    <a:masterClrMapping/>
  </p:clrMapOvr>
  <p:extLst>
    <p:ext uri="{DCECCB84-F9BA-43D5-87BE-67443E8EF086}">
      <p15:sldGuideLst xmlns:p15="http://schemas.microsoft.com/office/powerpoint/2012/main">
        <p15:guide id="1" pos="2880" userDrawn="1">
          <p15:clr>
            <a:srgbClr val="FBAE40"/>
          </p15:clr>
        </p15:guide>
        <p15:guide id="2" pos="2688" userDrawn="1">
          <p15:clr>
            <a:srgbClr val="FBAE40"/>
          </p15:clr>
        </p15:guide>
        <p15:guide id="3" pos="2496" userDrawn="1">
          <p15:clr>
            <a:srgbClr val="FBAE40"/>
          </p15:clr>
        </p15:guide>
      </p15:sldGuideLst>
    </p:ext>
  </p:extLst>
</p:sldLayout>
</file>

<file path=ppt/slideLayouts/slideLayout656.xml><?xml version="1.0" encoding="utf-8"?>
<p:sldLayout xmlns:a="http://schemas.openxmlformats.org/drawingml/2006/main" xmlns:r="http://schemas.openxmlformats.org/officeDocument/2006/relationships" xmlns:p="http://schemas.openxmlformats.org/presentationml/2006/main" preserve="1" userDrawn="1">
  <p:cSld name="White Background 2 Culumn">
    <p:spTree>
      <p:nvGrpSpPr>
        <p:cNvPr id="1" name=""/>
        <p:cNvGrpSpPr/>
        <p:nvPr/>
      </p:nvGrpSpPr>
      <p:grpSpPr>
        <a:xfrm>
          <a:off x="0" y="0"/>
          <a:ext cx="0" cy="0"/>
          <a:chOff x="0" y="0"/>
          <a:chExt cx="0" cy="0"/>
        </a:xfrm>
      </p:grpSpPr>
      <p:sp>
        <p:nvSpPr>
          <p:cNvPr id="8" name="Text Placeholder 28">
            <a:extLst>
              <a:ext uri="{FF2B5EF4-FFF2-40B4-BE49-F238E27FC236}">
                <a16:creationId xmlns:a16="http://schemas.microsoft.com/office/drawing/2014/main" id="{43C7B869-299E-2BCE-3ADB-EBEFB4CDF749}"/>
              </a:ext>
            </a:extLst>
          </p:cNvPr>
          <p:cNvSpPr>
            <a:spLocks noGrp="1"/>
          </p:cNvSpPr>
          <p:nvPr>
            <p:ph type="body" sz="quarter" idx="14"/>
          </p:nvPr>
        </p:nvSpPr>
        <p:spPr>
          <a:xfrm>
            <a:off x="6265195" y="1409699"/>
            <a:ext cx="5575395" cy="1159689"/>
          </a:xfrm>
          <a:prstGeom prst="rect">
            <a:avLst/>
          </a:prstGeom>
        </p:spPr>
        <p:txBody>
          <a:bodyPr vert="horz" lIns="91440" tIns="45720" rIns="91440" bIns="45720" rtlCol="0" anchor="t">
            <a:noAutofit/>
          </a:bodyPr>
          <a:lstStyle>
            <a:lvl1pPr marL="0" indent="0">
              <a:buNone/>
              <a:tabLst/>
              <a:defRPr lang="en-US" sz="3200" smtClean="0">
                <a:latin typeface="Univers Light" panose="020B0403020202020204" pitchFamily="34" charset="0"/>
                <a:ea typeface="+mj-ea"/>
                <a:cs typeface="+mj-cs"/>
              </a:defRPr>
            </a:lvl1pPr>
            <a:lvl2pPr>
              <a:defRPr lang="en-US" smtClean="0"/>
            </a:lvl2pPr>
            <a:lvl3pPr>
              <a:defRPr lang="en-US" smtClean="0"/>
            </a:lvl3pPr>
            <a:lvl4pPr>
              <a:defRPr lang="en-US" smtClean="0"/>
            </a:lvl4pPr>
            <a:lvl5pPr>
              <a:defRPr lang="en-US"/>
            </a:lvl5pPr>
          </a:lstStyle>
          <a:p>
            <a:pPr marL="15875" lvl="0" indent="-15875">
              <a:spcBef>
                <a:spcPct val="0"/>
              </a:spcBef>
            </a:pPr>
            <a:r>
              <a:rPr lang="en-US"/>
              <a:t>Click to edit Master text styles</a:t>
            </a:r>
          </a:p>
        </p:txBody>
      </p:sp>
      <p:sp>
        <p:nvSpPr>
          <p:cNvPr id="12" name="Text Placeholder 28">
            <a:extLst>
              <a:ext uri="{FF2B5EF4-FFF2-40B4-BE49-F238E27FC236}">
                <a16:creationId xmlns:a16="http://schemas.microsoft.com/office/drawing/2014/main" id="{1E24E712-8D8A-7425-52F0-DFB87F48B1B4}"/>
              </a:ext>
            </a:extLst>
          </p:cNvPr>
          <p:cNvSpPr>
            <a:spLocks noGrp="1"/>
          </p:cNvSpPr>
          <p:nvPr>
            <p:ph type="body" sz="quarter" idx="15"/>
          </p:nvPr>
        </p:nvSpPr>
        <p:spPr>
          <a:xfrm>
            <a:off x="304519" y="1409700"/>
            <a:ext cx="5575395" cy="1159689"/>
          </a:xfrm>
          <a:prstGeom prst="rect">
            <a:avLst/>
          </a:prstGeom>
        </p:spPr>
        <p:txBody>
          <a:bodyPr vert="horz" lIns="91440" tIns="45720" rIns="91440" bIns="45720" rtlCol="0" anchor="t">
            <a:noAutofit/>
          </a:bodyPr>
          <a:lstStyle>
            <a:lvl1pPr marL="0" indent="0">
              <a:buNone/>
              <a:tabLst/>
              <a:defRPr lang="en-US" sz="3200" smtClean="0">
                <a:latin typeface="Univers Light" panose="020B0403020202020204" pitchFamily="34" charset="0"/>
                <a:ea typeface="+mj-ea"/>
                <a:cs typeface="+mj-cs"/>
              </a:defRPr>
            </a:lvl1pPr>
            <a:lvl2pPr>
              <a:defRPr lang="en-US" smtClean="0"/>
            </a:lvl2pPr>
            <a:lvl3pPr>
              <a:defRPr lang="en-US" smtClean="0"/>
            </a:lvl3pPr>
            <a:lvl4pPr>
              <a:defRPr lang="en-US" smtClean="0"/>
            </a:lvl4pPr>
            <a:lvl5pPr>
              <a:defRPr lang="en-US"/>
            </a:lvl5pPr>
          </a:lstStyle>
          <a:p>
            <a:pPr marL="15875" lvl="0" indent="-15875">
              <a:spcBef>
                <a:spcPct val="0"/>
              </a:spcBef>
            </a:pPr>
            <a:r>
              <a:rPr lang="en-US"/>
              <a:t>Click to edit Master text styles</a:t>
            </a:r>
          </a:p>
        </p:txBody>
      </p:sp>
      <p:sp>
        <p:nvSpPr>
          <p:cNvPr id="14" name="Text Placeholder 5">
            <a:extLst>
              <a:ext uri="{FF2B5EF4-FFF2-40B4-BE49-F238E27FC236}">
                <a16:creationId xmlns:a16="http://schemas.microsoft.com/office/drawing/2014/main" id="{B845577C-61D2-DE30-7DC5-7B6CD79E9C3B}"/>
              </a:ext>
            </a:extLst>
          </p:cNvPr>
          <p:cNvSpPr>
            <a:spLocks noGrp="1"/>
          </p:cNvSpPr>
          <p:nvPr>
            <p:ph type="body" sz="quarter" idx="13" hasCustomPrompt="1"/>
          </p:nvPr>
        </p:nvSpPr>
        <p:spPr>
          <a:xfrm>
            <a:off x="304800" y="2764840"/>
            <a:ext cx="5575114" cy="3680409"/>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5" name="Text Placeholder 5">
            <a:extLst>
              <a:ext uri="{FF2B5EF4-FFF2-40B4-BE49-F238E27FC236}">
                <a16:creationId xmlns:a16="http://schemas.microsoft.com/office/drawing/2014/main" id="{B956DDE4-D3FB-5E9C-22A7-48AD65F61925}"/>
              </a:ext>
            </a:extLst>
          </p:cNvPr>
          <p:cNvSpPr>
            <a:spLocks noGrp="1"/>
          </p:cNvSpPr>
          <p:nvPr>
            <p:ph type="body" sz="quarter" idx="16" hasCustomPrompt="1"/>
          </p:nvPr>
        </p:nvSpPr>
        <p:spPr>
          <a:xfrm>
            <a:off x="6264914" y="2764838"/>
            <a:ext cx="5575395" cy="3680411"/>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4ACBB80F-7D7F-BB62-E374-9CD545989C62}"/>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244263851"/>
      </p:ext>
    </p:extLst>
  </p:cSld>
  <p:clrMapOvr>
    <a:masterClrMapping/>
  </p:clrMapOvr>
</p:sldLayout>
</file>

<file path=ppt/slideLayouts/slideLayout657.xml><?xml version="1.0" encoding="utf-8"?>
<p:sldLayout xmlns:a="http://schemas.openxmlformats.org/drawingml/2006/main" xmlns:r="http://schemas.openxmlformats.org/officeDocument/2006/relationships" xmlns:p="http://schemas.openxmlformats.org/presentationml/2006/main" preserve="1" userDrawn="1">
  <p:cSld name="White Background 3 Culumn">
    <p:spTree>
      <p:nvGrpSpPr>
        <p:cNvPr id="1" name=""/>
        <p:cNvGrpSpPr/>
        <p:nvPr/>
      </p:nvGrpSpPr>
      <p:grpSpPr>
        <a:xfrm>
          <a:off x="0" y="0"/>
          <a:ext cx="0" cy="0"/>
          <a:chOff x="0" y="0"/>
          <a:chExt cx="0" cy="0"/>
        </a:xfrm>
      </p:grpSpPr>
      <p:sp>
        <p:nvSpPr>
          <p:cNvPr id="23" name="Text Placeholder 22">
            <a:extLst>
              <a:ext uri="{FF2B5EF4-FFF2-40B4-BE49-F238E27FC236}">
                <a16:creationId xmlns:a16="http://schemas.microsoft.com/office/drawing/2014/main" id="{434CE2AE-67FD-0F67-AC43-FAEA26EE3CD3}"/>
              </a:ext>
            </a:extLst>
          </p:cNvPr>
          <p:cNvSpPr>
            <a:spLocks noGrp="1"/>
          </p:cNvSpPr>
          <p:nvPr>
            <p:ph type="body" sz="quarter" idx="18"/>
          </p:nvPr>
        </p:nvSpPr>
        <p:spPr>
          <a:xfrm>
            <a:off x="311266" y="1410514"/>
            <a:ext cx="3632192" cy="1158875"/>
          </a:xfrm>
        </p:spPr>
        <p:txBody>
          <a:bodyPr vert="horz" lIns="91440" tIns="45720" rIns="91440" bIns="45720" rtlCol="0" anchor="t">
            <a:noAutofit/>
          </a:bodyPr>
          <a:lstStyle>
            <a:lvl1pPr marL="0" indent="0">
              <a:buFontTx/>
              <a:buNone/>
              <a:defRPr lang="en-US" sz="3000" smtClean="0">
                <a:latin typeface="Univers Light" panose="020B0403020202020204" pitchFamily="34" charset="0"/>
                <a:ea typeface="+mj-ea"/>
                <a:cs typeface="+mj-cs"/>
              </a:defRPr>
            </a:lvl1pPr>
            <a:lvl2pPr marL="228508" indent="0">
              <a:buFontTx/>
              <a:buNone/>
              <a:defRPr lang="en-US" smtClean="0"/>
            </a:lvl2pPr>
            <a:lvl3pPr marL="228508" indent="0">
              <a:buFontTx/>
              <a:buNone/>
              <a:defRPr lang="en-US" smtClean="0"/>
            </a:lvl3pPr>
            <a:lvl4pPr marL="228508" indent="0">
              <a:buFontTx/>
              <a:buNone/>
              <a:defRPr lang="en-US" smtClean="0"/>
            </a:lvl4pPr>
            <a:lvl5pPr marL="228508" indent="0">
              <a:buFontTx/>
              <a:buNone/>
              <a:defRPr lang="en-US"/>
            </a:lvl5pPr>
          </a:lstStyle>
          <a:p>
            <a:pPr marL="9525" lvl="0" indent="-9525">
              <a:spcBef>
                <a:spcPct val="0"/>
              </a:spcBef>
              <a:buNone/>
              <a:tabLst/>
            </a:pPr>
            <a:r>
              <a:rPr lang="en-US"/>
              <a:t>Click to edit Master text styles</a:t>
            </a:r>
          </a:p>
        </p:txBody>
      </p:sp>
      <p:sp>
        <p:nvSpPr>
          <p:cNvPr id="24" name="Text Placeholder 22">
            <a:extLst>
              <a:ext uri="{FF2B5EF4-FFF2-40B4-BE49-F238E27FC236}">
                <a16:creationId xmlns:a16="http://schemas.microsoft.com/office/drawing/2014/main" id="{47B76B61-373C-2F29-4F91-F1180377A3BE}"/>
              </a:ext>
            </a:extLst>
          </p:cNvPr>
          <p:cNvSpPr>
            <a:spLocks noGrp="1"/>
          </p:cNvSpPr>
          <p:nvPr>
            <p:ph type="body" sz="quarter" idx="19"/>
          </p:nvPr>
        </p:nvSpPr>
        <p:spPr>
          <a:xfrm>
            <a:off x="4279904" y="1410514"/>
            <a:ext cx="3632192" cy="1158875"/>
          </a:xfrm>
        </p:spPr>
        <p:txBody>
          <a:bodyPr vert="horz" lIns="91440" tIns="45720" rIns="91440" bIns="45720" rtlCol="0" anchor="t">
            <a:noAutofit/>
          </a:bodyPr>
          <a:lstStyle>
            <a:lvl1pPr marL="0" indent="0">
              <a:buFontTx/>
              <a:buNone/>
              <a:defRPr lang="en-US" sz="3000" smtClean="0">
                <a:latin typeface="Univers Light" panose="020B0403020202020204" pitchFamily="34" charset="0"/>
                <a:ea typeface="+mj-ea"/>
                <a:cs typeface="+mj-cs"/>
              </a:defRPr>
            </a:lvl1pPr>
            <a:lvl2pPr marL="228508" indent="0">
              <a:buFontTx/>
              <a:buNone/>
              <a:defRPr lang="en-US" smtClean="0"/>
            </a:lvl2pPr>
            <a:lvl3pPr marL="228508" indent="0">
              <a:buFontTx/>
              <a:buNone/>
              <a:defRPr lang="en-US" smtClean="0"/>
            </a:lvl3pPr>
            <a:lvl4pPr marL="228508" indent="0">
              <a:buFontTx/>
              <a:buNone/>
              <a:defRPr lang="en-US" smtClean="0"/>
            </a:lvl4pPr>
            <a:lvl5pPr marL="228508" indent="0">
              <a:buFontTx/>
              <a:buNone/>
              <a:defRPr lang="en-US"/>
            </a:lvl5pPr>
          </a:lstStyle>
          <a:p>
            <a:pPr marL="9525" lvl="0" indent="-9525">
              <a:spcBef>
                <a:spcPct val="0"/>
              </a:spcBef>
              <a:buNone/>
              <a:tabLst/>
            </a:pPr>
            <a:r>
              <a:rPr lang="en-US"/>
              <a:t>Click to edit Master text styles</a:t>
            </a:r>
          </a:p>
        </p:txBody>
      </p:sp>
      <p:sp>
        <p:nvSpPr>
          <p:cNvPr id="25" name="Text Placeholder 22">
            <a:extLst>
              <a:ext uri="{FF2B5EF4-FFF2-40B4-BE49-F238E27FC236}">
                <a16:creationId xmlns:a16="http://schemas.microsoft.com/office/drawing/2014/main" id="{CF19A8A2-F684-FE06-6A29-DA59370B201F}"/>
              </a:ext>
            </a:extLst>
          </p:cNvPr>
          <p:cNvSpPr>
            <a:spLocks noGrp="1"/>
          </p:cNvSpPr>
          <p:nvPr>
            <p:ph type="body" sz="quarter" idx="20"/>
          </p:nvPr>
        </p:nvSpPr>
        <p:spPr>
          <a:xfrm>
            <a:off x="8216908" y="1410514"/>
            <a:ext cx="3632192" cy="1158875"/>
          </a:xfrm>
        </p:spPr>
        <p:txBody>
          <a:bodyPr vert="horz" lIns="91440" tIns="45720" rIns="91440" bIns="45720" rtlCol="0" anchor="t">
            <a:noAutofit/>
          </a:bodyPr>
          <a:lstStyle>
            <a:lvl1pPr marL="0" indent="0">
              <a:buFontTx/>
              <a:buNone/>
              <a:defRPr lang="en-US" sz="3000" smtClean="0">
                <a:latin typeface="Univers Light" panose="020B0403020202020204" pitchFamily="34" charset="0"/>
                <a:ea typeface="+mj-ea"/>
                <a:cs typeface="+mj-cs"/>
              </a:defRPr>
            </a:lvl1pPr>
            <a:lvl2pPr marL="228508" indent="0">
              <a:buFontTx/>
              <a:buNone/>
              <a:defRPr lang="en-US" smtClean="0"/>
            </a:lvl2pPr>
            <a:lvl3pPr marL="228508" indent="0">
              <a:buFontTx/>
              <a:buNone/>
              <a:defRPr lang="en-US" smtClean="0"/>
            </a:lvl3pPr>
            <a:lvl4pPr marL="228508" indent="0">
              <a:buFontTx/>
              <a:buNone/>
              <a:defRPr lang="en-US" smtClean="0"/>
            </a:lvl4pPr>
            <a:lvl5pPr marL="228508" indent="0">
              <a:buFontTx/>
              <a:buNone/>
              <a:defRPr lang="en-US"/>
            </a:lvl5pPr>
          </a:lstStyle>
          <a:p>
            <a:pPr marL="9525" lvl="0" indent="-9525">
              <a:spcBef>
                <a:spcPct val="0"/>
              </a:spcBef>
              <a:buNone/>
              <a:tabLst/>
            </a:pPr>
            <a:r>
              <a:rPr lang="en-US"/>
              <a:t>Click to edit Master text styles</a:t>
            </a:r>
          </a:p>
        </p:txBody>
      </p:sp>
      <p:sp>
        <p:nvSpPr>
          <p:cNvPr id="11" name="Text Placeholder 5">
            <a:extLst>
              <a:ext uri="{FF2B5EF4-FFF2-40B4-BE49-F238E27FC236}">
                <a16:creationId xmlns:a16="http://schemas.microsoft.com/office/drawing/2014/main" id="{548F4759-018E-60E4-602B-ADE501DADF45}"/>
              </a:ext>
            </a:extLst>
          </p:cNvPr>
          <p:cNvSpPr>
            <a:spLocks noGrp="1"/>
          </p:cNvSpPr>
          <p:nvPr>
            <p:ph type="body" sz="quarter" idx="21" hasCustomPrompt="1"/>
          </p:nvPr>
        </p:nvSpPr>
        <p:spPr>
          <a:xfrm>
            <a:off x="304800" y="2764840"/>
            <a:ext cx="3632192" cy="368041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2" name="Text Placeholder 5">
            <a:extLst>
              <a:ext uri="{FF2B5EF4-FFF2-40B4-BE49-F238E27FC236}">
                <a16:creationId xmlns:a16="http://schemas.microsoft.com/office/drawing/2014/main" id="{0A7E8BAA-59E2-E822-DB25-5D93A4B0A6D0}"/>
              </a:ext>
            </a:extLst>
          </p:cNvPr>
          <p:cNvSpPr>
            <a:spLocks noGrp="1"/>
          </p:cNvSpPr>
          <p:nvPr>
            <p:ph type="body" sz="quarter" idx="22" hasCustomPrompt="1"/>
          </p:nvPr>
        </p:nvSpPr>
        <p:spPr>
          <a:xfrm>
            <a:off x="4279904" y="2764840"/>
            <a:ext cx="3632192" cy="368041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3" name="Text Placeholder 5">
            <a:extLst>
              <a:ext uri="{FF2B5EF4-FFF2-40B4-BE49-F238E27FC236}">
                <a16:creationId xmlns:a16="http://schemas.microsoft.com/office/drawing/2014/main" id="{B10C3491-3D03-F7D9-D15A-68DE3390862D}"/>
              </a:ext>
            </a:extLst>
          </p:cNvPr>
          <p:cNvSpPr>
            <a:spLocks noGrp="1"/>
          </p:cNvSpPr>
          <p:nvPr>
            <p:ph type="body" sz="quarter" idx="23" hasCustomPrompt="1"/>
          </p:nvPr>
        </p:nvSpPr>
        <p:spPr>
          <a:xfrm>
            <a:off x="8216908" y="2764840"/>
            <a:ext cx="3632192" cy="368041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6" name="Title 1">
            <a:extLst>
              <a:ext uri="{FF2B5EF4-FFF2-40B4-BE49-F238E27FC236}">
                <a16:creationId xmlns:a16="http://schemas.microsoft.com/office/drawing/2014/main" id="{9C6D5681-0E5A-928D-02CF-ABD4D86C0282}"/>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414413652"/>
      </p:ext>
    </p:extLst>
  </p:cSld>
  <p:clrMapOvr>
    <a:masterClrMapping/>
  </p:clrMapOvr>
</p:sldLayout>
</file>

<file path=ppt/slideLayouts/slideLayout658.xml><?xml version="1.0" encoding="utf-8"?>
<p:sldLayout xmlns:a="http://schemas.openxmlformats.org/drawingml/2006/main" xmlns:r="http://schemas.openxmlformats.org/officeDocument/2006/relationships" xmlns:p="http://schemas.openxmlformats.org/presentationml/2006/main" preserve="1" userDrawn="1">
  <p:cSld name="White Background 4 Culumn">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7B6BB4EB-8DFC-8330-D40B-3A775D2756ED}"/>
              </a:ext>
            </a:extLst>
          </p:cNvPr>
          <p:cNvSpPr>
            <a:spLocks noGrp="1"/>
          </p:cNvSpPr>
          <p:nvPr>
            <p:ph type="body" sz="quarter" idx="30"/>
          </p:nvPr>
        </p:nvSpPr>
        <p:spPr>
          <a:xfrm>
            <a:off x="309307"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26" name="Text Placeholder 24">
            <a:extLst>
              <a:ext uri="{FF2B5EF4-FFF2-40B4-BE49-F238E27FC236}">
                <a16:creationId xmlns:a16="http://schemas.microsoft.com/office/drawing/2014/main" id="{F21110DE-4C22-FD37-4034-575865FC19A5}"/>
              </a:ext>
            </a:extLst>
          </p:cNvPr>
          <p:cNvSpPr>
            <a:spLocks noGrp="1"/>
          </p:cNvSpPr>
          <p:nvPr>
            <p:ph type="body" sz="quarter" idx="31"/>
          </p:nvPr>
        </p:nvSpPr>
        <p:spPr>
          <a:xfrm>
            <a:off x="3283864"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27" name="Text Placeholder 24">
            <a:extLst>
              <a:ext uri="{FF2B5EF4-FFF2-40B4-BE49-F238E27FC236}">
                <a16:creationId xmlns:a16="http://schemas.microsoft.com/office/drawing/2014/main" id="{4E068FA4-4074-CEA7-3717-6FD5FD588517}"/>
              </a:ext>
            </a:extLst>
          </p:cNvPr>
          <p:cNvSpPr>
            <a:spLocks noGrp="1"/>
          </p:cNvSpPr>
          <p:nvPr>
            <p:ph type="body" sz="quarter" idx="32"/>
          </p:nvPr>
        </p:nvSpPr>
        <p:spPr>
          <a:xfrm>
            <a:off x="6258421"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28" name="Text Placeholder 24">
            <a:extLst>
              <a:ext uri="{FF2B5EF4-FFF2-40B4-BE49-F238E27FC236}">
                <a16:creationId xmlns:a16="http://schemas.microsoft.com/office/drawing/2014/main" id="{735AC763-E752-330D-3CF9-37BD121363A6}"/>
              </a:ext>
            </a:extLst>
          </p:cNvPr>
          <p:cNvSpPr>
            <a:spLocks noGrp="1"/>
          </p:cNvSpPr>
          <p:nvPr>
            <p:ph type="body" sz="quarter" idx="33"/>
          </p:nvPr>
        </p:nvSpPr>
        <p:spPr>
          <a:xfrm>
            <a:off x="9232977"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12" name="Text Placeholder 5">
            <a:extLst>
              <a:ext uri="{FF2B5EF4-FFF2-40B4-BE49-F238E27FC236}">
                <a16:creationId xmlns:a16="http://schemas.microsoft.com/office/drawing/2014/main" id="{41309A43-DFDB-E7D3-B33D-B889BF35649B}"/>
              </a:ext>
            </a:extLst>
          </p:cNvPr>
          <p:cNvSpPr>
            <a:spLocks noGrp="1"/>
          </p:cNvSpPr>
          <p:nvPr>
            <p:ph type="body" sz="quarter" idx="21" hasCustomPrompt="1"/>
          </p:nvPr>
        </p:nvSpPr>
        <p:spPr>
          <a:xfrm>
            <a:off x="310896" y="2764840"/>
            <a:ext cx="2615184" cy="3680410"/>
          </a:xfrm>
        </p:spPr>
        <p:txBody>
          <a:bodyPr/>
          <a:lstStyle>
            <a:lvl1pPr>
              <a:defRPr sz="2100"/>
            </a:lvl1pPr>
            <a:lvl2pPr>
              <a:defRPr sz="1900"/>
            </a:lvl2pPr>
            <a:lvl3pPr>
              <a:defRPr sz="1900"/>
            </a:lvl3pPr>
            <a:lvl4pPr>
              <a:defRPr sz="1900"/>
            </a:lvl4pPr>
            <a:lvl5pPr>
              <a:defRPr sz="190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3" name="Text Placeholder 5">
            <a:extLst>
              <a:ext uri="{FF2B5EF4-FFF2-40B4-BE49-F238E27FC236}">
                <a16:creationId xmlns:a16="http://schemas.microsoft.com/office/drawing/2014/main" id="{B20F4F59-9187-5758-9690-059B4F10E398}"/>
              </a:ext>
            </a:extLst>
          </p:cNvPr>
          <p:cNvSpPr>
            <a:spLocks noGrp="1"/>
          </p:cNvSpPr>
          <p:nvPr>
            <p:ph type="body" sz="quarter" idx="34" hasCustomPrompt="1"/>
          </p:nvPr>
        </p:nvSpPr>
        <p:spPr>
          <a:xfrm>
            <a:off x="3284844" y="2764840"/>
            <a:ext cx="2615184" cy="3680410"/>
          </a:xfrm>
        </p:spPr>
        <p:txBody>
          <a:bodyPr vert="horz" lIns="91440" tIns="45720" rIns="91440" bIns="45720" rtlCol="0">
            <a:normAutofit/>
          </a:bodyPr>
          <a:lstStyle>
            <a:lvl1pPr>
              <a:defRPr lang="en-US" sz="2100" dirty="0"/>
            </a:lvl1pPr>
            <a:lvl2pPr>
              <a:defRPr lang="en-US" sz="1900" dirty="0"/>
            </a:lvl2pPr>
            <a:lvl3pPr>
              <a:defRPr lang="en-US" sz="1900" dirty="0"/>
            </a:lvl3pPr>
            <a:lvl4pPr>
              <a:defRPr lang="en-US" sz="1900" dirty="0"/>
            </a:lvl4pPr>
            <a:lvl5pPr>
              <a:defRPr lang="en-US" sz="1900" dirty="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4" name="Text Placeholder 5">
            <a:extLst>
              <a:ext uri="{FF2B5EF4-FFF2-40B4-BE49-F238E27FC236}">
                <a16:creationId xmlns:a16="http://schemas.microsoft.com/office/drawing/2014/main" id="{CD5371A2-75DD-FDDB-A233-6585D6374ECE}"/>
              </a:ext>
            </a:extLst>
          </p:cNvPr>
          <p:cNvSpPr>
            <a:spLocks noGrp="1"/>
          </p:cNvSpPr>
          <p:nvPr>
            <p:ph type="body" sz="quarter" idx="35" hasCustomPrompt="1"/>
          </p:nvPr>
        </p:nvSpPr>
        <p:spPr>
          <a:xfrm>
            <a:off x="6254496" y="2764840"/>
            <a:ext cx="2615184" cy="3680410"/>
          </a:xfrm>
        </p:spPr>
        <p:txBody>
          <a:bodyPr vert="horz" lIns="91440" tIns="45720" rIns="91440" bIns="45720" rtlCol="0">
            <a:normAutofit/>
          </a:bodyPr>
          <a:lstStyle>
            <a:lvl1pPr>
              <a:defRPr lang="en-US" sz="2100" dirty="0"/>
            </a:lvl1pPr>
            <a:lvl2pPr>
              <a:defRPr lang="en-US" sz="1900" dirty="0"/>
            </a:lvl2pPr>
            <a:lvl3pPr>
              <a:defRPr lang="en-US" sz="1900" dirty="0"/>
            </a:lvl3pPr>
            <a:lvl4pPr>
              <a:defRPr lang="en-US" sz="1900" dirty="0"/>
            </a:lvl4pPr>
            <a:lvl5pPr>
              <a:defRPr lang="en-US" sz="1900" dirty="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6" name="Text Placeholder 5">
            <a:extLst>
              <a:ext uri="{FF2B5EF4-FFF2-40B4-BE49-F238E27FC236}">
                <a16:creationId xmlns:a16="http://schemas.microsoft.com/office/drawing/2014/main" id="{ED991A6C-E392-9557-EF91-A906502C5456}"/>
              </a:ext>
            </a:extLst>
          </p:cNvPr>
          <p:cNvSpPr>
            <a:spLocks noGrp="1"/>
          </p:cNvSpPr>
          <p:nvPr>
            <p:ph type="body" sz="quarter" idx="36" hasCustomPrompt="1"/>
          </p:nvPr>
        </p:nvSpPr>
        <p:spPr>
          <a:xfrm>
            <a:off x="9232977" y="2764840"/>
            <a:ext cx="2615184" cy="3680410"/>
          </a:xfrm>
        </p:spPr>
        <p:txBody>
          <a:bodyPr vert="horz" lIns="91440" tIns="45720" rIns="91440" bIns="45720" rtlCol="0">
            <a:normAutofit/>
          </a:bodyPr>
          <a:lstStyle>
            <a:lvl1pPr>
              <a:defRPr lang="en-US" sz="2100" dirty="0"/>
            </a:lvl1pPr>
            <a:lvl2pPr>
              <a:defRPr lang="en-US" sz="1900" dirty="0"/>
            </a:lvl2pPr>
            <a:lvl3pPr>
              <a:defRPr lang="en-US" sz="1900" dirty="0"/>
            </a:lvl3pPr>
            <a:lvl4pPr>
              <a:defRPr lang="en-US" sz="1900" dirty="0"/>
            </a:lvl4pPr>
            <a:lvl5pPr>
              <a:defRPr lang="en-US" sz="1900" dirty="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6" name="Title 1">
            <a:extLst>
              <a:ext uri="{FF2B5EF4-FFF2-40B4-BE49-F238E27FC236}">
                <a16:creationId xmlns:a16="http://schemas.microsoft.com/office/drawing/2014/main" id="{F1791BF4-54FB-D459-8FD1-9F9812D22A0E}"/>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2618793097"/>
      </p:ext>
    </p:extLst>
  </p:cSld>
  <p:clrMapOvr>
    <a:masterClrMapping/>
  </p:clrMapOvr>
</p:sldLayout>
</file>

<file path=ppt/slideLayouts/slideLayout659.xml><?xml version="1.0" encoding="utf-8"?>
<p:sldLayout xmlns:a="http://schemas.openxmlformats.org/drawingml/2006/main" xmlns:r="http://schemas.openxmlformats.org/officeDocument/2006/relationships" xmlns:p="http://schemas.openxmlformats.org/presentationml/2006/main" preserve="1" userDrawn="1">
  <p:cSld name="White Background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363836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White Background Title Subtitle Copy Imag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5641848"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5641848" cy="582612"/>
          </a:xfrm>
        </p:spPr>
        <p:txBody>
          <a:bodyPr vert="horz" lIns="91440" tIns="45720" rIns="91440" bIns="45720" rtlCol="0">
            <a:normAutofit/>
          </a:bodyPr>
          <a:lstStyle>
            <a:lvl1pPr marL="0" indent="0">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
        <p:nvSpPr>
          <p:cNvPr id="9" name="Picture Placeholder 8">
            <a:extLst>
              <a:ext uri="{FF2B5EF4-FFF2-40B4-BE49-F238E27FC236}">
                <a16:creationId xmlns:a16="http://schemas.microsoft.com/office/drawing/2014/main" id="{3E6B7351-222B-3BFB-5D5C-6161EF1A84A9}"/>
              </a:ext>
            </a:extLst>
          </p:cNvPr>
          <p:cNvSpPr>
            <a:spLocks noGrp="1"/>
          </p:cNvSpPr>
          <p:nvPr>
            <p:ph type="pic" sz="quarter" idx="14"/>
          </p:nvPr>
        </p:nvSpPr>
        <p:spPr>
          <a:xfrm>
            <a:off x="6096001" y="-1"/>
            <a:ext cx="6095999" cy="6539607"/>
          </a:xfrm>
        </p:spPr>
        <p:txBody>
          <a:bodyPr/>
          <a:lstStyle/>
          <a:p>
            <a:endParaRPr lang="en-US" dirty="0"/>
          </a:p>
        </p:txBody>
      </p:sp>
      <p:sp>
        <p:nvSpPr>
          <p:cNvPr id="10" name="Text Placeholder 5">
            <a:extLst>
              <a:ext uri="{FF2B5EF4-FFF2-40B4-BE49-F238E27FC236}">
                <a16:creationId xmlns:a16="http://schemas.microsoft.com/office/drawing/2014/main" id="{F7EEE8DC-6A5B-C198-BD0A-C7E1FF70B471}"/>
              </a:ext>
            </a:extLst>
          </p:cNvPr>
          <p:cNvSpPr>
            <a:spLocks noGrp="1"/>
          </p:cNvSpPr>
          <p:nvPr>
            <p:ph type="body" sz="quarter" idx="13" hasCustomPrompt="1"/>
          </p:nvPr>
        </p:nvSpPr>
        <p:spPr>
          <a:xfrm>
            <a:off x="304800" y="2057400"/>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0198864"/>
      </p:ext>
    </p:extLst>
  </p:cSld>
  <p:clrMapOvr>
    <a:masterClrMapping/>
  </p:clrMapOvr>
  <p:extLst>
    <p:ext uri="{DCECCB84-F9BA-43D5-87BE-67443E8EF086}">
      <p15:sldGuideLst xmlns:p15="http://schemas.microsoft.com/office/powerpoint/2012/main">
        <p15:guide id="1" pos="3840">
          <p15:clr>
            <a:srgbClr val="FBAE40"/>
          </p15:clr>
        </p15:guide>
        <p15:guide id="2" pos="3744">
          <p15:clr>
            <a:srgbClr val="FBAE40"/>
          </p15:clr>
        </p15:guide>
        <p15:guide id="3" orient="horz" pos="768">
          <p15:clr>
            <a:srgbClr val="FBAE40"/>
          </p15:clr>
        </p15:guide>
      </p15:sldGuideLst>
    </p:ext>
  </p:extLst>
</p:sldLayout>
</file>

<file path=ppt/slideLayouts/slideLayout660.xml><?xml version="1.0" encoding="utf-8"?>
<p:sldLayout xmlns:a="http://schemas.openxmlformats.org/drawingml/2006/main" xmlns:r="http://schemas.openxmlformats.org/officeDocument/2006/relationships" xmlns:p="http://schemas.openxmlformats.org/presentationml/2006/main" userDrawn="1">
  <p:cSld name="Green Background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11224"/>
      </p:ext>
    </p:extLst>
  </p:cSld>
  <p:clrMapOvr>
    <a:masterClrMapping/>
  </p:clrMapOvr>
</p:sldLayout>
</file>

<file path=ppt/slideLayouts/slideLayout661.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7F519-456A-4728-90EE-650D137BF1E2}"/>
              </a:ext>
            </a:extLst>
          </p:cNvPr>
          <p:cNvSpPr>
            <a:spLocks noGrp="1"/>
          </p:cNvSpPr>
          <p:nvPr>
            <p:ph type="title"/>
          </p:nvPr>
        </p:nvSpPr>
        <p:spPr/>
        <p:txBody>
          <a:bodyPr/>
          <a:lstStyle>
            <a:lvl1pPr>
              <a:defRPr/>
            </a:lvl1pPr>
          </a:lstStyle>
          <a:p>
            <a:r>
              <a:rPr lang="en-US"/>
              <a:t>Click to edit Master title style</a:t>
            </a:r>
          </a:p>
        </p:txBody>
      </p:sp>
    </p:spTree>
    <p:extLst>
      <p:ext uri="{BB962C8B-B14F-4D97-AF65-F5344CB8AC3E}">
        <p14:creationId xmlns:p14="http://schemas.microsoft.com/office/powerpoint/2010/main" val="2855989105"/>
      </p:ext>
    </p:extLst>
  </p:cSld>
  <p:clrMapOvr>
    <a:masterClrMapping/>
  </p:clrMapOvr>
</p:sldLayout>
</file>

<file path=ppt/slideLayouts/slideLayout662.xml><?xml version="1.0" encoding="utf-8"?>
<p:sldLayout xmlns:a="http://schemas.openxmlformats.org/drawingml/2006/main" xmlns:r="http://schemas.openxmlformats.org/officeDocument/2006/relationships" xmlns:p="http://schemas.openxmlformats.org/presentationml/2006/main" userDrawn="1">
  <p:cSld name="Title, Conten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3995B2F-87B2-4ABA-A5FE-48A7764C3F17}"/>
              </a:ext>
            </a:extLst>
          </p:cNvPr>
          <p:cNvSpPr>
            <a:spLocks noGrp="1"/>
          </p:cNvSpPr>
          <p:nvPr>
            <p:ph type="body" sz="quarter" idx="11"/>
          </p:nvPr>
        </p:nvSpPr>
        <p:spPr>
          <a:xfrm>
            <a:off x="409575" y="1565275"/>
            <a:ext cx="11384756" cy="4611688"/>
          </a:xfrm>
        </p:spPr>
        <p:txBody>
          <a:bodyPr/>
          <a:lstStyle>
            <a:lvl1pPr>
              <a:defRPr>
                <a:solidFill>
                  <a:srgbClr val="373F3B"/>
                </a:solidFill>
              </a:defRPr>
            </a:lvl1pPr>
            <a:lvl2pPr>
              <a:defRPr>
                <a:solidFill>
                  <a:srgbClr val="373F3B"/>
                </a:solidFill>
              </a:defRPr>
            </a:lvl2pPr>
            <a:lvl3pPr>
              <a:defRPr>
                <a:solidFill>
                  <a:srgbClr val="373F3B"/>
                </a:solidFill>
              </a:defRPr>
            </a:lvl3pPr>
            <a:lvl4pPr>
              <a:defRPr>
                <a:solidFill>
                  <a:srgbClr val="373F3B"/>
                </a:solidFill>
              </a:defRPr>
            </a:lvl4pPr>
            <a:lvl5pPr>
              <a:defRPr>
                <a:solidFill>
                  <a:srgbClr val="373F3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56FCF665-652A-4B75-8C1E-DD776410AB3B}"/>
              </a:ext>
            </a:extLst>
          </p:cNvPr>
          <p:cNvSpPr>
            <a:spLocks noGrp="1"/>
          </p:cNvSpPr>
          <p:nvPr>
            <p:ph type="title"/>
          </p:nvPr>
        </p:nvSpPr>
        <p:spPr/>
        <p:txBody>
          <a:bodyPr/>
          <a:lstStyle>
            <a:lvl1pPr>
              <a:defRPr>
                <a:solidFill>
                  <a:srgbClr val="373F3B"/>
                </a:solidFill>
              </a:defRPr>
            </a:lvl1pPr>
          </a:lstStyle>
          <a:p>
            <a:r>
              <a:rPr lang="en-US"/>
              <a:t>Click to edit Master title style</a:t>
            </a:r>
          </a:p>
        </p:txBody>
      </p:sp>
    </p:spTree>
    <p:extLst>
      <p:ext uri="{BB962C8B-B14F-4D97-AF65-F5344CB8AC3E}">
        <p14:creationId xmlns:p14="http://schemas.microsoft.com/office/powerpoint/2010/main" val="2885399582"/>
      </p:ext>
    </p:extLst>
  </p:cSld>
  <p:clrMapOvr>
    <a:masterClrMapping/>
  </p:clrMapOvr>
</p:sldLayout>
</file>

<file path=ppt/slideLayouts/slideLayout663.xml><?xml version="1.0" encoding="utf-8"?>
<p:sldLayout xmlns:a="http://schemas.openxmlformats.org/drawingml/2006/main" xmlns:r="http://schemas.openxmlformats.org/officeDocument/2006/relationships" xmlns:p="http://schemas.openxmlformats.org/presentationml/2006/main" userDrawn="1">
  <p:cSld name="1_Title, Conten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3995B2F-87B2-4ABA-A5FE-48A7764C3F17}"/>
              </a:ext>
            </a:extLst>
          </p:cNvPr>
          <p:cNvSpPr>
            <a:spLocks noGrp="1"/>
          </p:cNvSpPr>
          <p:nvPr>
            <p:ph type="body" sz="quarter" idx="11"/>
          </p:nvPr>
        </p:nvSpPr>
        <p:spPr>
          <a:xfrm>
            <a:off x="409575" y="1565275"/>
            <a:ext cx="11384756" cy="4611688"/>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56FCF665-652A-4B75-8C1E-DD776410AB3B}"/>
              </a:ext>
            </a:extLst>
          </p:cNvPr>
          <p:cNvSpPr>
            <a:spLocks noGrp="1"/>
          </p:cNvSpPr>
          <p:nvPr>
            <p:ph type="title"/>
          </p:nvPr>
        </p:nvSpPr>
        <p:spPr/>
        <p:txBody>
          <a:bodyPr/>
          <a:lstStyle>
            <a:lvl1pPr>
              <a:defRPr/>
            </a:lvl1pPr>
          </a:lstStyle>
          <a:p>
            <a:r>
              <a:rPr lang="en-US"/>
              <a:t>Click to edit Master title style</a:t>
            </a:r>
          </a:p>
        </p:txBody>
      </p:sp>
    </p:spTree>
    <p:extLst>
      <p:ext uri="{BB962C8B-B14F-4D97-AF65-F5344CB8AC3E}">
        <p14:creationId xmlns:p14="http://schemas.microsoft.com/office/powerpoint/2010/main" val="1015775970"/>
      </p:ext>
    </p:extLst>
  </p:cSld>
  <p:clrMapOvr>
    <a:masterClrMapping/>
  </p:clrMapOvr>
</p:sldLayout>
</file>

<file path=ppt/slideLayouts/slideLayout664.xml><?xml version="1.0" encoding="utf-8"?>
<p:sldLayout xmlns:a="http://schemas.openxmlformats.org/drawingml/2006/main" xmlns:r="http://schemas.openxmlformats.org/officeDocument/2006/relationships" xmlns:p="http://schemas.openxmlformats.org/presentationml/2006/main" preserve="1" userDrawn="1">
  <p:cSld name="White Backgrou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3807371266"/>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665.xml><?xml version="1.0" encoding="utf-8"?>
<p:sldLayout xmlns:a="http://schemas.openxmlformats.org/drawingml/2006/main" xmlns:r="http://schemas.openxmlformats.org/officeDocument/2006/relationships" xmlns:p="http://schemas.openxmlformats.org/presentationml/2006/main" preserve="1" userDrawn="1">
  <p:cSld name="White Background Title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11544300" cy="582612"/>
          </a:xfrm>
        </p:spPr>
        <p:txBody>
          <a:bodyPr vert="horz" lIns="91440" tIns="45720" rIns="91440" bIns="45720" rtlCol="0">
            <a:normAutofit/>
          </a:bodyPr>
          <a:lstStyle>
            <a:lvl1pPr marL="0" indent="0">
              <a:buFontTx/>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Tree>
    <p:extLst>
      <p:ext uri="{BB962C8B-B14F-4D97-AF65-F5344CB8AC3E}">
        <p14:creationId xmlns:p14="http://schemas.microsoft.com/office/powerpoint/2010/main" val="2651528285"/>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666.xml><?xml version="1.0" encoding="utf-8"?>
<p:sldLayout xmlns:a="http://schemas.openxmlformats.org/drawingml/2006/main" xmlns:r="http://schemas.openxmlformats.org/officeDocument/2006/relationships" xmlns:p="http://schemas.openxmlformats.org/presentationml/2006/main" preserve="1" userDrawn="1">
  <p:cSld name="White Background Title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6" name="Text Placeholder 5">
            <a:extLst>
              <a:ext uri="{FF2B5EF4-FFF2-40B4-BE49-F238E27FC236}">
                <a16:creationId xmlns:a16="http://schemas.microsoft.com/office/drawing/2014/main" id="{97084CA6-B8B1-5F6F-865F-E940B9D36671}"/>
              </a:ext>
            </a:extLst>
          </p:cNvPr>
          <p:cNvSpPr>
            <a:spLocks noGrp="1"/>
          </p:cNvSpPr>
          <p:nvPr>
            <p:ph type="body" sz="quarter" idx="13" hasCustomPrompt="1"/>
          </p:nvPr>
        </p:nvSpPr>
        <p:spPr>
          <a:xfrm>
            <a:off x="304800" y="1567502"/>
            <a:ext cx="115443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70117457"/>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667.xml><?xml version="1.0" encoding="utf-8"?>
<p:sldLayout xmlns:a="http://schemas.openxmlformats.org/drawingml/2006/main" xmlns:r="http://schemas.openxmlformats.org/officeDocument/2006/relationships" xmlns:p="http://schemas.openxmlformats.org/presentationml/2006/main" preserve="1" userDrawn="1">
  <p:cSld name="White Background Title Subtitle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11544300" cy="582612"/>
          </a:xfrm>
        </p:spPr>
        <p:txBody>
          <a:bodyPr vert="horz" lIns="91440" tIns="45720" rIns="91440" bIns="45720" rtlCol="0">
            <a:normAutofit/>
          </a:bodyPr>
          <a:lstStyle>
            <a:lvl1pPr marL="0" indent="0">
              <a:buFont typeface="Wingdings" pitchFamily="2" charset="2"/>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
        <p:nvSpPr>
          <p:cNvPr id="6" name="Text Placeholder 5">
            <a:extLst>
              <a:ext uri="{FF2B5EF4-FFF2-40B4-BE49-F238E27FC236}">
                <a16:creationId xmlns:a16="http://schemas.microsoft.com/office/drawing/2014/main" id="{97084CA6-B8B1-5F6F-865F-E940B9D36671}"/>
              </a:ext>
            </a:extLst>
          </p:cNvPr>
          <p:cNvSpPr>
            <a:spLocks noGrp="1"/>
          </p:cNvSpPr>
          <p:nvPr>
            <p:ph type="body" sz="quarter" idx="13" hasCustomPrompt="1"/>
          </p:nvPr>
        </p:nvSpPr>
        <p:spPr>
          <a:xfrm>
            <a:off x="304800" y="2057400"/>
            <a:ext cx="115443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06066352"/>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668.xml><?xml version="1.0" encoding="utf-8"?>
<p:sldLayout xmlns:a="http://schemas.openxmlformats.org/drawingml/2006/main" xmlns:r="http://schemas.openxmlformats.org/officeDocument/2006/relationships" xmlns:p="http://schemas.openxmlformats.org/presentationml/2006/main" preserve="1" userDrawn="1">
  <p:cSld name="White Background Title 2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9" name="Text Placeholder 5">
            <a:extLst>
              <a:ext uri="{FF2B5EF4-FFF2-40B4-BE49-F238E27FC236}">
                <a16:creationId xmlns:a16="http://schemas.microsoft.com/office/drawing/2014/main" id="{B31D70AF-7580-F143-9574-DF082F671F95}"/>
              </a:ext>
            </a:extLst>
          </p:cNvPr>
          <p:cNvSpPr>
            <a:spLocks noGrp="1"/>
          </p:cNvSpPr>
          <p:nvPr>
            <p:ph type="body" sz="quarter" idx="13" hasCustomPrompt="1"/>
          </p:nvPr>
        </p:nvSpPr>
        <p:spPr>
          <a:xfrm>
            <a:off x="304800" y="1567502"/>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0" name="Text Placeholder 5">
            <a:extLst>
              <a:ext uri="{FF2B5EF4-FFF2-40B4-BE49-F238E27FC236}">
                <a16:creationId xmlns:a16="http://schemas.microsoft.com/office/drawing/2014/main" id="{47624E3D-E7BF-595A-B8B8-8BCE1239CCA3}"/>
              </a:ext>
            </a:extLst>
          </p:cNvPr>
          <p:cNvSpPr>
            <a:spLocks noGrp="1"/>
          </p:cNvSpPr>
          <p:nvPr>
            <p:ph type="body" sz="quarter" idx="14" hasCustomPrompt="1"/>
          </p:nvPr>
        </p:nvSpPr>
        <p:spPr>
          <a:xfrm>
            <a:off x="6213227" y="1567502"/>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3696755"/>
      </p:ext>
    </p:extLst>
  </p:cSld>
  <p:clrMapOvr>
    <a:masterClrMapping/>
  </p:clrMapOvr>
  <p:extLst>
    <p:ext uri="{DCECCB84-F9BA-43D5-87BE-67443E8EF086}">
      <p15:sldGuideLst xmlns:p15="http://schemas.microsoft.com/office/powerpoint/2012/main">
        <p15:guide id="1" pos="3912">
          <p15:clr>
            <a:srgbClr val="FBAE40"/>
          </p15:clr>
        </p15:guide>
        <p15:guide id="2" pos="3744">
          <p15:clr>
            <a:srgbClr val="FBAE40"/>
          </p15:clr>
        </p15:guide>
        <p15:guide id="3" orient="horz" pos="768">
          <p15:clr>
            <a:srgbClr val="FBAE40"/>
          </p15:clr>
        </p15:guide>
      </p15:sldGuideLst>
    </p:ext>
  </p:extLst>
</p:sldLayout>
</file>

<file path=ppt/slideLayouts/slideLayout669.xml><?xml version="1.0" encoding="utf-8"?>
<p:sldLayout xmlns:a="http://schemas.openxmlformats.org/drawingml/2006/main" xmlns:r="http://schemas.openxmlformats.org/officeDocument/2006/relationships" xmlns:p="http://schemas.openxmlformats.org/presentationml/2006/main" preserve="1" userDrawn="1">
  <p:cSld name="White Background Title Subtitle 2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11544300" cy="582612"/>
          </a:xfrm>
        </p:spPr>
        <p:txBody>
          <a:bodyPr vert="horz" lIns="91440" tIns="45720" rIns="91440" bIns="45720" rtlCol="0">
            <a:normAutofit/>
          </a:bodyPr>
          <a:lstStyle>
            <a:lvl1pPr marL="0" indent="0">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
        <p:nvSpPr>
          <p:cNvPr id="9" name="Text Placeholder 5">
            <a:extLst>
              <a:ext uri="{FF2B5EF4-FFF2-40B4-BE49-F238E27FC236}">
                <a16:creationId xmlns:a16="http://schemas.microsoft.com/office/drawing/2014/main" id="{B31D70AF-7580-F143-9574-DF082F671F95}"/>
              </a:ext>
            </a:extLst>
          </p:cNvPr>
          <p:cNvSpPr>
            <a:spLocks noGrp="1"/>
          </p:cNvSpPr>
          <p:nvPr>
            <p:ph type="body" sz="quarter" idx="13" hasCustomPrompt="1"/>
          </p:nvPr>
        </p:nvSpPr>
        <p:spPr>
          <a:xfrm>
            <a:off x="304800" y="2057400"/>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0" name="Text Placeholder 5">
            <a:extLst>
              <a:ext uri="{FF2B5EF4-FFF2-40B4-BE49-F238E27FC236}">
                <a16:creationId xmlns:a16="http://schemas.microsoft.com/office/drawing/2014/main" id="{47624E3D-E7BF-595A-B8B8-8BCE1239CCA3}"/>
              </a:ext>
            </a:extLst>
          </p:cNvPr>
          <p:cNvSpPr>
            <a:spLocks noGrp="1"/>
          </p:cNvSpPr>
          <p:nvPr>
            <p:ph type="body" sz="quarter" idx="14" hasCustomPrompt="1"/>
          </p:nvPr>
        </p:nvSpPr>
        <p:spPr>
          <a:xfrm>
            <a:off x="6213227" y="2057400"/>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00193232"/>
      </p:ext>
    </p:extLst>
  </p:cSld>
  <p:clrMapOvr>
    <a:masterClrMapping/>
  </p:clrMapOvr>
  <p:extLst>
    <p:ext uri="{DCECCB84-F9BA-43D5-87BE-67443E8EF086}">
      <p15:sldGuideLst xmlns:p15="http://schemas.microsoft.com/office/powerpoint/2012/main">
        <p15:guide id="1" pos="3912">
          <p15:clr>
            <a:srgbClr val="FBAE40"/>
          </p15:clr>
        </p15:guide>
        <p15:guide id="2" pos="3744">
          <p15:clr>
            <a:srgbClr val="FBAE40"/>
          </p15:clr>
        </p15:guide>
        <p15:guide id="3" orient="horz" pos="768">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White Background Title Subtitle Copy Image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6326336" y="571522"/>
            <a:ext cx="5641848"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6326336" y="1219200"/>
            <a:ext cx="5641848" cy="582612"/>
          </a:xfrm>
        </p:spPr>
        <p:txBody>
          <a:bodyPr vert="horz" lIns="91440" tIns="45720" rIns="91440" bIns="45720" rtlCol="0">
            <a:normAutofit/>
          </a:bodyPr>
          <a:lstStyle>
            <a:lvl1pPr marL="0" indent="0">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
        <p:nvSpPr>
          <p:cNvPr id="9" name="Picture Placeholder 8">
            <a:extLst>
              <a:ext uri="{FF2B5EF4-FFF2-40B4-BE49-F238E27FC236}">
                <a16:creationId xmlns:a16="http://schemas.microsoft.com/office/drawing/2014/main" id="{3E6B7351-222B-3BFB-5D5C-6161EF1A84A9}"/>
              </a:ext>
            </a:extLst>
          </p:cNvPr>
          <p:cNvSpPr>
            <a:spLocks noGrp="1"/>
          </p:cNvSpPr>
          <p:nvPr>
            <p:ph type="pic" sz="quarter" idx="14"/>
          </p:nvPr>
        </p:nvSpPr>
        <p:spPr>
          <a:xfrm>
            <a:off x="1" y="-1"/>
            <a:ext cx="6096000" cy="6539607"/>
          </a:xfrm>
        </p:spPr>
        <p:txBody>
          <a:bodyPr/>
          <a:lstStyle/>
          <a:p>
            <a:endParaRPr lang="en-US" dirty="0"/>
          </a:p>
        </p:txBody>
      </p:sp>
      <p:sp>
        <p:nvSpPr>
          <p:cNvPr id="10" name="Text Placeholder 5">
            <a:extLst>
              <a:ext uri="{FF2B5EF4-FFF2-40B4-BE49-F238E27FC236}">
                <a16:creationId xmlns:a16="http://schemas.microsoft.com/office/drawing/2014/main" id="{B10699C7-03A9-9D5F-5D8D-68A7B4ECFB59}"/>
              </a:ext>
            </a:extLst>
          </p:cNvPr>
          <p:cNvSpPr>
            <a:spLocks noGrp="1"/>
          </p:cNvSpPr>
          <p:nvPr>
            <p:ph type="body" sz="quarter" idx="15" hasCustomPrompt="1"/>
          </p:nvPr>
        </p:nvSpPr>
        <p:spPr>
          <a:xfrm>
            <a:off x="6329384" y="2057400"/>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8183381"/>
      </p:ext>
    </p:extLst>
  </p:cSld>
  <p:clrMapOvr>
    <a:masterClrMapping/>
  </p:clrMapOvr>
  <p:extLst>
    <p:ext uri="{DCECCB84-F9BA-43D5-87BE-67443E8EF086}">
      <p15:sldGuideLst xmlns:p15="http://schemas.microsoft.com/office/powerpoint/2012/main">
        <p15:guide id="1" pos="3840">
          <p15:clr>
            <a:srgbClr val="FBAE40"/>
          </p15:clr>
        </p15:guide>
        <p15:guide id="2" pos="3984">
          <p15:clr>
            <a:srgbClr val="FBAE40"/>
          </p15:clr>
        </p15:guide>
        <p15:guide id="3" orient="horz" pos="768">
          <p15:clr>
            <a:srgbClr val="FBAE40"/>
          </p15:clr>
        </p15:guide>
      </p15:sldGuideLst>
    </p:ext>
  </p:extLst>
</p:sldLayout>
</file>

<file path=ppt/slideLayouts/slideLayout670.xml><?xml version="1.0" encoding="utf-8"?>
<p:sldLayout xmlns:a="http://schemas.openxmlformats.org/drawingml/2006/main" xmlns:r="http://schemas.openxmlformats.org/officeDocument/2006/relationships" xmlns:p="http://schemas.openxmlformats.org/presentationml/2006/main" preserve="1" userDrawn="1">
  <p:cSld name="White Background Title Subtitle Copy Imag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5641848"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5641848" cy="582612"/>
          </a:xfrm>
        </p:spPr>
        <p:txBody>
          <a:bodyPr vert="horz" lIns="91440" tIns="45720" rIns="91440" bIns="45720" rtlCol="0">
            <a:normAutofit/>
          </a:bodyPr>
          <a:lstStyle>
            <a:lvl1pPr marL="0" indent="0">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
        <p:nvSpPr>
          <p:cNvPr id="9" name="Picture Placeholder 8">
            <a:extLst>
              <a:ext uri="{FF2B5EF4-FFF2-40B4-BE49-F238E27FC236}">
                <a16:creationId xmlns:a16="http://schemas.microsoft.com/office/drawing/2014/main" id="{3E6B7351-222B-3BFB-5D5C-6161EF1A84A9}"/>
              </a:ext>
            </a:extLst>
          </p:cNvPr>
          <p:cNvSpPr>
            <a:spLocks noGrp="1"/>
          </p:cNvSpPr>
          <p:nvPr>
            <p:ph type="pic" sz="quarter" idx="14"/>
          </p:nvPr>
        </p:nvSpPr>
        <p:spPr>
          <a:xfrm>
            <a:off x="6096001" y="-1"/>
            <a:ext cx="6095999" cy="6539607"/>
          </a:xfrm>
        </p:spPr>
        <p:txBody>
          <a:bodyPr/>
          <a:lstStyle/>
          <a:p>
            <a:endParaRPr lang="en-US" dirty="0"/>
          </a:p>
        </p:txBody>
      </p:sp>
      <p:sp>
        <p:nvSpPr>
          <p:cNvPr id="10" name="Text Placeholder 5">
            <a:extLst>
              <a:ext uri="{FF2B5EF4-FFF2-40B4-BE49-F238E27FC236}">
                <a16:creationId xmlns:a16="http://schemas.microsoft.com/office/drawing/2014/main" id="{F7EEE8DC-6A5B-C198-BD0A-C7E1FF70B471}"/>
              </a:ext>
            </a:extLst>
          </p:cNvPr>
          <p:cNvSpPr>
            <a:spLocks noGrp="1"/>
          </p:cNvSpPr>
          <p:nvPr>
            <p:ph type="body" sz="quarter" idx="13" hasCustomPrompt="1"/>
          </p:nvPr>
        </p:nvSpPr>
        <p:spPr>
          <a:xfrm>
            <a:off x="304800" y="2057400"/>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83749819"/>
      </p:ext>
    </p:extLst>
  </p:cSld>
  <p:clrMapOvr>
    <a:masterClrMapping/>
  </p:clrMapOvr>
  <p:extLst>
    <p:ext uri="{DCECCB84-F9BA-43D5-87BE-67443E8EF086}">
      <p15:sldGuideLst xmlns:p15="http://schemas.microsoft.com/office/powerpoint/2012/main">
        <p15:guide id="1" pos="3840">
          <p15:clr>
            <a:srgbClr val="FBAE40"/>
          </p15:clr>
        </p15:guide>
        <p15:guide id="2" pos="3744">
          <p15:clr>
            <a:srgbClr val="FBAE40"/>
          </p15:clr>
        </p15:guide>
        <p15:guide id="3" orient="horz" pos="768">
          <p15:clr>
            <a:srgbClr val="FBAE40"/>
          </p15:clr>
        </p15:guide>
      </p15:sldGuideLst>
    </p:ext>
  </p:extLst>
</p:sldLayout>
</file>

<file path=ppt/slideLayouts/slideLayout671.xml><?xml version="1.0" encoding="utf-8"?>
<p:sldLayout xmlns:a="http://schemas.openxmlformats.org/drawingml/2006/main" xmlns:r="http://schemas.openxmlformats.org/officeDocument/2006/relationships" xmlns:p="http://schemas.openxmlformats.org/presentationml/2006/main" preserve="1" userDrawn="1">
  <p:cSld name="White Background Title Subtitle Copy Image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6326336" y="571522"/>
            <a:ext cx="5641848"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6326336" y="1219200"/>
            <a:ext cx="5641848" cy="582612"/>
          </a:xfrm>
        </p:spPr>
        <p:txBody>
          <a:bodyPr vert="horz" lIns="91440" tIns="45720" rIns="91440" bIns="45720" rtlCol="0">
            <a:normAutofit/>
          </a:bodyPr>
          <a:lstStyle>
            <a:lvl1pPr marL="0" indent="0">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
        <p:nvSpPr>
          <p:cNvPr id="9" name="Picture Placeholder 8">
            <a:extLst>
              <a:ext uri="{FF2B5EF4-FFF2-40B4-BE49-F238E27FC236}">
                <a16:creationId xmlns:a16="http://schemas.microsoft.com/office/drawing/2014/main" id="{3E6B7351-222B-3BFB-5D5C-6161EF1A84A9}"/>
              </a:ext>
            </a:extLst>
          </p:cNvPr>
          <p:cNvSpPr>
            <a:spLocks noGrp="1"/>
          </p:cNvSpPr>
          <p:nvPr>
            <p:ph type="pic" sz="quarter" idx="14"/>
          </p:nvPr>
        </p:nvSpPr>
        <p:spPr>
          <a:xfrm>
            <a:off x="1" y="-1"/>
            <a:ext cx="6096000" cy="6539607"/>
          </a:xfrm>
        </p:spPr>
        <p:txBody>
          <a:bodyPr/>
          <a:lstStyle/>
          <a:p>
            <a:endParaRPr lang="en-US" dirty="0"/>
          </a:p>
        </p:txBody>
      </p:sp>
      <p:sp>
        <p:nvSpPr>
          <p:cNvPr id="10" name="Text Placeholder 5">
            <a:extLst>
              <a:ext uri="{FF2B5EF4-FFF2-40B4-BE49-F238E27FC236}">
                <a16:creationId xmlns:a16="http://schemas.microsoft.com/office/drawing/2014/main" id="{B10699C7-03A9-9D5F-5D8D-68A7B4ECFB59}"/>
              </a:ext>
            </a:extLst>
          </p:cNvPr>
          <p:cNvSpPr>
            <a:spLocks noGrp="1"/>
          </p:cNvSpPr>
          <p:nvPr>
            <p:ph type="body" sz="quarter" idx="15" hasCustomPrompt="1"/>
          </p:nvPr>
        </p:nvSpPr>
        <p:spPr>
          <a:xfrm>
            <a:off x="6329384" y="2057400"/>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4758365"/>
      </p:ext>
    </p:extLst>
  </p:cSld>
  <p:clrMapOvr>
    <a:masterClrMapping/>
  </p:clrMapOvr>
  <p:extLst>
    <p:ext uri="{DCECCB84-F9BA-43D5-87BE-67443E8EF086}">
      <p15:sldGuideLst xmlns:p15="http://schemas.microsoft.com/office/powerpoint/2012/main">
        <p15:guide id="1" pos="3840">
          <p15:clr>
            <a:srgbClr val="FBAE40"/>
          </p15:clr>
        </p15:guide>
        <p15:guide id="2" pos="3984">
          <p15:clr>
            <a:srgbClr val="FBAE40"/>
          </p15:clr>
        </p15:guide>
        <p15:guide id="3" orient="horz" pos="768">
          <p15:clr>
            <a:srgbClr val="FBAE40"/>
          </p15:clr>
        </p15:guide>
      </p15:sldGuideLst>
    </p:ext>
  </p:extLst>
</p:sldLayout>
</file>

<file path=ppt/slideLayouts/slideLayout672.xml><?xml version="1.0" encoding="utf-8"?>
<p:sldLayout xmlns:a="http://schemas.openxmlformats.org/drawingml/2006/main" xmlns:r="http://schemas.openxmlformats.org/officeDocument/2006/relationships" xmlns:p="http://schemas.openxmlformats.org/presentationml/2006/main" preserve="1" userDrawn="1">
  <p:cSld name="White Background Title Chart">
    <p:spTree>
      <p:nvGrpSpPr>
        <p:cNvPr id="1" name=""/>
        <p:cNvGrpSpPr/>
        <p:nvPr/>
      </p:nvGrpSpPr>
      <p:grpSpPr>
        <a:xfrm>
          <a:off x="0" y="0"/>
          <a:ext cx="0" cy="0"/>
          <a:chOff x="0" y="0"/>
          <a:chExt cx="0" cy="0"/>
        </a:xfrm>
      </p:grpSpPr>
      <p:sp>
        <p:nvSpPr>
          <p:cNvPr id="5" name="Line">
            <a:extLst>
              <a:ext uri="{FF2B5EF4-FFF2-40B4-BE49-F238E27FC236}">
                <a16:creationId xmlns:a16="http://schemas.microsoft.com/office/drawing/2014/main" id="{83D016EE-31A0-CEF0-E3D1-F942263C32C7}"/>
              </a:ext>
            </a:extLst>
          </p:cNvPr>
          <p:cNvSpPr/>
          <p:nvPr userDrawn="1"/>
        </p:nvSpPr>
        <p:spPr>
          <a:xfrm flipV="1">
            <a:off x="4264886" y="683399"/>
            <a:ext cx="0" cy="5651501"/>
          </a:xfrm>
          <a:prstGeom prst="line">
            <a:avLst/>
          </a:prstGeom>
          <a:ln w="12700">
            <a:solidFill>
              <a:srgbClr val="BFBFBF"/>
            </a:solidFill>
            <a:miter lim="400000"/>
          </a:ln>
        </p:spPr>
        <p:txBody>
          <a:bodyPr lIns="25390" tIns="25390" rIns="25390" bIns="25390" anchor="ctr"/>
          <a:lstStyle/>
          <a:p>
            <a:pPr>
              <a:defRPr sz="4000">
                <a:solidFill>
                  <a:srgbClr val="FFFFFF"/>
                </a:solidFill>
                <a:effectLst>
                  <a:outerShdw blurRad="38100" dist="12700" dir="5400000" rotWithShape="0">
                    <a:srgbClr val="000000">
                      <a:alpha val="50000"/>
                    </a:srgbClr>
                  </a:outerShdw>
                </a:effectLst>
              </a:defRPr>
            </a:pPr>
            <a:endParaRPr sz="1999" dirty="0">
              <a:latin typeface="Univers Light" panose="020B0403020202020204" pitchFamily="34" charset="0"/>
            </a:endParaRPr>
          </a:p>
        </p:txBody>
      </p:sp>
      <p:sp>
        <p:nvSpPr>
          <p:cNvPr id="7" name="Chart Placeholder 10">
            <a:extLst>
              <a:ext uri="{FF2B5EF4-FFF2-40B4-BE49-F238E27FC236}">
                <a16:creationId xmlns:a16="http://schemas.microsoft.com/office/drawing/2014/main" id="{269E911D-5085-3547-48F4-ACACAB0E8C80}"/>
              </a:ext>
            </a:extLst>
          </p:cNvPr>
          <p:cNvSpPr>
            <a:spLocks noGrp="1"/>
          </p:cNvSpPr>
          <p:nvPr>
            <p:ph type="chart" sz="quarter" idx="12"/>
          </p:nvPr>
        </p:nvSpPr>
        <p:spPr>
          <a:xfrm>
            <a:off x="4573440" y="571500"/>
            <a:ext cx="7282986" cy="5753099"/>
          </a:xfrm>
          <a:prstGeom prst="rect">
            <a:avLst/>
          </a:prstGeom>
        </p:spPr>
        <p:txBody>
          <a:bodyPr/>
          <a:lstStyle>
            <a:lvl1pPr>
              <a:defRPr b="0" i="0">
                <a:latin typeface="Univers Light" panose="020B0403020202020204" pitchFamily="34" charset="0"/>
              </a:defRPr>
            </a:lvl1pPr>
          </a:lstStyle>
          <a:p>
            <a:endParaRPr lang="en-US" dirty="0"/>
          </a:p>
        </p:txBody>
      </p:sp>
      <p:sp>
        <p:nvSpPr>
          <p:cNvPr id="2" name="Title 1">
            <a:extLst>
              <a:ext uri="{FF2B5EF4-FFF2-40B4-BE49-F238E27FC236}">
                <a16:creationId xmlns:a16="http://schemas.microsoft.com/office/drawing/2014/main" id="{BBE1E901-218F-F241-6F8E-AC162E8959EA}"/>
              </a:ext>
            </a:extLst>
          </p:cNvPr>
          <p:cNvSpPr>
            <a:spLocks noGrp="1"/>
          </p:cNvSpPr>
          <p:nvPr>
            <p:ph type="title"/>
          </p:nvPr>
        </p:nvSpPr>
        <p:spPr>
          <a:xfrm>
            <a:off x="304800" y="620950"/>
            <a:ext cx="3651533" cy="5723998"/>
          </a:xfrm>
        </p:spPr>
        <p:txBody>
          <a:bodyPr anchor="t"/>
          <a:lstStyle/>
          <a:p>
            <a:r>
              <a:rPr lang="en-US"/>
              <a:t>Click to edit Master title style</a:t>
            </a:r>
          </a:p>
        </p:txBody>
      </p:sp>
    </p:spTree>
    <p:extLst>
      <p:ext uri="{BB962C8B-B14F-4D97-AF65-F5344CB8AC3E}">
        <p14:creationId xmlns:p14="http://schemas.microsoft.com/office/powerpoint/2010/main" val="1241329338"/>
      </p:ext>
    </p:extLst>
  </p:cSld>
  <p:clrMapOvr>
    <a:masterClrMapping/>
  </p:clrMapOvr>
  <p:extLst>
    <p:ext uri="{DCECCB84-F9BA-43D5-87BE-67443E8EF086}">
      <p15:sldGuideLst xmlns:p15="http://schemas.microsoft.com/office/powerpoint/2012/main">
        <p15:guide id="1" pos="2880">
          <p15:clr>
            <a:srgbClr val="FBAE40"/>
          </p15:clr>
        </p15:guide>
        <p15:guide id="2" pos="2688">
          <p15:clr>
            <a:srgbClr val="FBAE40"/>
          </p15:clr>
        </p15:guide>
        <p15:guide id="3" pos="2496">
          <p15:clr>
            <a:srgbClr val="FBAE40"/>
          </p15:clr>
        </p15:guide>
      </p15:sldGuideLst>
    </p:ext>
  </p:extLst>
</p:sldLayout>
</file>

<file path=ppt/slideLayouts/slideLayout673.xml><?xml version="1.0" encoding="utf-8"?>
<p:sldLayout xmlns:a="http://schemas.openxmlformats.org/drawingml/2006/main" xmlns:r="http://schemas.openxmlformats.org/officeDocument/2006/relationships" xmlns:p="http://schemas.openxmlformats.org/presentationml/2006/main" preserve="1" userDrawn="1">
  <p:cSld name="White Background 2 Culumn">
    <p:spTree>
      <p:nvGrpSpPr>
        <p:cNvPr id="1" name=""/>
        <p:cNvGrpSpPr/>
        <p:nvPr/>
      </p:nvGrpSpPr>
      <p:grpSpPr>
        <a:xfrm>
          <a:off x="0" y="0"/>
          <a:ext cx="0" cy="0"/>
          <a:chOff x="0" y="0"/>
          <a:chExt cx="0" cy="0"/>
        </a:xfrm>
      </p:grpSpPr>
      <p:sp>
        <p:nvSpPr>
          <p:cNvPr id="8" name="Text Placeholder 28">
            <a:extLst>
              <a:ext uri="{FF2B5EF4-FFF2-40B4-BE49-F238E27FC236}">
                <a16:creationId xmlns:a16="http://schemas.microsoft.com/office/drawing/2014/main" id="{43C7B869-299E-2BCE-3ADB-EBEFB4CDF749}"/>
              </a:ext>
            </a:extLst>
          </p:cNvPr>
          <p:cNvSpPr>
            <a:spLocks noGrp="1"/>
          </p:cNvSpPr>
          <p:nvPr>
            <p:ph type="body" sz="quarter" idx="14"/>
          </p:nvPr>
        </p:nvSpPr>
        <p:spPr>
          <a:xfrm>
            <a:off x="6265195" y="1409699"/>
            <a:ext cx="5575395" cy="1159689"/>
          </a:xfrm>
          <a:prstGeom prst="rect">
            <a:avLst/>
          </a:prstGeom>
        </p:spPr>
        <p:txBody>
          <a:bodyPr vert="horz" lIns="91440" tIns="45720" rIns="91440" bIns="45720" rtlCol="0" anchor="t">
            <a:noAutofit/>
          </a:bodyPr>
          <a:lstStyle>
            <a:lvl1pPr marL="0" indent="0">
              <a:buNone/>
              <a:tabLst/>
              <a:defRPr lang="en-US" sz="3200" smtClean="0">
                <a:latin typeface="Univers Light" panose="020B0403020202020204" pitchFamily="34" charset="0"/>
                <a:ea typeface="+mj-ea"/>
                <a:cs typeface="+mj-cs"/>
              </a:defRPr>
            </a:lvl1pPr>
            <a:lvl2pPr>
              <a:defRPr lang="en-US" smtClean="0"/>
            </a:lvl2pPr>
            <a:lvl3pPr>
              <a:defRPr lang="en-US" smtClean="0"/>
            </a:lvl3pPr>
            <a:lvl4pPr>
              <a:defRPr lang="en-US" smtClean="0"/>
            </a:lvl4pPr>
            <a:lvl5pPr>
              <a:defRPr lang="en-US"/>
            </a:lvl5pPr>
          </a:lstStyle>
          <a:p>
            <a:pPr marL="15875" lvl="0" indent="-15875">
              <a:spcBef>
                <a:spcPct val="0"/>
              </a:spcBef>
            </a:pPr>
            <a:r>
              <a:rPr lang="en-US"/>
              <a:t>Click to edit Master text styles</a:t>
            </a:r>
          </a:p>
        </p:txBody>
      </p:sp>
      <p:sp>
        <p:nvSpPr>
          <p:cNvPr id="12" name="Text Placeholder 28">
            <a:extLst>
              <a:ext uri="{FF2B5EF4-FFF2-40B4-BE49-F238E27FC236}">
                <a16:creationId xmlns:a16="http://schemas.microsoft.com/office/drawing/2014/main" id="{1E24E712-8D8A-7425-52F0-DFB87F48B1B4}"/>
              </a:ext>
            </a:extLst>
          </p:cNvPr>
          <p:cNvSpPr>
            <a:spLocks noGrp="1"/>
          </p:cNvSpPr>
          <p:nvPr>
            <p:ph type="body" sz="quarter" idx="15"/>
          </p:nvPr>
        </p:nvSpPr>
        <p:spPr>
          <a:xfrm>
            <a:off x="304519" y="1409700"/>
            <a:ext cx="5575395" cy="1159689"/>
          </a:xfrm>
          <a:prstGeom prst="rect">
            <a:avLst/>
          </a:prstGeom>
        </p:spPr>
        <p:txBody>
          <a:bodyPr vert="horz" lIns="91440" tIns="45720" rIns="91440" bIns="45720" rtlCol="0" anchor="t">
            <a:noAutofit/>
          </a:bodyPr>
          <a:lstStyle>
            <a:lvl1pPr marL="0" indent="0">
              <a:buNone/>
              <a:tabLst/>
              <a:defRPr lang="en-US" sz="3200" smtClean="0">
                <a:latin typeface="Univers Light" panose="020B0403020202020204" pitchFamily="34" charset="0"/>
                <a:ea typeface="+mj-ea"/>
                <a:cs typeface="+mj-cs"/>
              </a:defRPr>
            </a:lvl1pPr>
            <a:lvl2pPr>
              <a:defRPr lang="en-US" smtClean="0"/>
            </a:lvl2pPr>
            <a:lvl3pPr>
              <a:defRPr lang="en-US" smtClean="0"/>
            </a:lvl3pPr>
            <a:lvl4pPr>
              <a:defRPr lang="en-US" smtClean="0"/>
            </a:lvl4pPr>
            <a:lvl5pPr>
              <a:defRPr lang="en-US"/>
            </a:lvl5pPr>
          </a:lstStyle>
          <a:p>
            <a:pPr marL="15875" lvl="0" indent="-15875">
              <a:spcBef>
                <a:spcPct val="0"/>
              </a:spcBef>
            </a:pPr>
            <a:r>
              <a:rPr lang="en-US"/>
              <a:t>Click to edit Master text styles</a:t>
            </a:r>
          </a:p>
        </p:txBody>
      </p:sp>
      <p:sp>
        <p:nvSpPr>
          <p:cNvPr id="14" name="Text Placeholder 5">
            <a:extLst>
              <a:ext uri="{FF2B5EF4-FFF2-40B4-BE49-F238E27FC236}">
                <a16:creationId xmlns:a16="http://schemas.microsoft.com/office/drawing/2014/main" id="{B845577C-61D2-DE30-7DC5-7B6CD79E9C3B}"/>
              </a:ext>
            </a:extLst>
          </p:cNvPr>
          <p:cNvSpPr>
            <a:spLocks noGrp="1"/>
          </p:cNvSpPr>
          <p:nvPr>
            <p:ph type="body" sz="quarter" idx="13" hasCustomPrompt="1"/>
          </p:nvPr>
        </p:nvSpPr>
        <p:spPr>
          <a:xfrm>
            <a:off x="304800" y="2764840"/>
            <a:ext cx="5575114" cy="3680409"/>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5" name="Text Placeholder 5">
            <a:extLst>
              <a:ext uri="{FF2B5EF4-FFF2-40B4-BE49-F238E27FC236}">
                <a16:creationId xmlns:a16="http://schemas.microsoft.com/office/drawing/2014/main" id="{B956DDE4-D3FB-5E9C-22A7-48AD65F61925}"/>
              </a:ext>
            </a:extLst>
          </p:cNvPr>
          <p:cNvSpPr>
            <a:spLocks noGrp="1"/>
          </p:cNvSpPr>
          <p:nvPr>
            <p:ph type="body" sz="quarter" idx="16" hasCustomPrompt="1"/>
          </p:nvPr>
        </p:nvSpPr>
        <p:spPr>
          <a:xfrm>
            <a:off x="6264914" y="2764838"/>
            <a:ext cx="5575395" cy="3680411"/>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4ACBB80F-7D7F-BB62-E374-9CD545989C62}"/>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3190031640"/>
      </p:ext>
    </p:extLst>
  </p:cSld>
  <p:clrMapOvr>
    <a:masterClrMapping/>
  </p:clrMapOvr>
</p:sldLayout>
</file>

<file path=ppt/slideLayouts/slideLayout674.xml><?xml version="1.0" encoding="utf-8"?>
<p:sldLayout xmlns:a="http://schemas.openxmlformats.org/drawingml/2006/main" xmlns:r="http://schemas.openxmlformats.org/officeDocument/2006/relationships" xmlns:p="http://schemas.openxmlformats.org/presentationml/2006/main" preserve="1" userDrawn="1">
  <p:cSld name="White Background 3 Culumn">
    <p:spTree>
      <p:nvGrpSpPr>
        <p:cNvPr id="1" name=""/>
        <p:cNvGrpSpPr/>
        <p:nvPr/>
      </p:nvGrpSpPr>
      <p:grpSpPr>
        <a:xfrm>
          <a:off x="0" y="0"/>
          <a:ext cx="0" cy="0"/>
          <a:chOff x="0" y="0"/>
          <a:chExt cx="0" cy="0"/>
        </a:xfrm>
      </p:grpSpPr>
      <p:sp>
        <p:nvSpPr>
          <p:cNvPr id="23" name="Text Placeholder 22">
            <a:extLst>
              <a:ext uri="{FF2B5EF4-FFF2-40B4-BE49-F238E27FC236}">
                <a16:creationId xmlns:a16="http://schemas.microsoft.com/office/drawing/2014/main" id="{434CE2AE-67FD-0F67-AC43-FAEA26EE3CD3}"/>
              </a:ext>
            </a:extLst>
          </p:cNvPr>
          <p:cNvSpPr>
            <a:spLocks noGrp="1"/>
          </p:cNvSpPr>
          <p:nvPr>
            <p:ph type="body" sz="quarter" idx="18"/>
          </p:nvPr>
        </p:nvSpPr>
        <p:spPr>
          <a:xfrm>
            <a:off x="311266" y="1410514"/>
            <a:ext cx="3632192" cy="1158875"/>
          </a:xfrm>
        </p:spPr>
        <p:txBody>
          <a:bodyPr vert="horz" lIns="91440" tIns="45720" rIns="91440" bIns="45720" rtlCol="0" anchor="t">
            <a:noAutofit/>
          </a:bodyPr>
          <a:lstStyle>
            <a:lvl1pPr marL="0" indent="0">
              <a:buFontTx/>
              <a:buNone/>
              <a:defRPr lang="en-US" sz="3000" smtClean="0">
                <a:latin typeface="Univers Light" panose="020B0403020202020204" pitchFamily="34" charset="0"/>
                <a:ea typeface="+mj-ea"/>
                <a:cs typeface="+mj-cs"/>
              </a:defRPr>
            </a:lvl1pPr>
            <a:lvl2pPr marL="228508" indent="0">
              <a:buFontTx/>
              <a:buNone/>
              <a:defRPr lang="en-US" smtClean="0"/>
            </a:lvl2pPr>
            <a:lvl3pPr marL="228508" indent="0">
              <a:buFontTx/>
              <a:buNone/>
              <a:defRPr lang="en-US" smtClean="0"/>
            </a:lvl3pPr>
            <a:lvl4pPr marL="228508" indent="0">
              <a:buFontTx/>
              <a:buNone/>
              <a:defRPr lang="en-US" smtClean="0"/>
            </a:lvl4pPr>
            <a:lvl5pPr marL="228508" indent="0">
              <a:buFontTx/>
              <a:buNone/>
              <a:defRPr lang="en-US"/>
            </a:lvl5pPr>
          </a:lstStyle>
          <a:p>
            <a:pPr marL="9525" lvl="0" indent="-9525">
              <a:spcBef>
                <a:spcPct val="0"/>
              </a:spcBef>
              <a:buNone/>
              <a:tabLst/>
            </a:pPr>
            <a:r>
              <a:rPr lang="en-US"/>
              <a:t>Click to edit Master text styles</a:t>
            </a:r>
          </a:p>
        </p:txBody>
      </p:sp>
      <p:sp>
        <p:nvSpPr>
          <p:cNvPr id="24" name="Text Placeholder 22">
            <a:extLst>
              <a:ext uri="{FF2B5EF4-FFF2-40B4-BE49-F238E27FC236}">
                <a16:creationId xmlns:a16="http://schemas.microsoft.com/office/drawing/2014/main" id="{47B76B61-373C-2F29-4F91-F1180377A3BE}"/>
              </a:ext>
            </a:extLst>
          </p:cNvPr>
          <p:cNvSpPr>
            <a:spLocks noGrp="1"/>
          </p:cNvSpPr>
          <p:nvPr>
            <p:ph type="body" sz="quarter" idx="19"/>
          </p:nvPr>
        </p:nvSpPr>
        <p:spPr>
          <a:xfrm>
            <a:off x="4279904" y="1410514"/>
            <a:ext cx="3632192" cy="1158875"/>
          </a:xfrm>
        </p:spPr>
        <p:txBody>
          <a:bodyPr vert="horz" lIns="91440" tIns="45720" rIns="91440" bIns="45720" rtlCol="0" anchor="t">
            <a:noAutofit/>
          </a:bodyPr>
          <a:lstStyle>
            <a:lvl1pPr marL="0" indent="0">
              <a:buFontTx/>
              <a:buNone/>
              <a:defRPr lang="en-US" sz="3000" smtClean="0">
                <a:latin typeface="Univers Light" panose="020B0403020202020204" pitchFamily="34" charset="0"/>
                <a:ea typeface="+mj-ea"/>
                <a:cs typeface="+mj-cs"/>
              </a:defRPr>
            </a:lvl1pPr>
            <a:lvl2pPr marL="228508" indent="0">
              <a:buFontTx/>
              <a:buNone/>
              <a:defRPr lang="en-US" smtClean="0"/>
            </a:lvl2pPr>
            <a:lvl3pPr marL="228508" indent="0">
              <a:buFontTx/>
              <a:buNone/>
              <a:defRPr lang="en-US" smtClean="0"/>
            </a:lvl3pPr>
            <a:lvl4pPr marL="228508" indent="0">
              <a:buFontTx/>
              <a:buNone/>
              <a:defRPr lang="en-US" smtClean="0"/>
            </a:lvl4pPr>
            <a:lvl5pPr marL="228508" indent="0">
              <a:buFontTx/>
              <a:buNone/>
              <a:defRPr lang="en-US"/>
            </a:lvl5pPr>
          </a:lstStyle>
          <a:p>
            <a:pPr marL="9525" lvl="0" indent="-9525">
              <a:spcBef>
                <a:spcPct val="0"/>
              </a:spcBef>
              <a:buNone/>
              <a:tabLst/>
            </a:pPr>
            <a:r>
              <a:rPr lang="en-US"/>
              <a:t>Click to edit Master text styles</a:t>
            </a:r>
          </a:p>
        </p:txBody>
      </p:sp>
      <p:sp>
        <p:nvSpPr>
          <p:cNvPr id="25" name="Text Placeholder 22">
            <a:extLst>
              <a:ext uri="{FF2B5EF4-FFF2-40B4-BE49-F238E27FC236}">
                <a16:creationId xmlns:a16="http://schemas.microsoft.com/office/drawing/2014/main" id="{CF19A8A2-F684-FE06-6A29-DA59370B201F}"/>
              </a:ext>
            </a:extLst>
          </p:cNvPr>
          <p:cNvSpPr>
            <a:spLocks noGrp="1"/>
          </p:cNvSpPr>
          <p:nvPr>
            <p:ph type="body" sz="quarter" idx="20"/>
          </p:nvPr>
        </p:nvSpPr>
        <p:spPr>
          <a:xfrm>
            <a:off x="8216908" y="1410514"/>
            <a:ext cx="3632192" cy="1158875"/>
          </a:xfrm>
        </p:spPr>
        <p:txBody>
          <a:bodyPr vert="horz" lIns="91440" tIns="45720" rIns="91440" bIns="45720" rtlCol="0" anchor="t">
            <a:noAutofit/>
          </a:bodyPr>
          <a:lstStyle>
            <a:lvl1pPr marL="0" indent="0">
              <a:buFontTx/>
              <a:buNone/>
              <a:defRPr lang="en-US" sz="3000" smtClean="0">
                <a:latin typeface="Univers Light" panose="020B0403020202020204" pitchFamily="34" charset="0"/>
                <a:ea typeface="+mj-ea"/>
                <a:cs typeface="+mj-cs"/>
              </a:defRPr>
            </a:lvl1pPr>
            <a:lvl2pPr marL="228508" indent="0">
              <a:buFontTx/>
              <a:buNone/>
              <a:defRPr lang="en-US" smtClean="0"/>
            </a:lvl2pPr>
            <a:lvl3pPr marL="228508" indent="0">
              <a:buFontTx/>
              <a:buNone/>
              <a:defRPr lang="en-US" smtClean="0"/>
            </a:lvl3pPr>
            <a:lvl4pPr marL="228508" indent="0">
              <a:buFontTx/>
              <a:buNone/>
              <a:defRPr lang="en-US" smtClean="0"/>
            </a:lvl4pPr>
            <a:lvl5pPr marL="228508" indent="0">
              <a:buFontTx/>
              <a:buNone/>
              <a:defRPr lang="en-US"/>
            </a:lvl5pPr>
          </a:lstStyle>
          <a:p>
            <a:pPr marL="9525" lvl="0" indent="-9525">
              <a:spcBef>
                <a:spcPct val="0"/>
              </a:spcBef>
              <a:buNone/>
              <a:tabLst/>
            </a:pPr>
            <a:r>
              <a:rPr lang="en-US"/>
              <a:t>Click to edit Master text styles</a:t>
            </a:r>
          </a:p>
        </p:txBody>
      </p:sp>
      <p:sp>
        <p:nvSpPr>
          <p:cNvPr id="11" name="Text Placeholder 5">
            <a:extLst>
              <a:ext uri="{FF2B5EF4-FFF2-40B4-BE49-F238E27FC236}">
                <a16:creationId xmlns:a16="http://schemas.microsoft.com/office/drawing/2014/main" id="{548F4759-018E-60E4-602B-ADE501DADF45}"/>
              </a:ext>
            </a:extLst>
          </p:cNvPr>
          <p:cNvSpPr>
            <a:spLocks noGrp="1"/>
          </p:cNvSpPr>
          <p:nvPr>
            <p:ph type="body" sz="quarter" idx="21" hasCustomPrompt="1"/>
          </p:nvPr>
        </p:nvSpPr>
        <p:spPr>
          <a:xfrm>
            <a:off x="304800" y="2764840"/>
            <a:ext cx="3632192" cy="368041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2" name="Text Placeholder 5">
            <a:extLst>
              <a:ext uri="{FF2B5EF4-FFF2-40B4-BE49-F238E27FC236}">
                <a16:creationId xmlns:a16="http://schemas.microsoft.com/office/drawing/2014/main" id="{0A7E8BAA-59E2-E822-DB25-5D93A4B0A6D0}"/>
              </a:ext>
            </a:extLst>
          </p:cNvPr>
          <p:cNvSpPr>
            <a:spLocks noGrp="1"/>
          </p:cNvSpPr>
          <p:nvPr>
            <p:ph type="body" sz="quarter" idx="22" hasCustomPrompt="1"/>
          </p:nvPr>
        </p:nvSpPr>
        <p:spPr>
          <a:xfrm>
            <a:off x="4279904" y="2764840"/>
            <a:ext cx="3632192" cy="368041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3" name="Text Placeholder 5">
            <a:extLst>
              <a:ext uri="{FF2B5EF4-FFF2-40B4-BE49-F238E27FC236}">
                <a16:creationId xmlns:a16="http://schemas.microsoft.com/office/drawing/2014/main" id="{B10C3491-3D03-F7D9-D15A-68DE3390862D}"/>
              </a:ext>
            </a:extLst>
          </p:cNvPr>
          <p:cNvSpPr>
            <a:spLocks noGrp="1"/>
          </p:cNvSpPr>
          <p:nvPr>
            <p:ph type="body" sz="quarter" idx="23" hasCustomPrompt="1"/>
          </p:nvPr>
        </p:nvSpPr>
        <p:spPr>
          <a:xfrm>
            <a:off x="8216908" y="2764840"/>
            <a:ext cx="3632192" cy="368041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6" name="Title 1">
            <a:extLst>
              <a:ext uri="{FF2B5EF4-FFF2-40B4-BE49-F238E27FC236}">
                <a16:creationId xmlns:a16="http://schemas.microsoft.com/office/drawing/2014/main" id="{9C6D5681-0E5A-928D-02CF-ABD4D86C0282}"/>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2779668807"/>
      </p:ext>
    </p:extLst>
  </p:cSld>
  <p:clrMapOvr>
    <a:masterClrMapping/>
  </p:clrMapOvr>
</p:sldLayout>
</file>

<file path=ppt/slideLayouts/slideLayout675.xml><?xml version="1.0" encoding="utf-8"?>
<p:sldLayout xmlns:a="http://schemas.openxmlformats.org/drawingml/2006/main" xmlns:r="http://schemas.openxmlformats.org/officeDocument/2006/relationships" xmlns:p="http://schemas.openxmlformats.org/presentationml/2006/main" preserve="1" userDrawn="1">
  <p:cSld name="White Background 4 Culumn">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7B6BB4EB-8DFC-8330-D40B-3A775D2756ED}"/>
              </a:ext>
            </a:extLst>
          </p:cNvPr>
          <p:cNvSpPr>
            <a:spLocks noGrp="1"/>
          </p:cNvSpPr>
          <p:nvPr>
            <p:ph type="body" sz="quarter" idx="30"/>
          </p:nvPr>
        </p:nvSpPr>
        <p:spPr>
          <a:xfrm>
            <a:off x="309307"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26" name="Text Placeholder 24">
            <a:extLst>
              <a:ext uri="{FF2B5EF4-FFF2-40B4-BE49-F238E27FC236}">
                <a16:creationId xmlns:a16="http://schemas.microsoft.com/office/drawing/2014/main" id="{F21110DE-4C22-FD37-4034-575865FC19A5}"/>
              </a:ext>
            </a:extLst>
          </p:cNvPr>
          <p:cNvSpPr>
            <a:spLocks noGrp="1"/>
          </p:cNvSpPr>
          <p:nvPr>
            <p:ph type="body" sz="quarter" idx="31"/>
          </p:nvPr>
        </p:nvSpPr>
        <p:spPr>
          <a:xfrm>
            <a:off x="3283864"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27" name="Text Placeholder 24">
            <a:extLst>
              <a:ext uri="{FF2B5EF4-FFF2-40B4-BE49-F238E27FC236}">
                <a16:creationId xmlns:a16="http://schemas.microsoft.com/office/drawing/2014/main" id="{4E068FA4-4074-CEA7-3717-6FD5FD588517}"/>
              </a:ext>
            </a:extLst>
          </p:cNvPr>
          <p:cNvSpPr>
            <a:spLocks noGrp="1"/>
          </p:cNvSpPr>
          <p:nvPr>
            <p:ph type="body" sz="quarter" idx="32"/>
          </p:nvPr>
        </p:nvSpPr>
        <p:spPr>
          <a:xfrm>
            <a:off x="6258421"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28" name="Text Placeholder 24">
            <a:extLst>
              <a:ext uri="{FF2B5EF4-FFF2-40B4-BE49-F238E27FC236}">
                <a16:creationId xmlns:a16="http://schemas.microsoft.com/office/drawing/2014/main" id="{735AC763-E752-330D-3CF9-37BD121363A6}"/>
              </a:ext>
            </a:extLst>
          </p:cNvPr>
          <p:cNvSpPr>
            <a:spLocks noGrp="1"/>
          </p:cNvSpPr>
          <p:nvPr>
            <p:ph type="body" sz="quarter" idx="33"/>
          </p:nvPr>
        </p:nvSpPr>
        <p:spPr>
          <a:xfrm>
            <a:off x="9232977"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12" name="Text Placeholder 5">
            <a:extLst>
              <a:ext uri="{FF2B5EF4-FFF2-40B4-BE49-F238E27FC236}">
                <a16:creationId xmlns:a16="http://schemas.microsoft.com/office/drawing/2014/main" id="{41309A43-DFDB-E7D3-B33D-B889BF35649B}"/>
              </a:ext>
            </a:extLst>
          </p:cNvPr>
          <p:cNvSpPr>
            <a:spLocks noGrp="1"/>
          </p:cNvSpPr>
          <p:nvPr>
            <p:ph type="body" sz="quarter" idx="21" hasCustomPrompt="1"/>
          </p:nvPr>
        </p:nvSpPr>
        <p:spPr>
          <a:xfrm>
            <a:off x="310896" y="2764840"/>
            <a:ext cx="2615184" cy="3680410"/>
          </a:xfrm>
        </p:spPr>
        <p:txBody>
          <a:bodyPr/>
          <a:lstStyle>
            <a:lvl1pPr>
              <a:defRPr sz="2100"/>
            </a:lvl1pPr>
            <a:lvl2pPr>
              <a:defRPr sz="1900"/>
            </a:lvl2pPr>
            <a:lvl3pPr>
              <a:defRPr sz="1900"/>
            </a:lvl3pPr>
            <a:lvl4pPr>
              <a:defRPr sz="1900"/>
            </a:lvl4pPr>
            <a:lvl5pPr>
              <a:defRPr sz="190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3" name="Text Placeholder 5">
            <a:extLst>
              <a:ext uri="{FF2B5EF4-FFF2-40B4-BE49-F238E27FC236}">
                <a16:creationId xmlns:a16="http://schemas.microsoft.com/office/drawing/2014/main" id="{B20F4F59-9187-5758-9690-059B4F10E398}"/>
              </a:ext>
            </a:extLst>
          </p:cNvPr>
          <p:cNvSpPr>
            <a:spLocks noGrp="1"/>
          </p:cNvSpPr>
          <p:nvPr>
            <p:ph type="body" sz="quarter" idx="34" hasCustomPrompt="1"/>
          </p:nvPr>
        </p:nvSpPr>
        <p:spPr>
          <a:xfrm>
            <a:off x="3284844" y="2764840"/>
            <a:ext cx="2615184" cy="3680410"/>
          </a:xfrm>
        </p:spPr>
        <p:txBody>
          <a:bodyPr vert="horz" lIns="91440" tIns="45720" rIns="91440" bIns="45720" rtlCol="0">
            <a:normAutofit/>
          </a:bodyPr>
          <a:lstStyle>
            <a:lvl1pPr>
              <a:defRPr lang="en-US" sz="2100" dirty="0"/>
            </a:lvl1pPr>
            <a:lvl2pPr>
              <a:defRPr lang="en-US" sz="1900" dirty="0"/>
            </a:lvl2pPr>
            <a:lvl3pPr>
              <a:defRPr lang="en-US" sz="1900" dirty="0"/>
            </a:lvl3pPr>
            <a:lvl4pPr>
              <a:defRPr lang="en-US" sz="1900" dirty="0"/>
            </a:lvl4pPr>
            <a:lvl5pPr>
              <a:defRPr lang="en-US" sz="1900" dirty="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4" name="Text Placeholder 5">
            <a:extLst>
              <a:ext uri="{FF2B5EF4-FFF2-40B4-BE49-F238E27FC236}">
                <a16:creationId xmlns:a16="http://schemas.microsoft.com/office/drawing/2014/main" id="{CD5371A2-75DD-FDDB-A233-6585D6374ECE}"/>
              </a:ext>
            </a:extLst>
          </p:cNvPr>
          <p:cNvSpPr>
            <a:spLocks noGrp="1"/>
          </p:cNvSpPr>
          <p:nvPr>
            <p:ph type="body" sz="quarter" idx="35" hasCustomPrompt="1"/>
          </p:nvPr>
        </p:nvSpPr>
        <p:spPr>
          <a:xfrm>
            <a:off x="6254496" y="2764840"/>
            <a:ext cx="2615184" cy="3680410"/>
          </a:xfrm>
        </p:spPr>
        <p:txBody>
          <a:bodyPr vert="horz" lIns="91440" tIns="45720" rIns="91440" bIns="45720" rtlCol="0">
            <a:normAutofit/>
          </a:bodyPr>
          <a:lstStyle>
            <a:lvl1pPr>
              <a:defRPr lang="en-US" sz="2100" dirty="0"/>
            </a:lvl1pPr>
            <a:lvl2pPr>
              <a:defRPr lang="en-US" sz="1900" dirty="0"/>
            </a:lvl2pPr>
            <a:lvl3pPr>
              <a:defRPr lang="en-US" sz="1900" dirty="0"/>
            </a:lvl3pPr>
            <a:lvl4pPr>
              <a:defRPr lang="en-US" sz="1900" dirty="0"/>
            </a:lvl4pPr>
            <a:lvl5pPr>
              <a:defRPr lang="en-US" sz="1900" dirty="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6" name="Text Placeholder 5">
            <a:extLst>
              <a:ext uri="{FF2B5EF4-FFF2-40B4-BE49-F238E27FC236}">
                <a16:creationId xmlns:a16="http://schemas.microsoft.com/office/drawing/2014/main" id="{ED991A6C-E392-9557-EF91-A906502C5456}"/>
              </a:ext>
            </a:extLst>
          </p:cNvPr>
          <p:cNvSpPr>
            <a:spLocks noGrp="1"/>
          </p:cNvSpPr>
          <p:nvPr>
            <p:ph type="body" sz="quarter" idx="36" hasCustomPrompt="1"/>
          </p:nvPr>
        </p:nvSpPr>
        <p:spPr>
          <a:xfrm>
            <a:off x="9232977" y="2764840"/>
            <a:ext cx="2615184" cy="3680410"/>
          </a:xfrm>
        </p:spPr>
        <p:txBody>
          <a:bodyPr vert="horz" lIns="91440" tIns="45720" rIns="91440" bIns="45720" rtlCol="0">
            <a:normAutofit/>
          </a:bodyPr>
          <a:lstStyle>
            <a:lvl1pPr>
              <a:defRPr lang="en-US" sz="2100" dirty="0"/>
            </a:lvl1pPr>
            <a:lvl2pPr>
              <a:defRPr lang="en-US" sz="1900" dirty="0"/>
            </a:lvl2pPr>
            <a:lvl3pPr>
              <a:defRPr lang="en-US" sz="1900" dirty="0"/>
            </a:lvl3pPr>
            <a:lvl4pPr>
              <a:defRPr lang="en-US" sz="1900" dirty="0"/>
            </a:lvl4pPr>
            <a:lvl5pPr>
              <a:defRPr lang="en-US" sz="1900" dirty="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6" name="Title 1">
            <a:extLst>
              <a:ext uri="{FF2B5EF4-FFF2-40B4-BE49-F238E27FC236}">
                <a16:creationId xmlns:a16="http://schemas.microsoft.com/office/drawing/2014/main" id="{F1791BF4-54FB-D459-8FD1-9F9812D22A0E}"/>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4036570950"/>
      </p:ext>
    </p:extLst>
  </p:cSld>
  <p:clrMapOvr>
    <a:masterClrMapping/>
  </p:clrMapOvr>
</p:sldLayout>
</file>

<file path=ppt/slideLayouts/slideLayout676.xml><?xml version="1.0" encoding="utf-8"?>
<p:sldLayout xmlns:a="http://schemas.openxmlformats.org/drawingml/2006/main" xmlns:r="http://schemas.openxmlformats.org/officeDocument/2006/relationships" xmlns:p="http://schemas.openxmlformats.org/presentationml/2006/main" preserve="1" userDrawn="1">
  <p:cSld name="White Background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0286804"/>
      </p:ext>
    </p:extLst>
  </p:cSld>
  <p:clrMapOvr>
    <a:masterClrMapping/>
  </p:clrMapOvr>
</p:sldLayout>
</file>

<file path=ppt/slideLayouts/slideLayout677.xml><?xml version="1.0" encoding="utf-8"?>
<p:sldLayout xmlns:a="http://schemas.openxmlformats.org/drawingml/2006/main" xmlns:r="http://schemas.openxmlformats.org/officeDocument/2006/relationships" xmlns:p="http://schemas.openxmlformats.org/presentationml/2006/main" userDrawn="1">
  <p:cSld name="Green Background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686146"/>
      </p:ext>
    </p:extLst>
  </p:cSld>
  <p:clrMapOvr>
    <a:masterClrMapping/>
  </p:clrMapOvr>
</p:sldLayout>
</file>

<file path=ppt/slideLayouts/slideLayout678.xml><?xml version="1.0" encoding="utf-8"?>
<p:sldLayout xmlns:a="http://schemas.openxmlformats.org/drawingml/2006/main" xmlns:r="http://schemas.openxmlformats.org/officeDocument/2006/relationships" xmlns:p="http://schemas.openxmlformats.org/presentationml/2006/main" userDrawn="1">
  <p:cSld name="Title,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69A30-FFB9-473B-8470-34A27BA36C41}"/>
              </a:ext>
            </a:extLst>
          </p:cNvPr>
          <p:cNvSpPr>
            <a:spLocks noGrp="1"/>
          </p:cNvSpPr>
          <p:nvPr>
            <p:ph type="title"/>
          </p:nvPr>
        </p:nvSpPr>
        <p:spPr/>
        <p:txBody>
          <a:bodyPr/>
          <a:lstStyle>
            <a:lvl1pPr>
              <a:defRPr/>
            </a:lvl1pPr>
          </a:lstStyle>
          <a:p>
            <a:r>
              <a:rPr lang="en-US"/>
              <a:t>Click to edit Master title style</a:t>
            </a:r>
          </a:p>
        </p:txBody>
      </p:sp>
      <p:sp>
        <p:nvSpPr>
          <p:cNvPr id="3" name="Text Placeholder 3">
            <a:extLst>
              <a:ext uri="{FF2B5EF4-FFF2-40B4-BE49-F238E27FC236}">
                <a16:creationId xmlns:a16="http://schemas.microsoft.com/office/drawing/2014/main" id="{37EAEC8A-D2E1-40FF-A610-FD9EE7F4029E}"/>
              </a:ext>
            </a:extLst>
          </p:cNvPr>
          <p:cNvSpPr>
            <a:spLocks noGrp="1"/>
          </p:cNvSpPr>
          <p:nvPr>
            <p:ph type="body" sz="quarter" idx="11"/>
          </p:nvPr>
        </p:nvSpPr>
        <p:spPr>
          <a:xfrm>
            <a:off x="409575" y="1196463"/>
            <a:ext cx="11383963" cy="328185"/>
          </a:xfrm>
        </p:spPr>
        <p:txBody>
          <a:bodyPr anchor="ctr"/>
          <a:lstStyle>
            <a:lvl1pPr marL="0" indent="0">
              <a:buNone/>
              <a:defRPr sz="2000">
                <a:solidFill>
                  <a:schemeClr val="tx2"/>
                </a:solidFill>
              </a:defRPr>
            </a:lvl1pPr>
            <a:lvl2pPr marL="457200" indent="0">
              <a:buNone/>
              <a:defRPr>
                <a:solidFill>
                  <a:schemeClr val="tx2"/>
                </a:solidFill>
              </a:defRPr>
            </a:lvl2pPr>
            <a:lvl3pPr marL="914400" indent="0">
              <a:buNone/>
              <a:defRPr>
                <a:solidFill>
                  <a:schemeClr val="tx2"/>
                </a:solidFill>
              </a:defRPr>
            </a:lvl3pPr>
            <a:lvl4pPr marL="1371600" indent="0">
              <a:buNone/>
              <a:defRPr>
                <a:solidFill>
                  <a:schemeClr val="tx2"/>
                </a:solidFill>
              </a:defRPr>
            </a:lvl4pPr>
            <a:lvl5pPr marL="1828800" indent="0">
              <a:buNone/>
              <a:defRPr>
                <a:solidFill>
                  <a:schemeClr val="tx2"/>
                </a:solidFill>
              </a:defRPr>
            </a:lvl5pPr>
          </a:lstStyle>
          <a:p>
            <a:pPr lvl="0"/>
            <a:r>
              <a:rPr lang="en-US"/>
              <a:t>Edit Master text styles</a:t>
            </a:r>
          </a:p>
        </p:txBody>
      </p:sp>
    </p:spTree>
    <p:extLst>
      <p:ext uri="{BB962C8B-B14F-4D97-AF65-F5344CB8AC3E}">
        <p14:creationId xmlns:p14="http://schemas.microsoft.com/office/powerpoint/2010/main" val="4070681622"/>
      </p:ext>
    </p:extLst>
  </p:cSld>
  <p:clrMapOvr>
    <a:masterClrMapping/>
  </p:clrMapOvr>
</p:sldLayout>
</file>

<file path=ppt/slideLayouts/slideLayout679.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20045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White Background Title Chart">
    <p:spTree>
      <p:nvGrpSpPr>
        <p:cNvPr id="1" name=""/>
        <p:cNvGrpSpPr/>
        <p:nvPr/>
      </p:nvGrpSpPr>
      <p:grpSpPr>
        <a:xfrm>
          <a:off x="0" y="0"/>
          <a:ext cx="0" cy="0"/>
          <a:chOff x="0" y="0"/>
          <a:chExt cx="0" cy="0"/>
        </a:xfrm>
      </p:grpSpPr>
      <p:sp>
        <p:nvSpPr>
          <p:cNvPr id="5" name="Line">
            <a:extLst>
              <a:ext uri="{FF2B5EF4-FFF2-40B4-BE49-F238E27FC236}">
                <a16:creationId xmlns:a16="http://schemas.microsoft.com/office/drawing/2014/main" id="{83D016EE-31A0-CEF0-E3D1-F942263C32C7}"/>
              </a:ext>
            </a:extLst>
          </p:cNvPr>
          <p:cNvSpPr/>
          <p:nvPr userDrawn="1"/>
        </p:nvSpPr>
        <p:spPr>
          <a:xfrm flipV="1">
            <a:off x="4264886" y="683399"/>
            <a:ext cx="0" cy="5651501"/>
          </a:xfrm>
          <a:prstGeom prst="line">
            <a:avLst/>
          </a:prstGeom>
          <a:ln w="12700">
            <a:solidFill>
              <a:srgbClr val="BFBFBF"/>
            </a:solidFill>
            <a:miter lim="400000"/>
          </a:ln>
        </p:spPr>
        <p:txBody>
          <a:bodyPr lIns="25390" tIns="25390" rIns="25390" bIns="25390" anchor="ctr"/>
          <a:lstStyle/>
          <a:p>
            <a:pPr>
              <a:defRPr sz="4000">
                <a:solidFill>
                  <a:srgbClr val="FFFFFF"/>
                </a:solidFill>
                <a:effectLst>
                  <a:outerShdw blurRad="38100" dist="12700" dir="5400000" rotWithShape="0">
                    <a:srgbClr val="000000">
                      <a:alpha val="50000"/>
                    </a:srgbClr>
                  </a:outerShdw>
                </a:effectLst>
              </a:defRPr>
            </a:pPr>
            <a:endParaRPr sz="1999" dirty="0">
              <a:latin typeface="Univers Light" panose="020B0403020202020204" pitchFamily="34" charset="0"/>
            </a:endParaRPr>
          </a:p>
        </p:txBody>
      </p:sp>
      <p:sp>
        <p:nvSpPr>
          <p:cNvPr id="7" name="Chart Placeholder 10">
            <a:extLst>
              <a:ext uri="{FF2B5EF4-FFF2-40B4-BE49-F238E27FC236}">
                <a16:creationId xmlns:a16="http://schemas.microsoft.com/office/drawing/2014/main" id="{269E911D-5085-3547-48F4-ACACAB0E8C80}"/>
              </a:ext>
            </a:extLst>
          </p:cNvPr>
          <p:cNvSpPr>
            <a:spLocks noGrp="1"/>
          </p:cNvSpPr>
          <p:nvPr>
            <p:ph type="chart" sz="quarter" idx="12"/>
          </p:nvPr>
        </p:nvSpPr>
        <p:spPr>
          <a:xfrm>
            <a:off x="4573440" y="571500"/>
            <a:ext cx="7282986" cy="5753099"/>
          </a:xfrm>
          <a:prstGeom prst="rect">
            <a:avLst/>
          </a:prstGeom>
        </p:spPr>
        <p:txBody>
          <a:bodyPr/>
          <a:lstStyle>
            <a:lvl1pPr>
              <a:defRPr b="0" i="0">
                <a:latin typeface="Univers Light" panose="020B0403020202020204" pitchFamily="34" charset="0"/>
              </a:defRPr>
            </a:lvl1pPr>
          </a:lstStyle>
          <a:p>
            <a:endParaRPr lang="en-US" dirty="0"/>
          </a:p>
        </p:txBody>
      </p:sp>
      <p:sp>
        <p:nvSpPr>
          <p:cNvPr id="2" name="Title 1">
            <a:extLst>
              <a:ext uri="{FF2B5EF4-FFF2-40B4-BE49-F238E27FC236}">
                <a16:creationId xmlns:a16="http://schemas.microsoft.com/office/drawing/2014/main" id="{BBE1E901-218F-F241-6F8E-AC162E8959EA}"/>
              </a:ext>
            </a:extLst>
          </p:cNvPr>
          <p:cNvSpPr>
            <a:spLocks noGrp="1"/>
          </p:cNvSpPr>
          <p:nvPr>
            <p:ph type="title"/>
          </p:nvPr>
        </p:nvSpPr>
        <p:spPr>
          <a:xfrm>
            <a:off x="304800" y="620950"/>
            <a:ext cx="3651533" cy="5723998"/>
          </a:xfrm>
        </p:spPr>
        <p:txBody>
          <a:bodyPr anchor="t"/>
          <a:lstStyle/>
          <a:p>
            <a:r>
              <a:rPr lang="en-US"/>
              <a:t>Click to edit Master title style</a:t>
            </a:r>
          </a:p>
        </p:txBody>
      </p:sp>
    </p:spTree>
    <p:extLst>
      <p:ext uri="{BB962C8B-B14F-4D97-AF65-F5344CB8AC3E}">
        <p14:creationId xmlns:p14="http://schemas.microsoft.com/office/powerpoint/2010/main" val="3206705808"/>
      </p:ext>
    </p:extLst>
  </p:cSld>
  <p:clrMapOvr>
    <a:masterClrMapping/>
  </p:clrMapOvr>
  <p:extLst>
    <p:ext uri="{DCECCB84-F9BA-43D5-87BE-67443E8EF086}">
      <p15:sldGuideLst xmlns:p15="http://schemas.microsoft.com/office/powerpoint/2012/main">
        <p15:guide id="1" pos="2880">
          <p15:clr>
            <a:srgbClr val="FBAE40"/>
          </p15:clr>
        </p15:guide>
        <p15:guide id="2" pos="2688">
          <p15:clr>
            <a:srgbClr val="FBAE40"/>
          </p15:clr>
        </p15:guide>
        <p15:guide id="3" pos="2496">
          <p15:clr>
            <a:srgbClr val="FBAE40"/>
          </p15:clr>
        </p15:guide>
      </p15:sldGuideLst>
    </p:ext>
  </p:extLst>
</p:sldLayout>
</file>

<file path=ppt/slideLayouts/slideLayout680.xml><?xml version="1.0" encoding="utf-8"?>
<p:sldLayout xmlns:a="http://schemas.openxmlformats.org/drawingml/2006/main" xmlns:r="http://schemas.openxmlformats.org/officeDocument/2006/relationships" xmlns:p="http://schemas.openxmlformats.org/presentationml/2006/main" showMasterSp="0" userDrawn="1">
  <p:cSld name="3_Title Only_Dark">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6E77F74-20B2-E74F-80AD-4A8C91125EE6}"/>
              </a:ext>
            </a:extLst>
          </p:cNvPr>
          <p:cNvGrpSpPr>
            <a:grpSpLocks noChangeAspect="1"/>
          </p:cNvGrpSpPr>
          <p:nvPr userDrawn="1"/>
        </p:nvGrpSpPr>
        <p:grpSpPr>
          <a:xfrm>
            <a:off x="0" y="0"/>
            <a:ext cx="12191999" cy="6858002"/>
            <a:chOff x="-21630" y="-5973"/>
            <a:chExt cx="12271287" cy="6902603"/>
          </a:xfrm>
        </p:grpSpPr>
        <p:pic>
          <p:nvPicPr>
            <p:cNvPr id="11" name="Picture 10" descr="A picture containing bird&#10;&#10;Description automatically generated">
              <a:extLst>
                <a:ext uri="{FF2B5EF4-FFF2-40B4-BE49-F238E27FC236}">
                  <a16:creationId xmlns:a16="http://schemas.microsoft.com/office/drawing/2014/main" id="{E1F8F650-DDE2-A346-A6CB-A5570414824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509" t="714" r="14379" b="624"/>
            <a:stretch/>
          </p:blipFill>
          <p:spPr>
            <a:xfrm rot="5400000">
              <a:off x="2662713" y="-2690315"/>
              <a:ext cx="6902602" cy="12271287"/>
            </a:xfrm>
            <a:prstGeom prst="rect">
              <a:avLst/>
            </a:prstGeom>
          </p:spPr>
        </p:pic>
        <p:pic>
          <p:nvPicPr>
            <p:cNvPr id="13" name="Picture 12" descr="A picture containing dark, light&#10;&#10;Description automatically generated">
              <a:extLst>
                <a:ext uri="{FF2B5EF4-FFF2-40B4-BE49-F238E27FC236}">
                  <a16:creationId xmlns:a16="http://schemas.microsoft.com/office/drawing/2014/main" id="{40B07580-5A33-FB45-A21C-6DA63CD0398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0433" t="18919" r="30740" b="16801"/>
            <a:stretch/>
          </p:blipFill>
          <p:spPr>
            <a:xfrm rot="10800000">
              <a:off x="-21630" y="-5973"/>
              <a:ext cx="1595501" cy="3704095"/>
            </a:xfrm>
            <a:prstGeom prst="rect">
              <a:avLst/>
            </a:prstGeom>
          </p:spPr>
        </p:pic>
      </p:grpSp>
      <p:sp>
        <p:nvSpPr>
          <p:cNvPr id="3" name="TextBox 2">
            <a:extLst>
              <a:ext uri="{FF2B5EF4-FFF2-40B4-BE49-F238E27FC236}">
                <a16:creationId xmlns:a16="http://schemas.microsoft.com/office/drawing/2014/main" id="{338D6546-A7A6-4C59-B5B0-00C27AC441A2}"/>
              </a:ext>
            </a:extLst>
          </p:cNvPr>
          <p:cNvSpPr txBox="1"/>
          <p:nvPr userDrawn="1"/>
        </p:nvSpPr>
        <p:spPr>
          <a:xfrm>
            <a:off x="409574" y="6438488"/>
            <a:ext cx="3500654" cy="246221"/>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1BB37B-1DAA-4640-8D79-39B1F1745DE7}" type="slidenum">
              <a:rPr lang="en-US" sz="1000" smtClean="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‹N°›</a:t>
            </a:fld>
            <a:r>
              <a:rPr lang="en-US" sz="1000" dirty="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   |   Copyright © 2021 OneTrust LLC</a:t>
            </a:r>
          </a:p>
        </p:txBody>
      </p:sp>
      <p:pic>
        <p:nvPicPr>
          <p:cNvPr id="5" name="Picture 4" descr="A picture containing text, clipart&#10;&#10;Description automatically generated">
            <a:extLst>
              <a:ext uri="{FF2B5EF4-FFF2-40B4-BE49-F238E27FC236}">
                <a16:creationId xmlns:a16="http://schemas.microsoft.com/office/drawing/2014/main" id="{518FE989-74AF-EA47-A925-BA57790A99E8}"/>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7864" t="20535" r="7270" b="14286"/>
          <a:stretch/>
        </p:blipFill>
        <p:spPr>
          <a:xfrm>
            <a:off x="10049481" y="6307657"/>
            <a:ext cx="1781300" cy="454668"/>
          </a:xfrm>
          <a:prstGeom prst="rect">
            <a:avLst/>
          </a:prstGeom>
        </p:spPr>
      </p:pic>
    </p:spTree>
    <p:extLst>
      <p:ext uri="{BB962C8B-B14F-4D97-AF65-F5344CB8AC3E}">
        <p14:creationId xmlns:p14="http://schemas.microsoft.com/office/powerpoint/2010/main" val="3855580063"/>
      </p:ext>
    </p:extLst>
  </p:cSld>
  <p:clrMapOvr>
    <a:masterClrMapping/>
  </p:clrMapOvr>
</p:sldLayout>
</file>

<file path=ppt/slideLayouts/slideLayout681.xml><?xml version="1.0" encoding="utf-8"?>
<p:sldLayout xmlns:a="http://schemas.openxmlformats.org/drawingml/2006/main" xmlns:r="http://schemas.openxmlformats.org/officeDocument/2006/relationships" xmlns:p="http://schemas.openxmlformats.org/presentationml/2006/main" userDrawn="1">
  <p:cSld name="Desktop Sc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4745-B660-4CF6-8E47-ECE486EBDBE7}"/>
              </a:ext>
            </a:extLst>
          </p:cNvPr>
          <p:cNvSpPr>
            <a:spLocks noGrp="1"/>
          </p:cNvSpPr>
          <p:nvPr>
            <p:ph type="title"/>
          </p:nvPr>
        </p:nvSpPr>
        <p:spPr/>
        <p:txBody>
          <a:bodyPr>
            <a:noAutofit/>
          </a:bodyPr>
          <a:lstStyle>
            <a:lvl1pPr>
              <a:defRPr/>
            </a:lvl1pPr>
          </a:lstStyle>
          <a:p>
            <a:r>
              <a:rPr lang="en-US"/>
              <a:t>Click to edit Master title style</a:t>
            </a:r>
          </a:p>
        </p:txBody>
      </p:sp>
      <p:pic>
        <p:nvPicPr>
          <p:cNvPr id="14" name="Picture 13">
            <a:extLst>
              <a:ext uri="{FF2B5EF4-FFF2-40B4-BE49-F238E27FC236}">
                <a16:creationId xmlns:a16="http://schemas.microsoft.com/office/drawing/2014/main" id="{45110597-A695-DD42-8802-7225B1824067}"/>
              </a:ext>
            </a:extLst>
          </p:cNvPr>
          <p:cNvPicPr>
            <a:picLocks noChangeAspect="1"/>
          </p:cNvPicPr>
          <p:nvPr userDrawn="1"/>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rcRect l="14568" t="15531" r="11517" b="5131"/>
          <a:stretch/>
        </p:blipFill>
        <p:spPr>
          <a:xfrm>
            <a:off x="5024969" y="1325926"/>
            <a:ext cx="6565991" cy="5638800"/>
          </a:xfrm>
          <a:prstGeom prst="rect">
            <a:avLst/>
          </a:prstGeom>
        </p:spPr>
      </p:pic>
      <p:sp>
        <p:nvSpPr>
          <p:cNvPr id="15" name="Picture Placeholder 5">
            <a:extLst>
              <a:ext uri="{FF2B5EF4-FFF2-40B4-BE49-F238E27FC236}">
                <a16:creationId xmlns:a16="http://schemas.microsoft.com/office/drawing/2014/main" id="{18EE96EB-78A1-B245-8FFE-CF670BFBCE3C}"/>
              </a:ext>
            </a:extLst>
          </p:cNvPr>
          <p:cNvSpPr>
            <a:spLocks noGrp="1"/>
          </p:cNvSpPr>
          <p:nvPr>
            <p:ph type="pic" sz="quarter" idx="10"/>
          </p:nvPr>
        </p:nvSpPr>
        <p:spPr>
          <a:xfrm>
            <a:off x="5185807" y="1684803"/>
            <a:ext cx="6028853" cy="3488393"/>
          </a:xfrm>
          <a:solidFill>
            <a:schemeClr val="bg1"/>
          </a:solidFill>
        </p:spPr>
        <p:txBody>
          <a:bodyPr anchor="ctr">
            <a:noAutofit/>
          </a:bodyPr>
          <a:lstStyle>
            <a:lvl1pPr marL="0" indent="0" algn="ctr">
              <a:buNone/>
              <a:defRPr/>
            </a:lvl1pPr>
          </a:lstStyle>
          <a:p>
            <a:endParaRPr lang="en-US" dirty="0"/>
          </a:p>
        </p:txBody>
      </p:sp>
    </p:spTree>
    <p:extLst>
      <p:ext uri="{BB962C8B-B14F-4D97-AF65-F5344CB8AC3E}">
        <p14:creationId xmlns:p14="http://schemas.microsoft.com/office/powerpoint/2010/main" val="326081417"/>
      </p:ext>
    </p:extLst>
  </p:cSld>
  <p:clrMapOvr>
    <a:masterClrMapping/>
  </p:clrMapOvr>
</p:sldLayout>
</file>

<file path=ppt/slideLayouts/slideLayout682.xml><?xml version="1.0" encoding="utf-8"?>
<p:sldLayout xmlns:a="http://schemas.openxmlformats.org/drawingml/2006/main" xmlns:r="http://schemas.openxmlformats.org/officeDocument/2006/relationships" xmlns:p="http://schemas.openxmlformats.org/presentationml/2006/main" userDrawn="1">
  <p:cSld name="Green Backgrou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3279896022"/>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683.xml><?xml version="1.0" encoding="utf-8"?>
<p:sldLayout xmlns:a="http://schemas.openxmlformats.org/drawingml/2006/main" xmlns:r="http://schemas.openxmlformats.org/officeDocument/2006/relationships" xmlns:p="http://schemas.openxmlformats.org/presentationml/2006/main" userDrawn="1">
  <p:cSld name="Section Dividers 2">
    <p:spTree>
      <p:nvGrpSpPr>
        <p:cNvPr id="1" name=""/>
        <p:cNvGrpSpPr/>
        <p:nvPr/>
      </p:nvGrpSpPr>
      <p:grpSpPr>
        <a:xfrm>
          <a:off x="0" y="0"/>
          <a:ext cx="0" cy="0"/>
          <a:chOff x="0" y="0"/>
          <a:chExt cx="0" cy="0"/>
        </a:xfrm>
      </p:grpSpPr>
      <p:pic>
        <p:nvPicPr>
          <p:cNvPr id="7" name="OT_Step_Gradients_RGB_Step_Square_1A.png">
            <a:extLst>
              <a:ext uri="{FF2B5EF4-FFF2-40B4-BE49-F238E27FC236}">
                <a16:creationId xmlns:a16="http://schemas.microsoft.com/office/drawing/2014/main" id="{4F4C4502-B1C5-11D5-EECE-8729435E0DB2}"/>
              </a:ext>
            </a:extLst>
          </p:cNvPr>
          <p:cNvPicPr>
            <a:picLocks noChangeAspect="1"/>
          </p:cNvPicPr>
          <p:nvPr userDrawn="1"/>
        </p:nvPicPr>
        <p:blipFill>
          <a:blip r:embed="rId2"/>
          <a:srcRect b="4452"/>
          <a:stretch>
            <a:fillRect/>
          </a:stretch>
        </p:blipFill>
        <p:spPr>
          <a:xfrm>
            <a:off x="0" y="284"/>
            <a:ext cx="12187239" cy="6540501"/>
          </a:xfrm>
          <a:prstGeom prst="rect">
            <a:avLst/>
          </a:prstGeom>
          <a:ln w="12700">
            <a:miter lim="400000"/>
          </a:ln>
        </p:spPr>
      </p:pic>
      <p:sp>
        <p:nvSpPr>
          <p:cNvPr id="2" name="Title 1">
            <a:extLst>
              <a:ext uri="{FF2B5EF4-FFF2-40B4-BE49-F238E27FC236}">
                <a16:creationId xmlns:a16="http://schemas.microsoft.com/office/drawing/2014/main" id="{947498AA-1C01-7B2B-9746-50E02DED8B50}"/>
              </a:ext>
            </a:extLst>
          </p:cNvPr>
          <p:cNvSpPr>
            <a:spLocks noGrp="1"/>
          </p:cNvSpPr>
          <p:nvPr>
            <p:ph type="title"/>
          </p:nvPr>
        </p:nvSpPr>
        <p:spPr/>
        <p:txBody>
          <a:bodyPr/>
          <a:lstStyle/>
          <a:p>
            <a:r>
              <a:rPr lang="en-US"/>
              <a:t>Click to edit Master title style</a:t>
            </a:r>
          </a:p>
        </p:txBody>
      </p:sp>
      <p:sp>
        <p:nvSpPr>
          <p:cNvPr id="9" name="Line">
            <a:extLst>
              <a:ext uri="{FF2B5EF4-FFF2-40B4-BE49-F238E27FC236}">
                <a16:creationId xmlns:a16="http://schemas.microsoft.com/office/drawing/2014/main" id="{D7BF7B95-BE95-554E-F529-C6BDE2A139FD}"/>
              </a:ext>
            </a:extLst>
          </p:cNvPr>
          <p:cNvSpPr/>
          <p:nvPr userDrawn="1"/>
        </p:nvSpPr>
        <p:spPr>
          <a:xfrm flipV="1">
            <a:off x="11446329" y="6638556"/>
            <a:ext cx="0" cy="121675"/>
          </a:xfrm>
          <a:prstGeom prst="line">
            <a:avLst/>
          </a:prstGeom>
          <a:ln w="25400">
            <a:solidFill>
              <a:srgbClr val="7F7F7F">
                <a:alpha val="30643"/>
              </a:srgbClr>
            </a:solidFill>
            <a:miter lim="400000"/>
          </a:ln>
        </p:spPr>
        <p:txBody>
          <a:bodyPr lIns="25390" tIns="25390" rIns="25390" bIns="25390" anchor="ctr"/>
          <a:lstStyle/>
          <a:p>
            <a:pPr defTabSz="228475">
              <a:defRPr sz="4000">
                <a:solidFill>
                  <a:srgbClr val="FFFFFF"/>
                </a:solidFill>
                <a:effectLst>
                  <a:outerShdw blurRad="38100" dist="12700" dir="5400000" rotWithShape="0">
                    <a:srgbClr val="000000">
                      <a:alpha val="50000"/>
                    </a:srgbClr>
                  </a:outerShdw>
                </a:effectLst>
              </a:defRPr>
            </a:pPr>
            <a:endParaRPr sz="1999">
              <a:solidFill>
                <a:srgbClr val="FFFFFF"/>
              </a:solidFill>
              <a:effectLst>
                <a:outerShdw blurRad="38100" dist="12700" dir="5400000" rotWithShape="0">
                  <a:srgbClr val="000000">
                    <a:alpha val="50000"/>
                  </a:srgbClr>
                </a:outerShdw>
              </a:effectLst>
              <a:latin typeface="Univers Light" panose="020B0403020202020204" pitchFamily="34" charset="0"/>
            </a:endParaRPr>
          </a:p>
        </p:txBody>
      </p:sp>
      <p:sp>
        <p:nvSpPr>
          <p:cNvPr id="5" name="Shape">
            <a:extLst>
              <a:ext uri="{FF2B5EF4-FFF2-40B4-BE49-F238E27FC236}">
                <a16:creationId xmlns:a16="http://schemas.microsoft.com/office/drawing/2014/main" id="{2852362C-1621-38B3-8AE0-FCA8F895BB6D}"/>
              </a:ext>
            </a:extLst>
          </p:cNvPr>
          <p:cNvSpPr/>
          <p:nvPr userDrawn="1"/>
        </p:nvSpPr>
        <p:spPr>
          <a:xfrm>
            <a:off x="10407192" y="6618423"/>
            <a:ext cx="880747" cy="155544"/>
          </a:xfrm>
          <a:custGeom>
            <a:avLst/>
            <a:gdLst/>
            <a:ahLst/>
            <a:cxnLst>
              <a:cxn ang="0">
                <a:pos x="wd2" y="hd2"/>
              </a:cxn>
              <a:cxn ang="5400000">
                <a:pos x="wd2" y="hd2"/>
              </a:cxn>
              <a:cxn ang="10800000">
                <a:pos x="wd2" y="hd2"/>
              </a:cxn>
              <a:cxn ang="16200000">
                <a:pos x="wd2" y="hd2"/>
              </a:cxn>
            </a:cxnLst>
            <a:rect l="0" t="0" r="r" b="b"/>
            <a:pathLst>
              <a:path w="21600" h="21600" extrusionOk="0">
                <a:moveTo>
                  <a:pt x="10009" y="0"/>
                </a:moveTo>
                <a:cubicBezTo>
                  <a:pt x="10009" y="99"/>
                  <a:pt x="10007" y="892"/>
                  <a:pt x="10001" y="1487"/>
                </a:cubicBezTo>
                <a:cubicBezTo>
                  <a:pt x="9996" y="2086"/>
                  <a:pt x="9988" y="2589"/>
                  <a:pt x="9977" y="2990"/>
                </a:cubicBezTo>
                <a:cubicBezTo>
                  <a:pt x="9963" y="3718"/>
                  <a:pt x="9935" y="4199"/>
                  <a:pt x="9894" y="4430"/>
                </a:cubicBezTo>
                <a:cubicBezTo>
                  <a:pt x="9852" y="4665"/>
                  <a:pt x="9770" y="4801"/>
                  <a:pt x="9645" y="4839"/>
                </a:cubicBezTo>
                <a:cubicBezTo>
                  <a:pt x="9595" y="4862"/>
                  <a:pt x="9522" y="4876"/>
                  <a:pt x="9426" y="4884"/>
                </a:cubicBezTo>
                <a:cubicBezTo>
                  <a:pt x="9371" y="4891"/>
                  <a:pt x="9384" y="4896"/>
                  <a:pt x="9344" y="4896"/>
                </a:cubicBezTo>
                <a:lnTo>
                  <a:pt x="9344" y="6855"/>
                </a:lnTo>
                <a:lnTo>
                  <a:pt x="9940" y="6855"/>
                </a:lnTo>
                <a:lnTo>
                  <a:pt x="9940" y="9573"/>
                </a:lnTo>
                <a:lnTo>
                  <a:pt x="9940" y="9573"/>
                </a:lnTo>
                <a:lnTo>
                  <a:pt x="9940" y="17585"/>
                </a:lnTo>
                <a:cubicBezTo>
                  <a:pt x="9940" y="19936"/>
                  <a:pt x="10178" y="21278"/>
                  <a:pt x="10593" y="21278"/>
                </a:cubicBezTo>
                <a:lnTo>
                  <a:pt x="11307" y="21278"/>
                </a:lnTo>
                <a:lnTo>
                  <a:pt x="11307" y="19061"/>
                </a:lnTo>
                <a:lnTo>
                  <a:pt x="10806" y="19044"/>
                </a:lnTo>
                <a:cubicBezTo>
                  <a:pt x="10610" y="19044"/>
                  <a:pt x="10539" y="18642"/>
                  <a:pt x="10539" y="17531"/>
                </a:cubicBezTo>
                <a:lnTo>
                  <a:pt x="10539" y="6855"/>
                </a:lnTo>
                <a:lnTo>
                  <a:pt x="11307" y="6855"/>
                </a:lnTo>
                <a:lnTo>
                  <a:pt x="11307" y="4463"/>
                </a:lnTo>
                <a:lnTo>
                  <a:pt x="10539" y="4463"/>
                </a:lnTo>
                <a:lnTo>
                  <a:pt x="10539" y="0"/>
                </a:lnTo>
                <a:lnTo>
                  <a:pt x="10009" y="0"/>
                </a:lnTo>
                <a:close/>
                <a:moveTo>
                  <a:pt x="20302" y="0"/>
                </a:moveTo>
                <a:cubicBezTo>
                  <a:pt x="20302" y="99"/>
                  <a:pt x="20299" y="892"/>
                  <a:pt x="20294" y="1487"/>
                </a:cubicBezTo>
                <a:cubicBezTo>
                  <a:pt x="20289" y="2086"/>
                  <a:pt x="20281" y="2589"/>
                  <a:pt x="20270" y="2990"/>
                </a:cubicBezTo>
                <a:cubicBezTo>
                  <a:pt x="20255" y="3718"/>
                  <a:pt x="20228" y="4199"/>
                  <a:pt x="20187" y="4430"/>
                </a:cubicBezTo>
                <a:cubicBezTo>
                  <a:pt x="20146" y="4665"/>
                  <a:pt x="20063" y="4801"/>
                  <a:pt x="19938" y="4839"/>
                </a:cubicBezTo>
                <a:cubicBezTo>
                  <a:pt x="19888" y="4862"/>
                  <a:pt x="19815" y="4876"/>
                  <a:pt x="19719" y="4884"/>
                </a:cubicBezTo>
                <a:cubicBezTo>
                  <a:pt x="19664" y="4891"/>
                  <a:pt x="19677" y="4896"/>
                  <a:pt x="19638" y="4896"/>
                </a:cubicBezTo>
                <a:lnTo>
                  <a:pt x="19638" y="6855"/>
                </a:lnTo>
                <a:lnTo>
                  <a:pt x="20233" y="6855"/>
                </a:lnTo>
                <a:lnTo>
                  <a:pt x="20233" y="9573"/>
                </a:lnTo>
                <a:lnTo>
                  <a:pt x="20233" y="9573"/>
                </a:lnTo>
                <a:lnTo>
                  <a:pt x="20233" y="17585"/>
                </a:lnTo>
                <a:cubicBezTo>
                  <a:pt x="20233" y="19936"/>
                  <a:pt x="20471" y="21278"/>
                  <a:pt x="20886" y="21278"/>
                </a:cubicBezTo>
                <a:lnTo>
                  <a:pt x="21600" y="21278"/>
                </a:lnTo>
                <a:lnTo>
                  <a:pt x="21600" y="19061"/>
                </a:lnTo>
                <a:lnTo>
                  <a:pt x="21099" y="19044"/>
                </a:lnTo>
                <a:cubicBezTo>
                  <a:pt x="20903" y="19044"/>
                  <a:pt x="20832" y="18642"/>
                  <a:pt x="20832" y="17531"/>
                </a:cubicBezTo>
                <a:lnTo>
                  <a:pt x="20832" y="6855"/>
                </a:lnTo>
                <a:lnTo>
                  <a:pt x="21600" y="6855"/>
                </a:lnTo>
                <a:lnTo>
                  <a:pt x="21600" y="4463"/>
                </a:lnTo>
                <a:lnTo>
                  <a:pt x="20832" y="4463"/>
                </a:lnTo>
                <a:lnTo>
                  <a:pt x="20832" y="0"/>
                </a:lnTo>
                <a:lnTo>
                  <a:pt x="20302" y="0"/>
                </a:lnTo>
                <a:close/>
                <a:moveTo>
                  <a:pt x="1492" y="4127"/>
                </a:moveTo>
                <a:cubicBezTo>
                  <a:pt x="668" y="4127"/>
                  <a:pt x="0" y="7722"/>
                  <a:pt x="0" y="12864"/>
                </a:cubicBezTo>
                <a:cubicBezTo>
                  <a:pt x="0" y="18005"/>
                  <a:pt x="668" y="21600"/>
                  <a:pt x="1492" y="21600"/>
                </a:cubicBezTo>
                <a:cubicBezTo>
                  <a:pt x="2326" y="21600"/>
                  <a:pt x="2981" y="18005"/>
                  <a:pt x="2981" y="12864"/>
                </a:cubicBezTo>
                <a:cubicBezTo>
                  <a:pt x="2981" y="7722"/>
                  <a:pt x="2320" y="4127"/>
                  <a:pt x="1492" y="4127"/>
                </a:cubicBezTo>
                <a:close/>
                <a:moveTo>
                  <a:pt x="5029" y="4127"/>
                </a:moveTo>
                <a:cubicBezTo>
                  <a:pt x="4441" y="4127"/>
                  <a:pt x="4082" y="6042"/>
                  <a:pt x="3914" y="9671"/>
                </a:cubicBezTo>
                <a:lnTo>
                  <a:pt x="3914" y="4463"/>
                </a:lnTo>
                <a:lnTo>
                  <a:pt x="3354" y="4463"/>
                </a:lnTo>
                <a:lnTo>
                  <a:pt x="3354" y="21278"/>
                </a:lnTo>
                <a:lnTo>
                  <a:pt x="3969" y="21278"/>
                </a:lnTo>
                <a:lnTo>
                  <a:pt x="3969" y="11637"/>
                </a:lnTo>
                <a:cubicBezTo>
                  <a:pt x="3969" y="9722"/>
                  <a:pt x="4194" y="7017"/>
                  <a:pt x="4740" y="7017"/>
                </a:cubicBezTo>
                <a:cubicBezTo>
                  <a:pt x="5151" y="7017"/>
                  <a:pt x="5359" y="8780"/>
                  <a:pt x="5359" y="11015"/>
                </a:cubicBezTo>
                <a:lnTo>
                  <a:pt x="5359" y="21278"/>
                </a:lnTo>
                <a:lnTo>
                  <a:pt x="5974" y="21278"/>
                </a:lnTo>
                <a:lnTo>
                  <a:pt x="5974" y="9739"/>
                </a:lnTo>
                <a:cubicBezTo>
                  <a:pt x="5974" y="5993"/>
                  <a:pt x="5559" y="4127"/>
                  <a:pt x="5029" y="4127"/>
                </a:cubicBezTo>
                <a:close/>
                <a:moveTo>
                  <a:pt x="7817" y="4127"/>
                </a:moveTo>
                <a:cubicBezTo>
                  <a:pt x="6966" y="4127"/>
                  <a:pt x="6364" y="7654"/>
                  <a:pt x="6364" y="12998"/>
                </a:cubicBezTo>
                <a:cubicBezTo>
                  <a:pt x="6364" y="17854"/>
                  <a:pt x="6868" y="21600"/>
                  <a:pt x="7835" y="21600"/>
                </a:cubicBezTo>
                <a:cubicBezTo>
                  <a:pt x="8752" y="21600"/>
                  <a:pt x="9182" y="18234"/>
                  <a:pt x="9208" y="15227"/>
                </a:cubicBezTo>
                <a:lnTo>
                  <a:pt x="8580" y="15227"/>
                </a:lnTo>
                <a:cubicBezTo>
                  <a:pt x="8535" y="17646"/>
                  <a:pt x="8360" y="19131"/>
                  <a:pt x="7841" y="19131"/>
                </a:cubicBezTo>
                <a:cubicBezTo>
                  <a:pt x="7322" y="19131"/>
                  <a:pt x="7049" y="16846"/>
                  <a:pt x="7049" y="13066"/>
                </a:cubicBezTo>
                <a:lnTo>
                  <a:pt x="7049" y="12763"/>
                </a:lnTo>
                <a:lnTo>
                  <a:pt x="9226" y="12763"/>
                </a:lnTo>
                <a:cubicBezTo>
                  <a:pt x="9208" y="7453"/>
                  <a:pt x="8731" y="4127"/>
                  <a:pt x="7817" y="4127"/>
                </a:cubicBezTo>
                <a:close/>
                <a:moveTo>
                  <a:pt x="18199" y="4137"/>
                </a:moveTo>
                <a:cubicBezTo>
                  <a:pt x="17553" y="4137"/>
                  <a:pt x="17102" y="5916"/>
                  <a:pt x="17102" y="9039"/>
                </a:cubicBezTo>
                <a:cubicBezTo>
                  <a:pt x="17102" y="15321"/>
                  <a:pt x="18863" y="12568"/>
                  <a:pt x="18863" y="16660"/>
                </a:cubicBezTo>
                <a:cubicBezTo>
                  <a:pt x="18863" y="18039"/>
                  <a:pt x="18632" y="18913"/>
                  <a:pt x="18282" y="18913"/>
                </a:cubicBezTo>
                <a:cubicBezTo>
                  <a:pt x="17888" y="18913"/>
                  <a:pt x="17655" y="17948"/>
                  <a:pt x="17613" y="16470"/>
                </a:cubicBezTo>
                <a:lnTo>
                  <a:pt x="17003" y="16470"/>
                </a:lnTo>
                <a:cubicBezTo>
                  <a:pt x="17039" y="19560"/>
                  <a:pt x="17537" y="21600"/>
                  <a:pt x="18282" y="21600"/>
                </a:cubicBezTo>
                <a:cubicBezTo>
                  <a:pt x="18946" y="21600"/>
                  <a:pt x="19444" y="19818"/>
                  <a:pt x="19444" y="16493"/>
                </a:cubicBezTo>
                <a:cubicBezTo>
                  <a:pt x="19444" y="10213"/>
                  <a:pt x="17683" y="12936"/>
                  <a:pt x="17683" y="8870"/>
                </a:cubicBezTo>
                <a:cubicBezTo>
                  <a:pt x="17683" y="7631"/>
                  <a:pt x="17891" y="6822"/>
                  <a:pt x="18199" y="6822"/>
                </a:cubicBezTo>
                <a:cubicBezTo>
                  <a:pt x="18561" y="6822"/>
                  <a:pt x="18760" y="7727"/>
                  <a:pt x="18784" y="9171"/>
                </a:cubicBezTo>
                <a:lnTo>
                  <a:pt x="19390" y="9171"/>
                </a:lnTo>
                <a:cubicBezTo>
                  <a:pt x="19378" y="6184"/>
                  <a:pt x="18934" y="4137"/>
                  <a:pt x="18199" y="4137"/>
                </a:cubicBezTo>
                <a:close/>
                <a:moveTo>
                  <a:pt x="11815" y="4461"/>
                </a:moveTo>
                <a:lnTo>
                  <a:pt x="11815" y="21276"/>
                </a:lnTo>
                <a:lnTo>
                  <a:pt x="12426" y="21276"/>
                </a:lnTo>
                <a:lnTo>
                  <a:pt x="12426" y="13672"/>
                </a:lnTo>
                <a:cubicBezTo>
                  <a:pt x="12426" y="13086"/>
                  <a:pt x="12433" y="12500"/>
                  <a:pt x="12451" y="11922"/>
                </a:cubicBezTo>
                <a:cubicBezTo>
                  <a:pt x="12541" y="8873"/>
                  <a:pt x="12819" y="7815"/>
                  <a:pt x="13253" y="7815"/>
                </a:cubicBezTo>
                <a:cubicBezTo>
                  <a:pt x="13325" y="7815"/>
                  <a:pt x="13405" y="7850"/>
                  <a:pt x="13611" y="7916"/>
                </a:cubicBezTo>
                <a:lnTo>
                  <a:pt x="13611" y="7519"/>
                </a:lnTo>
                <a:lnTo>
                  <a:pt x="13611" y="4463"/>
                </a:lnTo>
                <a:lnTo>
                  <a:pt x="13188" y="4463"/>
                </a:lnTo>
                <a:cubicBezTo>
                  <a:pt x="12921" y="4463"/>
                  <a:pt x="12698" y="5361"/>
                  <a:pt x="12580" y="6714"/>
                </a:cubicBezTo>
                <a:lnTo>
                  <a:pt x="12580" y="6716"/>
                </a:lnTo>
                <a:cubicBezTo>
                  <a:pt x="12488" y="7619"/>
                  <a:pt x="12377" y="9663"/>
                  <a:pt x="12373" y="9737"/>
                </a:cubicBezTo>
                <a:lnTo>
                  <a:pt x="12373" y="4461"/>
                </a:lnTo>
                <a:lnTo>
                  <a:pt x="11815" y="4461"/>
                </a:lnTo>
                <a:close/>
                <a:moveTo>
                  <a:pt x="14008" y="4463"/>
                </a:moveTo>
                <a:lnTo>
                  <a:pt x="14008" y="15988"/>
                </a:lnTo>
                <a:cubicBezTo>
                  <a:pt x="14008" y="19735"/>
                  <a:pt x="14411" y="21600"/>
                  <a:pt x="14927" y="21600"/>
                </a:cubicBezTo>
                <a:cubicBezTo>
                  <a:pt x="15500" y="21600"/>
                  <a:pt x="15850" y="19685"/>
                  <a:pt x="15986" y="16056"/>
                </a:cubicBezTo>
                <a:lnTo>
                  <a:pt x="15986" y="21278"/>
                </a:lnTo>
                <a:lnTo>
                  <a:pt x="16571" y="21278"/>
                </a:lnTo>
                <a:lnTo>
                  <a:pt x="16571" y="4463"/>
                </a:lnTo>
                <a:lnTo>
                  <a:pt x="15960" y="4463"/>
                </a:lnTo>
                <a:lnTo>
                  <a:pt x="15960" y="14090"/>
                </a:lnTo>
                <a:cubicBezTo>
                  <a:pt x="15960" y="16005"/>
                  <a:pt x="15740" y="18711"/>
                  <a:pt x="15209" y="18711"/>
                </a:cubicBezTo>
                <a:cubicBezTo>
                  <a:pt x="14809" y="18711"/>
                  <a:pt x="14619" y="16947"/>
                  <a:pt x="14619" y="14712"/>
                </a:cubicBezTo>
                <a:lnTo>
                  <a:pt x="14619" y="4463"/>
                </a:lnTo>
                <a:lnTo>
                  <a:pt x="14008" y="4463"/>
                </a:lnTo>
                <a:close/>
                <a:moveTo>
                  <a:pt x="1498" y="6411"/>
                </a:moveTo>
                <a:cubicBezTo>
                  <a:pt x="1993" y="6411"/>
                  <a:pt x="2299" y="8596"/>
                  <a:pt x="2299" y="12864"/>
                </a:cubicBezTo>
                <a:cubicBezTo>
                  <a:pt x="2299" y="16846"/>
                  <a:pt x="1993" y="19281"/>
                  <a:pt x="1498" y="19281"/>
                </a:cubicBezTo>
                <a:cubicBezTo>
                  <a:pt x="1006" y="19281"/>
                  <a:pt x="682" y="16846"/>
                  <a:pt x="682" y="12864"/>
                </a:cubicBezTo>
                <a:cubicBezTo>
                  <a:pt x="682" y="8596"/>
                  <a:pt x="1006" y="6411"/>
                  <a:pt x="1498" y="6411"/>
                </a:cubicBezTo>
                <a:close/>
                <a:moveTo>
                  <a:pt x="7823" y="6596"/>
                </a:moveTo>
                <a:cubicBezTo>
                  <a:pt x="8313" y="6596"/>
                  <a:pt x="8530" y="8704"/>
                  <a:pt x="8549" y="10926"/>
                </a:cubicBezTo>
                <a:lnTo>
                  <a:pt x="7078" y="10926"/>
                </a:lnTo>
                <a:cubicBezTo>
                  <a:pt x="7154" y="8079"/>
                  <a:pt x="7412" y="6596"/>
                  <a:pt x="7823" y="6596"/>
                </a:cubicBezTo>
                <a:close/>
              </a:path>
            </a:pathLst>
          </a:custGeom>
          <a:solidFill>
            <a:schemeClr val="bg1"/>
          </a:solidFill>
          <a:ln w="12700">
            <a:miter lim="400000"/>
          </a:ln>
        </p:spPr>
        <p:txBody>
          <a:bodyPr lIns="0" tIns="0" rIns="0" bIns="0" anchor="ctr"/>
          <a:lstStyle/>
          <a:p>
            <a:pPr algn="l" defTabSz="228509">
              <a:defRPr sz="1200"/>
            </a:pPr>
            <a:endParaRPr sz="600"/>
          </a:p>
        </p:txBody>
      </p:sp>
      <p:sp>
        <p:nvSpPr>
          <p:cNvPr id="11" name="© 2022 OneTrust, LLC. All Rights Reserved.">
            <a:extLst>
              <a:ext uri="{FF2B5EF4-FFF2-40B4-BE49-F238E27FC236}">
                <a16:creationId xmlns:a16="http://schemas.microsoft.com/office/drawing/2014/main" id="{85493FAE-4318-725E-9017-92EE91C11B0C}"/>
              </a:ext>
            </a:extLst>
          </p:cNvPr>
          <p:cNvSpPr txBox="1"/>
          <p:nvPr userDrawn="1"/>
        </p:nvSpPr>
        <p:spPr>
          <a:xfrm>
            <a:off x="323141" y="6589118"/>
            <a:ext cx="3169804" cy="22055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25390" tIns="25390" rIns="25390" bIns="25390" anchor="ctr">
            <a:spAutoFit/>
          </a:bodyPr>
          <a:lstStyle>
            <a:lvl1pPr algn="l" defTabSz="457200">
              <a:defRPr sz="2200">
                <a:solidFill>
                  <a:srgbClr val="7F7F7F"/>
                </a:solidFill>
                <a:latin typeface="Univers Light"/>
                <a:ea typeface="Univers Light"/>
                <a:cs typeface="Univers Light"/>
                <a:sym typeface="Univers Light"/>
              </a:defRPr>
            </a:lvl1pPr>
          </a:lstStyle>
          <a:p>
            <a:pPr marL="0" marR="0" lvl="0" indent="0" algn="l" defTabSz="457200" eaLnBrk="1" fontAlgn="auto" latinLnBrk="0" hangingPunct="1">
              <a:lnSpc>
                <a:spcPct val="100000"/>
              </a:lnSpc>
              <a:spcBef>
                <a:spcPts val="0"/>
              </a:spcBef>
              <a:spcAft>
                <a:spcPts val="0"/>
              </a:spcAft>
              <a:buClrTx/>
              <a:buSzTx/>
              <a:buFontTx/>
              <a:buNone/>
              <a:tabLst/>
              <a:defRPr/>
            </a:pPr>
            <a:r>
              <a:rPr kumimoji="0" sz="1100" b="0" i="0" u="none" strike="noStrike" kern="0" cap="none" spc="0" normalizeH="0" baseline="0" noProof="0">
                <a:ln>
                  <a:noFill/>
                </a:ln>
                <a:solidFill>
                  <a:schemeClr val="bg1"/>
                </a:solidFill>
                <a:effectLst/>
                <a:uLnTx/>
                <a:uFillTx/>
                <a:latin typeface="Univers Light"/>
                <a:sym typeface="Univers Light"/>
              </a:rPr>
              <a:t>© 2022 OneTrust, LLC</a:t>
            </a:r>
          </a:p>
        </p:txBody>
      </p:sp>
    </p:spTree>
    <p:extLst>
      <p:ext uri="{BB962C8B-B14F-4D97-AF65-F5344CB8AC3E}">
        <p14:creationId xmlns:p14="http://schemas.microsoft.com/office/powerpoint/2010/main" val="2533878122"/>
      </p:ext>
    </p:extLst>
  </p:cSld>
  <p:clrMapOvr>
    <a:masterClrMapping/>
  </p:clrMapOvr>
</p:sldLayout>
</file>

<file path=ppt/slideLayouts/slideLayout684.xml><?xml version="1.0" encoding="utf-8"?>
<p:sldLayout xmlns:a="http://schemas.openxmlformats.org/drawingml/2006/main" xmlns:r="http://schemas.openxmlformats.org/officeDocument/2006/relationships" xmlns:p="http://schemas.openxmlformats.org/presentationml/2006/main" userDrawn="1">
  <p:cSld name="Big Idea on Gradient Background 4">
    <p:spTree>
      <p:nvGrpSpPr>
        <p:cNvPr id="1" name=""/>
        <p:cNvGrpSpPr/>
        <p:nvPr/>
      </p:nvGrpSpPr>
      <p:grpSpPr>
        <a:xfrm>
          <a:off x="0" y="0"/>
          <a:ext cx="0" cy="0"/>
          <a:chOff x="0" y="0"/>
          <a:chExt cx="0" cy="0"/>
        </a:xfrm>
      </p:grpSpPr>
      <p:pic>
        <p:nvPicPr>
          <p:cNvPr id="9" name="Background 4.jpg" descr="Background 4.jpg">
            <a:extLst>
              <a:ext uri="{FF2B5EF4-FFF2-40B4-BE49-F238E27FC236}">
                <a16:creationId xmlns:a16="http://schemas.microsoft.com/office/drawing/2014/main" id="{7065C7D5-5919-8851-317F-E5B7EDC9AFCD}"/>
              </a:ext>
            </a:extLst>
          </p:cNvPr>
          <p:cNvPicPr>
            <a:picLocks noChangeAspect="1"/>
          </p:cNvPicPr>
          <p:nvPr userDrawn="1"/>
        </p:nvPicPr>
        <p:blipFill>
          <a:blip r:embed="rId2">
            <a:alphaModFix amt="85217"/>
          </a:blip>
          <a:srcRect b="4714"/>
          <a:stretch>
            <a:fillRect/>
          </a:stretch>
        </p:blipFill>
        <p:spPr>
          <a:xfrm>
            <a:off x="0" y="-6066"/>
            <a:ext cx="12187239" cy="6540500"/>
          </a:xfrm>
          <a:prstGeom prst="rect">
            <a:avLst/>
          </a:prstGeom>
          <a:ln w="12700">
            <a:miter lim="400000"/>
          </a:ln>
        </p:spPr>
      </p:pic>
      <p:sp>
        <p:nvSpPr>
          <p:cNvPr id="7" name="Shape">
            <a:extLst>
              <a:ext uri="{FF2B5EF4-FFF2-40B4-BE49-F238E27FC236}">
                <a16:creationId xmlns:a16="http://schemas.microsoft.com/office/drawing/2014/main" id="{9DBFE694-9A5D-2F1F-CA15-B90A72514403}"/>
              </a:ext>
            </a:extLst>
          </p:cNvPr>
          <p:cNvSpPr/>
          <p:nvPr userDrawn="1"/>
        </p:nvSpPr>
        <p:spPr>
          <a:xfrm>
            <a:off x="0" y="6534434"/>
            <a:ext cx="12187238" cy="31721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65"/>
                </a:lnTo>
                <a:lnTo>
                  <a:pt x="1959" y="21565"/>
                </a:lnTo>
                <a:lnTo>
                  <a:pt x="3203" y="21565"/>
                </a:lnTo>
                <a:lnTo>
                  <a:pt x="4449" y="21565"/>
                </a:lnTo>
                <a:lnTo>
                  <a:pt x="5690" y="21565"/>
                </a:lnTo>
                <a:lnTo>
                  <a:pt x="5690" y="21600"/>
                </a:lnTo>
                <a:lnTo>
                  <a:pt x="6937" y="21600"/>
                </a:lnTo>
                <a:lnTo>
                  <a:pt x="6942" y="21600"/>
                </a:lnTo>
                <a:lnTo>
                  <a:pt x="8188" y="21600"/>
                </a:lnTo>
                <a:lnTo>
                  <a:pt x="9434" y="21600"/>
                </a:lnTo>
                <a:lnTo>
                  <a:pt x="9439" y="21600"/>
                </a:lnTo>
                <a:lnTo>
                  <a:pt x="10681" y="21600"/>
                </a:lnTo>
                <a:lnTo>
                  <a:pt x="10691" y="21600"/>
                </a:lnTo>
                <a:lnTo>
                  <a:pt x="11927" y="21600"/>
                </a:lnTo>
                <a:lnTo>
                  <a:pt x="11942" y="21600"/>
                </a:lnTo>
                <a:lnTo>
                  <a:pt x="13173" y="21600"/>
                </a:lnTo>
                <a:lnTo>
                  <a:pt x="13193" y="21600"/>
                </a:lnTo>
                <a:lnTo>
                  <a:pt x="15343" y="21600"/>
                </a:lnTo>
                <a:lnTo>
                  <a:pt x="16594" y="21600"/>
                </a:lnTo>
                <a:lnTo>
                  <a:pt x="17846" y="21600"/>
                </a:lnTo>
                <a:lnTo>
                  <a:pt x="19097" y="21600"/>
                </a:lnTo>
                <a:lnTo>
                  <a:pt x="20349" y="21600"/>
                </a:lnTo>
                <a:lnTo>
                  <a:pt x="21600" y="21600"/>
                </a:lnTo>
                <a:lnTo>
                  <a:pt x="21600" y="0"/>
                </a:lnTo>
                <a:lnTo>
                  <a:pt x="20349" y="0"/>
                </a:lnTo>
                <a:lnTo>
                  <a:pt x="19097" y="0"/>
                </a:lnTo>
                <a:lnTo>
                  <a:pt x="17846" y="0"/>
                </a:lnTo>
                <a:lnTo>
                  <a:pt x="16594" y="0"/>
                </a:lnTo>
                <a:lnTo>
                  <a:pt x="15343" y="0"/>
                </a:lnTo>
                <a:lnTo>
                  <a:pt x="13193" y="0"/>
                </a:lnTo>
                <a:lnTo>
                  <a:pt x="11942" y="0"/>
                </a:lnTo>
                <a:lnTo>
                  <a:pt x="10691" y="0"/>
                </a:lnTo>
                <a:lnTo>
                  <a:pt x="9439" y="0"/>
                </a:lnTo>
                <a:lnTo>
                  <a:pt x="8188" y="0"/>
                </a:lnTo>
                <a:lnTo>
                  <a:pt x="6942" y="0"/>
                </a:lnTo>
                <a:lnTo>
                  <a:pt x="5695" y="0"/>
                </a:lnTo>
                <a:lnTo>
                  <a:pt x="5690" y="0"/>
                </a:lnTo>
                <a:lnTo>
                  <a:pt x="4449" y="0"/>
                </a:lnTo>
                <a:lnTo>
                  <a:pt x="3203" y="0"/>
                </a:lnTo>
                <a:lnTo>
                  <a:pt x="1959" y="0"/>
                </a:lnTo>
                <a:lnTo>
                  <a:pt x="0" y="0"/>
                </a:lnTo>
                <a:close/>
              </a:path>
            </a:pathLst>
          </a:custGeom>
          <a:solidFill>
            <a:srgbClr val="000000">
              <a:alpha val="9339"/>
            </a:srgbClr>
          </a:solidFill>
          <a:ln w="12700">
            <a:miter lim="400000"/>
          </a:ln>
        </p:spPr>
        <p:txBody>
          <a:bodyPr lIns="0" tIns="0" rIns="0" bIns="0" anchor="ctr"/>
          <a:lstStyle/>
          <a:p>
            <a:pPr defTabSz="228475"/>
            <a:endParaRPr sz="600">
              <a:solidFill>
                <a:prstClr val="black"/>
              </a:solidFill>
              <a:latin typeface="Univers Light" panose="020B0403020202020204" pitchFamily="34" charset="0"/>
            </a:endParaRPr>
          </a:p>
        </p:txBody>
      </p:sp>
      <p:sp>
        <p:nvSpPr>
          <p:cNvPr id="8" name="Line">
            <a:extLst>
              <a:ext uri="{FF2B5EF4-FFF2-40B4-BE49-F238E27FC236}">
                <a16:creationId xmlns:a16="http://schemas.microsoft.com/office/drawing/2014/main" id="{6C7DB602-FFB9-F296-C046-E83C1AD02C66}"/>
              </a:ext>
            </a:extLst>
          </p:cNvPr>
          <p:cNvSpPr/>
          <p:nvPr userDrawn="1"/>
        </p:nvSpPr>
        <p:spPr>
          <a:xfrm flipV="1">
            <a:off x="11446329" y="6632205"/>
            <a:ext cx="0" cy="121675"/>
          </a:xfrm>
          <a:prstGeom prst="line">
            <a:avLst/>
          </a:prstGeom>
          <a:ln w="25400">
            <a:solidFill>
              <a:srgbClr val="7F7F7F">
                <a:alpha val="30643"/>
              </a:srgbClr>
            </a:solidFill>
            <a:miter lim="400000"/>
          </a:ln>
        </p:spPr>
        <p:txBody>
          <a:bodyPr lIns="25390" tIns="25390" rIns="25390" bIns="25390" anchor="ctr"/>
          <a:lstStyle/>
          <a:p>
            <a:pPr defTabSz="228475">
              <a:defRPr sz="4000">
                <a:solidFill>
                  <a:srgbClr val="FFFFFF"/>
                </a:solidFill>
                <a:effectLst>
                  <a:outerShdw blurRad="38100" dist="12700" dir="5400000" rotWithShape="0">
                    <a:srgbClr val="000000">
                      <a:alpha val="50000"/>
                    </a:srgbClr>
                  </a:outerShdw>
                </a:effectLst>
              </a:defRPr>
            </a:pPr>
            <a:endParaRPr sz="1999">
              <a:solidFill>
                <a:srgbClr val="FFFFFF"/>
              </a:solidFill>
              <a:effectLst>
                <a:outerShdw blurRad="38100" dist="12700" dir="5400000" rotWithShape="0">
                  <a:srgbClr val="000000">
                    <a:alpha val="50000"/>
                  </a:srgbClr>
                </a:outerShdw>
              </a:effectLst>
              <a:latin typeface="Univers Light" panose="020B0403020202020204" pitchFamily="34" charset="0"/>
            </a:endParaRPr>
          </a:p>
        </p:txBody>
      </p:sp>
      <p:sp>
        <p:nvSpPr>
          <p:cNvPr id="2" name="Title 1">
            <a:extLst>
              <a:ext uri="{FF2B5EF4-FFF2-40B4-BE49-F238E27FC236}">
                <a16:creationId xmlns:a16="http://schemas.microsoft.com/office/drawing/2014/main" id="{74BDED50-3736-0F1B-A283-DDAEB2043AE3}"/>
              </a:ext>
            </a:extLst>
          </p:cNvPr>
          <p:cNvSpPr>
            <a:spLocks noGrp="1"/>
          </p:cNvSpPr>
          <p:nvPr>
            <p:ph type="title" hasCustomPrompt="1"/>
          </p:nvPr>
        </p:nvSpPr>
        <p:spPr/>
        <p:txBody>
          <a:bodyPr/>
          <a:lstStyle/>
          <a:p>
            <a:r>
              <a:rPr lang="en-US"/>
              <a:t>Big idea slide – large text over gradient background. This title should be three or four lines of text. Click to type.</a:t>
            </a:r>
          </a:p>
        </p:txBody>
      </p:sp>
      <p:sp>
        <p:nvSpPr>
          <p:cNvPr id="5" name="Shape">
            <a:extLst>
              <a:ext uri="{FF2B5EF4-FFF2-40B4-BE49-F238E27FC236}">
                <a16:creationId xmlns:a16="http://schemas.microsoft.com/office/drawing/2014/main" id="{FC51A77D-1778-4F8D-9261-A509F4AD4DCF}"/>
              </a:ext>
            </a:extLst>
          </p:cNvPr>
          <p:cNvSpPr/>
          <p:nvPr userDrawn="1"/>
        </p:nvSpPr>
        <p:spPr>
          <a:xfrm>
            <a:off x="10407192" y="6618423"/>
            <a:ext cx="880747" cy="155544"/>
          </a:xfrm>
          <a:custGeom>
            <a:avLst/>
            <a:gdLst/>
            <a:ahLst/>
            <a:cxnLst>
              <a:cxn ang="0">
                <a:pos x="wd2" y="hd2"/>
              </a:cxn>
              <a:cxn ang="5400000">
                <a:pos x="wd2" y="hd2"/>
              </a:cxn>
              <a:cxn ang="10800000">
                <a:pos x="wd2" y="hd2"/>
              </a:cxn>
              <a:cxn ang="16200000">
                <a:pos x="wd2" y="hd2"/>
              </a:cxn>
            </a:cxnLst>
            <a:rect l="0" t="0" r="r" b="b"/>
            <a:pathLst>
              <a:path w="21600" h="21600" extrusionOk="0">
                <a:moveTo>
                  <a:pt x="10009" y="0"/>
                </a:moveTo>
                <a:cubicBezTo>
                  <a:pt x="10009" y="99"/>
                  <a:pt x="10007" y="892"/>
                  <a:pt x="10001" y="1487"/>
                </a:cubicBezTo>
                <a:cubicBezTo>
                  <a:pt x="9996" y="2086"/>
                  <a:pt x="9988" y="2589"/>
                  <a:pt x="9977" y="2990"/>
                </a:cubicBezTo>
                <a:cubicBezTo>
                  <a:pt x="9963" y="3718"/>
                  <a:pt x="9935" y="4199"/>
                  <a:pt x="9894" y="4430"/>
                </a:cubicBezTo>
                <a:cubicBezTo>
                  <a:pt x="9852" y="4665"/>
                  <a:pt x="9770" y="4801"/>
                  <a:pt x="9645" y="4839"/>
                </a:cubicBezTo>
                <a:cubicBezTo>
                  <a:pt x="9595" y="4862"/>
                  <a:pt x="9522" y="4876"/>
                  <a:pt x="9426" y="4884"/>
                </a:cubicBezTo>
                <a:cubicBezTo>
                  <a:pt x="9371" y="4891"/>
                  <a:pt x="9384" y="4896"/>
                  <a:pt x="9344" y="4896"/>
                </a:cubicBezTo>
                <a:lnTo>
                  <a:pt x="9344" y="6855"/>
                </a:lnTo>
                <a:lnTo>
                  <a:pt x="9940" y="6855"/>
                </a:lnTo>
                <a:lnTo>
                  <a:pt x="9940" y="9573"/>
                </a:lnTo>
                <a:lnTo>
                  <a:pt x="9940" y="9573"/>
                </a:lnTo>
                <a:lnTo>
                  <a:pt x="9940" y="17585"/>
                </a:lnTo>
                <a:cubicBezTo>
                  <a:pt x="9940" y="19936"/>
                  <a:pt x="10178" y="21278"/>
                  <a:pt x="10593" y="21278"/>
                </a:cubicBezTo>
                <a:lnTo>
                  <a:pt x="11307" y="21278"/>
                </a:lnTo>
                <a:lnTo>
                  <a:pt x="11307" y="19061"/>
                </a:lnTo>
                <a:lnTo>
                  <a:pt x="10806" y="19044"/>
                </a:lnTo>
                <a:cubicBezTo>
                  <a:pt x="10610" y="19044"/>
                  <a:pt x="10539" y="18642"/>
                  <a:pt x="10539" y="17531"/>
                </a:cubicBezTo>
                <a:lnTo>
                  <a:pt x="10539" y="6855"/>
                </a:lnTo>
                <a:lnTo>
                  <a:pt x="11307" y="6855"/>
                </a:lnTo>
                <a:lnTo>
                  <a:pt x="11307" y="4463"/>
                </a:lnTo>
                <a:lnTo>
                  <a:pt x="10539" y="4463"/>
                </a:lnTo>
                <a:lnTo>
                  <a:pt x="10539" y="0"/>
                </a:lnTo>
                <a:lnTo>
                  <a:pt x="10009" y="0"/>
                </a:lnTo>
                <a:close/>
                <a:moveTo>
                  <a:pt x="20302" y="0"/>
                </a:moveTo>
                <a:cubicBezTo>
                  <a:pt x="20302" y="99"/>
                  <a:pt x="20299" y="892"/>
                  <a:pt x="20294" y="1487"/>
                </a:cubicBezTo>
                <a:cubicBezTo>
                  <a:pt x="20289" y="2086"/>
                  <a:pt x="20281" y="2589"/>
                  <a:pt x="20270" y="2990"/>
                </a:cubicBezTo>
                <a:cubicBezTo>
                  <a:pt x="20255" y="3718"/>
                  <a:pt x="20228" y="4199"/>
                  <a:pt x="20187" y="4430"/>
                </a:cubicBezTo>
                <a:cubicBezTo>
                  <a:pt x="20146" y="4665"/>
                  <a:pt x="20063" y="4801"/>
                  <a:pt x="19938" y="4839"/>
                </a:cubicBezTo>
                <a:cubicBezTo>
                  <a:pt x="19888" y="4862"/>
                  <a:pt x="19815" y="4876"/>
                  <a:pt x="19719" y="4884"/>
                </a:cubicBezTo>
                <a:cubicBezTo>
                  <a:pt x="19664" y="4891"/>
                  <a:pt x="19677" y="4896"/>
                  <a:pt x="19638" y="4896"/>
                </a:cubicBezTo>
                <a:lnTo>
                  <a:pt x="19638" y="6855"/>
                </a:lnTo>
                <a:lnTo>
                  <a:pt x="20233" y="6855"/>
                </a:lnTo>
                <a:lnTo>
                  <a:pt x="20233" y="9573"/>
                </a:lnTo>
                <a:lnTo>
                  <a:pt x="20233" y="9573"/>
                </a:lnTo>
                <a:lnTo>
                  <a:pt x="20233" y="17585"/>
                </a:lnTo>
                <a:cubicBezTo>
                  <a:pt x="20233" y="19936"/>
                  <a:pt x="20471" y="21278"/>
                  <a:pt x="20886" y="21278"/>
                </a:cubicBezTo>
                <a:lnTo>
                  <a:pt x="21600" y="21278"/>
                </a:lnTo>
                <a:lnTo>
                  <a:pt x="21600" y="19061"/>
                </a:lnTo>
                <a:lnTo>
                  <a:pt x="21099" y="19044"/>
                </a:lnTo>
                <a:cubicBezTo>
                  <a:pt x="20903" y="19044"/>
                  <a:pt x="20832" y="18642"/>
                  <a:pt x="20832" y="17531"/>
                </a:cubicBezTo>
                <a:lnTo>
                  <a:pt x="20832" y="6855"/>
                </a:lnTo>
                <a:lnTo>
                  <a:pt x="21600" y="6855"/>
                </a:lnTo>
                <a:lnTo>
                  <a:pt x="21600" y="4463"/>
                </a:lnTo>
                <a:lnTo>
                  <a:pt x="20832" y="4463"/>
                </a:lnTo>
                <a:lnTo>
                  <a:pt x="20832" y="0"/>
                </a:lnTo>
                <a:lnTo>
                  <a:pt x="20302" y="0"/>
                </a:lnTo>
                <a:close/>
                <a:moveTo>
                  <a:pt x="1492" y="4127"/>
                </a:moveTo>
                <a:cubicBezTo>
                  <a:pt x="668" y="4127"/>
                  <a:pt x="0" y="7722"/>
                  <a:pt x="0" y="12864"/>
                </a:cubicBezTo>
                <a:cubicBezTo>
                  <a:pt x="0" y="18005"/>
                  <a:pt x="668" y="21600"/>
                  <a:pt x="1492" y="21600"/>
                </a:cubicBezTo>
                <a:cubicBezTo>
                  <a:pt x="2326" y="21600"/>
                  <a:pt x="2981" y="18005"/>
                  <a:pt x="2981" y="12864"/>
                </a:cubicBezTo>
                <a:cubicBezTo>
                  <a:pt x="2981" y="7722"/>
                  <a:pt x="2320" y="4127"/>
                  <a:pt x="1492" y="4127"/>
                </a:cubicBezTo>
                <a:close/>
                <a:moveTo>
                  <a:pt x="5029" y="4127"/>
                </a:moveTo>
                <a:cubicBezTo>
                  <a:pt x="4441" y="4127"/>
                  <a:pt x="4082" y="6042"/>
                  <a:pt x="3914" y="9671"/>
                </a:cubicBezTo>
                <a:lnTo>
                  <a:pt x="3914" y="4463"/>
                </a:lnTo>
                <a:lnTo>
                  <a:pt x="3354" y="4463"/>
                </a:lnTo>
                <a:lnTo>
                  <a:pt x="3354" y="21278"/>
                </a:lnTo>
                <a:lnTo>
                  <a:pt x="3969" y="21278"/>
                </a:lnTo>
                <a:lnTo>
                  <a:pt x="3969" y="11637"/>
                </a:lnTo>
                <a:cubicBezTo>
                  <a:pt x="3969" y="9722"/>
                  <a:pt x="4194" y="7017"/>
                  <a:pt x="4740" y="7017"/>
                </a:cubicBezTo>
                <a:cubicBezTo>
                  <a:pt x="5151" y="7017"/>
                  <a:pt x="5359" y="8780"/>
                  <a:pt x="5359" y="11015"/>
                </a:cubicBezTo>
                <a:lnTo>
                  <a:pt x="5359" y="21278"/>
                </a:lnTo>
                <a:lnTo>
                  <a:pt x="5974" y="21278"/>
                </a:lnTo>
                <a:lnTo>
                  <a:pt x="5974" y="9739"/>
                </a:lnTo>
                <a:cubicBezTo>
                  <a:pt x="5974" y="5993"/>
                  <a:pt x="5559" y="4127"/>
                  <a:pt x="5029" y="4127"/>
                </a:cubicBezTo>
                <a:close/>
                <a:moveTo>
                  <a:pt x="7817" y="4127"/>
                </a:moveTo>
                <a:cubicBezTo>
                  <a:pt x="6966" y="4127"/>
                  <a:pt x="6364" y="7654"/>
                  <a:pt x="6364" y="12998"/>
                </a:cubicBezTo>
                <a:cubicBezTo>
                  <a:pt x="6364" y="17854"/>
                  <a:pt x="6868" y="21600"/>
                  <a:pt x="7835" y="21600"/>
                </a:cubicBezTo>
                <a:cubicBezTo>
                  <a:pt x="8752" y="21600"/>
                  <a:pt x="9182" y="18234"/>
                  <a:pt x="9208" y="15227"/>
                </a:cubicBezTo>
                <a:lnTo>
                  <a:pt x="8580" y="15227"/>
                </a:lnTo>
                <a:cubicBezTo>
                  <a:pt x="8535" y="17646"/>
                  <a:pt x="8360" y="19131"/>
                  <a:pt x="7841" y="19131"/>
                </a:cubicBezTo>
                <a:cubicBezTo>
                  <a:pt x="7322" y="19131"/>
                  <a:pt x="7049" y="16846"/>
                  <a:pt x="7049" y="13066"/>
                </a:cubicBezTo>
                <a:lnTo>
                  <a:pt x="7049" y="12763"/>
                </a:lnTo>
                <a:lnTo>
                  <a:pt x="9226" y="12763"/>
                </a:lnTo>
                <a:cubicBezTo>
                  <a:pt x="9208" y="7453"/>
                  <a:pt x="8731" y="4127"/>
                  <a:pt x="7817" y="4127"/>
                </a:cubicBezTo>
                <a:close/>
                <a:moveTo>
                  <a:pt x="18199" y="4137"/>
                </a:moveTo>
                <a:cubicBezTo>
                  <a:pt x="17553" y="4137"/>
                  <a:pt x="17102" y="5916"/>
                  <a:pt x="17102" y="9039"/>
                </a:cubicBezTo>
                <a:cubicBezTo>
                  <a:pt x="17102" y="15321"/>
                  <a:pt x="18863" y="12568"/>
                  <a:pt x="18863" y="16660"/>
                </a:cubicBezTo>
                <a:cubicBezTo>
                  <a:pt x="18863" y="18039"/>
                  <a:pt x="18632" y="18913"/>
                  <a:pt x="18282" y="18913"/>
                </a:cubicBezTo>
                <a:cubicBezTo>
                  <a:pt x="17888" y="18913"/>
                  <a:pt x="17655" y="17948"/>
                  <a:pt x="17613" y="16470"/>
                </a:cubicBezTo>
                <a:lnTo>
                  <a:pt x="17003" y="16470"/>
                </a:lnTo>
                <a:cubicBezTo>
                  <a:pt x="17039" y="19560"/>
                  <a:pt x="17537" y="21600"/>
                  <a:pt x="18282" y="21600"/>
                </a:cubicBezTo>
                <a:cubicBezTo>
                  <a:pt x="18946" y="21600"/>
                  <a:pt x="19444" y="19818"/>
                  <a:pt x="19444" y="16493"/>
                </a:cubicBezTo>
                <a:cubicBezTo>
                  <a:pt x="19444" y="10213"/>
                  <a:pt x="17683" y="12936"/>
                  <a:pt x="17683" y="8870"/>
                </a:cubicBezTo>
                <a:cubicBezTo>
                  <a:pt x="17683" y="7631"/>
                  <a:pt x="17891" y="6822"/>
                  <a:pt x="18199" y="6822"/>
                </a:cubicBezTo>
                <a:cubicBezTo>
                  <a:pt x="18561" y="6822"/>
                  <a:pt x="18760" y="7727"/>
                  <a:pt x="18784" y="9171"/>
                </a:cubicBezTo>
                <a:lnTo>
                  <a:pt x="19390" y="9171"/>
                </a:lnTo>
                <a:cubicBezTo>
                  <a:pt x="19378" y="6184"/>
                  <a:pt x="18934" y="4137"/>
                  <a:pt x="18199" y="4137"/>
                </a:cubicBezTo>
                <a:close/>
                <a:moveTo>
                  <a:pt x="11815" y="4461"/>
                </a:moveTo>
                <a:lnTo>
                  <a:pt x="11815" y="21276"/>
                </a:lnTo>
                <a:lnTo>
                  <a:pt x="12426" y="21276"/>
                </a:lnTo>
                <a:lnTo>
                  <a:pt x="12426" y="13672"/>
                </a:lnTo>
                <a:cubicBezTo>
                  <a:pt x="12426" y="13086"/>
                  <a:pt x="12433" y="12500"/>
                  <a:pt x="12451" y="11922"/>
                </a:cubicBezTo>
                <a:cubicBezTo>
                  <a:pt x="12541" y="8873"/>
                  <a:pt x="12819" y="7815"/>
                  <a:pt x="13253" y="7815"/>
                </a:cubicBezTo>
                <a:cubicBezTo>
                  <a:pt x="13325" y="7815"/>
                  <a:pt x="13405" y="7850"/>
                  <a:pt x="13611" y="7916"/>
                </a:cubicBezTo>
                <a:lnTo>
                  <a:pt x="13611" y="7519"/>
                </a:lnTo>
                <a:lnTo>
                  <a:pt x="13611" y="4463"/>
                </a:lnTo>
                <a:lnTo>
                  <a:pt x="13188" y="4463"/>
                </a:lnTo>
                <a:cubicBezTo>
                  <a:pt x="12921" y="4463"/>
                  <a:pt x="12698" y="5361"/>
                  <a:pt x="12580" y="6714"/>
                </a:cubicBezTo>
                <a:lnTo>
                  <a:pt x="12580" y="6716"/>
                </a:lnTo>
                <a:cubicBezTo>
                  <a:pt x="12488" y="7619"/>
                  <a:pt x="12377" y="9663"/>
                  <a:pt x="12373" y="9737"/>
                </a:cubicBezTo>
                <a:lnTo>
                  <a:pt x="12373" y="4461"/>
                </a:lnTo>
                <a:lnTo>
                  <a:pt x="11815" y="4461"/>
                </a:lnTo>
                <a:close/>
                <a:moveTo>
                  <a:pt x="14008" y="4463"/>
                </a:moveTo>
                <a:lnTo>
                  <a:pt x="14008" y="15988"/>
                </a:lnTo>
                <a:cubicBezTo>
                  <a:pt x="14008" y="19735"/>
                  <a:pt x="14411" y="21600"/>
                  <a:pt x="14927" y="21600"/>
                </a:cubicBezTo>
                <a:cubicBezTo>
                  <a:pt x="15500" y="21600"/>
                  <a:pt x="15850" y="19685"/>
                  <a:pt x="15986" y="16056"/>
                </a:cubicBezTo>
                <a:lnTo>
                  <a:pt x="15986" y="21278"/>
                </a:lnTo>
                <a:lnTo>
                  <a:pt x="16571" y="21278"/>
                </a:lnTo>
                <a:lnTo>
                  <a:pt x="16571" y="4463"/>
                </a:lnTo>
                <a:lnTo>
                  <a:pt x="15960" y="4463"/>
                </a:lnTo>
                <a:lnTo>
                  <a:pt x="15960" y="14090"/>
                </a:lnTo>
                <a:cubicBezTo>
                  <a:pt x="15960" y="16005"/>
                  <a:pt x="15740" y="18711"/>
                  <a:pt x="15209" y="18711"/>
                </a:cubicBezTo>
                <a:cubicBezTo>
                  <a:pt x="14809" y="18711"/>
                  <a:pt x="14619" y="16947"/>
                  <a:pt x="14619" y="14712"/>
                </a:cubicBezTo>
                <a:lnTo>
                  <a:pt x="14619" y="4463"/>
                </a:lnTo>
                <a:lnTo>
                  <a:pt x="14008" y="4463"/>
                </a:lnTo>
                <a:close/>
                <a:moveTo>
                  <a:pt x="1498" y="6411"/>
                </a:moveTo>
                <a:cubicBezTo>
                  <a:pt x="1993" y="6411"/>
                  <a:pt x="2299" y="8596"/>
                  <a:pt x="2299" y="12864"/>
                </a:cubicBezTo>
                <a:cubicBezTo>
                  <a:pt x="2299" y="16846"/>
                  <a:pt x="1993" y="19281"/>
                  <a:pt x="1498" y="19281"/>
                </a:cubicBezTo>
                <a:cubicBezTo>
                  <a:pt x="1006" y="19281"/>
                  <a:pt x="682" y="16846"/>
                  <a:pt x="682" y="12864"/>
                </a:cubicBezTo>
                <a:cubicBezTo>
                  <a:pt x="682" y="8596"/>
                  <a:pt x="1006" y="6411"/>
                  <a:pt x="1498" y="6411"/>
                </a:cubicBezTo>
                <a:close/>
                <a:moveTo>
                  <a:pt x="7823" y="6596"/>
                </a:moveTo>
                <a:cubicBezTo>
                  <a:pt x="8313" y="6596"/>
                  <a:pt x="8530" y="8704"/>
                  <a:pt x="8549" y="10926"/>
                </a:cubicBezTo>
                <a:lnTo>
                  <a:pt x="7078" y="10926"/>
                </a:lnTo>
                <a:cubicBezTo>
                  <a:pt x="7154" y="8079"/>
                  <a:pt x="7412" y="6596"/>
                  <a:pt x="7823" y="6596"/>
                </a:cubicBezTo>
                <a:close/>
              </a:path>
            </a:pathLst>
          </a:custGeom>
          <a:solidFill>
            <a:schemeClr val="bg1"/>
          </a:solidFill>
          <a:ln w="12700">
            <a:miter lim="400000"/>
          </a:ln>
        </p:spPr>
        <p:txBody>
          <a:bodyPr lIns="0" tIns="0" rIns="0" bIns="0" anchor="ctr"/>
          <a:lstStyle/>
          <a:p>
            <a:pPr algn="l" defTabSz="228509">
              <a:defRPr sz="1200"/>
            </a:pPr>
            <a:endParaRPr sz="600">
              <a:latin typeface="Univers Light" panose="020B0403020202020204" pitchFamily="34" charset="0"/>
            </a:endParaRPr>
          </a:p>
        </p:txBody>
      </p:sp>
      <p:sp>
        <p:nvSpPr>
          <p:cNvPr id="10" name="© 2022 OneTrust, LLC. All Rights Reserved.">
            <a:extLst>
              <a:ext uri="{FF2B5EF4-FFF2-40B4-BE49-F238E27FC236}">
                <a16:creationId xmlns:a16="http://schemas.microsoft.com/office/drawing/2014/main" id="{B2F6941C-D859-A504-9A05-58270C94A526}"/>
              </a:ext>
            </a:extLst>
          </p:cNvPr>
          <p:cNvSpPr txBox="1"/>
          <p:nvPr userDrawn="1"/>
        </p:nvSpPr>
        <p:spPr>
          <a:xfrm>
            <a:off x="323141" y="6589118"/>
            <a:ext cx="3169804" cy="2205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390" tIns="25390" rIns="25390" bIns="25390" anchor="ctr">
            <a:spAutoFit/>
          </a:bodyPr>
          <a:lstStyle>
            <a:lvl1pPr algn="l" defTabSz="457200">
              <a:defRPr sz="2200">
                <a:solidFill>
                  <a:srgbClr val="7F7F7F"/>
                </a:solidFill>
                <a:latin typeface="Univers Light"/>
                <a:ea typeface="Univers Light"/>
                <a:cs typeface="Univers Light"/>
                <a:sym typeface="Univers Light"/>
              </a:defRPr>
            </a:lvl1pPr>
          </a:lstStyle>
          <a:p>
            <a:pPr marL="0" marR="0" lvl="0" indent="0" algn="l" defTabSz="457200" eaLnBrk="1" fontAlgn="auto" latinLnBrk="0" hangingPunct="1">
              <a:lnSpc>
                <a:spcPct val="100000"/>
              </a:lnSpc>
              <a:spcBef>
                <a:spcPts val="0"/>
              </a:spcBef>
              <a:spcAft>
                <a:spcPts val="0"/>
              </a:spcAft>
              <a:buClrTx/>
              <a:buSzTx/>
              <a:buFontTx/>
              <a:buNone/>
              <a:tabLst/>
              <a:defRPr/>
            </a:pPr>
            <a:r>
              <a:rPr kumimoji="0" sz="1100" b="0" i="0" u="none" strike="noStrike" kern="0" cap="none" spc="0" normalizeH="0" baseline="0" noProof="0">
                <a:ln>
                  <a:noFill/>
                </a:ln>
                <a:solidFill>
                  <a:schemeClr val="bg1"/>
                </a:solidFill>
                <a:effectLst/>
                <a:uLnTx/>
                <a:uFillTx/>
                <a:latin typeface="Univers Light"/>
                <a:sym typeface="Univers Light"/>
              </a:rPr>
              <a:t>© </a:t>
            </a:r>
            <a:r>
              <a:rPr kumimoji="0" lang="en-US" sz="1100" b="0" i="0" u="none" strike="noStrike" kern="0" cap="none" spc="0" normalizeH="0" baseline="0" noProof="0">
                <a:ln>
                  <a:noFill/>
                </a:ln>
                <a:solidFill>
                  <a:schemeClr val="bg1"/>
                </a:solidFill>
                <a:effectLst/>
                <a:uLnTx/>
                <a:uFillTx/>
                <a:latin typeface="Univers Light"/>
                <a:sym typeface="Univers Light"/>
              </a:rPr>
              <a:t>2024</a:t>
            </a:r>
            <a:r>
              <a:rPr kumimoji="0" sz="1100" b="0" i="0" u="none" strike="noStrike" kern="0" cap="none" spc="0" normalizeH="0" baseline="0" noProof="0">
                <a:ln>
                  <a:noFill/>
                </a:ln>
                <a:solidFill>
                  <a:schemeClr val="bg1"/>
                </a:solidFill>
                <a:effectLst/>
                <a:uLnTx/>
                <a:uFillTx/>
                <a:latin typeface="Univers Light"/>
                <a:sym typeface="Univers Light"/>
              </a:rPr>
              <a:t> OneTrust LLC</a:t>
            </a:r>
          </a:p>
        </p:txBody>
      </p:sp>
    </p:spTree>
    <p:extLst>
      <p:ext uri="{BB962C8B-B14F-4D97-AF65-F5344CB8AC3E}">
        <p14:creationId xmlns:p14="http://schemas.microsoft.com/office/powerpoint/2010/main" val="3850594857"/>
      </p:ext>
    </p:extLst>
  </p:cSld>
  <p:clrMapOvr>
    <a:masterClrMapping/>
  </p:clrMapOvr>
</p:sldLayout>
</file>

<file path=ppt/slideLayouts/slideLayout68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404F2-BE9A-4460-8815-8F645183555F}" type="datetimeFigureOut">
              <a:rPr lang="en-US" smtClean="0"/>
              <a:pPr/>
              <a:t>4/24/2024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6E69268-9C8B-4EBF-A9EE-DC5DC2D48DC3}" type="slidenum">
              <a:rPr lang="en-US" smtClean="0"/>
              <a:pPr/>
              <a:t>‹N°›</a:t>
            </a:fld>
            <a:endParaRPr lang="en-US" dirty="0"/>
          </a:p>
        </p:txBody>
      </p:sp>
    </p:spTree>
    <p:extLst>
      <p:ext uri="{BB962C8B-B14F-4D97-AF65-F5344CB8AC3E}">
        <p14:creationId xmlns:p14="http://schemas.microsoft.com/office/powerpoint/2010/main" val="287527887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White Background 2 Culumn">
    <p:spTree>
      <p:nvGrpSpPr>
        <p:cNvPr id="1" name=""/>
        <p:cNvGrpSpPr/>
        <p:nvPr/>
      </p:nvGrpSpPr>
      <p:grpSpPr>
        <a:xfrm>
          <a:off x="0" y="0"/>
          <a:ext cx="0" cy="0"/>
          <a:chOff x="0" y="0"/>
          <a:chExt cx="0" cy="0"/>
        </a:xfrm>
      </p:grpSpPr>
      <p:sp>
        <p:nvSpPr>
          <p:cNvPr id="8" name="Text Placeholder 28">
            <a:extLst>
              <a:ext uri="{FF2B5EF4-FFF2-40B4-BE49-F238E27FC236}">
                <a16:creationId xmlns:a16="http://schemas.microsoft.com/office/drawing/2014/main" id="{43C7B869-299E-2BCE-3ADB-EBEFB4CDF749}"/>
              </a:ext>
            </a:extLst>
          </p:cNvPr>
          <p:cNvSpPr>
            <a:spLocks noGrp="1"/>
          </p:cNvSpPr>
          <p:nvPr>
            <p:ph type="body" sz="quarter" idx="14"/>
          </p:nvPr>
        </p:nvSpPr>
        <p:spPr>
          <a:xfrm>
            <a:off x="6265195" y="1409699"/>
            <a:ext cx="5575395" cy="1159689"/>
          </a:xfrm>
          <a:prstGeom prst="rect">
            <a:avLst/>
          </a:prstGeom>
        </p:spPr>
        <p:txBody>
          <a:bodyPr vert="horz" lIns="91440" tIns="45720" rIns="91440" bIns="45720" rtlCol="0" anchor="t">
            <a:noAutofit/>
          </a:bodyPr>
          <a:lstStyle>
            <a:lvl1pPr marL="0" indent="0">
              <a:buNone/>
              <a:tabLst/>
              <a:defRPr lang="en-US" sz="3200" smtClean="0">
                <a:latin typeface="Univers Light" panose="020B0403020202020204" pitchFamily="34" charset="0"/>
                <a:ea typeface="+mj-ea"/>
                <a:cs typeface="+mj-cs"/>
              </a:defRPr>
            </a:lvl1pPr>
            <a:lvl2pPr>
              <a:defRPr lang="en-US" smtClean="0"/>
            </a:lvl2pPr>
            <a:lvl3pPr>
              <a:defRPr lang="en-US" smtClean="0"/>
            </a:lvl3pPr>
            <a:lvl4pPr>
              <a:defRPr lang="en-US" smtClean="0"/>
            </a:lvl4pPr>
            <a:lvl5pPr>
              <a:defRPr lang="en-US"/>
            </a:lvl5pPr>
          </a:lstStyle>
          <a:p>
            <a:pPr marL="15875" lvl="0" indent="-15875">
              <a:spcBef>
                <a:spcPct val="0"/>
              </a:spcBef>
            </a:pPr>
            <a:r>
              <a:rPr lang="en-US"/>
              <a:t>Click to edit Master text styles</a:t>
            </a:r>
          </a:p>
        </p:txBody>
      </p:sp>
      <p:sp>
        <p:nvSpPr>
          <p:cNvPr id="12" name="Text Placeholder 28">
            <a:extLst>
              <a:ext uri="{FF2B5EF4-FFF2-40B4-BE49-F238E27FC236}">
                <a16:creationId xmlns:a16="http://schemas.microsoft.com/office/drawing/2014/main" id="{1E24E712-8D8A-7425-52F0-DFB87F48B1B4}"/>
              </a:ext>
            </a:extLst>
          </p:cNvPr>
          <p:cNvSpPr>
            <a:spLocks noGrp="1"/>
          </p:cNvSpPr>
          <p:nvPr>
            <p:ph type="body" sz="quarter" idx="15"/>
          </p:nvPr>
        </p:nvSpPr>
        <p:spPr>
          <a:xfrm>
            <a:off x="304519" y="1409700"/>
            <a:ext cx="5575395" cy="1159689"/>
          </a:xfrm>
          <a:prstGeom prst="rect">
            <a:avLst/>
          </a:prstGeom>
        </p:spPr>
        <p:txBody>
          <a:bodyPr vert="horz" lIns="91440" tIns="45720" rIns="91440" bIns="45720" rtlCol="0" anchor="t">
            <a:noAutofit/>
          </a:bodyPr>
          <a:lstStyle>
            <a:lvl1pPr marL="0" indent="0">
              <a:buNone/>
              <a:tabLst/>
              <a:defRPr lang="en-US" sz="3200" smtClean="0">
                <a:latin typeface="Univers Light" panose="020B0403020202020204" pitchFamily="34" charset="0"/>
                <a:ea typeface="+mj-ea"/>
                <a:cs typeface="+mj-cs"/>
              </a:defRPr>
            </a:lvl1pPr>
            <a:lvl2pPr>
              <a:defRPr lang="en-US" smtClean="0"/>
            </a:lvl2pPr>
            <a:lvl3pPr>
              <a:defRPr lang="en-US" smtClean="0"/>
            </a:lvl3pPr>
            <a:lvl4pPr>
              <a:defRPr lang="en-US" smtClean="0"/>
            </a:lvl4pPr>
            <a:lvl5pPr>
              <a:defRPr lang="en-US"/>
            </a:lvl5pPr>
          </a:lstStyle>
          <a:p>
            <a:pPr marL="15875" lvl="0" indent="-15875">
              <a:spcBef>
                <a:spcPct val="0"/>
              </a:spcBef>
            </a:pPr>
            <a:r>
              <a:rPr lang="en-US"/>
              <a:t>Click to edit Master text styles</a:t>
            </a:r>
          </a:p>
        </p:txBody>
      </p:sp>
      <p:sp>
        <p:nvSpPr>
          <p:cNvPr id="14" name="Text Placeholder 5">
            <a:extLst>
              <a:ext uri="{FF2B5EF4-FFF2-40B4-BE49-F238E27FC236}">
                <a16:creationId xmlns:a16="http://schemas.microsoft.com/office/drawing/2014/main" id="{B845577C-61D2-DE30-7DC5-7B6CD79E9C3B}"/>
              </a:ext>
            </a:extLst>
          </p:cNvPr>
          <p:cNvSpPr>
            <a:spLocks noGrp="1"/>
          </p:cNvSpPr>
          <p:nvPr>
            <p:ph type="body" sz="quarter" idx="13" hasCustomPrompt="1"/>
          </p:nvPr>
        </p:nvSpPr>
        <p:spPr>
          <a:xfrm>
            <a:off x="304800" y="2764840"/>
            <a:ext cx="5575114" cy="3680409"/>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5" name="Text Placeholder 5">
            <a:extLst>
              <a:ext uri="{FF2B5EF4-FFF2-40B4-BE49-F238E27FC236}">
                <a16:creationId xmlns:a16="http://schemas.microsoft.com/office/drawing/2014/main" id="{B956DDE4-D3FB-5E9C-22A7-48AD65F61925}"/>
              </a:ext>
            </a:extLst>
          </p:cNvPr>
          <p:cNvSpPr>
            <a:spLocks noGrp="1"/>
          </p:cNvSpPr>
          <p:nvPr>
            <p:ph type="body" sz="quarter" idx="16" hasCustomPrompt="1"/>
          </p:nvPr>
        </p:nvSpPr>
        <p:spPr>
          <a:xfrm>
            <a:off x="6264914" y="2764838"/>
            <a:ext cx="5575395" cy="3680411"/>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4ACBB80F-7D7F-BB62-E374-9CD545989C62}"/>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3766145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hite Background Title Subtitle Copy Imag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5641848"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5641848" cy="582612"/>
          </a:xfrm>
        </p:spPr>
        <p:txBody>
          <a:bodyPr vert="horz" lIns="91440" tIns="45720" rIns="91440" bIns="45720" rtlCol="0">
            <a:normAutofit/>
          </a:bodyPr>
          <a:lstStyle>
            <a:lvl1pPr marL="0" indent="0">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
        <p:nvSpPr>
          <p:cNvPr id="9" name="Picture Placeholder 8">
            <a:extLst>
              <a:ext uri="{FF2B5EF4-FFF2-40B4-BE49-F238E27FC236}">
                <a16:creationId xmlns:a16="http://schemas.microsoft.com/office/drawing/2014/main" id="{3E6B7351-222B-3BFB-5D5C-6161EF1A84A9}"/>
              </a:ext>
            </a:extLst>
          </p:cNvPr>
          <p:cNvSpPr>
            <a:spLocks noGrp="1"/>
          </p:cNvSpPr>
          <p:nvPr>
            <p:ph type="pic" sz="quarter" idx="14"/>
          </p:nvPr>
        </p:nvSpPr>
        <p:spPr>
          <a:xfrm>
            <a:off x="6096001" y="-1"/>
            <a:ext cx="6095999" cy="6539607"/>
          </a:xfrm>
        </p:spPr>
        <p:txBody>
          <a:bodyPr/>
          <a:lstStyle/>
          <a:p>
            <a:endParaRPr lang="en-US" dirty="0"/>
          </a:p>
        </p:txBody>
      </p:sp>
      <p:sp>
        <p:nvSpPr>
          <p:cNvPr id="10" name="Text Placeholder 5">
            <a:extLst>
              <a:ext uri="{FF2B5EF4-FFF2-40B4-BE49-F238E27FC236}">
                <a16:creationId xmlns:a16="http://schemas.microsoft.com/office/drawing/2014/main" id="{F7EEE8DC-6A5B-C198-BD0A-C7E1FF70B471}"/>
              </a:ext>
            </a:extLst>
          </p:cNvPr>
          <p:cNvSpPr>
            <a:spLocks noGrp="1"/>
          </p:cNvSpPr>
          <p:nvPr>
            <p:ph type="body" sz="quarter" idx="13" hasCustomPrompt="1"/>
          </p:nvPr>
        </p:nvSpPr>
        <p:spPr>
          <a:xfrm>
            <a:off x="304800" y="2057400"/>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68195976"/>
      </p:ext>
    </p:extLst>
  </p:cSld>
  <p:clrMapOvr>
    <a:masterClrMapping/>
  </p:clrMapOvr>
  <p:extLst>
    <p:ext uri="{DCECCB84-F9BA-43D5-87BE-67443E8EF086}">
      <p15:sldGuideLst xmlns:p15="http://schemas.microsoft.com/office/powerpoint/2012/main">
        <p15:guide id="1" pos="3840">
          <p15:clr>
            <a:srgbClr val="FBAE40"/>
          </p15:clr>
        </p15:guide>
        <p15:guide id="2" pos="3744">
          <p15:clr>
            <a:srgbClr val="FBAE40"/>
          </p15:clr>
        </p15:guide>
        <p15:guide id="3" orient="horz" pos="768">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White Background 3 Culumn">
    <p:spTree>
      <p:nvGrpSpPr>
        <p:cNvPr id="1" name=""/>
        <p:cNvGrpSpPr/>
        <p:nvPr/>
      </p:nvGrpSpPr>
      <p:grpSpPr>
        <a:xfrm>
          <a:off x="0" y="0"/>
          <a:ext cx="0" cy="0"/>
          <a:chOff x="0" y="0"/>
          <a:chExt cx="0" cy="0"/>
        </a:xfrm>
      </p:grpSpPr>
      <p:sp>
        <p:nvSpPr>
          <p:cNvPr id="23" name="Text Placeholder 22">
            <a:extLst>
              <a:ext uri="{FF2B5EF4-FFF2-40B4-BE49-F238E27FC236}">
                <a16:creationId xmlns:a16="http://schemas.microsoft.com/office/drawing/2014/main" id="{434CE2AE-67FD-0F67-AC43-FAEA26EE3CD3}"/>
              </a:ext>
            </a:extLst>
          </p:cNvPr>
          <p:cNvSpPr>
            <a:spLocks noGrp="1"/>
          </p:cNvSpPr>
          <p:nvPr>
            <p:ph type="body" sz="quarter" idx="18"/>
          </p:nvPr>
        </p:nvSpPr>
        <p:spPr>
          <a:xfrm>
            <a:off x="311266" y="1410514"/>
            <a:ext cx="3632192" cy="1158875"/>
          </a:xfrm>
        </p:spPr>
        <p:txBody>
          <a:bodyPr vert="horz" lIns="91440" tIns="45720" rIns="91440" bIns="45720" rtlCol="0" anchor="t">
            <a:noAutofit/>
          </a:bodyPr>
          <a:lstStyle>
            <a:lvl1pPr marL="0" indent="0">
              <a:buFontTx/>
              <a:buNone/>
              <a:defRPr lang="en-US" sz="3000" smtClean="0">
                <a:latin typeface="Univers Light" panose="020B0403020202020204" pitchFamily="34" charset="0"/>
                <a:ea typeface="+mj-ea"/>
                <a:cs typeface="+mj-cs"/>
              </a:defRPr>
            </a:lvl1pPr>
            <a:lvl2pPr marL="228508" indent="0">
              <a:buFontTx/>
              <a:buNone/>
              <a:defRPr lang="en-US" smtClean="0"/>
            </a:lvl2pPr>
            <a:lvl3pPr marL="228508" indent="0">
              <a:buFontTx/>
              <a:buNone/>
              <a:defRPr lang="en-US" smtClean="0"/>
            </a:lvl3pPr>
            <a:lvl4pPr marL="228508" indent="0">
              <a:buFontTx/>
              <a:buNone/>
              <a:defRPr lang="en-US" smtClean="0"/>
            </a:lvl4pPr>
            <a:lvl5pPr marL="228508" indent="0">
              <a:buFontTx/>
              <a:buNone/>
              <a:defRPr lang="en-US"/>
            </a:lvl5pPr>
          </a:lstStyle>
          <a:p>
            <a:pPr marL="9525" lvl="0" indent="-9525">
              <a:spcBef>
                <a:spcPct val="0"/>
              </a:spcBef>
              <a:buNone/>
              <a:tabLst/>
            </a:pPr>
            <a:r>
              <a:rPr lang="en-US"/>
              <a:t>Click to edit Master text styles</a:t>
            </a:r>
          </a:p>
        </p:txBody>
      </p:sp>
      <p:sp>
        <p:nvSpPr>
          <p:cNvPr id="24" name="Text Placeholder 22">
            <a:extLst>
              <a:ext uri="{FF2B5EF4-FFF2-40B4-BE49-F238E27FC236}">
                <a16:creationId xmlns:a16="http://schemas.microsoft.com/office/drawing/2014/main" id="{47B76B61-373C-2F29-4F91-F1180377A3BE}"/>
              </a:ext>
            </a:extLst>
          </p:cNvPr>
          <p:cNvSpPr>
            <a:spLocks noGrp="1"/>
          </p:cNvSpPr>
          <p:nvPr>
            <p:ph type="body" sz="quarter" idx="19"/>
          </p:nvPr>
        </p:nvSpPr>
        <p:spPr>
          <a:xfrm>
            <a:off x="4279904" y="1410514"/>
            <a:ext cx="3632192" cy="1158875"/>
          </a:xfrm>
        </p:spPr>
        <p:txBody>
          <a:bodyPr vert="horz" lIns="91440" tIns="45720" rIns="91440" bIns="45720" rtlCol="0" anchor="t">
            <a:noAutofit/>
          </a:bodyPr>
          <a:lstStyle>
            <a:lvl1pPr marL="0" indent="0">
              <a:buFontTx/>
              <a:buNone/>
              <a:defRPr lang="en-US" sz="3000" smtClean="0">
                <a:latin typeface="Univers Light" panose="020B0403020202020204" pitchFamily="34" charset="0"/>
                <a:ea typeface="+mj-ea"/>
                <a:cs typeface="+mj-cs"/>
              </a:defRPr>
            </a:lvl1pPr>
            <a:lvl2pPr marL="228508" indent="0">
              <a:buFontTx/>
              <a:buNone/>
              <a:defRPr lang="en-US" smtClean="0"/>
            </a:lvl2pPr>
            <a:lvl3pPr marL="228508" indent="0">
              <a:buFontTx/>
              <a:buNone/>
              <a:defRPr lang="en-US" smtClean="0"/>
            </a:lvl3pPr>
            <a:lvl4pPr marL="228508" indent="0">
              <a:buFontTx/>
              <a:buNone/>
              <a:defRPr lang="en-US" smtClean="0"/>
            </a:lvl4pPr>
            <a:lvl5pPr marL="228508" indent="0">
              <a:buFontTx/>
              <a:buNone/>
              <a:defRPr lang="en-US"/>
            </a:lvl5pPr>
          </a:lstStyle>
          <a:p>
            <a:pPr marL="9525" lvl="0" indent="-9525">
              <a:spcBef>
                <a:spcPct val="0"/>
              </a:spcBef>
              <a:buNone/>
              <a:tabLst/>
            </a:pPr>
            <a:r>
              <a:rPr lang="en-US"/>
              <a:t>Click to edit Master text styles</a:t>
            </a:r>
          </a:p>
        </p:txBody>
      </p:sp>
      <p:sp>
        <p:nvSpPr>
          <p:cNvPr id="25" name="Text Placeholder 22">
            <a:extLst>
              <a:ext uri="{FF2B5EF4-FFF2-40B4-BE49-F238E27FC236}">
                <a16:creationId xmlns:a16="http://schemas.microsoft.com/office/drawing/2014/main" id="{CF19A8A2-F684-FE06-6A29-DA59370B201F}"/>
              </a:ext>
            </a:extLst>
          </p:cNvPr>
          <p:cNvSpPr>
            <a:spLocks noGrp="1"/>
          </p:cNvSpPr>
          <p:nvPr>
            <p:ph type="body" sz="quarter" idx="20"/>
          </p:nvPr>
        </p:nvSpPr>
        <p:spPr>
          <a:xfrm>
            <a:off x="8216908" y="1410514"/>
            <a:ext cx="3632192" cy="1158875"/>
          </a:xfrm>
        </p:spPr>
        <p:txBody>
          <a:bodyPr vert="horz" lIns="91440" tIns="45720" rIns="91440" bIns="45720" rtlCol="0" anchor="t">
            <a:noAutofit/>
          </a:bodyPr>
          <a:lstStyle>
            <a:lvl1pPr marL="0" indent="0">
              <a:buFontTx/>
              <a:buNone/>
              <a:defRPr lang="en-US" sz="3000" smtClean="0">
                <a:latin typeface="Univers Light" panose="020B0403020202020204" pitchFamily="34" charset="0"/>
                <a:ea typeface="+mj-ea"/>
                <a:cs typeface="+mj-cs"/>
              </a:defRPr>
            </a:lvl1pPr>
            <a:lvl2pPr marL="228508" indent="0">
              <a:buFontTx/>
              <a:buNone/>
              <a:defRPr lang="en-US" smtClean="0"/>
            </a:lvl2pPr>
            <a:lvl3pPr marL="228508" indent="0">
              <a:buFontTx/>
              <a:buNone/>
              <a:defRPr lang="en-US" smtClean="0"/>
            </a:lvl3pPr>
            <a:lvl4pPr marL="228508" indent="0">
              <a:buFontTx/>
              <a:buNone/>
              <a:defRPr lang="en-US" smtClean="0"/>
            </a:lvl4pPr>
            <a:lvl5pPr marL="228508" indent="0">
              <a:buFontTx/>
              <a:buNone/>
              <a:defRPr lang="en-US"/>
            </a:lvl5pPr>
          </a:lstStyle>
          <a:p>
            <a:pPr marL="9525" lvl="0" indent="-9525">
              <a:spcBef>
                <a:spcPct val="0"/>
              </a:spcBef>
              <a:buNone/>
              <a:tabLst/>
            </a:pPr>
            <a:r>
              <a:rPr lang="en-US"/>
              <a:t>Click to edit Master text styles</a:t>
            </a:r>
          </a:p>
        </p:txBody>
      </p:sp>
      <p:sp>
        <p:nvSpPr>
          <p:cNvPr id="11" name="Text Placeholder 5">
            <a:extLst>
              <a:ext uri="{FF2B5EF4-FFF2-40B4-BE49-F238E27FC236}">
                <a16:creationId xmlns:a16="http://schemas.microsoft.com/office/drawing/2014/main" id="{548F4759-018E-60E4-602B-ADE501DADF45}"/>
              </a:ext>
            </a:extLst>
          </p:cNvPr>
          <p:cNvSpPr>
            <a:spLocks noGrp="1"/>
          </p:cNvSpPr>
          <p:nvPr>
            <p:ph type="body" sz="quarter" idx="21" hasCustomPrompt="1"/>
          </p:nvPr>
        </p:nvSpPr>
        <p:spPr>
          <a:xfrm>
            <a:off x="304800" y="2764840"/>
            <a:ext cx="3632192" cy="368041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2" name="Text Placeholder 5">
            <a:extLst>
              <a:ext uri="{FF2B5EF4-FFF2-40B4-BE49-F238E27FC236}">
                <a16:creationId xmlns:a16="http://schemas.microsoft.com/office/drawing/2014/main" id="{0A7E8BAA-59E2-E822-DB25-5D93A4B0A6D0}"/>
              </a:ext>
            </a:extLst>
          </p:cNvPr>
          <p:cNvSpPr>
            <a:spLocks noGrp="1"/>
          </p:cNvSpPr>
          <p:nvPr>
            <p:ph type="body" sz="quarter" idx="22" hasCustomPrompt="1"/>
          </p:nvPr>
        </p:nvSpPr>
        <p:spPr>
          <a:xfrm>
            <a:off x="4279904" y="2764840"/>
            <a:ext cx="3632192" cy="368041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3" name="Text Placeholder 5">
            <a:extLst>
              <a:ext uri="{FF2B5EF4-FFF2-40B4-BE49-F238E27FC236}">
                <a16:creationId xmlns:a16="http://schemas.microsoft.com/office/drawing/2014/main" id="{B10C3491-3D03-F7D9-D15A-68DE3390862D}"/>
              </a:ext>
            </a:extLst>
          </p:cNvPr>
          <p:cNvSpPr>
            <a:spLocks noGrp="1"/>
          </p:cNvSpPr>
          <p:nvPr>
            <p:ph type="body" sz="quarter" idx="23" hasCustomPrompt="1"/>
          </p:nvPr>
        </p:nvSpPr>
        <p:spPr>
          <a:xfrm>
            <a:off x="8216908" y="2764840"/>
            <a:ext cx="3632192" cy="368041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6" name="Title 1">
            <a:extLst>
              <a:ext uri="{FF2B5EF4-FFF2-40B4-BE49-F238E27FC236}">
                <a16:creationId xmlns:a16="http://schemas.microsoft.com/office/drawing/2014/main" id="{9C6D5681-0E5A-928D-02CF-ABD4D86C0282}"/>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13073746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White Background 4 Culumn">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7B6BB4EB-8DFC-8330-D40B-3A775D2756ED}"/>
              </a:ext>
            </a:extLst>
          </p:cNvPr>
          <p:cNvSpPr>
            <a:spLocks noGrp="1"/>
          </p:cNvSpPr>
          <p:nvPr>
            <p:ph type="body" sz="quarter" idx="30"/>
          </p:nvPr>
        </p:nvSpPr>
        <p:spPr>
          <a:xfrm>
            <a:off x="309307"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26" name="Text Placeholder 24">
            <a:extLst>
              <a:ext uri="{FF2B5EF4-FFF2-40B4-BE49-F238E27FC236}">
                <a16:creationId xmlns:a16="http://schemas.microsoft.com/office/drawing/2014/main" id="{F21110DE-4C22-FD37-4034-575865FC19A5}"/>
              </a:ext>
            </a:extLst>
          </p:cNvPr>
          <p:cNvSpPr>
            <a:spLocks noGrp="1"/>
          </p:cNvSpPr>
          <p:nvPr>
            <p:ph type="body" sz="quarter" idx="31"/>
          </p:nvPr>
        </p:nvSpPr>
        <p:spPr>
          <a:xfrm>
            <a:off x="3283864"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27" name="Text Placeholder 24">
            <a:extLst>
              <a:ext uri="{FF2B5EF4-FFF2-40B4-BE49-F238E27FC236}">
                <a16:creationId xmlns:a16="http://schemas.microsoft.com/office/drawing/2014/main" id="{4E068FA4-4074-CEA7-3717-6FD5FD588517}"/>
              </a:ext>
            </a:extLst>
          </p:cNvPr>
          <p:cNvSpPr>
            <a:spLocks noGrp="1"/>
          </p:cNvSpPr>
          <p:nvPr>
            <p:ph type="body" sz="quarter" idx="32"/>
          </p:nvPr>
        </p:nvSpPr>
        <p:spPr>
          <a:xfrm>
            <a:off x="6258421"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28" name="Text Placeholder 24">
            <a:extLst>
              <a:ext uri="{FF2B5EF4-FFF2-40B4-BE49-F238E27FC236}">
                <a16:creationId xmlns:a16="http://schemas.microsoft.com/office/drawing/2014/main" id="{735AC763-E752-330D-3CF9-37BD121363A6}"/>
              </a:ext>
            </a:extLst>
          </p:cNvPr>
          <p:cNvSpPr>
            <a:spLocks noGrp="1"/>
          </p:cNvSpPr>
          <p:nvPr>
            <p:ph type="body" sz="quarter" idx="33"/>
          </p:nvPr>
        </p:nvSpPr>
        <p:spPr>
          <a:xfrm>
            <a:off x="9232977"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12" name="Text Placeholder 5">
            <a:extLst>
              <a:ext uri="{FF2B5EF4-FFF2-40B4-BE49-F238E27FC236}">
                <a16:creationId xmlns:a16="http://schemas.microsoft.com/office/drawing/2014/main" id="{41309A43-DFDB-E7D3-B33D-B889BF35649B}"/>
              </a:ext>
            </a:extLst>
          </p:cNvPr>
          <p:cNvSpPr>
            <a:spLocks noGrp="1"/>
          </p:cNvSpPr>
          <p:nvPr>
            <p:ph type="body" sz="quarter" idx="21" hasCustomPrompt="1"/>
          </p:nvPr>
        </p:nvSpPr>
        <p:spPr>
          <a:xfrm>
            <a:off x="310896" y="2764840"/>
            <a:ext cx="2615184" cy="3680410"/>
          </a:xfrm>
        </p:spPr>
        <p:txBody>
          <a:bodyPr/>
          <a:lstStyle>
            <a:lvl1pPr>
              <a:defRPr sz="2100"/>
            </a:lvl1pPr>
            <a:lvl2pPr>
              <a:defRPr sz="1900"/>
            </a:lvl2pPr>
            <a:lvl3pPr>
              <a:defRPr sz="1900"/>
            </a:lvl3pPr>
            <a:lvl4pPr>
              <a:defRPr sz="1900"/>
            </a:lvl4pPr>
            <a:lvl5pPr>
              <a:defRPr sz="190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3" name="Text Placeholder 5">
            <a:extLst>
              <a:ext uri="{FF2B5EF4-FFF2-40B4-BE49-F238E27FC236}">
                <a16:creationId xmlns:a16="http://schemas.microsoft.com/office/drawing/2014/main" id="{B20F4F59-9187-5758-9690-059B4F10E398}"/>
              </a:ext>
            </a:extLst>
          </p:cNvPr>
          <p:cNvSpPr>
            <a:spLocks noGrp="1"/>
          </p:cNvSpPr>
          <p:nvPr>
            <p:ph type="body" sz="quarter" idx="34" hasCustomPrompt="1"/>
          </p:nvPr>
        </p:nvSpPr>
        <p:spPr>
          <a:xfrm>
            <a:off x="3284844" y="2764840"/>
            <a:ext cx="2615184" cy="3680410"/>
          </a:xfrm>
        </p:spPr>
        <p:txBody>
          <a:bodyPr vert="horz" lIns="91440" tIns="45720" rIns="91440" bIns="45720" rtlCol="0">
            <a:normAutofit/>
          </a:bodyPr>
          <a:lstStyle>
            <a:lvl1pPr>
              <a:defRPr lang="en-US" sz="2100" dirty="0"/>
            </a:lvl1pPr>
            <a:lvl2pPr>
              <a:defRPr lang="en-US" sz="1900" dirty="0"/>
            </a:lvl2pPr>
            <a:lvl3pPr>
              <a:defRPr lang="en-US" sz="1900" dirty="0"/>
            </a:lvl3pPr>
            <a:lvl4pPr>
              <a:defRPr lang="en-US" sz="1900" dirty="0"/>
            </a:lvl4pPr>
            <a:lvl5pPr>
              <a:defRPr lang="en-US" sz="1900" dirty="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4" name="Text Placeholder 5">
            <a:extLst>
              <a:ext uri="{FF2B5EF4-FFF2-40B4-BE49-F238E27FC236}">
                <a16:creationId xmlns:a16="http://schemas.microsoft.com/office/drawing/2014/main" id="{CD5371A2-75DD-FDDB-A233-6585D6374ECE}"/>
              </a:ext>
            </a:extLst>
          </p:cNvPr>
          <p:cNvSpPr>
            <a:spLocks noGrp="1"/>
          </p:cNvSpPr>
          <p:nvPr>
            <p:ph type="body" sz="quarter" idx="35" hasCustomPrompt="1"/>
          </p:nvPr>
        </p:nvSpPr>
        <p:spPr>
          <a:xfrm>
            <a:off x="6254496" y="2764840"/>
            <a:ext cx="2615184" cy="3680410"/>
          </a:xfrm>
        </p:spPr>
        <p:txBody>
          <a:bodyPr vert="horz" lIns="91440" tIns="45720" rIns="91440" bIns="45720" rtlCol="0">
            <a:normAutofit/>
          </a:bodyPr>
          <a:lstStyle>
            <a:lvl1pPr>
              <a:defRPr lang="en-US" sz="2100" dirty="0"/>
            </a:lvl1pPr>
            <a:lvl2pPr>
              <a:defRPr lang="en-US" sz="1900" dirty="0"/>
            </a:lvl2pPr>
            <a:lvl3pPr>
              <a:defRPr lang="en-US" sz="1900" dirty="0"/>
            </a:lvl3pPr>
            <a:lvl4pPr>
              <a:defRPr lang="en-US" sz="1900" dirty="0"/>
            </a:lvl4pPr>
            <a:lvl5pPr>
              <a:defRPr lang="en-US" sz="1900" dirty="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6" name="Text Placeholder 5">
            <a:extLst>
              <a:ext uri="{FF2B5EF4-FFF2-40B4-BE49-F238E27FC236}">
                <a16:creationId xmlns:a16="http://schemas.microsoft.com/office/drawing/2014/main" id="{ED991A6C-E392-9557-EF91-A906502C5456}"/>
              </a:ext>
            </a:extLst>
          </p:cNvPr>
          <p:cNvSpPr>
            <a:spLocks noGrp="1"/>
          </p:cNvSpPr>
          <p:nvPr>
            <p:ph type="body" sz="quarter" idx="36" hasCustomPrompt="1"/>
          </p:nvPr>
        </p:nvSpPr>
        <p:spPr>
          <a:xfrm>
            <a:off x="9232977" y="2764840"/>
            <a:ext cx="2615184" cy="3680410"/>
          </a:xfrm>
        </p:spPr>
        <p:txBody>
          <a:bodyPr vert="horz" lIns="91440" tIns="45720" rIns="91440" bIns="45720" rtlCol="0">
            <a:normAutofit/>
          </a:bodyPr>
          <a:lstStyle>
            <a:lvl1pPr>
              <a:defRPr lang="en-US" sz="2100" dirty="0"/>
            </a:lvl1pPr>
            <a:lvl2pPr>
              <a:defRPr lang="en-US" sz="1900" dirty="0"/>
            </a:lvl2pPr>
            <a:lvl3pPr>
              <a:defRPr lang="en-US" sz="1900" dirty="0"/>
            </a:lvl3pPr>
            <a:lvl4pPr>
              <a:defRPr lang="en-US" sz="1900" dirty="0"/>
            </a:lvl4pPr>
            <a:lvl5pPr>
              <a:defRPr lang="en-US" sz="1900" dirty="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6" name="Title 1">
            <a:extLst>
              <a:ext uri="{FF2B5EF4-FFF2-40B4-BE49-F238E27FC236}">
                <a16:creationId xmlns:a16="http://schemas.microsoft.com/office/drawing/2014/main" id="{F1791BF4-54FB-D459-8FD1-9F9812D22A0E}"/>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287201132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White Background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951256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Green Background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31440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Green Background Title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11544300" cy="582612"/>
          </a:xfrm>
        </p:spPr>
        <p:txBody>
          <a:bodyPr vert="horz" lIns="91440" tIns="45720" rIns="91440" bIns="45720" rtlCol="0">
            <a:normAutofit/>
          </a:bodyPr>
          <a:lstStyle>
            <a:lvl1pPr marL="0" indent="0">
              <a:buFontTx/>
              <a:buNone/>
              <a:defRPr lang="en-US" sz="2500" smtClean="0">
                <a:solidFill>
                  <a:schemeClr val="tx1"/>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Tree>
    <p:extLst>
      <p:ext uri="{BB962C8B-B14F-4D97-AF65-F5344CB8AC3E}">
        <p14:creationId xmlns:p14="http://schemas.microsoft.com/office/powerpoint/2010/main" val="2923782867"/>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White Backgrou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3594319106"/>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White Background Title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11544300" cy="582612"/>
          </a:xfrm>
        </p:spPr>
        <p:txBody>
          <a:bodyPr vert="horz" lIns="91440" tIns="45720" rIns="91440" bIns="45720" rtlCol="0">
            <a:normAutofit/>
          </a:bodyPr>
          <a:lstStyle>
            <a:lvl1pPr marL="0" indent="0">
              <a:buFontTx/>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Tree>
    <p:extLst>
      <p:ext uri="{BB962C8B-B14F-4D97-AF65-F5344CB8AC3E}">
        <p14:creationId xmlns:p14="http://schemas.microsoft.com/office/powerpoint/2010/main" val="972320627"/>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White Background Title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6" name="Text Placeholder 5">
            <a:extLst>
              <a:ext uri="{FF2B5EF4-FFF2-40B4-BE49-F238E27FC236}">
                <a16:creationId xmlns:a16="http://schemas.microsoft.com/office/drawing/2014/main" id="{97084CA6-B8B1-5F6F-865F-E940B9D36671}"/>
              </a:ext>
            </a:extLst>
          </p:cNvPr>
          <p:cNvSpPr>
            <a:spLocks noGrp="1"/>
          </p:cNvSpPr>
          <p:nvPr>
            <p:ph type="body" sz="quarter" idx="13" hasCustomPrompt="1"/>
          </p:nvPr>
        </p:nvSpPr>
        <p:spPr>
          <a:xfrm>
            <a:off x="304800" y="1567502"/>
            <a:ext cx="115443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99520090"/>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White Background Title Subtitle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11544300" cy="582612"/>
          </a:xfrm>
        </p:spPr>
        <p:txBody>
          <a:bodyPr vert="horz" lIns="91440" tIns="45720" rIns="91440" bIns="45720" rtlCol="0">
            <a:normAutofit/>
          </a:bodyPr>
          <a:lstStyle>
            <a:lvl1pPr marL="0" indent="0">
              <a:buFont typeface="Wingdings" pitchFamily="2" charset="2"/>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
        <p:nvSpPr>
          <p:cNvPr id="6" name="Text Placeholder 5">
            <a:extLst>
              <a:ext uri="{FF2B5EF4-FFF2-40B4-BE49-F238E27FC236}">
                <a16:creationId xmlns:a16="http://schemas.microsoft.com/office/drawing/2014/main" id="{97084CA6-B8B1-5F6F-865F-E940B9D36671}"/>
              </a:ext>
            </a:extLst>
          </p:cNvPr>
          <p:cNvSpPr>
            <a:spLocks noGrp="1"/>
          </p:cNvSpPr>
          <p:nvPr>
            <p:ph type="body" sz="quarter" idx="13" hasCustomPrompt="1"/>
          </p:nvPr>
        </p:nvSpPr>
        <p:spPr>
          <a:xfrm>
            <a:off x="304800" y="2057400"/>
            <a:ext cx="115443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15837299"/>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White Background Title 2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9" name="Text Placeholder 5">
            <a:extLst>
              <a:ext uri="{FF2B5EF4-FFF2-40B4-BE49-F238E27FC236}">
                <a16:creationId xmlns:a16="http://schemas.microsoft.com/office/drawing/2014/main" id="{B31D70AF-7580-F143-9574-DF082F671F95}"/>
              </a:ext>
            </a:extLst>
          </p:cNvPr>
          <p:cNvSpPr>
            <a:spLocks noGrp="1"/>
          </p:cNvSpPr>
          <p:nvPr>
            <p:ph type="body" sz="quarter" idx="13" hasCustomPrompt="1"/>
          </p:nvPr>
        </p:nvSpPr>
        <p:spPr>
          <a:xfrm>
            <a:off x="304800" y="1567502"/>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0" name="Text Placeholder 5">
            <a:extLst>
              <a:ext uri="{FF2B5EF4-FFF2-40B4-BE49-F238E27FC236}">
                <a16:creationId xmlns:a16="http://schemas.microsoft.com/office/drawing/2014/main" id="{47624E3D-E7BF-595A-B8B8-8BCE1239CCA3}"/>
              </a:ext>
            </a:extLst>
          </p:cNvPr>
          <p:cNvSpPr>
            <a:spLocks noGrp="1"/>
          </p:cNvSpPr>
          <p:nvPr>
            <p:ph type="body" sz="quarter" idx="14" hasCustomPrompt="1"/>
          </p:nvPr>
        </p:nvSpPr>
        <p:spPr>
          <a:xfrm>
            <a:off x="6213227" y="1567502"/>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05229654"/>
      </p:ext>
    </p:extLst>
  </p:cSld>
  <p:clrMapOvr>
    <a:masterClrMapping/>
  </p:clrMapOvr>
  <p:extLst>
    <p:ext uri="{DCECCB84-F9BA-43D5-87BE-67443E8EF086}">
      <p15:sldGuideLst xmlns:p15="http://schemas.microsoft.com/office/powerpoint/2012/main">
        <p15:guide id="1" pos="3912">
          <p15:clr>
            <a:srgbClr val="FBAE40"/>
          </p15:clr>
        </p15:guide>
        <p15:guide id="2" pos="3744">
          <p15:clr>
            <a:srgbClr val="FBAE40"/>
          </p15:clr>
        </p15:guide>
        <p15:guide id="3" orient="horz" pos="76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hite Background Title Subtitle Copy Image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6326336" y="571522"/>
            <a:ext cx="5641848"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6326336" y="1219200"/>
            <a:ext cx="5641848" cy="582612"/>
          </a:xfrm>
        </p:spPr>
        <p:txBody>
          <a:bodyPr vert="horz" lIns="91440" tIns="45720" rIns="91440" bIns="45720" rtlCol="0">
            <a:normAutofit/>
          </a:bodyPr>
          <a:lstStyle>
            <a:lvl1pPr marL="0" indent="0">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
        <p:nvSpPr>
          <p:cNvPr id="9" name="Picture Placeholder 8">
            <a:extLst>
              <a:ext uri="{FF2B5EF4-FFF2-40B4-BE49-F238E27FC236}">
                <a16:creationId xmlns:a16="http://schemas.microsoft.com/office/drawing/2014/main" id="{3E6B7351-222B-3BFB-5D5C-6161EF1A84A9}"/>
              </a:ext>
            </a:extLst>
          </p:cNvPr>
          <p:cNvSpPr>
            <a:spLocks noGrp="1"/>
          </p:cNvSpPr>
          <p:nvPr>
            <p:ph type="pic" sz="quarter" idx="14"/>
          </p:nvPr>
        </p:nvSpPr>
        <p:spPr>
          <a:xfrm>
            <a:off x="1" y="-1"/>
            <a:ext cx="6096000" cy="6539607"/>
          </a:xfrm>
        </p:spPr>
        <p:txBody>
          <a:bodyPr/>
          <a:lstStyle/>
          <a:p>
            <a:endParaRPr lang="en-US" dirty="0"/>
          </a:p>
        </p:txBody>
      </p:sp>
      <p:sp>
        <p:nvSpPr>
          <p:cNvPr id="10" name="Text Placeholder 5">
            <a:extLst>
              <a:ext uri="{FF2B5EF4-FFF2-40B4-BE49-F238E27FC236}">
                <a16:creationId xmlns:a16="http://schemas.microsoft.com/office/drawing/2014/main" id="{B10699C7-03A9-9D5F-5D8D-68A7B4ECFB59}"/>
              </a:ext>
            </a:extLst>
          </p:cNvPr>
          <p:cNvSpPr>
            <a:spLocks noGrp="1"/>
          </p:cNvSpPr>
          <p:nvPr>
            <p:ph type="body" sz="quarter" idx="15" hasCustomPrompt="1"/>
          </p:nvPr>
        </p:nvSpPr>
        <p:spPr>
          <a:xfrm>
            <a:off x="6329384" y="2057400"/>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55839366"/>
      </p:ext>
    </p:extLst>
  </p:cSld>
  <p:clrMapOvr>
    <a:masterClrMapping/>
  </p:clrMapOvr>
  <p:extLst>
    <p:ext uri="{DCECCB84-F9BA-43D5-87BE-67443E8EF086}">
      <p15:sldGuideLst xmlns:p15="http://schemas.microsoft.com/office/powerpoint/2012/main">
        <p15:guide id="1" pos="3840">
          <p15:clr>
            <a:srgbClr val="FBAE40"/>
          </p15:clr>
        </p15:guide>
        <p15:guide id="2" pos="3984">
          <p15:clr>
            <a:srgbClr val="FBAE40"/>
          </p15:clr>
        </p15:guide>
        <p15:guide id="3" orient="horz" pos="768">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White Background Title Subtitle 2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11544300" cy="582612"/>
          </a:xfrm>
        </p:spPr>
        <p:txBody>
          <a:bodyPr vert="horz" lIns="91440" tIns="45720" rIns="91440" bIns="45720" rtlCol="0">
            <a:normAutofit/>
          </a:bodyPr>
          <a:lstStyle>
            <a:lvl1pPr marL="0" indent="0">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
        <p:nvSpPr>
          <p:cNvPr id="9" name="Text Placeholder 5">
            <a:extLst>
              <a:ext uri="{FF2B5EF4-FFF2-40B4-BE49-F238E27FC236}">
                <a16:creationId xmlns:a16="http://schemas.microsoft.com/office/drawing/2014/main" id="{B31D70AF-7580-F143-9574-DF082F671F95}"/>
              </a:ext>
            </a:extLst>
          </p:cNvPr>
          <p:cNvSpPr>
            <a:spLocks noGrp="1"/>
          </p:cNvSpPr>
          <p:nvPr>
            <p:ph type="body" sz="quarter" idx="13" hasCustomPrompt="1"/>
          </p:nvPr>
        </p:nvSpPr>
        <p:spPr>
          <a:xfrm>
            <a:off x="304800" y="2057400"/>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0" name="Text Placeholder 5">
            <a:extLst>
              <a:ext uri="{FF2B5EF4-FFF2-40B4-BE49-F238E27FC236}">
                <a16:creationId xmlns:a16="http://schemas.microsoft.com/office/drawing/2014/main" id="{47624E3D-E7BF-595A-B8B8-8BCE1239CCA3}"/>
              </a:ext>
            </a:extLst>
          </p:cNvPr>
          <p:cNvSpPr>
            <a:spLocks noGrp="1"/>
          </p:cNvSpPr>
          <p:nvPr>
            <p:ph type="body" sz="quarter" idx="14" hasCustomPrompt="1"/>
          </p:nvPr>
        </p:nvSpPr>
        <p:spPr>
          <a:xfrm>
            <a:off x="6213227" y="2057400"/>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77822791"/>
      </p:ext>
    </p:extLst>
  </p:cSld>
  <p:clrMapOvr>
    <a:masterClrMapping/>
  </p:clrMapOvr>
  <p:extLst>
    <p:ext uri="{DCECCB84-F9BA-43D5-87BE-67443E8EF086}">
      <p15:sldGuideLst xmlns:p15="http://schemas.microsoft.com/office/powerpoint/2012/main">
        <p15:guide id="1" pos="3912">
          <p15:clr>
            <a:srgbClr val="FBAE40"/>
          </p15:clr>
        </p15:guide>
        <p15:guide id="2" pos="3744">
          <p15:clr>
            <a:srgbClr val="FBAE40"/>
          </p15:clr>
        </p15:guide>
        <p15:guide id="3" orient="horz" pos="768">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White Background Title Subtitle Copy Imag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5641848"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5641848" cy="582612"/>
          </a:xfrm>
        </p:spPr>
        <p:txBody>
          <a:bodyPr vert="horz" lIns="91440" tIns="45720" rIns="91440" bIns="45720" rtlCol="0">
            <a:normAutofit/>
          </a:bodyPr>
          <a:lstStyle>
            <a:lvl1pPr marL="0" indent="0">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
        <p:nvSpPr>
          <p:cNvPr id="9" name="Picture Placeholder 8">
            <a:extLst>
              <a:ext uri="{FF2B5EF4-FFF2-40B4-BE49-F238E27FC236}">
                <a16:creationId xmlns:a16="http://schemas.microsoft.com/office/drawing/2014/main" id="{3E6B7351-222B-3BFB-5D5C-6161EF1A84A9}"/>
              </a:ext>
            </a:extLst>
          </p:cNvPr>
          <p:cNvSpPr>
            <a:spLocks noGrp="1"/>
          </p:cNvSpPr>
          <p:nvPr>
            <p:ph type="pic" sz="quarter" idx="14"/>
          </p:nvPr>
        </p:nvSpPr>
        <p:spPr>
          <a:xfrm>
            <a:off x="6096001" y="-1"/>
            <a:ext cx="6095999" cy="6539607"/>
          </a:xfrm>
        </p:spPr>
        <p:txBody>
          <a:bodyPr/>
          <a:lstStyle/>
          <a:p>
            <a:endParaRPr lang="en-US" dirty="0"/>
          </a:p>
        </p:txBody>
      </p:sp>
      <p:sp>
        <p:nvSpPr>
          <p:cNvPr id="10" name="Text Placeholder 5">
            <a:extLst>
              <a:ext uri="{FF2B5EF4-FFF2-40B4-BE49-F238E27FC236}">
                <a16:creationId xmlns:a16="http://schemas.microsoft.com/office/drawing/2014/main" id="{F7EEE8DC-6A5B-C198-BD0A-C7E1FF70B471}"/>
              </a:ext>
            </a:extLst>
          </p:cNvPr>
          <p:cNvSpPr>
            <a:spLocks noGrp="1"/>
          </p:cNvSpPr>
          <p:nvPr>
            <p:ph type="body" sz="quarter" idx="13" hasCustomPrompt="1"/>
          </p:nvPr>
        </p:nvSpPr>
        <p:spPr>
          <a:xfrm>
            <a:off x="304800" y="2057400"/>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04726074"/>
      </p:ext>
    </p:extLst>
  </p:cSld>
  <p:clrMapOvr>
    <a:masterClrMapping/>
  </p:clrMapOvr>
  <p:extLst>
    <p:ext uri="{DCECCB84-F9BA-43D5-87BE-67443E8EF086}">
      <p15:sldGuideLst xmlns:p15="http://schemas.microsoft.com/office/powerpoint/2012/main">
        <p15:guide id="1" pos="3840">
          <p15:clr>
            <a:srgbClr val="FBAE40"/>
          </p15:clr>
        </p15:guide>
        <p15:guide id="2" pos="3744">
          <p15:clr>
            <a:srgbClr val="FBAE40"/>
          </p15:clr>
        </p15:guide>
        <p15:guide id="3" orient="horz" pos="768">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White Background Title Subtitle Copy Image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6326336" y="571522"/>
            <a:ext cx="5641848"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6326336" y="1219200"/>
            <a:ext cx="5641848" cy="582612"/>
          </a:xfrm>
        </p:spPr>
        <p:txBody>
          <a:bodyPr vert="horz" lIns="91440" tIns="45720" rIns="91440" bIns="45720" rtlCol="0">
            <a:normAutofit/>
          </a:bodyPr>
          <a:lstStyle>
            <a:lvl1pPr marL="0" indent="0">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
        <p:nvSpPr>
          <p:cNvPr id="9" name="Picture Placeholder 8">
            <a:extLst>
              <a:ext uri="{FF2B5EF4-FFF2-40B4-BE49-F238E27FC236}">
                <a16:creationId xmlns:a16="http://schemas.microsoft.com/office/drawing/2014/main" id="{3E6B7351-222B-3BFB-5D5C-6161EF1A84A9}"/>
              </a:ext>
            </a:extLst>
          </p:cNvPr>
          <p:cNvSpPr>
            <a:spLocks noGrp="1"/>
          </p:cNvSpPr>
          <p:nvPr>
            <p:ph type="pic" sz="quarter" idx="14"/>
          </p:nvPr>
        </p:nvSpPr>
        <p:spPr>
          <a:xfrm>
            <a:off x="1" y="-1"/>
            <a:ext cx="6096000" cy="6539607"/>
          </a:xfrm>
        </p:spPr>
        <p:txBody>
          <a:bodyPr/>
          <a:lstStyle/>
          <a:p>
            <a:endParaRPr lang="en-US" dirty="0"/>
          </a:p>
        </p:txBody>
      </p:sp>
      <p:sp>
        <p:nvSpPr>
          <p:cNvPr id="10" name="Text Placeholder 5">
            <a:extLst>
              <a:ext uri="{FF2B5EF4-FFF2-40B4-BE49-F238E27FC236}">
                <a16:creationId xmlns:a16="http://schemas.microsoft.com/office/drawing/2014/main" id="{B10699C7-03A9-9D5F-5D8D-68A7B4ECFB59}"/>
              </a:ext>
            </a:extLst>
          </p:cNvPr>
          <p:cNvSpPr>
            <a:spLocks noGrp="1"/>
          </p:cNvSpPr>
          <p:nvPr>
            <p:ph type="body" sz="quarter" idx="15" hasCustomPrompt="1"/>
          </p:nvPr>
        </p:nvSpPr>
        <p:spPr>
          <a:xfrm>
            <a:off x="6329384" y="2057400"/>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51393738"/>
      </p:ext>
    </p:extLst>
  </p:cSld>
  <p:clrMapOvr>
    <a:masterClrMapping/>
  </p:clrMapOvr>
  <p:extLst>
    <p:ext uri="{DCECCB84-F9BA-43D5-87BE-67443E8EF086}">
      <p15:sldGuideLst xmlns:p15="http://schemas.microsoft.com/office/powerpoint/2012/main">
        <p15:guide id="1" pos="3840">
          <p15:clr>
            <a:srgbClr val="FBAE40"/>
          </p15:clr>
        </p15:guide>
        <p15:guide id="2" pos="3984">
          <p15:clr>
            <a:srgbClr val="FBAE40"/>
          </p15:clr>
        </p15:guide>
        <p15:guide id="3" orient="horz" pos="768">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White Background Title Chart">
    <p:spTree>
      <p:nvGrpSpPr>
        <p:cNvPr id="1" name=""/>
        <p:cNvGrpSpPr/>
        <p:nvPr/>
      </p:nvGrpSpPr>
      <p:grpSpPr>
        <a:xfrm>
          <a:off x="0" y="0"/>
          <a:ext cx="0" cy="0"/>
          <a:chOff x="0" y="0"/>
          <a:chExt cx="0" cy="0"/>
        </a:xfrm>
      </p:grpSpPr>
      <p:sp>
        <p:nvSpPr>
          <p:cNvPr id="5" name="Line">
            <a:extLst>
              <a:ext uri="{FF2B5EF4-FFF2-40B4-BE49-F238E27FC236}">
                <a16:creationId xmlns:a16="http://schemas.microsoft.com/office/drawing/2014/main" id="{83D016EE-31A0-CEF0-E3D1-F942263C32C7}"/>
              </a:ext>
            </a:extLst>
          </p:cNvPr>
          <p:cNvSpPr/>
          <p:nvPr userDrawn="1"/>
        </p:nvSpPr>
        <p:spPr>
          <a:xfrm flipV="1">
            <a:off x="4264886" y="683399"/>
            <a:ext cx="0" cy="5651501"/>
          </a:xfrm>
          <a:prstGeom prst="line">
            <a:avLst/>
          </a:prstGeom>
          <a:ln w="12700">
            <a:solidFill>
              <a:srgbClr val="BFBFBF"/>
            </a:solidFill>
            <a:miter lim="400000"/>
          </a:ln>
        </p:spPr>
        <p:txBody>
          <a:bodyPr lIns="25390" tIns="25390" rIns="25390" bIns="25390" anchor="ctr"/>
          <a:lstStyle/>
          <a:p>
            <a:pPr>
              <a:defRPr sz="4000">
                <a:solidFill>
                  <a:srgbClr val="FFFFFF"/>
                </a:solidFill>
                <a:effectLst>
                  <a:outerShdw blurRad="38100" dist="12700" dir="5400000" rotWithShape="0">
                    <a:srgbClr val="000000">
                      <a:alpha val="50000"/>
                    </a:srgbClr>
                  </a:outerShdw>
                </a:effectLst>
              </a:defRPr>
            </a:pPr>
            <a:endParaRPr sz="1999" dirty="0">
              <a:latin typeface="Univers Light" panose="020B0403020202020204" pitchFamily="34" charset="0"/>
            </a:endParaRPr>
          </a:p>
        </p:txBody>
      </p:sp>
      <p:sp>
        <p:nvSpPr>
          <p:cNvPr id="7" name="Chart Placeholder 10">
            <a:extLst>
              <a:ext uri="{FF2B5EF4-FFF2-40B4-BE49-F238E27FC236}">
                <a16:creationId xmlns:a16="http://schemas.microsoft.com/office/drawing/2014/main" id="{269E911D-5085-3547-48F4-ACACAB0E8C80}"/>
              </a:ext>
            </a:extLst>
          </p:cNvPr>
          <p:cNvSpPr>
            <a:spLocks noGrp="1"/>
          </p:cNvSpPr>
          <p:nvPr>
            <p:ph type="chart" sz="quarter" idx="12"/>
          </p:nvPr>
        </p:nvSpPr>
        <p:spPr>
          <a:xfrm>
            <a:off x="4573440" y="571500"/>
            <a:ext cx="7282986" cy="5753099"/>
          </a:xfrm>
          <a:prstGeom prst="rect">
            <a:avLst/>
          </a:prstGeom>
        </p:spPr>
        <p:txBody>
          <a:bodyPr/>
          <a:lstStyle>
            <a:lvl1pPr>
              <a:defRPr b="0" i="0">
                <a:latin typeface="Univers Light" panose="020B0403020202020204" pitchFamily="34" charset="0"/>
              </a:defRPr>
            </a:lvl1pPr>
          </a:lstStyle>
          <a:p>
            <a:endParaRPr lang="en-US" dirty="0"/>
          </a:p>
        </p:txBody>
      </p:sp>
      <p:sp>
        <p:nvSpPr>
          <p:cNvPr id="2" name="Title 1">
            <a:extLst>
              <a:ext uri="{FF2B5EF4-FFF2-40B4-BE49-F238E27FC236}">
                <a16:creationId xmlns:a16="http://schemas.microsoft.com/office/drawing/2014/main" id="{BBE1E901-218F-F241-6F8E-AC162E8959EA}"/>
              </a:ext>
            </a:extLst>
          </p:cNvPr>
          <p:cNvSpPr>
            <a:spLocks noGrp="1"/>
          </p:cNvSpPr>
          <p:nvPr>
            <p:ph type="title"/>
          </p:nvPr>
        </p:nvSpPr>
        <p:spPr>
          <a:xfrm>
            <a:off x="304800" y="620950"/>
            <a:ext cx="3651533" cy="5723998"/>
          </a:xfrm>
        </p:spPr>
        <p:txBody>
          <a:bodyPr anchor="t"/>
          <a:lstStyle/>
          <a:p>
            <a:r>
              <a:rPr lang="en-US"/>
              <a:t>Click to edit Master title style</a:t>
            </a:r>
          </a:p>
        </p:txBody>
      </p:sp>
    </p:spTree>
    <p:extLst>
      <p:ext uri="{BB962C8B-B14F-4D97-AF65-F5344CB8AC3E}">
        <p14:creationId xmlns:p14="http://schemas.microsoft.com/office/powerpoint/2010/main" val="2218803158"/>
      </p:ext>
    </p:extLst>
  </p:cSld>
  <p:clrMapOvr>
    <a:masterClrMapping/>
  </p:clrMapOvr>
  <p:extLst>
    <p:ext uri="{DCECCB84-F9BA-43D5-87BE-67443E8EF086}">
      <p15:sldGuideLst xmlns:p15="http://schemas.microsoft.com/office/powerpoint/2012/main">
        <p15:guide id="1" pos="2880">
          <p15:clr>
            <a:srgbClr val="FBAE40"/>
          </p15:clr>
        </p15:guide>
        <p15:guide id="2" pos="2688">
          <p15:clr>
            <a:srgbClr val="FBAE40"/>
          </p15:clr>
        </p15:guide>
        <p15:guide id="3" pos="2496">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White Background 2 Culumn">
    <p:spTree>
      <p:nvGrpSpPr>
        <p:cNvPr id="1" name=""/>
        <p:cNvGrpSpPr/>
        <p:nvPr/>
      </p:nvGrpSpPr>
      <p:grpSpPr>
        <a:xfrm>
          <a:off x="0" y="0"/>
          <a:ext cx="0" cy="0"/>
          <a:chOff x="0" y="0"/>
          <a:chExt cx="0" cy="0"/>
        </a:xfrm>
      </p:grpSpPr>
      <p:sp>
        <p:nvSpPr>
          <p:cNvPr id="8" name="Text Placeholder 28">
            <a:extLst>
              <a:ext uri="{FF2B5EF4-FFF2-40B4-BE49-F238E27FC236}">
                <a16:creationId xmlns:a16="http://schemas.microsoft.com/office/drawing/2014/main" id="{43C7B869-299E-2BCE-3ADB-EBEFB4CDF749}"/>
              </a:ext>
            </a:extLst>
          </p:cNvPr>
          <p:cNvSpPr>
            <a:spLocks noGrp="1"/>
          </p:cNvSpPr>
          <p:nvPr>
            <p:ph type="body" sz="quarter" idx="14"/>
          </p:nvPr>
        </p:nvSpPr>
        <p:spPr>
          <a:xfrm>
            <a:off x="6265195" y="1409699"/>
            <a:ext cx="5575395" cy="1159689"/>
          </a:xfrm>
          <a:prstGeom prst="rect">
            <a:avLst/>
          </a:prstGeom>
        </p:spPr>
        <p:txBody>
          <a:bodyPr vert="horz" lIns="91440" tIns="45720" rIns="91440" bIns="45720" rtlCol="0" anchor="t">
            <a:noAutofit/>
          </a:bodyPr>
          <a:lstStyle>
            <a:lvl1pPr marL="0" indent="0">
              <a:buNone/>
              <a:tabLst/>
              <a:defRPr lang="en-US" sz="3200" smtClean="0">
                <a:latin typeface="Univers Light" panose="020B0403020202020204" pitchFamily="34" charset="0"/>
                <a:ea typeface="+mj-ea"/>
                <a:cs typeface="+mj-cs"/>
              </a:defRPr>
            </a:lvl1pPr>
            <a:lvl2pPr>
              <a:defRPr lang="en-US" smtClean="0"/>
            </a:lvl2pPr>
            <a:lvl3pPr>
              <a:defRPr lang="en-US" smtClean="0"/>
            </a:lvl3pPr>
            <a:lvl4pPr>
              <a:defRPr lang="en-US" smtClean="0"/>
            </a:lvl4pPr>
            <a:lvl5pPr>
              <a:defRPr lang="en-US"/>
            </a:lvl5pPr>
          </a:lstStyle>
          <a:p>
            <a:pPr marL="15875" lvl="0" indent="-15875">
              <a:spcBef>
                <a:spcPct val="0"/>
              </a:spcBef>
            </a:pPr>
            <a:r>
              <a:rPr lang="en-US"/>
              <a:t>Click to edit Master text styles</a:t>
            </a:r>
          </a:p>
        </p:txBody>
      </p:sp>
      <p:sp>
        <p:nvSpPr>
          <p:cNvPr id="12" name="Text Placeholder 28">
            <a:extLst>
              <a:ext uri="{FF2B5EF4-FFF2-40B4-BE49-F238E27FC236}">
                <a16:creationId xmlns:a16="http://schemas.microsoft.com/office/drawing/2014/main" id="{1E24E712-8D8A-7425-52F0-DFB87F48B1B4}"/>
              </a:ext>
            </a:extLst>
          </p:cNvPr>
          <p:cNvSpPr>
            <a:spLocks noGrp="1"/>
          </p:cNvSpPr>
          <p:nvPr>
            <p:ph type="body" sz="quarter" idx="15"/>
          </p:nvPr>
        </p:nvSpPr>
        <p:spPr>
          <a:xfrm>
            <a:off x="304519" y="1409700"/>
            <a:ext cx="5575395" cy="1159689"/>
          </a:xfrm>
          <a:prstGeom prst="rect">
            <a:avLst/>
          </a:prstGeom>
        </p:spPr>
        <p:txBody>
          <a:bodyPr vert="horz" lIns="91440" tIns="45720" rIns="91440" bIns="45720" rtlCol="0" anchor="t">
            <a:noAutofit/>
          </a:bodyPr>
          <a:lstStyle>
            <a:lvl1pPr marL="0" indent="0">
              <a:buNone/>
              <a:tabLst/>
              <a:defRPr lang="en-US" sz="3200" smtClean="0">
                <a:latin typeface="Univers Light" panose="020B0403020202020204" pitchFamily="34" charset="0"/>
                <a:ea typeface="+mj-ea"/>
                <a:cs typeface="+mj-cs"/>
              </a:defRPr>
            </a:lvl1pPr>
            <a:lvl2pPr>
              <a:defRPr lang="en-US" smtClean="0"/>
            </a:lvl2pPr>
            <a:lvl3pPr>
              <a:defRPr lang="en-US" smtClean="0"/>
            </a:lvl3pPr>
            <a:lvl4pPr>
              <a:defRPr lang="en-US" smtClean="0"/>
            </a:lvl4pPr>
            <a:lvl5pPr>
              <a:defRPr lang="en-US"/>
            </a:lvl5pPr>
          </a:lstStyle>
          <a:p>
            <a:pPr marL="15875" lvl="0" indent="-15875">
              <a:spcBef>
                <a:spcPct val="0"/>
              </a:spcBef>
            </a:pPr>
            <a:r>
              <a:rPr lang="en-US"/>
              <a:t>Click to edit Master text styles</a:t>
            </a:r>
          </a:p>
        </p:txBody>
      </p:sp>
      <p:sp>
        <p:nvSpPr>
          <p:cNvPr id="14" name="Text Placeholder 5">
            <a:extLst>
              <a:ext uri="{FF2B5EF4-FFF2-40B4-BE49-F238E27FC236}">
                <a16:creationId xmlns:a16="http://schemas.microsoft.com/office/drawing/2014/main" id="{B845577C-61D2-DE30-7DC5-7B6CD79E9C3B}"/>
              </a:ext>
            </a:extLst>
          </p:cNvPr>
          <p:cNvSpPr>
            <a:spLocks noGrp="1"/>
          </p:cNvSpPr>
          <p:nvPr>
            <p:ph type="body" sz="quarter" idx="13" hasCustomPrompt="1"/>
          </p:nvPr>
        </p:nvSpPr>
        <p:spPr>
          <a:xfrm>
            <a:off x="304800" y="2764840"/>
            <a:ext cx="5575114" cy="3680409"/>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5" name="Text Placeholder 5">
            <a:extLst>
              <a:ext uri="{FF2B5EF4-FFF2-40B4-BE49-F238E27FC236}">
                <a16:creationId xmlns:a16="http://schemas.microsoft.com/office/drawing/2014/main" id="{B956DDE4-D3FB-5E9C-22A7-48AD65F61925}"/>
              </a:ext>
            </a:extLst>
          </p:cNvPr>
          <p:cNvSpPr>
            <a:spLocks noGrp="1"/>
          </p:cNvSpPr>
          <p:nvPr>
            <p:ph type="body" sz="quarter" idx="16" hasCustomPrompt="1"/>
          </p:nvPr>
        </p:nvSpPr>
        <p:spPr>
          <a:xfrm>
            <a:off x="6264914" y="2764838"/>
            <a:ext cx="5575395" cy="3680411"/>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4ACBB80F-7D7F-BB62-E374-9CD545989C62}"/>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80664714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White Background 3 Culumn">
    <p:spTree>
      <p:nvGrpSpPr>
        <p:cNvPr id="1" name=""/>
        <p:cNvGrpSpPr/>
        <p:nvPr/>
      </p:nvGrpSpPr>
      <p:grpSpPr>
        <a:xfrm>
          <a:off x="0" y="0"/>
          <a:ext cx="0" cy="0"/>
          <a:chOff x="0" y="0"/>
          <a:chExt cx="0" cy="0"/>
        </a:xfrm>
      </p:grpSpPr>
      <p:sp>
        <p:nvSpPr>
          <p:cNvPr id="23" name="Text Placeholder 22">
            <a:extLst>
              <a:ext uri="{FF2B5EF4-FFF2-40B4-BE49-F238E27FC236}">
                <a16:creationId xmlns:a16="http://schemas.microsoft.com/office/drawing/2014/main" id="{434CE2AE-67FD-0F67-AC43-FAEA26EE3CD3}"/>
              </a:ext>
            </a:extLst>
          </p:cNvPr>
          <p:cNvSpPr>
            <a:spLocks noGrp="1"/>
          </p:cNvSpPr>
          <p:nvPr>
            <p:ph type="body" sz="quarter" idx="18"/>
          </p:nvPr>
        </p:nvSpPr>
        <p:spPr>
          <a:xfrm>
            <a:off x="311266" y="1410514"/>
            <a:ext cx="3632192" cy="1158875"/>
          </a:xfrm>
        </p:spPr>
        <p:txBody>
          <a:bodyPr vert="horz" lIns="91440" tIns="45720" rIns="91440" bIns="45720" rtlCol="0" anchor="t">
            <a:noAutofit/>
          </a:bodyPr>
          <a:lstStyle>
            <a:lvl1pPr marL="0" indent="0">
              <a:buFontTx/>
              <a:buNone/>
              <a:defRPr lang="en-US" sz="3000" smtClean="0">
                <a:latin typeface="Univers Light" panose="020B0403020202020204" pitchFamily="34" charset="0"/>
                <a:ea typeface="+mj-ea"/>
                <a:cs typeface="+mj-cs"/>
              </a:defRPr>
            </a:lvl1pPr>
            <a:lvl2pPr marL="228508" indent="0">
              <a:buFontTx/>
              <a:buNone/>
              <a:defRPr lang="en-US" smtClean="0"/>
            </a:lvl2pPr>
            <a:lvl3pPr marL="228508" indent="0">
              <a:buFontTx/>
              <a:buNone/>
              <a:defRPr lang="en-US" smtClean="0"/>
            </a:lvl3pPr>
            <a:lvl4pPr marL="228508" indent="0">
              <a:buFontTx/>
              <a:buNone/>
              <a:defRPr lang="en-US" smtClean="0"/>
            </a:lvl4pPr>
            <a:lvl5pPr marL="228508" indent="0">
              <a:buFontTx/>
              <a:buNone/>
              <a:defRPr lang="en-US"/>
            </a:lvl5pPr>
          </a:lstStyle>
          <a:p>
            <a:pPr marL="9525" lvl="0" indent="-9525">
              <a:spcBef>
                <a:spcPct val="0"/>
              </a:spcBef>
              <a:buNone/>
              <a:tabLst/>
            </a:pPr>
            <a:r>
              <a:rPr lang="en-US"/>
              <a:t>Click to edit Master text styles</a:t>
            </a:r>
          </a:p>
        </p:txBody>
      </p:sp>
      <p:sp>
        <p:nvSpPr>
          <p:cNvPr id="24" name="Text Placeholder 22">
            <a:extLst>
              <a:ext uri="{FF2B5EF4-FFF2-40B4-BE49-F238E27FC236}">
                <a16:creationId xmlns:a16="http://schemas.microsoft.com/office/drawing/2014/main" id="{47B76B61-373C-2F29-4F91-F1180377A3BE}"/>
              </a:ext>
            </a:extLst>
          </p:cNvPr>
          <p:cNvSpPr>
            <a:spLocks noGrp="1"/>
          </p:cNvSpPr>
          <p:nvPr>
            <p:ph type="body" sz="quarter" idx="19"/>
          </p:nvPr>
        </p:nvSpPr>
        <p:spPr>
          <a:xfrm>
            <a:off x="4279904" y="1410514"/>
            <a:ext cx="3632192" cy="1158875"/>
          </a:xfrm>
        </p:spPr>
        <p:txBody>
          <a:bodyPr vert="horz" lIns="91440" tIns="45720" rIns="91440" bIns="45720" rtlCol="0" anchor="t">
            <a:noAutofit/>
          </a:bodyPr>
          <a:lstStyle>
            <a:lvl1pPr marL="0" indent="0">
              <a:buFontTx/>
              <a:buNone/>
              <a:defRPr lang="en-US" sz="3000" smtClean="0">
                <a:latin typeface="Univers Light" panose="020B0403020202020204" pitchFamily="34" charset="0"/>
                <a:ea typeface="+mj-ea"/>
                <a:cs typeface="+mj-cs"/>
              </a:defRPr>
            </a:lvl1pPr>
            <a:lvl2pPr marL="228508" indent="0">
              <a:buFontTx/>
              <a:buNone/>
              <a:defRPr lang="en-US" smtClean="0"/>
            </a:lvl2pPr>
            <a:lvl3pPr marL="228508" indent="0">
              <a:buFontTx/>
              <a:buNone/>
              <a:defRPr lang="en-US" smtClean="0"/>
            </a:lvl3pPr>
            <a:lvl4pPr marL="228508" indent="0">
              <a:buFontTx/>
              <a:buNone/>
              <a:defRPr lang="en-US" smtClean="0"/>
            </a:lvl4pPr>
            <a:lvl5pPr marL="228508" indent="0">
              <a:buFontTx/>
              <a:buNone/>
              <a:defRPr lang="en-US"/>
            </a:lvl5pPr>
          </a:lstStyle>
          <a:p>
            <a:pPr marL="9525" lvl="0" indent="-9525">
              <a:spcBef>
                <a:spcPct val="0"/>
              </a:spcBef>
              <a:buNone/>
              <a:tabLst/>
            </a:pPr>
            <a:r>
              <a:rPr lang="en-US"/>
              <a:t>Click to edit Master text styles</a:t>
            </a:r>
          </a:p>
        </p:txBody>
      </p:sp>
      <p:sp>
        <p:nvSpPr>
          <p:cNvPr id="25" name="Text Placeholder 22">
            <a:extLst>
              <a:ext uri="{FF2B5EF4-FFF2-40B4-BE49-F238E27FC236}">
                <a16:creationId xmlns:a16="http://schemas.microsoft.com/office/drawing/2014/main" id="{CF19A8A2-F684-FE06-6A29-DA59370B201F}"/>
              </a:ext>
            </a:extLst>
          </p:cNvPr>
          <p:cNvSpPr>
            <a:spLocks noGrp="1"/>
          </p:cNvSpPr>
          <p:nvPr>
            <p:ph type="body" sz="quarter" idx="20"/>
          </p:nvPr>
        </p:nvSpPr>
        <p:spPr>
          <a:xfrm>
            <a:off x="8216908" y="1410514"/>
            <a:ext cx="3632192" cy="1158875"/>
          </a:xfrm>
        </p:spPr>
        <p:txBody>
          <a:bodyPr vert="horz" lIns="91440" tIns="45720" rIns="91440" bIns="45720" rtlCol="0" anchor="t">
            <a:noAutofit/>
          </a:bodyPr>
          <a:lstStyle>
            <a:lvl1pPr marL="0" indent="0">
              <a:buFontTx/>
              <a:buNone/>
              <a:defRPr lang="en-US" sz="3000" smtClean="0">
                <a:latin typeface="Univers Light" panose="020B0403020202020204" pitchFamily="34" charset="0"/>
                <a:ea typeface="+mj-ea"/>
                <a:cs typeface="+mj-cs"/>
              </a:defRPr>
            </a:lvl1pPr>
            <a:lvl2pPr marL="228508" indent="0">
              <a:buFontTx/>
              <a:buNone/>
              <a:defRPr lang="en-US" smtClean="0"/>
            </a:lvl2pPr>
            <a:lvl3pPr marL="228508" indent="0">
              <a:buFontTx/>
              <a:buNone/>
              <a:defRPr lang="en-US" smtClean="0"/>
            </a:lvl3pPr>
            <a:lvl4pPr marL="228508" indent="0">
              <a:buFontTx/>
              <a:buNone/>
              <a:defRPr lang="en-US" smtClean="0"/>
            </a:lvl4pPr>
            <a:lvl5pPr marL="228508" indent="0">
              <a:buFontTx/>
              <a:buNone/>
              <a:defRPr lang="en-US"/>
            </a:lvl5pPr>
          </a:lstStyle>
          <a:p>
            <a:pPr marL="9525" lvl="0" indent="-9525">
              <a:spcBef>
                <a:spcPct val="0"/>
              </a:spcBef>
              <a:buNone/>
              <a:tabLst/>
            </a:pPr>
            <a:r>
              <a:rPr lang="en-US"/>
              <a:t>Click to edit Master text styles</a:t>
            </a:r>
          </a:p>
        </p:txBody>
      </p:sp>
      <p:sp>
        <p:nvSpPr>
          <p:cNvPr id="11" name="Text Placeholder 5">
            <a:extLst>
              <a:ext uri="{FF2B5EF4-FFF2-40B4-BE49-F238E27FC236}">
                <a16:creationId xmlns:a16="http://schemas.microsoft.com/office/drawing/2014/main" id="{548F4759-018E-60E4-602B-ADE501DADF45}"/>
              </a:ext>
            </a:extLst>
          </p:cNvPr>
          <p:cNvSpPr>
            <a:spLocks noGrp="1"/>
          </p:cNvSpPr>
          <p:nvPr>
            <p:ph type="body" sz="quarter" idx="21" hasCustomPrompt="1"/>
          </p:nvPr>
        </p:nvSpPr>
        <p:spPr>
          <a:xfrm>
            <a:off x="304800" y="2764840"/>
            <a:ext cx="3632192" cy="368041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2" name="Text Placeholder 5">
            <a:extLst>
              <a:ext uri="{FF2B5EF4-FFF2-40B4-BE49-F238E27FC236}">
                <a16:creationId xmlns:a16="http://schemas.microsoft.com/office/drawing/2014/main" id="{0A7E8BAA-59E2-E822-DB25-5D93A4B0A6D0}"/>
              </a:ext>
            </a:extLst>
          </p:cNvPr>
          <p:cNvSpPr>
            <a:spLocks noGrp="1"/>
          </p:cNvSpPr>
          <p:nvPr>
            <p:ph type="body" sz="quarter" idx="22" hasCustomPrompt="1"/>
          </p:nvPr>
        </p:nvSpPr>
        <p:spPr>
          <a:xfrm>
            <a:off x="4279904" y="2764840"/>
            <a:ext cx="3632192" cy="368041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3" name="Text Placeholder 5">
            <a:extLst>
              <a:ext uri="{FF2B5EF4-FFF2-40B4-BE49-F238E27FC236}">
                <a16:creationId xmlns:a16="http://schemas.microsoft.com/office/drawing/2014/main" id="{B10C3491-3D03-F7D9-D15A-68DE3390862D}"/>
              </a:ext>
            </a:extLst>
          </p:cNvPr>
          <p:cNvSpPr>
            <a:spLocks noGrp="1"/>
          </p:cNvSpPr>
          <p:nvPr>
            <p:ph type="body" sz="quarter" idx="23" hasCustomPrompt="1"/>
          </p:nvPr>
        </p:nvSpPr>
        <p:spPr>
          <a:xfrm>
            <a:off x="8216908" y="2764840"/>
            <a:ext cx="3632192" cy="368041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6" name="Title 1">
            <a:extLst>
              <a:ext uri="{FF2B5EF4-FFF2-40B4-BE49-F238E27FC236}">
                <a16:creationId xmlns:a16="http://schemas.microsoft.com/office/drawing/2014/main" id="{9C6D5681-0E5A-928D-02CF-ABD4D86C0282}"/>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380489515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White Background 4 Culumn">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7B6BB4EB-8DFC-8330-D40B-3A775D2756ED}"/>
              </a:ext>
            </a:extLst>
          </p:cNvPr>
          <p:cNvSpPr>
            <a:spLocks noGrp="1"/>
          </p:cNvSpPr>
          <p:nvPr>
            <p:ph type="body" sz="quarter" idx="30"/>
          </p:nvPr>
        </p:nvSpPr>
        <p:spPr>
          <a:xfrm>
            <a:off x="309307"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26" name="Text Placeholder 24">
            <a:extLst>
              <a:ext uri="{FF2B5EF4-FFF2-40B4-BE49-F238E27FC236}">
                <a16:creationId xmlns:a16="http://schemas.microsoft.com/office/drawing/2014/main" id="{F21110DE-4C22-FD37-4034-575865FC19A5}"/>
              </a:ext>
            </a:extLst>
          </p:cNvPr>
          <p:cNvSpPr>
            <a:spLocks noGrp="1"/>
          </p:cNvSpPr>
          <p:nvPr>
            <p:ph type="body" sz="quarter" idx="31"/>
          </p:nvPr>
        </p:nvSpPr>
        <p:spPr>
          <a:xfrm>
            <a:off x="3283864"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27" name="Text Placeholder 24">
            <a:extLst>
              <a:ext uri="{FF2B5EF4-FFF2-40B4-BE49-F238E27FC236}">
                <a16:creationId xmlns:a16="http://schemas.microsoft.com/office/drawing/2014/main" id="{4E068FA4-4074-CEA7-3717-6FD5FD588517}"/>
              </a:ext>
            </a:extLst>
          </p:cNvPr>
          <p:cNvSpPr>
            <a:spLocks noGrp="1"/>
          </p:cNvSpPr>
          <p:nvPr>
            <p:ph type="body" sz="quarter" idx="32"/>
          </p:nvPr>
        </p:nvSpPr>
        <p:spPr>
          <a:xfrm>
            <a:off x="6258421"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28" name="Text Placeholder 24">
            <a:extLst>
              <a:ext uri="{FF2B5EF4-FFF2-40B4-BE49-F238E27FC236}">
                <a16:creationId xmlns:a16="http://schemas.microsoft.com/office/drawing/2014/main" id="{735AC763-E752-330D-3CF9-37BD121363A6}"/>
              </a:ext>
            </a:extLst>
          </p:cNvPr>
          <p:cNvSpPr>
            <a:spLocks noGrp="1"/>
          </p:cNvSpPr>
          <p:nvPr>
            <p:ph type="body" sz="quarter" idx="33"/>
          </p:nvPr>
        </p:nvSpPr>
        <p:spPr>
          <a:xfrm>
            <a:off x="9232977" y="1409700"/>
            <a:ext cx="2617144" cy="1148441"/>
          </a:xfrm>
        </p:spPr>
        <p:txBody>
          <a:bodyPr/>
          <a:lstStyle>
            <a:lvl1pPr marL="0" indent="0">
              <a:buFontTx/>
              <a:buNone/>
              <a:defRPr sz="2800"/>
            </a:lvl1pPr>
            <a:lvl2pPr marL="228508" indent="0">
              <a:buFontTx/>
              <a:buNone/>
              <a:defRPr sz="2800"/>
            </a:lvl2pPr>
            <a:lvl3pPr marL="228508" indent="0">
              <a:buFontTx/>
              <a:buNone/>
              <a:defRPr sz="2800"/>
            </a:lvl3pPr>
            <a:lvl4pPr marL="228508" indent="0">
              <a:buFontTx/>
              <a:buNone/>
              <a:defRPr sz="2800"/>
            </a:lvl4pPr>
            <a:lvl5pPr marL="228508" indent="0">
              <a:buFontTx/>
              <a:buNone/>
              <a:defRPr sz="2800"/>
            </a:lvl5pPr>
          </a:lstStyle>
          <a:p>
            <a:pPr lvl="0"/>
            <a:r>
              <a:rPr lang="en-US"/>
              <a:t>Click to edit Master text styles</a:t>
            </a:r>
          </a:p>
        </p:txBody>
      </p:sp>
      <p:sp>
        <p:nvSpPr>
          <p:cNvPr id="12" name="Text Placeholder 5">
            <a:extLst>
              <a:ext uri="{FF2B5EF4-FFF2-40B4-BE49-F238E27FC236}">
                <a16:creationId xmlns:a16="http://schemas.microsoft.com/office/drawing/2014/main" id="{41309A43-DFDB-E7D3-B33D-B889BF35649B}"/>
              </a:ext>
            </a:extLst>
          </p:cNvPr>
          <p:cNvSpPr>
            <a:spLocks noGrp="1"/>
          </p:cNvSpPr>
          <p:nvPr>
            <p:ph type="body" sz="quarter" idx="21" hasCustomPrompt="1"/>
          </p:nvPr>
        </p:nvSpPr>
        <p:spPr>
          <a:xfrm>
            <a:off x="310896" y="2764840"/>
            <a:ext cx="2615184" cy="3680410"/>
          </a:xfrm>
        </p:spPr>
        <p:txBody>
          <a:bodyPr/>
          <a:lstStyle>
            <a:lvl1pPr>
              <a:defRPr sz="2100"/>
            </a:lvl1pPr>
            <a:lvl2pPr>
              <a:defRPr sz="1900"/>
            </a:lvl2pPr>
            <a:lvl3pPr>
              <a:defRPr sz="1900"/>
            </a:lvl3pPr>
            <a:lvl4pPr>
              <a:defRPr sz="1900"/>
            </a:lvl4pPr>
            <a:lvl5pPr>
              <a:defRPr sz="190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3" name="Text Placeholder 5">
            <a:extLst>
              <a:ext uri="{FF2B5EF4-FFF2-40B4-BE49-F238E27FC236}">
                <a16:creationId xmlns:a16="http://schemas.microsoft.com/office/drawing/2014/main" id="{B20F4F59-9187-5758-9690-059B4F10E398}"/>
              </a:ext>
            </a:extLst>
          </p:cNvPr>
          <p:cNvSpPr>
            <a:spLocks noGrp="1"/>
          </p:cNvSpPr>
          <p:nvPr>
            <p:ph type="body" sz="quarter" idx="34" hasCustomPrompt="1"/>
          </p:nvPr>
        </p:nvSpPr>
        <p:spPr>
          <a:xfrm>
            <a:off x="3284844" y="2764840"/>
            <a:ext cx="2615184" cy="3680410"/>
          </a:xfrm>
        </p:spPr>
        <p:txBody>
          <a:bodyPr vert="horz" lIns="91440" tIns="45720" rIns="91440" bIns="45720" rtlCol="0">
            <a:normAutofit/>
          </a:bodyPr>
          <a:lstStyle>
            <a:lvl1pPr>
              <a:defRPr lang="en-US" sz="2100" dirty="0"/>
            </a:lvl1pPr>
            <a:lvl2pPr>
              <a:defRPr lang="en-US" sz="1900" dirty="0"/>
            </a:lvl2pPr>
            <a:lvl3pPr>
              <a:defRPr lang="en-US" sz="1900" dirty="0"/>
            </a:lvl3pPr>
            <a:lvl4pPr>
              <a:defRPr lang="en-US" sz="1900" dirty="0"/>
            </a:lvl4pPr>
            <a:lvl5pPr>
              <a:defRPr lang="en-US" sz="1900" dirty="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4" name="Text Placeholder 5">
            <a:extLst>
              <a:ext uri="{FF2B5EF4-FFF2-40B4-BE49-F238E27FC236}">
                <a16:creationId xmlns:a16="http://schemas.microsoft.com/office/drawing/2014/main" id="{CD5371A2-75DD-FDDB-A233-6585D6374ECE}"/>
              </a:ext>
            </a:extLst>
          </p:cNvPr>
          <p:cNvSpPr>
            <a:spLocks noGrp="1"/>
          </p:cNvSpPr>
          <p:nvPr>
            <p:ph type="body" sz="quarter" idx="35" hasCustomPrompt="1"/>
          </p:nvPr>
        </p:nvSpPr>
        <p:spPr>
          <a:xfrm>
            <a:off x="6254496" y="2764840"/>
            <a:ext cx="2615184" cy="3680410"/>
          </a:xfrm>
        </p:spPr>
        <p:txBody>
          <a:bodyPr vert="horz" lIns="91440" tIns="45720" rIns="91440" bIns="45720" rtlCol="0">
            <a:normAutofit/>
          </a:bodyPr>
          <a:lstStyle>
            <a:lvl1pPr>
              <a:defRPr lang="en-US" sz="2100" dirty="0"/>
            </a:lvl1pPr>
            <a:lvl2pPr>
              <a:defRPr lang="en-US" sz="1900" dirty="0"/>
            </a:lvl2pPr>
            <a:lvl3pPr>
              <a:defRPr lang="en-US" sz="1900" dirty="0"/>
            </a:lvl3pPr>
            <a:lvl4pPr>
              <a:defRPr lang="en-US" sz="1900" dirty="0"/>
            </a:lvl4pPr>
            <a:lvl5pPr>
              <a:defRPr lang="en-US" sz="1900" dirty="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6" name="Text Placeholder 5">
            <a:extLst>
              <a:ext uri="{FF2B5EF4-FFF2-40B4-BE49-F238E27FC236}">
                <a16:creationId xmlns:a16="http://schemas.microsoft.com/office/drawing/2014/main" id="{ED991A6C-E392-9557-EF91-A906502C5456}"/>
              </a:ext>
            </a:extLst>
          </p:cNvPr>
          <p:cNvSpPr>
            <a:spLocks noGrp="1"/>
          </p:cNvSpPr>
          <p:nvPr>
            <p:ph type="body" sz="quarter" idx="36" hasCustomPrompt="1"/>
          </p:nvPr>
        </p:nvSpPr>
        <p:spPr>
          <a:xfrm>
            <a:off x="9232977" y="2764840"/>
            <a:ext cx="2615184" cy="3680410"/>
          </a:xfrm>
        </p:spPr>
        <p:txBody>
          <a:bodyPr vert="horz" lIns="91440" tIns="45720" rIns="91440" bIns="45720" rtlCol="0">
            <a:normAutofit/>
          </a:bodyPr>
          <a:lstStyle>
            <a:lvl1pPr>
              <a:defRPr lang="en-US" sz="2100" dirty="0"/>
            </a:lvl1pPr>
            <a:lvl2pPr>
              <a:defRPr lang="en-US" sz="1900" dirty="0"/>
            </a:lvl2pPr>
            <a:lvl3pPr>
              <a:defRPr lang="en-US" sz="1900" dirty="0"/>
            </a:lvl3pPr>
            <a:lvl4pPr>
              <a:defRPr lang="en-US" sz="1900" dirty="0"/>
            </a:lvl4pPr>
            <a:lvl5pPr>
              <a:defRPr lang="en-US" sz="1900" dirty="0"/>
            </a:lvl5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6" name="Title 1">
            <a:extLst>
              <a:ext uri="{FF2B5EF4-FFF2-40B4-BE49-F238E27FC236}">
                <a16:creationId xmlns:a16="http://schemas.microsoft.com/office/drawing/2014/main" id="{F1791BF4-54FB-D459-8FD1-9F9812D22A0E}"/>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137620837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White Background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917630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Big Idea on White 2 Lines">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C5B5C4B1-DFA9-B090-1798-AEC005AA0F25}"/>
              </a:ext>
            </a:extLst>
          </p:cNvPr>
          <p:cNvSpPr>
            <a:spLocks noGrp="1"/>
          </p:cNvSpPr>
          <p:nvPr>
            <p:ph type="body" sz="quarter" idx="11" hasCustomPrompt="1"/>
          </p:nvPr>
        </p:nvSpPr>
        <p:spPr>
          <a:xfrm>
            <a:off x="1980143" y="2081464"/>
            <a:ext cx="7922601" cy="2302611"/>
          </a:xfrm>
          <a:prstGeom prst="rect">
            <a:avLst/>
          </a:prstGeom>
        </p:spPr>
        <p:txBody>
          <a:bodyPr anchor="ctr"/>
          <a:lstStyle>
            <a:lvl1pPr marL="0" marR="0" indent="0" algn="l" defTabSz="914400" rtl="0" eaLnBrk="1" fontAlgn="auto" latinLnBrk="0" hangingPunct="1">
              <a:lnSpc>
                <a:spcPct val="90000"/>
              </a:lnSpc>
              <a:spcBef>
                <a:spcPts val="1000"/>
              </a:spcBef>
              <a:spcAft>
                <a:spcPts val="0"/>
              </a:spcAft>
              <a:buClr>
                <a:srgbClr val="101614"/>
              </a:buClr>
              <a:buSzTx/>
              <a:buFontTx/>
              <a:buNone/>
              <a:tabLst/>
              <a:defRPr sz="4100">
                <a:solidFill>
                  <a:srgbClr val="1E2D25"/>
                </a:solidFill>
              </a:defRPr>
            </a:lvl1pPr>
          </a:lstStyle>
          <a:p>
            <a:pPr marL="0" marR="0" lvl="0" indent="0" algn="l" defTabSz="914400" rtl="0" eaLnBrk="1" fontAlgn="auto" latinLnBrk="0" hangingPunct="1">
              <a:lnSpc>
                <a:spcPct val="90000"/>
              </a:lnSpc>
              <a:spcBef>
                <a:spcPts val="1000"/>
              </a:spcBef>
              <a:spcAft>
                <a:spcPts val="0"/>
              </a:spcAft>
              <a:buClr>
                <a:srgbClr val="101614"/>
              </a:buClr>
              <a:buSzTx/>
              <a:buFontTx/>
              <a:buNone/>
              <a:tabLst/>
              <a:defRPr/>
            </a:pPr>
            <a:r>
              <a:rPr lang="en-US"/>
              <a:t>This is a big idea slide for an idea that would need two lines.</a:t>
            </a:r>
          </a:p>
        </p:txBody>
      </p:sp>
      <p:grpSp>
        <p:nvGrpSpPr>
          <p:cNvPr id="10" name="Group 9">
            <a:extLst>
              <a:ext uri="{FF2B5EF4-FFF2-40B4-BE49-F238E27FC236}">
                <a16:creationId xmlns:a16="http://schemas.microsoft.com/office/drawing/2014/main" id="{DE8F78CE-0E1B-B78E-646A-8C024C33F97E}"/>
              </a:ext>
            </a:extLst>
          </p:cNvPr>
          <p:cNvGrpSpPr/>
          <p:nvPr userDrawn="1"/>
        </p:nvGrpSpPr>
        <p:grpSpPr>
          <a:xfrm>
            <a:off x="1922000" y="2728761"/>
            <a:ext cx="51794" cy="941540"/>
            <a:chOff x="323141" y="1714499"/>
            <a:chExt cx="44433" cy="374652"/>
          </a:xfrm>
        </p:grpSpPr>
        <p:sp>
          <p:nvSpPr>
            <p:cNvPr id="11" name="Rectangle">
              <a:extLst>
                <a:ext uri="{FF2B5EF4-FFF2-40B4-BE49-F238E27FC236}">
                  <a16:creationId xmlns:a16="http://schemas.microsoft.com/office/drawing/2014/main" id="{98B75B2D-0DC4-D9AF-8502-0CDBE2570B64}"/>
                </a:ext>
              </a:extLst>
            </p:cNvPr>
            <p:cNvSpPr/>
            <p:nvPr/>
          </p:nvSpPr>
          <p:spPr>
            <a:xfrm rot="10800000" flipH="1">
              <a:off x="323141" y="2025414"/>
              <a:ext cx="44433" cy="63737"/>
            </a:xfrm>
            <a:prstGeom prst="rect">
              <a:avLst/>
            </a:prstGeom>
            <a:solidFill>
              <a:srgbClr val="64AD70"/>
            </a:solidFill>
            <a:ln w="12700" cap="flat">
              <a:noFill/>
              <a:miter lim="400000"/>
            </a:ln>
            <a:effectLst/>
          </p:spPr>
          <p:txBody>
            <a:bodyPr wrap="square" lIns="0" tIns="0" rIns="0" bIns="0" numCol="1" anchor="ctr">
              <a:noAutofit/>
            </a:bodyPr>
            <a:lstStyle/>
            <a:p>
              <a:pPr hangingPunct="0">
                <a:defRPr sz="1200"/>
              </a:pPr>
              <a:endParaRPr sz="600" kern="0" dirty="0">
                <a:solidFill>
                  <a:srgbClr val="000000"/>
                </a:solidFill>
                <a:latin typeface="Univers"/>
                <a:sym typeface="Univers"/>
              </a:endParaRPr>
            </a:p>
          </p:txBody>
        </p:sp>
        <p:sp>
          <p:nvSpPr>
            <p:cNvPr id="12" name="Rectangle">
              <a:extLst>
                <a:ext uri="{FF2B5EF4-FFF2-40B4-BE49-F238E27FC236}">
                  <a16:creationId xmlns:a16="http://schemas.microsoft.com/office/drawing/2014/main" id="{A7DCAB66-BB5B-A424-5685-0EB50B4B853C}"/>
                </a:ext>
              </a:extLst>
            </p:cNvPr>
            <p:cNvSpPr/>
            <p:nvPr/>
          </p:nvSpPr>
          <p:spPr>
            <a:xfrm rot="10800000" flipH="1">
              <a:off x="323141" y="1963231"/>
              <a:ext cx="44433" cy="63737"/>
            </a:xfrm>
            <a:prstGeom prst="rect">
              <a:avLst/>
            </a:prstGeom>
            <a:solidFill>
              <a:srgbClr val="5DA16B"/>
            </a:solidFill>
            <a:ln w="12700" cap="flat">
              <a:noFill/>
              <a:miter lim="400000"/>
            </a:ln>
            <a:effectLst/>
          </p:spPr>
          <p:txBody>
            <a:bodyPr wrap="square" lIns="0" tIns="0" rIns="0" bIns="0" numCol="1" anchor="ctr">
              <a:noAutofit/>
            </a:bodyPr>
            <a:lstStyle/>
            <a:p>
              <a:pPr hangingPunct="0">
                <a:defRPr sz="1200"/>
              </a:pPr>
              <a:endParaRPr sz="600" kern="0" dirty="0">
                <a:solidFill>
                  <a:srgbClr val="000000"/>
                </a:solidFill>
                <a:latin typeface="Univers"/>
                <a:sym typeface="Univers"/>
              </a:endParaRPr>
            </a:p>
          </p:txBody>
        </p:sp>
        <p:sp>
          <p:nvSpPr>
            <p:cNvPr id="13" name="Rectangle">
              <a:extLst>
                <a:ext uri="{FF2B5EF4-FFF2-40B4-BE49-F238E27FC236}">
                  <a16:creationId xmlns:a16="http://schemas.microsoft.com/office/drawing/2014/main" id="{B8240B25-8506-4C30-60EE-AC6866660890}"/>
                </a:ext>
              </a:extLst>
            </p:cNvPr>
            <p:cNvSpPr/>
            <p:nvPr/>
          </p:nvSpPr>
          <p:spPr>
            <a:xfrm rot="10800000" flipH="1">
              <a:off x="323141" y="1901048"/>
              <a:ext cx="44433" cy="63737"/>
            </a:xfrm>
            <a:prstGeom prst="rect">
              <a:avLst/>
            </a:prstGeom>
            <a:solidFill>
              <a:srgbClr val="549666"/>
            </a:solidFill>
            <a:ln w="12700" cap="flat">
              <a:noFill/>
              <a:miter lim="400000"/>
            </a:ln>
            <a:effectLst/>
          </p:spPr>
          <p:txBody>
            <a:bodyPr wrap="square" lIns="0" tIns="0" rIns="0" bIns="0" numCol="1" anchor="ctr">
              <a:noAutofit/>
            </a:bodyPr>
            <a:lstStyle/>
            <a:p>
              <a:pPr hangingPunct="0">
                <a:defRPr sz="1200"/>
              </a:pPr>
              <a:endParaRPr sz="600" kern="0" dirty="0">
                <a:solidFill>
                  <a:srgbClr val="000000"/>
                </a:solidFill>
                <a:latin typeface="Univers"/>
                <a:sym typeface="Univers"/>
              </a:endParaRPr>
            </a:p>
          </p:txBody>
        </p:sp>
        <p:sp>
          <p:nvSpPr>
            <p:cNvPr id="14" name="Rectangle">
              <a:extLst>
                <a:ext uri="{FF2B5EF4-FFF2-40B4-BE49-F238E27FC236}">
                  <a16:creationId xmlns:a16="http://schemas.microsoft.com/office/drawing/2014/main" id="{20C34817-94D2-9BC0-67C1-4A028EED5B9F}"/>
                </a:ext>
              </a:extLst>
            </p:cNvPr>
            <p:cNvSpPr/>
            <p:nvPr/>
          </p:nvSpPr>
          <p:spPr>
            <a:xfrm rot="10800000" flipH="1">
              <a:off x="323141" y="1838865"/>
              <a:ext cx="44433" cy="63737"/>
            </a:xfrm>
            <a:prstGeom prst="rect">
              <a:avLst/>
            </a:prstGeom>
            <a:solidFill>
              <a:srgbClr val="498A62"/>
            </a:solidFill>
            <a:ln w="12700" cap="flat">
              <a:noFill/>
              <a:miter lim="400000"/>
            </a:ln>
            <a:effectLst/>
          </p:spPr>
          <p:txBody>
            <a:bodyPr wrap="square" lIns="0" tIns="0" rIns="0" bIns="0" numCol="1" anchor="ctr">
              <a:noAutofit/>
            </a:bodyPr>
            <a:lstStyle/>
            <a:p>
              <a:pPr hangingPunct="0">
                <a:defRPr sz="1200"/>
              </a:pPr>
              <a:endParaRPr sz="600" kern="0" dirty="0">
                <a:solidFill>
                  <a:srgbClr val="000000"/>
                </a:solidFill>
                <a:latin typeface="Univers"/>
                <a:sym typeface="Univers"/>
              </a:endParaRPr>
            </a:p>
          </p:txBody>
        </p:sp>
        <p:sp>
          <p:nvSpPr>
            <p:cNvPr id="15" name="Rectangle">
              <a:extLst>
                <a:ext uri="{FF2B5EF4-FFF2-40B4-BE49-F238E27FC236}">
                  <a16:creationId xmlns:a16="http://schemas.microsoft.com/office/drawing/2014/main" id="{75D1C236-73E5-B33E-0B95-7AB6F80985AA}"/>
                </a:ext>
              </a:extLst>
            </p:cNvPr>
            <p:cNvSpPr/>
            <p:nvPr/>
          </p:nvSpPr>
          <p:spPr>
            <a:xfrm rot="10800000" flipH="1">
              <a:off x="323141" y="1776682"/>
              <a:ext cx="44433" cy="63737"/>
            </a:xfrm>
            <a:prstGeom prst="rect">
              <a:avLst/>
            </a:prstGeom>
            <a:solidFill>
              <a:srgbClr val="417E5B"/>
            </a:solidFill>
            <a:ln w="12700" cap="flat">
              <a:noFill/>
              <a:miter lim="400000"/>
            </a:ln>
            <a:effectLst/>
          </p:spPr>
          <p:txBody>
            <a:bodyPr wrap="square" lIns="0" tIns="0" rIns="0" bIns="0" numCol="1" anchor="ctr">
              <a:noAutofit/>
            </a:bodyPr>
            <a:lstStyle/>
            <a:p>
              <a:pPr hangingPunct="0">
                <a:defRPr sz="1200"/>
              </a:pPr>
              <a:endParaRPr sz="600" kern="0" dirty="0">
                <a:solidFill>
                  <a:srgbClr val="000000"/>
                </a:solidFill>
                <a:latin typeface="Univers"/>
                <a:sym typeface="Univers"/>
              </a:endParaRPr>
            </a:p>
          </p:txBody>
        </p:sp>
        <p:sp>
          <p:nvSpPr>
            <p:cNvPr id="25" name="Rectangle">
              <a:extLst>
                <a:ext uri="{FF2B5EF4-FFF2-40B4-BE49-F238E27FC236}">
                  <a16:creationId xmlns:a16="http://schemas.microsoft.com/office/drawing/2014/main" id="{68136739-686C-5EE5-9668-0E2A965B4106}"/>
                </a:ext>
              </a:extLst>
            </p:cNvPr>
            <p:cNvSpPr/>
            <p:nvPr/>
          </p:nvSpPr>
          <p:spPr>
            <a:xfrm rot="10800000" flipH="1">
              <a:off x="323141" y="1714499"/>
              <a:ext cx="44433" cy="63737"/>
            </a:xfrm>
            <a:prstGeom prst="rect">
              <a:avLst/>
            </a:prstGeom>
            <a:solidFill>
              <a:srgbClr val="367256"/>
            </a:solidFill>
            <a:ln w="12700" cap="flat">
              <a:noFill/>
              <a:miter lim="400000"/>
            </a:ln>
            <a:effectLst/>
          </p:spPr>
          <p:txBody>
            <a:bodyPr wrap="square" lIns="0" tIns="0" rIns="0" bIns="0" numCol="1" anchor="ctr">
              <a:noAutofit/>
            </a:bodyPr>
            <a:lstStyle/>
            <a:p>
              <a:pPr hangingPunct="0">
                <a:defRPr sz="1200"/>
              </a:pPr>
              <a:endParaRPr sz="600" kern="0" dirty="0">
                <a:solidFill>
                  <a:srgbClr val="000000"/>
                </a:solidFill>
                <a:latin typeface="Univers"/>
                <a:sym typeface="Univers"/>
              </a:endParaRPr>
            </a:p>
          </p:txBody>
        </p:sp>
      </p:grpSp>
    </p:spTree>
    <p:extLst>
      <p:ext uri="{BB962C8B-B14F-4D97-AF65-F5344CB8AC3E}">
        <p14:creationId xmlns:p14="http://schemas.microsoft.com/office/powerpoint/2010/main" val="1790916092"/>
      </p:ext>
    </p:extLst>
  </p:cSld>
  <p:clrMapOvr>
    <a:masterClrMapping/>
  </p:clrMapOvr>
  <p:extLst>
    <p:ext uri="{DCECCB84-F9BA-43D5-87BE-67443E8EF086}">
      <p15:sldGuideLst xmlns:p15="http://schemas.microsoft.com/office/powerpoint/2012/main">
        <p15:guide id="1" orient="horz" pos="1296">
          <p15:clr>
            <a:srgbClr val="FBAE40"/>
          </p15:clr>
        </p15:guide>
        <p15:guide id="2" orient="horz" pos="2760">
          <p15:clr>
            <a:srgbClr val="FBAE40"/>
          </p15:clr>
        </p15:guide>
        <p15:guide id="3" pos="1224">
          <p15:clr>
            <a:srgbClr val="FBAE40"/>
          </p15:clr>
        </p15:guide>
        <p15:guide id="4" pos="6264">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Green Background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0745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 Background Title Chart">
    <p:spTree>
      <p:nvGrpSpPr>
        <p:cNvPr id="1" name=""/>
        <p:cNvGrpSpPr/>
        <p:nvPr/>
      </p:nvGrpSpPr>
      <p:grpSpPr>
        <a:xfrm>
          <a:off x="0" y="0"/>
          <a:ext cx="0" cy="0"/>
          <a:chOff x="0" y="0"/>
          <a:chExt cx="0" cy="0"/>
        </a:xfrm>
      </p:grpSpPr>
      <p:sp>
        <p:nvSpPr>
          <p:cNvPr id="5" name="Line">
            <a:extLst>
              <a:ext uri="{FF2B5EF4-FFF2-40B4-BE49-F238E27FC236}">
                <a16:creationId xmlns:a16="http://schemas.microsoft.com/office/drawing/2014/main" id="{83D016EE-31A0-CEF0-E3D1-F942263C32C7}"/>
              </a:ext>
            </a:extLst>
          </p:cNvPr>
          <p:cNvSpPr/>
          <p:nvPr userDrawn="1"/>
        </p:nvSpPr>
        <p:spPr>
          <a:xfrm flipV="1">
            <a:off x="4264886" y="683399"/>
            <a:ext cx="0" cy="5651501"/>
          </a:xfrm>
          <a:prstGeom prst="line">
            <a:avLst/>
          </a:prstGeom>
          <a:ln w="12700">
            <a:solidFill>
              <a:srgbClr val="BFBFBF"/>
            </a:solidFill>
            <a:miter lim="400000"/>
          </a:ln>
        </p:spPr>
        <p:txBody>
          <a:bodyPr lIns="25390" tIns="25390" rIns="25390" bIns="25390" anchor="ctr"/>
          <a:lstStyle/>
          <a:p>
            <a:pPr>
              <a:defRPr sz="4000">
                <a:solidFill>
                  <a:srgbClr val="FFFFFF"/>
                </a:solidFill>
                <a:effectLst>
                  <a:outerShdw blurRad="38100" dist="12700" dir="5400000" rotWithShape="0">
                    <a:srgbClr val="000000">
                      <a:alpha val="50000"/>
                    </a:srgbClr>
                  </a:outerShdw>
                </a:effectLst>
              </a:defRPr>
            </a:pPr>
            <a:endParaRPr sz="1999" dirty="0">
              <a:latin typeface="Univers Light" panose="020B0403020202020204" pitchFamily="34" charset="0"/>
            </a:endParaRPr>
          </a:p>
        </p:txBody>
      </p:sp>
      <p:sp>
        <p:nvSpPr>
          <p:cNvPr id="7" name="Chart Placeholder 10">
            <a:extLst>
              <a:ext uri="{FF2B5EF4-FFF2-40B4-BE49-F238E27FC236}">
                <a16:creationId xmlns:a16="http://schemas.microsoft.com/office/drawing/2014/main" id="{269E911D-5085-3547-48F4-ACACAB0E8C80}"/>
              </a:ext>
            </a:extLst>
          </p:cNvPr>
          <p:cNvSpPr>
            <a:spLocks noGrp="1"/>
          </p:cNvSpPr>
          <p:nvPr>
            <p:ph type="chart" sz="quarter" idx="12"/>
          </p:nvPr>
        </p:nvSpPr>
        <p:spPr>
          <a:xfrm>
            <a:off x="4573440" y="571500"/>
            <a:ext cx="7282986" cy="5753099"/>
          </a:xfrm>
          <a:prstGeom prst="rect">
            <a:avLst/>
          </a:prstGeom>
        </p:spPr>
        <p:txBody>
          <a:bodyPr/>
          <a:lstStyle>
            <a:lvl1pPr>
              <a:defRPr b="0" i="0">
                <a:latin typeface="Univers Light" panose="020B0403020202020204" pitchFamily="34" charset="0"/>
              </a:defRPr>
            </a:lvl1pPr>
          </a:lstStyle>
          <a:p>
            <a:endParaRPr lang="en-US" dirty="0"/>
          </a:p>
        </p:txBody>
      </p:sp>
      <p:sp>
        <p:nvSpPr>
          <p:cNvPr id="2" name="Title 1">
            <a:extLst>
              <a:ext uri="{FF2B5EF4-FFF2-40B4-BE49-F238E27FC236}">
                <a16:creationId xmlns:a16="http://schemas.microsoft.com/office/drawing/2014/main" id="{BBE1E901-218F-F241-6F8E-AC162E8959EA}"/>
              </a:ext>
            </a:extLst>
          </p:cNvPr>
          <p:cNvSpPr>
            <a:spLocks noGrp="1"/>
          </p:cNvSpPr>
          <p:nvPr>
            <p:ph type="title"/>
          </p:nvPr>
        </p:nvSpPr>
        <p:spPr>
          <a:xfrm>
            <a:off x="304800" y="620950"/>
            <a:ext cx="3651533" cy="5723998"/>
          </a:xfrm>
        </p:spPr>
        <p:txBody>
          <a:bodyPr anchor="t"/>
          <a:lstStyle/>
          <a:p>
            <a:r>
              <a:rPr lang="en-US"/>
              <a:t>Click to edit Master title style</a:t>
            </a:r>
          </a:p>
        </p:txBody>
      </p:sp>
    </p:spTree>
    <p:extLst>
      <p:ext uri="{BB962C8B-B14F-4D97-AF65-F5344CB8AC3E}">
        <p14:creationId xmlns:p14="http://schemas.microsoft.com/office/powerpoint/2010/main" val="192547198"/>
      </p:ext>
    </p:extLst>
  </p:cSld>
  <p:clrMapOvr>
    <a:masterClrMapping/>
  </p:clrMapOvr>
  <p:extLst>
    <p:ext uri="{DCECCB84-F9BA-43D5-87BE-67443E8EF086}">
      <p15:sldGuideLst xmlns:p15="http://schemas.microsoft.com/office/powerpoint/2012/main">
        <p15:guide id="1" pos="2880">
          <p15:clr>
            <a:srgbClr val="FBAE40"/>
          </p15:clr>
        </p15:guide>
        <p15:guide id="2" pos="2688">
          <p15:clr>
            <a:srgbClr val="FBAE40"/>
          </p15:clr>
        </p15:guide>
        <p15:guide id="3" pos="2496">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Blank White">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50DF191-6FA5-D519-2A08-8854E50BF3F6}"/>
              </a:ext>
            </a:extLst>
          </p:cNvPr>
          <p:cNvSpPr>
            <a:spLocks noGrp="1"/>
          </p:cNvSpPr>
          <p:nvPr>
            <p:ph type="ftr" sz="quarter" idx="10"/>
          </p:nvPr>
        </p:nvSpPr>
        <p:spPr>
          <a:xfrm>
            <a:off x="4038600" y="7101417"/>
            <a:ext cx="4114800" cy="365125"/>
          </a:xfrm>
        </p:spPr>
        <p:txBody>
          <a:bodyPr/>
          <a:lstStyle/>
          <a:p>
            <a:endParaRPr lang="en-US" dirty="0"/>
          </a:p>
        </p:txBody>
      </p:sp>
    </p:spTree>
    <p:extLst>
      <p:ext uri="{BB962C8B-B14F-4D97-AF65-F5344CB8AC3E}">
        <p14:creationId xmlns:p14="http://schemas.microsoft.com/office/powerpoint/2010/main" val="2276872645"/>
      </p:ext>
    </p:extLst>
  </p:cSld>
  <p:clrMapOvr>
    <a:masterClrMapping/>
  </p:clrMapOvr>
  <p:hf hdr="0" ftr="0" dt="0"/>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White Backgrou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Tree>
    <p:extLst>
      <p:ext uri="{BB962C8B-B14F-4D97-AF65-F5344CB8AC3E}">
        <p14:creationId xmlns:p14="http://schemas.microsoft.com/office/powerpoint/2010/main" val="3381074482"/>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White Background Title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11544300" cy="582612"/>
          </a:xfrm>
        </p:spPr>
        <p:txBody>
          <a:bodyPr vert="horz" lIns="91440" tIns="45720" rIns="91440" bIns="45720" rtlCol="0">
            <a:normAutofit/>
          </a:bodyPr>
          <a:lstStyle>
            <a:lvl1pPr marL="0" indent="0">
              <a:buFontTx/>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Tree>
    <p:extLst>
      <p:ext uri="{BB962C8B-B14F-4D97-AF65-F5344CB8AC3E}">
        <p14:creationId xmlns:p14="http://schemas.microsoft.com/office/powerpoint/2010/main" val="3895914037"/>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White Background Title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6" name="Text Placeholder 5">
            <a:extLst>
              <a:ext uri="{FF2B5EF4-FFF2-40B4-BE49-F238E27FC236}">
                <a16:creationId xmlns:a16="http://schemas.microsoft.com/office/drawing/2014/main" id="{97084CA6-B8B1-5F6F-865F-E940B9D36671}"/>
              </a:ext>
            </a:extLst>
          </p:cNvPr>
          <p:cNvSpPr>
            <a:spLocks noGrp="1"/>
          </p:cNvSpPr>
          <p:nvPr>
            <p:ph type="body" sz="quarter" idx="13" hasCustomPrompt="1"/>
          </p:nvPr>
        </p:nvSpPr>
        <p:spPr>
          <a:xfrm>
            <a:off x="304800" y="1567502"/>
            <a:ext cx="115443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1748888"/>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White Background Title Subtitle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11544300" cy="582612"/>
          </a:xfrm>
        </p:spPr>
        <p:txBody>
          <a:bodyPr vert="horz" lIns="91440" tIns="45720" rIns="91440" bIns="45720" rtlCol="0">
            <a:normAutofit/>
          </a:bodyPr>
          <a:lstStyle>
            <a:lvl1pPr marL="0" indent="0">
              <a:buFont typeface="Wingdings" pitchFamily="2" charset="2"/>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
        <p:nvSpPr>
          <p:cNvPr id="6" name="Text Placeholder 5">
            <a:extLst>
              <a:ext uri="{FF2B5EF4-FFF2-40B4-BE49-F238E27FC236}">
                <a16:creationId xmlns:a16="http://schemas.microsoft.com/office/drawing/2014/main" id="{97084CA6-B8B1-5F6F-865F-E940B9D36671}"/>
              </a:ext>
            </a:extLst>
          </p:cNvPr>
          <p:cNvSpPr>
            <a:spLocks noGrp="1"/>
          </p:cNvSpPr>
          <p:nvPr>
            <p:ph type="body" sz="quarter" idx="13" hasCustomPrompt="1"/>
          </p:nvPr>
        </p:nvSpPr>
        <p:spPr>
          <a:xfrm>
            <a:off x="304800" y="2057400"/>
            <a:ext cx="115443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60988828"/>
      </p:ext>
    </p:extLst>
  </p:cSld>
  <p:clrMapOvr>
    <a:masterClrMapping/>
  </p:clrMapOvr>
  <p:extLst>
    <p:ext uri="{DCECCB84-F9BA-43D5-87BE-67443E8EF086}">
      <p15:sldGuideLst xmlns:p15="http://schemas.microsoft.com/office/powerpoint/2012/main">
        <p15:guide id="1" orient="horz" pos="768">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White Background Title 2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9" name="Text Placeholder 5">
            <a:extLst>
              <a:ext uri="{FF2B5EF4-FFF2-40B4-BE49-F238E27FC236}">
                <a16:creationId xmlns:a16="http://schemas.microsoft.com/office/drawing/2014/main" id="{B31D70AF-7580-F143-9574-DF082F671F95}"/>
              </a:ext>
            </a:extLst>
          </p:cNvPr>
          <p:cNvSpPr>
            <a:spLocks noGrp="1"/>
          </p:cNvSpPr>
          <p:nvPr>
            <p:ph type="body" sz="quarter" idx="13" hasCustomPrompt="1"/>
          </p:nvPr>
        </p:nvSpPr>
        <p:spPr>
          <a:xfrm>
            <a:off x="304800" y="1567502"/>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0" name="Text Placeholder 5">
            <a:extLst>
              <a:ext uri="{FF2B5EF4-FFF2-40B4-BE49-F238E27FC236}">
                <a16:creationId xmlns:a16="http://schemas.microsoft.com/office/drawing/2014/main" id="{47624E3D-E7BF-595A-B8B8-8BCE1239CCA3}"/>
              </a:ext>
            </a:extLst>
          </p:cNvPr>
          <p:cNvSpPr>
            <a:spLocks noGrp="1"/>
          </p:cNvSpPr>
          <p:nvPr>
            <p:ph type="body" sz="quarter" idx="14" hasCustomPrompt="1"/>
          </p:nvPr>
        </p:nvSpPr>
        <p:spPr>
          <a:xfrm>
            <a:off x="6213227" y="1567502"/>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11126052"/>
      </p:ext>
    </p:extLst>
  </p:cSld>
  <p:clrMapOvr>
    <a:masterClrMapping/>
  </p:clrMapOvr>
  <p:extLst>
    <p:ext uri="{DCECCB84-F9BA-43D5-87BE-67443E8EF086}">
      <p15:sldGuideLst xmlns:p15="http://schemas.microsoft.com/office/powerpoint/2012/main">
        <p15:guide id="1" pos="3912">
          <p15:clr>
            <a:srgbClr val="FBAE40"/>
          </p15:clr>
        </p15:guide>
        <p15:guide id="2" pos="3744">
          <p15:clr>
            <a:srgbClr val="FBAE40"/>
          </p15:clr>
        </p15:guide>
        <p15:guide id="3" orient="horz" pos="768">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White Background Title Subtitle 2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11544300"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11544300" cy="582612"/>
          </a:xfrm>
        </p:spPr>
        <p:txBody>
          <a:bodyPr vert="horz" lIns="91440" tIns="45720" rIns="91440" bIns="45720" rtlCol="0">
            <a:normAutofit/>
          </a:bodyPr>
          <a:lstStyle>
            <a:lvl1pPr marL="0" indent="0">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
        <p:nvSpPr>
          <p:cNvPr id="9" name="Text Placeholder 5">
            <a:extLst>
              <a:ext uri="{FF2B5EF4-FFF2-40B4-BE49-F238E27FC236}">
                <a16:creationId xmlns:a16="http://schemas.microsoft.com/office/drawing/2014/main" id="{B31D70AF-7580-F143-9574-DF082F671F95}"/>
              </a:ext>
            </a:extLst>
          </p:cNvPr>
          <p:cNvSpPr>
            <a:spLocks noGrp="1"/>
          </p:cNvSpPr>
          <p:nvPr>
            <p:ph type="body" sz="quarter" idx="13" hasCustomPrompt="1"/>
          </p:nvPr>
        </p:nvSpPr>
        <p:spPr>
          <a:xfrm>
            <a:off x="304800" y="2057400"/>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
        <p:nvSpPr>
          <p:cNvPr id="10" name="Text Placeholder 5">
            <a:extLst>
              <a:ext uri="{FF2B5EF4-FFF2-40B4-BE49-F238E27FC236}">
                <a16:creationId xmlns:a16="http://schemas.microsoft.com/office/drawing/2014/main" id="{47624E3D-E7BF-595A-B8B8-8BCE1239CCA3}"/>
              </a:ext>
            </a:extLst>
          </p:cNvPr>
          <p:cNvSpPr>
            <a:spLocks noGrp="1"/>
          </p:cNvSpPr>
          <p:nvPr>
            <p:ph type="body" sz="quarter" idx="14" hasCustomPrompt="1"/>
          </p:nvPr>
        </p:nvSpPr>
        <p:spPr>
          <a:xfrm>
            <a:off x="6213227" y="2057400"/>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45299896"/>
      </p:ext>
    </p:extLst>
  </p:cSld>
  <p:clrMapOvr>
    <a:masterClrMapping/>
  </p:clrMapOvr>
  <p:extLst>
    <p:ext uri="{DCECCB84-F9BA-43D5-87BE-67443E8EF086}">
      <p15:sldGuideLst xmlns:p15="http://schemas.microsoft.com/office/powerpoint/2012/main">
        <p15:guide id="1" pos="3912">
          <p15:clr>
            <a:srgbClr val="FBAE40"/>
          </p15:clr>
        </p15:guide>
        <p15:guide id="2" pos="3744">
          <p15:clr>
            <a:srgbClr val="FBAE40"/>
          </p15:clr>
        </p15:guide>
        <p15:guide id="3" orient="horz" pos="768">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White Background Title Subtitle Copy Imag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304800" y="571522"/>
            <a:ext cx="5641848"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304800" y="1219200"/>
            <a:ext cx="5641848" cy="582612"/>
          </a:xfrm>
        </p:spPr>
        <p:txBody>
          <a:bodyPr vert="horz" lIns="91440" tIns="45720" rIns="91440" bIns="45720" rtlCol="0">
            <a:normAutofit/>
          </a:bodyPr>
          <a:lstStyle>
            <a:lvl1pPr marL="0" indent="0">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
        <p:nvSpPr>
          <p:cNvPr id="9" name="Picture Placeholder 8">
            <a:extLst>
              <a:ext uri="{FF2B5EF4-FFF2-40B4-BE49-F238E27FC236}">
                <a16:creationId xmlns:a16="http://schemas.microsoft.com/office/drawing/2014/main" id="{3E6B7351-222B-3BFB-5D5C-6161EF1A84A9}"/>
              </a:ext>
            </a:extLst>
          </p:cNvPr>
          <p:cNvSpPr>
            <a:spLocks noGrp="1"/>
          </p:cNvSpPr>
          <p:nvPr>
            <p:ph type="pic" sz="quarter" idx="14"/>
          </p:nvPr>
        </p:nvSpPr>
        <p:spPr>
          <a:xfrm>
            <a:off x="6096001" y="-1"/>
            <a:ext cx="6095999" cy="6539607"/>
          </a:xfrm>
        </p:spPr>
        <p:txBody>
          <a:bodyPr/>
          <a:lstStyle/>
          <a:p>
            <a:endParaRPr lang="en-US" dirty="0"/>
          </a:p>
        </p:txBody>
      </p:sp>
      <p:sp>
        <p:nvSpPr>
          <p:cNvPr id="10" name="Text Placeholder 5">
            <a:extLst>
              <a:ext uri="{FF2B5EF4-FFF2-40B4-BE49-F238E27FC236}">
                <a16:creationId xmlns:a16="http://schemas.microsoft.com/office/drawing/2014/main" id="{F7EEE8DC-6A5B-C198-BD0A-C7E1FF70B471}"/>
              </a:ext>
            </a:extLst>
          </p:cNvPr>
          <p:cNvSpPr>
            <a:spLocks noGrp="1"/>
          </p:cNvSpPr>
          <p:nvPr>
            <p:ph type="body" sz="quarter" idx="13" hasCustomPrompt="1"/>
          </p:nvPr>
        </p:nvSpPr>
        <p:spPr>
          <a:xfrm>
            <a:off x="304800" y="2057400"/>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17507982"/>
      </p:ext>
    </p:extLst>
  </p:cSld>
  <p:clrMapOvr>
    <a:masterClrMapping/>
  </p:clrMapOvr>
  <p:extLst>
    <p:ext uri="{DCECCB84-F9BA-43D5-87BE-67443E8EF086}">
      <p15:sldGuideLst xmlns:p15="http://schemas.microsoft.com/office/powerpoint/2012/main">
        <p15:guide id="1" pos="3840">
          <p15:clr>
            <a:srgbClr val="FBAE40"/>
          </p15:clr>
        </p15:guide>
        <p15:guide id="2" pos="3744">
          <p15:clr>
            <a:srgbClr val="FBAE40"/>
          </p15:clr>
        </p15:guide>
        <p15:guide id="3" orient="horz" pos="768">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White Background Title Subtitle Copy Image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D199-0D11-0932-8CFD-103C2832E9A1}"/>
              </a:ext>
            </a:extLst>
          </p:cNvPr>
          <p:cNvSpPr>
            <a:spLocks noGrp="1"/>
          </p:cNvSpPr>
          <p:nvPr>
            <p:ph type="title"/>
          </p:nvPr>
        </p:nvSpPr>
        <p:spPr>
          <a:xfrm>
            <a:off x="6326336" y="571522"/>
            <a:ext cx="5641848" cy="638176"/>
          </a:xfrm>
        </p:spPr>
        <p:txBody>
          <a:bodyPr/>
          <a:lstStyle/>
          <a:p>
            <a:r>
              <a:rPr lang="en-US"/>
              <a:t>Click to edit Master title style</a:t>
            </a:r>
          </a:p>
        </p:txBody>
      </p:sp>
      <p:sp>
        <p:nvSpPr>
          <p:cNvPr id="8" name="Text Placeholder 7">
            <a:extLst>
              <a:ext uri="{FF2B5EF4-FFF2-40B4-BE49-F238E27FC236}">
                <a16:creationId xmlns:a16="http://schemas.microsoft.com/office/drawing/2014/main" id="{6E6247C4-D07B-F5F5-20AD-98253EE43117}"/>
              </a:ext>
            </a:extLst>
          </p:cNvPr>
          <p:cNvSpPr>
            <a:spLocks noGrp="1"/>
          </p:cNvSpPr>
          <p:nvPr>
            <p:ph type="body" sz="quarter" idx="12"/>
          </p:nvPr>
        </p:nvSpPr>
        <p:spPr>
          <a:xfrm>
            <a:off x="6326336" y="1219200"/>
            <a:ext cx="5641848" cy="582612"/>
          </a:xfrm>
        </p:spPr>
        <p:txBody>
          <a:bodyPr vert="horz" lIns="91440" tIns="45720" rIns="91440" bIns="45720" rtlCol="0">
            <a:normAutofit/>
          </a:bodyPr>
          <a:lstStyle>
            <a:lvl1pPr marL="0" indent="0">
              <a:buNone/>
              <a:defRPr lang="en-US" sz="2500" smtClean="0">
                <a:solidFill>
                  <a:srgbClr val="7F7F7F"/>
                </a:solidFill>
              </a:defRPr>
            </a:lvl1pPr>
            <a:lvl2pPr>
              <a:defRPr lang="en-US" smtClean="0"/>
            </a:lvl2pPr>
            <a:lvl3pPr>
              <a:defRPr lang="en-US" smtClean="0"/>
            </a:lvl3pPr>
            <a:lvl4pPr>
              <a:defRPr lang="en-US" smtClean="0"/>
            </a:lvl4pPr>
            <a:lvl5pPr>
              <a:defRPr lang="en-US"/>
            </a:lvl5pPr>
          </a:lstStyle>
          <a:p>
            <a:pPr marL="342900" lvl="0" indent="-342900" defTabSz="457017">
              <a:spcBef>
                <a:spcPts val="0"/>
              </a:spcBef>
              <a:spcAft>
                <a:spcPts val="900"/>
              </a:spcAft>
              <a:buClr>
                <a:schemeClr val="bg1"/>
              </a:buClr>
              <a:buSzPct val="80000"/>
              <a:tabLst/>
            </a:pPr>
            <a:r>
              <a:rPr lang="en-US"/>
              <a:t>Click to edit Master text styles</a:t>
            </a:r>
          </a:p>
        </p:txBody>
      </p:sp>
      <p:sp>
        <p:nvSpPr>
          <p:cNvPr id="9" name="Picture Placeholder 8">
            <a:extLst>
              <a:ext uri="{FF2B5EF4-FFF2-40B4-BE49-F238E27FC236}">
                <a16:creationId xmlns:a16="http://schemas.microsoft.com/office/drawing/2014/main" id="{3E6B7351-222B-3BFB-5D5C-6161EF1A84A9}"/>
              </a:ext>
            </a:extLst>
          </p:cNvPr>
          <p:cNvSpPr>
            <a:spLocks noGrp="1"/>
          </p:cNvSpPr>
          <p:nvPr>
            <p:ph type="pic" sz="quarter" idx="14"/>
          </p:nvPr>
        </p:nvSpPr>
        <p:spPr>
          <a:xfrm>
            <a:off x="1" y="-1"/>
            <a:ext cx="6096000" cy="6539607"/>
          </a:xfrm>
        </p:spPr>
        <p:txBody>
          <a:bodyPr/>
          <a:lstStyle/>
          <a:p>
            <a:endParaRPr lang="en-US" dirty="0"/>
          </a:p>
        </p:txBody>
      </p:sp>
      <p:sp>
        <p:nvSpPr>
          <p:cNvPr id="10" name="Text Placeholder 5">
            <a:extLst>
              <a:ext uri="{FF2B5EF4-FFF2-40B4-BE49-F238E27FC236}">
                <a16:creationId xmlns:a16="http://schemas.microsoft.com/office/drawing/2014/main" id="{B10699C7-03A9-9D5F-5D8D-68A7B4ECFB59}"/>
              </a:ext>
            </a:extLst>
          </p:cNvPr>
          <p:cNvSpPr>
            <a:spLocks noGrp="1"/>
          </p:cNvSpPr>
          <p:nvPr>
            <p:ph type="body" sz="quarter" idx="15" hasCustomPrompt="1"/>
          </p:nvPr>
        </p:nvSpPr>
        <p:spPr>
          <a:xfrm>
            <a:off x="6329384" y="2057400"/>
            <a:ext cx="5638800" cy="4387850"/>
          </a:xfrm>
        </p:spPr>
        <p:txBody>
          <a:bodyPr/>
          <a:lstStyle>
            <a:lvl1pPr>
              <a:defRPr/>
            </a:lvl1pPr>
          </a:lstStyle>
          <a:p>
            <a:pPr lvl="0"/>
            <a:r>
              <a:rPr lang="en-US"/>
              <a:t>Body Copy</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18341130"/>
      </p:ext>
    </p:extLst>
  </p:cSld>
  <p:clrMapOvr>
    <a:masterClrMapping/>
  </p:clrMapOvr>
  <p:extLst>
    <p:ext uri="{DCECCB84-F9BA-43D5-87BE-67443E8EF086}">
      <p15:sldGuideLst xmlns:p15="http://schemas.microsoft.com/office/powerpoint/2012/main">
        <p15:guide id="1" pos="3840">
          <p15:clr>
            <a:srgbClr val="FBAE40"/>
          </p15:clr>
        </p15:guide>
        <p15:guide id="2" pos="3984">
          <p15:clr>
            <a:srgbClr val="FBAE40"/>
          </p15:clr>
        </p15:guide>
        <p15:guide id="3" orient="horz" pos="768">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White Background Title Chart">
    <p:spTree>
      <p:nvGrpSpPr>
        <p:cNvPr id="1" name=""/>
        <p:cNvGrpSpPr/>
        <p:nvPr/>
      </p:nvGrpSpPr>
      <p:grpSpPr>
        <a:xfrm>
          <a:off x="0" y="0"/>
          <a:ext cx="0" cy="0"/>
          <a:chOff x="0" y="0"/>
          <a:chExt cx="0" cy="0"/>
        </a:xfrm>
      </p:grpSpPr>
      <p:sp>
        <p:nvSpPr>
          <p:cNvPr id="5" name="Line">
            <a:extLst>
              <a:ext uri="{FF2B5EF4-FFF2-40B4-BE49-F238E27FC236}">
                <a16:creationId xmlns:a16="http://schemas.microsoft.com/office/drawing/2014/main" id="{83D016EE-31A0-CEF0-E3D1-F942263C32C7}"/>
              </a:ext>
            </a:extLst>
          </p:cNvPr>
          <p:cNvSpPr/>
          <p:nvPr userDrawn="1"/>
        </p:nvSpPr>
        <p:spPr>
          <a:xfrm flipV="1">
            <a:off x="4264886" y="683399"/>
            <a:ext cx="0" cy="5651501"/>
          </a:xfrm>
          <a:prstGeom prst="line">
            <a:avLst/>
          </a:prstGeom>
          <a:ln w="12700">
            <a:solidFill>
              <a:srgbClr val="BFBFBF"/>
            </a:solidFill>
            <a:miter lim="400000"/>
          </a:ln>
        </p:spPr>
        <p:txBody>
          <a:bodyPr lIns="25390" tIns="25390" rIns="25390" bIns="25390" anchor="ctr"/>
          <a:lstStyle/>
          <a:p>
            <a:pPr>
              <a:defRPr sz="4000">
                <a:solidFill>
                  <a:srgbClr val="FFFFFF"/>
                </a:solidFill>
                <a:effectLst>
                  <a:outerShdw blurRad="38100" dist="12700" dir="5400000" rotWithShape="0">
                    <a:srgbClr val="000000">
                      <a:alpha val="50000"/>
                    </a:srgbClr>
                  </a:outerShdw>
                </a:effectLst>
              </a:defRPr>
            </a:pPr>
            <a:endParaRPr sz="1999" dirty="0">
              <a:latin typeface="Univers Light" panose="020B0403020202020204" pitchFamily="34" charset="0"/>
            </a:endParaRPr>
          </a:p>
        </p:txBody>
      </p:sp>
      <p:sp>
        <p:nvSpPr>
          <p:cNvPr id="7" name="Chart Placeholder 10">
            <a:extLst>
              <a:ext uri="{FF2B5EF4-FFF2-40B4-BE49-F238E27FC236}">
                <a16:creationId xmlns:a16="http://schemas.microsoft.com/office/drawing/2014/main" id="{269E911D-5085-3547-48F4-ACACAB0E8C80}"/>
              </a:ext>
            </a:extLst>
          </p:cNvPr>
          <p:cNvSpPr>
            <a:spLocks noGrp="1"/>
          </p:cNvSpPr>
          <p:nvPr>
            <p:ph type="chart" sz="quarter" idx="12"/>
          </p:nvPr>
        </p:nvSpPr>
        <p:spPr>
          <a:xfrm>
            <a:off x="4573440" y="571500"/>
            <a:ext cx="7282986" cy="5753099"/>
          </a:xfrm>
          <a:prstGeom prst="rect">
            <a:avLst/>
          </a:prstGeom>
        </p:spPr>
        <p:txBody>
          <a:bodyPr/>
          <a:lstStyle>
            <a:lvl1pPr>
              <a:defRPr b="0" i="0">
                <a:latin typeface="Univers Light" panose="020B0403020202020204" pitchFamily="34" charset="0"/>
              </a:defRPr>
            </a:lvl1pPr>
          </a:lstStyle>
          <a:p>
            <a:endParaRPr lang="en-US" dirty="0"/>
          </a:p>
        </p:txBody>
      </p:sp>
      <p:sp>
        <p:nvSpPr>
          <p:cNvPr id="2" name="Title 1">
            <a:extLst>
              <a:ext uri="{FF2B5EF4-FFF2-40B4-BE49-F238E27FC236}">
                <a16:creationId xmlns:a16="http://schemas.microsoft.com/office/drawing/2014/main" id="{BBE1E901-218F-F241-6F8E-AC162E8959EA}"/>
              </a:ext>
            </a:extLst>
          </p:cNvPr>
          <p:cNvSpPr>
            <a:spLocks noGrp="1"/>
          </p:cNvSpPr>
          <p:nvPr>
            <p:ph type="title"/>
          </p:nvPr>
        </p:nvSpPr>
        <p:spPr>
          <a:xfrm>
            <a:off x="304800" y="620950"/>
            <a:ext cx="3651533" cy="5723998"/>
          </a:xfrm>
        </p:spPr>
        <p:txBody>
          <a:bodyPr anchor="t"/>
          <a:lstStyle/>
          <a:p>
            <a:r>
              <a:rPr lang="en-US"/>
              <a:t>Click to edit Master title style</a:t>
            </a:r>
          </a:p>
        </p:txBody>
      </p:sp>
    </p:spTree>
    <p:extLst>
      <p:ext uri="{BB962C8B-B14F-4D97-AF65-F5344CB8AC3E}">
        <p14:creationId xmlns:p14="http://schemas.microsoft.com/office/powerpoint/2010/main" val="1257398172"/>
      </p:ext>
    </p:extLst>
  </p:cSld>
  <p:clrMapOvr>
    <a:masterClrMapping/>
  </p:clrMapOvr>
  <p:extLst>
    <p:ext uri="{DCECCB84-F9BA-43D5-87BE-67443E8EF086}">
      <p15:sldGuideLst xmlns:p15="http://schemas.microsoft.com/office/powerpoint/2012/main">
        <p15:guide id="1" pos="2880">
          <p15:clr>
            <a:srgbClr val="FBAE40"/>
          </p15:clr>
        </p15:guide>
        <p15:guide id="2" pos="2688">
          <p15:clr>
            <a:srgbClr val="FBAE40"/>
          </p15:clr>
        </p15:guide>
        <p15:guide id="3" pos="2496">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slideLayout" Target="../slideLayouts/slideLayout156.xml"/><Relationship Id="rId18" Type="http://schemas.openxmlformats.org/officeDocument/2006/relationships/image" Target="../media/image24.emf"/><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slideLayout" Target="../slideLayouts/slideLayout155.xml"/><Relationship Id="rId17" Type="http://schemas.openxmlformats.org/officeDocument/2006/relationships/oleObject" Target="../embeddings/oleObject10.bin"/><Relationship Id="rId2" Type="http://schemas.openxmlformats.org/officeDocument/2006/relationships/slideLayout" Target="../slideLayouts/slideLayout145.xml"/><Relationship Id="rId16" Type="http://schemas.openxmlformats.org/officeDocument/2006/relationships/tags" Target="../tags/tag11.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5" Type="http://schemas.openxmlformats.org/officeDocument/2006/relationships/theme" Target="../theme/theme10.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 Id="rId14" Type="http://schemas.openxmlformats.org/officeDocument/2006/relationships/slideLayout" Target="../slideLayouts/slideLayout15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slideLayout" Target="../slideLayouts/slideLayout170.xml"/><Relationship Id="rId18" Type="http://schemas.openxmlformats.org/officeDocument/2006/relationships/image" Target="../media/image25.emf"/><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slideLayout" Target="../slideLayouts/slideLayout169.xml"/><Relationship Id="rId17" Type="http://schemas.openxmlformats.org/officeDocument/2006/relationships/oleObject" Target="../embeddings/oleObject11.bin"/><Relationship Id="rId2" Type="http://schemas.openxmlformats.org/officeDocument/2006/relationships/slideLayout" Target="../slideLayouts/slideLayout159.xml"/><Relationship Id="rId16" Type="http://schemas.openxmlformats.org/officeDocument/2006/relationships/tags" Target="../tags/tag12.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5" Type="http://schemas.openxmlformats.org/officeDocument/2006/relationships/theme" Target="../theme/theme11.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 Id="rId14" Type="http://schemas.openxmlformats.org/officeDocument/2006/relationships/slideLayout" Target="../slideLayouts/slideLayout17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79.xml"/><Relationship Id="rId13" Type="http://schemas.openxmlformats.org/officeDocument/2006/relationships/slideLayout" Target="../slideLayouts/slideLayout184.xml"/><Relationship Id="rId18" Type="http://schemas.openxmlformats.org/officeDocument/2006/relationships/tags" Target="../tags/tag13.xml"/><Relationship Id="rId3" Type="http://schemas.openxmlformats.org/officeDocument/2006/relationships/slideLayout" Target="../slideLayouts/slideLayout174.xml"/><Relationship Id="rId7" Type="http://schemas.openxmlformats.org/officeDocument/2006/relationships/slideLayout" Target="../slideLayouts/slideLayout178.xml"/><Relationship Id="rId12" Type="http://schemas.openxmlformats.org/officeDocument/2006/relationships/slideLayout" Target="../slideLayouts/slideLayout183.xml"/><Relationship Id="rId17" Type="http://schemas.openxmlformats.org/officeDocument/2006/relationships/theme" Target="../theme/theme12.xml"/><Relationship Id="rId2" Type="http://schemas.openxmlformats.org/officeDocument/2006/relationships/slideLayout" Target="../slideLayouts/slideLayout173.xml"/><Relationship Id="rId16" Type="http://schemas.openxmlformats.org/officeDocument/2006/relationships/slideLayout" Target="../slideLayouts/slideLayout187.xml"/><Relationship Id="rId20" Type="http://schemas.openxmlformats.org/officeDocument/2006/relationships/image" Target="../media/image26.emf"/><Relationship Id="rId1" Type="http://schemas.openxmlformats.org/officeDocument/2006/relationships/slideLayout" Target="../slideLayouts/slideLayout172.xml"/><Relationship Id="rId6" Type="http://schemas.openxmlformats.org/officeDocument/2006/relationships/slideLayout" Target="../slideLayouts/slideLayout177.xml"/><Relationship Id="rId11" Type="http://schemas.openxmlformats.org/officeDocument/2006/relationships/slideLayout" Target="../slideLayouts/slideLayout182.xml"/><Relationship Id="rId5" Type="http://schemas.openxmlformats.org/officeDocument/2006/relationships/slideLayout" Target="../slideLayouts/slideLayout176.xml"/><Relationship Id="rId15" Type="http://schemas.openxmlformats.org/officeDocument/2006/relationships/slideLayout" Target="../slideLayouts/slideLayout186.xml"/><Relationship Id="rId10" Type="http://schemas.openxmlformats.org/officeDocument/2006/relationships/slideLayout" Target="../slideLayouts/slideLayout181.xml"/><Relationship Id="rId19" Type="http://schemas.openxmlformats.org/officeDocument/2006/relationships/oleObject" Target="../embeddings/oleObject12.bin"/><Relationship Id="rId4" Type="http://schemas.openxmlformats.org/officeDocument/2006/relationships/slideLayout" Target="../slideLayouts/slideLayout175.xml"/><Relationship Id="rId9" Type="http://schemas.openxmlformats.org/officeDocument/2006/relationships/slideLayout" Target="../slideLayouts/slideLayout180.xml"/><Relationship Id="rId14" Type="http://schemas.openxmlformats.org/officeDocument/2006/relationships/slideLayout" Target="../slideLayouts/slideLayout185.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slideLayout" Target="../slideLayouts/slideLayout200.xml"/><Relationship Id="rId18" Type="http://schemas.openxmlformats.org/officeDocument/2006/relationships/oleObject" Target="../embeddings/oleObject13.bin"/><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slideLayout" Target="../slideLayouts/slideLayout199.xml"/><Relationship Id="rId17" Type="http://schemas.openxmlformats.org/officeDocument/2006/relationships/tags" Target="../tags/tag14.xml"/><Relationship Id="rId2" Type="http://schemas.openxmlformats.org/officeDocument/2006/relationships/slideLayout" Target="../slideLayouts/slideLayout189.xml"/><Relationship Id="rId16" Type="http://schemas.openxmlformats.org/officeDocument/2006/relationships/theme" Target="../theme/theme13.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5" Type="http://schemas.openxmlformats.org/officeDocument/2006/relationships/slideLayout" Target="../slideLayouts/slideLayout202.xml"/><Relationship Id="rId10" Type="http://schemas.openxmlformats.org/officeDocument/2006/relationships/slideLayout" Target="../slideLayouts/slideLayout197.xml"/><Relationship Id="rId19" Type="http://schemas.openxmlformats.org/officeDocument/2006/relationships/image" Target="../media/image27.emf"/><Relationship Id="rId4" Type="http://schemas.openxmlformats.org/officeDocument/2006/relationships/slideLayout" Target="../slideLayouts/slideLayout191.xml"/><Relationship Id="rId9" Type="http://schemas.openxmlformats.org/officeDocument/2006/relationships/slideLayout" Target="../slideLayouts/slideLayout196.xml"/><Relationship Id="rId14" Type="http://schemas.openxmlformats.org/officeDocument/2006/relationships/slideLayout" Target="../slideLayouts/slideLayout201.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205.xml"/><Relationship Id="rId7" Type="http://schemas.openxmlformats.org/officeDocument/2006/relationships/image" Target="../media/image29.emf"/><Relationship Id="rId2" Type="http://schemas.openxmlformats.org/officeDocument/2006/relationships/slideLayout" Target="../slideLayouts/slideLayout204.xml"/><Relationship Id="rId1" Type="http://schemas.openxmlformats.org/officeDocument/2006/relationships/slideLayout" Target="../slideLayouts/slideLayout203.xml"/><Relationship Id="rId6" Type="http://schemas.openxmlformats.org/officeDocument/2006/relationships/oleObject" Target="../embeddings/oleObject14.bin"/><Relationship Id="rId5" Type="http://schemas.openxmlformats.org/officeDocument/2006/relationships/tags" Target="../tags/tag15.xml"/><Relationship Id="rId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13.xml"/><Relationship Id="rId13" Type="http://schemas.openxmlformats.org/officeDocument/2006/relationships/slideLayout" Target="../slideLayouts/slideLayout218.xml"/><Relationship Id="rId3" Type="http://schemas.openxmlformats.org/officeDocument/2006/relationships/slideLayout" Target="../slideLayouts/slideLayout208.xml"/><Relationship Id="rId7" Type="http://schemas.openxmlformats.org/officeDocument/2006/relationships/slideLayout" Target="../slideLayouts/slideLayout212.xml"/><Relationship Id="rId12" Type="http://schemas.openxmlformats.org/officeDocument/2006/relationships/slideLayout" Target="../slideLayouts/slideLayout217.xml"/><Relationship Id="rId17" Type="http://schemas.openxmlformats.org/officeDocument/2006/relationships/image" Target="../media/image31.emf"/><Relationship Id="rId2" Type="http://schemas.openxmlformats.org/officeDocument/2006/relationships/slideLayout" Target="../slideLayouts/slideLayout207.xml"/><Relationship Id="rId16" Type="http://schemas.openxmlformats.org/officeDocument/2006/relationships/oleObject" Target="../embeddings/oleObject15.bin"/><Relationship Id="rId1" Type="http://schemas.openxmlformats.org/officeDocument/2006/relationships/slideLayout" Target="../slideLayouts/slideLayout206.xml"/><Relationship Id="rId6" Type="http://schemas.openxmlformats.org/officeDocument/2006/relationships/slideLayout" Target="../slideLayouts/slideLayout211.xml"/><Relationship Id="rId11" Type="http://schemas.openxmlformats.org/officeDocument/2006/relationships/slideLayout" Target="../slideLayouts/slideLayout216.xml"/><Relationship Id="rId5" Type="http://schemas.openxmlformats.org/officeDocument/2006/relationships/slideLayout" Target="../slideLayouts/slideLayout210.xml"/><Relationship Id="rId15" Type="http://schemas.openxmlformats.org/officeDocument/2006/relationships/tags" Target="../tags/tag16.xml"/><Relationship Id="rId10" Type="http://schemas.openxmlformats.org/officeDocument/2006/relationships/slideLayout" Target="../slideLayouts/slideLayout215.xml"/><Relationship Id="rId4" Type="http://schemas.openxmlformats.org/officeDocument/2006/relationships/slideLayout" Target="../slideLayouts/slideLayout209.xml"/><Relationship Id="rId9" Type="http://schemas.openxmlformats.org/officeDocument/2006/relationships/slideLayout" Target="../slideLayouts/slideLayout214.xml"/><Relationship Id="rId14"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26.xml"/><Relationship Id="rId13" Type="http://schemas.openxmlformats.org/officeDocument/2006/relationships/slideLayout" Target="../slideLayouts/slideLayout231.xml"/><Relationship Id="rId18" Type="http://schemas.openxmlformats.org/officeDocument/2006/relationships/oleObject" Target="../embeddings/oleObject16.bin"/><Relationship Id="rId3" Type="http://schemas.openxmlformats.org/officeDocument/2006/relationships/slideLayout" Target="../slideLayouts/slideLayout221.xml"/><Relationship Id="rId7" Type="http://schemas.openxmlformats.org/officeDocument/2006/relationships/slideLayout" Target="../slideLayouts/slideLayout225.xml"/><Relationship Id="rId12" Type="http://schemas.openxmlformats.org/officeDocument/2006/relationships/slideLayout" Target="../slideLayouts/slideLayout230.xml"/><Relationship Id="rId17" Type="http://schemas.openxmlformats.org/officeDocument/2006/relationships/tags" Target="../tags/tag17.xml"/><Relationship Id="rId2" Type="http://schemas.openxmlformats.org/officeDocument/2006/relationships/slideLayout" Target="../slideLayouts/slideLayout220.xml"/><Relationship Id="rId16" Type="http://schemas.openxmlformats.org/officeDocument/2006/relationships/theme" Target="../theme/theme16.xml"/><Relationship Id="rId1" Type="http://schemas.openxmlformats.org/officeDocument/2006/relationships/slideLayout" Target="../slideLayouts/slideLayout219.xml"/><Relationship Id="rId6" Type="http://schemas.openxmlformats.org/officeDocument/2006/relationships/slideLayout" Target="../slideLayouts/slideLayout224.xml"/><Relationship Id="rId11" Type="http://schemas.openxmlformats.org/officeDocument/2006/relationships/slideLayout" Target="../slideLayouts/slideLayout229.xml"/><Relationship Id="rId5" Type="http://schemas.openxmlformats.org/officeDocument/2006/relationships/slideLayout" Target="../slideLayouts/slideLayout223.xml"/><Relationship Id="rId15" Type="http://schemas.openxmlformats.org/officeDocument/2006/relationships/slideLayout" Target="../slideLayouts/slideLayout233.xml"/><Relationship Id="rId10" Type="http://schemas.openxmlformats.org/officeDocument/2006/relationships/slideLayout" Target="../slideLayouts/slideLayout228.xml"/><Relationship Id="rId19" Type="http://schemas.openxmlformats.org/officeDocument/2006/relationships/image" Target="../media/image32.emf"/><Relationship Id="rId4" Type="http://schemas.openxmlformats.org/officeDocument/2006/relationships/slideLayout" Target="../slideLayouts/slideLayout222.xml"/><Relationship Id="rId9" Type="http://schemas.openxmlformats.org/officeDocument/2006/relationships/slideLayout" Target="../slideLayouts/slideLayout227.xml"/><Relationship Id="rId14" Type="http://schemas.openxmlformats.org/officeDocument/2006/relationships/slideLayout" Target="../slideLayouts/slideLayout232.xml"/></Relationships>
</file>

<file path=ppt/slideMasters/_rels/slideMaster17.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slideLayout" Target="../slideLayouts/slideLayout236.xml"/><Relationship Id="rId7" Type="http://schemas.openxmlformats.org/officeDocument/2006/relationships/tags" Target="../tags/tag18.xml"/><Relationship Id="rId2" Type="http://schemas.openxmlformats.org/officeDocument/2006/relationships/slideLayout" Target="../slideLayouts/slideLayout235.xml"/><Relationship Id="rId1" Type="http://schemas.openxmlformats.org/officeDocument/2006/relationships/slideLayout" Target="../slideLayouts/slideLayout234.xml"/><Relationship Id="rId6" Type="http://schemas.openxmlformats.org/officeDocument/2006/relationships/theme" Target="../theme/theme17.xml"/><Relationship Id="rId5" Type="http://schemas.openxmlformats.org/officeDocument/2006/relationships/slideLayout" Target="../slideLayouts/slideLayout238.xml"/><Relationship Id="rId4" Type="http://schemas.openxmlformats.org/officeDocument/2006/relationships/slideLayout" Target="../slideLayouts/slideLayout237.xml"/><Relationship Id="rId9" Type="http://schemas.openxmlformats.org/officeDocument/2006/relationships/image" Target="../media/image33.emf"/></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46.xml"/><Relationship Id="rId13" Type="http://schemas.openxmlformats.org/officeDocument/2006/relationships/slideLayout" Target="../slideLayouts/slideLayout251.xml"/><Relationship Id="rId18" Type="http://schemas.openxmlformats.org/officeDocument/2006/relationships/image" Target="../media/image34.emf"/><Relationship Id="rId3" Type="http://schemas.openxmlformats.org/officeDocument/2006/relationships/slideLayout" Target="../slideLayouts/slideLayout241.xml"/><Relationship Id="rId7" Type="http://schemas.openxmlformats.org/officeDocument/2006/relationships/slideLayout" Target="../slideLayouts/slideLayout245.xml"/><Relationship Id="rId12" Type="http://schemas.openxmlformats.org/officeDocument/2006/relationships/slideLayout" Target="../slideLayouts/slideLayout250.xml"/><Relationship Id="rId17" Type="http://schemas.openxmlformats.org/officeDocument/2006/relationships/oleObject" Target="../embeddings/oleObject18.bin"/><Relationship Id="rId2" Type="http://schemas.openxmlformats.org/officeDocument/2006/relationships/slideLayout" Target="../slideLayouts/slideLayout240.xml"/><Relationship Id="rId16" Type="http://schemas.openxmlformats.org/officeDocument/2006/relationships/tags" Target="../tags/tag19.xml"/><Relationship Id="rId20" Type="http://schemas.openxmlformats.org/officeDocument/2006/relationships/image" Target="../media/image36.svg"/><Relationship Id="rId1" Type="http://schemas.openxmlformats.org/officeDocument/2006/relationships/slideLayout" Target="../slideLayouts/slideLayout239.xml"/><Relationship Id="rId6" Type="http://schemas.openxmlformats.org/officeDocument/2006/relationships/slideLayout" Target="../slideLayouts/slideLayout244.xml"/><Relationship Id="rId11" Type="http://schemas.openxmlformats.org/officeDocument/2006/relationships/slideLayout" Target="../slideLayouts/slideLayout249.xml"/><Relationship Id="rId5" Type="http://schemas.openxmlformats.org/officeDocument/2006/relationships/slideLayout" Target="../slideLayouts/slideLayout243.xml"/><Relationship Id="rId15" Type="http://schemas.openxmlformats.org/officeDocument/2006/relationships/theme" Target="../theme/theme18.xml"/><Relationship Id="rId10" Type="http://schemas.openxmlformats.org/officeDocument/2006/relationships/slideLayout" Target="../slideLayouts/slideLayout248.xml"/><Relationship Id="rId19" Type="http://schemas.openxmlformats.org/officeDocument/2006/relationships/image" Target="../media/image35.png"/><Relationship Id="rId4" Type="http://schemas.openxmlformats.org/officeDocument/2006/relationships/slideLayout" Target="../slideLayouts/slideLayout242.xml"/><Relationship Id="rId9" Type="http://schemas.openxmlformats.org/officeDocument/2006/relationships/slideLayout" Target="../slideLayouts/slideLayout247.xml"/><Relationship Id="rId14" Type="http://schemas.openxmlformats.org/officeDocument/2006/relationships/slideLayout" Target="../slideLayouts/slideLayout252.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60.xml"/><Relationship Id="rId13" Type="http://schemas.openxmlformats.org/officeDocument/2006/relationships/slideLayout" Target="../slideLayouts/slideLayout265.xml"/><Relationship Id="rId18" Type="http://schemas.openxmlformats.org/officeDocument/2006/relationships/oleObject" Target="../embeddings/oleObject19.bin"/><Relationship Id="rId3" Type="http://schemas.openxmlformats.org/officeDocument/2006/relationships/slideLayout" Target="../slideLayouts/slideLayout255.xml"/><Relationship Id="rId7" Type="http://schemas.openxmlformats.org/officeDocument/2006/relationships/slideLayout" Target="../slideLayouts/slideLayout259.xml"/><Relationship Id="rId12" Type="http://schemas.openxmlformats.org/officeDocument/2006/relationships/slideLayout" Target="../slideLayouts/slideLayout264.xml"/><Relationship Id="rId17" Type="http://schemas.openxmlformats.org/officeDocument/2006/relationships/tags" Target="../tags/tag20.xml"/><Relationship Id="rId2" Type="http://schemas.openxmlformats.org/officeDocument/2006/relationships/slideLayout" Target="../slideLayouts/slideLayout254.xml"/><Relationship Id="rId16" Type="http://schemas.openxmlformats.org/officeDocument/2006/relationships/theme" Target="../theme/theme19.xml"/><Relationship Id="rId1" Type="http://schemas.openxmlformats.org/officeDocument/2006/relationships/slideLayout" Target="../slideLayouts/slideLayout253.xml"/><Relationship Id="rId6" Type="http://schemas.openxmlformats.org/officeDocument/2006/relationships/slideLayout" Target="../slideLayouts/slideLayout258.xml"/><Relationship Id="rId11" Type="http://schemas.openxmlformats.org/officeDocument/2006/relationships/slideLayout" Target="../slideLayouts/slideLayout263.xml"/><Relationship Id="rId5" Type="http://schemas.openxmlformats.org/officeDocument/2006/relationships/slideLayout" Target="../slideLayouts/slideLayout257.xml"/><Relationship Id="rId15" Type="http://schemas.openxmlformats.org/officeDocument/2006/relationships/slideLayout" Target="../slideLayouts/slideLayout267.xml"/><Relationship Id="rId10" Type="http://schemas.openxmlformats.org/officeDocument/2006/relationships/slideLayout" Target="../slideLayouts/slideLayout262.xml"/><Relationship Id="rId19" Type="http://schemas.openxmlformats.org/officeDocument/2006/relationships/image" Target="../media/image37.emf"/><Relationship Id="rId4" Type="http://schemas.openxmlformats.org/officeDocument/2006/relationships/slideLayout" Target="../slideLayouts/slideLayout256.xml"/><Relationship Id="rId9" Type="http://schemas.openxmlformats.org/officeDocument/2006/relationships/slideLayout" Target="../slideLayouts/slideLayout261.xml"/><Relationship Id="rId14" Type="http://schemas.openxmlformats.org/officeDocument/2006/relationships/slideLayout" Target="../slideLayouts/slideLayout266.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slideLayout" Target="../slideLayouts/slideLayout48.xml"/><Relationship Id="rId21" Type="http://schemas.openxmlformats.org/officeDocument/2006/relationships/slideLayout" Target="../slideLayouts/slideLayout43.xml"/><Relationship Id="rId34" Type="http://schemas.openxmlformats.org/officeDocument/2006/relationships/slideLayout" Target="../slideLayouts/slideLayout56.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slideLayout" Target="../slideLayouts/slideLayout47.xml"/><Relationship Id="rId33" Type="http://schemas.openxmlformats.org/officeDocument/2006/relationships/slideLayout" Target="../slideLayouts/slideLayout55.xml"/><Relationship Id="rId38" Type="http://schemas.openxmlformats.org/officeDocument/2006/relationships/image" Target="../media/image3.emf"/><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29" Type="http://schemas.openxmlformats.org/officeDocument/2006/relationships/slideLayout" Target="../slideLayouts/slideLayout51.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32" Type="http://schemas.openxmlformats.org/officeDocument/2006/relationships/slideLayout" Target="../slideLayouts/slideLayout54.xml"/><Relationship Id="rId37" Type="http://schemas.openxmlformats.org/officeDocument/2006/relationships/oleObject" Target="../embeddings/oleObject2.bin"/><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28" Type="http://schemas.openxmlformats.org/officeDocument/2006/relationships/slideLayout" Target="../slideLayouts/slideLayout50.xml"/><Relationship Id="rId36" Type="http://schemas.openxmlformats.org/officeDocument/2006/relationships/tags" Target="../tags/tag3.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31" Type="http://schemas.openxmlformats.org/officeDocument/2006/relationships/slideLayout" Target="../slideLayouts/slideLayout53.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 Id="rId27" Type="http://schemas.openxmlformats.org/officeDocument/2006/relationships/slideLayout" Target="../slideLayouts/slideLayout49.xml"/><Relationship Id="rId30" Type="http://schemas.openxmlformats.org/officeDocument/2006/relationships/slideLayout" Target="../slideLayouts/slideLayout52.xml"/><Relationship Id="rId35" Type="http://schemas.openxmlformats.org/officeDocument/2006/relationships/theme" Target="../theme/theme2.xml"/><Relationship Id="rId8" Type="http://schemas.openxmlformats.org/officeDocument/2006/relationships/slideLayout" Target="../slideLayouts/slideLayout30.xml"/><Relationship Id="rId3" Type="http://schemas.openxmlformats.org/officeDocument/2006/relationships/slideLayout" Target="../slideLayouts/slideLayout25.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75.xml"/><Relationship Id="rId13" Type="http://schemas.openxmlformats.org/officeDocument/2006/relationships/slideLayout" Target="../slideLayouts/slideLayout280.xml"/><Relationship Id="rId3" Type="http://schemas.openxmlformats.org/officeDocument/2006/relationships/slideLayout" Target="../slideLayouts/slideLayout270.xml"/><Relationship Id="rId7" Type="http://schemas.openxmlformats.org/officeDocument/2006/relationships/slideLayout" Target="../slideLayouts/slideLayout274.xml"/><Relationship Id="rId12" Type="http://schemas.openxmlformats.org/officeDocument/2006/relationships/slideLayout" Target="../slideLayouts/slideLayout279.xml"/><Relationship Id="rId17" Type="http://schemas.openxmlformats.org/officeDocument/2006/relationships/image" Target="../media/image38.emf"/><Relationship Id="rId2" Type="http://schemas.openxmlformats.org/officeDocument/2006/relationships/slideLayout" Target="../slideLayouts/slideLayout269.xml"/><Relationship Id="rId16" Type="http://schemas.openxmlformats.org/officeDocument/2006/relationships/oleObject" Target="../embeddings/oleObject20.bin"/><Relationship Id="rId1" Type="http://schemas.openxmlformats.org/officeDocument/2006/relationships/slideLayout" Target="../slideLayouts/slideLayout268.xml"/><Relationship Id="rId6" Type="http://schemas.openxmlformats.org/officeDocument/2006/relationships/slideLayout" Target="../slideLayouts/slideLayout273.xml"/><Relationship Id="rId11" Type="http://schemas.openxmlformats.org/officeDocument/2006/relationships/slideLayout" Target="../slideLayouts/slideLayout278.xml"/><Relationship Id="rId5" Type="http://schemas.openxmlformats.org/officeDocument/2006/relationships/slideLayout" Target="../slideLayouts/slideLayout272.xml"/><Relationship Id="rId15" Type="http://schemas.openxmlformats.org/officeDocument/2006/relationships/tags" Target="../tags/tag21.xml"/><Relationship Id="rId10" Type="http://schemas.openxmlformats.org/officeDocument/2006/relationships/slideLayout" Target="../slideLayouts/slideLayout277.xml"/><Relationship Id="rId4" Type="http://schemas.openxmlformats.org/officeDocument/2006/relationships/slideLayout" Target="../slideLayouts/slideLayout271.xml"/><Relationship Id="rId9" Type="http://schemas.openxmlformats.org/officeDocument/2006/relationships/slideLayout" Target="../slideLayouts/slideLayout276.xml"/><Relationship Id="rId14"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88.xml"/><Relationship Id="rId13" Type="http://schemas.openxmlformats.org/officeDocument/2006/relationships/slideLayout" Target="../slideLayouts/slideLayout293.xml"/><Relationship Id="rId18" Type="http://schemas.openxmlformats.org/officeDocument/2006/relationships/slideLayout" Target="../slideLayouts/slideLayout298.xml"/><Relationship Id="rId3" Type="http://schemas.openxmlformats.org/officeDocument/2006/relationships/slideLayout" Target="../slideLayouts/slideLayout283.xml"/><Relationship Id="rId21" Type="http://schemas.openxmlformats.org/officeDocument/2006/relationships/tags" Target="../tags/tag22.xml"/><Relationship Id="rId7" Type="http://schemas.openxmlformats.org/officeDocument/2006/relationships/slideLayout" Target="../slideLayouts/slideLayout287.xml"/><Relationship Id="rId12" Type="http://schemas.openxmlformats.org/officeDocument/2006/relationships/slideLayout" Target="../slideLayouts/slideLayout292.xml"/><Relationship Id="rId17" Type="http://schemas.openxmlformats.org/officeDocument/2006/relationships/slideLayout" Target="../slideLayouts/slideLayout297.xml"/><Relationship Id="rId2" Type="http://schemas.openxmlformats.org/officeDocument/2006/relationships/slideLayout" Target="../slideLayouts/slideLayout282.xml"/><Relationship Id="rId16" Type="http://schemas.openxmlformats.org/officeDocument/2006/relationships/slideLayout" Target="../slideLayouts/slideLayout296.xml"/><Relationship Id="rId20" Type="http://schemas.openxmlformats.org/officeDocument/2006/relationships/theme" Target="../theme/theme21.xml"/><Relationship Id="rId1" Type="http://schemas.openxmlformats.org/officeDocument/2006/relationships/slideLayout" Target="../slideLayouts/slideLayout281.xml"/><Relationship Id="rId6" Type="http://schemas.openxmlformats.org/officeDocument/2006/relationships/slideLayout" Target="../slideLayouts/slideLayout286.xml"/><Relationship Id="rId11" Type="http://schemas.openxmlformats.org/officeDocument/2006/relationships/slideLayout" Target="../slideLayouts/slideLayout291.xml"/><Relationship Id="rId5" Type="http://schemas.openxmlformats.org/officeDocument/2006/relationships/slideLayout" Target="../slideLayouts/slideLayout285.xml"/><Relationship Id="rId15" Type="http://schemas.openxmlformats.org/officeDocument/2006/relationships/slideLayout" Target="../slideLayouts/slideLayout295.xml"/><Relationship Id="rId23" Type="http://schemas.openxmlformats.org/officeDocument/2006/relationships/image" Target="../media/image39.emf"/><Relationship Id="rId10" Type="http://schemas.openxmlformats.org/officeDocument/2006/relationships/slideLayout" Target="../slideLayouts/slideLayout290.xml"/><Relationship Id="rId19" Type="http://schemas.openxmlformats.org/officeDocument/2006/relationships/slideLayout" Target="../slideLayouts/slideLayout299.xml"/><Relationship Id="rId4" Type="http://schemas.openxmlformats.org/officeDocument/2006/relationships/slideLayout" Target="../slideLayouts/slideLayout284.xml"/><Relationship Id="rId9" Type="http://schemas.openxmlformats.org/officeDocument/2006/relationships/slideLayout" Target="../slideLayouts/slideLayout289.xml"/><Relationship Id="rId14" Type="http://schemas.openxmlformats.org/officeDocument/2006/relationships/slideLayout" Target="../slideLayouts/slideLayout294.xml"/><Relationship Id="rId22" Type="http://schemas.openxmlformats.org/officeDocument/2006/relationships/oleObject" Target="../embeddings/oleObject21.bin"/></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307.xml"/><Relationship Id="rId13" Type="http://schemas.openxmlformats.org/officeDocument/2006/relationships/slideLayout" Target="../slideLayouts/slideLayout312.xml"/><Relationship Id="rId18" Type="http://schemas.openxmlformats.org/officeDocument/2006/relationships/tags" Target="../tags/tag23.xml"/><Relationship Id="rId3" Type="http://schemas.openxmlformats.org/officeDocument/2006/relationships/slideLayout" Target="../slideLayouts/slideLayout302.xml"/><Relationship Id="rId7" Type="http://schemas.openxmlformats.org/officeDocument/2006/relationships/slideLayout" Target="../slideLayouts/slideLayout306.xml"/><Relationship Id="rId12" Type="http://schemas.openxmlformats.org/officeDocument/2006/relationships/slideLayout" Target="../slideLayouts/slideLayout311.xml"/><Relationship Id="rId17" Type="http://schemas.openxmlformats.org/officeDocument/2006/relationships/theme" Target="../theme/theme22.xml"/><Relationship Id="rId2" Type="http://schemas.openxmlformats.org/officeDocument/2006/relationships/slideLayout" Target="../slideLayouts/slideLayout301.xml"/><Relationship Id="rId16" Type="http://schemas.openxmlformats.org/officeDocument/2006/relationships/slideLayout" Target="../slideLayouts/slideLayout315.xml"/><Relationship Id="rId20" Type="http://schemas.openxmlformats.org/officeDocument/2006/relationships/image" Target="../media/image41.emf"/><Relationship Id="rId1" Type="http://schemas.openxmlformats.org/officeDocument/2006/relationships/slideLayout" Target="../slideLayouts/slideLayout300.xml"/><Relationship Id="rId6" Type="http://schemas.openxmlformats.org/officeDocument/2006/relationships/slideLayout" Target="../slideLayouts/slideLayout305.xml"/><Relationship Id="rId11" Type="http://schemas.openxmlformats.org/officeDocument/2006/relationships/slideLayout" Target="../slideLayouts/slideLayout310.xml"/><Relationship Id="rId5" Type="http://schemas.openxmlformats.org/officeDocument/2006/relationships/slideLayout" Target="../slideLayouts/slideLayout304.xml"/><Relationship Id="rId15" Type="http://schemas.openxmlformats.org/officeDocument/2006/relationships/slideLayout" Target="../slideLayouts/slideLayout314.xml"/><Relationship Id="rId10" Type="http://schemas.openxmlformats.org/officeDocument/2006/relationships/slideLayout" Target="../slideLayouts/slideLayout309.xml"/><Relationship Id="rId19" Type="http://schemas.openxmlformats.org/officeDocument/2006/relationships/oleObject" Target="../embeddings/oleObject22.bin"/><Relationship Id="rId4" Type="http://schemas.openxmlformats.org/officeDocument/2006/relationships/slideLayout" Target="../slideLayouts/slideLayout303.xml"/><Relationship Id="rId9" Type="http://schemas.openxmlformats.org/officeDocument/2006/relationships/slideLayout" Target="../slideLayouts/slideLayout308.xml"/><Relationship Id="rId14" Type="http://schemas.openxmlformats.org/officeDocument/2006/relationships/slideLayout" Target="../slideLayouts/slideLayout313.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323.xml"/><Relationship Id="rId13" Type="http://schemas.openxmlformats.org/officeDocument/2006/relationships/slideLayout" Target="../slideLayouts/slideLayout328.xml"/><Relationship Id="rId18" Type="http://schemas.openxmlformats.org/officeDocument/2006/relationships/image" Target="../media/image42.emf"/><Relationship Id="rId3" Type="http://schemas.openxmlformats.org/officeDocument/2006/relationships/slideLayout" Target="../slideLayouts/slideLayout318.xml"/><Relationship Id="rId7" Type="http://schemas.openxmlformats.org/officeDocument/2006/relationships/slideLayout" Target="../slideLayouts/slideLayout322.xml"/><Relationship Id="rId12" Type="http://schemas.openxmlformats.org/officeDocument/2006/relationships/slideLayout" Target="../slideLayouts/slideLayout327.xml"/><Relationship Id="rId17" Type="http://schemas.openxmlformats.org/officeDocument/2006/relationships/oleObject" Target="../embeddings/oleObject23.bin"/><Relationship Id="rId2" Type="http://schemas.openxmlformats.org/officeDocument/2006/relationships/slideLayout" Target="../slideLayouts/slideLayout317.xml"/><Relationship Id="rId16" Type="http://schemas.openxmlformats.org/officeDocument/2006/relationships/tags" Target="../tags/tag24.xml"/><Relationship Id="rId20" Type="http://schemas.openxmlformats.org/officeDocument/2006/relationships/image" Target="../media/image36.svg"/><Relationship Id="rId1" Type="http://schemas.openxmlformats.org/officeDocument/2006/relationships/slideLayout" Target="../slideLayouts/slideLayout316.xml"/><Relationship Id="rId6" Type="http://schemas.openxmlformats.org/officeDocument/2006/relationships/slideLayout" Target="../slideLayouts/slideLayout321.xml"/><Relationship Id="rId11" Type="http://schemas.openxmlformats.org/officeDocument/2006/relationships/slideLayout" Target="../slideLayouts/slideLayout326.xml"/><Relationship Id="rId5" Type="http://schemas.openxmlformats.org/officeDocument/2006/relationships/slideLayout" Target="../slideLayouts/slideLayout320.xml"/><Relationship Id="rId15" Type="http://schemas.openxmlformats.org/officeDocument/2006/relationships/theme" Target="../theme/theme23.xml"/><Relationship Id="rId10" Type="http://schemas.openxmlformats.org/officeDocument/2006/relationships/slideLayout" Target="../slideLayouts/slideLayout325.xml"/><Relationship Id="rId19" Type="http://schemas.openxmlformats.org/officeDocument/2006/relationships/image" Target="../media/image35.png"/><Relationship Id="rId4" Type="http://schemas.openxmlformats.org/officeDocument/2006/relationships/slideLayout" Target="../slideLayouts/slideLayout319.xml"/><Relationship Id="rId9" Type="http://schemas.openxmlformats.org/officeDocument/2006/relationships/slideLayout" Target="../slideLayouts/slideLayout324.xml"/><Relationship Id="rId14" Type="http://schemas.openxmlformats.org/officeDocument/2006/relationships/slideLayout" Target="../slideLayouts/slideLayout329.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337.xml"/><Relationship Id="rId13" Type="http://schemas.openxmlformats.org/officeDocument/2006/relationships/slideLayout" Target="../slideLayouts/slideLayout342.xml"/><Relationship Id="rId18" Type="http://schemas.openxmlformats.org/officeDocument/2006/relationships/image" Target="../media/image43.emf"/><Relationship Id="rId3" Type="http://schemas.openxmlformats.org/officeDocument/2006/relationships/slideLayout" Target="../slideLayouts/slideLayout332.xml"/><Relationship Id="rId7" Type="http://schemas.openxmlformats.org/officeDocument/2006/relationships/slideLayout" Target="../slideLayouts/slideLayout336.xml"/><Relationship Id="rId12" Type="http://schemas.openxmlformats.org/officeDocument/2006/relationships/slideLayout" Target="../slideLayouts/slideLayout341.xml"/><Relationship Id="rId17" Type="http://schemas.openxmlformats.org/officeDocument/2006/relationships/oleObject" Target="../embeddings/oleObject24.bin"/><Relationship Id="rId2" Type="http://schemas.openxmlformats.org/officeDocument/2006/relationships/slideLayout" Target="../slideLayouts/slideLayout331.xml"/><Relationship Id="rId16" Type="http://schemas.openxmlformats.org/officeDocument/2006/relationships/tags" Target="../tags/tag25.xml"/><Relationship Id="rId20" Type="http://schemas.openxmlformats.org/officeDocument/2006/relationships/image" Target="../media/image36.svg"/><Relationship Id="rId1" Type="http://schemas.openxmlformats.org/officeDocument/2006/relationships/slideLayout" Target="../slideLayouts/slideLayout330.xml"/><Relationship Id="rId6" Type="http://schemas.openxmlformats.org/officeDocument/2006/relationships/slideLayout" Target="../slideLayouts/slideLayout335.xml"/><Relationship Id="rId11" Type="http://schemas.openxmlformats.org/officeDocument/2006/relationships/slideLayout" Target="../slideLayouts/slideLayout340.xml"/><Relationship Id="rId5" Type="http://schemas.openxmlformats.org/officeDocument/2006/relationships/slideLayout" Target="../slideLayouts/slideLayout334.xml"/><Relationship Id="rId15" Type="http://schemas.openxmlformats.org/officeDocument/2006/relationships/theme" Target="../theme/theme24.xml"/><Relationship Id="rId10" Type="http://schemas.openxmlformats.org/officeDocument/2006/relationships/slideLayout" Target="../slideLayouts/slideLayout339.xml"/><Relationship Id="rId19" Type="http://schemas.openxmlformats.org/officeDocument/2006/relationships/image" Target="../media/image35.png"/><Relationship Id="rId4" Type="http://schemas.openxmlformats.org/officeDocument/2006/relationships/slideLayout" Target="../slideLayouts/slideLayout333.xml"/><Relationship Id="rId9" Type="http://schemas.openxmlformats.org/officeDocument/2006/relationships/slideLayout" Target="../slideLayouts/slideLayout338.xml"/><Relationship Id="rId14" Type="http://schemas.openxmlformats.org/officeDocument/2006/relationships/slideLayout" Target="../slideLayouts/slideLayout343.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351.xml"/><Relationship Id="rId13" Type="http://schemas.openxmlformats.org/officeDocument/2006/relationships/slideLayout" Target="../slideLayouts/slideLayout356.xml"/><Relationship Id="rId18" Type="http://schemas.openxmlformats.org/officeDocument/2006/relationships/oleObject" Target="../embeddings/oleObject25.bin"/><Relationship Id="rId3" Type="http://schemas.openxmlformats.org/officeDocument/2006/relationships/slideLayout" Target="../slideLayouts/slideLayout346.xml"/><Relationship Id="rId7" Type="http://schemas.openxmlformats.org/officeDocument/2006/relationships/slideLayout" Target="../slideLayouts/slideLayout350.xml"/><Relationship Id="rId12" Type="http://schemas.openxmlformats.org/officeDocument/2006/relationships/slideLayout" Target="../slideLayouts/slideLayout355.xml"/><Relationship Id="rId17" Type="http://schemas.openxmlformats.org/officeDocument/2006/relationships/tags" Target="../tags/tag26.xml"/><Relationship Id="rId2" Type="http://schemas.openxmlformats.org/officeDocument/2006/relationships/slideLayout" Target="../slideLayouts/slideLayout345.xml"/><Relationship Id="rId16" Type="http://schemas.openxmlformats.org/officeDocument/2006/relationships/theme" Target="../theme/theme25.xml"/><Relationship Id="rId1" Type="http://schemas.openxmlformats.org/officeDocument/2006/relationships/slideLayout" Target="../slideLayouts/slideLayout344.xml"/><Relationship Id="rId6" Type="http://schemas.openxmlformats.org/officeDocument/2006/relationships/slideLayout" Target="../slideLayouts/slideLayout349.xml"/><Relationship Id="rId11" Type="http://schemas.openxmlformats.org/officeDocument/2006/relationships/slideLayout" Target="../slideLayouts/slideLayout354.xml"/><Relationship Id="rId5" Type="http://schemas.openxmlformats.org/officeDocument/2006/relationships/slideLayout" Target="../slideLayouts/slideLayout348.xml"/><Relationship Id="rId15" Type="http://schemas.openxmlformats.org/officeDocument/2006/relationships/slideLayout" Target="../slideLayouts/slideLayout358.xml"/><Relationship Id="rId10" Type="http://schemas.openxmlformats.org/officeDocument/2006/relationships/slideLayout" Target="../slideLayouts/slideLayout353.xml"/><Relationship Id="rId19" Type="http://schemas.openxmlformats.org/officeDocument/2006/relationships/image" Target="../media/image44.emf"/><Relationship Id="rId4" Type="http://schemas.openxmlformats.org/officeDocument/2006/relationships/slideLayout" Target="../slideLayouts/slideLayout347.xml"/><Relationship Id="rId9" Type="http://schemas.openxmlformats.org/officeDocument/2006/relationships/slideLayout" Target="../slideLayouts/slideLayout352.xml"/><Relationship Id="rId14" Type="http://schemas.openxmlformats.org/officeDocument/2006/relationships/slideLayout" Target="../slideLayouts/slideLayout357.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366.xml"/><Relationship Id="rId13" Type="http://schemas.openxmlformats.org/officeDocument/2006/relationships/slideLayout" Target="../slideLayouts/slideLayout371.xml"/><Relationship Id="rId18" Type="http://schemas.openxmlformats.org/officeDocument/2006/relationships/tags" Target="../tags/tag27.xml"/><Relationship Id="rId3" Type="http://schemas.openxmlformats.org/officeDocument/2006/relationships/slideLayout" Target="../slideLayouts/slideLayout361.xml"/><Relationship Id="rId7" Type="http://schemas.openxmlformats.org/officeDocument/2006/relationships/slideLayout" Target="../slideLayouts/slideLayout365.xml"/><Relationship Id="rId12" Type="http://schemas.openxmlformats.org/officeDocument/2006/relationships/slideLayout" Target="../slideLayouts/slideLayout370.xml"/><Relationship Id="rId17" Type="http://schemas.openxmlformats.org/officeDocument/2006/relationships/theme" Target="../theme/theme26.xml"/><Relationship Id="rId2" Type="http://schemas.openxmlformats.org/officeDocument/2006/relationships/slideLayout" Target="../slideLayouts/slideLayout360.xml"/><Relationship Id="rId16" Type="http://schemas.openxmlformats.org/officeDocument/2006/relationships/slideLayout" Target="../slideLayouts/slideLayout374.xml"/><Relationship Id="rId20" Type="http://schemas.openxmlformats.org/officeDocument/2006/relationships/image" Target="../media/image45.emf"/><Relationship Id="rId1" Type="http://schemas.openxmlformats.org/officeDocument/2006/relationships/slideLayout" Target="../slideLayouts/slideLayout359.xml"/><Relationship Id="rId6" Type="http://schemas.openxmlformats.org/officeDocument/2006/relationships/slideLayout" Target="../slideLayouts/slideLayout364.xml"/><Relationship Id="rId11" Type="http://schemas.openxmlformats.org/officeDocument/2006/relationships/slideLayout" Target="../slideLayouts/slideLayout369.xml"/><Relationship Id="rId5" Type="http://schemas.openxmlformats.org/officeDocument/2006/relationships/slideLayout" Target="../slideLayouts/slideLayout363.xml"/><Relationship Id="rId15" Type="http://schemas.openxmlformats.org/officeDocument/2006/relationships/slideLayout" Target="../slideLayouts/slideLayout373.xml"/><Relationship Id="rId10" Type="http://schemas.openxmlformats.org/officeDocument/2006/relationships/slideLayout" Target="../slideLayouts/slideLayout368.xml"/><Relationship Id="rId19" Type="http://schemas.openxmlformats.org/officeDocument/2006/relationships/oleObject" Target="../embeddings/oleObject26.bin"/><Relationship Id="rId4" Type="http://schemas.openxmlformats.org/officeDocument/2006/relationships/slideLayout" Target="../slideLayouts/slideLayout362.xml"/><Relationship Id="rId9" Type="http://schemas.openxmlformats.org/officeDocument/2006/relationships/slideLayout" Target="../slideLayouts/slideLayout367.xml"/><Relationship Id="rId14" Type="http://schemas.openxmlformats.org/officeDocument/2006/relationships/slideLayout" Target="../slideLayouts/slideLayout372.xml"/></Relationships>
</file>

<file path=ppt/slideMasters/_rels/slideMaster27.xml.rels><?xml version="1.0" encoding="UTF-8" standalone="yes"?>
<Relationships xmlns="http://schemas.openxmlformats.org/package/2006/relationships"><Relationship Id="rId3" Type="http://schemas.openxmlformats.org/officeDocument/2006/relationships/theme" Target="../theme/theme27.xml"/><Relationship Id="rId2" Type="http://schemas.openxmlformats.org/officeDocument/2006/relationships/slideLayout" Target="../slideLayouts/slideLayout376.xml"/><Relationship Id="rId1" Type="http://schemas.openxmlformats.org/officeDocument/2006/relationships/slideLayout" Target="../slideLayouts/slideLayout375.xml"/><Relationship Id="rId6" Type="http://schemas.openxmlformats.org/officeDocument/2006/relationships/image" Target="../media/image46.emf"/><Relationship Id="rId5" Type="http://schemas.openxmlformats.org/officeDocument/2006/relationships/oleObject" Target="../embeddings/oleObject27.bin"/><Relationship Id="rId4" Type="http://schemas.openxmlformats.org/officeDocument/2006/relationships/tags" Target="../tags/tag28.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84.xml"/><Relationship Id="rId13" Type="http://schemas.openxmlformats.org/officeDocument/2006/relationships/slideLayout" Target="../slideLayouts/slideLayout389.xml"/><Relationship Id="rId18" Type="http://schemas.openxmlformats.org/officeDocument/2006/relationships/image" Target="../media/image47.emf"/><Relationship Id="rId3" Type="http://schemas.openxmlformats.org/officeDocument/2006/relationships/slideLayout" Target="../slideLayouts/slideLayout379.xml"/><Relationship Id="rId7" Type="http://schemas.openxmlformats.org/officeDocument/2006/relationships/slideLayout" Target="../slideLayouts/slideLayout383.xml"/><Relationship Id="rId12" Type="http://schemas.openxmlformats.org/officeDocument/2006/relationships/slideLayout" Target="../slideLayouts/slideLayout388.xml"/><Relationship Id="rId17" Type="http://schemas.openxmlformats.org/officeDocument/2006/relationships/oleObject" Target="../embeddings/oleObject28.bin"/><Relationship Id="rId2" Type="http://schemas.openxmlformats.org/officeDocument/2006/relationships/slideLayout" Target="../slideLayouts/slideLayout378.xml"/><Relationship Id="rId16" Type="http://schemas.openxmlformats.org/officeDocument/2006/relationships/tags" Target="../tags/tag29.xml"/><Relationship Id="rId1" Type="http://schemas.openxmlformats.org/officeDocument/2006/relationships/slideLayout" Target="../slideLayouts/slideLayout377.xml"/><Relationship Id="rId6" Type="http://schemas.openxmlformats.org/officeDocument/2006/relationships/slideLayout" Target="../slideLayouts/slideLayout382.xml"/><Relationship Id="rId11" Type="http://schemas.openxmlformats.org/officeDocument/2006/relationships/slideLayout" Target="../slideLayouts/slideLayout387.xml"/><Relationship Id="rId5" Type="http://schemas.openxmlformats.org/officeDocument/2006/relationships/slideLayout" Target="../slideLayouts/slideLayout381.xml"/><Relationship Id="rId15" Type="http://schemas.openxmlformats.org/officeDocument/2006/relationships/theme" Target="../theme/theme28.xml"/><Relationship Id="rId10" Type="http://schemas.openxmlformats.org/officeDocument/2006/relationships/slideLayout" Target="../slideLayouts/slideLayout386.xml"/><Relationship Id="rId4" Type="http://schemas.openxmlformats.org/officeDocument/2006/relationships/slideLayout" Target="../slideLayouts/slideLayout380.xml"/><Relationship Id="rId9" Type="http://schemas.openxmlformats.org/officeDocument/2006/relationships/slideLayout" Target="../slideLayouts/slideLayout385.xml"/><Relationship Id="rId14" Type="http://schemas.openxmlformats.org/officeDocument/2006/relationships/slideLayout" Target="../slideLayouts/slideLayout390.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98.xml"/><Relationship Id="rId13" Type="http://schemas.openxmlformats.org/officeDocument/2006/relationships/slideLayout" Target="../slideLayouts/slideLayout403.xml"/><Relationship Id="rId18" Type="http://schemas.openxmlformats.org/officeDocument/2006/relationships/slideLayout" Target="../slideLayouts/slideLayout408.xml"/><Relationship Id="rId26" Type="http://schemas.openxmlformats.org/officeDocument/2006/relationships/slideLayout" Target="../slideLayouts/slideLayout416.xml"/><Relationship Id="rId3" Type="http://schemas.openxmlformats.org/officeDocument/2006/relationships/slideLayout" Target="../slideLayouts/slideLayout393.xml"/><Relationship Id="rId21" Type="http://schemas.openxmlformats.org/officeDocument/2006/relationships/slideLayout" Target="../slideLayouts/slideLayout411.xml"/><Relationship Id="rId7" Type="http://schemas.openxmlformats.org/officeDocument/2006/relationships/slideLayout" Target="../slideLayouts/slideLayout397.xml"/><Relationship Id="rId12" Type="http://schemas.openxmlformats.org/officeDocument/2006/relationships/slideLayout" Target="../slideLayouts/slideLayout402.xml"/><Relationship Id="rId17" Type="http://schemas.openxmlformats.org/officeDocument/2006/relationships/slideLayout" Target="../slideLayouts/slideLayout407.xml"/><Relationship Id="rId25" Type="http://schemas.openxmlformats.org/officeDocument/2006/relationships/slideLayout" Target="../slideLayouts/slideLayout415.xml"/><Relationship Id="rId2" Type="http://schemas.openxmlformats.org/officeDocument/2006/relationships/slideLayout" Target="../slideLayouts/slideLayout392.xml"/><Relationship Id="rId16" Type="http://schemas.openxmlformats.org/officeDocument/2006/relationships/slideLayout" Target="../slideLayouts/slideLayout406.xml"/><Relationship Id="rId20" Type="http://schemas.openxmlformats.org/officeDocument/2006/relationships/slideLayout" Target="../slideLayouts/slideLayout410.xml"/><Relationship Id="rId29" Type="http://schemas.openxmlformats.org/officeDocument/2006/relationships/oleObject" Target="../embeddings/oleObject29.bin"/><Relationship Id="rId1" Type="http://schemas.openxmlformats.org/officeDocument/2006/relationships/slideLayout" Target="../slideLayouts/slideLayout391.xml"/><Relationship Id="rId6" Type="http://schemas.openxmlformats.org/officeDocument/2006/relationships/slideLayout" Target="../slideLayouts/slideLayout396.xml"/><Relationship Id="rId11" Type="http://schemas.openxmlformats.org/officeDocument/2006/relationships/slideLayout" Target="../slideLayouts/slideLayout401.xml"/><Relationship Id="rId24" Type="http://schemas.openxmlformats.org/officeDocument/2006/relationships/slideLayout" Target="../slideLayouts/slideLayout414.xml"/><Relationship Id="rId5" Type="http://schemas.openxmlformats.org/officeDocument/2006/relationships/slideLayout" Target="../slideLayouts/slideLayout395.xml"/><Relationship Id="rId15" Type="http://schemas.openxmlformats.org/officeDocument/2006/relationships/slideLayout" Target="../slideLayouts/slideLayout405.xml"/><Relationship Id="rId23" Type="http://schemas.openxmlformats.org/officeDocument/2006/relationships/slideLayout" Target="../slideLayouts/slideLayout413.xml"/><Relationship Id="rId28" Type="http://schemas.openxmlformats.org/officeDocument/2006/relationships/tags" Target="../tags/tag30.xml"/><Relationship Id="rId10" Type="http://schemas.openxmlformats.org/officeDocument/2006/relationships/slideLayout" Target="../slideLayouts/slideLayout400.xml"/><Relationship Id="rId19" Type="http://schemas.openxmlformats.org/officeDocument/2006/relationships/slideLayout" Target="../slideLayouts/slideLayout409.xml"/><Relationship Id="rId4" Type="http://schemas.openxmlformats.org/officeDocument/2006/relationships/slideLayout" Target="../slideLayouts/slideLayout394.xml"/><Relationship Id="rId9" Type="http://schemas.openxmlformats.org/officeDocument/2006/relationships/slideLayout" Target="../slideLayouts/slideLayout399.xml"/><Relationship Id="rId14" Type="http://schemas.openxmlformats.org/officeDocument/2006/relationships/slideLayout" Target="../slideLayouts/slideLayout404.xml"/><Relationship Id="rId22" Type="http://schemas.openxmlformats.org/officeDocument/2006/relationships/slideLayout" Target="../slideLayouts/slideLayout412.xml"/><Relationship Id="rId27" Type="http://schemas.openxmlformats.org/officeDocument/2006/relationships/theme" Target="../theme/theme29.xml"/><Relationship Id="rId30" Type="http://schemas.openxmlformats.org/officeDocument/2006/relationships/image" Target="../media/image48.emf"/></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9.xml"/><Relationship Id="rId7" Type="http://schemas.openxmlformats.org/officeDocument/2006/relationships/image" Target="../media/image11.emf"/><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oleObject" Target="../embeddings/oleObject3.bin"/><Relationship Id="rId5" Type="http://schemas.openxmlformats.org/officeDocument/2006/relationships/tags" Target="../tags/tag4.xml"/><Relationship Id="rId4" Type="http://schemas.openxmlformats.org/officeDocument/2006/relationships/theme" Target="../theme/theme3.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424.xml"/><Relationship Id="rId13" Type="http://schemas.openxmlformats.org/officeDocument/2006/relationships/slideLayout" Target="../slideLayouts/slideLayout429.xml"/><Relationship Id="rId18" Type="http://schemas.openxmlformats.org/officeDocument/2006/relationships/slideLayout" Target="../slideLayouts/slideLayout434.xml"/><Relationship Id="rId3" Type="http://schemas.openxmlformats.org/officeDocument/2006/relationships/slideLayout" Target="../slideLayouts/slideLayout419.xml"/><Relationship Id="rId21" Type="http://schemas.openxmlformats.org/officeDocument/2006/relationships/tags" Target="../tags/tag31.xml"/><Relationship Id="rId7" Type="http://schemas.openxmlformats.org/officeDocument/2006/relationships/slideLayout" Target="../slideLayouts/slideLayout423.xml"/><Relationship Id="rId12" Type="http://schemas.openxmlformats.org/officeDocument/2006/relationships/slideLayout" Target="../slideLayouts/slideLayout428.xml"/><Relationship Id="rId17" Type="http://schemas.openxmlformats.org/officeDocument/2006/relationships/slideLayout" Target="../slideLayouts/slideLayout433.xml"/><Relationship Id="rId2" Type="http://schemas.openxmlformats.org/officeDocument/2006/relationships/slideLayout" Target="../slideLayouts/slideLayout418.xml"/><Relationship Id="rId16" Type="http://schemas.openxmlformats.org/officeDocument/2006/relationships/slideLayout" Target="../slideLayouts/slideLayout432.xml"/><Relationship Id="rId20" Type="http://schemas.openxmlformats.org/officeDocument/2006/relationships/theme" Target="../theme/theme30.xml"/><Relationship Id="rId1" Type="http://schemas.openxmlformats.org/officeDocument/2006/relationships/slideLayout" Target="../slideLayouts/slideLayout417.xml"/><Relationship Id="rId6" Type="http://schemas.openxmlformats.org/officeDocument/2006/relationships/slideLayout" Target="../slideLayouts/slideLayout422.xml"/><Relationship Id="rId11" Type="http://schemas.openxmlformats.org/officeDocument/2006/relationships/slideLayout" Target="../slideLayouts/slideLayout427.xml"/><Relationship Id="rId5" Type="http://schemas.openxmlformats.org/officeDocument/2006/relationships/slideLayout" Target="../slideLayouts/slideLayout421.xml"/><Relationship Id="rId15" Type="http://schemas.openxmlformats.org/officeDocument/2006/relationships/slideLayout" Target="../slideLayouts/slideLayout431.xml"/><Relationship Id="rId23" Type="http://schemas.openxmlformats.org/officeDocument/2006/relationships/image" Target="../media/image49.emf"/><Relationship Id="rId10" Type="http://schemas.openxmlformats.org/officeDocument/2006/relationships/slideLayout" Target="../slideLayouts/slideLayout426.xml"/><Relationship Id="rId19" Type="http://schemas.openxmlformats.org/officeDocument/2006/relationships/slideLayout" Target="../slideLayouts/slideLayout435.xml"/><Relationship Id="rId4" Type="http://schemas.openxmlformats.org/officeDocument/2006/relationships/slideLayout" Target="../slideLayouts/slideLayout420.xml"/><Relationship Id="rId9" Type="http://schemas.openxmlformats.org/officeDocument/2006/relationships/slideLayout" Target="../slideLayouts/slideLayout425.xml"/><Relationship Id="rId14" Type="http://schemas.openxmlformats.org/officeDocument/2006/relationships/slideLayout" Target="../slideLayouts/slideLayout430.xml"/><Relationship Id="rId22" Type="http://schemas.openxmlformats.org/officeDocument/2006/relationships/oleObject" Target="../embeddings/oleObject30.bin"/></Relationships>
</file>

<file path=ppt/slideMasters/_rels/slideMaster31.xml.rels><?xml version="1.0" encoding="UTF-8" standalone="yes"?>
<Relationships xmlns="http://schemas.openxmlformats.org/package/2006/relationships"><Relationship Id="rId3" Type="http://schemas.openxmlformats.org/officeDocument/2006/relationships/slideLayout" Target="../slideLayouts/slideLayout438.xml"/><Relationship Id="rId7" Type="http://schemas.openxmlformats.org/officeDocument/2006/relationships/image" Target="../media/image50.emf"/><Relationship Id="rId2" Type="http://schemas.openxmlformats.org/officeDocument/2006/relationships/slideLayout" Target="../slideLayouts/slideLayout437.xml"/><Relationship Id="rId1" Type="http://schemas.openxmlformats.org/officeDocument/2006/relationships/slideLayout" Target="../slideLayouts/slideLayout436.xml"/><Relationship Id="rId6" Type="http://schemas.openxmlformats.org/officeDocument/2006/relationships/oleObject" Target="../embeddings/oleObject31.bin"/><Relationship Id="rId5" Type="http://schemas.openxmlformats.org/officeDocument/2006/relationships/tags" Target="../tags/tag32.xml"/><Relationship Id="rId4" Type="http://schemas.openxmlformats.org/officeDocument/2006/relationships/theme" Target="../theme/theme31.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446.xml"/><Relationship Id="rId13" Type="http://schemas.openxmlformats.org/officeDocument/2006/relationships/slideLayout" Target="../slideLayouts/slideLayout451.xml"/><Relationship Id="rId18" Type="http://schemas.openxmlformats.org/officeDocument/2006/relationships/slideLayout" Target="../slideLayouts/slideLayout456.xml"/><Relationship Id="rId3" Type="http://schemas.openxmlformats.org/officeDocument/2006/relationships/slideLayout" Target="../slideLayouts/slideLayout441.xml"/><Relationship Id="rId21" Type="http://schemas.openxmlformats.org/officeDocument/2006/relationships/tags" Target="../tags/tag33.xml"/><Relationship Id="rId7" Type="http://schemas.openxmlformats.org/officeDocument/2006/relationships/slideLayout" Target="../slideLayouts/slideLayout445.xml"/><Relationship Id="rId12" Type="http://schemas.openxmlformats.org/officeDocument/2006/relationships/slideLayout" Target="../slideLayouts/slideLayout450.xml"/><Relationship Id="rId17" Type="http://schemas.openxmlformats.org/officeDocument/2006/relationships/slideLayout" Target="../slideLayouts/slideLayout455.xml"/><Relationship Id="rId2" Type="http://schemas.openxmlformats.org/officeDocument/2006/relationships/slideLayout" Target="../slideLayouts/slideLayout440.xml"/><Relationship Id="rId16" Type="http://schemas.openxmlformats.org/officeDocument/2006/relationships/slideLayout" Target="../slideLayouts/slideLayout454.xml"/><Relationship Id="rId20" Type="http://schemas.openxmlformats.org/officeDocument/2006/relationships/theme" Target="../theme/theme32.xml"/><Relationship Id="rId1" Type="http://schemas.openxmlformats.org/officeDocument/2006/relationships/slideLayout" Target="../slideLayouts/slideLayout439.xml"/><Relationship Id="rId6" Type="http://schemas.openxmlformats.org/officeDocument/2006/relationships/slideLayout" Target="../slideLayouts/slideLayout444.xml"/><Relationship Id="rId11" Type="http://schemas.openxmlformats.org/officeDocument/2006/relationships/slideLayout" Target="../slideLayouts/slideLayout449.xml"/><Relationship Id="rId5" Type="http://schemas.openxmlformats.org/officeDocument/2006/relationships/slideLayout" Target="../slideLayouts/slideLayout443.xml"/><Relationship Id="rId15" Type="http://schemas.openxmlformats.org/officeDocument/2006/relationships/slideLayout" Target="../slideLayouts/slideLayout453.xml"/><Relationship Id="rId23" Type="http://schemas.openxmlformats.org/officeDocument/2006/relationships/image" Target="../media/image51.emf"/><Relationship Id="rId10" Type="http://schemas.openxmlformats.org/officeDocument/2006/relationships/slideLayout" Target="../slideLayouts/slideLayout448.xml"/><Relationship Id="rId19" Type="http://schemas.openxmlformats.org/officeDocument/2006/relationships/slideLayout" Target="../slideLayouts/slideLayout457.xml"/><Relationship Id="rId4" Type="http://schemas.openxmlformats.org/officeDocument/2006/relationships/slideLayout" Target="../slideLayouts/slideLayout442.xml"/><Relationship Id="rId9" Type="http://schemas.openxmlformats.org/officeDocument/2006/relationships/slideLayout" Target="../slideLayouts/slideLayout447.xml"/><Relationship Id="rId14" Type="http://schemas.openxmlformats.org/officeDocument/2006/relationships/slideLayout" Target="../slideLayouts/slideLayout452.xml"/><Relationship Id="rId22" Type="http://schemas.openxmlformats.org/officeDocument/2006/relationships/oleObject" Target="../embeddings/oleObject32.bin"/></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465.xml"/><Relationship Id="rId13" Type="http://schemas.openxmlformats.org/officeDocument/2006/relationships/slideLayout" Target="../slideLayouts/slideLayout470.xml"/><Relationship Id="rId18" Type="http://schemas.openxmlformats.org/officeDocument/2006/relationships/slideLayout" Target="../slideLayouts/slideLayout475.xml"/><Relationship Id="rId26" Type="http://schemas.openxmlformats.org/officeDocument/2006/relationships/theme" Target="../theme/theme33.xml"/><Relationship Id="rId3" Type="http://schemas.openxmlformats.org/officeDocument/2006/relationships/slideLayout" Target="../slideLayouts/slideLayout460.xml"/><Relationship Id="rId21" Type="http://schemas.openxmlformats.org/officeDocument/2006/relationships/slideLayout" Target="../slideLayouts/slideLayout478.xml"/><Relationship Id="rId7" Type="http://schemas.openxmlformats.org/officeDocument/2006/relationships/slideLayout" Target="../slideLayouts/slideLayout464.xml"/><Relationship Id="rId12" Type="http://schemas.openxmlformats.org/officeDocument/2006/relationships/slideLayout" Target="../slideLayouts/slideLayout469.xml"/><Relationship Id="rId17" Type="http://schemas.openxmlformats.org/officeDocument/2006/relationships/slideLayout" Target="../slideLayouts/slideLayout474.xml"/><Relationship Id="rId25" Type="http://schemas.openxmlformats.org/officeDocument/2006/relationships/slideLayout" Target="../slideLayouts/slideLayout482.xml"/><Relationship Id="rId2" Type="http://schemas.openxmlformats.org/officeDocument/2006/relationships/slideLayout" Target="../slideLayouts/slideLayout459.xml"/><Relationship Id="rId16" Type="http://schemas.openxmlformats.org/officeDocument/2006/relationships/slideLayout" Target="../slideLayouts/slideLayout473.xml"/><Relationship Id="rId20" Type="http://schemas.openxmlformats.org/officeDocument/2006/relationships/slideLayout" Target="../slideLayouts/slideLayout477.xml"/><Relationship Id="rId29" Type="http://schemas.openxmlformats.org/officeDocument/2006/relationships/image" Target="../media/image48.emf"/><Relationship Id="rId1" Type="http://schemas.openxmlformats.org/officeDocument/2006/relationships/slideLayout" Target="../slideLayouts/slideLayout458.xml"/><Relationship Id="rId6" Type="http://schemas.openxmlformats.org/officeDocument/2006/relationships/slideLayout" Target="../slideLayouts/slideLayout463.xml"/><Relationship Id="rId11" Type="http://schemas.openxmlformats.org/officeDocument/2006/relationships/slideLayout" Target="../slideLayouts/slideLayout468.xml"/><Relationship Id="rId24" Type="http://schemas.openxmlformats.org/officeDocument/2006/relationships/slideLayout" Target="../slideLayouts/slideLayout481.xml"/><Relationship Id="rId5" Type="http://schemas.openxmlformats.org/officeDocument/2006/relationships/slideLayout" Target="../slideLayouts/slideLayout462.xml"/><Relationship Id="rId15" Type="http://schemas.openxmlformats.org/officeDocument/2006/relationships/slideLayout" Target="../slideLayouts/slideLayout472.xml"/><Relationship Id="rId23" Type="http://schemas.openxmlformats.org/officeDocument/2006/relationships/slideLayout" Target="../slideLayouts/slideLayout480.xml"/><Relationship Id="rId28" Type="http://schemas.openxmlformats.org/officeDocument/2006/relationships/oleObject" Target="../embeddings/oleObject33.bin"/><Relationship Id="rId10" Type="http://schemas.openxmlformats.org/officeDocument/2006/relationships/slideLayout" Target="../slideLayouts/slideLayout467.xml"/><Relationship Id="rId19" Type="http://schemas.openxmlformats.org/officeDocument/2006/relationships/slideLayout" Target="../slideLayouts/slideLayout476.xml"/><Relationship Id="rId4" Type="http://schemas.openxmlformats.org/officeDocument/2006/relationships/slideLayout" Target="../slideLayouts/slideLayout461.xml"/><Relationship Id="rId9" Type="http://schemas.openxmlformats.org/officeDocument/2006/relationships/slideLayout" Target="../slideLayouts/slideLayout466.xml"/><Relationship Id="rId14" Type="http://schemas.openxmlformats.org/officeDocument/2006/relationships/slideLayout" Target="../slideLayouts/slideLayout471.xml"/><Relationship Id="rId22" Type="http://schemas.openxmlformats.org/officeDocument/2006/relationships/slideLayout" Target="../slideLayouts/slideLayout479.xml"/><Relationship Id="rId27" Type="http://schemas.openxmlformats.org/officeDocument/2006/relationships/tags" Target="../tags/tag34.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490.xml"/><Relationship Id="rId13" Type="http://schemas.openxmlformats.org/officeDocument/2006/relationships/slideLayout" Target="../slideLayouts/slideLayout495.xml"/><Relationship Id="rId18" Type="http://schemas.openxmlformats.org/officeDocument/2006/relationships/oleObject" Target="../embeddings/oleObject34.bin"/><Relationship Id="rId3" Type="http://schemas.openxmlformats.org/officeDocument/2006/relationships/slideLayout" Target="../slideLayouts/slideLayout485.xml"/><Relationship Id="rId7" Type="http://schemas.openxmlformats.org/officeDocument/2006/relationships/slideLayout" Target="../slideLayouts/slideLayout489.xml"/><Relationship Id="rId12" Type="http://schemas.openxmlformats.org/officeDocument/2006/relationships/slideLayout" Target="../slideLayouts/slideLayout494.xml"/><Relationship Id="rId17" Type="http://schemas.openxmlformats.org/officeDocument/2006/relationships/tags" Target="../tags/tag35.xml"/><Relationship Id="rId2" Type="http://schemas.openxmlformats.org/officeDocument/2006/relationships/slideLayout" Target="../slideLayouts/slideLayout484.xml"/><Relationship Id="rId16" Type="http://schemas.openxmlformats.org/officeDocument/2006/relationships/theme" Target="../theme/theme34.xml"/><Relationship Id="rId1" Type="http://schemas.openxmlformats.org/officeDocument/2006/relationships/slideLayout" Target="../slideLayouts/slideLayout483.xml"/><Relationship Id="rId6" Type="http://schemas.openxmlformats.org/officeDocument/2006/relationships/slideLayout" Target="../slideLayouts/slideLayout488.xml"/><Relationship Id="rId11" Type="http://schemas.openxmlformats.org/officeDocument/2006/relationships/slideLayout" Target="../slideLayouts/slideLayout493.xml"/><Relationship Id="rId5" Type="http://schemas.openxmlformats.org/officeDocument/2006/relationships/slideLayout" Target="../slideLayouts/slideLayout487.xml"/><Relationship Id="rId15" Type="http://schemas.openxmlformats.org/officeDocument/2006/relationships/slideLayout" Target="../slideLayouts/slideLayout497.xml"/><Relationship Id="rId10" Type="http://schemas.openxmlformats.org/officeDocument/2006/relationships/slideLayout" Target="../slideLayouts/slideLayout492.xml"/><Relationship Id="rId19" Type="http://schemas.openxmlformats.org/officeDocument/2006/relationships/image" Target="../media/image12.emf"/><Relationship Id="rId4" Type="http://schemas.openxmlformats.org/officeDocument/2006/relationships/slideLayout" Target="../slideLayouts/slideLayout486.xml"/><Relationship Id="rId9" Type="http://schemas.openxmlformats.org/officeDocument/2006/relationships/slideLayout" Target="../slideLayouts/slideLayout491.xml"/><Relationship Id="rId14" Type="http://schemas.openxmlformats.org/officeDocument/2006/relationships/slideLayout" Target="../slideLayouts/slideLayout496.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505.xml"/><Relationship Id="rId13" Type="http://schemas.openxmlformats.org/officeDocument/2006/relationships/slideLayout" Target="../slideLayouts/slideLayout510.xml"/><Relationship Id="rId18" Type="http://schemas.openxmlformats.org/officeDocument/2006/relationships/image" Target="../media/image24.emf"/><Relationship Id="rId3" Type="http://schemas.openxmlformats.org/officeDocument/2006/relationships/slideLayout" Target="../slideLayouts/slideLayout500.xml"/><Relationship Id="rId7" Type="http://schemas.openxmlformats.org/officeDocument/2006/relationships/slideLayout" Target="../slideLayouts/slideLayout504.xml"/><Relationship Id="rId12" Type="http://schemas.openxmlformats.org/officeDocument/2006/relationships/slideLayout" Target="../slideLayouts/slideLayout509.xml"/><Relationship Id="rId17" Type="http://schemas.openxmlformats.org/officeDocument/2006/relationships/oleObject" Target="../embeddings/oleObject35.bin"/><Relationship Id="rId2" Type="http://schemas.openxmlformats.org/officeDocument/2006/relationships/slideLayout" Target="../slideLayouts/slideLayout499.xml"/><Relationship Id="rId16" Type="http://schemas.openxmlformats.org/officeDocument/2006/relationships/tags" Target="../tags/tag36.xml"/><Relationship Id="rId1" Type="http://schemas.openxmlformats.org/officeDocument/2006/relationships/slideLayout" Target="../slideLayouts/slideLayout498.xml"/><Relationship Id="rId6" Type="http://schemas.openxmlformats.org/officeDocument/2006/relationships/slideLayout" Target="../slideLayouts/slideLayout503.xml"/><Relationship Id="rId11" Type="http://schemas.openxmlformats.org/officeDocument/2006/relationships/slideLayout" Target="../slideLayouts/slideLayout508.xml"/><Relationship Id="rId5" Type="http://schemas.openxmlformats.org/officeDocument/2006/relationships/slideLayout" Target="../slideLayouts/slideLayout502.xml"/><Relationship Id="rId15" Type="http://schemas.openxmlformats.org/officeDocument/2006/relationships/theme" Target="../theme/theme35.xml"/><Relationship Id="rId10" Type="http://schemas.openxmlformats.org/officeDocument/2006/relationships/slideLayout" Target="../slideLayouts/slideLayout507.xml"/><Relationship Id="rId4" Type="http://schemas.openxmlformats.org/officeDocument/2006/relationships/slideLayout" Target="../slideLayouts/slideLayout501.xml"/><Relationship Id="rId9" Type="http://schemas.openxmlformats.org/officeDocument/2006/relationships/slideLayout" Target="../slideLayouts/slideLayout506.xml"/><Relationship Id="rId14" Type="http://schemas.openxmlformats.org/officeDocument/2006/relationships/slideLayout" Target="../slideLayouts/slideLayout511.xm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519.xml"/><Relationship Id="rId13" Type="http://schemas.openxmlformats.org/officeDocument/2006/relationships/slideLayout" Target="../slideLayouts/slideLayout524.xml"/><Relationship Id="rId18" Type="http://schemas.openxmlformats.org/officeDocument/2006/relationships/oleObject" Target="../embeddings/oleObject36.bin"/><Relationship Id="rId3" Type="http://schemas.openxmlformats.org/officeDocument/2006/relationships/slideLayout" Target="../slideLayouts/slideLayout514.xml"/><Relationship Id="rId7" Type="http://schemas.openxmlformats.org/officeDocument/2006/relationships/slideLayout" Target="../slideLayouts/slideLayout518.xml"/><Relationship Id="rId12" Type="http://schemas.openxmlformats.org/officeDocument/2006/relationships/slideLayout" Target="../slideLayouts/slideLayout523.xml"/><Relationship Id="rId17" Type="http://schemas.openxmlformats.org/officeDocument/2006/relationships/tags" Target="../tags/tag37.xml"/><Relationship Id="rId2" Type="http://schemas.openxmlformats.org/officeDocument/2006/relationships/slideLayout" Target="../slideLayouts/slideLayout513.xml"/><Relationship Id="rId16" Type="http://schemas.openxmlformats.org/officeDocument/2006/relationships/theme" Target="../theme/theme36.xml"/><Relationship Id="rId1" Type="http://schemas.openxmlformats.org/officeDocument/2006/relationships/slideLayout" Target="../slideLayouts/slideLayout512.xml"/><Relationship Id="rId6" Type="http://schemas.openxmlformats.org/officeDocument/2006/relationships/slideLayout" Target="../slideLayouts/slideLayout517.xml"/><Relationship Id="rId11" Type="http://schemas.openxmlformats.org/officeDocument/2006/relationships/slideLayout" Target="../slideLayouts/slideLayout522.xml"/><Relationship Id="rId5" Type="http://schemas.openxmlformats.org/officeDocument/2006/relationships/slideLayout" Target="../slideLayouts/slideLayout516.xml"/><Relationship Id="rId15" Type="http://schemas.openxmlformats.org/officeDocument/2006/relationships/slideLayout" Target="../slideLayouts/slideLayout526.xml"/><Relationship Id="rId10" Type="http://schemas.openxmlformats.org/officeDocument/2006/relationships/slideLayout" Target="../slideLayouts/slideLayout521.xml"/><Relationship Id="rId19" Type="http://schemas.openxmlformats.org/officeDocument/2006/relationships/image" Target="../media/image52.emf"/><Relationship Id="rId4" Type="http://schemas.openxmlformats.org/officeDocument/2006/relationships/slideLayout" Target="../slideLayouts/slideLayout515.xml"/><Relationship Id="rId9" Type="http://schemas.openxmlformats.org/officeDocument/2006/relationships/slideLayout" Target="../slideLayouts/slideLayout520.xml"/><Relationship Id="rId14" Type="http://schemas.openxmlformats.org/officeDocument/2006/relationships/slideLayout" Target="../slideLayouts/slideLayout525.xml"/></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534.xml"/><Relationship Id="rId13" Type="http://schemas.openxmlformats.org/officeDocument/2006/relationships/slideLayout" Target="../slideLayouts/slideLayout539.xml"/><Relationship Id="rId18" Type="http://schemas.openxmlformats.org/officeDocument/2006/relationships/oleObject" Target="../embeddings/oleObject37.bin"/><Relationship Id="rId3" Type="http://schemas.openxmlformats.org/officeDocument/2006/relationships/slideLayout" Target="../slideLayouts/slideLayout529.xml"/><Relationship Id="rId7" Type="http://schemas.openxmlformats.org/officeDocument/2006/relationships/slideLayout" Target="../slideLayouts/slideLayout533.xml"/><Relationship Id="rId12" Type="http://schemas.openxmlformats.org/officeDocument/2006/relationships/slideLayout" Target="../slideLayouts/slideLayout538.xml"/><Relationship Id="rId17" Type="http://schemas.openxmlformats.org/officeDocument/2006/relationships/tags" Target="../tags/tag38.xml"/><Relationship Id="rId2" Type="http://schemas.openxmlformats.org/officeDocument/2006/relationships/slideLayout" Target="../slideLayouts/slideLayout528.xml"/><Relationship Id="rId16" Type="http://schemas.openxmlformats.org/officeDocument/2006/relationships/theme" Target="../theme/theme37.xml"/><Relationship Id="rId1" Type="http://schemas.openxmlformats.org/officeDocument/2006/relationships/slideLayout" Target="../slideLayouts/slideLayout527.xml"/><Relationship Id="rId6" Type="http://schemas.openxmlformats.org/officeDocument/2006/relationships/slideLayout" Target="../slideLayouts/slideLayout532.xml"/><Relationship Id="rId11" Type="http://schemas.openxmlformats.org/officeDocument/2006/relationships/slideLayout" Target="../slideLayouts/slideLayout537.xml"/><Relationship Id="rId5" Type="http://schemas.openxmlformats.org/officeDocument/2006/relationships/slideLayout" Target="../slideLayouts/slideLayout531.xml"/><Relationship Id="rId15" Type="http://schemas.openxmlformats.org/officeDocument/2006/relationships/slideLayout" Target="../slideLayouts/slideLayout541.xml"/><Relationship Id="rId10" Type="http://schemas.openxmlformats.org/officeDocument/2006/relationships/slideLayout" Target="../slideLayouts/slideLayout536.xml"/><Relationship Id="rId19" Type="http://schemas.openxmlformats.org/officeDocument/2006/relationships/image" Target="../media/image53.emf"/><Relationship Id="rId4" Type="http://schemas.openxmlformats.org/officeDocument/2006/relationships/slideLayout" Target="../slideLayouts/slideLayout530.xml"/><Relationship Id="rId9" Type="http://schemas.openxmlformats.org/officeDocument/2006/relationships/slideLayout" Target="../slideLayouts/slideLayout535.xml"/><Relationship Id="rId14" Type="http://schemas.openxmlformats.org/officeDocument/2006/relationships/slideLayout" Target="../slideLayouts/slideLayout540.xml"/></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549.xml"/><Relationship Id="rId13" Type="http://schemas.openxmlformats.org/officeDocument/2006/relationships/slideLayout" Target="../slideLayouts/slideLayout554.xml"/><Relationship Id="rId18" Type="http://schemas.openxmlformats.org/officeDocument/2006/relationships/slideLayout" Target="../slideLayouts/slideLayout559.xml"/><Relationship Id="rId26" Type="http://schemas.openxmlformats.org/officeDocument/2006/relationships/image" Target="../media/image54.emf"/><Relationship Id="rId3" Type="http://schemas.openxmlformats.org/officeDocument/2006/relationships/slideLayout" Target="../slideLayouts/slideLayout544.xml"/><Relationship Id="rId21" Type="http://schemas.openxmlformats.org/officeDocument/2006/relationships/slideLayout" Target="../slideLayouts/slideLayout562.xml"/><Relationship Id="rId7" Type="http://schemas.openxmlformats.org/officeDocument/2006/relationships/slideLayout" Target="../slideLayouts/slideLayout548.xml"/><Relationship Id="rId12" Type="http://schemas.openxmlformats.org/officeDocument/2006/relationships/slideLayout" Target="../slideLayouts/slideLayout553.xml"/><Relationship Id="rId17" Type="http://schemas.openxmlformats.org/officeDocument/2006/relationships/slideLayout" Target="../slideLayouts/slideLayout558.xml"/><Relationship Id="rId25" Type="http://schemas.openxmlformats.org/officeDocument/2006/relationships/oleObject" Target="../embeddings/oleObject38.bin"/><Relationship Id="rId2" Type="http://schemas.openxmlformats.org/officeDocument/2006/relationships/slideLayout" Target="../slideLayouts/slideLayout543.xml"/><Relationship Id="rId16" Type="http://schemas.openxmlformats.org/officeDocument/2006/relationships/slideLayout" Target="../slideLayouts/slideLayout557.xml"/><Relationship Id="rId20" Type="http://schemas.openxmlformats.org/officeDocument/2006/relationships/slideLayout" Target="../slideLayouts/slideLayout561.xml"/><Relationship Id="rId1" Type="http://schemas.openxmlformats.org/officeDocument/2006/relationships/slideLayout" Target="../slideLayouts/slideLayout542.xml"/><Relationship Id="rId6" Type="http://schemas.openxmlformats.org/officeDocument/2006/relationships/slideLayout" Target="../slideLayouts/slideLayout547.xml"/><Relationship Id="rId11" Type="http://schemas.openxmlformats.org/officeDocument/2006/relationships/slideLayout" Target="../slideLayouts/slideLayout552.xml"/><Relationship Id="rId24" Type="http://schemas.openxmlformats.org/officeDocument/2006/relationships/tags" Target="../tags/tag39.xml"/><Relationship Id="rId5" Type="http://schemas.openxmlformats.org/officeDocument/2006/relationships/slideLayout" Target="../slideLayouts/slideLayout546.xml"/><Relationship Id="rId15" Type="http://schemas.openxmlformats.org/officeDocument/2006/relationships/slideLayout" Target="../slideLayouts/slideLayout556.xml"/><Relationship Id="rId23" Type="http://schemas.openxmlformats.org/officeDocument/2006/relationships/theme" Target="../theme/theme38.xml"/><Relationship Id="rId10" Type="http://schemas.openxmlformats.org/officeDocument/2006/relationships/slideLayout" Target="../slideLayouts/slideLayout551.xml"/><Relationship Id="rId19" Type="http://schemas.openxmlformats.org/officeDocument/2006/relationships/slideLayout" Target="../slideLayouts/slideLayout560.xml"/><Relationship Id="rId4" Type="http://schemas.openxmlformats.org/officeDocument/2006/relationships/slideLayout" Target="../slideLayouts/slideLayout545.xml"/><Relationship Id="rId9" Type="http://schemas.openxmlformats.org/officeDocument/2006/relationships/slideLayout" Target="../slideLayouts/slideLayout550.xml"/><Relationship Id="rId14" Type="http://schemas.openxmlformats.org/officeDocument/2006/relationships/slideLayout" Target="../slideLayouts/slideLayout555.xml"/><Relationship Id="rId22" Type="http://schemas.openxmlformats.org/officeDocument/2006/relationships/slideLayout" Target="../slideLayouts/slideLayout563.xml"/></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571.xml"/><Relationship Id="rId13" Type="http://schemas.openxmlformats.org/officeDocument/2006/relationships/slideLayout" Target="../slideLayouts/slideLayout576.xml"/><Relationship Id="rId18" Type="http://schemas.openxmlformats.org/officeDocument/2006/relationships/oleObject" Target="../embeddings/oleObject39.bin"/><Relationship Id="rId3" Type="http://schemas.openxmlformats.org/officeDocument/2006/relationships/slideLayout" Target="../slideLayouts/slideLayout566.xml"/><Relationship Id="rId7" Type="http://schemas.openxmlformats.org/officeDocument/2006/relationships/slideLayout" Target="../slideLayouts/slideLayout570.xml"/><Relationship Id="rId12" Type="http://schemas.openxmlformats.org/officeDocument/2006/relationships/slideLayout" Target="../slideLayouts/slideLayout575.xml"/><Relationship Id="rId17" Type="http://schemas.openxmlformats.org/officeDocument/2006/relationships/tags" Target="../tags/tag40.xml"/><Relationship Id="rId2" Type="http://schemas.openxmlformats.org/officeDocument/2006/relationships/slideLayout" Target="../slideLayouts/slideLayout565.xml"/><Relationship Id="rId16" Type="http://schemas.openxmlformats.org/officeDocument/2006/relationships/theme" Target="../theme/theme39.xml"/><Relationship Id="rId1" Type="http://schemas.openxmlformats.org/officeDocument/2006/relationships/slideLayout" Target="../slideLayouts/slideLayout564.xml"/><Relationship Id="rId6" Type="http://schemas.openxmlformats.org/officeDocument/2006/relationships/slideLayout" Target="../slideLayouts/slideLayout569.xml"/><Relationship Id="rId11" Type="http://schemas.openxmlformats.org/officeDocument/2006/relationships/slideLayout" Target="../slideLayouts/slideLayout574.xml"/><Relationship Id="rId5" Type="http://schemas.openxmlformats.org/officeDocument/2006/relationships/slideLayout" Target="../slideLayouts/slideLayout568.xml"/><Relationship Id="rId15" Type="http://schemas.openxmlformats.org/officeDocument/2006/relationships/slideLayout" Target="../slideLayouts/slideLayout578.xml"/><Relationship Id="rId10" Type="http://schemas.openxmlformats.org/officeDocument/2006/relationships/slideLayout" Target="../slideLayouts/slideLayout573.xml"/><Relationship Id="rId19" Type="http://schemas.openxmlformats.org/officeDocument/2006/relationships/image" Target="../media/image59.emf"/><Relationship Id="rId4" Type="http://schemas.openxmlformats.org/officeDocument/2006/relationships/slideLayout" Target="../slideLayouts/slideLayout567.xml"/><Relationship Id="rId9" Type="http://schemas.openxmlformats.org/officeDocument/2006/relationships/slideLayout" Target="../slideLayouts/slideLayout572.xml"/><Relationship Id="rId14" Type="http://schemas.openxmlformats.org/officeDocument/2006/relationships/slideLayout" Target="../slideLayouts/slideLayout57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18" Type="http://schemas.openxmlformats.org/officeDocument/2006/relationships/oleObject" Target="../embeddings/oleObject4.bin"/><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tags" Target="../tags/tag5.xml"/><Relationship Id="rId2" Type="http://schemas.openxmlformats.org/officeDocument/2006/relationships/slideLayout" Target="../slideLayouts/slideLayout61.xml"/><Relationship Id="rId16" Type="http://schemas.openxmlformats.org/officeDocument/2006/relationships/theme" Target="../theme/theme4.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10" Type="http://schemas.openxmlformats.org/officeDocument/2006/relationships/slideLayout" Target="../slideLayouts/slideLayout69.xml"/><Relationship Id="rId19" Type="http://schemas.openxmlformats.org/officeDocument/2006/relationships/image" Target="../media/image12.emf"/><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s>
</file>

<file path=ppt/slideMasters/_rels/slideMaster40.xml.rels><?xml version="1.0" encoding="UTF-8" standalone="yes"?>
<Relationships xmlns="http://schemas.openxmlformats.org/package/2006/relationships"><Relationship Id="rId8" Type="http://schemas.openxmlformats.org/officeDocument/2006/relationships/slideLayout" Target="../slideLayouts/slideLayout586.xml"/><Relationship Id="rId13" Type="http://schemas.openxmlformats.org/officeDocument/2006/relationships/slideLayout" Target="../slideLayouts/slideLayout591.xml"/><Relationship Id="rId3" Type="http://schemas.openxmlformats.org/officeDocument/2006/relationships/slideLayout" Target="../slideLayouts/slideLayout581.xml"/><Relationship Id="rId7" Type="http://schemas.openxmlformats.org/officeDocument/2006/relationships/slideLayout" Target="../slideLayouts/slideLayout585.xml"/><Relationship Id="rId12" Type="http://schemas.openxmlformats.org/officeDocument/2006/relationships/slideLayout" Target="../slideLayouts/slideLayout590.xml"/><Relationship Id="rId17" Type="http://schemas.openxmlformats.org/officeDocument/2006/relationships/image" Target="../media/image60.emf"/><Relationship Id="rId2" Type="http://schemas.openxmlformats.org/officeDocument/2006/relationships/slideLayout" Target="../slideLayouts/slideLayout580.xml"/><Relationship Id="rId16" Type="http://schemas.openxmlformats.org/officeDocument/2006/relationships/oleObject" Target="../embeddings/oleObject40.bin"/><Relationship Id="rId1" Type="http://schemas.openxmlformats.org/officeDocument/2006/relationships/slideLayout" Target="../slideLayouts/slideLayout579.xml"/><Relationship Id="rId6" Type="http://schemas.openxmlformats.org/officeDocument/2006/relationships/slideLayout" Target="../slideLayouts/slideLayout584.xml"/><Relationship Id="rId11" Type="http://schemas.openxmlformats.org/officeDocument/2006/relationships/slideLayout" Target="../slideLayouts/slideLayout589.xml"/><Relationship Id="rId5" Type="http://schemas.openxmlformats.org/officeDocument/2006/relationships/slideLayout" Target="../slideLayouts/slideLayout583.xml"/><Relationship Id="rId15" Type="http://schemas.openxmlformats.org/officeDocument/2006/relationships/tags" Target="../tags/tag41.xml"/><Relationship Id="rId10" Type="http://schemas.openxmlformats.org/officeDocument/2006/relationships/slideLayout" Target="../slideLayouts/slideLayout588.xml"/><Relationship Id="rId4" Type="http://schemas.openxmlformats.org/officeDocument/2006/relationships/slideLayout" Target="../slideLayouts/slideLayout582.xml"/><Relationship Id="rId9" Type="http://schemas.openxmlformats.org/officeDocument/2006/relationships/slideLayout" Target="../slideLayouts/slideLayout587.xml"/><Relationship Id="rId14" Type="http://schemas.openxmlformats.org/officeDocument/2006/relationships/theme" Target="../theme/theme40.xml"/></Relationships>
</file>

<file path=ppt/slideMasters/_rels/slideMaster41.xml.rels><?xml version="1.0" encoding="UTF-8" standalone="yes"?>
<Relationships xmlns="http://schemas.openxmlformats.org/package/2006/relationships"><Relationship Id="rId8" Type="http://schemas.openxmlformats.org/officeDocument/2006/relationships/slideLayout" Target="../slideLayouts/slideLayout599.xml"/><Relationship Id="rId13" Type="http://schemas.openxmlformats.org/officeDocument/2006/relationships/slideLayout" Target="../slideLayouts/slideLayout604.xml"/><Relationship Id="rId18" Type="http://schemas.openxmlformats.org/officeDocument/2006/relationships/slideLayout" Target="../slideLayouts/slideLayout609.xml"/><Relationship Id="rId26" Type="http://schemas.openxmlformats.org/officeDocument/2006/relationships/tags" Target="../tags/tag42.xml"/><Relationship Id="rId3" Type="http://schemas.openxmlformats.org/officeDocument/2006/relationships/slideLayout" Target="../slideLayouts/slideLayout594.xml"/><Relationship Id="rId21" Type="http://schemas.openxmlformats.org/officeDocument/2006/relationships/slideLayout" Target="../slideLayouts/slideLayout612.xml"/><Relationship Id="rId7" Type="http://schemas.openxmlformats.org/officeDocument/2006/relationships/slideLayout" Target="../slideLayouts/slideLayout598.xml"/><Relationship Id="rId12" Type="http://schemas.openxmlformats.org/officeDocument/2006/relationships/slideLayout" Target="../slideLayouts/slideLayout603.xml"/><Relationship Id="rId17" Type="http://schemas.openxmlformats.org/officeDocument/2006/relationships/slideLayout" Target="../slideLayouts/slideLayout608.xml"/><Relationship Id="rId25" Type="http://schemas.openxmlformats.org/officeDocument/2006/relationships/theme" Target="../theme/theme41.xml"/><Relationship Id="rId2" Type="http://schemas.openxmlformats.org/officeDocument/2006/relationships/slideLayout" Target="../slideLayouts/slideLayout593.xml"/><Relationship Id="rId16" Type="http://schemas.openxmlformats.org/officeDocument/2006/relationships/slideLayout" Target="../slideLayouts/slideLayout607.xml"/><Relationship Id="rId20" Type="http://schemas.openxmlformats.org/officeDocument/2006/relationships/slideLayout" Target="../slideLayouts/slideLayout611.xml"/><Relationship Id="rId1" Type="http://schemas.openxmlformats.org/officeDocument/2006/relationships/slideLayout" Target="../slideLayouts/slideLayout592.xml"/><Relationship Id="rId6" Type="http://schemas.openxmlformats.org/officeDocument/2006/relationships/slideLayout" Target="../slideLayouts/slideLayout597.xml"/><Relationship Id="rId11" Type="http://schemas.openxmlformats.org/officeDocument/2006/relationships/slideLayout" Target="../slideLayouts/slideLayout602.xml"/><Relationship Id="rId24" Type="http://schemas.openxmlformats.org/officeDocument/2006/relationships/slideLayout" Target="../slideLayouts/slideLayout615.xml"/><Relationship Id="rId5" Type="http://schemas.openxmlformats.org/officeDocument/2006/relationships/slideLayout" Target="../slideLayouts/slideLayout596.xml"/><Relationship Id="rId15" Type="http://schemas.openxmlformats.org/officeDocument/2006/relationships/slideLayout" Target="../slideLayouts/slideLayout606.xml"/><Relationship Id="rId23" Type="http://schemas.openxmlformats.org/officeDocument/2006/relationships/slideLayout" Target="../slideLayouts/slideLayout614.xml"/><Relationship Id="rId28" Type="http://schemas.openxmlformats.org/officeDocument/2006/relationships/image" Target="../media/image1.emf"/><Relationship Id="rId10" Type="http://schemas.openxmlformats.org/officeDocument/2006/relationships/slideLayout" Target="../slideLayouts/slideLayout601.xml"/><Relationship Id="rId19" Type="http://schemas.openxmlformats.org/officeDocument/2006/relationships/slideLayout" Target="../slideLayouts/slideLayout610.xml"/><Relationship Id="rId4" Type="http://schemas.openxmlformats.org/officeDocument/2006/relationships/slideLayout" Target="../slideLayouts/slideLayout595.xml"/><Relationship Id="rId9" Type="http://schemas.openxmlformats.org/officeDocument/2006/relationships/slideLayout" Target="../slideLayouts/slideLayout600.xml"/><Relationship Id="rId14" Type="http://schemas.openxmlformats.org/officeDocument/2006/relationships/slideLayout" Target="../slideLayouts/slideLayout605.xml"/><Relationship Id="rId22" Type="http://schemas.openxmlformats.org/officeDocument/2006/relationships/slideLayout" Target="../slideLayouts/slideLayout613.xml"/><Relationship Id="rId27" Type="http://schemas.openxmlformats.org/officeDocument/2006/relationships/oleObject" Target="../embeddings/oleObject41.bin"/></Relationships>
</file>

<file path=ppt/slideMasters/_rels/slideMaster42.xml.rels><?xml version="1.0" encoding="UTF-8" standalone="yes"?>
<Relationships xmlns="http://schemas.openxmlformats.org/package/2006/relationships"><Relationship Id="rId3" Type="http://schemas.openxmlformats.org/officeDocument/2006/relationships/theme" Target="../theme/theme42.xml"/><Relationship Id="rId2" Type="http://schemas.openxmlformats.org/officeDocument/2006/relationships/slideLayout" Target="../slideLayouts/slideLayout617.xml"/><Relationship Id="rId1" Type="http://schemas.openxmlformats.org/officeDocument/2006/relationships/slideLayout" Target="../slideLayouts/slideLayout616.xml"/><Relationship Id="rId6" Type="http://schemas.openxmlformats.org/officeDocument/2006/relationships/image" Target="../media/image46.emf"/><Relationship Id="rId5" Type="http://schemas.openxmlformats.org/officeDocument/2006/relationships/oleObject" Target="../embeddings/oleObject42.bin"/><Relationship Id="rId4" Type="http://schemas.openxmlformats.org/officeDocument/2006/relationships/tags" Target="../tags/tag43.xml"/></Relationships>
</file>

<file path=ppt/slideMasters/_rels/slideMaster43.xml.rels><?xml version="1.0" encoding="UTF-8" standalone="yes"?>
<Relationships xmlns="http://schemas.openxmlformats.org/package/2006/relationships"><Relationship Id="rId8" Type="http://schemas.openxmlformats.org/officeDocument/2006/relationships/slideLayout" Target="../slideLayouts/slideLayout625.xml"/><Relationship Id="rId13" Type="http://schemas.openxmlformats.org/officeDocument/2006/relationships/slideLayout" Target="../slideLayouts/slideLayout630.xml"/><Relationship Id="rId3" Type="http://schemas.openxmlformats.org/officeDocument/2006/relationships/slideLayout" Target="../slideLayouts/slideLayout620.xml"/><Relationship Id="rId7" Type="http://schemas.openxmlformats.org/officeDocument/2006/relationships/slideLayout" Target="../slideLayouts/slideLayout624.xml"/><Relationship Id="rId12" Type="http://schemas.openxmlformats.org/officeDocument/2006/relationships/slideLayout" Target="../slideLayouts/slideLayout629.xml"/><Relationship Id="rId17" Type="http://schemas.openxmlformats.org/officeDocument/2006/relationships/image" Target="../media/image61.emf"/><Relationship Id="rId2" Type="http://schemas.openxmlformats.org/officeDocument/2006/relationships/slideLayout" Target="../slideLayouts/slideLayout619.xml"/><Relationship Id="rId16" Type="http://schemas.openxmlformats.org/officeDocument/2006/relationships/oleObject" Target="../embeddings/oleObject43.bin"/><Relationship Id="rId1" Type="http://schemas.openxmlformats.org/officeDocument/2006/relationships/slideLayout" Target="../slideLayouts/slideLayout618.xml"/><Relationship Id="rId6" Type="http://schemas.openxmlformats.org/officeDocument/2006/relationships/slideLayout" Target="../slideLayouts/slideLayout623.xml"/><Relationship Id="rId11" Type="http://schemas.openxmlformats.org/officeDocument/2006/relationships/slideLayout" Target="../slideLayouts/slideLayout628.xml"/><Relationship Id="rId5" Type="http://schemas.openxmlformats.org/officeDocument/2006/relationships/slideLayout" Target="../slideLayouts/slideLayout622.xml"/><Relationship Id="rId15" Type="http://schemas.openxmlformats.org/officeDocument/2006/relationships/tags" Target="../tags/tag44.xml"/><Relationship Id="rId10" Type="http://schemas.openxmlformats.org/officeDocument/2006/relationships/slideLayout" Target="../slideLayouts/slideLayout627.xml"/><Relationship Id="rId4" Type="http://schemas.openxmlformats.org/officeDocument/2006/relationships/slideLayout" Target="../slideLayouts/slideLayout621.xml"/><Relationship Id="rId9" Type="http://schemas.openxmlformats.org/officeDocument/2006/relationships/slideLayout" Target="../slideLayouts/slideLayout626.xml"/><Relationship Id="rId14" Type="http://schemas.openxmlformats.org/officeDocument/2006/relationships/theme" Target="../theme/theme43.xml"/></Relationships>
</file>

<file path=ppt/slideMasters/_rels/slideMaster44.xml.rels><?xml version="1.0" encoding="UTF-8" standalone="yes"?>
<Relationships xmlns="http://schemas.openxmlformats.org/package/2006/relationships"><Relationship Id="rId8" Type="http://schemas.openxmlformats.org/officeDocument/2006/relationships/slideLayout" Target="../slideLayouts/slideLayout638.xml"/><Relationship Id="rId13" Type="http://schemas.openxmlformats.org/officeDocument/2006/relationships/slideLayout" Target="../slideLayouts/slideLayout643.xml"/><Relationship Id="rId18" Type="http://schemas.openxmlformats.org/officeDocument/2006/relationships/tags" Target="../tags/tag45.xml"/><Relationship Id="rId3" Type="http://schemas.openxmlformats.org/officeDocument/2006/relationships/slideLayout" Target="../slideLayouts/slideLayout633.xml"/><Relationship Id="rId7" Type="http://schemas.openxmlformats.org/officeDocument/2006/relationships/slideLayout" Target="../slideLayouts/slideLayout637.xml"/><Relationship Id="rId12" Type="http://schemas.openxmlformats.org/officeDocument/2006/relationships/slideLayout" Target="../slideLayouts/slideLayout642.xml"/><Relationship Id="rId17" Type="http://schemas.openxmlformats.org/officeDocument/2006/relationships/theme" Target="../theme/theme44.xml"/><Relationship Id="rId2" Type="http://schemas.openxmlformats.org/officeDocument/2006/relationships/slideLayout" Target="../slideLayouts/slideLayout632.xml"/><Relationship Id="rId16" Type="http://schemas.openxmlformats.org/officeDocument/2006/relationships/slideLayout" Target="../slideLayouts/slideLayout646.xml"/><Relationship Id="rId20" Type="http://schemas.openxmlformats.org/officeDocument/2006/relationships/image" Target="../media/image62.emf"/><Relationship Id="rId1" Type="http://schemas.openxmlformats.org/officeDocument/2006/relationships/slideLayout" Target="../slideLayouts/slideLayout631.xml"/><Relationship Id="rId6" Type="http://schemas.openxmlformats.org/officeDocument/2006/relationships/slideLayout" Target="../slideLayouts/slideLayout636.xml"/><Relationship Id="rId11" Type="http://schemas.openxmlformats.org/officeDocument/2006/relationships/slideLayout" Target="../slideLayouts/slideLayout641.xml"/><Relationship Id="rId5" Type="http://schemas.openxmlformats.org/officeDocument/2006/relationships/slideLayout" Target="../slideLayouts/slideLayout635.xml"/><Relationship Id="rId15" Type="http://schemas.openxmlformats.org/officeDocument/2006/relationships/slideLayout" Target="../slideLayouts/slideLayout645.xml"/><Relationship Id="rId10" Type="http://schemas.openxmlformats.org/officeDocument/2006/relationships/slideLayout" Target="../slideLayouts/slideLayout640.xml"/><Relationship Id="rId19" Type="http://schemas.openxmlformats.org/officeDocument/2006/relationships/oleObject" Target="../embeddings/oleObject44.bin"/><Relationship Id="rId4" Type="http://schemas.openxmlformats.org/officeDocument/2006/relationships/slideLayout" Target="../slideLayouts/slideLayout634.xml"/><Relationship Id="rId9" Type="http://schemas.openxmlformats.org/officeDocument/2006/relationships/slideLayout" Target="../slideLayouts/slideLayout639.xml"/><Relationship Id="rId14" Type="http://schemas.openxmlformats.org/officeDocument/2006/relationships/slideLayout" Target="../slideLayouts/slideLayout644.xml"/></Relationships>
</file>

<file path=ppt/slideMasters/_rels/slideMaster45.xml.rels><?xml version="1.0" encoding="UTF-8" standalone="yes"?>
<Relationships xmlns="http://schemas.openxmlformats.org/package/2006/relationships"><Relationship Id="rId8" Type="http://schemas.openxmlformats.org/officeDocument/2006/relationships/slideLayout" Target="../slideLayouts/slideLayout654.xml"/><Relationship Id="rId13" Type="http://schemas.openxmlformats.org/officeDocument/2006/relationships/slideLayout" Target="../slideLayouts/slideLayout659.xml"/><Relationship Id="rId18" Type="http://schemas.openxmlformats.org/officeDocument/2006/relationships/theme" Target="../theme/theme45.xml"/><Relationship Id="rId3" Type="http://schemas.openxmlformats.org/officeDocument/2006/relationships/slideLayout" Target="../slideLayouts/slideLayout649.xml"/><Relationship Id="rId21" Type="http://schemas.openxmlformats.org/officeDocument/2006/relationships/image" Target="../media/image63.emf"/><Relationship Id="rId7" Type="http://schemas.openxmlformats.org/officeDocument/2006/relationships/slideLayout" Target="../slideLayouts/slideLayout653.xml"/><Relationship Id="rId12" Type="http://schemas.openxmlformats.org/officeDocument/2006/relationships/slideLayout" Target="../slideLayouts/slideLayout658.xml"/><Relationship Id="rId17" Type="http://schemas.openxmlformats.org/officeDocument/2006/relationships/slideLayout" Target="../slideLayouts/slideLayout663.xml"/><Relationship Id="rId2" Type="http://schemas.openxmlformats.org/officeDocument/2006/relationships/slideLayout" Target="../slideLayouts/slideLayout648.xml"/><Relationship Id="rId16" Type="http://schemas.openxmlformats.org/officeDocument/2006/relationships/slideLayout" Target="../slideLayouts/slideLayout662.xml"/><Relationship Id="rId20" Type="http://schemas.openxmlformats.org/officeDocument/2006/relationships/oleObject" Target="../embeddings/oleObject45.bin"/><Relationship Id="rId1" Type="http://schemas.openxmlformats.org/officeDocument/2006/relationships/slideLayout" Target="../slideLayouts/slideLayout647.xml"/><Relationship Id="rId6" Type="http://schemas.openxmlformats.org/officeDocument/2006/relationships/slideLayout" Target="../slideLayouts/slideLayout652.xml"/><Relationship Id="rId11" Type="http://schemas.openxmlformats.org/officeDocument/2006/relationships/slideLayout" Target="../slideLayouts/slideLayout657.xml"/><Relationship Id="rId5" Type="http://schemas.openxmlformats.org/officeDocument/2006/relationships/slideLayout" Target="../slideLayouts/slideLayout651.xml"/><Relationship Id="rId15" Type="http://schemas.openxmlformats.org/officeDocument/2006/relationships/slideLayout" Target="../slideLayouts/slideLayout661.xml"/><Relationship Id="rId10" Type="http://schemas.openxmlformats.org/officeDocument/2006/relationships/slideLayout" Target="../slideLayouts/slideLayout656.xml"/><Relationship Id="rId19" Type="http://schemas.openxmlformats.org/officeDocument/2006/relationships/tags" Target="../tags/tag46.xml"/><Relationship Id="rId4" Type="http://schemas.openxmlformats.org/officeDocument/2006/relationships/slideLayout" Target="../slideLayouts/slideLayout650.xml"/><Relationship Id="rId9" Type="http://schemas.openxmlformats.org/officeDocument/2006/relationships/slideLayout" Target="../slideLayouts/slideLayout655.xml"/><Relationship Id="rId14" Type="http://schemas.openxmlformats.org/officeDocument/2006/relationships/slideLayout" Target="../slideLayouts/slideLayout660.xml"/></Relationships>
</file>

<file path=ppt/slideMasters/_rels/slideMaster46.xml.rels><?xml version="1.0" encoding="UTF-8" standalone="yes"?>
<Relationships xmlns="http://schemas.openxmlformats.org/package/2006/relationships"><Relationship Id="rId8" Type="http://schemas.openxmlformats.org/officeDocument/2006/relationships/slideLayout" Target="../slideLayouts/slideLayout671.xml"/><Relationship Id="rId13" Type="http://schemas.openxmlformats.org/officeDocument/2006/relationships/slideLayout" Target="../slideLayouts/slideLayout676.xml"/><Relationship Id="rId18" Type="http://schemas.openxmlformats.org/officeDocument/2006/relationships/slideLayout" Target="../slideLayouts/slideLayout681.xml"/><Relationship Id="rId26" Type="http://schemas.openxmlformats.org/officeDocument/2006/relationships/image" Target="../media/image54.emf"/><Relationship Id="rId3" Type="http://schemas.openxmlformats.org/officeDocument/2006/relationships/slideLayout" Target="../slideLayouts/slideLayout666.xml"/><Relationship Id="rId21" Type="http://schemas.openxmlformats.org/officeDocument/2006/relationships/slideLayout" Target="../slideLayouts/slideLayout684.xml"/><Relationship Id="rId7" Type="http://schemas.openxmlformats.org/officeDocument/2006/relationships/slideLayout" Target="../slideLayouts/slideLayout670.xml"/><Relationship Id="rId12" Type="http://schemas.openxmlformats.org/officeDocument/2006/relationships/slideLayout" Target="../slideLayouts/slideLayout675.xml"/><Relationship Id="rId17" Type="http://schemas.openxmlformats.org/officeDocument/2006/relationships/slideLayout" Target="../slideLayouts/slideLayout680.xml"/><Relationship Id="rId25" Type="http://schemas.openxmlformats.org/officeDocument/2006/relationships/oleObject" Target="../embeddings/oleObject46.bin"/><Relationship Id="rId2" Type="http://schemas.openxmlformats.org/officeDocument/2006/relationships/slideLayout" Target="../slideLayouts/slideLayout665.xml"/><Relationship Id="rId16" Type="http://schemas.openxmlformats.org/officeDocument/2006/relationships/slideLayout" Target="../slideLayouts/slideLayout679.xml"/><Relationship Id="rId20" Type="http://schemas.openxmlformats.org/officeDocument/2006/relationships/slideLayout" Target="../slideLayouts/slideLayout683.xml"/><Relationship Id="rId1" Type="http://schemas.openxmlformats.org/officeDocument/2006/relationships/slideLayout" Target="../slideLayouts/slideLayout664.xml"/><Relationship Id="rId6" Type="http://schemas.openxmlformats.org/officeDocument/2006/relationships/slideLayout" Target="../slideLayouts/slideLayout669.xml"/><Relationship Id="rId11" Type="http://schemas.openxmlformats.org/officeDocument/2006/relationships/slideLayout" Target="../slideLayouts/slideLayout674.xml"/><Relationship Id="rId24" Type="http://schemas.openxmlformats.org/officeDocument/2006/relationships/tags" Target="../tags/tag47.xml"/><Relationship Id="rId5" Type="http://schemas.openxmlformats.org/officeDocument/2006/relationships/slideLayout" Target="../slideLayouts/slideLayout668.xml"/><Relationship Id="rId15" Type="http://schemas.openxmlformats.org/officeDocument/2006/relationships/slideLayout" Target="../slideLayouts/slideLayout678.xml"/><Relationship Id="rId23" Type="http://schemas.openxmlformats.org/officeDocument/2006/relationships/theme" Target="../theme/theme46.xml"/><Relationship Id="rId10" Type="http://schemas.openxmlformats.org/officeDocument/2006/relationships/slideLayout" Target="../slideLayouts/slideLayout673.xml"/><Relationship Id="rId19" Type="http://schemas.openxmlformats.org/officeDocument/2006/relationships/slideLayout" Target="../slideLayouts/slideLayout682.xml"/><Relationship Id="rId4" Type="http://schemas.openxmlformats.org/officeDocument/2006/relationships/slideLayout" Target="../slideLayouts/slideLayout667.xml"/><Relationship Id="rId9" Type="http://schemas.openxmlformats.org/officeDocument/2006/relationships/slideLayout" Target="../slideLayouts/slideLayout672.xml"/><Relationship Id="rId14" Type="http://schemas.openxmlformats.org/officeDocument/2006/relationships/slideLayout" Target="../slideLayouts/slideLayout677.xml"/><Relationship Id="rId22" Type="http://schemas.openxmlformats.org/officeDocument/2006/relationships/slideLayout" Target="../slideLayouts/slideLayout68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18" Type="http://schemas.openxmlformats.org/officeDocument/2006/relationships/tags" Target="../tags/tag6.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17" Type="http://schemas.openxmlformats.org/officeDocument/2006/relationships/theme" Target="../theme/theme5.xml"/><Relationship Id="rId2" Type="http://schemas.openxmlformats.org/officeDocument/2006/relationships/slideLayout" Target="../slideLayouts/slideLayout76.xml"/><Relationship Id="rId16" Type="http://schemas.openxmlformats.org/officeDocument/2006/relationships/slideLayout" Target="../slideLayouts/slideLayout90.xml"/><Relationship Id="rId20" Type="http://schemas.openxmlformats.org/officeDocument/2006/relationships/image" Target="../media/image13.emf"/><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5" Type="http://schemas.openxmlformats.org/officeDocument/2006/relationships/slideLayout" Target="../slideLayouts/slideLayout89.xml"/><Relationship Id="rId10" Type="http://schemas.openxmlformats.org/officeDocument/2006/relationships/slideLayout" Target="../slideLayouts/slideLayout84.xml"/><Relationship Id="rId19" Type="http://schemas.openxmlformats.org/officeDocument/2006/relationships/oleObject" Target="../embeddings/oleObject5.bin"/><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slideLayout" Target="../slideLayouts/slideLayout103.xml"/><Relationship Id="rId18" Type="http://schemas.openxmlformats.org/officeDocument/2006/relationships/image" Target="../media/image14.emf"/><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17" Type="http://schemas.openxmlformats.org/officeDocument/2006/relationships/oleObject" Target="../embeddings/oleObject6.bin"/><Relationship Id="rId2" Type="http://schemas.openxmlformats.org/officeDocument/2006/relationships/slideLayout" Target="../slideLayouts/slideLayout92.xml"/><Relationship Id="rId16" Type="http://schemas.openxmlformats.org/officeDocument/2006/relationships/tags" Target="../tags/tag7.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5" Type="http://schemas.openxmlformats.org/officeDocument/2006/relationships/theme" Target="../theme/theme6.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slideLayout" Target="../slideLayouts/slideLayout10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slideLayout" Target="../slideLayouts/slideLayout117.xml"/><Relationship Id="rId18" Type="http://schemas.openxmlformats.org/officeDocument/2006/relationships/slideLayout" Target="../slideLayouts/slideLayout122.xml"/><Relationship Id="rId3" Type="http://schemas.openxmlformats.org/officeDocument/2006/relationships/slideLayout" Target="../slideLayouts/slideLayout107.xml"/><Relationship Id="rId21" Type="http://schemas.openxmlformats.org/officeDocument/2006/relationships/oleObject" Target="../embeddings/oleObject7.bin"/><Relationship Id="rId7" Type="http://schemas.openxmlformats.org/officeDocument/2006/relationships/slideLayout" Target="../slideLayouts/slideLayout111.xml"/><Relationship Id="rId12" Type="http://schemas.openxmlformats.org/officeDocument/2006/relationships/slideLayout" Target="../slideLayouts/slideLayout116.xml"/><Relationship Id="rId17" Type="http://schemas.openxmlformats.org/officeDocument/2006/relationships/slideLayout" Target="../slideLayouts/slideLayout121.xml"/><Relationship Id="rId2" Type="http://schemas.openxmlformats.org/officeDocument/2006/relationships/slideLayout" Target="../slideLayouts/slideLayout106.xml"/><Relationship Id="rId16" Type="http://schemas.openxmlformats.org/officeDocument/2006/relationships/slideLayout" Target="../slideLayouts/slideLayout120.xml"/><Relationship Id="rId20" Type="http://schemas.openxmlformats.org/officeDocument/2006/relationships/tags" Target="../tags/tag8.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5" Type="http://schemas.openxmlformats.org/officeDocument/2006/relationships/slideLayout" Target="../slideLayouts/slideLayout119.xml"/><Relationship Id="rId10" Type="http://schemas.openxmlformats.org/officeDocument/2006/relationships/slideLayout" Target="../slideLayouts/slideLayout114.xml"/><Relationship Id="rId19" Type="http://schemas.openxmlformats.org/officeDocument/2006/relationships/theme" Target="../theme/theme7.xml"/><Relationship Id="rId4" Type="http://schemas.openxmlformats.org/officeDocument/2006/relationships/slideLayout" Target="../slideLayouts/slideLayout108.xml"/><Relationship Id="rId9" Type="http://schemas.openxmlformats.org/officeDocument/2006/relationships/slideLayout" Target="../slideLayouts/slideLayout113.xml"/><Relationship Id="rId14" Type="http://schemas.openxmlformats.org/officeDocument/2006/relationships/slideLayout" Target="../slideLayouts/slideLayout118.xml"/><Relationship Id="rId22" Type="http://schemas.openxmlformats.org/officeDocument/2006/relationships/image" Target="../media/image15.emf"/></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slideLayout" Target="../slideLayouts/slideLayout135.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slideLayout" Target="../slideLayouts/slideLayout134.xml"/><Relationship Id="rId17" Type="http://schemas.openxmlformats.org/officeDocument/2006/relationships/image" Target="../media/image17.emf"/><Relationship Id="rId2" Type="http://schemas.openxmlformats.org/officeDocument/2006/relationships/slideLayout" Target="../slideLayouts/slideLayout124.xml"/><Relationship Id="rId16" Type="http://schemas.openxmlformats.org/officeDocument/2006/relationships/oleObject" Target="../embeddings/oleObject8.bin"/><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5" Type="http://schemas.openxmlformats.org/officeDocument/2006/relationships/tags" Target="../tags/tag9.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image" Target="../media/image18.emf"/><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oleObject" Target="../embeddings/oleObject9.bin"/><Relationship Id="rId5" Type="http://schemas.openxmlformats.org/officeDocument/2006/relationships/slideLayout" Target="../slideLayouts/slideLayout140.xml"/><Relationship Id="rId10" Type="http://schemas.openxmlformats.org/officeDocument/2006/relationships/tags" Target="../tags/tag10.xml"/><Relationship Id="rId4" Type="http://schemas.openxmlformats.org/officeDocument/2006/relationships/slideLayout" Target="../slideLayouts/slideLayout139.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F61C7A0-259D-ACB4-45B4-A69195D207D5}"/>
              </a:ext>
            </a:extLst>
          </p:cNvPr>
          <p:cNvGraphicFramePr>
            <a:graphicFrameLocks noChangeAspect="1"/>
          </p:cNvGraphicFramePr>
          <p:nvPr userDrawn="1">
            <p:custDataLst>
              <p:tags r:id="rId24"/>
            </p:custDataLst>
            <p:extLst>
              <p:ext uri="{D42A27DB-BD31-4B8C-83A1-F6EECF244321}">
                <p14:modId xmlns:p14="http://schemas.microsoft.com/office/powerpoint/2010/main" val="3330857262"/>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25" imgW="7772400" imgH="10058400" progId="TCLayout.ActiveDocument.1">
                  <p:embed/>
                </p:oleObj>
              </mc:Choice>
              <mc:Fallback>
                <p:oleObj name="think-cell Slide" r:id="rId25" imgW="7772400" imgH="10058400" progId="TCLayout.ActiveDocument.1">
                  <p:embed/>
                  <p:pic>
                    <p:nvPicPr>
                      <p:cNvPr id="6" name="Object 5" hidden="1">
                        <a:extLst>
                          <a:ext uri="{FF2B5EF4-FFF2-40B4-BE49-F238E27FC236}">
                            <a16:creationId xmlns:a16="http://schemas.microsoft.com/office/drawing/2014/main" id="{EF61C7A0-259D-ACB4-45B4-A69195D207D5}"/>
                          </a:ext>
                        </a:extLst>
                      </p:cNvPr>
                      <p:cNvPicPr/>
                      <p:nvPr/>
                    </p:nvPicPr>
                    <p:blipFill>
                      <a:blip r:embed="rId26"/>
                      <a:stretch>
                        <a:fillRect/>
                      </a:stretch>
                    </p:blipFill>
                    <p:spPr>
                      <a:xfrm>
                        <a:off x="1588" y="1588"/>
                        <a:ext cx="1227" cy="1588"/>
                      </a:xfrm>
                      <a:prstGeom prst="rect">
                        <a:avLst/>
                      </a:prstGeom>
                    </p:spPr>
                  </p:pic>
                </p:oleObj>
              </mc:Fallback>
            </mc:AlternateContent>
          </a:graphicData>
        </a:graphic>
      </p:graphicFrame>
      <p:sp>
        <p:nvSpPr>
          <p:cNvPr id="17" name="Shape">
            <a:extLst>
              <a:ext uri="{FF2B5EF4-FFF2-40B4-BE49-F238E27FC236}">
                <a16:creationId xmlns:a16="http://schemas.microsoft.com/office/drawing/2014/main" id="{6AB9E8F0-68B3-2DA8-514B-57D4C8862743}"/>
              </a:ext>
            </a:extLst>
          </p:cNvPr>
          <p:cNvSpPr/>
          <p:nvPr userDrawn="1"/>
        </p:nvSpPr>
        <p:spPr>
          <a:xfrm>
            <a:off x="-794" y="6540783"/>
            <a:ext cx="12198096" cy="31721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65"/>
                </a:lnTo>
                <a:lnTo>
                  <a:pt x="1959" y="21565"/>
                </a:lnTo>
                <a:lnTo>
                  <a:pt x="3203" y="21565"/>
                </a:lnTo>
                <a:lnTo>
                  <a:pt x="4449" y="21565"/>
                </a:lnTo>
                <a:lnTo>
                  <a:pt x="5690" y="21565"/>
                </a:lnTo>
                <a:lnTo>
                  <a:pt x="5690" y="21600"/>
                </a:lnTo>
                <a:lnTo>
                  <a:pt x="6937" y="21600"/>
                </a:lnTo>
                <a:lnTo>
                  <a:pt x="6942" y="21600"/>
                </a:lnTo>
                <a:lnTo>
                  <a:pt x="8188" y="21600"/>
                </a:lnTo>
                <a:lnTo>
                  <a:pt x="9434" y="21600"/>
                </a:lnTo>
                <a:lnTo>
                  <a:pt x="9439" y="21600"/>
                </a:lnTo>
                <a:lnTo>
                  <a:pt x="10681" y="21600"/>
                </a:lnTo>
                <a:lnTo>
                  <a:pt x="10691" y="21600"/>
                </a:lnTo>
                <a:lnTo>
                  <a:pt x="11927" y="21600"/>
                </a:lnTo>
                <a:lnTo>
                  <a:pt x="11942" y="21600"/>
                </a:lnTo>
                <a:lnTo>
                  <a:pt x="13173" y="21600"/>
                </a:lnTo>
                <a:lnTo>
                  <a:pt x="13193" y="21600"/>
                </a:lnTo>
                <a:lnTo>
                  <a:pt x="15343" y="21600"/>
                </a:lnTo>
                <a:lnTo>
                  <a:pt x="16594" y="21600"/>
                </a:lnTo>
                <a:lnTo>
                  <a:pt x="17846" y="21600"/>
                </a:lnTo>
                <a:lnTo>
                  <a:pt x="19097" y="21600"/>
                </a:lnTo>
                <a:lnTo>
                  <a:pt x="20349" y="21600"/>
                </a:lnTo>
                <a:lnTo>
                  <a:pt x="21600" y="21600"/>
                </a:lnTo>
                <a:lnTo>
                  <a:pt x="21600" y="0"/>
                </a:lnTo>
                <a:lnTo>
                  <a:pt x="20349" y="0"/>
                </a:lnTo>
                <a:lnTo>
                  <a:pt x="19097" y="0"/>
                </a:lnTo>
                <a:lnTo>
                  <a:pt x="17846" y="0"/>
                </a:lnTo>
                <a:lnTo>
                  <a:pt x="16594" y="0"/>
                </a:lnTo>
                <a:lnTo>
                  <a:pt x="15343" y="0"/>
                </a:lnTo>
                <a:lnTo>
                  <a:pt x="13193" y="0"/>
                </a:lnTo>
                <a:lnTo>
                  <a:pt x="11942" y="0"/>
                </a:lnTo>
                <a:lnTo>
                  <a:pt x="10691" y="0"/>
                </a:lnTo>
                <a:lnTo>
                  <a:pt x="9439" y="0"/>
                </a:lnTo>
                <a:lnTo>
                  <a:pt x="8188" y="0"/>
                </a:lnTo>
                <a:lnTo>
                  <a:pt x="6942" y="0"/>
                </a:lnTo>
                <a:lnTo>
                  <a:pt x="5695" y="0"/>
                </a:lnTo>
                <a:lnTo>
                  <a:pt x="5690" y="0"/>
                </a:lnTo>
                <a:lnTo>
                  <a:pt x="4449" y="0"/>
                </a:lnTo>
                <a:lnTo>
                  <a:pt x="3203" y="0"/>
                </a:lnTo>
                <a:lnTo>
                  <a:pt x="1959" y="0"/>
                </a:lnTo>
                <a:lnTo>
                  <a:pt x="0" y="0"/>
                </a:lnTo>
                <a:close/>
              </a:path>
            </a:pathLst>
          </a:custGeom>
          <a:solidFill>
            <a:srgbClr val="000000">
              <a:alpha val="9339"/>
            </a:srgbClr>
          </a:solidFill>
          <a:ln w="12700">
            <a:miter lim="400000"/>
          </a:ln>
        </p:spPr>
        <p:txBody>
          <a:bodyPr lIns="0" tIns="0" rIns="0" bIns="0" anchor="ctr"/>
          <a:lstStyle/>
          <a:p>
            <a:pPr defTabSz="228475"/>
            <a:endParaRPr sz="600">
              <a:solidFill>
                <a:prstClr val="black"/>
              </a:solidFill>
              <a:latin typeface="Univers Light" panose="020B0403020202020204" pitchFamily="34" charset="0"/>
            </a:endParaRPr>
          </a:p>
        </p:txBody>
      </p:sp>
      <p:sp>
        <p:nvSpPr>
          <p:cNvPr id="18" name="Line">
            <a:extLst>
              <a:ext uri="{FF2B5EF4-FFF2-40B4-BE49-F238E27FC236}">
                <a16:creationId xmlns:a16="http://schemas.microsoft.com/office/drawing/2014/main" id="{BB85C95D-E555-2384-539D-9847851B77D6}"/>
              </a:ext>
            </a:extLst>
          </p:cNvPr>
          <p:cNvSpPr/>
          <p:nvPr userDrawn="1"/>
        </p:nvSpPr>
        <p:spPr>
          <a:xfrm flipV="1">
            <a:off x="11446329" y="6638556"/>
            <a:ext cx="0" cy="121675"/>
          </a:xfrm>
          <a:prstGeom prst="line">
            <a:avLst/>
          </a:prstGeom>
          <a:ln w="25400">
            <a:solidFill>
              <a:srgbClr val="7F7F7F">
                <a:alpha val="30643"/>
              </a:srgbClr>
            </a:solidFill>
            <a:miter lim="400000"/>
          </a:ln>
        </p:spPr>
        <p:txBody>
          <a:bodyPr lIns="25390" tIns="25390" rIns="25390" bIns="25390" anchor="ctr"/>
          <a:lstStyle/>
          <a:p>
            <a:pPr defTabSz="228475">
              <a:defRPr sz="4000">
                <a:solidFill>
                  <a:srgbClr val="FFFFFF"/>
                </a:solidFill>
                <a:effectLst>
                  <a:outerShdw blurRad="38100" dist="12700" dir="5400000" rotWithShape="0">
                    <a:srgbClr val="000000">
                      <a:alpha val="50000"/>
                    </a:srgbClr>
                  </a:outerShdw>
                </a:effectLst>
              </a:defRPr>
            </a:pPr>
            <a:endParaRPr sz="1999">
              <a:solidFill>
                <a:srgbClr val="FFFFFF"/>
              </a:solidFill>
              <a:effectLst>
                <a:outerShdw blurRad="38100" dist="12700" dir="5400000" rotWithShape="0">
                  <a:srgbClr val="000000">
                    <a:alpha val="50000"/>
                  </a:srgbClr>
                </a:outerShdw>
              </a:effectLst>
              <a:latin typeface="Univers Light" panose="020B0403020202020204" pitchFamily="34" charset="0"/>
            </a:endParaRPr>
          </a:p>
        </p:txBody>
      </p:sp>
      <p:sp>
        <p:nvSpPr>
          <p:cNvPr id="21" name="Shape">
            <a:extLst>
              <a:ext uri="{FF2B5EF4-FFF2-40B4-BE49-F238E27FC236}">
                <a16:creationId xmlns:a16="http://schemas.microsoft.com/office/drawing/2014/main" id="{BE1C1E5E-B1FB-7186-ED37-DFB31D08E453}"/>
              </a:ext>
            </a:extLst>
          </p:cNvPr>
          <p:cNvSpPr/>
          <p:nvPr userDrawn="1"/>
        </p:nvSpPr>
        <p:spPr>
          <a:xfrm>
            <a:off x="10407192" y="6618423"/>
            <a:ext cx="880747" cy="155544"/>
          </a:xfrm>
          <a:custGeom>
            <a:avLst/>
            <a:gdLst/>
            <a:ahLst/>
            <a:cxnLst>
              <a:cxn ang="0">
                <a:pos x="wd2" y="hd2"/>
              </a:cxn>
              <a:cxn ang="5400000">
                <a:pos x="wd2" y="hd2"/>
              </a:cxn>
              <a:cxn ang="10800000">
                <a:pos x="wd2" y="hd2"/>
              </a:cxn>
              <a:cxn ang="16200000">
                <a:pos x="wd2" y="hd2"/>
              </a:cxn>
            </a:cxnLst>
            <a:rect l="0" t="0" r="r" b="b"/>
            <a:pathLst>
              <a:path w="21600" h="21600" extrusionOk="0">
                <a:moveTo>
                  <a:pt x="10009" y="0"/>
                </a:moveTo>
                <a:cubicBezTo>
                  <a:pt x="10009" y="99"/>
                  <a:pt x="10007" y="892"/>
                  <a:pt x="10001" y="1487"/>
                </a:cubicBezTo>
                <a:cubicBezTo>
                  <a:pt x="9996" y="2086"/>
                  <a:pt x="9988" y="2589"/>
                  <a:pt x="9977" y="2990"/>
                </a:cubicBezTo>
                <a:cubicBezTo>
                  <a:pt x="9963" y="3718"/>
                  <a:pt x="9935" y="4199"/>
                  <a:pt x="9894" y="4430"/>
                </a:cubicBezTo>
                <a:cubicBezTo>
                  <a:pt x="9852" y="4665"/>
                  <a:pt x="9770" y="4801"/>
                  <a:pt x="9645" y="4839"/>
                </a:cubicBezTo>
                <a:cubicBezTo>
                  <a:pt x="9595" y="4862"/>
                  <a:pt x="9522" y="4876"/>
                  <a:pt x="9426" y="4884"/>
                </a:cubicBezTo>
                <a:cubicBezTo>
                  <a:pt x="9371" y="4891"/>
                  <a:pt x="9384" y="4896"/>
                  <a:pt x="9344" y="4896"/>
                </a:cubicBezTo>
                <a:lnTo>
                  <a:pt x="9344" y="6855"/>
                </a:lnTo>
                <a:lnTo>
                  <a:pt x="9940" y="6855"/>
                </a:lnTo>
                <a:lnTo>
                  <a:pt x="9940" y="9573"/>
                </a:lnTo>
                <a:lnTo>
                  <a:pt x="9940" y="9573"/>
                </a:lnTo>
                <a:lnTo>
                  <a:pt x="9940" y="17585"/>
                </a:lnTo>
                <a:cubicBezTo>
                  <a:pt x="9940" y="19936"/>
                  <a:pt x="10178" y="21278"/>
                  <a:pt x="10593" y="21278"/>
                </a:cubicBezTo>
                <a:lnTo>
                  <a:pt x="11307" y="21278"/>
                </a:lnTo>
                <a:lnTo>
                  <a:pt x="11307" y="19061"/>
                </a:lnTo>
                <a:lnTo>
                  <a:pt x="10806" y="19044"/>
                </a:lnTo>
                <a:cubicBezTo>
                  <a:pt x="10610" y="19044"/>
                  <a:pt x="10539" y="18642"/>
                  <a:pt x="10539" y="17531"/>
                </a:cubicBezTo>
                <a:lnTo>
                  <a:pt x="10539" y="6855"/>
                </a:lnTo>
                <a:lnTo>
                  <a:pt x="11307" y="6855"/>
                </a:lnTo>
                <a:lnTo>
                  <a:pt x="11307" y="4463"/>
                </a:lnTo>
                <a:lnTo>
                  <a:pt x="10539" y="4463"/>
                </a:lnTo>
                <a:lnTo>
                  <a:pt x="10539" y="0"/>
                </a:lnTo>
                <a:lnTo>
                  <a:pt x="10009" y="0"/>
                </a:lnTo>
                <a:close/>
                <a:moveTo>
                  <a:pt x="20302" y="0"/>
                </a:moveTo>
                <a:cubicBezTo>
                  <a:pt x="20302" y="99"/>
                  <a:pt x="20299" y="892"/>
                  <a:pt x="20294" y="1487"/>
                </a:cubicBezTo>
                <a:cubicBezTo>
                  <a:pt x="20289" y="2086"/>
                  <a:pt x="20281" y="2589"/>
                  <a:pt x="20270" y="2990"/>
                </a:cubicBezTo>
                <a:cubicBezTo>
                  <a:pt x="20255" y="3718"/>
                  <a:pt x="20228" y="4199"/>
                  <a:pt x="20187" y="4430"/>
                </a:cubicBezTo>
                <a:cubicBezTo>
                  <a:pt x="20146" y="4665"/>
                  <a:pt x="20063" y="4801"/>
                  <a:pt x="19938" y="4839"/>
                </a:cubicBezTo>
                <a:cubicBezTo>
                  <a:pt x="19888" y="4862"/>
                  <a:pt x="19815" y="4876"/>
                  <a:pt x="19719" y="4884"/>
                </a:cubicBezTo>
                <a:cubicBezTo>
                  <a:pt x="19664" y="4891"/>
                  <a:pt x="19677" y="4896"/>
                  <a:pt x="19638" y="4896"/>
                </a:cubicBezTo>
                <a:lnTo>
                  <a:pt x="19638" y="6855"/>
                </a:lnTo>
                <a:lnTo>
                  <a:pt x="20233" y="6855"/>
                </a:lnTo>
                <a:lnTo>
                  <a:pt x="20233" y="9573"/>
                </a:lnTo>
                <a:lnTo>
                  <a:pt x="20233" y="9573"/>
                </a:lnTo>
                <a:lnTo>
                  <a:pt x="20233" y="17585"/>
                </a:lnTo>
                <a:cubicBezTo>
                  <a:pt x="20233" y="19936"/>
                  <a:pt x="20471" y="21278"/>
                  <a:pt x="20886" y="21278"/>
                </a:cubicBezTo>
                <a:lnTo>
                  <a:pt x="21600" y="21278"/>
                </a:lnTo>
                <a:lnTo>
                  <a:pt x="21600" y="19061"/>
                </a:lnTo>
                <a:lnTo>
                  <a:pt x="21099" y="19044"/>
                </a:lnTo>
                <a:cubicBezTo>
                  <a:pt x="20903" y="19044"/>
                  <a:pt x="20832" y="18642"/>
                  <a:pt x="20832" y="17531"/>
                </a:cubicBezTo>
                <a:lnTo>
                  <a:pt x="20832" y="6855"/>
                </a:lnTo>
                <a:lnTo>
                  <a:pt x="21600" y="6855"/>
                </a:lnTo>
                <a:lnTo>
                  <a:pt x="21600" y="4463"/>
                </a:lnTo>
                <a:lnTo>
                  <a:pt x="20832" y="4463"/>
                </a:lnTo>
                <a:lnTo>
                  <a:pt x="20832" y="0"/>
                </a:lnTo>
                <a:lnTo>
                  <a:pt x="20302" y="0"/>
                </a:lnTo>
                <a:close/>
                <a:moveTo>
                  <a:pt x="1492" y="4127"/>
                </a:moveTo>
                <a:cubicBezTo>
                  <a:pt x="668" y="4127"/>
                  <a:pt x="0" y="7722"/>
                  <a:pt x="0" y="12864"/>
                </a:cubicBezTo>
                <a:cubicBezTo>
                  <a:pt x="0" y="18005"/>
                  <a:pt x="668" y="21600"/>
                  <a:pt x="1492" y="21600"/>
                </a:cubicBezTo>
                <a:cubicBezTo>
                  <a:pt x="2326" y="21600"/>
                  <a:pt x="2981" y="18005"/>
                  <a:pt x="2981" y="12864"/>
                </a:cubicBezTo>
                <a:cubicBezTo>
                  <a:pt x="2981" y="7722"/>
                  <a:pt x="2320" y="4127"/>
                  <a:pt x="1492" y="4127"/>
                </a:cubicBezTo>
                <a:close/>
                <a:moveTo>
                  <a:pt x="5029" y="4127"/>
                </a:moveTo>
                <a:cubicBezTo>
                  <a:pt x="4441" y="4127"/>
                  <a:pt x="4082" y="6042"/>
                  <a:pt x="3914" y="9671"/>
                </a:cubicBezTo>
                <a:lnTo>
                  <a:pt x="3914" y="4463"/>
                </a:lnTo>
                <a:lnTo>
                  <a:pt x="3354" y="4463"/>
                </a:lnTo>
                <a:lnTo>
                  <a:pt x="3354" y="21278"/>
                </a:lnTo>
                <a:lnTo>
                  <a:pt x="3969" y="21278"/>
                </a:lnTo>
                <a:lnTo>
                  <a:pt x="3969" y="11637"/>
                </a:lnTo>
                <a:cubicBezTo>
                  <a:pt x="3969" y="9722"/>
                  <a:pt x="4194" y="7017"/>
                  <a:pt x="4740" y="7017"/>
                </a:cubicBezTo>
                <a:cubicBezTo>
                  <a:pt x="5151" y="7017"/>
                  <a:pt x="5359" y="8780"/>
                  <a:pt x="5359" y="11015"/>
                </a:cubicBezTo>
                <a:lnTo>
                  <a:pt x="5359" y="21278"/>
                </a:lnTo>
                <a:lnTo>
                  <a:pt x="5974" y="21278"/>
                </a:lnTo>
                <a:lnTo>
                  <a:pt x="5974" y="9739"/>
                </a:lnTo>
                <a:cubicBezTo>
                  <a:pt x="5974" y="5993"/>
                  <a:pt x="5559" y="4127"/>
                  <a:pt x="5029" y="4127"/>
                </a:cubicBezTo>
                <a:close/>
                <a:moveTo>
                  <a:pt x="7817" y="4127"/>
                </a:moveTo>
                <a:cubicBezTo>
                  <a:pt x="6966" y="4127"/>
                  <a:pt x="6364" y="7654"/>
                  <a:pt x="6364" y="12998"/>
                </a:cubicBezTo>
                <a:cubicBezTo>
                  <a:pt x="6364" y="17854"/>
                  <a:pt x="6868" y="21600"/>
                  <a:pt x="7835" y="21600"/>
                </a:cubicBezTo>
                <a:cubicBezTo>
                  <a:pt x="8752" y="21600"/>
                  <a:pt x="9182" y="18234"/>
                  <a:pt x="9208" y="15227"/>
                </a:cubicBezTo>
                <a:lnTo>
                  <a:pt x="8580" y="15227"/>
                </a:lnTo>
                <a:cubicBezTo>
                  <a:pt x="8535" y="17646"/>
                  <a:pt x="8360" y="19131"/>
                  <a:pt x="7841" y="19131"/>
                </a:cubicBezTo>
                <a:cubicBezTo>
                  <a:pt x="7322" y="19131"/>
                  <a:pt x="7049" y="16846"/>
                  <a:pt x="7049" y="13066"/>
                </a:cubicBezTo>
                <a:lnTo>
                  <a:pt x="7049" y="12763"/>
                </a:lnTo>
                <a:lnTo>
                  <a:pt x="9226" y="12763"/>
                </a:lnTo>
                <a:cubicBezTo>
                  <a:pt x="9208" y="7453"/>
                  <a:pt x="8731" y="4127"/>
                  <a:pt x="7817" y="4127"/>
                </a:cubicBezTo>
                <a:close/>
                <a:moveTo>
                  <a:pt x="18199" y="4137"/>
                </a:moveTo>
                <a:cubicBezTo>
                  <a:pt x="17553" y="4137"/>
                  <a:pt x="17102" y="5916"/>
                  <a:pt x="17102" y="9039"/>
                </a:cubicBezTo>
                <a:cubicBezTo>
                  <a:pt x="17102" y="15321"/>
                  <a:pt x="18863" y="12568"/>
                  <a:pt x="18863" y="16660"/>
                </a:cubicBezTo>
                <a:cubicBezTo>
                  <a:pt x="18863" y="18039"/>
                  <a:pt x="18632" y="18913"/>
                  <a:pt x="18282" y="18913"/>
                </a:cubicBezTo>
                <a:cubicBezTo>
                  <a:pt x="17888" y="18913"/>
                  <a:pt x="17655" y="17948"/>
                  <a:pt x="17613" y="16470"/>
                </a:cubicBezTo>
                <a:lnTo>
                  <a:pt x="17003" y="16470"/>
                </a:lnTo>
                <a:cubicBezTo>
                  <a:pt x="17039" y="19560"/>
                  <a:pt x="17537" y="21600"/>
                  <a:pt x="18282" y="21600"/>
                </a:cubicBezTo>
                <a:cubicBezTo>
                  <a:pt x="18946" y="21600"/>
                  <a:pt x="19444" y="19818"/>
                  <a:pt x="19444" y="16493"/>
                </a:cubicBezTo>
                <a:cubicBezTo>
                  <a:pt x="19444" y="10213"/>
                  <a:pt x="17683" y="12936"/>
                  <a:pt x="17683" y="8870"/>
                </a:cubicBezTo>
                <a:cubicBezTo>
                  <a:pt x="17683" y="7631"/>
                  <a:pt x="17891" y="6822"/>
                  <a:pt x="18199" y="6822"/>
                </a:cubicBezTo>
                <a:cubicBezTo>
                  <a:pt x="18561" y="6822"/>
                  <a:pt x="18760" y="7727"/>
                  <a:pt x="18784" y="9171"/>
                </a:cubicBezTo>
                <a:lnTo>
                  <a:pt x="19390" y="9171"/>
                </a:lnTo>
                <a:cubicBezTo>
                  <a:pt x="19378" y="6184"/>
                  <a:pt x="18934" y="4137"/>
                  <a:pt x="18199" y="4137"/>
                </a:cubicBezTo>
                <a:close/>
                <a:moveTo>
                  <a:pt x="11815" y="4461"/>
                </a:moveTo>
                <a:lnTo>
                  <a:pt x="11815" y="21276"/>
                </a:lnTo>
                <a:lnTo>
                  <a:pt x="12426" y="21276"/>
                </a:lnTo>
                <a:lnTo>
                  <a:pt x="12426" y="13672"/>
                </a:lnTo>
                <a:cubicBezTo>
                  <a:pt x="12426" y="13086"/>
                  <a:pt x="12433" y="12500"/>
                  <a:pt x="12451" y="11922"/>
                </a:cubicBezTo>
                <a:cubicBezTo>
                  <a:pt x="12541" y="8873"/>
                  <a:pt x="12819" y="7815"/>
                  <a:pt x="13253" y="7815"/>
                </a:cubicBezTo>
                <a:cubicBezTo>
                  <a:pt x="13325" y="7815"/>
                  <a:pt x="13405" y="7850"/>
                  <a:pt x="13611" y="7916"/>
                </a:cubicBezTo>
                <a:lnTo>
                  <a:pt x="13611" y="7519"/>
                </a:lnTo>
                <a:lnTo>
                  <a:pt x="13611" y="4463"/>
                </a:lnTo>
                <a:lnTo>
                  <a:pt x="13188" y="4463"/>
                </a:lnTo>
                <a:cubicBezTo>
                  <a:pt x="12921" y="4463"/>
                  <a:pt x="12698" y="5361"/>
                  <a:pt x="12580" y="6714"/>
                </a:cubicBezTo>
                <a:lnTo>
                  <a:pt x="12580" y="6716"/>
                </a:lnTo>
                <a:cubicBezTo>
                  <a:pt x="12488" y="7619"/>
                  <a:pt x="12377" y="9663"/>
                  <a:pt x="12373" y="9737"/>
                </a:cubicBezTo>
                <a:lnTo>
                  <a:pt x="12373" y="4461"/>
                </a:lnTo>
                <a:lnTo>
                  <a:pt x="11815" y="4461"/>
                </a:lnTo>
                <a:close/>
                <a:moveTo>
                  <a:pt x="14008" y="4463"/>
                </a:moveTo>
                <a:lnTo>
                  <a:pt x="14008" y="15988"/>
                </a:lnTo>
                <a:cubicBezTo>
                  <a:pt x="14008" y="19735"/>
                  <a:pt x="14411" y="21600"/>
                  <a:pt x="14927" y="21600"/>
                </a:cubicBezTo>
                <a:cubicBezTo>
                  <a:pt x="15500" y="21600"/>
                  <a:pt x="15850" y="19685"/>
                  <a:pt x="15986" y="16056"/>
                </a:cubicBezTo>
                <a:lnTo>
                  <a:pt x="15986" y="21278"/>
                </a:lnTo>
                <a:lnTo>
                  <a:pt x="16571" y="21278"/>
                </a:lnTo>
                <a:lnTo>
                  <a:pt x="16571" y="4463"/>
                </a:lnTo>
                <a:lnTo>
                  <a:pt x="15960" y="4463"/>
                </a:lnTo>
                <a:lnTo>
                  <a:pt x="15960" y="14090"/>
                </a:lnTo>
                <a:cubicBezTo>
                  <a:pt x="15960" y="16005"/>
                  <a:pt x="15740" y="18711"/>
                  <a:pt x="15209" y="18711"/>
                </a:cubicBezTo>
                <a:cubicBezTo>
                  <a:pt x="14809" y="18711"/>
                  <a:pt x="14619" y="16947"/>
                  <a:pt x="14619" y="14712"/>
                </a:cubicBezTo>
                <a:lnTo>
                  <a:pt x="14619" y="4463"/>
                </a:lnTo>
                <a:lnTo>
                  <a:pt x="14008" y="4463"/>
                </a:lnTo>
                <a:close/>
                <a:moveTo>
                  <a:pt x="1498" y="6411"/>
                </a:moveTo>
                <a:cubicBezTo>
                  <a:pt x="1993" y="6411"/>
                  <a:pt x="2299" y="8596"/>
                  <a:pt x="2299" y="12864"/>
                </a:cubicBezTo>
                <a:cubicBezTo>
                  <a:pt x="2299" y="16846"/>
                  <a:pt x="1993" y="19281"/>
                  <a:pt x="1498" y="19281"/>
                </a:cubicBezTo>
                <a:cubicBezTo>
                  <a:pt x="1006" y="19281"/>
                  <a:pt x="682" y="16846"/>
                  <a:pt x="682" y="12864"/>
                </a:cubicBezTo>
                <a:cubicBezTo>
                  <a:pt x="682" y="8596"/>
                  <a:pt x="1006" y="6411"/>
                  <a:pt x="1498" y="6411"/>
                </a:cubicBezTo>
                <a:close/>
                <a:moveTo>
                  <a:pt x="7823" y="6596"/>
                </a:moveTo>
                <a:cubicBezTo>
                  <a:pt x="8313" y="6596"/>
                  <a:pt x="8530" y="8704"/>
                  <a:pt x="8549" y="10926"/>
                </a:cubicBezTo>
                <a:lnTo>
                  <a:pt x="7078" y="10926"/>
                </a:lnTo>
                <a:cubicBezTo>
                  <a:pt x="7154" y="8079"/>
                  <a:pt x="7412" y="6596"/>
                  <a:pt x="7823" y="6596"/>
                </a:cubicBezTo>
                <a:close/>
              </a:path>
            </a:pathLst>
          </a:custGeom>
          <a:solidFill>
            <a:srgbClr val="55A05E"/>
          </a:solidFill>
          <a:ln w="12700">
            <a:miter lim="400000"/>
          </a:ln>
        </p:spPr>
        <p:txBody>
          <a:bodyPr lIns="0" tIns="0" rIns="0" bIns="0" anchor="ctr"/>
          <a:lstStyle/>
          <a:p>
            <a:pPr algn="l" defTabSz="228509">
              <a:defRPr sz="1200"/>
            </a:pPr>
            <a:endParaRPr sz="600">
              <a:latin typeface="Univers Light" panose="020B0403020202020204" pitchFamily="34" charset="0"/>
            </a:endParaRPr>
          </a:p>
        </p:txBody>
      </p:sp>
      <p:sp>
        <p:nvSpPr>
          <p:cNvPr id="23" name="Title Placeholder 22">
            <a:extLst>
              <a:ext uri="{FF2B5EF4-FFF2-40B4-BE49-F238E27FC236}">
                <a16:creationId xmlns:a16="http://schemas.microsoft.com/office/drawing/2014/main" id="{B7A93C7C-1D69-C361-FB97-48547BEB8CB2}"/>
              </a:ext>
            </a:extLst>
          </p:cNvPr>
          <p:cNvSpPr>
            <a:spLocks noGrp="1"/>
          </p:cNvSpPr>
          <p:nvPr>
            <p:ph type="title"/>
          </p:nvPr>
        </p:nvSpPr>
        <p:spPr>
          <a:xfrm>
            <a:off x="304800" y="576072"/>
            <a:ext cx="11544300" cy="638176"/>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31E1775B-3730-886F-FCC5-82C9BC9F5B11}"/>
              </a:ext>
            </a:extLst>
          </p:cNvPr>
          <p:cNvSpPr>
            <a:spLocks noGrp="1"/>
          </p:cNvSpPr>
          <p:nvPr>
            <p:ph type="body" idx="1"/>
          </p:nvPr>
        </p:nvSpPr>
        <p:spPr>
          <a:xfrm>
            <a:off x="304800" y="2057400"/>
            <a:ext cx="11544300" cy="436591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 2022 OneTrust, LLC. All Rights Reserved.">
            <a:extLst>
              <a:ext uri="{FF2B5EF4-FFF2-40B4-BE49-F238E27FC236}">
                <a16:creationId xmlns:a16="http://schemas.microsoft.com/office/drawing/2014/main" id="{47598685-EDD1-748B-6D7F-54FD4F081B70}"/>
              </a:ext>
            </a:extLst>
          </p:cNvPr>
          <p:cNvSpPr txBox="1"/>
          <p:nvPr userDrawn="1"/>
        </p:nvSpPr>
        <p:spPr>
          <a:xfrm>
            <a:off x="323141" y="6589118"/>
            <a:ext cx="3169804" cy="22055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25390" tIns="25390" rIns="25390" bIns="25390" anchor="ctr">
            <a:spAutoFit/>
          </a:bodyPr>
          <a:lstStyle>
            <a:defPPr>
              <a:defRPr lang="en-US"/>
            </a:defPPr>
            <a:lvl1pPr marR="0" lvl="0" indent="0" defTabSz="457200" fontAlgn="auto">
              <a:lnSpc>
                <a:spcPct val="100000"/>
              </a:lnSpc>
              <a:spcBef>
                <a:spcPts val="0"/>
              </a:spcBef>
              <a:spcAft>
                <a:spcPts val="0"/>
              </a:spcAft>
              <a:buClrTx/>
              <a:buSzTx/>
              <a:buFontTx/>
              <a:buNone/>
              <a:tabLst/>
              <a:defRPr kumimoji="0" sz="1100" b="0" i="0" u="none" strike="noStrike" kern="0" cap="none" spc="0" normalizeH="0" baseline="0">
                <a:ln>
                  <a:noFill/>
                </a:ln>
                <a:solidFill>
                  <a:srgbClr val="7F7F7F"/>
                </a:solidFill>
                <a:effectLst/>
                <a:uLnTx/>
                <a:uFillTx/>
                <a:latin typeface="Univers Light"/>
                <a:ea typeface="Univers Light"/>
                <a:cs typeface="Univers Light"/>
              </a:defRPr>
            </a:lvl1pPr>
          </a:lstStyle>
          <a:p>
            <a:pPr lvl="0"/>
            <a:r>
              <a:rPr noProof="0">
                <a:sym typeface="Univers Light"/>
              </a:rPr>
              <a:t>© </a:t>
            </a:r>
            <a:r>
              <a:rPr lang="en-US" noProof="0">
                <a:sym typeface="Univers Light"/>
              </a:rPr>
              <a:t>2024</a:t>
            </a:r>
            <a:r>
              <a:rPr noProof="0">
                <a:sym typeface="Univers Light"/>
              </a:rPr>
              <a:t> OneTrust, LLC</a:t>
            </a:r>
          </a:p>
        </p:txBody>
      </p:sp>
      <p:sp>
        <p:nvSpPr>
          <p:cNvPr id="4" name="TextBox 3">
            <a:extLst>
              <a:ext uri="{FF2B5EF4-FFF2-40B4-BE49-F238E27FC236}">
                <a16:creationId xmlns:a16="http://schemas.microsoft.com/office/drawing/2014/main" id="{B122CBA5-96DE-0425-EFE7-F599AE8FCD54}"/>
              </a:ext>
            </a:extLst>
          </p:cNvPr>
          <p:cNvSpPr txBox="1"/>
          <p:nvPr userDrawn="1"/>
        </p:nvSpPr>
        <p:spPr>
          <a:xfrm>
            <a:off x="11482434" y="6573084"/>
            <a:ext cx="509097" cy="246221"/>
          </a:xfrm>
          <a:prstGeom prst="rect">
            <a:avLst/>
          </a:prstGeom>
          <a:noFill/>
        </p:spPr>
        <p:txBody>
          <a:bodyPr wrap="square"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BB37B-1DAA-4640-8D79-39B1F1745DE7}" type="slidenum">
              <a:rPr lang="en-US" sz="1300" smtClean="0">
                <a:solidFill>
                  <a:schemeClr val="bg2">
                    <a:lumMod val="50000"/>
                  </a:schemeClr>
                </a:solidFill>
                <a:latin typeface="+mn-lt"/>
                <a:ea typeface="Open Sans Light" panose="020B0306030504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a:t>
            </a:fld>
            <a:endParaRPr lang="en-US" sz="1300">
              <a:solidFill>
                <a:schemeClr val="bg2">
                  <a:lumMod val="50000"/>
                </a:schemeClr>
              </a:solidFill>
              <a:latin typeface="+mn-lt"/>
              <a:ea typeface="Open Sans Light" panose="020B0306030504020204" pitchFamily="34" charset="0"/>
              <a:cs typeface="Arial" panose="020B0604020202020204" pitchFamily="34" charset="0"/>
            </a:endParaRPr>
          </a:p>
        </p:txBody>
      </p:sp>
    </p:spTree>
    <p:extLst>
      <p:ext uri="{BB962C8B-B14F-4D97-AF65-F5344CB8AC3E}">
        <p14:creationId xmlns:p14="http://schemas.microsoft.com/office/powerpoint/2010/main" val="2991450807"/>
      </p:ext>
    </p:extLst>
  </p:cSld>
  <p:clrMap bg1="lt1" tx1="dk1" bg2="lt2" tx2="dk2" accent1="accent1" accent2="accent2" accent3="accent3" accent4="accent4" accent5="accent5" accent6="accent6" hlink="hlink" folHlink="folHlink"/>
  <p:sldLayoutIdLst>
    <p:sldLayoutId id="2147484035" r:id="rId1"/>
    <p:sldLayoutId id="2147484036" r:id="rId2"/>
    <p:sldLayoutId id="2147484037" r:id="rId3"/>
    <p:sldLayoutId id="2147484038" r:id="rId4"/>
    <p:sldLayoutId id="2147484039" r:id="rId5"/>
    <p:sldLayoutId id="2147484040" r:id="rId6"/>
    <p:sldLayoutId id="2147484041" r:id="rId7"/>
    <p:sldLayoutId id="2147484042" r:id="rId8"/>
    <p:sldLayoutId id="2147484043" r:id="rId9"/>
    <p:sldLayoutId id="2147484044" r:id="rId10"/>
    <p:sldLayoutId id="2147484045" r:id="rId11"/>
    <p:sldLayoutId id="2147484046" r:id="rId12"/>
    <p:sldLayoutId id="2147484047" r:id="rId13"/>
    <p:sldLayoutId id="2147484048" r:id="rId14"/>
    <p:sldLayoutId id="2147484050" r:id="rId15"/>
    <p:sldLayoutId id="2147484051" r:id="rId16"/>
    <p:sldLayoutId id="2147484053" r:id="rId17"/>
    <p:sldLayoutId id="2147484055" r:id="rId18"/>
    <p:sldLayoutId id="2147484056" r:id="rId19"/>
    <p:sldLayoutId id="2147484057" r:id="rId20"/>
    <p:sldLayoutId id="2147484058" r:id="rId21"/>
    <p:sldLayoutId id="2147484060" r:id="rId22"/>
  </p:sldLayoutIdLst>
  <p:hf hdr="0" ftr="0" dt="0"/>
  <p:txStyles>
    <p:titleStyle>
      <a:lvl1pPr algn="l" defTabSz="914400" rtl="0" eaLnBrk="1" latinLnBrk="0" hangingPunct="1">
        <a:lnSpc>
          <a:spcPct val="90000"/>
        </a:lnSpc>
        <a:spcBef>
          <a:spcPct val="0"/>
        </a:spcBef>
        <a:buNone/>
        <a:defRPr sz="3200" b="0" i="0" kern="1200">
          <a:solidFill>
            <a:srgbClr val="1E2D25"/>
          </a:solidFill>
          <a:latin typeface="Univers Light" panose="020B0403020202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101614"/>
        </a:buClr>
        <a:buSzPct val="80000"/>
        <a:buFont typeface="Wingdings" pitchFamily="2" charset="2"/>
        <a:buChar char="§"/>
        <a:defRPr lang="en-US" sz="2299" b="0" i="0" kern="1200" smtClean="0">
          <a:solidFill>
            <a:srgbClr val="101614"/>
          </a:solidFill>
          <a:latin typeface="Univers Light" panose="020B0503020202020204" pitchFamily="34" charset="0"/>
          <a:ea typeface="+mn-ea"/>
          <a:cs typeface="+mn-cs"/>
        </a:defRPr>
      </a:lvl1pPr>
      <a:lvl2pPr marL="520700" indent="-169863" algn="l" defTabSz="914400" rtl="0" eaLnBrk="1" latinLnBrk="0" hangingPunct="1">
        <a:lnSpc>
          <a:spcPct val="90000"/>
        </a:lnSpc>
        <a:spcBef>
          <a:spcPts val="500"/>
        </a:spcBef>
        <a:buClr>
          <a:srgbClr val="101614"/>
        </a:buClr>
        <a:buSzPct val="80000"/>
        <a:buFont typeface="System Font Regular"/>
        <a:buChar char="-"/>
        <a:tabLst/>
        <a:defRPr lang="en-US" sz="2000" b="0" i="0" kern="1200" smtClean="0">
          <a:solidFill>
            <a:srgbClr val="101614"/>
          </a:solidFill>
          <a:latin typeface="Univers Light" panose="020B0503020202020204" pitchFamily="34" charset="0"/>
          <a:ea typeface="+mn-ea"/>
          <a:cs typeface="+mn-cs"/>
        </a:defRPr>
      </a:lvl2pPr>
      <a:lvl3pPr marL="860425" indent="-169863" algn="l" defTabSz="914400" rtl="0" eaLnBrk="1" latinLnBrk="0" hangingPunct="1">
        <a:lnSpc>
          <a:spcPct val="90000"/>
        </a:lnSpc>
        <a:spcBef>
          <a:spcPts val="500"/>
        </a:spcBef>
        <a:buClr>
          <a:srgbClr val="101614"/>
        </a:buClr>
        <a:buSzPct val="80000"/>
        <a:buFont typeface="Wingdings" pitchFamily="2" charset="2"/>
        <a:buChar char="§"/>
        <a:tabLst/>
        <a:defRPr lang="en-US" sz="1800" b="0" i="0" kern="1200" smtClean="0">
          <a:solidFill>
            <a:srgbClr val="101614"/>
          </a:solidFill>
          <a:latin typeface="Univers Light" panose="020B0503020202020204" pitchFamily="34" charset="0"/>
          <a:ea typeface="+mn-ea"/>
          <a:cs typeface="+mn-cs"/>
        </a:defRPr>
      </a:lvl3pPr>
      <a:lvl4pPr marL="1201738" indent="-171450" algn="l" defTabSz="914400" rtl="0" eaLnBrk="1" latinLnBrk="0" hangingPunct="1">
        <a:lnSpc>
          <a:spcPct val="90000"/>
        </a:lnSpc>
        <a:spcBef>
          <a:spcPts val="500"/>
        </a:spcBef>
        <a:buClr>
          <a:srgbClr val="101614"/>
        </a:buClr>
        <a:buSzPct val="80000"/>
        <a:buFont typeface="System Font Regular"/>
        <a:buChar char="-"/>
        <a:tabLst/>
        <a:defRPr lang="en-US" sz="1600" b="0" i="0" kern="1200" smtClean="0">
          <a:solidFill>
            <a:srgbClr val="101614"/>
          </a:solidFill>
          <a:latin typeface="Univers Light" panose="020B0503020202020204" pitchFamily="34" charset="0"/>
          <a:ea typeface="+mn-ea"/>
          <a:cs typeface="+mn-cs"/>
        </a:defRPr>
      </a:lvl4pPr>
      <a:lvl5pPr marL="1552575" indent="-169863" algn="l" defTabSz="914400" rtl="0" eaLnBrk="1" latinLnBrk="0" hangingPunct="1">
        <a:lnSpc>
          <a:spcPct val="90000"/>
        </a:lnSpc>
        <a:spcBef>
          <a:spcPts val="500"/>
        </a:spcBef>
        <a:buClr>
          <a:srgbClr val="101614"/>
        </a:buClr>
        <a:buSzPct val="80000"/>
        <a:buFont typeface="Wingdings" pitchFamily="2" charset="2"/>
        <a:buChar char="§"/>
        <a:tabLst/>
        <a:defRPr lang="en-US" sz="1400" b="0" i="0" kern="1200">
          <a:solidFill>
            <a:srgbClr val="101614"/>
          </a:solidFill>
          <a:latin typeface="Univers Ligh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2">
          <p15:clr>
            <a:srgbClr val="F26B43"/>
          </p15:clr>
        </p15:guide>
        <p15:guide id="9" pos="7464">
          <p15:clr>
            <a:srgbClr val="F26B43"/>
          </p15:clr>
        </p15:guide>
        <p15:guide id="14" orient="horz" pos="4128">
          <p15:clr>
            <a:srgbClr val="F26B43"/>
          </p15:clr>
        </p15:guide>
        <p15:guide id="15" orient="horz" pos="360">
          <p15:clr>
            <a:srgbClr val="F26B43"/>
          </p15:clr>
        </p15:guide>
        <p15:guide id="17" orient="horz" pos="1296">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9625604A-6248-CCFE-5228-B543337E3B83}"/>
              </a:ext>
            </a:extLst>
          </p:cNvPr>
          <p:cNvGraphicFramePr>
            <a:graphicFrameLocks noChangeAspect="1"/>
          </p:cNvGraphicFramePr>
          <p:nvPr userDrawn="1">
            <p:custDataLst>
              <p:tags r:id="rId16"/>
            </p:custDataLst>
            <p:extLst>
              <p:ext uri="{D42A27DB-BD31-4B8C-83A1-F6EECF244321}">
                <p14:modId xmlns:p14="http://schemas.microsoft.com/office/powerpoint/2010/main" val="2253018416"/>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17" imgW="7772400" imgH="10058400" progId="TCLayout.ActiveDocument.1">
                  <p:embed/>
                </p:oleObj>
              </mc:Choice>
              <mc:Fallback>
                <p:oleObj name="think-cell Slide" r:id="rId17" imgW="7772400" imgH="10058400" progId="TCLayout.ActiveDocument.1">
                  <p:embed/>
                  <p:pic>
                    <p:nvPicPr>
                      <p:cNvPr id="6" name="Object 5" hidden="1">
                        <a:extLst>
                          <a:ext uri="{FF2B5EF4-FFF2-40B4-BE49-F238E27FC236}">
                            <a16:creationId xmlns:a16="http://schemas.microsoft.com/office/drawing/2014/main" id="{9625604A-6248-CCFE-5228-B543337E3B83}"/>
                          </a:ext>
                        </a:extLst>
                      </p:cNvPr>
                      <p:cNvPicPr/>
                      <p:nvPr/>
                    </p:nvPicPr>
                    <p:blipFill>
                      <a:blip r:embed="rId18"/>
                      <a:stretch>
                        <a:fillRect/>
                      </a:stretch>
                    </p:blipFill>
                    <p:spPr>
                      <a:xfrm>
                        <a:off x="1588" y="1588"/>
                        <a:ext cx="1227" cy="1588"/>
                      </a:xfrm>
                      <a:prstGeom prst="rect">
                        <a:avLst/>
                      </a:prstGeom>
                    </p:spPr>
                  </p:pic>
                </p:oleObj>
              </mc:Fallback>
            </mc:AlternateContent>
          </a:graphicData>
        </a:graphic>
      </p:graphicFrame>
      <p:sp>
        <p:nvSpPr>
          <p:cNvPr id="17" name="Shape">
            <a:extLst>
              <a:ext uri="{FF2B5EF4-FFF2-40B4-BE49-F238E27FC236}">
                <a16:creationId xmlns:a16="http://schemas.microsoft.com/office/drawing/2014/main" id="{6AB9E8F0-68B3-2DA8-514B-57D4C8862743}"/>
              </a:ext>
            </a:extLst>
          </p:cNvPr>
          <p:cNvSpPr/>
          <p:nvPr userDrawn="1"/>
        </p:nvSpPr>
        <p:spPr>
          <a:xfrm>
            <a:off x="-794" y="6540783"/>
            <a:ext cx="12198096" cy="31721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65"/>
                </a:lnTo>
                <a:lnTo>
                  <a:pt x="1959" y="21565"/>
                </a:lnTo>
                <a:lnTo>
                  <a:pt x="3203" y="21565"/>
                </a:lnTo>
                <a:lnTo>
                  <a:pt x="4449" y="21565"/>
                </a:lnTo>
                <a:lnTo>
                  <a:pt x="5690" y="21565"/>
                </a:lnTo>
                <a:lnTo>
                  <a:pt x="5690" y="21600"/>
                </a:lnTo>
                <a:lnTo>
                  <a:pt x="6937" y="21600"/>
                </a:lnTo>
                <a:lnTo>
                  <a:pt x="6942" y="21600"/>
                </a:lnTo>
                <a:lnTo>
                  <a:pt x="8188" y="21600"/>
                </a:lnTo>
                <a:lnTo>
                  <a:pt x="9434" y="21600"/>
                </a:lnTo>
                <a:lnTo>
                  <a:pt x="9439" y="21600"/>
                </a:lnTo>
                <a:lnTo>
                  <a:pt x="10681" y="21600"/>
                </a:lnTo>
                <a:lnTo>
                  <a:pt x="10691" y="21600"/>
                </a:lnTo>
                <a:lnTo>
                  <a:pt x="11927" y="21600"/>
                </a:lnTo>
                <a:lnTo>
                  <a:pt x="11942" y="21600"/>
                </a:lnTo>
                <a:lnTo>
                  <a:pt x="13173" y="21600"/>
                </a:lnTo>
                <a:lnTo>
                  <a:pt x="13193" y="21600"/>
                </a:lnTo>
                <a:lnTo>
                  <a:pt x="15343" y="21600"/>
                </a:lnTo>
                <a:lnTo>
                  <a:pt x="16594" y="21600"/>
                </a:lnTo>
                <a:lnTo>
                  <a:pt x="17846" y="21600"/>
                </a:lnTo>
                <a:lnTo>
                  <a:pt x="19097" y="21600"/>
                </a:lnTo>
                <a:lnTo>
                  <a:pt x="20349" y="21600"/>
                </a:lnTo>
                <a:lnTo>
                  <a:pt x="21600" y="21600"/>
                </a:lnTo>
                <a:lnTo>
                  <a:pt x="21600" y="0"/>
                </a:lnTo>
                <a:lnTo>
                  <a:pt x="20349" y="0"/>
                </a:lnTo>
                <a:lnTo>
                  <a:pt x="19097" y="0"/>
                </a:lnTo>
                <a:lnTo>
                  <a:pt x="17846" y="0"/>
                </a:lnTo>
                <a:lnTo>
                  <a:pt x="16594" y="0"/>
                </a:lnTo>
                <a:lnTo>
                  <a:pt x="15343" y="0"/>
                </a:lnTo>
                <a:lnTo>
                  <a:pt x="13193" y="0"/>
                </a:lnTo>
                <a:lnTo>
                  <a:pt x="11942" y="0"/>
                </a:lnTo>
                <a:lnTo>
                  <a:pt x="10691" y="0"/>
                </a:lnTo>
                <a:lnTo>
                  <a:pt x="9439" y="0"/>
                </a:lnTo>
                <a:lnTo>
                  <a:pt x="8188" y="0"/>
                </a:lnTo>
                <a:lnTo>
                  <a:pt x="6942" y="0"/>
                </a:lnTo>
                <a:lnTo>
                  <a:pt x="5695" y="0"/>
                </a:lnTo>
                <a:lnTo>
                  <a:pt x="5690" y="0"/>
                </a:lnTo>
                <a:lnTo>
                  <a:pt x="4449" y="0"/>
                </a:lnTo>
                <a:lnTo>
                  <a:pt x="3203" y="0"/>
                </a:lnTo>
                <a:lnTo>
                  <a:pt x="1959" y="0"/>
                </a:lnTo>
                <a:lnTo>
                  <a:pt x="0" y="0"/>
                </a:lnTo>
                <a:close/>
              </a:path>
            </a:pathLst>
          </a:custGeom>
          <a:solidFill>
            <a:srgbClr val="000000">
              <a:alpha val="9339"/>
            </a:srgbClr>
          </a:solidFill>
          <a:ln w="12700">
            <a:miter lim="400000"/>
          </a:ln>
        </p:spPr>
        <p:txBody>
          <a:bodyPr lIns="0" tIns="0" rIns="0" bIns="0" anchor="ctr"/>
          <a:lstStyle/>
          <a:p>
            <a:pPr defTabSz="228475"/>
            <a:endParaRPr sz="600">
              <a:solidFill>
                <a:prstClr val="black"/>
              </a:solidFill>
              <a:latin typeface="Univers Light" panose="020B0403020202020204" pitchFamily="34" charset="0"/>
            </a:endParaRPr>
          </a:p>
        </p:txBody>
      </p:sp>
      <p:sp>
        <p:nvSpPr>
          <p:cNvPr id="18" name="Line">
            <a:extLst>
              <a:ext uri="{FF2B5EF4-FFF2-40B4-BE49-F238E27FC236}">
                <a16:creationId xmlns:a16="http://schemas.microsoft.com/office/drawing/2014/main" id="{BB85C95D-E555-2384-539D-9847851B77D6}"/>
              </a:ext>
            </a:extLst>
          </p:cNvPr>
          <p:cNvSpPr/>
          <p:nvPr userDrawn="1"/>
        </p:nvSpPr>
        <p:spPr>
          <a:xfrm flipV="1">
            <a:off x="11446329" y="6638556"/>
            <a:ext cx="0" cy="121675"/>
          </a:xfrm>
          <a:prstGeom prst="line">
            <a:avLst/>
          </a:prstGeom>
          <a:ln w="25400">
            <a:solidFill>
              <a:srgbClr val="7F7F7F">
                <a:alpha val="30643"/>
              </a:srgbClr>
            </a:solidFill>
            <a:miter lim="400000"/>
          </a:ln>
        </p:spPr>
        <p:txBody>
          <a:bodyPr lIns="25390" tIns="25390" rIns="25390" bIns="25390" anchor="ctr"/>
          <a:lstStyle/>
          <a:p>
            <a:pPr defTabSz="228475">
              <a:defRPr sz="4000">
                <a:solidFill>
                  <a:srgbClr val="FFFFFF"/>
                </a:solidFill>
                <a:effectLst>
                  <a:outerShdw blurRad="38100" dist="12700" dir="5400000" rotWithShape="0">
                    <a:srgbClr val="000000">
                      <a:alpha val="50000"/>
                    </a:srgbClr>
                  </a:outerShdw>
                </a:effectLst>
              </a:defRPr>
            </a:pPr>
            <a:endParaRPr sz="1999">
              <a:solidFill>
                <a:srgbClr val="FFFFFF"/>
              </a:solidFill>
              <a:effectLst>
                <a:outerShdw blurRad="38100" dist="12700" dir="5400000" rotWithShape="0">
                  <a:srgbClr val="000000">
                    <a:alpha val="50000"/>
                  </a:srgbClr>
                </a:outerShdw>
              </a:effectLst>
              <a:latin typeface="Univers Light" panose="020B0403020202020204" pitchFamily="34" charset="0"/>
            </a:endParaRPr>
          </a:p>
        </p:txBody>
      </p:sp>
      <p:sp>
        <p:nvSpPr>
          <p:cNvPr id="21" name="Shape">
            <a:extLst>
              <a:ext uri="{FF2B5EF4-FFF2-40B4-BE49-F238E27FC236}">
                <a16:creationId xmlns:a16="http://schemas.microsoft.com/office/drawing/2014/main" id="{BE1C1E5E-B1FB-7186-ED37-DFB31D08E453}"/>
              </a:ext>
            </a:extLst>
          </p:cNvPr>
          <p:cNvSpPr/>
          <p:nvPr userDrawn="1"/>
        </p:nvSpPr>
        <p:spPr>
          <a:xfrm>
            <a:off x="10407192" y="6618423"/>
            <a:ext cx="880747" cy="155544"/>
          </a:xfrm>
          <a:custGeom>
            <a:avLst/>
            <a:gdLst/>
            <a:ahLst/>
            <a:cxnLst>
              <a:cxn ang="0">
                <a:pos x="wd2" y="hd2"/>
              </a:cxn>
              <a:cxn ang="5400000">
                <a:pos x="wd2" y="hd2"/>
              </a:cxn>
              <a:cxn ang="10800000">
                <a:pos x="wd2" y="hd2"/>
              </a:cxn>
              <a:cxn ang="16200000">
                <a:pos x="wd2" y="hd2"/>
              </a:cxn>
            </a:cxnLst>
            <a:rect l="0" t="0" r="r" b="b"/>
            <a:pathLst>
              <a:path w="21600" h="21600" extrusionOk="0">
                <a:moveTo>
                  <a:pt x="10009" y="0"/>
                </a:moveTo>
                <a:cubicBezTo>
                  <a:pt x="10009" y="99"/>
                  <a:pt x="10007" y="892"/>
                  <a:pt x="10001" y="1487"/>
                </a:cubicBezTo>
                <a:cubicBezTo>
                  <a:pt x="9996" y="2086"/>
                  <a:pt x="9988" y="2589"/>
                  <a:pt x="9977" y="2990"/>
                </a:cubicBezTo>
                <a:cubicBezTo>
                  <a:pt x="9963" y="3718"/>
                  <a:pt x="9935" y="4199"/>
                  <a:pt x="9894" y="4430"/>
                </a:cubicBezTo>
                <a:cubicBezTo>
                  <a:pt x="9852" y="4665"/>
                  <a:pt x="9770" y="4801"/>
                  <a:pt x="9645" y="4839"/>
                </a:cubicBezTo>
                <a:cubicBezTo>
                  <a:pt x="9595" y="4862"/>
                  <a:pt x="9522" y="4876"/>
                  <a:pt x="9426" y="4884"/>
                </a:cubicBezTo>
                <a:cubicBezTo>
                  <a:pt x="9371" y="4891"/>
                  <a:pt x="9384" y="4896"/>
                  <a:pt x="9344" y="4896"/>
                </a:cubicBezTo>
                <a:lnTo>
                  <a:pt x="9344" y="6855"/>
                </a:lnTo>
                <a:lnTo>
                  <a:pt x="9940" y="6855"/>
                </a:lnTo>
                <a:lnTo>
                  <a:pt x="9940" y="9573"/>
                </a:lnTo>
                <a:lnTo>
                  <a:pt x="9940" y="9573"/>
                </a:lnTo>
                <a:lnTo>
                  <a:pt x="9940" y="17585"/>
                </a:lnTo>
                <a:cubicBezTo>
                  <a:pt x="9940" y="19936"/>
                  <a:pt x="10178" y="21278"/>
                  <a:pt x="10593" y="21278"/>
                </a:cubicBezTo>
                <a:lnTo>
                  <a:pt x="11307" y="21278"/>
                </a:lnTo>
                <a:lnTo>
                  <a:pt x="11307" y="19061"/>
                </a:lnTo>
                <a:lnTo>
                  <a:pt x="10806" y="19044"/>
                </a:lnTo>
                <a:cubicBezTo>
                  <a:pt x="10610" y="19044"/>
                  <a:pt x="10539" y="18642"/>
                  <a:pt x="10539" y="17531"/>
                </a:cubicBezTo>
                <a:lnTo>
                  <a:pt x="10539" y="6855"/>
                </a:lnTo>
                <a:lnTo>
                  <a:pt x="11307" y="6855"/>
                </a:lnTo>
                <a:lnTo>
                  <a:pt x="11307" y="4463"/>
                </a:lnTo>
                <a:lnTo>
                  <a:pt x="10539" y="4463"/>
                </a:lnTo>
                <a:lnTo>
                  <a:pt x="10539" y="0"/>
                </a:lnTo>
                <a:lnTo>
                  <a:pt x="10009" y="0"/>
                </a:lnTo>
                <a:close/>
                <a:moveTo>
                  <a:pt x="20302" y="0"/>
                </a:moveTo>
                <a:cubicBezTo>
                  <a:pt x="20302" y="99"/>
                  <a:pt x="20299" y="892"/>
                  <a:pt x="20294" y="1487"/>
                </a:cubicBezTo>
                <a:cubicBezTo>
                  <a:pt x="20289" y="2086"/>
                  <a:pt x="20281" y="2589"/>
                  <a:pt x="20270" y="2990"/>
                </a:cubicBezTo>
                <a:cubicBezTo>
                  <a:pt x="20255" y="3718"/>
                  <a:pt x="20228" y="4199"/>
                  <a:pt x="20187" y="4430"/>
                </a:cubicBezTo>
                <a:cubicBezTo>
                  <a:pt x="20146" y="4665"/>
                  <a:pt x="20063" y="4801"/>
                  <a:pt x="19938" y="4839"/>
                </a:cubicBezTo>
                <a:cubicBezTo>
                  <a:pt x="19888" y="4862"/>
                  <a:pt x="19815" y="4876"/>
                  <a:pt x="19719" y="4884"/>
                </a:cubicBezTo>
                <a:cubicBezTo>
                  <a:pt x="19664" y="4891"/>
                  <a:pt x="19677" y="4896"/>
                  <a:pt x="19638" y="4896"/>
                </a:cubicBezTo>
                <a:lnTo>
                  <a:pt x="19638" y="6855"/>
                </a:lnTo>
                <a:lnTo>
                  <a:pt x="20233" y="6855"/>
                </a:lnTo>
                <a:lnTo>
                  <a:pt x="20233" y="9573"/>
                </a:lnTo>
                <a:lnTo>
                  <a:pt x="20233" y="9573"/>
                </a:lnTo>
                <a:lnTo>
                  <a:pt x="20233" y="17585"/>
                </a:lnTo>
                <a:cubicBezTo>
                  <a:pt x="20233" y="19936"/>
                  <a:pt x="20471" y="21278"/>
                  <a:pt x="20886" y="21278"/>
                </a:cubicBezTo>
                <a:lnTo>
                  <a:pt x="21600" y="21278"/>
                </a:lnTo>
                <a:lnTo>
                  <a:pt x="21600" y="19061"/>
                </a:lnTo>
                <a:lnTo>
                  <a:pt x="21099" y="19044"/>
                </a:lnTo>
                <a:cubicBezTo>
                  <a:pt x="20903" y="19044"/>
                  <a:pt x="20832" y="18642"/>
                  <a:pt x="20832" y="17531"/>
                </a:cubicBezTo>
                <a:lnTo>
                  <a:pt x="20832" y="6855"/>
                </a:lnTo>
                <a:lnTo>
                  <a:pt x="21600" y="6855"/>
                </a:lnTo>
                <a:lnTo>
                  <a:pt x="21600" y="4463"/>
                </a:lnTo>
                <a:lnTo>
                  <a:pt x="20832" y="4463"/>
                </a:lnTo>
                <a:lnTo>
                  <a:pt x="20832" y="0"/>
                </a:lnTo>
                <a:lnTo>
                  <a:pt x="20302" y="0"/>
                </a:lnTo>
                <a:close/>
                <a:moveTo>
                  <a:pt x="1492" y="4127"/>
                </a:moveTo>
                <a:cubicBezTo>
                  <a:pt x="668" y="4127"/>
                  <a:pt x="0" y="7722"/>
                  <a:pt x="0" y="12864"/>
                </a:cubicBezTo>
                <a:cubicBezTo>
                  <a:pt x="0" y="18005"/>
                  <a:pt x="668" y="21600"/>
                  <a:pt x="1492" y="21600"/>
                </a:cubicBezTo>
                <a:cubicBezTo>
                  <a:pt x="2326" y="21600"/>
                  <a:pt x="2981" y="18005"/>
                  <a:pt x="2981" y="12864"/>
                </a:cubicBezTo>
                <a:cubicBezTo>
                  <a:pt x="2981" y="7722"/>
                  <a:pt x="2320" y="4127"/>
                  <a:pt x="1492" y="4127"/>
                </a:cubicBezTo>
                <a:close/>
                <a:moveTo>
                  <a:pt x="5029" y="4127"/>
                </a:moveTo>
                <a:cubicBezTo>
                  <a:pt x="4441" y="4127"/>
                  <a:pt x="4082" y="6042"/>
                  <a:pt x="3914" y="9671"/>
                </a:cubicBezTo>
                <a:lnTo>
                  <a:pt x="3914" y="4463"/>
                </a:lnTo>
                <a:lnTo>
                  <a:pt x="3354" y="4463"/>
                </a:lnTo>
                <a:lnTo>
                  <a:pt x="3354" y="21278"/>
                </a:lnTo>
                <a:lnTo>
                  <a:pt x="3969" y="21278"/>
                </a:lnTo>
                <a:lnTo>
                  <a:pt x="3969" y="11637"/>
                </a:lnTo>
                <a:cubicBezTo>
                  <a:pt x="3969" y="9722"/>
                  <a:pt x="4194" y="7017"/>
                  <a:pt x="4740" y="7017"/>
                </a:cubicBezTo>
                <a:cubicBezTo>
                  <a:pt x="5151" y="7017"/>
                  <a:pt x="5359" y="8780"/>
                  <a:pt x="5359" y="11015"/>
                </a:cubicBezTo>
                <a:lnTo>
                  <a:pt x="5359" y="21278"/>
                </a:lnTo>
                <a:lnTo>
                  <a:pt x="5974" y="21278"/>
                </a:lnTo>
                <a:lnTo>
                  <a:pt x="5974" y="9739"/>
                </a:lnTo>
                <a:cubicBezTo>
                  <a:pt x="5974" y="5993"/>
                  <a:pt x="5559" y="4127"/>
                  <a:pt x="5029" y="4127"/>
                </a:cubicBezTo>
                <a:close/>
                <a:moveTo>
                  <a:pt x="7817" y="4127"/>
                </a:moveTo>
                <a:cubicBezTo>
                  <a:pt x="6966" y="4127"/>
                  <a:pt x="6364" y="7654"/>
                  <a:pt x="6364" y="12998"/>
                </a:cubicBezTo>
                <a:cubicBezTo>
                  <a:pt x="6364" y="17854"/>
                  <a:pt x="6868" y="21600"/>
                  <a:pt x="7835" y="21600"/>
                </a:cubicBezTo>
                <a:cubicBezTo>
                  <a:pt x="8752" y="21600"/>
                  <a:pt x="9182" y="18234"/>
                  <a:pt x="9208" y="15227"/>
                </a:cubicBezTo>
                <a:lnTo>
                  <a:pt x="8580" y="15227"/>
                </a:lnTo>
                <a:cubicBezTo>
                  <a:pt x="8535" y="17646"/>
                  <a:pt x="8360" y="19131"/>
                  <a:pt x="7841" y="19131"/>
                </a:cubicBezTo>
                <a:cubicBezTo>
                  <a:pt x="7322" y="19131"/>
                  <a:pt x="7049" y="16846"/>
                  <a:pt x="7049" y="13066"/>
                </a:cubicBezTo>
                <a:lnTo>
                  <a:pt x="7049" y="12763"/>
                </a:lnTo>
                <a:lnTo>
                  <a:pt x="9226" y="12763"/>
                </a:lnTo>
                <a:cubicBezTo>
                  <a:pt x="9208" y="7453"/>
                  <a:pt x="8731" y="4127"/>
                  <a:pt x="7817" y="4127"/>
                </a:cubicBezTo>
                <a:close/>
                <a:moveTo>
                  <a:pt x="18199" y="4137"/>
                </a:moveTo>
                <a:cubicBezTo>
                  <a:pt x="17553" y="4137"/>
                  <a:pt x="17102" y="5916"/>
                  <a:pt x="17102" y="9039"/>
                </a:cubicBezTo>
                <a:cubicBezTo>
                  <a:pt x="17102" y="15321"/>
                  <a:pt x="18863" y="12568"/>
                  <a:pt x="18863" y="16660"/>
                </a:cubicBezTo>
                <a:cubicBezTo>
                  <a:pt x="18863" y="18039"/>
                  <a:pt x="18632" y="18913"/>
                  <a:pt x="18282" y="18913"/>
                </a:cubicBezTo>
                <a:cubicBezTo>
                  <a:pt x="17888" y="18913"/>
                  <a:pt x="17655" y="17948"/>
                  <a:pt x="17613" y="16470"/>
                </a:cubicBezTo>
                <a:lnTo>
                  <a:pt x="17003" y="16470"/>
                </a:lnTo>
                <a:cubicBezTo>
                  <a:pt x="17039" y="19560"/>
                  <a:pt x="17537" y="21600"/>
                  <a:pt x="18282" y="21600"/>
                </a:cubicBezTo>
                <a:cubicBezTo>
                  <a:pt x="18946" y="21600"/>
                  <a:pt x="19444" y="19818"/>
                  <a:pt x="19444" y="16493"/>
                </a:cubicBezTo>
                <a:cubicBezTo>
                  <a:pt x="19444" y="10213"/>
                  <a:pt x="17683" y="12936"/>
                  <a:pt x="17683" y="8870"/>
                </a:cubicBezTo>
                <a:cubicBezTo>
                  <a:pt x="17683" y="7631"/>
                  <a:pt x="17891" y="6822"/>
                  <a:pt x="18199" y="6822"/>
                </a:cubicBezTo>
                <a:cubicBezTo>
                  <a:pt x="18561" y="6822"/>
                  <a:pt x="18760" y="7727"/>
                  <a:pt x="18784" y="9171"/>
                </a:cubicBezTo>
                <a:lnTo>
                  <a:pt x="19390" y="9171"/>
                </a:lnTo>
                <a:cubicBezTo>
                  <a:pt x="19378" y="6184"/>
                  <a:pt x="18934" y="4137"/>
                  <a:pt x="18199" y="4137"/>
                </a:cubicBezTo>
                <a:close/>
                <a:moveTo>
                  <a:pt x="11815" y="4461"/>
                </a:moveTo>
                <a:lnTo>
                  <a:pt x="11815" y="21276"/>
                </a:lnTo>
                <a:lnTo>
                  <a:pt x="12426" y="21276"/>
                </a:lnTo>
                <a:lnTo>
                  <a:pt x="12426" y="13672"/>
                </a:lnTo>
                <a:cubicBezTo>
                  <a:pt x="12426" y="13086"/>
                  <a:pt x="12433" y="12500"/>
                  <a:pt x="12451" y="11922"/>
                </a:cubicBezTo>
                <a:cubicBezTo>
                  <a:pt x="12541" y="8873"/>
                  <a:pt x="12819" y="7815"/>
                  <a:pt x="13253" y="7815"/>
                </a:cubicBezTo>
                <a:cubicBezTo>
                  <a:pt x="13325" y="7815"/>
                  <a:pt x="13405" y="7850"/>
                  <a:pt x="13611" y="7916"/>
                </a:cubicBezTo>
                <a:lnTo>
                  <a:pt x="13611" y="7519"/>
                </a:lnTo>
                <a:lnTo>
                  <a:pt x="13611" y="4463"/>
                </a:lnTo>
                <a:lnTo>
                  <a:pt x="13188" y="4463"/>
                </a:lnTo>
                <a:cubicBezTo>
                  <a:pt x="12921" y="4463"/>
                  <a:pt x="12698" y="5361"/>
                  <a:pt x="12580" y="6714"/>
                </a:cubicBezTo>
                <a:lnTo>
                  <a:pt x="12580" y="6716"/>
                </a:lnTo>
                <a:cubicBezTo>
                  <a:pt x="12488" y="7619"/>
                  <a:pt x="12377" y="9663"/>
                  <a:pt x="12373" y="9737"/>
                </a:cubicBezTo>
                <a:lnTo>
                  <a:pt x="12373" y="4461"/>
                </a:lnTo>
                <a:lnTo>
                  <a:pt x="11815" y="4461"/>
                </a:lnTo>
                <a:close/>
                <a:moveTo>
                  <a:pt x="14008" y="4463"/>
                </a:moveTo>
                <a:lnTo>
                  <a:pt x="14008" y="15988"/>
                </a:lnTo>
                <a:cubicBezTo>
                  <a:pt x="14008" y="19735"/>
                  <a:pt x="14411" y="21600"/>
                  <a:pt x="14927" y="21600"/>
                </a:cubicBezTo>
                <a:cubicBezTo>
                  <a:pt x="15500" y="21600"/>
                  <a:pt x="15850" y="19685"/>
                  <a:pt x="15986" y="16056"/>
                </a:cubicBezTo>
                <a:lnTo>
                  <a:pt x="15986" y="21278"/>
                </a:lnTo>
                <a:lnTo>
                  <a:pt x="16571" y="21278"/>
                </a:lnTo>
                <a:lnTo>
                  <a:pt x="16571" y="4463"/>
                </a:lnTo>
                <a:lnTo>
                  <a:pt x="15960" y="4463"/>
                </a:lnTo>
                <a:lnTo>
                  <a:pt x="15960" y="14090"/>
                </a:lnTo>
                <a:cubicBezTo>
                  <a:pt x="15960" y="16005"/>
                  <a:pt x="15740" y="18711"/>
                  <a:pt x="15209" y="18711"/>
                </a:cubicBezTo>
                <a:cubicBezTo>
                  <a:pt x="14809" y="18711"/>
                  <a:pt x="14619" y="16947"/>
                  <a:pt x="14619" y="14712"/>
                </a:cubicBezTo>
                <a:lnTo>
                  <a:pt x="14619" y="4463"/>
                </a:lnTo>
                <a:lnTo>
                  <a:pt x="14008" y="4463"/>
                </a:lnTo>
                <a:close/>
                <a:moveTo>
                  <a:pt x="1498" y="6411"/>
                </a:moveTo>
                <a:cubicBezTo>
                  <a:pt x="1993" y="6411"/>
                  <a:pt x="2299" y="8596"/>
                  <a:pt x="2299" y="12864"/>
                </a:cubicBezTo>
                <a:cubicBezTo>
                  <a:pt x="2299" y="16846"/>
                  <a:pt x="1993" y="19281"/>
                  <a:pt x="1498" y="19281"/>
                </a:cubicBezTo>
                <a:cubicBezTo>
                  <a:pt x="1006" y="19281"/>
                  <a:pt x="682" y="16846"/>
                  <a:pt x="682" y="12864"/>
                </a:cubicBezTo>
                <a:cubicBezTo>
                  <a:pt x="682" y="8596"/>
                  <a:pt x="1006" y="6411"/>
                  <a:pt x="1498" y="6411"/>
                </a:cubicBezTo>
                <a:close/>
                <a:moveTo>
                  <a:pt x="7823" y="6596"/>
                </a:moveTo>
                <a:cubicBezTo>
                  <a:pt x="8313" y="6596"/>
                  <a:pt x="8530" y="8704"/>
                  <a:pt x="8549" y="10926"/>
                </a:cubicBezTo>
                <a:lnTo>
                  <a:pt x="7078" y="10926"/>
                </a:lnTo>
                <a:cubicBezTo>
                  <a:pt x="7154" y="8079"/>
                  <a:pt x="7412" y="6596"/>
                  <a:pt x="7823" y="6596"/>
                </a:cubicBezTo>
                <a:close/>
              </a:path>
            </a:pathLst>
          </a:custGeom>
          <a:solidFill>
            <a:srgbClr val="55A05E"/>
          </a:solidFill>
          <a:ln w="12700">
            <a:miter lim="400000"/>
          </a:ln>
        </p:spPr>
        <p:txBody>
          <a:bodyPr lIns="0" tIns="0" rIns="0" bIns="0" anchor="ctr"/>
          <a:lstStyle/>
          <a:p>
            <a:pPr algn="l" defTabSz="228509">
              <a:defRPr sz="1200"/>
            </a:pPr>
            <a:endParaRPr sz="600">
              <a:latin typeface="Univers Light" panose="020B0403020202020204" pitchFamily="34" charset="0"/>
            </a:endParaRPr>
          </a:p>
        </p:txBody>
      </p:sp>
      <p:sp>
        <p:nvSpPr>
          <p:cNvPr id="23" name="Title Placeholder 22">
            <a:extLst>
              <a:ext uri="{FF2B5EF4-FFF2-40B4-BE49-F238E27FC236}">
                <a16:creationId xmlns:a16="http://schemas.microsoft.com/office/drawing/2014/main" id="{B7A93C7C-1D69-C361-FB97-48547BEB8CB2}"/>
              </a:ext>
            </a:extLst>
          </p:cNvPr>
          <p:cNvSpPr>
            <a:spLocks noGrp="1"/>
          </p:cNvSpPr>
          <p:nvPr>
            <p:ph type="title"/>
          </p:nvPr>
        </p:nvSpPr>
        <p:spPr>
          <a:xfrm>
            <a:off x="304800" y="576072"/>
            <a:ext cx="11544300" cy="638176"/>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31E1775B-3730-886F-FCC5-82C9BC9F5B11}"/>
              </a:ext>
            </a:extLst>
          </p:cNvPr>
          <p:cNvSpPr>
            <a:spLocks noGrp="1"/>
          </p:cNvSpPr>
          <p:nvPr>
            <p:ph type="body" idx="1"/>
          </p:nvPr>
        </p:nvSpPr>
        <p:spPr>
          <a:xfrm>
            <a:off x="304800" y="2057400"/>
            <a:ext cx="11544300" cy="436591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 2022 OneTrust, LLC. All Rights Reserved.">
            <a:extLst>
              <a:ext uri="{FF2B5EF4-FFF2-40B4-BE49-F238E27FC236}">
                <a16:creationId xmlns:a16="http://schemas.microsoft.com/office/drawing/2014/main" id="{47598685-EDD1-748B-6D7F-54FD4F081B70}"/>
              </a:ext>
            </a:extLst>
          </p:cNvPr>
          <p:cNvSpPr txBox="1"/>
          <p:nvPr userDrawn="1"/>
        </p:nvSpPr>
        <p:spPr>
          <a:xfrm>
            <a:off x="323141" y="6589118"/>
            <a:ext cx="3169804" cy="2205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390" tIns="25390" rIns="25390" bIns="25390" anchor="ctr">
            <a:spAutoFit/>
          </a:bodyPr>
          <a:lstStyle>
            <a:defPPr>
              <a:defRPr lang="en-US"/>
            </a:defPPr>
            <a:lvl1pPr marR="0" lvl="0" indent="0" defTabSz="457200" fontAlgn="auto">
              <a:lnSpc>
                <a:spcPct val="100000"/>
              </a:lnSpc>
              <a:spcBef>
                <a:spcPts val="0"/>
              </a:spcBef>
              <a:spcAft>
                <a:spcPts val="0"/>
              </a:spcAft>
              <a:buClrTx/>
              <a:buSzTx/>
              <a:buFontTx/>
              <a:buNone/>
              <a:tabLst/>
              <a:defRPr kumimoji="0" sz="1100" b="0" i="0" u="none" strike="noStrike" kern="0" cap="none" spc="0" normalizeH="0" baseline="0">
                <a:ln>
                  <a:noFill/>
                </a:ln>
                <a:solidFill>
                  <a:srgbClr val="7F7F7F"/>
                </a:solidFill>
                <a:effectLst/>
                <a:uLnTx/>
                <a:uFillTx/>
                <a:latin typeface="Univers Light"/>
                <a:ea typeface="Univers Light"/>
                <a:cs typeface="Univers Light"/>
              </a:defRPr>
            </a:lvl1pPr>
          </a:lstStyle>
          <a:p>
            <a:pPr lvl="0"/>
            <a:r>
              <a:rPr noProof="0">
                <a:sym typeface="Univers Light"/>
              </a:rPr>
              <a:t>© </a:t>
            </a:r>
            <a:fld id="{1C154BFA-4B58-EB48-B25D-BC7D3A441833}" type="datetimeyyyy">
              <a:rPr lang="en-US" noProof="0" smtClean="0">
                <a:sym typeface="Univers Light"/>
              </a:rPr>
              <a:t>2024</a:t>
            </a:fld>
            <a:r>
              <a:rPr noProof="0">
                <a:sym typeface="Univers Light"/>
              </a:rPr>
              <a:t> OneTrust, LLC</a:t>
            </a:r>
          </a:p>
        </p:txBody>
      </p:sp>
      <p:sp>
        <p:nvSpPr>
          <p:cNvPr id="4" name="TextBox 3">
            <a:extLst>
              <a:ext uri="{FF2B5EF4-FFF2-40B4-BE49-F238E27FC236}">
                <a16:creationId xmlns:a16="http://schemas.microsoft.com/office/drawing/2014/main" id="{B122CBA5-96DE-0425-EFE7-F599AE8FCD54}"/>
              </a:ext>
            </a:extLst>
          </p:cNvPr>
          <p:cNvSpPr txBox="1"/>
          <p:nvPr userDrawn="1"/>
        </p:nvSpPr>
        <p:spPr>
          <a:xfrm>
            <a:off x="11482434" y="6573084"/>
            <a:ext cx="509097" cy="246221"/>
          </a:xfrm>
          <a:prstGeom prst="rect">
            <a:avLst/>
          </a:prstGeom>
          <a:noFill/>
        </p:spPr>
        <p:txBody>
          <a:bodyPr wrap="square"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BB37B-1DAA-4640-8D79-39B1F1745DE7}" type="slidenum">
              <a:rPr lang="en-US" sz="1300" smtClean="0">
                <a:solidFill>
                  <a:schemeClr val="bg2">
                    <a:lumMod val="50000"/>
                  </a:schemeClr>
                </a:solidFill>
                <a:latin typeface="+mn-lt"/>
                <a:ea typeface="Open Sans Light" panose="020B0306030504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a:t>
            </a:fld>
            <a:endParaRPr lang="en-US" sz="1300">
              <a:solidFill>
                <a:schemeClr val="bg2">
                  <a:lumMod val="50000"/>
                </a:schemeClr>
              </a:solidFill>
              <a:latin typeface="+mn-lt"/>
              <a:ea typeface="Open Sans Light" panose="020B0306030504020204" pitchFamily="34" charset="0"/>
              <a:cs typeface="Arial" panose="020B0604020202020204" pitchFamily="34" charset="0"/>
            </a:endParaRPr>
          </a:p>
        </p:txBody>
      </p:sp>
    </p:spTree>
    <p:extLst>
      <p:ext uri="{BB962C8B-B14F-4D97-AF65-F5344CB8AC3E}">
        <p14:creationId xmlns:p14="http://schemas.microsoft.com/office/powerpoint/2010/main" val="1948730055"/>
      </p:ext>
    </p:extLst>
  </p:cSld>
  <p:clrMap bg1="lt1" tx1="dk1" bg2="lt2" tx2="dk2" accent1="accent1" accent2="accent2" accent3="accent3" accent4="accent4" accent5="accent5" accent6="accent6" hlink="hlink" folHlink="folHlink"/>
  <p:sldLayoutIdLst>
    <p:sldLayoutId id="2147484343" r:id="rId1"/>
    <p:sldLayoutId id="2147484344" r:id="rId2"/>
    <p:sldLayoutId id="2147484345" r:id="rId3"/>
    <p:sldLayoutId id="2147484346" r:id="rId4"/>
    <p:sldLayoutId id="2147484347" r:id="rId5"/>
    <p:sldLayoutId id="2147484348" r:id="rId6"/>
    <p:sldLayoutId id="2147484349" r:id="rId7"/>
    <p:sldLayoutId id="2147484350" r:id="rId8"/>
    <p:sldLayoutId id="2147484351" r:id="rId9"/>
    <p:sldLayoutId id="2147484352" r:id="rId10"/>
    <p:sldLayoutId id="2147484353" r:id="rId11"/>
    <p:sldLayoutId id="2147484354" r:id="rId12"/>
    <p:sldLayoutId id="2147484355" r:id="rId13"/>
    <p:sldLayoutId id="2147484356" r:id="rId14"/>
  </p:sldLayoutIdLst>
  <p:hf hdr="0" ftr="0" dt="0"/>
  <p:txStyles>
    <p:titleStyle>
      <a:lvl1pPr algn="l" defTabSz="914400" rtl="0" eaLnBrk="1" latinLnBrk="0" hangingPunct="1">
        <a:lnSpc>
          <a:spcPct val="90000"/>
        </a:lnSpc>
        <a:spcBef>
          <a:spcPct val="0"/>
        </a:spcBef>
        <a:buNone/>
        <a:defRPr sz="3200" b="0" i="0" kern="1200">
          <a:solidFill>
            <a:srgbClr val="1E2D25"/>
          </a:solidFill>
          <a:latin typeface="Univers Light" panose="020B0403020202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101614"/>
        </a:buClr>
        <a:buSzPct val="80000"/>
        <a:buFont typeface="Wingdings" pitchFamily="2" charset="2"/>
        <a:buChar char="§"/>
        <a:defRPr lang="en-US" sz="2299" b="0" i="0" kern="1200" smtClean="0">
          <a:solidFill>
            <a:srgbClr val="101614"/>
          </a:solidFill>
          <a:latin typeface="Univers Light" panose="020B0503020202020204" pitchFamily="34" charset="0"/>
          <a:ea typeface="+mn-ea"/>
          <a:cs typeface="+mn-cs"/>
        </a:defRPr>
      </a:lvl1pPr>
      <a:lvl2pPr marL="520700" indent="-169863" algn="l" defTabSz="914400" rtl="0" eaLnBrk="1" latinLnBrk="0" hangingPunct="1">
        <a:lnSpc>
          <a:spcPct val="90000"/>
        </a:lnSpc>
        <a:spcBef>
          <a:spcPts val="500"/>
        </a:spcBef>
        <a:buClr>
          <a:srgbClr val="101614"/>
        </a:buClr>
        <a:buSzPct val="80000"/>
        <a:buFont typeface="System Font Regular"/>
        <a:buChar char="-"/>
        <a:tabLst/>
        <a:defRPr lang="en-US" sz="2000" b="0" i="0" kern="1200" smtClean="0">
          <a:solidFill>
            <a:srgbClr val="101614"/>
          </a:solidFill>
          <a:latin typeface="Univers Light" panose="020B0503020202020204" pitchFamily="34" charset="0"/>
          <a:ea typeface="+mn-ea"/>
          <a:cs typeface="+mn-cs"/>
        </a:defRPr>
      </a:lvl2pPr>
      <a:lvl3pPr marL="860425" indent="-169863" algn="l" defTabSz="914400" rtl="0" eaLnBrk="1" latinLnBrk="0" hangingPunct="1">
        <a:lnSpc>
          <a:spcPct val="90000"/>
        </a:lnSpc>
        <a:spcBef>
          <a:spcPts val="500"/>
        </a:spcBef>
        <a:buClr>
          <a:srgbClr val="101614"/>
        </a:buClr>
        <a:buSzPct val="80000"/>
        <a:buFont typeface="Wingdings" pitchFamily="2" charset="2"/>
        <a:buChar char="§"/>
        <a:tabLst/>
        <a:defRPr lang="en-US" sz="1800" b="0" i="0" kern="1200" smtClean="0">
          <a:solidFill>
            <a:srgbClr val="101614"/>
          </a:solidFill>
          <a:latin typeface="Univers Light" panose="020B0503020202020204" pitchFamily="34" charset="0"/>
          <a:ea typeface="+mn-ea"/>
          <a:cs typeface="+mn-cs"/>
        </a:defRPr>
      </a:lvl3pPr>
      <a:lvl4pPr marL="1201738" indent="-171450" algn="l" defTabSz="914400" rtl="0" eaLnBrk="1" latinLnBrk="0" hangingPunct="1">
        <a:lnSpc>
          <a:spcPct val="90000"/>
        </a:lnSpc>
        <a:spcBef>
          <a:spcPts val="500"/>
        </a:spcBef>
        <a:buClr>
          <a:srgbClr val="101614"/>
        </a:buClr>
        <a:buSzPct val="80000"/>
        <a:buFont typeface="System Font Regular"/>
        <a:buChar char="-"/>
        <a:tabLst/>
        <a:defRPr lang="en-US" sz="1600" b="0" i="0" kern="1200" smtClean="0">
          <a:solidFill>
            <a:srgbClr val="101614"/>
          </a:solidFill>
          <a:latin typeface="Univers Light" panose="020B0503020202020204" pitchFamily="34" charset="0"/>
          <a:ea typeface="+mn-ea"/>
          <a:cs typeface="+mn-cs"/>
        </a:defRPr>
      </a:lvl4pPr>
      <a:lvl5pPr marL="1552575" indent="-169863" algn="l" defTabSz="914400" rtl="0" eaLnBrk="1" latinLnBrk="0" hangingPunct="1">
        <a:lnSpc>
          <a:spcPct val="90000"/>
        </a:lnSpc>
        <a:spcBef>
          <a:spcPts val="500"/>
        </a:spcBef>
        <a:buClr>
          <a:srgbClr val="101614"/>
        </a:buClr>
        <a:buSzPct val="80000"/>
        <a:buFont typeface="Wingdings" pitchFamily="2" charset="2"/>
        <a:buChar char="§"/>
        <a:tabLst/>
        <a:defRPr lang="en-US" sz="1400" b="0" i="0" kern="1200">
          <a:solidFill>
            <a:srgbClr val="101614"/>
          </a:solidFill>
          <a:latin typeface="Univers Ligh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2">
          <p15:clr>
            <a:srgbClr val="F26B43"/>
          </p15:clr>
        </p15:guide>
        <p15:guide id="9" pos="7464">
          <p15:clr>
            <a:srgbClr val="F26B43"/>
          </p15:clr>
        </p15:guide>
        <p15:guide id="14" orient="horz" pos="4128">
          <p15:clr>
            <a:srgbClr val="F26B43"/>
          </p15:clr>
        </p15:guide>
        <p15:guide id="15" orient="horz" pos="360">
          <p15:clr>
            <a:srgbClr val="F26B43"/>
          </p15:clr>
        </p15:guide>
        <p15:guide id="17" orient="horz" pos="1296">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F983DC8E-04E0-5A60-9B02-9561DE75EFFF}"/>
              </a:ext>
            </a:extLst>
          </p:cNvPr>
          <p:cNvGraphicFramePr>
            <a:graphicFrameLocks noChangeAspect="1"/>
          </p:cNvGraphicFramePr>
          <p:nvPr userDrawn="1">
            <p:custDataLst>
              <p:tags r:id="rId16"/>
            </p:custDataLst>
            <p:extLst>
              <p:ext uri="{D42A27DB-BD31-4B8C-83A1-F6EECF244321}">
                <p14:modId xmlns:p14="http://schemas.microsoft.com/office/powerpoint/2010/main" val="3683244262"/>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17" imgW="7772400" imgH="10058400" progId="TCLayout.ActiveDocument.1">
                  <p:embed/>
                </p:oleObj>
              </mc:Choice>
              <mc:Fallback>
                <p:oleObj name="think-cell Slide" r:id="rId17" imgW="7772400" imgH="10058400" progId="TCLayout.ActiveDocument.1">
                  <p:embed/>
                  <p:pic>
                    <p:nvPicPr>
                      <p:cNvPr id="6" name="think-cell data - do not delete" hidden="1">
                        <a:extLst>
                          <a:ext uri="{FF2B5EF4-FFF2-40B4-BE49-F238E27FC236}">
                            <a16:creationId xmlns:a16="http://schemas.microsoft.com/office/drawing/2014/main" id="{F983DC8E-04E0-5A60-9B02-9561DE75EFFF}"/>
                          </a:ext>
                        </a:extLst>
                      </p:cNvPr>
                      <p:cNvPicPr/>
                      <p:nvPr/>
                    </p:nvPicPr>
                    <p:blipFill>
                      <a:blip r:embed="rId18"/>
                      <a:stretch>
                        <a:fillRect/>
                      </a:stretch>
                    </p:blipFill>
                    <p:spPr>
                      <a:xfrm>
                        <a:off x="1588" y="1588"/>
                        <a:ext cx="1227" cy="1588"/>
                      </a:xfrm>
                      <a:prstGeom prst="rect">
                        <a:avLst/>
                      </a:prstGeom>
                    </p:spPr>
                  </p:pic>
                </p:oleObj>
              </mc:Fallback>
            </mc:AlternateContent>
          </a:graphicData>
        </a:graphic>
      </p:graphicFrame>
      <p:sp>
        <p:nvSpPr>
          <p:cNvPr id="17" name="Shape">
            <a:extLst>
              <a:ext uri="{FF2B5EF4-FFF2-40B4-BE49-F238E27FC236}">
                <a16:creationId xmlns:a16="http://schemas.microsoft.com/office/drawing/2014/main" id="{6AB9E8F0-68B3-2DA8-514B-57D4C8862743}"/>
              </a:ext>
            </a:extLst>
          </p:cNvPr>
          <p:cNvSpPr/>
          <p:nvPr userDrawn="1"/>
        </p:nvSpPr>
        <p:spPr>
          <a:xfrm>
            <a:off x="-794" y="6540783"/>
            <a:ext cx="12198096" cy="31721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65"/>
                </a:lnTo>
                <a:lnTo>
                  <a:pt x="1959" y="21565"/>
                </a:lnTo>
                <a:lnTo>
                  <a:pt x="3203" y="21565"/>
                </a:lnTo>
                <a:lnTo>
                  <a:pt x="4449" y="21565"/>
                </a:lnTo>
                <a:lnTo>
                  <a:pt x="5690" y="21565"/>
                </a:lnTo>
                <a:lnTo>
                  <a:pt x="5690" y="21600"/>
                </a:lnTo>
                <a:lnTo>
                  <a:pt x="6937" y="21600"/>
                </a:lnTo>
                <a:lnTo>
                  <a:pt x="6942" y="21600"/>
                </a:lnTo>
                <a:lnTo>
                  <a:pt x="8188" y="21600"/>
                </a:lnTo>
                <a:lnTo>
                  <a:pt x="9434" y="21600"/>
                </a:lnTo>
                <a:lnTo>
                  <a:pt x="9439" y="21600"/>
                </a:lnTo>
                <a:lnTo>
                  <a:pt x="10681" y="21600"/>
                </a:lnTo>
                <a:lnTo>
                  <a:pt x="10691" y="21600"/>
                </a:lnTo>
                <a:lnTo>
                  <a:pt x="11927" y="21600"/>
                </a:lnTo>
                <a:lnTo>
                  <a:pt x="11942" y="21600"/>
                </a:lnTo>
                <a:lnTo>
                  <a:pt x="13173" y="21600"/>
                </a:lnTo>
                <a:lnTo>
                  <a:pt x="13193" y="21600"/>
                </a:lnTo>
                <a:lnTo>
                  <a:pt x="15343" y="21600"/>
                </a:lnTo>
                <a:lnTo>
                  <a:pt x="16594" y="21600"/>
                </a:lnTo>
                <a:lnTo>
                  <a:pt x="17846" y="21600"/>
                </a:lnTo>
                <a:lnTo>
                  <a:pt x="19097" y="21600"/>
                </a:lnTo>
                <a:lnTo>
                  <a:pt x="20349" y="21600"/>
                </a:lnTo>
                <a:lnTo>
                  <a:pt x="21600" y="21600"/>
                </a:lnTo>
                <a:lnTo>
                  <a:pt x="21600" y="0"/>
                </a:lnTo>
                <a:lnTo>
                  <a:pt x="20349" y="0"/>
                </a:lnTo>
                <a:lnTo>
                  <a:pt x="19097" y="0"/>
                </a:lnTo>
                <a:lnTo>
                  <a:pt x="17846" y="0"/>
                </a:lnTo>
                <a:lnTo>
                  <a:pt x="16594" y="0"/>
                </a:lnTo>
                <a:lnTo>
                  <a:pt x="15343" y="0"/>
                </a:lnTo>
                <a:lnTo>
                  <a:pt x="13193" y="0"/>
                </a:lnTo>
                <a:lnTo>
                  <a:pt x="11942" y="0"/>
                </a:lnTo>
                <a:lnTo>
                  <a:pt x="10691" y="0"/>
                </a:lnTo>
                <a:lnTo>
                  <a:pt x="9439" y="0"/>
                </a:lnTo>
                <a:lnTo>
                  <a:pt x="8188" y="0"/>
                </a:lnTo>
                <a:lnTo>
                  <a:pt x="6942" y="0"/>
                </a:lnTo>
                <a:lnTo>
                  <a:pt x="5695" y="0"/>
                </a:lnTo>
                <a:lnTo>
                  <a:pt x="5690" y="0"/>
                </a:lnTo>
                <a:lnTo>
                  <a:pt x="4449" y="0"/>
                </a:lnTo>
                <a:lnTo>
                  <a:pt x="3203" y="0"/>
                </a:lnTo>
                <a:lnTo>
                  <a:pt x="1959" y="0"/>
                </a:lnTo>
                <a:lnTo>
                  <a:pt x="0" y="0"/>
                </a:lnTo>
                <a:close/>
              </a:path>
            </a:pathLst>
          </a:custGeom>
          <a:solidFill>
            <a:srgbClr val="000000">
              <a:alpha val="9339"/>
            </a:srgbClr>
          </a:solidFill>
          <a:ln w="12700">
            <a:miter lim="400000"/>
          </a:ln>
        </p:spPr>
        <p:txBody>
          <a:bodyPr lIns="0" tIns="0" rIns="0" bIns="0" anchor="ctr"/>
          <a:lstStyle/>
          <a:p>
            <a:pPr defTabSz="228475"/>
            <a:endParaRPr sz="600">
              <a:solidFill>
                <a:prstClr val="black"/>
              </a:solidFill>
              <a:latin typeface="Univers Light" panose="020B0403020202020204" pitchFamily="34" charset="0"/>
            </a:endParaRPr>
          </a:p>
        </p:txBody>
      </p:sp>
      <p:sp>
        <p:nvSpPr>
          <p:cNvPr id="18" name="Line">
            <a:extLst>
              <a:ext uri="{FF2B5EF4-FFF2-40B4-BE49-F238E27FC236}">
                <a16:creationId xmlns:a16="http://schemas.microsoft.com/office/drawing/2014/main" id="{BB85C95D-E555-2384-539D-9847851B77D6}"/>
              </a:ext>
            </a:extLst>
          </p:cNvPr>
          <p:cNvSpPr/>
          <p:nvPr userDrawn="1"/>
        </p:nvSpPr>
        <p:spPr>
          <a:xfrm flipV="1">
            <a:off x="11446329" y="6638556"/>
            <a:ext cx="0" cy="121675"/>
          </a:xfrm>
          <a:prstGeom prst="line">
            <a:avLst/>
          </a:prstGeom>
          <a:ln w="25400">
            <a:solidFill>
              <a:srgbClr val="7F7F7F">
                <a:alpha val="30643"/>
              </a:srgbClr>
            </a:solidFill>
            <a:miter lim="400000"/>
          </a:ln>
        </p:spPr>
        <p:txBody>
          <a:bodyPr lIns="25390" tIns="25390" rIns="25390" bIns="25390" anchor="ctr"/>
          <a:lstStyle/>
          <a:p>
            <a:pPr defTabSz="228475">
              <a:defRPr sz="4000">
                <a:solidFill>
                  <a:srgbClr val="FFFFFF"/>
                </a:solidFill>
                <a:effectLst>
                  <a:outerShdw blurRad="38100" dist="12700" dir="5400000" rotWithShape="0">
                    <a:srgbClr val="000000">
                      <a:alpha val="50000"/>
                    </a:srgbClr>
                  </a:outerShdw>
                </a:effectLst>
              </a:defRPr>
            </a:pPr>
            <a:endParaRPr sz="1999">
              <a:solidFill>
                <a:srgbClr val="FFFFFF"/>
              </a:solidFill>
              <a:effectLst>
                <a:outerShdw blurRad="38100" dist="12700" dir="5400000" rotWithShape="0">
                  <a:srgbClr val="000000">
                    <a:alpha val="50000"/>
                  </a:srgbClr>
                </a:outerShdw>
              </a:effectLst>
              <a:latin typeface="Univers Light" panose="020B0403020202020204" pitchFamily="34" charset="0"/>
            </a:endParaRPr>
          </a:p>
        </p:txBody>
      </p:sp>
      <p:sp>
        <p:nvSpPr>
          <p:cNvPr id="21" name="Shape">
            <a:extLst>
              <a:ext uri="{FF2B5EF4-FFF2-40B4-BE49-F238E27FC236}">
                <a16:creationId xmlns:a16="http://schemas.microsoft.com/office/drawing/2014/main" id="{BE1C1E5E-B1FB-7186-ED37-DFB31D08E453}"/>
              </a:ext>
            </a:extLst>
          </p:cNvPr>
          <p:cNvSpPr/>
          <p:nvPr userDrawn="1"/>
        </p:nvSpPr>
        <p:spPr>
          <a:xfrm>
            <a:off x="10407192" y="6618423"/>
            <a:ext cx="880747" cy="155544"/>
          </a:xfrm>
          <a:custGeom>
            <a:avLst/>
            <a:gdLst/>
            <a:ahLst/>
            <a:cxnLst>
              <a:cxn ang="0">
                <a:pos x="wd2" y="hd2"/>
              </a:cxn>
              <a:cxn ang="5400000">
                <a:pos x="wd2" y="hd2"/>
              </a:cxn>
              <a:cxn ang="10800000">
                <a:pos x="wd2" y="hd2"/>
              </a:cxn>
              <a:cxn ang="16200000">
                <a:pos x="wd2" y="hd2"/>
              </a:cxn>
            </a:cxnLst>
            <a:rect l="0" t="0" r="r" b="b"/>
            <a:pathLst>
              <a:path w="21600" h="21600" extrusionOk="0">
                <a:moveTo>
                  <a:pt x="10009" y="0"/>
                </a:moveTo>
                <a:cubicBezTo>
                  <a:pt x="10009" y="99"/>
                  <a:pt x="10007" y="892"/>
                  <a:pt x="10001" y="1487"/>
                </a:cubicBezTo>
                <a:cubicBezTo>
                  <a:pt x="9996" y="2086"/>
                  <a:pt x="9988" y="2589"/>
                  <a:pt x="9977" y="2990"/>
                </a:cubicBezTo>
                <a:cubicBezTo>
                  <a:pt x="9963" y="3718"/>
                  <a:pt x="9935" y="4199"/>
                  <a:pt x="9894" y="4430"/>
                </a:cubicBezTo>
                <a:cubicBezTo>
                  <a:pt x="9852" y="4665"/>
                  <a:pt x="9770" y="4801"/>
                  <a:pt x="9645" y="4839"/>
                </a:cubicBezTo>
                <a:cubicBezTo>
                  <a:pt x="9595" y="4862"/>
                  <a:pt x="9522" y="4876"/>
                  <a:pt x="9426" y="4884"/>
                </a:cubicBezTo>
                <a:cubicBezTo>
                  <a:pt x="9371" y="4891"/>
                  <a:pt x="9384" y="4896"/>
                  <a:pt x="9344" y="4896"/>
                </a:cubicBezTo>
                <a:lnTo>
                  <a:pt x="9344" y="6855"/>
                </a:lnTo>
                <a:lnTo>
                  <a:pt x="9940" y="6855"/>
                </a:lnTo>
                <a:lnTo>
                  <a:pt x="9940" y="9573"/>
                </a:lnTo>
                <a:lnTo>
                  <a:pt x="9940" y="9573"/>
                </a:lnTo>
                <a:lnTo>
                  <a:pt x="9940" y="17585"/>
                </a:lnTo>
                <a:cubicBezTo>
                  <a:pt x="9940" y="19936"/>
                  <a:pt x="10178" y="21278"/>
                  <a:pt x="10593" y="21278"/>
                </a:cubicBezTo>
                <a:lnTo>
                  <a:pt x="11307" y="21278"/>
                </a:lnTo>
                <a:lnTo>
                  <a:pt x="11307" y="19061"/>
                </a:lnTo>
                <a:lnTo>
                  <a:pt x="10806" y="19044"/>
                </a:lnTo>
                <a:cubicBezTo>
                  <a:pt x="10610" y="19044"/>
                  <a:pt x="10539" y="18642"/>
                  <a:pt x="10539" y="17531"/>
                </a:cubicBezTo>
                <a:lnTo>
                  <a:pt x="10539" y="6855"/>
                </a:lnTo>
                <a:lnTo>
                  <a:pt x="11307" y="6855"/>
                </a:lnTo>
                <a:lnTo>
                  <a:pt x="11307" y="4463"/>
                </a:lnTo>
                <a:lnTo>
                  <a:pt x="10539" y="4463"/>
                </a:lnTo>
                <a:lnTo>
                  <a:pt x="10539" y="0"/>
                </a:lnTo>
                <a:lnTo>
                  <a:pt x="10009" y="0"/>
                </a:lnTo>
                <a:close/>
                <a:moveTo>
                  <a:pt x="20302" y="0"/>
                </a:moveTo>
                <a:cubicBezTo>
                  <a:pt x="20302" y="99"/>
                  <a:pt x="20299" y="892"/>
                  <a:pt x="20294" y="1487"/>
                </a:cubicBezTo>
                <a:cubicBezTo>
                  <a:pt x="20289" y="2086"/>
                  <a:pt x="20281" y="2589"/>
                  <a:pt x="20270" y="2990"/>
                </a:cubicBezTo>
                <a:cubicBezTo>
                  <a:pt x="20255" y="3718"/>
                  <a:pt x="20228" y="4199"/>
                  <a:pt x="20187" y="4430"/>
                </a:cubicBezTo>
                <a:cubicBezTo>
                  <a:pt x="20146" y="4665"/>
                  <a:pt x="20063" y="4801"/>
                  <a:pt x="19938" y="4839"/>
                </a:cubicBezTo>
                <a:cubicBezTo>
                  <a:pt x="19888" y="4862"/>
                  <a:pt x="19815" y="4876"/>
                  <a:pt x="19719" y="4884"/>
                </a:cubicBezTo>
                <a:cubicBezTo>
                  <a:pt x="19664" y="4891"/>
                  <a:pt x="19677" y="4896"/>
                  <a:pt x="19638" y="4896"/>
                </a:cubicBezTo>
                <a:lnTo>
                  <a:pt x="19638" y="6855"/>
                </a:lnTo>
                <a:lnTo>
                  <a:pt x="20233" y="6855"/>
                </a:lnTo>
                <a:lnTo>
                  <a:pt x="20233" y="9573"/>
                </a:lnTo>
                <a:lnTo>
                  <a:pt x="20233" y="9573"/>
                </a:lnTo>
                <a:lnTo>
                  <a:pt x="20233" y="17585"/>
                </a:lnTo>
                <a:cubicBezTo>
                  <a:pt x="20233" y="19936"/>
                  <a:pt x="20471" y="21278"/>
                  <a:pt x="20886" y="21278"/>
                </a:cubicBezTo>
                <a:lnTo>
                  <a:pt x="21600" y="21278"/>
                </a:lnTo>
                <a:lnTo>
                  <a:pt x="21600" y="19061"/>
                </a:lnTo>
                <a:lnTo>
                  <a:pt x="21099" y="19044"/>
                </a:lnTo>
                <a:cubicBezTo>
                  <a:pt x="20903" y="19044"/>
                  <a:pt x="20832" y="18642"/>
                  <a:pt x="20832" y="17531"/>
                </a:cubicBezTo>
                <a:lnTo>
                  <a:pt x="20832" y="6855"/>
                </a:lnTo>
                <a:lnTo>
                  <a:pt x="21600" y="6855"/>
                </a:lnTo>
                <a:lnTo>
                  <a:pt x="21600" y="4463"/>
                </a:lnTo>
                <a:lnTo>
                  <a:pt x="20832" y="4463"/>
                </a:lnTo>
                <a:lnTo>
                  <a:pt x="20832" y="0"/>
                </a:lnTo>
                <a:lnTo>
                  <a:pt x="20302" y="0"/>
                </a:lnTo>
                <a:close/>
                <a:moveTo>
                  <a:pt x="1492" y="4127"/>
                </a:moveTo>
                <a:cubicBezTo>
                  <a:pt x="668" y="4127"/>
                  <a:pt x="0" y="7722"/>
                  <a:pt x="0" y="12864"/>
                </a:cubicBezTo>
                <a:cubicBezTo>
                  <a:pt x="0" y="18005"/>
                  <a:pt x="668" y="21600"/>
                  <a:pt x="1492" y="21600"/>
                </a:cubicBezTo>
                <a:cubicBezTo>
                  <a:pt x="2326" y="21600"/>
                  <a:pt x="2981" y="18005"/>
                  <a:pt x="2981" y="12864"/>
                </a:cubicBezTo>
                <a:cubicBezTo>
                  <a:pt x="2981" y="7722"/>
                  <a:pt x="2320" y="4127"/>
                  <a:pt x="1492" y="4127"/>
                </a:cubicBezTo>
                <a:close/>
                <a:moveTo>
                  <a:pt x="5029" y="4127"/>
                </a:moveTo>
                <a:cubicBezTo>
                  <a:pt x="4441" y="4127"/>
                  <a:pt x="4082" y="6042"/>
                  <a:pt x="3914" y="9671"/>
                </a:cubicBezTo>
                <a:lnTo>
                  <a:pt x="3914" y="4463"/>
                </a:lnTo>
                <a:lnTo>
                  <a:pt x="3354" y="4463"/>
                </a:lnTo>
                <a:lnTo>
                  <a:pt x="3354" y="21278"/>
                </a:lnTo>
                <a:lnTo>
                  <a:pt x="3969" y="21278"/>
                </a:lnTo>
                <a:lnTo>
                  <a:pt x="3969" y="11637"/>
                </a:lnTo>
                <a:cubicBezTo>
                  <a:pt x="3969" y="9722"/>
                  <a:pt x="4194" y="7017"/>
                  <a:pt x="4740" y="7017"/>
                </a:cubicBezTo>
                <a:cubicBezTo>
                  <a:pt x="5151" y="7017"/>
                  <a:pt x="5359" y="8780"/>
                  <a:pt x="5359" y="11015"/>
                </a:cubicBezTo>
                <a:lnTo>
                  <a:pt x="5359" y="21278"/>
                </a:lnTo>
                <a:lnTo>
                  <a:pt x="5974" y="21278"/>
                </a:lnTo>
                <a:lnTo>
                  <a:pt x="5974" y="9739"/>
                </a:lnTo>
                <a:cubicBezTo>
                  <a:pt x="5974" y="5993"/>
                  <a:pt x="5559" y="4127"/>
                  <a:pt x="5029" y="4127"/>
                </a:cubicBezTo>
                <a:close/>
                <a:moveTo>
                  <a:pt x="7817" y="4127"/>
                </a:moveTo>
                <a:cubicBezTo>
                  <a:pt x="6966" y="4127"/>
                  <a:pt x="6364" y="7654"/>
                  <a:pt x="6364" y="12998"/>
                </a:cubicBezTo>
                <a:cubicBezTo>
                  <a:pt x="6364" y="17854"/>
                  <a:pt x="6868" y="21600"/>
                  <a:pt x="7835" y="21600"/>
                </a:cubicBezTo>
                <a:cubicBezTo>
                  <a:pt x="8752" y="21600"/>
                  <a:pt x="9182" y="18234"/>
                  <a:pt x="9208" y="15227"/>
                </a:cubicBezTo>
                <a:lnTo>
                  <a:pt x="8580" y="15227"/>
                </a:lnTo>
                <a:cubicBezTo>
                  <a:pt x="8535" y="17646"/>
                  <a:pt x="8360" y="19131"/>
                  <a:pt x="7841" y="19131"/>
                </a:cubicBezTo>
                <a:cubicBezTo>
                  <a:pt x="7322" y="19131"/>
                  <a:pt x="7049" y="16846"/>
                  <a:pt x="7049" y="13066"/>
                </a:cubicBezTo>
                <a:lnTo>
                  <a:pt x="7049" y="12763"/>
                </a:lnTo>
                <a:lnTo>
                  <a:pt x="9226" y="12763"/>
                </a:lnTo>
                <a:cubicBezTo>
                  <a:pt x="9208" y="7453"/>
                  <a:pt x="8731" y="4127"/>
                  <a:pt x="7817" y="4127"/>
                </a:cubicBezTo>
                <a:close/>
                <a:moveTo>
                  <a:pt x="18199" y="4137"/>
                </a:moveTo>
                <a:cubicBezTo>
                  <a:pt x="17553" y="4137"/>
                  <a:pt x="17102" y="5916"/>
                  <a:pt x="17102" y="9039"/>
                </a:cubicBezTo>
                <a:cubicBezTo>
                  <a:pt x="17102" y="15321"/>
                  <a:pt x="18863" y="12568"/>
                  <a:pt x="18863" y="16660"/>
                </a:cubicBezTo>
                <a:cubicBezTo>
                  <a:pt x="18863" y="18039"/>
                  <a:pt x="18632" y="18913"/>
                  <a:pt x="18282" y="18913"/>
                </a:cubicBezTo>
                <a:cubicBezTo>
                  <a:pt x="17888" y="18913"/>
                  <a:pt x="17655" y="17948"/>
                  <a:pt x="17613" y="16470"/>
                </a:cubicBezTo>
                <a:lnTo>
                  <a:pt x="17003" y="16470"/>
                </a:lnTo>
                <a:cubicBezTo>
                  <a:pt x="17039" y="19560"/>
                  <a:pt x="17537" y="21600"/>
                  <a:pt x="18282" y="21600"/>
                </a:cubicBezTo>
                <a:cubicBezTo>
                  <a:pt x="18946" y="21600"/>
                  <a:pt x="19444" y="19818"/>
                  <a:pt x="19444" y="16493"/>
                </a:cubicBezTo>
                <a:cubicBezTo>
                  <a:pt x="19444" y="10213"/>
                  <a:pt x="17683" y="12936"/>
                  <a:pt x="17683" y="8870"/>
                </a:cubicBezTo>
                <a:cubicBezTo>
                  <a:pt x="17683" y="7631"/>
                  <a:pt x="17891" y="6822"/>
                  <a:pt x="18199" y="6822"/>
                </a:cubicBezTo>
                <a:cubicBezTo>
                  <a:pt x="18561" y="6822"/>
                  <a:pt x="18760" y="7727"/>
                  <a:pt x="18784" y="9171"/>
                </a:cubicBezTo>
                <a:lnTo>
                  <a:pt x="19390" y="9171"/>
                </a:lnTo>
                <a:cubicBezTo>
                  <a:pt x="19378" y="6184"/>
                  <a:pt x="18934" y="4137"/>
                  <a:pt x="18199" y="4137"/>
                </a:cubicBezTo>
                <a:close/>
                <a:moveTo>
                  <a:pt x="11815" y="4461"/>
                </a:moveTo>
                <a:lnTo>
                  <a:pt x="11815" y="21276"/>
                </a:lnTo>
                <a:lnTo>
                  <a:pt x="12426" y="21276"/>
                </a:lnTo>
                <a:lnTo>
                  <a:pt x="12426" y="13672"/>
                </a:lnTo>
                <a:cubicBezTo>
                  <a:pt x="12426" y="13086"/>
                  <a:pt x="12433" y="12500"/>
                  <a:pt x="12451" y="11922"/>
                </a:cubicBezTo>
                <a:cubicBezTo>
                  <a:pt x="12541" y="8873"/>
                  <a:pt x="12819" y="7815"/>
                  <a:pt x="13253" y="7815"/>
                </a:cubicBezTo>
                <a:cubicBezTo>
                  <a:pt x="13325" y="7815"/>
                  <a:pt x="13405" y="7850"/>
                  <a:pt x="13611" y="7916"/>
                </a:cubicBezTo>
                <a:lnTo>
                  <a:pt x="13611" y="7519"/>
                </a:lnTo>
                <a:lnTo>
                  <a:pt x="13611" y="4463"/>
                </a:lnTo>
                <a:lnTo>
                  <a:pt x="13188" y="4463"/>
                </a:lnTo>
                <a:cubicBezTo>
                  <a:pt x="12921" y="4463"/>
                  <a:pt x="12698" y="5361"/>
                  <a:pt x="12580" y="6714"/>
                </a:cubicBezTo>
                <a:lnTo>
                  <a:pt x="12580" y="6716"/>
                </a:lnTo>
                <a:cubicBezTo>
                  <a:pt x="12488" y="7619"/>
                  <a:pt x="12377" y="9663"/>
                  <a:pt x="12373" y="9737"/>
                </a:cubicBezTo>
                <a:lnTo>
                  <a:pt x="12373" y="4461"/>
                </a:lnTo>
                <a:lnTo>
                  <a:pt x="11815" y="4461"/>
                </a:lnTo>
                <a:close/>
                <a:moveTo>
                  <a:pt x="14008" y="4463"/>
                </a:moveTo>
                <a:lnTo>
                  <a:pt x="14008" y="15988"/>
                </a:lnTo>
                <a:cubicBezTo>
                  <a:pt x="14008" y="19735"/>
                  <a:pt x="14411" y="21600"/>
                  <a:pt x="14927" y="21600"/>
                </a:cubicBezTo>
                <a:cubicBezTo>
                  <a:pt x="15500" y="21600"/>
                  <a:pt x="15850" y="19685"/>
                  <a:pt x="15986" y="16056"/>
                </a:cubicBezTo>
                <a:lnTo>
                  <a:pt x="15986" y="21278"/>
                </a:lnTo>
                <a:lnTo>
                  <a:pt x="16571" y="21278"/>
                </a:lnTo>
                <a:lnTo>
                  <a:pt x="16571" y="4463"/>
                </a:lnTo>
                <a:lnTo>
                  <a:pt x="15960" y="4463"/>
                </a:lnTo>
                <a:lnTo>
                  <a:pt x="15960" y="14090"/>
                </a:lnTo>
                <a:cubicBezTo>
                  <a:pt x="15960" y="16005"/>
                  <a:pt x="15740" y="18711"/>
                  <a:pt x="15209" y="18711"/>
                </a:cubicBezTo>
                <a:cubicBezTo>
                  <a:pt x="14809" y="18711"/>
                  <a:pt x="14619" y="16947"/>
                  <a:pt x="14619" y="14712"/>
                </a:cubicBezTo>
                <a:lnTo>
                  <a:pt x="14619" y="4463"/>
                </a:lnTo>
                <a:lnTo>
                  <a:pt x="14008" y="4463"/>
                </a:lnTo>
                <a:close/>
                <a:moveTo>
                  <a:pt x="1498" y="6411"/>
                </a:moveTo>
                <a:cubicBezTo>
                  <a:pt x="1993" y="6411"/>
                  <a:pt x="2299" y="8596"/>
                  <a:pt x="2299" y="12864"/>
                </a:cubicBezTo>
                <a:cubicBezTo>
                  <a:pt x="2299" y="16846"/>
                  <a:pt x="1993" y="19281"/>
                  <a:pt x="1498" y="19281"/>
                </a:cubicBezTo>
                <a:cubicBezTo>
                  <a:pt x="1006" y="19281"/>
                  <a:pt x="682" y="16846"/>
                  <a:pt x="682" y="12864"/>
                </a:cubicBezTo>
                <a:cubicBezTo>
                  <a:pt x="682" y="8596"/>
                  <a:pt x="1006" y="6411"/>
                  <a:pt x="1498" y="6411"/>
                </a:cubicBezTo>
                <a:close/>
                <a:moveTo>
                  <a:pt x="7823" y="6596"/>
                </a:moveTo>
                <a:cubicBezTo>
                  <a:pt x="8313" y="6596"/>
                  <a:pt x="8530" y="8704"/>
                  <a:pt x="8549" y="10926"/>
                </a:cubicBezTo>
                <a:lnTo>
                  <a:pt x="7078" y="10926"/>
                </a:lnTo>
                <a:cubicBezTo>
                  <a:pt x="7154" y="8079"/>
                  <a:pt x="7412" y="6596"/>
                  <a:pt x="7823" y="6596"/>
                </a:cubicBezTo>
                <a:close/>
              </a:path>
            </a:pathLst>
          </a:custGeom>
          <a:solidFill>
            <a:srgbClr val="55A05E"/>
          </a:solidFill>
          <a:ln w="12700">
            <a:miter lim="400000"/>
          </a:ln>
        </p:spPr>
        <p:txBody>
          <a:bodyPr lIns="0" tIns="0" rIns="0" bIns="0" anchor="ctr"/>
          <a:lstStyle/>
          <a:p>
            <a:pPr algn="l" defTabSz="228509">
              <a:defRPr sz="1200"/>
            </a:pPr>
            <a:endParaRPr sz="600">
              <a:latin typeface="Univers Light" panose="020B0403020202020204" pitchFamily="34" charset="0"/>
            </a:endParaRPr>
          </a:p>
        </p:txBody>
      </p:sp>
      <p:sp>
        <p:nvSpPr>
          <p:cNvPr id="23" name="Title Placeholder 22">
            <a:extLst>
              <a:ext uri="{FF2B5EF4-FFF2-40B4-BE49-F238E27FC236}">
                <a16:creationId xmlns:a16="http://schemas.microsoft.com/office/drawing/2014/main" id="{B7A93C7C-1D69-C361-FB97-48547BEB8CB2}"/>
              </a:ext>
            </a:extLst>
          </p:cNvPr>
          <p:cNvSpPr>
            <a:spLocks noGrp="1"/>
          </p:cNvSpPr>
          <p:nvPr>
            <p:ph type="title"/>
          </p:nvPr>
        </p:nvSpPr>
        <p:spPr>
          <a:xfrm>
            <a:off x="304800" y="576072"/>
            <a:ext cx="11544300" cy="638176"/>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31E1775B-3730-886F-FCC5-82C9BC9F5B11}"/>
              </a:ext>
            </a:extLst>
          </p:cNvPr>
          <p:cNvSpPr>
            <a:spLocks noGrp="1"/>
          </p:cNvSpPr>
          <p:nvPr>
            <p:ph type="body" idx="1"/>
          </p:nvPr>
        </p:nvSpPr>
        <p:spPr>
          <a:xfrm>
            <a:off x="304800" y="2057400"/>
            <a:ext cx="11544300" cy="436591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 2022 OneTrust, LLC. All Rights Reserved.">
            <a:extLst>
              <a:ext uri="{FF2B5EF4-FFF2-40B4-BE49-F238E27FC236}">
                <a16:creationId xmlns:a16="http://schemas.microsoft.com/office/drawing/2014/main" id="{47598685-EDD1-748B-6D7F-54FD4F081B70}"/>
              </a:ext>
            </a:extLst>
          </p:cNvPr>
          <p:cNvSpPr txBox="1"/>
          <p:nvPr userDrawn="1"/>
        </p:nvSpPr>
        <p:spPr>
          <a:xfrm>
            <a:off x="323141" y="6589118"/>
            <a:ext cx="3169804" cy="2205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390" tIns="25390" rIns="25390" bIns="25390" anchor="ctr">
            <a:spAutoFit/>
          </a:bodyPr>
          <a:lstStyle>
            <a:defPPr>
              <a:defRPr lang="en-US"/>
            </a:defPPr>
            <a:lvl1pPr marR="0" lvl="0" indent="0" defTabSz="457200" fontAlgn="auto">
              <a:lnSpc>
                <a:spcPct val="100000"/>
              </a:lnSpc>
              <a:spcBef>
                <a:spcPts val="0"/>
              </a:spcBef>
              <a:spcAft>
                <a:spcPts val="0"/>
              </a:spcAft>
              <a:buClrTx/>
              <a:buSzTx/>
              <a:buFontTx/>
              <a:buNone/>
              <a:tabLst/>
              <a:defRPr kumimoji="0" sz="1100" b="0" i="0" u="none" strike="noStrike" kern="0" cap="none" spc="0" normalizeH="0" baseline="0">
                <a:ln>
                  <a:noFill/>
                </a:ln>
                <a:solidFill>
                  <a:srgbClr val="7F7F7F"/>
                </a:solidFill>
                <a:effectLst/>
                <a:uLnTx/>
                <a:uFillTx/>
                <a:latin typeface="Univers Light"/>
                <a:ea typeface="Univers Light"/>
                <a:cs typeface="Univers Light"/>
              </a:defRPr>
            </a:lvl1pPr>
          </a:lstStyle>
          <a:p>
            <a:pPr lvl="0"/>
            <a:r>
              <a:rPr noProof="0">
                <a:sym typeface="Univers Light"/>
              </a:rPr>
              <a:t>© </a:t>
            </a:r>
            <a:fld id="{3CBD1E1C-0B23-8E4E-9277-53061DC9CCBF}" type="datetimeyyyy">
              <a:rPr lang="en-US" noProof="0" smtClean="0">
                <a:sym typeface="Univers Light"/>
              </a:rPr>
              <a:t>2024</a:t>
            </a:fld>
            <a:r>
              <a:rPr noProof="0">
                <a:sym typeface="Univers Light"/>
              </a:rPr>
              <a:t> OneTrust, LLC</a:t>
            </a:r>
          </a:p>
        </p:txBody>
      </p:sp>
      <p:sp>
        <p:nvSpPr>
          <p:cNvPr id="4" name="TextBox 3">
            <a:extLst>
              <a:ext uri="{FF2B5EF4-FFF2-40B4-BE49-F238E27FC236}">
                <a16:creationId xmlns:a16="http://schemas.microsoft.com/office/drawing/2014/main" id="{B122CBA5-96DE-0425-EFE7-F599AE8FCD54}"/>
              </a:ext>
            </a:extLst>
          </p:cNvPr>
          <p:cNvSpPr txBox="1"/>
          <p:nvPr userDrawn="1"/>
        </p:nvSpPr>
        <p:spPr>
          <a:xfrm>
            <a:off x="11482434" y="6573084"/>
            <a:ext cx="509097" cy="246221"/>
          </a:xfrm>
          <a:prstGeom prst="rect">
            <a:avLst/>
          </a:prstGeom>
          <a:noFill/>
        </p:spPr>
        <p:txBody>
          <a:bodyPr wrap="square"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BB37B-1DAA-4640-8D79-39B1F1745DE7}" type="slidenum">
              <a:rPr lang="en-US" sz="1300" smtClean="0">
                <a:solidFill>
                  <a:schemeClr val="bg2">
                    <a:lumMod val="50000"/>
                  </a:schemeClr>
                </a:solidFill>
                <a:latin typeface="+mn-lt"/>
                <a:ea typeface="Open Sans Light" panose="020B0306030504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a:t>
            </a:fld>
            <a:endParaRPr lang="en-US" sz="1300">
              <a:solidFill>
                <a:schemeClr val="bg2">
                  <a:lumMod val="50000"/>
                </a:schemeClr>
              </a:solidFill>
              <a:latin typeface="+mn-lt"/>
              <a:ea typeface="Open Sans Light" panose="020B0306030504020204" pitchFamily="34" charset="0"/>
              <a:cs typeface="Arial" panose="020B0604020202020204" pitchFamily="34" charset="0"/>
            </a:endParaRPr>
          </a:p>
        </p:txBody>
      </p:sp>
    </p:spTree>
    <p:extLst>
      <p:ext uri="{BB962C8B-B14F-4D97-AF65-F5344CB8AC3E}">
        <p14:creationId xmlns:p14="http://schemas.microsoft.com/office/powerpoint/2010/main" val="2126623214"/>
      </p:ext>
    </p:extLst>
  </p:cSld>
  <p:clrMap bg1="lt1" tx1="dk1" bg2="lt2" tx2="dk2" accent1="accent1" accent2="accent2" accent3="accent3" accent4="accent4" accent5="accent5" accent6="accent6" hlink="hlink" folHlink="folHlink"/>
  <p:sldLayoutIdLst>
    <p:sldLayoutId id="2147484358" r:id="rId1"/>
    <p:sldLayoutId id="2147484359" r:id="rId2"/>
    <p:sldLayoutId id="2147484360" r:id="rId3"/>
    <p:sldLayoutId id="2147484361" r:id="rId4"/>
    <p:sldLayoutId id="2147484362" r:id="rId5"/>
    <p:sldLayoutId id="2147484363" r:id="rId6"/>
    <p:sldLayoutId id="2147484364" r:id="rId7"/>
    <p:sldLayoutId id="2147484365" r:id="rId8"/>
    <p:sldLayoutId id="2147484366" r:id="rId9"/>
    <p:sldLayoutId id="2147484367" r:id="rId10"/>
    <p:sldLayoutId id="2147484368" r:id="rId11"/>
    <p:sldLayoutId id="2147484369" r:id="rId12"/>
    <p:sldLayoutId id="2147484370" r:id="rId13"/>
    <p:sldLayoutId id="2147484371" r:id="rId14"/>
  </p:sldLayoutIdLst>
  <p:hf hdr="0" ftr="0" dt="0"/>
  <p:txStyles>
    <p:titleStyle>
      <a:lvl1pPr algn="l" defTabSz="914400" rtl="0" eaLnBrk="1" latinLnBrk="0" hangingPunct="1">
        <a:lnSpc>
          <a:spcPct val="90000"/>
        </a:lnSpc>
        <a:spcBef>
          <a:spcPct val="0"/>
        </a:spcBef>
        <a:buNone/>
        <a:defRPr sz="3200" b="0" i="0" kern="1200">
          <a:solidFill>
            <a:srgbClr val="1E2D25"/>
          </a:solidFill>
          <a:latin typeface="Univers Light" panose="020B0403020202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101614"/>
        </a:buClr>
        <a:buSzPct val="80000"/>
        <a:buFont typeface="Wingdings" pitchFamily="2" charset="2"/>
        <a:buChar char="§"/>
        <a:defRPr lang="en-US" sz="2299" b="0" i="0" kern="1200" smtClean="0">
          <a:solidFill>
            <a:srgbClr val="101614"/>
          </a:solidFill>
          <a:latin typeface="Univers Light" panose="020B0503020202020204" pitchFamily="34" charset="0"/>
          <a:ea typeface="+mn-ea"/>
          <a:cs typeface="+mn-cs"/>
        </a:defRPr>
      </a:lvl1pPr>
      <a:lvl2pPr marL="520700" indent="-169863" algn="l" defTabSz="914400" rtl="0" eaLnBrk="1" latinLnBrk="0" hangingPunct="1">
        <a:lnSpc>
          <a:spcPct val="90000"/>
        </a:lnSpc>
        <a:spcBef>
          <a:spcPts val="500"/>
        </a:spcBef>
        <a:buClr>
          <a:srgbClr val="101614"/>
        </a:buClr>
        <a:buSzPct val="80000"/>
        <a:buFont typeface="System Font Regular"/>
        <a:buChar char="-"/>
        <a:tabLst/>
        <a:defRPr lang="en-US" sz="2000" b="0" i="0" kern="1200" smtClean="0">
          <a:solidFill>
            <a:srgbClr val="101614"/>
          </a:solidFill>
          <a:latin typeface="Univers Light" panose="020B0503020202020204" pitchFamily="34" charset="0"/>
          <a:ea typeface="+mn-ea"/>
          <a:cs typeface="+mn-cs"/>
        </a:defRPr>
      </a:lvl2pPr>
      <a:lvl3pPr marL="860425" indent="-169863" algn="l" defTabSz="914400" rtl="0" eaLnBrk="1" latinLnBrk="0" hangingPunct="1">
        <a:lnSpc>
          <a:spcPct val="90000"/>
        </a:lnSpc>
        <a:spcBef>
          <a:spcPts val="500"/>
        </a:spcBef>
        <a:buClr>
          <a:srgbClr val="101614"/>
        </a:buClr>
        <a:buSzPct val="80000"/>
        <a:buFont typeface="Wingdings" pitchFamily="2" charset="2"/>
        <a:buChar char="§"/>
        <a:tabLst/>
        <a:defRPr lang="en-US" sz="1800" b="0" i="0" kern="1200" smtClean="0">
          <a:solidFill>
            <a:srgbClr val="101614"/>
          </a:solidFill>
          <a:latin typeface="Univers Light" panose="020B0503020202020204" pitchFamily="34" charset="0"/>
          <a:ea typeface="+mn-ea"/>
          <a:cs typeface="+mn-cs"/>
        </a:defRPr>
      </a:lvl3pPr>
      <a:lvl4pPr marL="1201738" indent="-171450" algn="l" defTabSz="914400" rtl="0" eaLnBrk="1" latinLnBrk="0" hangingPunct="1">
        <a:lnSpc>
          <a:spcPct val="90000"/>
        </a:lnSpc>
        <a:spcBef>
          <a:spcPts val="500"/>
        </a:spcBef>
        <a:buClr>
          <a:srgbClr val="101614"/>
        </a:buClr>
        <a:buSzPct val="80000"/>
        <a:buFont typeface="System Font Regular"/>
        <a:buChar char="-"/>
        <a:tabLst/>
        <a:defRPr lang="en-US" sz="1600" b="0" i="0" kern="1200" smtClean="0">
          <a:solidFill>
            <a:srgbClr val="101614"/>
          </a:solidFill>
          <a:latin typeface="Univers Light" panose="020B0503020202020204" pitchFamily="34" charset="0"/>
          <a:ea typeface="+mn-ea"/>
          <a:cs typeface="+mn-cs"/>
        </a:defRPr>
      </a:lvl4pPr>
      <a:lvl5pPr marL="1552575" indent="-169863" algn="l" defTabSz="914400" rtl="0" eaLnBrk="1" latinLnBrk="0" hangingPunct="1">
        <a:lnSpc>
          <a:spcPct val="90000"/>
        </a:lnSpc>
        <a:spcBef>
          <a:spcPts val="500"/>
        </a:spcBef>
        <a:buClr>
          <a:srgbClr val="101614"/>
        </a:buClr>
        <a:buSzPct val="80000"/>
        <a:buFont typeface="Wingdings" pitchFamily="2" charset="2"/>
        <a:buChar char="§"/>
        <a:tabLst/>
        <a:defRPr lang="en-US" sz="1400" b="0" i="0" kern="1200">
          <a:solidFill>
            <a:srgbClr val="101614"/>
          </a:solidFill>
          <a:latin typeface="Univers Ligh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2">
          <p15:clr>
            <a:srgbClr val="F26B43"/>
          </p15:clr>
        </p15:guide>
        <p15:guide id="9" pos="7464">
          <p15:clr>
            <a:srgbClr val="F26B43"/>
          </p15:clr>
        </p15:guide>
        <p15:guide id="14" orient="horz" pos="4128">
          <p15:clr>
            <a:srgbClr val="F26B43"/>
          </p15:clr>
        </p15:guide>
        <p15:guide id="15" orient="horz" pos="360">
          <p15:clr>
            <a:srgbClr val="F26B43"/>
          </p15:clr>
        </p15:guide>
        <p15:guide id="17" orient="horz" pos="1296">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4C3E96FA-8A56-C088-F0A4-3D3DC7407CB7}"/>
              </a:ext>
            </a:extLst>
          </p:cNvPr>
          <p:cNvGraphicFramePr>
            <a:graphicFrameLocks noChangeAspect="1"/>
          </p:cNvGraphicFramePr>
          <p:nvPr userDrawn="1">
            <p:custDataLst>
              <p:tags r:id="rId18"/>
            </p:custDataLst>
            <p:extLst>
              <p:ext uri="{D42A27DB-BD31-4B8C-83A1-F6EECF244321}">
                <p14:modId xmlns:p14="http://schemas.microsoft.com/office/powerpoint/2010/main" val="3257727089"/>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19" imgW="7772400" imgH="10058400" progId="TCLayout.ActiveDocument.1">
                  <p:embed/>
                </p:oleObj>
              </mc:Choice>
              <mc:Fallback>
                <p:oleObj name="think-cell Slide" r:id="rId19" imgW="7772400" imgH="10058400" progId="TCLayout.ActiveDocument.1">
                  <p:embed/>
                  <p:pic>
                    <p:nvPicPr>
                      <p:cNvPr id="6" name="Object 5" hidden="1">
                        <a:extLst>
                          <a:ext uri="{FF2B5EF4-FFF2-40B4-BE49-F238E27FC236}">
                            <a16:creationId xmlns:a16="http://schemas.microsoft.com/office/drawing/2014/main" id="{4C3E96FA-8A56-C088-F0A4-3D3DC7407CB7}"/>
                          </a:ext>
                        </a:extLst>
                      </p:cNvPr>
                      <p:cNvPicPr/>
                      <p:nvPr/>
                    </p:nvPicPr>
                    <p:blipFill>
                      <a:blip r:embed="rId20"/>
                      <a:stretch>
                        <a:fillRect/>
                      </a:stretch>
                    </p:blipFill>
                    <p:spPr>
                      <a:xfrm>
                        <a:off x="1588" y="1588"/>
                        <a:ext cx="1227" cy="1588"/>
                      </a:xfrm>
                      <a:prstGeom prst="rect">
                        <a:avLst/>
                      </a:prstGeom>
                    </p:spPr>
                  </p:pic>
                </p:oleObj>
              </mc:Fallback>
            </mc:AlternateContent>
          </a:graphicData>
        </a:graphic>
      </p:graphicFrame>
      <p:sp>
        <p:nvSpPr>
          <p:cNvPr id="17" name="Shape">
            <a:extLst>
              <a:ext uri="{FF2B5EF4-FFF2-40B4-BE49-F238E27FC236}">
                <a16:creationId xmlns:a16="http://schemas.microsoft.com/office/drawing/2014/main" id="{6AB9E8F0-68B3-2DA8-514B-57D4C8862743}"/>
              </a:ext>
            </a:extLst>
          </p:cNvPr>
          <p:cNvSpPr/>
          <p:nvPr userDrawn="1"/>
        </p:nvSpPr>
        <p:spPr>
          <a:xfrm>
            <a:off x="-794" y="6540783"/>
            <a:ext cx="12198096" cy="31721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65"/>
                </a:lnTo>
                <a:lnTo>
                  <a:pt x="1959" y="21565"/>
                </a:lnTo>
                <a:lnTo>
                  <a:pt x="3203" y="21565"/>
                </a:lnTo>
                <a:lnTo>
                  <a:pt x="4449" y="21565"/>
                </a:lnTo>
                <a:lnTo>
                  <a:pt x="5690" y="21565"/>
                </a:lnTo>
                <a:lnTo>
                  <a:pt x="5690" y="21600"/>
                </a:lnTo>
                <a:lnTo>
                  <a:pt x="6937" y="21600"/>
                </a:lnTo>
                <a:lnTo>
                  <a:pt x="6942" y="21600"/>
                </a:lnTo>
                <a:lnTo>
                  <a:pt x="8188" y="21600"/>
                </a:lnTo>
                <a:lnTo>
                  <a:pt x="9434" y="21600"/>
                </a:lnTo>
                <a:lnTo>
                  <a:pt x="9439" y="21600"/>
                </a:lnTo>
                <a:lnTo>
                  <a:pt x="10681" y="21600"/>
                </a:lnTo>
                <a:lnTo>
                  <a:pt x="10691" y="21600"/>
                </a:lnTo>
                <a:lnTo>
                  <a:pt x="11927" y="21600"/>
                </a:lnTo>
                <a:lnTo>
                  <a:pt x="11942" y="21600"/>
                </a:lnTo>
                <a:lnTo>
                  <a:pt x="13173" y="21600"/>
                </a:lnTo>
                <a:lnTo>
                  <a:pt x="13193" y="21600"/>
                </a:lnTo>
                <a:lnTo>
                  <a:pt x="15343" y="21600"/>
                </a:lnTo>
                <a:lnTo>
                  <a:pt x="16594" y="21600"/>
                </a:lnTo>
                <a:lnTo>
                  <a:pt x="17846" y="21600"/>
                </a:lnTo>
                <a:lnTo>
                  <a:pt x="19097" y="21600"/>
                </a:lnTo>
                <a:lnTo>
                  <a:pt x="20349" y="21600"/>
                </a:lnTo>
                <a:lnTo>
                  <a:pt x="21600" y="21600"/>
                </a:lnTo>
                <a:lnTo>
                  <a:pt x="21600" y="0"/>
                </a:lnTo>
                <a:lnTo>
                  <a:pt x="20349" y="0"/>
                </a:lnTo>
                <a:lnTo>
                  <a:pt x="19097" y="0"/>
                </a:lnTo>
                <a:lnTo>
                  <a:pt x="17846" y="0"/>
                </a:lnTo>
                <a:lnTo>
                  <a:pt x="16594" y="0"/>
                </a:lnTo>
                <a:lnTo>
                  <a:pt x="15343" y="0"/>
                </a:lnTo>
                <a:lnTo>
                  <a:pt x="13193" y="0"/>
                </a:lnTo>
                <a:lnTo>
                  <a:pt x="11942" y="0"/>
                </a:lnTo>
                <a:lnTo>
                  <a:pt x="10691" y="0"/>
                </a:lnTo>
                <a:lnTo>
                  <a:pt x="9439" y="0"/>
                </a:lnTo>
                <a:lnTo>
                  <a:pt x="8188" y="0"/>
                </a:lnTo>
                <a:lnTo>
                  <a:pt x="6942" y="0"/>
                </a:lnTo>
                <a:lnTo>
                  <a:pt x="5695" y="0"/>
                </a:lnTo>
                <a:lnTo>
                  <a:pt x="5690" y="0"/>
                </a:lnTo>
                <a:lnTo>
                  <a:pt x="4449" y="0"/>
                </a:lnTo>
                <a:lnTo>
                  <a:pt x="3203" y="0"/>
                </a:lnTo>
                <a:lnTo>
                  <a:pt x="1959" y="0"/>
                </a:lnTo>
                <a:lnTo>
                  <a:pt x="0" y="0"/>
                </a:lnTo>
                <a:close/>
              </a:path>
            </a:pathLst>
          </a:custGeom>
          <a:solidFill>
            <a:srgbClr val="000000">
              <a:alpha val="9339"/>
            </a:srgbClr>
          </a:solidFill>
          <a:ln w="12700">
            <a:miter lim="400000"/>
          </a:ln>
        </p:spPr>
        <p:txBody>
          <a:bodyPr lIns="0" tIns="0" rIns="0" bIns="0" anchor="ctr"/>
          <a:lstStyle/>
          <a:p>
            <a:pPr defTabSz="228475"/>
            <a:endParaRPr sz="600">
              <a:solidFill>
                <a:prstClr val="black"/>
              </a:solidFill>
              <a:latin typeface="Univers Light" panose="020B0403020202020204" pitchFamily="34" charset="0"/>
            </a:endParaRPr>
          </a:p>
        </p:txBody>
      </p:sp>
      <p:sp>
        <p:nvSpPr>
          <p:cNvPr id="18" name="Line">
            <a:extLst>
              <a:ext uri="{FF2B5EF4-FFF2-40B4-BE49-F238E27FC236}">
                <a16:creationId xmlns:a16="http://schemas.microsoft.com/office/drawing/2014/main" id="{BB85C95D-E555-2384-539D-9847851B77D6}"/>
              </a:ext>
            </a:extLst>
          </p:cNvPr>
          <p:cNvSpPr/>
          <p:nvPr userDrawn="1"/>
        </p:nvSpPr>
        <p:spPr>
          <a:xfrm flipV="1">
            <a:off x="11446329" y="6638556"/>
            <a:ext cx="0" cy="121675"/>
          </a:xfrm>
          <a:prstGeom prst="line">
            <a:avLst/>
          </a:prstGeom>
          <a:ln w="25400">
            <a:solidFill>
              <a:srgbClr val="7F7F7F">
                <a:alpha val="30643"/>
              </a:srgbClr>
            </a:solidFill>
            <a:miter lim="400000"/>
          </a:ln>
        </p:spPr>
        <p:txBody>
          <a:bodyPr lIns="25390" tIns="25390" rIns="25390" bIns="25390" anchor="ctr"/>
          <a:lstStyle/>
          <a:p>
            <a:pPr defTabSz="228475">
              <a:defRPr sz="4000">
                <a:solidFill>
                  <a:srgbClr val="FFFFFF"/>
                </a:solidFill>
                <a:effectLst>
                  <a:outerShdw blurRad="38100" dist="12700" dir="5400000" rotWithShape="0">
                    <a:srgbClr val="000000">
                      <a:alpha val="50000"/>
                    </a:srgbClr>
                  </a:outerShdw>
                </a:effectLst>
              </a:defRPr>
            </a:pPr>
            <a:endParaRPr sz="1999">
              <a:solidFill>
                <a:srgbClr val="FFFFFF"/>
              </a:solidFill>
              <a:effectLst>
                <a:outerShdw blurRad="38100" dist="12700" dir="5400000" rotWithShape="0">
                  <a:srgbClr val="000000">
                    <a:alpha val="50000"/>
                  </a:srgbClr>
                </a:outerShdw>
              </a:effectLst>
              <a:latin typeface="Univers Light" panose="020B0403020202020204" pitchFamily="34" charset="0"/>
            </a:endParaRPr>
          </a:p>
        </p:txBody>
      </p:sp>
      <p:sp>
        <p:nvSpPr>
          <p:cNvPr id="21" name="Shape">
            <a:extLst>
              <a:ext uri="{FF2B5EF4-FFF2-40B4-BE49-F238E27FC236}">
                <a16:creationId xmlns:a16="http://schemas.microsoft.com/office/drawing/2014/main" id="{BE1C1E5E-B1FB-7186-ED37-DFB31D08E453}"/>
              </a:ext>
            </a:extLst>
          </p:cNvPr>
          <p:cNvSpPr/>
          <p:nvPr userDrawn="1"/>
        </p:nvSpPr>
        <p:spPr>
          <a:xfrm>
            <a:off x="10407192" y="6618423"/>
            <a:ext cx="880747" cy="155544"/>
          </a:xfrm>
          <a:custGeom>
            <a:avLst/>
            <a:gdLst/>
            <a:ahLst/>
            <a:cxnLst>
              <a:cxn ang="0">
                <a:pos x="wd2" y="hd2"/>
              </a:cxn>
              <a:cxn ang="5400000">
                <a:pos x="wd2" y="hd2"/>
              </a:cxn>
              <a:cxn ang="10800000">
                <a:pos x="wd2" y="hd2"/>
              </a:cxn>
              <a:cxn ang="16200000">
                <a:pos x="wd2" y="hd2"/>
              </a:cxn>
            </a:cxnLst>
            <a:rect l="0" t="0" r="r" b="b"/>
            <a:pathLst>
              <a:path w="21600" h="21600" extrusionOk="0">
                <a:moveTo>
                  <a:pt x="10009" y="0"/>
                </a:moveTo>
                <a:cubicBezTo>
                  <a:pt x="10009" y="99"/>
                  <a:pt x="10007" y="892"/>
                  <a:pt x="10001" y="1487"/>
                </a:cubicBezTo>
                <a:cubicBezTo>
                  <a:pt x="9996" y="2086"/>
                  <a:pt x="9988" y="2589"/>
                  <a:pt x="9977" y="2990"/>
                </a:cubicBezTo>
                <a:cubicBezTo>
                  <a:pt x="9963" y="3718"/>
                  <a:pt x="9935" y="4199"/>
                  <a:pt x="9894" y="4430"/>
                </a:cubicBezTo>
                <a:cubicBezTo>
                  <a:pt x="9852" y="4665"/>
                  <a:pt x="9770" y="4801"/>
                  <a:pt x="9645" y="4839"/>
                </a:cubicBezTo>
                <a:cubicBezTo>
                  <a:pt x="9595" y="4862"/>
                  <a:pt x="9522" y="4876"/>
                  <a:pt x="9426" y="4884"/>
                </a:cubicBezTo>
                <a:cubicBezTo>
                  <a:pt x="9371" y="4891"/>
                  <a:pt x="9384" y="4896"/>
                  <a:pt x="9344" y="4896"/>
                </a:cubicBezTo>
                <a:lnTo>
                  <a:pt x="9344" y="6855"/>
                </a:lnTo>
                <a:lnTo>
                  <a:pt x="9940" y="6855"/>
                </a:lnTo>
                <a:lnTo>
                  <a:pt x="9940" y="9573"/>
                </a:lnTo>
                <a:lnTo>
                  <a:pt x="9940" y="9573"/>
                </a:lnTo>
                <a:lnTo>
                  <a:pt x="9940" y="17585"/>
                </a:lnTo>
                <a:cubicBezTo>
                  <a:pt x="9940" y="19936"/>
                  <a:pt x="10178" y="21278"/>
                  <a:pt x="10593" y="21278"/>
                </a:cubicBezTo>
                <a:lnTo>
                  <a:pt x="11307" y="21278"/>
                </a:lnTo>
                <a:lnTo>
                  <a:pt x="11307" y="19061"/>
                </a:lnTo>
                <a:lnTo>
                  <a:pt x="10806" y="19044"/>
                </a:lnTo>
                <a:cubicBezTo>
                  <a:pt x="10610" y="19044"/>
                  <a:pt x="10539" y="18642"/>
                  <a:pt x="10539" y="17531"/>
                </a:cubicBezTo>
                <a:lnTo>
                  <a:pt x="10539" y="6855"/>
                </a:lnTo>
                <a:lnTo>
                  <a:pt x="11307" y="6855"/>
                </a:lnTo>
                <a:lnTo>
                  <a:pt x="11307" y="4463"/>
                </a:lnTo>
                <a:lnTo>
                  <a:pt x="10539" y="4463"/>
                </a:lnTo>
                <a:lnTo>
                  <a:pt x="10539" y="0"/>
                </a:lnTo>
                <a:lnTo>
                  <a:pt x="10009" y="0"/>
                </a:lnTo>
                <a:close/>
                <a:moveTo>
                  <a:pt x="20302" y="0"/>
                </a:moveTo>
                <a:cubicBezTo>
                  <a:pt x="20302" y="99"/>
                  <a:pt x="20299" y="892"/>
                  <a:pt x="20294" y="1487"/>
                </a:cubicBezTo>
                <a:cubicBezTo>
                  <a:pt x="20289" y="2086"/>
                  <a:pt x="20281" y="2589"/>
                  <a:pt x="20270" y="2990"/>
                </a:cubicBezTo>
                <a:cubicBezTo>
                  <a:pt x="20255" y="3718"/>
                  <a:pt x="20228" y="4199"/>
                  <a:pt x="20187" y="4430"/>
                </a:cubicBezTo>
                <a:cubicBezTo>
                  <a:pt x="20146" y="4665"/>
                  <a:pt x="20063" y="4801"/>
                  <a:pt x="19938" y="4839"/>
                </a:cubicBezTo>
                <a:cubicBezTo>
                  <a:pt x="19888" y="4862"/>
                  <a:pt x="19815" y="4876"/>
                  <a:pt x="19719" y="4884"/>
                </a:cubicBezTo>
                <a:cubicBezTo>
                  <a:pt x="19664" y="4891"/>
                  <a:pt x="19677" y="4896"/>
                  <a:pt x="19638" y="4896"/>
                </a:cubicBezTo>
                <a:lnTo>
                  <a:pt x="19638" y="6855"/>
                </a:lnTo>
                <a:lnTo>
                  <a:pt x="20233" y="6855"/>
                </a:lnTo>
                <a:lnTo>
                  <a:pt x="20233" y="9573"/>
                </a:lnTo>
                <a:lnTo>
                  <a:pt x="20233" y="9573"/>
                </a:lnTo>
                <a:lnTo>
                  <a:pt x="20233" y="17585"/>
                </a:lnTo>
                <a:cubicBezTo>
                  <a:pt x="20233" y="19936"/>
                  <a:pt x="20471" y="21278"/>
                  <a:pt x="20886" y="21278"/>
                </a:cubicBezTo>
                <a:lnTo>
                  <a:pt x="21600" y="21278"/>
                </a:lnTo>
                <a:lnTo>
                  <a:pt x="21600" y="19061"/>
                </a:lnTo>
                <a:lnTo>
                  <a:pt x="21099" y="19044"/>
                </a:lnTo>
                <a:cubicBezTo>
                  <a:pt x="20903" y="19044"/>
                  <a:pt x="20832" y="18642"/>
                  <a:pt x="20832" y="17531"/>
                </a:cubicBezTo>
                <a:lnTo>
                  <a:pt x="20832" y="6855"/>
                </a:lnTo>
                <a:lnTo>
                  <a:pt x="21600" y="6855"/>
                </a:lnTo>
                <a:lnTo>
                  <a:pt x="21600" y="4463"/>
                </a:lnTo>
                <a:lnTo>
                  <a:pt x="20832" y="4463"/>
                </a:lnTo>
                <a:lnTo>
                  <a:pt x="20832" y="0"/>
                </a:lnTo>
                <a:lnTo>
                  <a:pt x="20302" y="0"/>
                </a:lnTo>
                <a:close/>
                <a:moveTo>
                  <a:pt x="1492" y="4127"/>
                </a:moveTo>
                <a:cubicBezTo>
                  <a:pt x="668" y="4127"/>
                  <a:pt x="0" y="7722"/>
                  <a:pt x="0" y="12864"/>
                </a:cubicBezTo>
                <a:cubicBezTo>
                  <a:pt x="0" y="18005"/>
                  <a:pt x="668" y="21600"/>
                  <a:pt x="1492" y="21600"/>
                </a:cubicBezTo>
                <a:cubicBezTo>
                  <a:pt x="2326" y="21600"/>
                  <a:pt x="2981" y="18005"/>
                  <a:pt x="2981" y="12864"/>
                </a:cubicBezTo>
                <a:cubicBezTo>
                  <a:pt x="2981" y="7722"/>
                  <a:pt x="2320" y="4127"/>
                  <a:pt x="1492" y="4127"/>
                </a:cubicBezTo>
                <a:close/>
                <a:moveTo>
                  <a:pt x="5029" y="4127"/>
                </a:moveTo>
                <a:cubicBezTo>
                  <a:pt x="4441" y="4127"/>
                  <a:pt x="4082" y="6042"/>
                  <a:pt x="3914" y="9671"/>
                </a:cubicBezTo>
                <a:lnTo>
                  <a:pt x="3914" y="4463"/>
                </a:lnTo>
                <a:lnTo>
                  <a:pt x="3354" y="4463"/>
                </a:lnTo>
                <a:lnTo>
                  <a:pt x="3354" y="21278"/>
                </a:lnTo>
                <a:lnTo>
                  <a:pt x="3969" y="21278"/>
                </a:lnTo>
                <a:lnTo>
                  <a:pt x="3969" y="11637"/>
                </a:lnTo>
                <a:cubicBezTo>
                  <a:pt x="3969" y="9722"/>
                  <a:pt x="4194" y="7017"/>
                  <a:pt x="4740" y="7017"/>
                </a:cubicBezTo>
                <a:cubicBezTo>
                  <a:pt x="5151" y="7017"/>
                  <a:pt x="5359" y="8780"/>
                  <a:pt x="5359" y="11015"/>
                </a:cubicBezTo>
                <a:lnTo>
                  <a:pt x="5359" y="21278"/>
                </a:lnTo>
                <a:lnTo>
                  <a:pt x="5974" y="21278"/>
                </a:lnTo>
                <a:lnTo>
                  <a:pt x="5974" y="9739"/>
                </a:lnTo>
                <a:cubicBezTo>
                  <a:pt x="5974" y="5993"/>
                  <a:pt x="5559" y="4127"/>
                  <a:pt x="5029" y="4127"/>
                </a:cubicBezTo>
                <a:close/>
                <a:moveTo>
                  <a:pt x="7817" y="4127"/>
                </a:moveTo>
                <a:cubicBezTo>
                  <a:pt x="6966" y="4127"/>
                  <a:pt x="6364" y="7654"/>
                  <a:pt x="6364" y="12998"/>
                </a:cubicBezTo>
                <a:cubicBezTo>
                  <a:pt x="6364" y="17854"/>
                  <a:pt x="6868" y="21600"/>
                  <a:pt x="7835" y="21600"/>
                </a:cubicBezTo>
                <a:cubicBezTo>
                  <a:pt x="8752" y="21600"/>
                  <a:pt x="9182" y="18234"/>
                  <a:pt x="9208" y="15227"/>
                </a:cubicBezTo>
                <a:lnTo>
                  <a:pt x="8580" y="15227"/>
                </a:lnTo>
                <a:cubicBezTo>
                  <a:pt x="8535" y="17646"/>
                  <a:pt x="8360" y="19131"/>
                  <a:pt x="7841" y="19131"/>
                </a:cubicBezTo>
                <a:cubicBezTo>
                  <a:pt x="7322" y="19131"/>
                  <a:pt x="7049" y="16846"/>
                  <a:pt x="7049" y="13066"/>
                </a:cubicBezTo>
                <a:lnTo>
                  <a:pt x="7049" y="12763"/>
                </a:lnTo>
                <a:lnTo>
                  <a:pt x="9226" y="12763"/>
                </a:lnTo>
                <a:cubicBezTo>
                  <a:pt x="9208" y="7453"/>
                  <a:pt x="8731" y="4127"/>
                  <a:pt x="7817" y="4127"/>
                </a:cubicBezTo>
                <a:close/>
                <a:moveTo>
                  <a:pt x="18199" y="4137"/>
                </a:moveTo>
                <a:cubicBezTo>
                  <a:pt x="17553" y="4137"/>
                  <a:pt x="17102" y="5916"/>
                  <a:pt x="17102" y="9039"/>
                </a:cubicBezTo>
                <a:cubicBezTo>
                  <a:pt x="17102" y="15321"/>
                  <a:pt x="18863" y="12568"/>
                  <a:pt x="18863" y="16660"/>
                </a:cubicBezTo>
                <a:cubicBezTo>
                  <a:pt x="18863" y="18039"/>
                  <a:pt x="18632" y="18913"/>
                  <a:pt x="18282" y="18913"/>
                </a:cubicBezTo>
                <a:cubicBezTo>
                  <a:pt x="17888" y="18913"/>
                  <a:pt x="17655" y="17948"/>
                  <a:pt x="17613" y="16470"/>
                </a:cubicBezTo>
                <a:lnTo>
                  <a:pt x="17003" y="16470"/>
                </a:lnTo>
                <a:cubicBezTo>
                  <a:pt x="17039" y="19560"/>
                  <a:pt x="17537" y="21600"/>
                  <a:pt x="18282" y="21600"/>
                </a:cubicBezTo>
                <a:cubicBezTo>
                  <a:pt x="18946" y="21600"/>
                  <a:pt x="19444" y="19818"/>
                  <a:pt x="19444" y="16493"/>
                </a:cubicBezTo>
                <a:cubicBezTo>
                  <a:pt x="19444" y="10213"/>
                  <a:pt x="17683" y="12936"/>
                  <a:pt x="17683" y="8870"/>
                </a:cubicBezTo>
                <a:cubicBezTo>
                  <a:pt x="17683" y="7631"/>
                  <a:pt x="17891" y="6822"/>
                  <a:pt x="18199" y="6822"/>
                </a:cubicBezTo>
                <a:cubicBezTo>
                  <a:pt x="18561" y="6822"/>
                  <a:pt x="18760" y="7727"/>
                  <a:pt x="18784" y="9171"/>
                </a:cubicBezTo>
                <a:lnTo>
                  <a:pt x="19390" y="9171"/>
                </a:lnTo>
                <a:cubicBezTo>
                  <a:pt x="19378" y="6184"/>
                  <a:pt x="18934" y="4137"/>
                  <a:pt x="18199" y="4137"/>
                </a:cubicBezTo>
                <a:close/>
                <a:moveTo>
                  <a:pt x="11815" y="4461"/>
                </a:moveTo>
                <a:lnTo>
                  <a:pt x="11815" y="21276"/>
                </a:lnTo>
                <a:lnTo>
                  <a:pt x="12426" y="21276"/>
                </a:lnTo>
                <a:lnTo>
                  <a:pt x="12426" y="13672"/>
                </a:lnTo>
                <a:cubicBezTo>
                  <a:pt x="12426" y="13086"/>
                  <a:pt x="12433" y="12500"/>
                  <a:pt x="12451" y="11922"/>
                </a:cubicBezTo>
                <a:cubicBezTo>
                  <a:pt x="12541" y="8873"/>
                  <a:pt x="12819" y="7815"/>
                  <a:pt x="13253" y="7815"/>
                </a:cubicBezTo>
                <a:cubicBezTo>
                  <a:pt x="13325" y="7815"/>
                  <a:pt x="13405" y="7850"/>
                  <a:pt x="13611" y="7916"/>
                </a:cubicBezTo>
                <a:lnTo>
                  <a:pt x="13611" y="7519"/>
                </a:lnTo>
                <a:lnTo>
                  <a:pt x="13611" y="4463"/>
                </a:lnTo>
                <a:lnTo>
                  <a:pt x="13188" y="4463"/>
                </a:lnTo>
                <a:cubicBezTo>
                  <a:pt x="12921" y="4463"/>
                  <a:pt x="12698" y="5361"/>
                  <a:pt x="12580" y="6714"/>
                </a:cubicBezTo>
                <a:lnTo>
                  <a:pt x="12580" y="6716"/>
                </a:lnTo>
                <a:cubicBezTo>
                  <a:pt x="12488" y="7619"/>
                  <a:pt x="12377" y="9663"/>
                  <a:pt x="12373" y="9737"/>
                </a:cubicBezTo>
                <a:lnTo>
                  <a:pt x="12373" y="4461"/>
                </a:lnTo>
                <a:lnTo>
                  <a:pt x="11815" y="4461"/>
                </a:lnTo>
                <a:close/>
                <a:moveTo>
                  <a:pt x="14008" y="4463"/>
                </a:moveTo>
                <a:lnTo>
                  <a:pt x="14008" y="15988"/>
                </a:lnTo>
                <a:cubicBezTo>
                  <a:pt x="14008" y="19735"/>
                  <a:pt x="14411" y="21600"/>
                  <a:pt x="14927" y="21600"/>
                </a:cubicBezTo>
                <a:cubicBezTo>
                  <a:pt x="15500" y="21600"/>
                  <a:pt x="15850" y="19685"/>
                  <a:pt x="15986" y="16056"/>
                </a:cubicBezTo>
                <a:lnTo>
                  <a:pt x="15986" y="21278"/>
                </a:lnTo>
                <a:lnTo>
                  <a:pt x="16571" y="21278"/>
                </a:lnTo>
                <a:lnTo>
                  <a:pt x="16571" y="4463"/>
                </a:lnTo>
                <a:lnTo>
                  <a:pt x="15960" y="4463"/>
                </a:lnTo>
                <a:lnTo>
                  <a:pt x="15960" y="14090"/>
                </a:lnTo>
                <a:cubicBezTo>
                  <a:pt x="15960" y="16005"/>
                  <a:pt x="15740" y="18711"/>
                  <a:pt x="15209" y="18711"/>
                </a:cubicBezTo>
                <a:cubicBezTo>
                  <a:pt x="14809" y="18711"/>
                  <a:pt x="14619" y="16947"/>
                  <a:pt x="14619" y="14712"/>
                </a:cubicBezTo>
                <a:lnTo>
                  <a:pt x="14619" y="4463"/>
                </a:lnTo>
                <a:lnTo>
                  <a:pt x="14008" y="4463"/>
                </a:lnTo>
                <a:close/>
                <a:moveTo>
                  <a:pt x="1498" y="6411"/>
                </a:moveTo>
                <a:cubicBezTo>
                  <a:pt x="1993" y="6411"/>
                  <a:pt x="2299" y="8596"/>
                  <a:pt x="2299" y="12864"/>
                </a:cubicBezTo>
                <a:cubicBezTo>
                  <a:pt x="2299" y="16846"/>
                  <a:pt x="1993" y="19281"/>
                  <a:pt x="1498" y="19281"/>
                </a:cubicBezTo>
                <a:cubicBezTo>
                  <a:pt x="1006" y="19281"/>
                  <a:pt x="682" y="16846"/>
                  <a:pt x="682" y="12864"/>
                </a:cubicBezTo>
                <a:cubicBezTo>
                  <a:pt x="682" y="8596"/>
                  <a:pt x="1006" y="6411"/>
                  <a:pt x="1498" y="6411"/>
                </a:cubicBezTo>
                <a:close/>
                <a:moveTo>
                  <a:pt x="7823" y="6596"/>
                </a:moveTo>
                <a:cubicBezTo>
                  <a:pt x="8313" y="6596"/>
                  <a:pt x="8530" y="8704"/>
                  <a:pt x="8549" y="10926"/>
                </a:cubicBezTo>
                <a:lnTo>
                  <a:pt x="7078" y="10926"/>
                </a:lnTo>
                <a:cubicBezTo>
                  <a:pt x="7154" y="8079"/>
                  <a:pt x="7412" y="6596"/>
                  <a:pt x="7823" y="6596"/>
                </a:cubicBezTo>
                <a:close/>
              </a:path>
            </a:pathLst>
          </a:custGeom>
          <a:solidFill>
            <a:srgbClr val="55A05E"/>
          </a:solidFill>
          <a:ln w="12700">
            <a:miter lim="400000"/>
          </a:ln>
        </p:spPr>
        <p:txBody>
          <a:bodyPr lIns="0" tIns="0" rIns="0" bIns="0" anchor="ctr"/>
          <a:lstStyle/>
          <a:p>
            <a:pPr algn="l" defTabSz="228509">
              <a:defRPr sz="1200"/>
            </a:pPr>
            <a:endParaRPr sz="600">
              <a:latin typeface="Univers Light" panose="020B0403020202020204" pitchFamily="34" charset="0"/>
            </a:endParaRPr>
          </a:p>
        </p:txBody>
      </p:sp>
      <p:sp>
        <p:nvSpPr>
          <p:cNvPr id="23" name="Title Placeholder 22">
            <a:extLst>
              <a:ext uri="{FF2B5EF4-FFF2-40B4-BE49-F238E27FC236}">
                <a16:creationId xmlns:a16="http://schemas.microsoft.com/office/drawing/2014/main" id="{B7A93C7C-1D69-C361-FB97-48547BEB8CB2}"/>
              </a:ext>
            </a:extLst>
          </p:cNvPr>
          <p:cNvSpPr>
            <a:spLocks noGrp="1"/>
          </p:cNvSpPr>
          <p:nvPr>
            <p:ph type="title"/>
          </p:nvPr>
        </p:nvSpPr>
        <p:spPr>
          <a:xfrm>
            <a:off x="304800" y="576072"/>
            <a:ext cx="11544300" cy="638176"/>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31E1775B-3730-886F-FCC5-82C9BC9F5B11}"/>
              </a:ext>
            </a:extLst>
          </p:cNvPr>
          <p:cNvSpPr>
            <a:spLocks noGrp="1"/>
          </p:cNvSpPr>
          <p:nvPr>
            <p:ph type="body" idx="1"/>
          </p:nvPr>
        </p:nvSpPr>
        <p:spPr>
          <a:xfrm>
            <a:off x="304800" y="2057400"/>
            <a:ext cx="11544300" cy="436591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 2022 OneTrust, LLC. All Rights Reserved.">
            <a:extLst>
              <a:ext uri="{FF2B5EF4-FFF2-40B4-BE49-F238E27FC236}">
                <a16:creationId xmlns:a16="http://schemas.microsoft.com/office/drawing/2014/main" id="{47598685-EDD1-748B-6D7F-54FD4F081B70}"/>
              </a:ext>
            </a:extLst>
          </p:cNvPr>
          <p:cNvSpPr txBox="1"/>
          <p:nvPr userDrawn="1"/>
        </p:nvSpPr>
        <p:spPr>
          <a:xfrm>
            <a:off x="323141" y="6589118"/>
            <a:ext cx="3169804" cy="2205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390" tIns="25390" rIns="25390" bIns="25390" anchor="ctr">
            <a:spAutoFit/>
          </a:bodyPr>
          <a:lstStyle>
            <a:defPPr>
              <a:defRPr lang="en-US"/>
            </a:defPPr>
            <a:lvl1pPr marR="0" lvl="0" indent="0" defTabSz="457200" fontAlgn="auto">
              <a:lnSpc>
                <a:spcPct val="100000"/>
              </a:lnSpc>
              <a:spcBef>
                <a:spcPts val="0"/>
              </a:spcBef>
              <a:spcAft>
                <a:spcPts val="0"/>
              </a:spcAft>
              <a:buClrTx/>
              <a:buSzTx/>
              <a:buFontTx/>
              <a:buNone/>
              <a:tabLst/>
              <a:defRPr kumimoji="0" sz="1100" b="0" i="0" u="none" strike="noStrike" kern="0" cap="none" spc="0" normalizeH="0" baseline="0">
                <a:ln>
                  <a:noFill/>
                </a:ln>
                <a:solidFill>
                  <a:srgbClr val="7F7F7F"/>
                </a:solidFill>
                <a:effectLst/>
                <a:uLnTx/>
                <a:uFillTx/>
                <a:latin typeface="Univers Light"/>
                <a:ea typeface="Univers Light"/>
                <a:cs typeface="Univers Light"/>
              </a:defRPr>
            </a:lvl1pPr>
          </a:lstStyle>
          <a:p>
            <a:pPr lvl="0"/>
            <a:r>
              <a:rPr noProof="0">
                <a:sym typeface="Univers Light"/>
              </a:rPr>
              <a:t>© </a:t>
            </a:r>
            <a:fld id="{1C154BFA-4B58-EB48-B25D-BC7D3A441833}" type="datetimeyyyy">
              <a:rPr lang="en-US" noProof="0" smtClean="0">
                <a:sym typeface="Univers Light"/>
              </a:rPr>
              <a:t>2024</a:t>
            </a:fld>
            <a:r>
              <a:rPr noProof="0">
                <a:sym typeface="Univers Light"/>
              </a:rPr>
              <a:t> OneTrust, LLC</a:t>
            </a:r>
          </a:p>
        </p:txBody>
      </p:sp>
      <p:sp>
        <p:nvSpPr>
          <p:cNvPr id="4" name="TextBox 3">
            <a:extLst>
              <a:ext uri="{FF2B5EF4-FFF2-40B4-BE49-F238E27FC236}">
                <a16:creationId xmlns:a16="http://schemas.microsoft.com/office/drawing/2014/main" id="{B122CBA5-96DE-0425-EFE7-F599AE8FCD54}"/>
              </a:ext>
            </a:extLst>
          </p:cNvPr>
          <p:cNvSpPr txBox="1"/>
          <p:nvPr userDrawn="1"/>
        </p:nvSpPr>
        <p:spPr>
          <a:xfrm>
            <a:off x="11482434" y="6573084"/>
            <a:ext cx="509097" cy="246221"/>
          </a:xfrm>
          <a:prstGeom prst="rect">
            <a:avLst/>
          </a:prstGeom>
          <a:noFill/>
        </p:spPr>
        <p:txBody>
          <a:bodyPr wrap="square"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BB37B-1DAA-4640-8D79-39B1F1745DE7}" type="slidenum">
              <a:rPr lang="en-US" sz="1300" smtClean="0">
                <a:solidFill>
                  <a:schemeClr val="bg2">
                    <a:lumMod val="50000"/>
                  </a:schemeClr>
                </a:solidFill>
                <a:latin typeface="+mn-lt"/>
                <a:ea typeface="Open Sans Light" panose="020B0306030504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a:t>
            </a:fld>
            <a:endParaRPr lang="en-US" sz="1300">
              <a:solidFill>
                <a:schemeClr val="bg2">
                  <a:lumMod val="50000"/>
                </a:schemeClr>
              </a:solidFill>
              <a:latin typeface="+mn-lt"/>
              <a:ea typeface="Open Sans Light" panose="020B0306030504020204" pitchFamily="34" charset="0"/>
              <a:cs typeface="Arial" panose="020B0604020202020204" pitchFamily="34" charset="0"/>
            </a:endParaRPr>
          </a:p>
        </p:txBody>
      </p:sp>
    </p:spTree>
    <p:extLst>
      <p:ext uri="{BB962C8B-B14F-4D97-AF65-F5344CB8AC3E}">
        <p14:creationId xmlns:p14="http://schemas.microsoft.com/office/powerpoint/2010/main" val="1964540407"/>
      </p:ext>
    </p:extLst>
  </p:cSld>
  <p:clrMap bg1="lt1" tx1="dk1" bg2="lt2" tx2="dk2" accent1="accent1" accent2="accent2" accent3="accent3" accent4="accent4" accent5="accent5" accent6="accent6" hlink="hlink" folHlink="folHlink"/>
  <p:sldLayoutIdLst>
    <p:sldLayoutId id="2147484391" r:id="rId1"/>
    <p:sldLayoutId id="2147484392" r:id="rId2"/>
    <p:sldLayoutId id="2147484393" r:id="rId3"/>
    <p:sldLayoutId id="2147484394" r:id="rId4"/>
    <p:sldLayoutId id="2147484395" r:id="rId5"/>
    <p:sldLayoutId id="2147484396" r:id="rId6"/>
    <p:sldLayoutId id="2147484397" r:id="rId7"/>
    <p:sldLayoutId id="2147484398" r:id="rId8"/>
    <p:sldLayoutId id="2147484399" r:id="rId9"/>
    <p:sldLayoutId id="2147484400" r:id="rId10"/>
    <p:sldLayoutId id="2147484401" r:id="rId11"/>
    <p:sldLayoutId id="2147484402" r:id="rId12"/>
    <p:sldLayoutId id="2147484403" r:id="rId13"/>
    <p:sldLayoutId id="2147484404" r:id="rId14"/>
    <p:sldLayoutId id="2147484405" r:id="rId15"/>
    <p:sldLayoutId id="2147484406" r:id="rId16"/>
  </p:sldLayoutIdLst>
  <p:hf hdr="0" ftr="0" dt="0"/>
  <p:txStyles>
    <p:titleStyle>
      <a:lvl1pPr algn="l" defTabSz="914400" rtl="0" eaLnBrk="1" latinLnBrk="0" hangingPunct="1">
        <a:lnSpc>
          <a:spcPct val="90000"/>
        </a:lnSpc>
        <a:spcBef>
          <a:spcPct val="0"/>
        </a:spcBef>
        <a:buNone/>
        <a:defRPr sz="3200" b="0" i="0" kern="1200">
          <a:solidFill>
            <a:srgbClr val="1E2D25"/>
          </a:solidFill>
          <a:latin typeface="Univers Light" panose="020B0403020202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101614"/>
        </a:buClr>
        <a:buSzPct val="80000"/>
        <a:buFont typeface="Wingdings" pitchFamily="2" charset="2"/>
        <a:buChar char="§"/>
        <a:defRPr lang="en-US" sz="2299" b="0" i="0" kern="1200" smtClean="0">
          <a:solidFill>
            <a:srgbClr val="101614"/>
          </a:solidFill>
          <a:latin typeface="Univers Light" panose="020B0503020202020204" pitchFamily="34" charset="0"/>
          <a:ea typeface="+mn-ea"/>
          <a:cs typeface="+mn-cs"/>
        </a:defRPr>
      </a:lvl1pPr>
      <a:lvl2pPr marL="520700" indent="-169863" algn="l" defTabSz="914400" rtl="0" eaLnBrk="1" latinLnBrk="0" hangingPunct="1">
        <a:lnSpc>
          <a:spcPct val="90000"/>
        </a:lnSpc>
        <a:spcBef>
          <a:spcPts val="500"/>
        </a:spcBef>
        <a:buClr>
          <a:srgbClr val="101614"/>
        </a:buClr>
        <a:buSzPct val="80000"/>
        <a:buFont typeface="System Font Regular"/>
        <a:buChar char="-"/>
        <a:tabLst/>
        <a:defRPr lang="en-US" sz="2000" b="0" i="0" kern="1200" smtClean="0">
          <a:solidFill>
            <a:srgbClr val="101614"/>
          </a:solidFill>
          <a:latin typeface="Univers Light" panose="020B0503020202020204" pitchFamily="34" charset="0"/>
          <a:ea typeface="+mn-ea"/>
          <a:cs typeface="+mn-cs"/>
        </a:defRPr>
      </a:lvl2pPr>
      <a:lvl3pPr marL="860425" indent="-169863" algn="l" defTabSz="914400" rtl="0" eaLnBrk="1" latinLnBrk="0" hangingPunct="1">
        <a:lnSpc>
          <a:spcPct val="90000"/>
        </a:lnSpc>
        <a:spcBef>
          <a:spcPts val="500"/>
        </a:spcBef>
        <a:buClr>
          <a:srgbClr val="101614"/>
        </a:buClr>
        <a:buSzPct val="80000"/>
        <a:buFont typeface="Wingdings" pitchFamily="2" charset="2"/>
        <a:buChar char="§"/>
        <a:tabLst/>
        <a:defRPr lang="en-US" sz="1800" b="0" i="0" kern="1200" smtClean="0">
          <a:solidFill>
            <a:srgbClr val="101614"/>
          </a:solidFill>
          <a:latin typeface="Univers Light" panose="020B0503020202020204" pitchFamily="34" charset="0"/>
          <a:ea typeface="+mn-ea"/>
          <a:cs typeface="+mn-cs"/>
        </a:defRPr>
      </a:lvl3pPr>
      <a:lvl4pPr marL="1201738" indent="-171450" algn="l" defTabSz="914400" rtl="0" eaLnBrk="1" latinLnBrk="0" hangingPunct="1">
        <a:lnSpc>
          <a:spcPct val="90000"/>
        </a:lnSpc>
        <a:spcBef>
          <a:spcPts val="500"/>
        </a:spcBef>
        <a:buClr>
          <a:srgbClr val="101614"/>
        </a:buClr>
        <a:buSzPct val="80000"/>
        <a:buFont typeface="System Font Regular"/>
        <a:buChar char="-"/>
        <a:tabLst/>
        <a:defRPr lang="en-US" sz="1600" b="0" i="0" kern="1200" smtClean="0">
          <a:solidFill>
            <a:srgbClr val="101614"/>
          </a:solidFill>
          <a:latin typeface="Univers Light" panose="020B0503020202020204" pitchFamily="34" charset="0"/>
          <a:ea typeface="+mn-ea"/>
          <a:cs typeface="+mn-cs"/>
        </a:defRPr>
      </a:lvl4pPr>
      <a:lvl5pPr marL="1552575" indent="-169863" algn="l" defTabSz="914400" rtl="0" eaLnBrk="1" latinLnBrk="0" hangingPunct="1">
        <a:lnSpc>
          <a:spcPct val="90000"/>
        </a:lnSpc>
        <a:spcBef>
          <a:spcPts val="500"/>
        </a:spcBef>
        <a:buClr>
          <a:srgbClr val="101614"/>
        </a:buClr>
        <a:buSzPct val="80000"/>
        <a:buFont typeface="Wingdings" pitchFamily="2" charset="2"/>
        <a:buChar char="§"/>
        <a:tabLst/>
        <a:defRPr lang="en-US" sz="1400" b="0" i="0" kern="1200">
          <a:solidFill>
            <a:srgbClr val="101614"/>
          </a:solidFill>
          <a:latin typeface="Univers Ligh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2">
          <p15:clr>
            <a:srgbClr val="F26B43"/>
          </p15:clr>
        </p15:guide>
        <p15:guide id="9" pos="7464">
          <p15:clr>
            <a:srgbClr val="F26B43"/>
          </p15:clr>
        </p15:guide>
        <p15:guide id="14" orient="horz" pos="4128">
          <p15:clr>
            <a:srgbClr val="F26B43"/>
          </p15:clr>
        </p15:guide>
        <p15:guide id="15" orient="horz" pos="360">
          <p15:clr>
            <a:srgbClr val="F26B43"/>
          </p15:clr>
        </p15:guide>
        <p15:guide id="17" orient="horz" pos="1296">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2B1C4740-2279-18A0-A62D-7E57D50B98AB}"/>
              </a:ext>
            </a:extLst>
          </p:cNvPr>
          <p:cNvGraphicFramePr>
            <a:graphicFrameLocks noChangeAspect="1"/>
          </p:cNvGraphicFramePr>
          <p:nvPr userDrawn="1">
            <p:custDataLst>
              <p:tags r:id="rId17"/>
            </p:custDataLst>
            <p:extLst>
              <p:ext uri="{D42A27DB-BD31-4B8C-83A1-F6EECF244321}">
                <p14:modId xmlns:p14="http://schemas.microsoft.com/office/powerpoint/2010/main" val="4040625971"/>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18" imgW="7772400" imgH="10058400" progId="TCLayout.ActiveDocument.1">
                  <p:embed/>
                </p:oleObj>
              </mc:Choice>
              <mc:Fallback>
                <p:oleObj name="think-cell Slide" r:id="rId18" imgW="7772400" imgH="10058400" progId="TCLayout.ActiveDocument.1">
                  <p:embed/>
                  <p:pic>
                    <p:nvPicPr>
                      <p:cNvPr id="7" name="think-cell data - do not delete" hidden="1">
                        <a:extLst>
                          <a:ext uri="{FF2B5EF4-FFF2-40B4-BE49-F238E27FC236}">
                            <a16:creationId xmlns:a16="http://schemas.microsoft.com/office/drawing/2014/main" id="{2B1C4740-2279-18A0-A62D-7E57D50B98AB}"/>
                          </a:ext>
                        </a:extLst>
                      </p:cNvPr>
                      <p:cNvPicPr/>
                      <p:nvPr/>
                    </p:nvPicPr>
                    <p:blipFill>
                      <a:blip r:embed="rId19"/>
                      <a:stretch>
                        <a:fillRect/>
                      </a:stretch>
                    </p:blipFill>
                    <p:spPr>
                      <a:xfrm>
                        <a:off x="1588" y="1588"/>
                        <a:ext cx="1227" cy="1588"/>
                      </a:xfrm>
                      <a:prstGeom prst="rect">
                        <a:avLst/>
                      </a:prstGeom>
                    </p:spPr>
                  </p:pic>
                </p:oleObj>
              </mc:Fallback>
            </mc:AlternateContent>
          </a:graphicData>
        </a:graphic>
      </p:graphicFrame>
      <p:sp>
        <p:nvSpPr>
          <p:cNvPr id="17" name="Shape">
            <a:extLst>
              <a:ext uri="{FF2B5EF4-FFF2-40B4-BE49-F238E27FC236}">
                <a16:creationId xmlns:a16="http://schemas.microsoft.com/office/drawing/2014/main" id="{6AB9E8F0-68B3-2DA8-514B-57D4C8862743}"/>
              </a:ext>
            </a:extLst>
          </p:cNvPr>
          <p:cNvSpPr/>
          <p:nvPr userDrawn="1"/>
        </p:nvSpPr>
        <p:spPr>
          <a:xfrm>
            <a:off x="-794" y="6540783"/>
            <a:ext cx="12198096" cy="31721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65"/>
                </a:lnTo>
                <a:lnTo>
                  <a:pt x="1959" y="21565"/>
                </a:lnTo>
                <a:lnTo>
                  <a:pt x="3203" y="21565"/>
                </a:lnTo>
                <a:lnTo>
                  <a:pt x="4449" y="21565"/>
                </a:lnTo>
                <a:lnTo>
                  <a:pt x="5690" y="21565"/>
                </a:lnTo>
                <a:lnTo>
                  <a:pt x="5690" y="21600"/>
                </a:lnTo>
                <a:lnTo>
                  <a:pt x="6937" y="21600"/>
                </a:lnTo>
                <a:lnTo>
                  <a:pt x="6942" y="21600"/>
                </a:lnTo>
                <a:lnTo>
                  <a:pt x="8188" y="21600"/>
                </a:lnTo>
                <a:lnTo>
                  <a:pt x="9434" y="21600"/>
                </a:lnTo>
                <a:lnTo>
                  <a:pt x="9439" y="21600"/>
                </a:lnTo>
                <a:lnTo>
                  <a:pt x="10681" y="21600"/>
                </a:lnTo>
                <a:lnTo>
                  <a:pt x="10691" y="21600"/>
                </a:lnTo>
                <a:lnTo>
                  <a:pt x="11927" y="21600"/>
                </a:lnTo>
                <a:lnTo>
                  <a:pt x="11942" y="21600"/>
                </a:lnTo>
                <a:lnTo>
                  <a:pt x="13173" y="21600"/>
                </a:lnTo>
                <a:lnTo>
                  <a:pt x="13193" y="21600"/>
                </a:lnTo>
                <a:lnTo>
                  <a:pt x="15343" y="21600"/>
                </a:lnTo>
                <a:lnTo>
                  <a:pt x="16594" y="21600"/>
                </a:lnTo>
                <a:lnTo>
                  <a:pt x="17846" y="21600"/>
                </a:lnTo>
                <a:lnTo>
                  <a:pt x="19097" y="21600"/>
                </a:lnTo>
                <a:lnTo>
                  <a:pt x="20349" y="21600"/>
                </a:lnTo>
                <a:lnTo>
                  <a:pt x="21600" y="21600"/>
                </a:lnTo>
                <a:lnTo>
                  <a:pt x="21600" y="0"/>
                </a:lnTo>
                <a:lnTo>
                  <a:pt x="20349" y="0"/>
                </a:lnTo>
                <a:lnTo>
                  <a:pt x="19097" y="0"/>
                </a:lnTo>
                <a:lnTo>
                  <a:pt x="17846" y="0"/>
                </a:lnTo>
                <a:lnTo>
                  <a:pt x="16594" y="0"/>
                </a:lnTo>
                <a:lnTo>
                  <a:pt x="15343" y="0"/>
                </a:lnTo>
                <a:lnTo>
                  <a:pt x="13193" y="0"/>
                </a:lnTo>
                <a:lnTo>
                  <a:pt x="11942" y="0"/>
                </a:lnTo>
                <a:lnTo>
                  <a:pt x="10691" y="0"/>
                </a:lnTo>
                <a:lnTo>
                  <a:pt x="9439" y="0"/>
                </a:lnTo>
                <a:lnTo>
                  <a:pt x="8188" y="0"/>
                </a:lnTo>
                <a:lnTo>
                  <a:pt x="6942" y="0"/>
                </a:lnTo>
                <a:lnTo>
                  <a:pt x="5695" y="0"/>
                </a:lnTo>
                <a:lnTo>
                  <a:pt x="5690" y="0"/>
                </a:lnTo>
                <a:lnTo>
                  <a:pt x="4449" y="0"/>
                </a:lnTo>
                <a:lnTo>
                  <a:pt x="3203" y="0"/>
                </a:lnTo>
                <a:lnTo>
                  <a:pt x="1959" y="0"/>
                </a:lnTo>
                <a:lnTo>
                  <a:pt x="0" y="0"/>
                </a:lnTo>
                <a:close/>
              </a:path>
            </a:pathLst>
          </a:custGeom>
          <a:solidFill>
            <a:srgbClr val="000000">
              <a:alpha val="9339"/>
            </a:srgbClr>
          </a:solidFill>
          <a:ln w="12700">
            <a:miter lim="400000"/>
          </a:ln>
        </p:spPr>
        <p:txBody>
          <a:bodyPr lIns="0" tIns="0" rIns="0" bIns="0" anchor="ctr"/>
          <a:lstStyle/>
          <a:p>
            <a:pPr defTabSz="228475"/>
            <a:endParaRPr sz="600">
              <a:solidFill>
                <a:prstClr val="black"/>
              </a:solidFill>
              <a:latin typeface="Univers Light" panose="020B0403020202020204" pitchFamily="34" charset="0"/>
            </a:endParaRPr>
          </a:p>
        </p:txBody>
      </p:sp>
      <p:sp>
        <p:nvSpPr>
          <p:cNvPr id="18" name="Line">
            <a:extLst>
              <a:ext uri="{FF2B5EF4-FFF2-40B4-BE49-F238E27FC236}">
                <a16:creationId xmlns:a16="http://schemas.microsoft.com/office/drawing/2014/main" id="{BB85C95D-E555-2384-539D-9847851B77D6}"/>
              </a:ext>
            </a:extLst>
          </p:cNvPr>
          <p:cNvSpPr/>
          <p:nvPr userDrawn="1"/>
        </p:nvSpPr>
        <p:spPr>
          <a:xfrm flipV="1">
            <a:off x="11446329" y="6638556"/>
            <a:ext cx="0" cy="121675"/>
          </a:xfrm>
          <a:prstGeom prst="line">
            <a:avLst/>
          </a:prstGeom>
          <a:ln w="25400">
            <a:solidFill>
              <a:srgbClr val="7F7F7F">
                <a:alpha val="30643"/>
              </a:srgbClr>
            </a:solidFill>
            <a:miter lim="400000"/>
          </a:ln>
        </p:spPr>
        <p:txBody>
          <a:bodyPr lIns="25390" tIns="25390" rIns="25390" bIns="25390" anchor="ctr"/>
          <a:lstStyle/>
          <a:p>
            <a:pPr defTabSz="228475">
              <a:defRPr sz="4000">
                <a:solidFill>
                  <a:srgbClr val="FFFFFF"/>
                </a:solidFill>
                <a:effectLst>
                  <a:outerShdw blurRad="38100" dist="12700" dir="5400000" rotWithShape="0">
                    <a:srgbClr val="000000">
                      <a:alpha val="50000"/>
                    </a:srgbClr>
                  </a:outerShdw>
                </a:effectLst>
              </a:defRPr>
            </a:pPr>
            <a:endParaRPr sz="1999">
              <a:solidFill>
                <a:srgbClr val="FFFFFF"/>
              </a:solidFill>
              <a:effectLst>
                <a:outerShdw blurRad="38100" dist="12700" dir="5400000" rotWithShape="0">
                  <a:srgbClr val="000000">
                    <a:alpha val="50000"/>
                  </a:srgbClr>
                </a:outerShdw>
              </a:effectLst>
              <a:latin typeface="Univers Light" panose="020B0403020202020204" pitchFamily="34" charset="0"/>
            </a:endParaRPr>
          </a:p>
        </p:txBody>
      </p:sp>
      <p:sp>
        <p:nvSpPr>
          <p:cNvPr id="21" name="Shape">
            <a:extLst>
              <a:ext uri="{FF2B5EF4-FFF2-40B4-BE49-F238E27FC236}">
                <a16:creationId xmlns:a16="http://schemas.microsoft.com/office/drawing/2014/main" id="{BE1C1E5E-B1FB-7186-ED37-DFB31D08E453}"/>
              </a:ext>
            </a:extLst>
          </p:cNvPr>
          <p:cNvSpPr/>
          <p:nvPr userDrawn="1"/>
        </p:nvSpPr>
        <p:spPr>
          <a:xfrm>
            <a:off x="10407192" y="6618423"/>
            <a:ext cx="880747" cy="155544"/>
          </a:xfrm>
          <a:custGeom>
            <a:avLst/>
            <a:gdLst/>
            <a:ahLst/>
            <a:cxnLst>
              <a:cxn ang="0">
                <a:pos x="wd2" y="hd2"/>
              </a:cxn>
              <a:cxn ang="5400000">
                <a:pos x="wd2" y="hd2"/>
              </a:cxn>
              <a:cxn ang="10800000">
                <a:pos x="wd2" y="hd2"/>
              </a:cxn>
              <a:cxn ang="16200000">
                <a:pos x="wd2" y="hd2"/>
              </a:cxn>
            </a:cxnLst>
            <a:rect l="0" t="0" r="r" b="b"/>
            <a:pathLst>
              <a:path w="21600" h="21600" extrusionOk="0">
                <a:moveTo>
                  <a:pt x="10009" y="0"/>
                </a:moveTo>
                <a:cubicBezTo>
                  <a:pt x="10009" y="99"/>
                  <a:pt x="10007" y="892"/>
                  <a:pt x="10001" y="1487"/>
                </a:cubicBezTo>
                <a:cubicBezTo>
                  <a:pt x="9996" y="2086"/>
                  <a:pt x="9988" y="2589"/>
                  <a:pt x="9977" y="2990"/>
                </a:cubicBezTo>
                <a:cubicBezTo>
                  <a:pt x="9963" y="3718"/>
                  <a:pt x="9935" y="4199"/>
                  <a:pt x="9894" y="4430"/>
                </a:cubicBezTo>
                <a:cubicBezTo>
                  <a:pt x="9852" y="4665"/>
                  <a:pt x="9770" y="4801"/>
                  <a:pt x="9645" y="4839"/>
                </a:cubicBezTo>
                <a:cubicBezTo>
                  <a:pt x="9595" y="4862"/>
                  <a:pt x="9522" y="4876"/>
                  <a:pt x="9426" y="4884"/>
                </a:cubicBezTo>
                <a:cubicBezTo>
                  <a:pt x="9371" y="4891"/>
                  <a:pt x="9384" y="4896"/>
                  <a:pt x="9344" y="4896"/>
                </a:cubicBezTo>
                <a:lnTo>
                  <a:pt x="9344" y="6855"/>
                </a:lnTo>
                <a:lnTo>
                  <a:pt x="9940" y="6855"/>
                </a:lnTo>
                <a:lnTo>
                  <a:pt x="9940" y="9573"/>
                </a:lnTo>
                <a:lnTo>
                  <a:pt x="9940" y="9573"/>
                </a:lnTo>
                <a:lnTo>
                  <a:pt x="9940" y="17585"/>
                </a:lnTo>
                <a:cubicBezTo>
                  <a:pt x="9940" y="19936"/>
                  <a:pt x="10178" y="21278"/>
                  <a:pt x="10593" y="21278"/>
                </a:cubicBezTo>
                <a:lnTo>
                  <a:pt x="11307" y="21278"/>
                </a:lnTo>
                <a:lnTo>
                  <a:pt x="11307" y="19061"/>
                </a:lnTo>
                <a:lnTo>
                  <a:pt x="10806" y="19044"/>
                </a:lnTo>
                <a:cubicBezTo>
                  <a:pt x="10610" y="19044"/>
                  <a:pt x="10539" y="18642"/>
                  <a:pt x="10539" y="17531"/>
                </a:cubicBezTo>
                <a:lnTo>
                  <a:pt x="10539" y="6855"/>
                </a:lnTo>
                <a:lnTo>
                  <a:pt x="11307" y="6855"/>
                </a:lnTo>
                <a:lnTo>
                  <a:pt x="11307" y="4463"/>
                </a:lnTo>
                <a:lnTo>
                  <a:pt x="10539" y="4463"/>
                </a:lnTo>
                <a:lnTo>
                  <a:pt x="10539" y="0"/>
                </a:lnTo>
                <a:lnTo>
                  <a:pt x="10009" y="0"/>
                </a:lnTo>
                <a:close/>
                <a:moveTo>
                  <a:pt x="20302" y="0"/>
                </a:moveTo>
                <a:cubicBezTo>
                  <a:pt x="20302" y="99"/>
                  <a:pt x="20299" y="892"/>
                  <a:pt x="20294" y="1487"/>
                </a:cubicBezTo>
                <a:cubicBezTo>
                  <a:pt x="20289" y="2086"/>
                  <a:pt x="20281" y="2589"/>
                  <a:pt x="20270" y="2990"/>
                </a:cubicBezTo>
                <a:cubicBezTo>
                  <a:pt x="20255" y="3718"/>
                  <a:pt x="20228" y="4199"/>
                  <a:pt x="20187" y="4430"/>
                </a:cubicBezTo>
                <a:cubicBezTo>
                  <a:pt x="20146" y="4665"/>
                  <a:pt x="20063" y="4801"/>
                  <a:pt x="19938" y="4839"/>
                </a:cubicBezTo>
                <a:cubicBezTo>
                  <a:pt x="19888" y="4862"/>
                  <a:pt x="19815" y="4876"/>
                  <a:pt x="19719" y="4884"/>
                </a:cubicBezTo>
                <a:cubicBezTo>
                  <a:pt x="19664" y="4891"/>
                  <a:pt x="19677" y="4896"/>
                  <a:pt x="19638" y="4896"/>
                </a:cubicBezTo>
                <a:lnTo>
                  <a:pt x="19638" y="6855"/>
                </a:lnTo>
                <a:lnTo>
                  <a:pt x="20233" y="6855"/>
                </a:lnTo>
                <a:lnTo>
                  <a:pt x="20233" y="9573"/>
                </a:lnTo>
                <a:lnTo>
                  <a:pt x="20233" y="9573"/>
                </a:lnTo>
                <a:lnTo>
                  <a:pt x="20233" y="17585"/>
                </a:lnTo>
                <a:cubicBezTo>
                  <a:pt x="20233" y="19936"/>
                  <a:pt x="20471" y="21278"/>
                  <a:pt x="20886" y="21278"/>
                </a:cubicBezTo>
                <a:lnTo>
                  <a:pt x="21600" y="21278"/>
                </a:lnTo>
                <a:lnTo>
                  <a:pt x="21600" y="19061"/>
                </a:lnTo>
                <a:lnTo>
                  <a:pt x="21099" y="19044"/>
                </a:lnTo>
                <a:cubicBezTo>
                  <a:pt x="20903" y="19044"/>
                  <a:pt x="20832" y="18642"/>
                  <a:pt x="20832" y="17531"/>
                </a:cubicBezTo>
                <a:lnTo>
                  <a:pt x="20832" y="6855"/>
                </a:lnTo>
                <a:lnTo>
                  <a:pt x="21600" y="6855"/>
                </a:lnTo>
                <a:lnTo>
                  <a:pt x="21600" y="4463"/>
                </a:lnTo>
                <a:lnTo>
                  <a:pt x="20832" y="4463"/>
                </a:lnTo>
                <a:lnTo>
                  <a:pt x="20832" y="0"/>
                </a:lnTo>
                <a:lnTo>
                  <a:pt x="20302" y="0"/>
                </a:lnTo>
                <a:close/>
                <a:moveTo>
                  <a:pt x="1492" y="4127"/>
                </a:moveTo>
                <a:cubicBezTo>
                  <a:pt x="668" y="4127"/>
                  <a:pt x="0" y="7722"/>
                  <a:pt x="0" y="12864"/>
                </a:cubicBezTo>
                <a:cubicBezTo>
                  <a:pt x="0" y="18005"/>
                  <a:pt x="668" y="21600"/>
                  <a:pt x="1492" y="21600"/>
                </a:cubicBezTo>
                <a:cubicBezTo>
                  <a:pt x="2326" y="21600"/>
                  <a:pt x="2981" y="18005"/>
                  <a:pt x="2981" y="12864"/>
                </a:cubicBezTo>
                <a:cubicBezTo>
                  <a:pt x="2981" y="7722"/>
                  <a:pt x="2320" y="4127"/>
                  <a:pt x="1492" y="4127"/>
                </a:cubicBezTo>
                <a:close/>
                <a:moveTo>
                  <a:pt x="5029" y="4127"/>
                </a:moveTo>
                <a:cubicBezTo>
                  <a:pt x="4441" y="4127"/>
                  <a:pt x="4082" y="6042"/>
                  <a:pt x="3914" y="9671"/>
                </a:cubicBezTo>
                <a:lnTo>
                  <a:pt x="3914" y="4463"/>
                </a:lnTo>
                <a:lnTo>
                  <a:pt x="3354" y="4463"/>
                </a:lnTo>
                <a:lnTo>
                  <a:pt x="3354" y="21278"/>
                </a:lnTo>
                <a:lnTo>
                  <a:pt x="3969" y="21278"/>
                </a:lnTo>
                <a:lnTo>
                  <a:pt x="3969" y="11637"/>
                </a:lnTo>
                <a:cubicBezTo>
                  <a:pt x="3969" y="9722"/>
                  <a:pt x="4194" y="7017"/>
                  <a:pt x="4740" y="7017"/>
                </a:cubicBezTo>
                <a:cubicBezTo>
                  <a:pt x="5151" y="7017"/>
                  <a:pt x="5359" y="8780"/>
                  <a:pt x="5359" y="11015"/>
                </a:cubicBezTo>
                <a:lnTo>
                  <a:pt x="5359" y="21278"/>
                </a:lnTo>
                <a:lnTo>
                  <a:pt x="5974" y="21278"/>
                </a:lnTo>
                <a:lnTo>
                  <a:pt x="5974" y="9739"/>
                </a:lnTo>
                <a:cubicBezTo>
                  <a:pt x="5974" y="5993"/>
                  <a:pt x="5559" y="4127"/>
                  <a:pt x="5029" y="4127"/>
                </a:cubicBezTo>
                <a:close/>
                <a:moveTo>
                  <a:pt x="7817" y="4127"/>
                </a:moveTo>
                <a:cubicBezTo>
                  <a:pt x="6966" y="4127"/>
                  <a:pt x="6364" y="7654"/>
                  <a:pt x="6364" y="12998"/>
                </a:cubicBezTo>
                <a:cubicBezTo>
                  <a:pt x="6364" y="17854"/>
                  <a:pt x="6868" y="21600"/>
                  <a:pt x="7835" y="21600"/>
                </a:cubicBezTo>
                <a:cubicBezTo>
                  <a:pt x="8752" y="21600"/>
                  <a:pt x="9182" y="18234"/>
                  <a:pt x="9208" y="15227"/>
                </a:cubicBezTo>
                <a:lnTo>
                  <a:pt x="8580" y="15227"/>
                </a:lnTo>
                <a:cubicBezTo>
                  <a:pt x="8535" y="17646"/>
                  <a:pt x="8360" y="19131"/>
                  <a:pt x="7841" y="19131"/>
                </a:cubicBezTo>
                <a:cubicBezTo>
                  <a:pt x="7322" y="19131"/>
                  <a:pt x="7049" y="16846"/>
                  <a:pt x="7049" y="13066"/>
                </a:cubicBezTo>
                <a:lnTo>
                  <a:pt x="7049" y="12763"/>
                </a:lnTo>
                <a:lnTo>
                  <a:pt x="9226" y="12763"/>
                </a:lnTo>
                <a:cubicBezTo>
                  <a:pt x="9208" y="7453"/>
                  <a:pt x="8731" y="4127"/>
                  <a:pt x="7817" y="4127"/>
                </a:cubicBezTo>
                <a:close/>
                <a:moveTo>
                  <a:pt x="18199" y="4137"/>
                </a:moveTo>
                <a:cubicBezTo>
                  <a:pt x="17553" y="4137"/>
                  <a:pt x="17102" y="5916"/>
                  <a:pt x="17102" y="9039"/>
                </a:cubicBezTo>
                <a:cubicBezTo>
                  <a:pt x="17102" y="15321"/>
                  <a:pt x="18863" y="12568"/>
                  <a:pt x="18863" y="16660"/>
                </a:cubicBezTo>
                <a:cubicBezTo>
                  <a:pt x="18863" y="18039"/>
                  <a:pt x="18632" y="18913"/>
                  <a:pt x="18282" y="18913"/>
                </a:cubicBezTo>
                <a:cubicBezTo>
                  <a:pt x="17888" y="18913"/>
                  <a:pt x="17655" y="17948"/>
                  <a:pt x="17613" y="16470"/>
                </a:cubicBezTo>
                <a:lnTo>
                  <a:pt x="17003" y="16470"/>
                </a:lnTo>
                <a:cubicBezTo>
                  <a:pt x="17039" y="19560"/>
                  <a:pt x="17537" y="21600"/>
                  <a:pt x="18282" y="21600"/>
                </a:cubicBezTo>
                <a:cubicBezTo>
                  <a:pt x="18946" y="21600"/>
                  <a:pt x="19444" y="19818"/>
                  <a:pt x="19444" y="16493"/>
                </a:cubicBezTo>
                <a:cubicBezTo>
                  <a:pt x="19444" y="10213"/>
                  <a:pt x="17683" y="12936"/>
                  <a:pt x="17683" y="8870"/>
                </a:cubicBezTo>
                <a:cubicBezTo>
                  <a:pt x="17683" y="7631"/>
                  <a:pt x="17891" y="6822"/>
                  <a:pt x="18199" y="6822"/>
                </a:cubicBezTo>
                <a:cubicBezTo>
                  <a:pt x="18561" y="6822"/>
                  <a:pt x="18760" y="7727"/>
                  <a:pt x="18784" y="9171"/>
                </a:cubicBezTo>
                <a:lnTo>
                  <a:pt x="19390" y="9171"/>
                </a:lnTo>
                <a:cubicBezTo>
                  <a:pt x="19378" y="6184"/>
                  <a:pt x="18934" y="4137"/>
                  <a:pt x="18199" y="4137"/>
                </a:cubicBezTo>
                <a:close/>
                <a:moveTo>
                  <a:pt x="11815" y="4461"/>
                </a:moveTo>
                <a:lnTo>
                  <a:pt x="11815" y="21276"/>
                </a:lnTo>
                <a:lnTo>
                  <a:pt x="12426" y="21276"/>
                </a:lnTo>
                <a:lnTo>
                  <a:pt x="12426" y="13672"/>
                </a:lnTo>
                <a:cubicBezTo>
                  <a:pt x="12426" y="13086"/>
                  <a:pt x="12433" y="12500"/>
                  <a:pt x="12451" y="11922"/>
                </a:cubicBezTo>
                <a:cubicBezTo>
                  <a:pt x="12541" y="8873"/>
                  <a:pt x="12819" y="7815"/>
                  <a:pt x="13253" y="7815"/>
                </a:cubicBezTo>
                <a:cubicBezTo>
                  <a:pt x="13325" y="7815"/>
                  <a:pt x="13405" y="7850"/>
                  <a:pt x="13611" y="7916"/>
                </a:cubicBezTo>
                <a:lnTo>
                  <a:pt x="13611" y="7519"/>
                </a:lnTo>
                <a:lnTo>
                  <a:pt x="13611" y="4463"/>
                </a:lnTo>
                <a:lnTo>
                  <a:pt x="13188" y="4463"/>
                </a:lnTo>
                <a:cubicBezTo>
                  <a:pt x="12921" y="4463"/>
                  <a:pt x="12698" y="5361"/>
                  <a:pt x="12580" y="6714"/>
                </a:cubicBezTo>
                <a:lnTo>
                  <a:pt x="12580" y="6716"/>
                </a:lnTo>
                <a:cubicBezTo>
                  <a:pt x="12488" y="7619"/>
                  <a:pt x="12377" y="9663"/>
                  <a:pt x="12373" y="9737"/>
                </a:cubicBezTo>
                <a:lnTo>
                  <a:pt x="12373" y="4461"/>
                </a:lnTo>
                <a:lnTo>
                  <a:pt x="11815" y="4461"/>
                </a:lnTo>
                <a:close/>
                <a:moveTo>
                  <a:pt x="14008" y="4463"/>
                </a:moveTo>
                <a:lnTo>
                  <a:pt x="14008" y="15988"/>
                </a:lnTo>
                <a:cubicBezTo>
                  <a:pt x="14008" y="19735"/>
                  <a:pt x="14411" y="21600"/>
                  <a:pt x="14927" y="21600"/>
                </a:cubicBezTo>
                <a:cubicBezTo>
                  <a:pt x="15500" y="21600"/>
                  <a:pt x="15850" y="19685"/>
                  <a:pt x="15986" y="16056"/>
                </a:cubicBezTo>
                <a:lnTo>
                  <a:pt x="15986" y="21278"/>
                </a:lnTo>
                <a:lnTo>
                  <a:pt x="16571" y="21278"/>
                </a:lnTo>
                <a:lnTo>
                  <a:pt x="16571" y="4463"/>
                </a:lnTo>
                <a:lnTo>
                  <a:pt x="15960" y="4463"/>
                </a:lnTo>
                <a:lnTo>
                  <a:pt x="15960" y="14090"/>
                </a:lnTo>
                <a:cubicBezTo>
                  <a:pt x="15960" y="16005"/>
                  <a:pt x="15740" y="18711"/>
                  <a:pt x="15209" y="18711"/>
                </a:cubicBezTo>
                <a:cubicBezTo>
                  <a:pt x="14809" y="18711"/>
                  <a:pt x="14619" y="16947"/>
                  <a:pt x="14619" y="14712"/>
                </a:cubicBezTo>
                <a:lnTo>
                  <a:pt x="14619" y="4463"/>
                </a:lnTo>
                <a:lnTo>
                  <a:pt x="14008" y="4463"/>
                </a:lnTo>
                <a:close/>
                <a:moveTo>
                  <a:pt x="1498" y="6411"/>
                </a:moveTo>
                <a:cubicBezTo>
                  <a:pt x="1993" y="6411"/>
                  <a:pt x="2299" y="8596"/>
                  <a:pt x="2299" y="12864"/>
                </a:cubicBezTo>
                <a:cubicBezTo>
                  <a:pt x="2299" y="16846"/>
                  <a:pt x="1993" y="19281"/>
                  <a:pt x="1498" y="19281"/>
                </a:cubicBezTo>
                <a:cubicBezTo>
                  <a:pt x="1006" y="19281"/>
                  <a:pt x="682" y="16846"/>
                  <a:pt x="682" y="12864"/>
                </a:cubicBezTo>
                <a:cubicBezTo>
                  <a:pt x="682" y="8596"/>
                  <a:pt x="1006" y="6411"/>
                  <a:pt x="1498" y="6411"/>
                </a:cubicBezTo>
                <a:close/>
                <a:moveTo>
                  <a:pt x="7823" y="6596"/>
                </a:moveTo>
                <a:cubicBezTo>
                  <a:pt x="8313" y="6596"/>
                  <a:pt x="8530" y="8704"/>
                  <a:pt x="8549" y="10926"/>
                </a:cubicBezTo>
                <a:lnTo>
                  <a:pt x="7078" y="10926"/>
                </a:lnTo>
                <a:cubicBezTo>
                  <a:pt x="7154" y="8079"/>
                  <a:pt x="7412" y="6596"/>
                  <a:pt x="7823" y="6596"/>
                </a:cubicBezTo>
                <a:close/>
              </a:path>
            </a:pathLst>
          </a:custGeom>
          <a:solidFill>
            <a:srgbClr val="55A05E"/>
          </a:solidFill>
          <a:ln w="12700">
            <a:miter lim="400000"/>
          </a:ln>
        </p:spPr>
        <p:txBody>
          <a:bodyPr lIns="0" tIns="0" rIns="0" bIns="0" anchor="ctr"/>
          <a:lstStyle/>
          <a:p>
            <a:pPr algn="l" defTabSz="228509">
              <a:defRPr sz="1200"/>
            </a:pPr>
            <a:endParaRPr sz="600">
              <a:latin typeface="Univers Light" panose="020B0403020202020204" pitchFamily="34" charset="0"/>
            </a:endParaRPr>
          </a:p>
        </p:txBody>
      </p:sp>
      <p:sp>
        <p:nvSpPr>
          <p:cNvPr id="23" name="Title Placeholder 22">
            <a:extLst>
              <a:ext uri="{FF2B5EF4-FFF2-40B4-BE49-F238E27FC236}">
                <a16:creationId xmlns:a16="http://schemas.microsoft.com/office/drawing/2014/main" id="{B7A93C7C-1D69-C361-FB97-48547BEB8CB2}"/>
              </a:ext>
            </a:extLst>
          </p:cNvPr>
          <p:cNvSpPr>
            <a:spLocks noGrp="1"/>
          </p:cNvSpPr>
          <p:nvPr>
            <p:ph type="title"/>
          </p:nvPr>
        </p:nvSpPr>
        <p:spPr>
          <a:xfrm>
            <a:off x="304800" y="576072"/>
            <a:ext cx="11544300" cy="638176"/>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31E1775B-3730-886F-FCC5-82C9BC9F5B11}"/>
              </a:ext>
            </a:extLst>
          </p:cNvPr>
          <p:cNvSpPr>
            <a:spLocks noGrp="1"/>
          </p:cNvSpPr>
          <p:nvPr>
            <p:ph type="body" idx="1"/>
          </p:nvPr>
        </p:nvSpPr>
        <p:spPr>
          <a:xfrm>
            <a:off x="304800" y="2057400"/>
            <a:ext cx="11544300" cy="436591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 2022 OneTrust, LLC. All Rights Reserved.">
            <a:extLst>
              <a:ext uri="{FF2B5EF4-FFF2-40B4-BE49-F238E27FC236}">
                <a16:creationId xmlns:a16="http://schemas.microsoft.com/office/drawing/2014/main" id="{47598685-EDD1-748B-6D7F-54FD4F081B70}"/>
              </a:ext>
            </a:extLst>
          </p:cNvPr>
          <p:cNvSpPr txBox="1"/>
          <p:nvPr userDrawn="1"/>
        </p:nvSpPr>
        <p:spPr>
          <a:xfrm>
            <a:off x="323141" y="6589118"/>
            <a:ext cx="3169804" cy="2205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390" tIns="25390" rIns="25390" bIns="25390" anchor="ctr">
            <a:spAutoFit/>
          </a:bodyPr>
          <a:lstStyle>
            <a:defPPr>
              <a:defRPr lang="en-US"/>
            </a:defPPr>
            <a:lvl1pPr marR="0" lvl="0" indent="0" defTabSz="457200" fontAlgn="auto">
              <a:lnSpc>
                <a:spcPct val="100000"/>
              </a:lnSpc>
              <a:spcBef>
                <a:spcPts val="0"/>
              </a:spcBef>
              <a:spcAft>
                <a:spcPts val="0"/>
              </a:spcAft>
              <a:buClrTx/>
              <a:buSzTx/>
              <a:buFontTx/>
              <a:buNone/>
              <a:tabLst/>
              <a:defRPr kumimoji="0" sz="1100" b="0" i="0" u="none" strike="noStrike" kern="0" cap="none" spc="0" normalizeH="0" baseline="0">
                <a:ln>
                  <a:noFill/>
                </a:ln>
                <a:solidFill>
                  <a:srgbClr val="7F7F7F"/>
                </a:solidFill>
                <a:effectLst/>
                <a:uLnTx/>
                <a:uFillTx/>
                <a:latin typeface="Univers Light"/>
                <a:ea typeface="Univers Light"/>
                <a:cs typeface="Univers Light"/>
              </a:defRPr>
            </a:lvl1pPr>
          </a:lstStyle>
          <a:p>
            <a:pPr lvl="0"/>
            <a:r>
              <a:rPr noProof="0">
                <a:sym typeface="Univers Light"/>
              </a:rPr>
              <a:t>© </a:t>
            </a:r>
            <a:r>
              <a:rPr lang="en-US" noProof="0">
                <a:sym typeface="Univers Light"/>
              </a:rPr>
              <a:t>2024</a:t>
            </a:r>
            <a:r>
              <a:rPr noProof="0">
                <a:sym typeface="Univers Light"/>
              </a:rPr>
              <a:t> OneTrust, LLC</a:t>
            </a:r>
          </a:p>
        </p:txBody>
      </p:sp>
      <p:sp>
        <p:nvSpPr>
          <p:cNvPr id="4" name="TextBox 3">
            <a:extLst>
              <a:ext uri="{FF2B5EF4-FFF2-40B4-BE49-F238E27FC236}">
                <a16:creationId xmlns:a16="http://schemas.microsoft.com/office/drawing/2014/main" id="{B122CBA5-96DE-0425-EFE7-F599AE8FCD54}"/>
              </a:ext>
            </a:extLst>
          </p:cNvPr>
          <p:cNvSpPr txBox="1"/>
          <p:nvPr userDrawn="1"/>
        </p:nvSpPr>
        <p:spPr>
          <a:xfrm>
            <a:off x="11482434" y="6573084"/>
            <a:ext cx="509097" cy="246221"/>
          </a:xfrm>
          <a:prstGeom prst="rect">
            <a:avLst/>
          </a:prstGeom>
          <a:noFill/>
        </p:spPr>
        <p:txBody>
          <a:bodyPr wrap="square"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BB37B-1DAA-4640-8D79-39B1F1745DE7}" type="slidenum">
              <a:rPr lang="en-US" sz="1300" smtClean="0">
                <a:solidFill>
                  <a:schemeClr val="bg2">
                    <a:lumMod val="50000"/>
                  </a:schemeClr>
                </a:solidFill>
                <a:latin typeface="+mn-lt"/>
                <a:ea typeface="Open Sans Light" panose="020B0306030504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a:t>
            </a:fld>
            <a:endParaRPr lang="en-US" sz="1300">
              <a:solidFill>
                <a:schemeClr val="bg2">
                  <a:lumMod val="50000"/>
                </a:schemeClr>
              </a:solidFill>
              <a:latin typeface="+mn-lt"/>
              <a:ea typeface="Open Sans Light" panose="020B0306030504020204" pitchFamily="34" charset="0"/>
              <a:cs typeface="Arial" panose="020B0604020202020204" pitchFamily="34" charset="0"/>
            </a:endParaRPr>
          </a:p>
        </p:txBody>
      </p:sp>
    </p:spTree>
    <p:extLst>
      <p:ext uri="{BB962C8B-B14F-4D97-AF65-F5344CB8AC3E}">
        <p14:creationId xmlns:p14="http://schemas.microsoft.com/office/powerpoint/2010/main" val="2275027671"/>
      </p:ext>
    </p:extLst>
  </p:cSld>
  <p:clrMap bg1="lt1" tx1="dk1" bg2="lt2" tx2="dk2" accent1="accent1" accent2="accent2" accent3="accent3" accent4="accent4" accent5="accent5" accent6="accent6" hlink="hlink" folHlink="folHlink"/>
  <p:sldLayoutIdLst>
    <p:sldLayoutId id="2147484408" r:id="rId1"/>
    <p:sldLayoutId id="2147484409" r:id="rId2"/>
    <p:sldLayoutId id="2147484410" r:id="rId3"/>
    <p:sldLayoutId id="2147484411" r:id="rId4"/>
    <p:sldLayoutId id="2147484412" r:id="rId5"/>
    <p:sldLayoutId id="2147484413" r:id="rId6"/>
    <p:sldLayoutId id="2147484414" r:id="rId7"/>
    <p:sldLayoutId id="2147484415" r:id="rId8"/>
    <p:sldLayoutId id="2147484416" r:id="rId9"/>
    <p:sldLayoutId id="2147484417" r:id="rId10"/>
    <p:sldLayoutId id="2147484418" r:id="rId11"/>
    <p:sldLayoutId id="2147484419" r:id="rId12"/>
    <p:sldLayoutId id="2147484420" r:id="rId13"/>
    <p:sldLayoutId id="2147484421" r:id="rId14"/>
    <p:sldLayoutId id="2147484422" r:id="rId15"/>
  </p:sldLayoutIdLst>
  <p:hf hdr="0" ftr="0" dt="0"/>
  <p:txStyles>
    <p:titleStyle>
      <a:lvl1pPr algn="l" defTabSz="914400" rtl="0" eaLnBrk="1" latinLnBrk="0" hangingPunct="1">
        <a:lnSpc>
          <a:spcPct val="90000"/>
        </a:lnSpc>
        <a:spcBef>
          <a:spcPct val="0"/>
        </a:spcBef>
        <a:buNone/>
        <a:defRPr sz="3200" b="0" i="0" kern="1200">
          <a:solidFill>
            <a:srgbClr val="1E2D25"/>
          </a:solidFill>
          <a:latin typeface="Univers Light" panose="020B0403020202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101614"/>
        </a:buClr>
        <a:buSzPct val="80000"/>
        <a:buFont typeface="Wingdings" pitchFamily="2" charset="2"/>
        <a:buChar char="§"/>
        <a:defRPr lang="en-US" sz="2299" b="0" i="0" kern="1200" smtClean="0">
          <a:solidFill>
            <a:srgbClr val="101614"/>
          </a:solidFill>
          <a:latin typeface="Univers Light" panose="020B0503020202020204" pitchFamily="34" charset="0"/>
          <a:ea typeface="+mn-ea"/>
          <a:cs typeface="+mn-cs"/>
        </a:defRPr>
      </a:lvl1pPr>
      <a:lvl2pPr marL="520700" indent="-169863" algn="l" defTabSz="914400" rtl="0" eaLnBrk="1" latinLnBrk="0" hangingPunct="1">
        <a:lnSpc>
          <a:spcPct val="90000"/>
        </a:lnSpc>
        <a:spcBef>
          <a:spcPts val="500"/>
        </a:spcBef>
        <a:buClr>
          <a:srgbClr val="101614"/>
        </a:buClr>
        <a:buSzPct val="80000"/>
        <a:buFont typeface="System Font Regular"/>
        <a:buChar char="-"/>
        <a:tabLst/>
        <a:defRPr lang="en-US" sz="2000" b="0" i="0" kern="1200" smtClean="0">
          <a:solidFill>
            <a:srgbClr val="101614"/>
          </a:solidFill>
          <a:latin typeface="Univers Light" panose="020B0503020202020204" pitchFamily="34" charset="0"/>
          <a:ea typeface="+mn-ea"/>
          <a:cs typeface="+mn-cs"/>
        </a:defRPr>
      </a:lvl2pPr>
      <a:lvl3pPr marL="860425" indent="-169863" algn="l" defTabSz="914400" rtl="0" eaLnBrk="1" latinLnBrk="0" hangingPunct="1">
        <a:lnSpc>
          <a:spcPct val="90000"/>
        </a:lnSpc>
        <a:spcBef>
          <a:spcPts val="500"/>
        </a:spcBef>
        <a:buClr>
          <a:srgbClr val="101614"/>
        </a:buClr>
        <a:buSzPct val="80000"/>
        <a:buFont typeface="Wingdings" pitchFamily="2" charset="2"/>
        <a:buChar char="§"/>
        <a:tabLst/>
        <a:defRPr lang="en-US" sz="1800" b="0" i="0" kern="1200" smtClean="0">
          <a:solidFill>
            <a:srgbClr val="101614"/>
          </a:solidFill>
          <a:latin typeface="Univers Light" panose="020B0503020202020204" pitchFamily="34" charset="0"/>
          <a:ea typeface="+mn-ea"/>
          <a:cs typeface="+mn-cs"/>
        </a:defRPr>
      </a:lvl3pPr>
      <a:lvl4pPr marL="1201738" indent="-171450" algn="l" defTabSz="914400" rtl="0" eaLnBrk="1" latinLnBrk="0" hangingPunct="1">
        <a:lnSpc>
          <a:spcPct val="90000"/>
        </a:lnSpc>
        <a:spcBef>
          <a:spcPts val="500"/>
        </a:spcBef>
        <a:buClr>
          <a:srgbClr val="101614"/>
        </a:buClr>
        <a:buSzPct val="80000"/>
        <a:buFont typeface="System Font Regular"/>
        <a:buChar char="-"/>
        <a:tabLst/>
        <a:defRPr lang="en-US" sz="1600" b="0" i="0" kern="1200" smtClean="0">
          <a:solidFill>
            <a:srgbClr val="101614"/>
          </a:solidFill>
          <a:latin typeface="Univers Light" panose="020B0503020202020204" pitchFamily="34" charset="0"/>
          <a:ea typeface="+mn-ea"/>
          <a:cs typeface="+mn-cs"/>
        </a:defRPr>
      </a:lvl4pPr>
      <a:lvl5pPr marL="1552575" indent="-169863" algn="l" defTabSz="914400" rtl="0" eaLnBrk="1" latinLnBrk="0" hangingPunct="1">
        <a:lnSpc>
          <a:spcPct val="90000"/>
        </a:lnSpc>
        <a:spcBef>
          <a:spcPts val="500"/>
        </a:spcBef>
        <a:buClr>
          <a:srgbClr val="101614"/>
        </a:buClr>
        <a:buSzPct val="80000"/>
        <a:buFont typeface="Wingdings" pitchFamily="2" charset="2"/>
        <a:buChar char="§"/>
        <a:tabLst/>
        <a:defRPr lang="en-US" sz="1400" b="0" i="0" kern="1200">
          <a:solidFill>
            <a:srgbClr val="101614"/>
          </a:solidFill>
          <a:latin typeface="Univers Ligh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2">
          <p15:clr>
            <a:srgbClr val="F26B43"/>
          </p15:clr>
        </p15:guide>
        <p15:guide id="9" pos="7464">
          <p15:clr>
            <a:srgbClr val="F26B43"/>
          </p15:clr>
        </p15:guide>
        <p15:guide id="14" orient="horz" pos="4128">
          <p15:clr>
            <a:srgbClr val="F26B43"/>
          </p15:clr>
        </p15:guide>
        <p15:guide id="15" orient="horz" pos="360">
          <p15:clr>
            <a:srgbClr val="F26B43"/>
          </p15:clr>
        </p15:guide>
        <p15:guide id="17" orient="horz" pos="1296">
          <p15:clr>
            <a:srgbClr val="F26B43"/>
          </p15:clr>
        </p15:guide>
      </p15:sldGuideLst>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rgbClr val="346E4A"/>
        </a:solidFill>
        <a:effectLst/>
      </p:bgPr>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D40F470F-4556-CAA9-3BA9-0987144C7555}"/>
              </a:ext>
            </a:extLst>
          </p:cNvPr>
          <p:cNvGraphicFramePr>
            <a:graphicFrameLocks noChangeAspect="1"/>
          </p:cNvGraphicFramePr>
          <p:nvPr userDrawn="1">
            <p:custDataLst>
              <p:tags r:id="rId5"/>
            </p:custDataLst>
            <p:extLst>
              <p:ext uri="{D42A27DB-BD31-4B8C-83A1-F6EECF244321}">
                <p14:modId xmlns:p14="http://schemas.microsoft.com/office/powerpoint/2010/main" val="255698328"/>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6" imgW="7772400" imgH="10058400" progId="TCLayout.ActiveDocument.1">
                  <p:embed/>
                </p:oleObj>
              </mc:Choice>
              <mc:Fallback>
                <p:oleObj name="think-cell Slide" r:id="rId6" imgW="7772400" imgH="10058400" progId="TCLayout.ActiveDocument.1">
                  <p:embed/>
                  <p:pic>
                    <p:nvPicPr>
                      <p:cNvPr id="7" name="think-cell data - do not delete" hidden="1">
                        <a:extLst>
                          <a:ext uri="{FF2B5EF4-FFF2-40B4-BE49-F238E27FC236}">
                            <a16:creationId xmlns:a16="http://schemas.microsoft.com/office/drawing/2014/main" id="{D40F470F-4556-CAA9-3BA9-0987144C7555}"/>
                          </a:ext>
                        </a:extLst>
                      </p:cNvPr>
                      <p:cNvPicPr/>
                      <p:nvPr/>
                    </p:nvPicPr>
                    <p:blipFill>
                      <a:blip r:embed="rId7"/>
                      <a:stretch>
                        <a:fillRect/>
                      </a:stretch>
                    </p:blipFill>
                    <p:spPr>
                      <a:xfrm>
                        <a:off x="1588" y="1588"/>
                        <a:ext cx="1227" cy="1588"/>
                      </a:xfrm>
                      <a:prstGeom prst="rect">
                        <a:avLst/>
                      </a:prstGeom>
                    </p:spPr>
                  </p:pic>
                </p:oleObj>
              </mc:Fallback>
            </mc:AlternateContent>
          </a:graphicData>
        </a:graphic>
      </p:graphicFrame>
      <p:sp>
        <p:nvSpPr>
          <p:cNvPr id="4" name="Shape">
            <a:extLst>
              <a:ext uri="{FF2B5EF4-FFF2-40B4-BE49-F238E27FC236}">
                <a16:creationId xmlns:a16="http://schemas.microsoft.com/office/drawing/2014/main" id="{0B7A2B95-B062-5846-7A79-091214791167}"/>
              </a:ext>
            </a:extLst>
          </p:cNvPr>
          <p:cNvSpPr/>
          <p:nvPr userDrawn="1"/>
        </p:nvSpPr>
        <p:spPr>
          <a:xfrm>
            <a:off x="0" y="6540785"/>
            <a:ext cx="12187238" cy="31721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65"/>
                </a:lnTo>
                <a:lnTo>
                  <a:pt x="1959" y="21565"/>
                </a:lnTo>
                <a:lnTo>
                  <a:pt x="3203" y="21565"/>
                </a:lnTo>
                <a:lnTo>
                  <a:pt x="4449" y="21565"/>
                </a:lnTo>
                <a:lnTo>
                  <a:pt x="5690" y="21565"/>
                </a:lnTo>
                <a:lnTo>
                  <a:pt x="5690" y="21600"/>
                </a:lnTo>
                <a:lnTo>
                  <a:pt x="6937" y="21600"/>
                </a:lnTo>
                <a:lnTo>
                  <a:pt x="6942" y="21600"/>
                </a:lnTo>
                <a:lnTo>
                  <a:pt x="8188" y="21600"/>
                </a:lnTo>
                <a:lnTo>
                  <a:pt x="9434" y="21600"/>
                </a:lnTo>
                <a:lnTo>
                  <a:pt x="9439" y="21600"/>
                </a:lnTo>
                <a:lnTo>
                  <a:pt x="10681" y="21600"/>
                </a:lnTo>
                <a:lnTo>
                  <a:pt x="10691" y="21600"/>
                </a:lnTo>
                <a:lnTo>
                  <a:pt x="11927" y="21600"/>
                </a:lnTo>
                <a:lnTo>
                  <a:pt x="11942" y="21600"/>
                </a:lnTo>
                <a:lnTo>
                  <a:pt x="13173" y="21600"/>
                </a:lnTo>
                <a:lnTo>
                  <a:pt x="13193" y="21600"/>
                </a:lnTo>
                <a:lnTo>
                  <a:pt x="15343" y="21600"/>
                </a:lnTo>
                <a:lnTo>
                  <a:pt x="16594" y="21600"/>
                </a:lnTo>
                <a:lnTo>
                  <a:pt x="17846" y="21600"/>
                </a:lnTo>
                <a:lnTo>
                  <a:pt x="19097" y="21600"/>
                </a:lnTo>
                <a:lnTo>
                  <a:pt x="20349" y="21600"/>
                </a:lnTo>
                <a:lnTo>
                  <a:pt x="21600" y="21600"/>
                </a:lnTo>
                <a:lnTo>
                  <a:pt x="21600" y="0"/>
                </a:lnTo>
                <a:lnTo>
                  <a:pt x="20349" y="0"/>
                </a:lnTo>
                <a:lnTo>
                  <a:pt x="19097" y="0"/>
                </a:lnTo>
                <a:lnTo>
                  <a:pt x="17846" y="0"/>
                </a:lnTo>
                <a:lnTo>
                  <a:pt x="16594" y="0"/>
                </a:lnTo>
                <a:lnTo>
                  <a:pt x="15343" y="0"/>
                </a:lnTo>
                <a:lnTo>
                  <a:pt x="13193" y="0"/>
                </a:lnTo>
                <a:lnTo>
                  <a:pt x="11942" y="0"/>
                </a:lnTo>
                <a:lnTo>
                  <a:pt x="10691" y="0"/>
                </a:lnTo>
                <a:lnTo>
                  <a:pt x="9439" y="0"/>
                </a:lnTo>
                <a:lnTo>
                  <a:pt x="8188" y="0"/>
                </a:lnTo>
                <a:lnTo>
                  <a:pt x="6942" y="0"/>
                </a:lnTo>
                <a:lnTo>
                  <a:pt x="5695" y="0"/>
                </a:lnTo>
                <a:lnTo>
                  <a:pt x="5690" y="0"/>
                </a:lnTo>
                <a:lnTo>
                  <a:pt x="4449" y="0"/>
                </a:lnTo>
                <a:lnTo>
                  <a:pt x="3203" y="0"/>
                </a:lnTo>
                <a:lnTo>
                  <a:pt x="1959" y="0"/>
                </a:lnTo>
                <a:lnTo>
                  <a:pt x="0" y="0"/>
                </a:lnTo>
                <a:close/>
              </a:path>
            </a:pathLst>
          </a:custGeom>
          <a:solidFill>
            <a:srgbClr val="000000">
              <a:alpha val="9339"/>
            </a:srgbClr>
          </a:solidFill>
          <a:ln w="12700">
            <a:miter lim="400000"/>
          </a:ln>
        </p:spPr>
        <p:txBody>
          <a:bodyPr lIns="0" tIns="0" rIns="0" bIns="0" anchor="ctr"/>
          <a:lstStyle/>
          <a:p>
            <a:pPr defTabSz="228475"/>
            <a:endParaRPr sz="600" dirty="0">
              <a:solidFill>
                <a:prstClr val="black"/>
              </a:solidFill>
              <a:latin typeface="Univers Light" panose="020B0403020202020204" pitchFamily="34" charset="0"/>
            </a:endParaRPr>
          </a:p>
        </p:txBody>
      </p:sp>
      <p:sp>
        <p:nvSpPr>
          <p:cNvPr id="12" name="Title Placeholder 1">
            <a:extLst>
              <a:ext uri="{FF2B5EF4-FFF2-40B4-BE49-F238E27FC236}">
                <a16:creationId xmlns:a16="http://schemas.microsoft.com/office/drawing/2014/main" id="{1A9FE35E-E931-664B-BFDC-A282E1B0AFD7}"/>
              </a:ext>
            </a:extLst>
          </p:cNvPr>
          <p:cNvSpPr>
            <a:spLocks noGrp="1"/>
          </p:cNvSpPr>
          <p:nvPr>
            <p:ph type="title"/>
          </p:nvPr>
        </p:nvSpPr>
        <p:spPr>
          <a:xfrm>
            <a:off x="320665" y="2749694"/>
            <a:ext cx="5775335" cy="1984474"/>
          </a:xfrm>
          <a:prstGeom prst="rect">
            <a:avLst/>
          </a:prstGeom>
        </p:spPr>
        <p:txBody>
          <a:bodyPr vert="horz" lIns="91440" tIns="45720" rIns="91440" bIns="45720" rtlCol="0" anchor="t">
            <a:normAutofit/>
          </a:bodyPr>
          <a:lstStyle/>
          <a:p>
            <a:r>
              <a:rPr lang="en-US"/>
              <a:t>Divider page title</a:t>
            </a:r>
          </a:p>
        </p:txBody>
      </p:sp>
      <p:sp>
        <p:nvSpPr>
          <p:cNvPr id="5" name="Line">
            <a:extLst>
              <a:ext uri="{FF2B5EF4-FFF2-40B4-BE49-F238E27FC236}">
                <a16:creationId xmlns:a16="http://schemas.microsoft.com/office/drawing/2014/main" id="{51B76F7B-0AF3-7EF9-6AD5-187BC434E332}"/>
              </a:ext>
            </a:extLst>
          </p:cNvPr>
          <p:cNvSpPr/>
          <p:nvPr userDrawn="1"/>
        </p:nvSpPr>
        <p:spPr>
          <a:xfrm flipV="1">
            <a:off x="11446329" y="6638556"/>
            <a:ext cx="0" cy="121675"/>
          </a:xfrm>
          <a:prstGeom prst="line">
            <a:avLst/>
          </a:prstGeom>
          <a:ln w="25400">
            <a:solidFill>
              <a:srgbClr val="7F7F7F">
                <a:alpha val="30643"/>
              </a:srgbClr>
            </a:solidFill>
            <a:miter lim="400000"/>
          </a:ln>
        </p:spPr>
        <p:txBody>
          <a:bodyPr lIns="25390" tIns="25390" rIns="25390" bIns="25390" anchor="ctr"/>
          <a:lstStyle/>
          <a:p>
            <a:pPr defTabSz="228475">
              <a:defRPr sz="4000">
                <a:solidFill>
                  <a:srgbClr val="FFFFFF"/>
                </a:solidFill>
                <a:effectLst>
                  <a:outerShdw blurRad="38100" dist="12700" dir="5400000" rotWithShape="0">
                    <a:srgbClr val="000000">
                      <a:alpha val="50000"/>
                    </a:srgbClr>
                  </a:outerShdw>
                </a:effectLst>
              </a:defRPr>
            </a:pPr>
            <a:endParaRPr sz="1999" dirty="0">
              <a:solidFill>
                <a:srgbClr val="FFFFFF"/>
              </a:solidFill>
              <a:effectLst>
                <a:outerShdw blurRad="38100" dist="12700" dir="5400000" rotWithShape="0">
                  <a:srgbClr val="000000">
                    <a:alpha val="50000"/>
                  </a:srgbClr>
                </a:outerShdw>
              </a:effectLst>
              <a:latin typeface="Univers Light" panose="020B0403020202020204" pitchFamily="34" charset="0"/>
            </a:endParaRPr>
          </a:p>
        </p:txBody>
      </p:sp>
      <p:sp>
        <p:nvSpPr>
          <p:cNvPr id="8" name="Shape">
            <a:extLst>
              <a:ext uri="{FF2B5EF4-FFF2-40B4-BE49-F238E27FC236}">
                <a16:creationId xmlns:a16="http://schemas.microsoft.com/office/drawing/2014/main" id="{A427187F-9036-BADC-EED9-1C2679FA3BDD}"/>
              </a:ext>
            </a:extLst>
          </p:cNvPr>
          <p:cNvSpPr/>
          <p:nvPr userDrawn="1"/>
        </p:nvSpPr>
        <p:spPr>
          <a:xfrm>
            <a:off x="10407192" y="6618423"/>
            <a:ext cx="880747" cy="155544"/>
          </a:xfrm>
          <a:custGeom>
            <a:avLst/>
            <a:gdLst/>
            <a:ahLst/>
            <a:cxnLst>
              <a:cxn ang="0">
                <a:pos x="wd2" y="hd2"/>
              </a:cxn>
              <a:cxn ang="5400000">
                <a:pos x="wd2" y="hd2"/>
              </a:cxn>
              <a:cxn ang="10800000">
                <a:pos x="wd2" y="hd2"/>
              </a:cxn>
              <a:cxn ang="16200000">
                <a:pos x="wd2" y="hd2"/>
              </a:cxn>
            </a:cxnLst>
            <a:rect l="0" t="0" r="r" b="b"/>
            <a:pathLst>
              <a:path w="21600" h="21600" extrusionOk="0">
                <a:moveTo>
                  <a:pt x="10009" y="0"/>
                </a:moveTo>
                <a:cubicBezTo>
                  <a:pt x="10009" y="99"/>
                  <a:pt x="10007" y="892"/>
                  <a:pt x="10001" y="1487"/>
                </a:cubicBezTo>
                <a:cubicBezTo>
                  <a:pt x="9996" y="2086"/>
                  <a:pt x="9988" y="2589"/>
                  <a:pt x="9977" y="2990"/>
                </a:cubicBezTo>
                <a:cubicBezTo>
                  <a:pt x="9963" y="3718"/>
                  <a:pt x="9935" y="4199"/>
                  <a:pt x="9894" y="4430"/>
                </a:cubicBezTo>
                <a:cubicBezTo>
                  <a:pt x="9852" y="4665"/>
                  <a:pt x="9770" y="4801"/>
                  <a:pt x="9645" y="4839"/>
                </a:cubicBezTo>
                <a:cubicBezTo>
                  <a:pt x="9595" y="4862"/>
                  <a:pt x="9522" y="4876"/>
                  <a:pt x="9426" y="4884"/>
                </a:cubicBezTo>
                <a:cubicBezTo>
                  <a:pt x="9371" y="4891"/>
                  <a:pt x="9384" y="4896"/>
                  <a:pt x="9344" y="4896"/>
                </a:cubicBezTo>
                <a:lnTo>
                  <a:pt x="9344" y="6855"/>
                </a:lnTo>
                <a:lnTo>
                  <a:pt x="9940" y="6855"/>
                </a:lnTo>
                <a:lnTo>
                  <a:pt x="9940" y="9573"/>
                </a:lnTo>
                <a:lnTo>
                  <a:pt x="9940" y="9573"/>
                </a:lnTo>
                <a:lnTo>
                  <a:pt x="9940" y="17585"/>
                </a:lnTo>
                <a:cubicBezTo>
                  <a:pt x="9940" y="19936"/>
                  <a:pt x="10178" y="21278"/>
                  <a:pt x="10593" y="21278"/>
                </a:cubicBezTo>
                <a:lnTo>
                  <a:pt x="11307" y="21278"/>
                </a:lnTo>
                <a:lnTo>
                  <a:pt x="11307" y="19061"/>
                </a:lnTo>
                <a:lnTo>
                  <a:pt x="10806" y="19044"/>
                </a:lnTo>
                <a:cubicBezTo>
                  <a:pt x="10610" y="19044"/>
                  <a:pt x="10539" y="18642"/>
                  <a:pt x="10539" y="17531"/>
                </a:cubicBezTo>
                <a:lnTo>
                  <a:pt x="10539" y="6855"/>
                </a:lnTo>
                <a:lnTo>
                  <a:pt x="11307" y="6855"/>
                </a:lnTo>
                <a:lnTo>
                  <a:pt x="11307" y="4463"/>
                </a:lnTo>
                <a:lnTo>
                  <a:pt x="10539" y="4463"/>
                </a:lnTo>
                <a:lnTo>
                  <a:pt x="10539" y="0"/>
                </a:lnTo>
                <a:lnTo>
                  <a:pt x="10009" y="0"/>
                </a:lnTo>
                <a:close/>
                <a:moveTo>
                  <a:pt x="20302" y="0"/>
                </a:moveTo>
                <a:cubicBezTo>
                  <a:pt x="20302" y="99"/>
                  <a:pt x="20299" y="892"/>
                  <a:pt x="20294" y="1487"/>
                </a:cubicBezTo>
                <a:cubicBezTo>
                  <a:pt x="20289" y="2086"/>
                  <a:pt x="20281" y="2589"/>
                  <a:pt x="20270" y="2990"/>
                </a:cubicBezTo>
                <a:cubicBezTo>
                  <a:pt x="20255" y="3718"/>
                  <a:pt x="20228" y="4199"/>
                  <a:pt x="20187" y="4430"/>
                </a:cubicBezTo>
                <a:cubicBezTo>
                  <a:pt x="20146" y="4665"/>
                  <a:pt x="20063" y="4801"/>
                  <a:pt x="19938" y="4839"/>
                </a:cubicBezTo>
                <a:cubicBezTo>
                  <a:pt x="19888" y="4862"/>
                  <a:pt x="19815" y="4876"/>
                  <a:pt x="19719" y="4884"/>
                </a:cubicBezTo>
                <a:cubicBezTo>
                  <a:pt x="19664" y="4891"/>
                  <a:pt x="19677" y="4896"/>
                  <a:pt x="19638" y="4896"/>
                </a:cubicBezTo>
                <a:lnTo>
                  <a:pt x="19638" y="6855"/>
                </a:lnTo>
                <a:lnTo>
                  <a:pt x="20233" y="6855"/>
                </a:lnTo>
                <a:lnTo>
                  <a:pt x="20233" y="9573"/>
                </a:lnTo>
                <a:lnTo>
                  <a:pt x="20233" y="9573"/>
                </a:lnTo>
                <a:lnTo>
                  <a:pt x="20233" y="17585"/>
                </a:lnTo>
                <a:cubicBezTo>
                  <a:pt x="20233" y="19936"/>
                  <a:pt x="20471" y="21278"/>
                  <a:pt x="20886" y="21278"/>
                </a:cubicBezTo>
                <a:lnTo>
                  <a:pt x="21600" y="21278"/>
                </a:lnTo>
                <a:lnTo>
                  <a:pt x="21600" y="19061"/>
                </a:lnTo>
                <a:lnTo>
                  <a:pt x="21099" y="19044"/>
                </a:lnTo>
                <a:cubicBezTo>
                  <a:pt x="20903" y="19044"/>
                  <a:pt x="20832" y="18642"/>
                  <a:pt x="20832" y="17531"/>
                </a:cubicBezTo>
                <a:lnTo>
                  <a:pt x="20832" y="6855"/>
                </a:lnTo>
                <a:lnTo>
                  <a:pt x="21600" y="6855"/>
                </a:lnTo>
                <a:lnTo>
                  <a:pt x="21600" y="4463"/>
                </a:lnTo>
                <a:lnTo>
                  <a:pt x="20832" y="4463"/>
                </a:lnTo>
                <a:lnTo>
                  <a:pt x="20832" y="0"/>
                </a:lnTo>
                <a:lnTo>
                  <a:pt x="20302" y="0"/>
                </a:lnTo>
                <a:close/>
                <a:moveTo>
                  <a:pt x="1492" y="4127"/>
                </a:moveTo>
                <a:cubicBezTo>
                  <a:pt x="668" y="4127"/>
                  <a:pt x="0" y="7722"/>
                  <a:pt x="0" y="12864"/>
                </a:cubicBezTo>
                <a:cubicBezTo>
                  <a:pt x="0" y="18005"/>
                  <a:pt x="668" y="21600"/>
                  <a:pt x="1492" y="21600"/>
                </a:cubicBezTo>
                <a:cubicBezTo>
                  <a:pt x="2326" y="21600"/>
                  <a:pt x="2981" y="18005"/>
                  <a:pt x="2981" y="12864"/>
                </a:cubicBezTo>
                <a:cubicBezTo>
                  <a:pt x="2981" y="7722"/>
                  <a:pt x="2320" y="4127"/>
                  <a:pt x="1492" y="4127"/>
                </a:cubicBezTo>
                <a:close/>
                <a:moveTo>
                  <a:pt x="5029" y="4127"/>
                </a:moveTo>
                <a:cubicBezTo>
                  <a:pt x="4441" y="4127"/>
                  <a:pt x="4082" y="6042"/>
                  <a:pt x="3914" y="9671"/>
                </a:cubicBezTo>
                <a:lnTo>
                  <a:pt x="3914" y="4463"/>
                </a:lnTo>
                <a:lnTo>
                  <a:pt x="3354" y="4463"/>
                </a:lnTo>
                <a:lnTo>
                  <a:pt x="3354" y="21278"/>
                </a:lnTo>
                <a:lnTo>
                  <a:pt x="3969" y="21278"/>
                </a:lnTo>
                <a:lnTo>
                  <a:pt x="3969" y="11637"/>
                </a:lnTo>
                <a:cubicBezTo>
                  <a:pt x="3969" y="9722"/>
                  <a:pt x="4194" y="7017"/>
                  <a:pt x="4740" y="7017"/>
                </a:cubicBezTo>
                <a:cubicBezTo>
                  <a:pt x="5151" y="7017"/>
                  <a:pt x="5359" y="8780"/>
                  <a:pt x="5359" y="11015"/>
                </a:cubicBezTo>
                <a:lnTo>
                  <a:pt x="5359" y="21278"/>
                </a:lnTo>
                <a:lnTo>
                  <a:pt x="5974" y="21278"/>
                </a:lnTo>
                <a:lnTo>
                  <a:pt x="5974" y="9739"/>
                </a:lnTo>
                <a:cubicBezTo>
                  <a:pt x="5974" y="5993"/>
                  <a:pt x="5559" y="4127"/>
                  <a:pt x="5029" y="4127"/>
                </a:cubicBezTo>
                <a:close/>
                <a:moveTo>
                  <a:pt x="7817" y="4127"/>
                </a:moveTo>
                <a:cubicBezTo>
                  <a:pt x="6966" y="4127"/>
                  <a:pt x="6364" y="7654"/>
                  <a:pt x="6364" y="12998"/>
                </a:cubicBezTo>
                <a:cubicBezTo>
                  <a:pt x="6364" y="17854"/>
                  <a:pt x="6868" y="21600"/>
                  <a:pt x="7835" y="21600"/>
                </a:cubicBezTo>
                <a:cubicBezTo>
                  <a:pt x="8752" y="21600"/>
                  <a:pt x="9182" y="18234"/>
                  <a:pt x="9208" y="15227"/>
                </a:cubicBezTo>
                <a:lnTo>
                  <a:pt x="8580" y="15227"/>
                </a:lnTo>
                <a:cubicBezTo>
                  <a:pt x="8535" y="17646"/>
                  <a:pt x="8360" y="19131"/>
                  <a:pt x="7841" y="19131"/>
                </a:cubicBezTo>
                <a:cubicBezTo>
                  <a:pt x="7322" y="19131"/>
                  <a:pt x="7049" y="16846"/>
                  <a:pt x="7049" y="13066"/>
                </a:cubicBezTo>
                <a:lnTo>
                  <a:pt x="7049" y="12763"/>
                </a:lnTo>
                <a:lnTo>
                  <a:pt x="9226" y="12763"/>
                </a:lnTo>
                <a:cubicBezTo>
                  <a:pt x="9208" y="7453"/>
                  <a:pt x="8731" y="4127"/>
                  <a:pt x="7817" y="4127"/>
                </a:cubicBezTo>
                <a:close/>
                <a:moveTo>
                  <a:pt x="18199" y="4137"/>
                </a:moveTo>
                <a:cubicBezTo>
                  <a:pt x="17553" y="4137"/>
                  <a:pt x="17102" y="5916"/>
                  <a:pt x="17102" y="9039"/>
                </a:cubicBezTo>
                <a:cubicBezTo>
                  <a:pt x="17102" y="15321"/>
                  <a:pt x="18863" y="12568"/>
                  <a:pt x="18863" y="16660"/>
                </a:cubicBezTo>
                <a:cubicBezTo>
                  <a:pt x="18863" y="18039"/>
                  <a:pt x="18632" y="18913"/>
                  <a:pt x="18282" y="18913"/>
                </a:cubicBezTo>
                <a:cubicBezTo>
                  <a:pt x="17888" y="18913"/>
                  <a:pt x="17655" y="17948"/>
                  <a:pt x="17613" y="16470"/>
                </a:cubicBezTo>
                <a:lnTo>
                  <a:pt x="17003" y="16470"/>
                </a:lnTo>
                <a:cubicBezTo>
                  <a:pt x="17039" y="19560"/>
                  <a:pt x="17537" y="21600"/>
                  <a:pt x="18282" y="21600"/>
                </a:cubicBezTo>
                <a:cubicBezTo>
                  <a:pt x="18946" y="21600"/>
                  <a:pt x="19444" y="19818"/>
                  <a:pt x="19444" y="16493"/>
                </a:cubicBezTo>
                <a:cubicBezTo>
                  <a:pt x="19444" y="10213"/>
                  <a:pt x="17683" y="12936"/>
                  <a:pt x="17683" y="8870"/>
                </a:cubicBezTo>
                <a:cubicBezTo>
                  <a:pt x="17683" y="7631"/>
                  <a:pt x="17891" y="6822"/>
                  <a:pt x="18199" y="6822"/>
                </a:cubicBezTo>
                <a:cubicBezTo>
                  <a:pt x="18561" y="6822"/>
                  <a:pt x="18760" y="7727"/>
                  <a:pt x="18784" y="9171"/>
                </a:cubicBezTo>
                <a:lnTo>
                  <a:pt x="19390" y="9171"/>
                </a:lnTo>
                <a:cubicBezTo>
                  <a:pt x="19378" y="6184"/>
                  <a:pt x="18934" y="4137"/>
                  <a:pt x="18199" y="4137"/>
                </a:cubicBezTo>
                <a:close/>
                <a:moveTo>
                  <a:pt x="11815" y="4461"/>
                </a:moveTo>
                <a:lnTo>
                  <a:pt x="11815" y="21276"/>
                </a:lnTo>
                <a:lnTo>
                  <a:pt x="12426" y="21276"/>
                </a:lnTo>
                <a:lnTo>
                  <a:pt x="12426" y="13672"/>
                </a:lnTo>
                <a:cubicBezTo>
                  <a:pt x="12426" y="13086"/>
                  <a:pt x="12433" y="12500"/>
                  <a:pt x="12451" y="11922"/>
                </a:cubicBezTo>
                <a:cubicBezTo>
                  <a:pt x="12541" y="8873"/>
                  <a:pt x="12819" y="7815"/>
                  <a:pt x="13253" y="7815"/>
                </a:cubicBezTo>
                <a:cubicBezTo>
                  <a:pt x="13325" y="7815"/>
                  <a:pt x="13405" y="7850"/>
                  <a:pt x="13611" y="7916"/>
                </a:cubicBezTo>
                <a:lnTo>
                  <a:pt x="13611" y="7519"/>
                </a:lnTo>
                <a:lnTo>
                  <a:pt x="13611" y="4463"/>
                </a:lnTo>
                <a:lnTo>
                  <a:pt x="13188" y="4463"/>
                </a:lnTo>
                <a:cubicBezTo>
                  <a:pt x="12921" y="4463"/>
                  <a:pt x="12698" y="5361"/>
                  <a:pt x="12580" y="6714"/>
                </a:cubicBezTo>
                <a:lnTo>
                  <a:pt x="12580" y="6716"/>
                </a:lnTo>
                <a:cubicBezTo>
                  <a:pt x="12488" y="7619"/>
                  <a:pt x="12377" y="9663"/>
                  <a:pt x="12373" y="9737"/>
                </a:cubicBezTo>
                <a:lnTo>
                  <a:pt x="12373" y="4461"/>
                </a:lnTo>
                <a:lnTo>
                  <a:pt x="11815" y="4461"/>
                </a:lnTo>
                <a:close/>
                <a:moveTo>
                  <a:pt x="14008" y="4463"/>
                </a:moveTo>
                <a:lnTo>
                  <a:pt x="14008" y="15988"/>
                </a:lnTo>
                <a:cubicBezTo>
                  <a:pt x="14008" y="19735"/>
                  <a:pt x="14411" y="21600"/>
                  <a:pt x="14927" y="21600"/>
                </a:cubicBezTo>
                <a:cubicBezTo>
                  <a:pt x="15500" y="21600"/>
                  <a:pt x="15850" y="19685"/>
                  <a:pt x="15986" y="16056"/>
                </a:cubicBezTo>
                <a:lnTo>
                  <a:pt x="15986" y="21278"/>
                </a:lnTo>
                <a:lnTo>
                  <a:pt x="16571" y="21278"/>
                </a:lnTo>
                <a:lnTo>
                  <a:pt x="16571" y="4463"/>
                </a:lnTo>
                <a:lnTo>
                  <a:pt x="15960" y="4463"/>
                </a:lnTo>
                <a:lnTo>
                  <a:pt x="15960" y="14090"/>
                </a:lnTo>
                <a:cubicBezTo>
                  <a:pt x="15960" y="16005"/>
                  <a:pt x="15740" y="18711"/>
                  <a:pt x="15209" y="18711"/>
                </a:cubicBezTo>
                <a:cubicBezTo>
                  <a:pt x="14809" y="18711"/>
                  <a:pt x="14619" y="16947"/>
                  <a:pt x="14619" y="14712"/>
                </a:cubicBezTo>
                <a:lnTo>
                  <a:pt x="14619" y="4463"/>
                </a:lnTo>
                <a:lnTo>
                  <a:pt x="14008" y="4463"/>
                </a:lnTo>
                <a:close/>
                <a:moveTo>
                  <a:pt x="1498" y="6411"/>
                </a:moveTo>
                <a:cubicBezTo>
                  <a:pt x="1993" y="6411"/>
                  <a:pt x="2299" y="8596"/>
                  <a:pt x="2299" y="12864"/>
                </a:cubicBezTo>
                <a:cubicBezTo>
                  <a:pt x="2299" y="16846"/>
                  <a:pt x="1993" y="19281"/>
                  <a:pt x="1498" y="19281"/>
                </a:cubicBezTo>
                <a:cubicBezTo>
                  <a:pt x="1006" y="19281"/>
                  <a:pt x="682" y="16846"/>
                  <a:pt x="682" y="12864"/>
                </a:cubicBezTo>
                <a:cubicBezTo>
                  <a:pt x="682" y="8596"/>
                  <a:pt x="1006" y="6411"/>
                  <a:pt x="1498" y="6411"/>
                </a:cubicBezTo>
                <a:close/>
                <a:moveTo>
                  <a:pt x="7823" y="6596"/>
                </a:moveTo>
                <a:cubicBezTo>
                  <a:pt x="8313" y="6596"/>
                  <a:pt x="8530" y="8704"/>
                  <a:pt x="8549" y="10926"/>
                </a:cubicBezTo>
                <a:lnTo>
                  <a:pt x="7078" y="10926"/>
                </a:lnTo>
                <a:cubicBezTo>
                  <a:pt x="7154" y="8079"/>
                  <a:pt x="7412" y="6596"/>
                  <a:pt x="7823" y="6596"/>
                </a:cubicBezTo>
                <a:close/>
              </a:path>
            </a:pathLst>
          </a:custGeom>
          <a:solidFill>
            <a:schemeClr val="bg1"/>
          </a:solidFill>
          <a:ln w="12700">
            <a:miter lim="400000"/>
          </a:ln>
        </p:spPr>
        <p:txBody>
          <a:bodyPr lIns="0" tIns="0" rIns="0" bIns="0" anchor="ctr"/>
          <a:lstStyle/>
          <a:p>
            <a:pPr algn="l" defTabSz="228509">
              <a:defRPr sz="1200"/>
            </a:pPr>
            <a:endParaRPr sz="600" dirty="0"/>
          </a:p>
        </p:txBody>
      </p:sp>
      <p:sp>
        <p:nvSpPr>
          <p:cNvPr id="3" name="TextBox 2">
            <a:extLst>
              <a:ext uri="{FF2B5EF4-FFF2-40B4-BE49-F238E27FC236}">
                <a16:creationId xmlns:a16="http://schemas.microsoft.com/office/drawing/2014/main" id="{E2DE819A-164D-F245-5C5A-62A02CF8464F}"/>
              </a:ext>
            </a:extLst>
          </p:cNvPr>
          <p:cNvSpPr txBox="1"/>
          <p:nvPr userDrawn="1"/>
        </p:nvSpPr>
        <p:spPr>
          <a:xfrm>
            <a:off x="11482434" y="6573084"/>
            <a:ext cx="509097" cy="246221"/>
          </a:xfrm>
          <a:prstGeom prst="rect">
            <a:avLst/>
          </a:prstGeom>
          <a:noFill/>
        </p:spPr>
        <p:txBody>
          <a:bodyPr wrap="square"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BB37B-1DAA-4640-8D79-39B1F1745DE7}" type="slidenum">
              <a:rPr lang="en-US" sz="1300" smtClean="0">
                <a:solidFill>
                  <a:schemeClr val="bg1"/>
                </a:solidFill>
                <a:latin typeface="+mn-lt"/>
                <a:ea typeface="Open Sans Light" panose="020B0306030504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a:t>
            </a:fld>
            <a:endParaRPr lang="en-US" sz="1300" dirty="0">
              <a:solidFill>
                <a:schemeClr val="bg1"/>
              </a:solidFill>
              <a:latin typeface="+mn-lt"/>
              <a:ea typeface="Open Sans Light" panose="020B0306030504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80A15901-7351-451A-5D3E-172FDA121C95}"/>
              </a:ext>
            </a:extLst>
          </p:cNvPr>
          <p:cNvSpPr txBox="1"/>
          <p:nvPr>
            <p:extLst>
              <p:ext uri="{1162E1C5-73C7-4A58-AE30-91384D911F3F}">
                <p184:classification xmlns:p184="http://schemas.microsoft.com/office/powerpoint/2018/4/main" val="ftr"/>
              </p:ext>
            </p:extLst>
          </p:nvPr>
        </p:nvSpPr>
        <p:spPr>
          <a:xfrm>
            <a:off x="0" y="6705600"/>
            <a:ext cx="1066800" cy="152400"/>
          </a:xfrm>
          <a:prstGeom prst="rect">
            <a:avLst/>
          </a:prstGeom>
        </p:spPr>
        <p:txBody>
          <a:bodyPr horzOverflow="overflow" lIns="0" tIns="0" rIns="0" bIns="0">
            <a:spAutoFit/>
          </a:bodyPr>
          <a:lstStyle/>
          <a:p>
            <a:pPr algn="l"/>
            <a:r>
              <a:rPr lang="en-UG" sz="1000">
                <a:solidFill>
                  <a:srgbClr val="000000"/>
                </a:solidFill>
                <a:latin typeface="Calibri" panose="020F0502020204030204" pitchFamily="34" charset="0"/>
                <a:cs typeface="Calibri" panose="020F0502020204030204" pitchFamily="34" charset="0"/>
              </a:rPr>
              <a:t>Proprietary/Internal</a:t>
            </a:r>
          </a:p>
        </p:txBody>
      </p:sp>
    </p:spTree>
    <p:extLst>
      <p:ext uri="{BB962C8B-B14F-4D97-AF65-F5344CB8AC3E}">
        <p14:creationId xmlns:p14="http://schemas.microsoft.com/office/powerpoint/2010/main" val="4105236865"/>
      </p:ext>
    </p:extLst>
  </p:cSld>
  <p:clrMap bg1="lt1" tx1="dk1" bg2="lt2" tx2="dk2" accent1="accent1" accent2="accent2" accent3="accent3" accent4="accent4" accent5="accent5" accent6="accent6" hlink="hlink" folHlink="folHlink"/>
  <p:sldLayoutIdLst>
    <p:sldLayoutId id="2147484424" r:id="rId1"/>
    <p:sldLayoutId id="2147484425" r:id="rId2"/>
    <p:sldLayoutId id="2147484427" r:id="rId3"/>
  </p:sldLayoutIdLst>
  <p:hf hdr="0" ftr="0" dt="0"/>
  <p:txStyles>
    <p:titleStyle>
      <a:lvl1pPr algn="l" defTabSz="914400" rtl="0" eaLnBrk="1" latinLnBrk="0" hangingPunct="1">
        <a:lnSpc>
          <a:spcPct val="90000"/>
        </a:lnSpc>
        <a:spcBef>
          <a:spcPct val="0"/>
        </a:spcBef>
        <a:buNone/>
        <a:defRPr sz="4000" kern="1200">
          <a:solidFill>
            <a:schemeClr val="bg1"/>
          </a:solidFill>
          <a:latin typeface="+mj-lt"/>
          <a:ea typeface="+mj-ea"/>
          <a:cs typeface="+mj-cs"/>
        </a:defRPr>
      </a:lvl1pPr>
    </p:titleStyle>
    <p:bodyStyle>
      <a:lvl1pPr marL="0" indent="-228600" algn="l" defTabSz="914400" rtl="0" eaLnBrk="1" latinLnBrk="0" hangingPunct="1">
        <a:lnSpc>
          <a:spcPct val="90000"/>
        </a:lnSpc>
        <a:spcBef>
          <a:spcPts val="1000"/>
        </a:spcBef>
        <a:buFont typeface="Wingdings" panose="05000000000000000000" pitchFamily="2" charset="2"/>
        <a:buChar char="§"/>
        <a:defRPr sz="23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Wingdings" panose="05000000000000000000" pitchFamily="2" charset="2"/>
        <a:buChar char="§"/>
        <a:defRPr sz="23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Wingdings" panose="05000000000000000000" pitchFamily="2" charset="2"/>
        <a:buChar char="§"/>
        <a:defRPr sz="23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Wingdings" panose="05000000000000000000" pitchFamily="2" charset="2"/>
        <a:buChar char="§"/>
        <a:defRPr sz="23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Wingdings" panose="05000000000000000000" pitchFamily="2" charset="2"/>
        <a:buChar char="§"/>
        <a:defRPr sz="2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2">
          <p15:clr>
            <a:srgbClr val="F26B43"/>
          </p15:clr>
        </p15:guide>
        <p15:guide id="2" pos="3840">
          <p15:clr>
            <a:srgbClr val="F26B43"/>
          </p15:clr>
        </p15:guide>
        <p15:guide id="3" pos="7464">
          <p15:clr>
            <a:srgbClr val="F26B43"/>
          </p15:clr>
        </p15:guide>
        <p15:guide id="4" orient="horz" pos="1728">
          <p15:clr>
            <a:srgbClr val="F26B43"/>
          </p15:clr>
        </p15:guide>
        <p15:guide id="5" orient="horz" pos="2976">
          <p15:clr>
            <a:srgbClr val="F26B43"/>
          </p15:clr>
        </p15:guide>
        <p15:guide id="8" orient="horz" pos="4128">
          <p15:clr>
            <a:srgbClr val="F26B43"/>
          </p15:clr>
        </p15:guide>
        <p15:guide id="9" orient="horz" pos="3912">
          <p15:clr>
            <a:srgbClr val="F26B43"/>
          </p15:clr>
        </p15:guide>
      </p15:sldGuideLst>
    </p:ext>
  </p:extLst>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32B9884B-C8F1-C906-B8F5-954B2B0AED3E}"/>
              </a:ext>
            </a:extLst>
          </p:cNvPr>
          <p:cNvGraphicFramePr>
            <a:graphicFrameLocks noChangeAspect="1"/>
          </p:cNvGraphicFramePr>
          <p:nvPr userDrawn="1">
            <p:custDataLst>
              <p:tags r:id="rId15"/>
            </p:custDataLst>
            <p:extLst>
              <p:ext uri="{D42A27DB-BD31-4B8C-83A1-F6EECF244321}">
                <p14:modId xmlns:p14="http://schemas.microsoft.com/office/powerpoint/2010/main" val="630693379"/>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16" imgW="7772400" imgH="10058400" progId="TCLayout.ActiveDocument.1">
                  <p:embed/>
                </p:oleObj>
              </mc:Choice>
              <mc:Fallback>
                <p:oleObj name="think-cell Slide" r:id="rId16" imgW="7772400" imgH="10058400" progId="TCLayout.ActiveDocument.1">
                  <p:embed/>
                  <p:pic>
                    <p:nvPicPr>
                      <p:cNvPr id="5" name="think-cell data - do not delete" hidden="1">
                        <a:extLst>
                          <a:ext uri="{FF2B5EF4-FFF2-40B4-BE49-F238E27FC236}">
                            <a16:creationId xmlns:a16="http://schemas.microsoft.com/office/drawing/2014/main" id="{32B9884B-C8F1-C906-B8F5-954B2B0AED3E}"/>
                          </a:ext>
                        </a:extLst>
                      </p:cNvPr>
                      <p:cNvPicPr/>
                      <p:nvPr/>
                    </p:nvPicPr>
                    <p:blipFill>
                      <a:blip r:embed="rId17"/>
                      <a:stretch>
                        <a:fillRect/>
                      </a:stretch>
                    </p:blipFill>
                    <p:spPr>
                      <a:xfrm>
                        <a:off x="1588" y="1588"/>
                        <a:ext cx="1227" cy="1588"/>
                      </a:xfrm>
                      <a:prstGeom prst="rect">
                        <a:avLst/>
                      </a:prstGeom>
                    </p:spPr>
                  </p:pic>
                </p:oleObj>
              </mc:Fallback>
            </mc:AlternateContent>
          </a:graphicData>
        </a:graphic>
      </p:graphicFrame>
      <p:sp>
        <p:nvSpPr>
          <p:cNvPr id="17" name="Shape">
            <a:extLst>
              <a:ext uri="{FF2B5EF4-FFF2-40B4-BE49-F238E27FC236}">
                <a16:creationId xmlns:a16="http://schemas.microsoft.com/office/drawing/2014/main" id="{6AB9E8F0-68B3-2DA8-514B-57D4C8862743}"/>
              </a:ext>
            </a:extLst>
          </p:cNvPr>
          <p:cNvSpPr/>
          <p:nvPr userDrawn="1"/>
        </p:nvSpPr>
        <p:spPr>
          <a:xfrm>
            <a:off x="-794" y="6540783"/>
            <a:ext cx="12198096" cy="31721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65"/>
                </a:lnTo>
                <a:lnTo>
                  <a:pt x="1959" y="21565"/>
                </a:lnTo>
                <a:lnTo>
                  <a:pt x="3203" y="21565"/>
                </a:lnTo>
                <a:lnTo>
                  <a:pt x="4449" y="21565"/>
                </a:lnTo>
                <a:lnTo>
                  <a:pt x="5690" y="21565"/>
                </a:lnTo>
                <a:lnTo>
                  <a:pt x="5690" y="21600"/>
                </a:lnTo>
                <a:lnTo>
                  <a:pt x="6937" y="21600"/>
                </a:lnTo>
                <a:lnTo>
                  <a:pt x="6942" y="21600"/>
                </a:lnTo>
                <a:lnTo>
                  <a:pt x="8188" y="21600"/>
                </a:lnTo>
                <a:lnTo>
                  <a:pt x="9434" y="21600"/>
                </a:lnTo>
                <a:lnTo>
                  <a:pt x="9439" y="21600"/>
                </a:lnTo>
                <a:lnTo>
                  <a:pt x="10681" y="21600"/>
                </a:lnTo>
                <a:lnTo>
                  <a:pt x="10691" y="21600"/>
                </a:lnTo>
                <a:lnTo>
                  <a:pt x="11927" y="21600"/>
                </a:lnTo>
                <a:lnTo>
                  <a:pt x="11942" y="21600"/>
                </a:lnTo>
                <a:lnTo>
                  <a:pt x="13173" y="21600"/>
                </a:lnTo>
                <a:lnTo>
                  <a:pt x="13193" y="21600"/>
                </a:lnTo>
                <a:lnTo>
                  <a:pt x="15343" y="21600"/>
                </a:lnTo>
                <a:lnTo>
                  <a:pt x="16594" y="21600"/>
                </a:lnTo>
                <a:lnTo>
                  <a:pt x="17846" y="21600"/>
                </a:lnTo>
                <a:lnTo>
                  <a:pt x="19097" y="21600"/>
                </a:lnTo>
                <a:lnTo>
                  <a:pt x="20349" y="21600"/>
                </a:lnTo>
                <a:lnTo>
                  <a:pt x="21600" y="21600"/>
                </a:lnTo>
                <a:lnTo>
                  <a:pt x="21600" y="0"/>
                </a:lnTo>
                <a:lnTo>
                  <a:pt x="20349" y="0"/>
                </a:lnTo>
                <a:lnTo>
                  <a:pt x="19097" y="0"/>
                </a:lnTo>
                <a:lnTo>
                  <a:pt x="17846" y="0"/>
                </a:lnTo>
                <a:lnTo>
                  <a:pt x="16594" y="0"/>
                </a:lnTo>
                <a:lnTo>
                  <a:pt x="15343" y="0"/>
                </a:lnTo>
                <a:lnTo>
                  <a:pt x="13193" y="0"/>
                </a:lnTo>
                <a:lnTo>
                  <a:pt x="11942" y="0"/>
                </a:lnTo>
                <a:lnTo>
                  <a:pt x="10691" y="0"/>
                </a:lnTo>
                <a:lnTo>
                  <a:pt x="9439" y="0"/>
                </a:lnTo>
                <a:lnTo>
                  <a:pt x="8188" y="0"/>
                </a:lnTo>
                <a:lnTo>
                  <a:pt x="6942" y="0"/>
                </a:lnTo>
                <a:lnTo>
                  <a:pt x="5695" y="0"/>
                </a:lnTo>
                <a:lnTo>
                  <a:pt x="5690" y="0"/>
                </a:lnTo>
                <a:lnTo>
                  <a:pt x="4449" y="0"/>
                </a:lnTo>
                <a:lnTo>
                  <a:pt x="3203" y="0"/>
                </a:lnTo>
                <a:lnTo>
                  <a:pt x="1959" y="0"/>
                </a:lnTo>
                <a:lnTo>
                  <a:pt x="0" y="0"/>
                </a:lnTo>
                <a:close/>
              </a:path>
            </a:pathLst>
          </a:custGeom>
          <a:solidFill>
            <a:srgbClr val="000000">
              <a:alpha val="9339"/>
            </a:srgbClr>
          </a:solidFill>
          <a:ln w="12700">
            <a:miter lim="400000"/>
          </a:ln>
        </p:spPr>
        <p:txBody>
          <a:bodyPr lIns="0" tIns="0" rIns="0" bIns="0" anchor="ctr"/>
          <a:lstStyle/>
          <a:p>
            <a:pPr defTabSz="228475"/>
            <a:endParaRPr sz="600">
              <a:solidFill>
                <a:prstClr val="black"/>
              </a:solidFill>
              <a:latin typeface="Univers Light" panose="020B0403020202020204" pitchFamily="34" charset="0"/>
            </a:endParaRPr>
          </a:p>
        </p:txBody>
      </p:sp>
      <p:sp>
        <p:nvSpPr>
          <p:cNvPr id="18" name="Line">
            <a:extLst>
              <a:ext uri="{FF2B5EF4-FFF2-40B4-BE49-F238E27FC236}">
                <a16:creationId xmlns:a16="http://schemas.microsoft.com/office/drawing/2014/main" id="{BB85C95D-E555-2384-539D-9847851B77D6}"/>
              </a:ext>
            </a:extLst>
          </p:cNvPr>
          <p:cNvSpPr/>
          <p:nvPr userDrawn="1"/>
        </p:nvSpPr>
        <p:spPr>
          <a:xfrm flipV="1">
            <a:off x="11446329" y="6638556"/>
            <a:ext cx="0" cy="121675"/>
          </a:xfrm>
          <a:prstGeom prst="line">
            <a:avLst/>
          </a:prstGeom>
          <a:ln w="25400">
            <a:solidFill>
              <a:srgbClr val="7F7F7F">
                <a:alpha val="30643"/>
              </a:srgbClr>
            </a:solidFill>
            <a:miter lim="400000"/>
          </a:ln>
        </p:spPr>
        <p:txBody>
          <a:bodyPr lIns="25390" tIns="25390" rIns="25390" bIns="25390" anchor="ctr"/>
          <a:lstStyle/>
          <a:p>
            <a:pPr defTabSz="228475">
              <a:defRPr sz="4000">
                <a:solidFill>
                  <a:srgbClr val="FFFFFF"/>
                </a:solidFill>
                <a:effectLst>
                  <a:outerShdw blurRad="38100" dist="12700" dir="5400000" rotWithShape="0">
                    <a:srgbClr val="000000">
                      <a:alpha val="50000"/>
                    </a:srgbClr>
                  </a:outerShdw>
                </a:effectLst>
              </a:defRPr>
            </a:pPr>
            <a:endParaRPr sz="1999">
              <a:solidFill>
                <a:srgbClr val="FFFFFF"/>
              </a:solidFill>
              <a:effectLst>
                <a:outerShdw blurRad="38100" dist="12700" dir="5400000" rotWithShape="0">
                  <a:srgbClr val="000000">
                    <a:alpha val="50000"/>
                  </a:srgbClr>
                </a:outerShdw>
              </a:effectLst>
              <a:latin typeface="Univers Light" panose="020B0403020202020204" pitchFamily="34" charset="0"/>
            </a:endParaRPr>
          </a:p>
        </p:txBody>
      </p:sp>
      <p:sp>
        <p:nvSpPr>
          <p:cNvPr id="21" name="Shape">
            <a:extLst>
              <a:ext uri="{FF2B5EF4-FFF2-40B4-BE49-F238E27FC236}">
                <a16:creationId xmlns:a16="http://schemas.microsoft.com/office/drawing/2014/main" id="{BE1C1E5E-B1FB-7186-ED37-DFB31D08E453}"/>
              </a:ext>
            </a:extLst>
          </p:cNvPr>
          <p:cNvSpPr/>
          <p:nvPr userDrawn="1"/>
        </p:nvSpPr>
        <p:spPr>
          <a:xfrm>
            <a:off x="10407192" y="6618423"/>
            <a:ext cx="880747" cy="155544"/>
          </a:xfrm>
          <a:custGeom>
            <a:avLst/>
            <a:gdLst/>
            <a:ahLst/>
            <a:cxnLst>
              <a:cxn ang="0">
                <a:pos x="wd2" y="hd2"/>
              </a:cxn>
              <a:cxn ang="5400000">
                <a:pos x="wd2" y="hd2"/>
              </a:cxn>
              <a:cxn ang="10800000">
                <a:pos x="wd2" y="hd2"/>
              </a:cxn>
              <a:cxn ang="16200000">
                <a:pos x="wd2" y="hd2"/>
              </a:cxn>
            </a:cxnLst>
            <a:rect l="0" t="0" r="r" b="b"/>
            <a:pathLst>
              <a:path w="21600" h="21600" extrusionOk="0">
                <a:moveTo>
                  <a:pt x="10009" y="0"/>
                </a:moveTo>
                <a:cubicBezTo>
                  <a:pt x="10009" y="99"/>
                  <a:pt x="10007" y="892"/>
                  <a:pt x="10001" y="1487"/>
                </a:cubicBezTo>
                <a:cubicBezTo>
                  <a:pt x="9996" y="2086"/>
                  <a:pt x="9988" y="2589"/>
                  <a:pt x="9977" y="2990"/>
                </a:cubicBezTo>
                <a:cubicBezTo>
                  <a:pt x="9963" y="3718"/>
                  <a:pt x="9935" y="4199"/>
                  <a:pt x="9894" y="4430"/>
                </a:cubicBezTo>
                <a:cubicBezTo>
                  <a:pt x="9852" y="4665"/>
                  <a:pt x="9770" y="4801"/>
                  <a:pt x="9645" y="4839"/>
                </a:cubicBezTo>
                <a:cubicBezTo>
                  <a:pt x="9595" y="4862"/>
                  <a:pt x="9522" y="4876"/>
                  <a:pt x="9426" y="4884"/>
                </a:cubicBezTo>
                <a:cubicBezTo>
                  <a:pt x="9371" y="4891"/>
                  <a:pt x="9384" y="4896"/>
                  <a:pt x="9344" y="4896"/>
                </a:cubicBezTo>
                <a:lnTo>
                  <a:pt x="9344" y="6855"/>
                </a:lnTo>
                <a:lnTo>
                  <a:pt x="9940" y="6855"/>
                </a:lnTo>
                <a:lnTo>
                  <a:pt x="9940" y="9573"/>
                </a:lnTo>
                <a:lnTo>
                  <a:pt x="9940" y="9573"/>
                </a:lnTo>
                <a:lnTo>
                  <a:pt x="9940" y="17585"/>
                </a:lnTo>
                <a:cubicBezTo>
                  <a:pt x="9940" y="19936"/>
                  <a:pt x="10178" y="21278"/>
                  <a:pt x="10593" y="21278"/>
                </a:cubicBezTo>
                <a:lnTo>
                  <a:pt x="11307" y="21278"/>
                </a:lnTo>
                <a:lnTo>
                  <a:pt x="11307" y="19061"/>
                </a:lnTo>
                <a:lnTo>
                  <a:pt x="10806" y="19044"/>
                </a:lnTo>
                <a:cubicBezTo>
                  <a:pt x="10610" y="19044"/>
                  <a:pt x="10539" y="18642"/>
                  <a:pt x="10539" y="17531"/>
                </a:cubicBezTo>
                <a:lnTo>
                  <a:pt x="10539" y="6855"/>
                </a:lnTo>
                <a:lnTo>
                  <a:pt x="11307" y="6855"/>
                </a:lnTo>
                <a:lnTo>
                  <a:pt x="11307" y="4463"/>
                </a:lnTo>
                <a:lnTo>
                  <a:pt x="10539" y="4463"/>
                </a:lnTo>
                <a:lnTo>
                  <a:pt x="10539" y="0"/>
                </a:lnTo>
                <a:lnTo>
                  <a:pt x="10009" y="0"/>
                </a:lnTo>
                <a:close/>
                <a:moveTo>
                  <a:pt x="20302" y="0"/>
                </a:moveTo>
                <a:cubicBezTo>
                  <a:pt x="20302" y="99"/>
                  <a:pt x="20299" y="892"/>
                  <a:pt x="20294" y="1487"/>
                </a:cubicBezTo>
                <a:cubicBezTo>
                  <a:pt x="20289" y="2086"/>
                  <a:pt x="20281" y="2589"/>
                  <a:pt x="20270" y="2990"/>
                </a:cubicBezTo>
                <a:cubicBezTo>
                  <a:pt x="20255" y="3718"/>
                  <a:pt x="20228" y="4199"/>
                  <a:pt x="20187" y="4430"/>
                </a:cubicBezTo>
                <a:cubicBezTo>
                  <a:pt x="20146" y="4665"/>
                  <a:pt x="20063" y="4801"/>
                  <a:pt x="19938" y="4839"/>
                </a:cubicBezTo>
                <a:cubicBezTo>
                  <a:pt x="19888" y="4862"/>
                  <a:pt x="19815" y="4876"/>
                  <a:pt x="19719" y="4884"/>
                </a:cubicBezTo>
                <a:cubicBezTo>
                  <a:pt x="19664" y="4891"/>
                  <a:pt x="19677" y="4896"/>
                  <a:pt x="19638" y="4896"/>
                </a:cubicBezTo>
                <a:lnTo>
                  <a:pt x="19638" y="6855"/>
                </a:lnTo>
                <a:lnTo>
                  <a:pt x="20233" y="6855"/>
                </a:lnTo>
                <a:lnTo>
                  <a:pt x="20233" y="9573"/>
                </a:lnTo>
                <a:lnTo>
                  <a:pt x="20233" y="9573"/>
                </a:lnTo>
                <a:lnTo>
                  <a:pt x="20233" y="17585"/>
                </a:lnTo>
                <a:cubicBezTo>
                  <a:pt x="20233" y="19936"/>
                  <a:pt x="20471" y="21278"/>
                  <a:pt x="20886" y="21278"/>
                </a:cubicBezTo>
                <a:lnTo>
                  <a:pt x="21600" y="21278"/>
                </a:lnTo>
                <a:lnTo>
                  <a:pt x="21600" y="19061"/>
                </a:lnTo>
                <a:lnTo>
                  <a:pt x="21099" y="19044"/>
                </a:lnTo>
                <a:cubicBezTo>
                  <a:pt x="20903" y="19044"/>
                  <a:pt x="20832" y="18642"/>
                  <a:pt x="20832" y="17531"/>
                </a:cubicBezTo>
                <a:lnTo>
                  <a:pt x="20832" y="6855"/>
                </a:lnTo>
                <a:lnTo>
                  <a:pt x="21600" y="6855"/>
                </a:lnTo>
                <a:lnTo>
                  <a:pt x="21600" y="4463"/>
                </a:lnTo>
                <a:lnTo>
                  <a:pt x="20832" y="4463"/>
                </a:lnTo>
                <a:lnTo>
                  <a:pt x="20832" y="0"/>
                </a:lnTo>
                <a:lnTo>
                  <a:pt x="20302" y="0"/>
                </a:lnTo>
                <a:close/>
                <a:moveTo>
                  <a:pt x="1492" y="4127"/>
                </a:moveTo>
                <a:cubicBezTo>
                  <a:pt x="668" y="4127"/>
                  <a:pt x="0" y="7722"/>
                  <a:pt x="0" y="12864"/>
                </a:cubicBezTo>
                <a:cubicBezTo>
                  <a:pt x="0" y="18005"/>
                  <a:pt x="668" y="21600"/>
                  <a:pt x="1492" y="21600"/>
                </a:cubicBezTo>
                <a:cubicBezTo>
                  <a:pt x="2326" y="21600"/>
                  <a:pt x="2981" y="18005"/>
                  <a:pt x="2981" y="12864"/>
                </a:cubicBezTo>
                <a:cubicBezTo>
                  <a:pt x="2981" y="7722"/>
                  <a:pt x="2320" y="4127"/>
                  <a:pt x="1492" y="4127"/>
                </a:cubicBezTo>
                <a:close/>
                <a:moveTo>
                  <a:pt x="5029" y="4127"/>
                </a:moveTo>
                <a:cubicBezTo>
                  <a:pt x="4441" y="4127"/>
                  <a:pt x="4082" y="6042"/>
                  <a:pt x="3914" y="9671"/>
                </a:cubicBezTo>
                <a:lnTo>
                  <a:pt x="3914" y="4463"/>
                </a:lnTo>
                <a:lnTo>
                  <a:pt x="3354" y="4463"/>
                </a:lnTo>
                <a:lnTo>
                  <a:pt x="3354" y="21278"/>
                </a:lnTo>
                <a:lnTo>
                  <a:pt x="3969" y="21278"/>
                </a:lnTo>
                <a:lnTo>
                  <a:pt x="3969" y="11637"/>
                </a:lnTo>
                <a:cubicBezTo>
                  <a:pt x="3969" y="9722"/>
                  <a:pt x="4194" y="7017"/>
                  <a:pt x="4740" y="7017"/>
                </a:cubicBezTo>
                <a:cubicBezTo>
                  <a:pt x="5151" y="7017"/>
                  <a:pt x="5359" y="8780"/>
                  <a:pt x="5359" y="11015"/>
                </a:cubicBezTo>
                <a:lnTo>
                  <a:pt x="5359" y="21278"/>
                </a:lnTo>
                <a:lnTo>
                  <a:pt x="5974" y="21278"/>
                </a:lnTo>
                <a:lnTo>
                  <a:pt x="5974" y="9739"/>
                </a:lnTo>
                <a:cubicBezTo>
                  <a:pt x="5974" y="5993"/>
                  <a:pt x="5559" y="4127"/>
                  <a:pt x="5029" y="4127"/>
                </a:cubicBezTo>
                <a:close/>
                <a:moveTo>
                  <a:pt x="7817" y="4127"/>
                </a:moveTo>
                <a:cubicBezTo>
                  <a:pt x="6966" y="4127"/>
                  <a:pt x="6364" y="7654"/>
                  <a:pt x="6364" y="12998"/>
                </a:cubicBezTo>
                <a:cubicBezTo>
                  <a:pt x="6364" y="17854"/>
                  <a:pt x="6868" y="21600"/>
                  <a:pt x="7835" y="21600"/>
                </a:cubicBezTo>
                <a:cubicBezTo>
                  <a:pt x="8752" y="21600"/>
                  <a:pt x="9182" y="18234"/>
                  <a:pt x="9208" y="15227"/>
                </a:cubicBezTo>
                <a:lnTo>
                  <a:pt x="8580" y="15227"/>
                </a:lnTo>
                <a:cubicBezTo>
                  <a:pt x="8535" y="17646"/>
                  <a:pt x="8360" y="19131"/>
                  <a:pt x="7841" y="19131"/>
                </a:cubicBezTo>
                <a:cubicBezTo>
                  <a:pt x="7322" y="19131"/>
                  <a:pt x="7049" y="16846"/>
                  <a:pt x="7049" y="13066"/>
                </a:cubicBezTo>
                <a:lnTo>
                  <a:pt x="7049" y="12763"/>
                </a:lnTo>
                <a:lnTo>
                  <a:pt x="9226" y="12763"/>
                </a:lnTo>
                <a:cubicBezTo>
                  <a:pt x="9208" y="7453"/>
                  <a:pt x="8731" y="4127"/>
                  <a:pt x="7817" y="4127"/>
                </a:cubicBezTo>
                <a:close/>
                <a:moveTo>
                  <a:pt x="18199" y="4137"/>
                </a:moveTo>
                <a:cubicBezTo>
                  <a:pt x="17553" y="4137"/>
                  <a:pt x="17102" y="5916"/>
                  <a:pt x="17102" y="9039"/>
                </a:cubicBezTo>
                <a:cubicBezTo>
                  <a:pt x="17102" y="15321"/>
                  <a:pt x="18863" y="12568"/>
                  <a:pt x="18863" y="16660"/>
                </a:cubicBezTo>
                <a:cubicBezTo>
                  <a:pt x="18863" y="18039"/>
                  <a:pt x="18632" y="18913"/>
                  <a:pt x="18282" y="18913"/>
                </a:cubicBezTo>
                <a:cubicBezTo>
                  <a:pt x="17888" y="18913"/>
                  <a:pt x="17655" y="17948"/>
                  <a:pt x="17613" y="16470"/>
                </a:cubicBezTo>
                <a:lnTo>
                  <a:pt x="17003" y="16470"/>
                </a:lnTo>
                <a:cubicBezTo>
                  <a:pt x="17039" y="19560"/>
                  <a:pt x="17537" y="21600"/>
                  <a:pt x="18282" y="21600"/>
                </a:cubicBezTo>
                <a:cubicBezTo>
                  <a:pt x="18946" y="21600"/>
                  <a:pt x="19444" y="19818"/>
                  <a:pt x="19444" y="16493"/>
                </a:cubicBezTo>
                <a:cubicBezTo>
                  <a:pt x="19444" y="10213"/>
                  <a:pt x="17683" y="12936"/>
                  <a:pt x="17683" y="8870"/>
                </a:cubicBezTo>
                <a:cubicBezTo>
                  <a:pt x="17683" y="7631"/>
                  <a:pt x="17891" y="6822"/>
                  <a:pt x="18199" y="6822"/>
                </a:cubicBezTo>
                <a:cubicBezTo>
                  <a:pt x="18561" y="6822"/>
                  <a:pt x="18760" y="7727"/>
                  <a:pt x="18784" y="9171"/>
                </a:cubicBezTo>
                <a:lnTo>
                  <a:pt x="19390" y="9171"/>
                </a:lnTo>
                <a:cubicBezTo>
                  <a:pt x="19378" y="6184"/>
                  <a:pt x="18934" y="4137"/>
                  <a:pt x="18199" y="4137"/>
                </a:cubicBezTo>
                <a:close/>
                <a:moveTo>
                  <a:pt x="11815" y="4461"/>
                </a:moveTo>
                <a:lnTo>
                  <a:pt x="11815" y="21276"/>
                </a:lnTo>
                <a:lnTo>
                  <a:pt x="12426" y="21276"/>
                </a:lnTo>
                <a:lnTo>
                  <a:pt x="12426" y="13672"/>
                </a:lnTo>
                <a:cubicBezTo>
                  <a:pt x="12426" y="13086"/>
                  <a:pt x="12433" y="12500"/>
                  <a:pt x="12451" y="11922"/>
                </a:cubicBezTo>
                <a:cubicBezTo>
                  <a:pt x="12541" y="8873"/>
                  <a:pt x="12819" y="7815"/>
                  <a:pt x="13253" y="7815"/>
                </a:cubicBezTo>
                <a:cubicBezTo>
                  <a:pt x="13325" y="7815"/>
                  <a:pt x="13405" y="7850"/>
                  <a:pt x="13611" y="7916"/>
                </a:cubicBezTo>
                <a:lnTo>
                  <a:pt x="13611" y="7519"/>
                </a:lnTo>
                <a:lnTo>
                  <a:pt x="13611" y="4463"/>
                </a:lnTo>
                <a:lnTo>
                  <a:pt x="13188" y="4463"/>
                </a:lnTo>
                <a:cubicBezTo>
                  <a:pt x="12921" y="4463"/>
                  <a:pt x="12698" y="5361"/>
                  <a:pt x="12580" y="6714"/>
                </a:cubicBezTo>
                <a:lnTo>
                  <a:pt x="12580" y="6716"/>
                </a:lnTo>
                <a:cubicBezTo>
                  <a:pt x="12488" y="7619"/>
                  <a:pt x="12377" y="9663"/>
                  <a:pt x="12373" y="9737"/>
                </a:cubicBezTo>
                <a:lnTo>
                  <a:pt x="12373" y="4461"/>
                </a:lnTo>
                <a:lnTo>
                  <a:pt x="11815" y="4461"/>
                </a:lnTo>
                <a:close/>
                <a:moveTo>
                  <a:pt x="14008" y="4463"/>
                </a:moveTo>
                <a:lnTo>
                  <a:pt x="14008" y="15988"/>
                </a:lnTo>
                <a:cubicBezTo>
                  <a:pt x="14008" y="19735"/>
                  <a:pt x="14411" y="21600"/>
                  <a:pt x="14927" y="21600"/>
                </a:cubicBezTo>
                <a:cubicBezTo>
                  <a:pt x="15500" y="21600"/>
                  <a:pt x="15850" y="19685"/>
                  <a:pt x="15986" y="16056"/>
                </a:cubicBezTo>
                <a:lnTo>
                  <a:pt x="15986" y="21278"/>
                </a:lnTo>
                <a:lnTo>
                  <a:pt x="16571" y="21278"/>
                </a:lnTo>
                <a:lnTo>
                  <a:pt x="16571" y="4463"/>
                </a:lnTo>
                <a:lnTo>
                  <a:pt x="15960" y="4463"/>
                </a:lnTo>
                <a:lnTo>
                  <a:pt x="15960" y="14090"/>
                </a:lnTo>
                <a:cubicBezTo>
                  <a:pt x="15960" y="16005"/>
                  <a:pt x="15740" y="18711"/>
                  <a:pt x="15209" y="18711"/>
                </a:cubicBezTo>
                <a:cubicBezTo>
                  <a:pt x="14809" y="18711"/>
                  <a:pt x="14619" y="16947"/>
                  <a:pt x="14619" y="14712"/>
                </a:cubicBezTo>
                <a:lnTo>
                  <a:pt x="14619" y="4463"/>
                </a:lnTo>
                <a:lnTo>
                  <a:pt x="14008" y="4463"/>
                </a:lnTo>
                <a:close/>
                <a:moveTo>
                  <a:pt x="1498" y="6411"/>
                </a:moveTo>
                <a:cubicBezTo>
                  <a:pt x="1993" y="6411"/>
                  <a:pt x="2299" y="8596"/>
                  <a:pt x="2299" y="12864"/>
                </a:cubicBezTo>
                <a:cubicBezTo>
                  <a:pt x="2299" y="16846"/>
                  <a:pt x="1993" y="19281"/>
                  <a:pt x="1498" y="19281"/>
                </a:cubicBezTo>
                <a:cubicBezTo>
                  <a:pt x="1006" y="19281"/>
                  <a:pt x="682" y="16846"/>
                  <a:pt x="682" y="12864"/>
                </a:cubicBezTo>
                <a:cubicBezTo>
                  <a:pt x="682" y="8596"/>
                  <a:pt x="1006" y="6411"/>
                  <a:pt x="1498" y="6411"/>
                </a:cubicBezTo>
                <a:close/>
                <a:moveTo>
                  <a:pt x="7823" y="6596"/>
                </a:moveTo>
                <a:cubicBezTo>
                  <a:pt x="8313" y="6596"/>
                  <a:pt x="8530" y="8704"/>
                  <a:pt x="8549" y="10926"/>
                </a:cubicBezTo>
                <a:lnTo>
                  <a:pt x="7078" y="10926"/>
                </a:lnTo>
                <a:cubicBezTo>
                  <a:pt x="7154" y="8079"/>
                  <a:pt x="7412" y="6596"/>
                  <a:pt x="7823" y="6596"/>
                </a:cubicBezTo>
                <a:close/>
              </a:path>
            </a:pathLst>
          </a:custGeom>
          <a:solidFill>
            <a:schemeClr val="tx1"/>
          </a:solidFill>
          <a:ln w="12700">
            <a:miter lim="400000"/>
          </a:ln>
        </p:spPr>
        <p:txBody>
          <a:bodyPr lIns="0" tIns="0" rIns="0" bIns="0" anchor="ctr"/>
          <a:lstStyle/>
          <a:p>
            <a:pPr algn="l" defTabSz="228509">
              <a:defRPr sz="1200"/>
            </a:pPr>
            <a:endParaRPr sz="600">
              <a:latin typeface="Univers Light" panose="020B0403020202020204" pitchFamily="34" charset="0"/>
            </a:endParaRPr>
          </a:p>
        </p:txBody>
      </p:sp>
      <p:sp>
        <p:nvSpPr>
          <p:cNvPr id="23" name="Title Placeholder 22">
            <a:extLst>
              <a:ext uri="{FF2B5EF4-FFF2-40B4-BE49-F238E27FC236}">
                <a16:creationId xmlns:a16="http://schemas.microsoft.com/office/drawing/2014/main" id="{B7A93C7C-1D69-C361-FB97-48547BEB8CB2}"/>
              </a:ext>
            </a:extLst>
          </p:cNvPr>
          <p:cNvSpPr>
            <a:spLocks noGrp="1"/>
          </p:cNvSpPr>
          <p:nvPr>
            <p:ph type="title"/>
          </p:nvPr>
        </p:nvSpPr>
        <p:spPr>
          <a:xfrm>
            <a:off x="304800" y="576072"/>
            <a:ext cx="11544300" cy="638176"/>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31E1775B-3730-886F-FCC5-82C9BC9F5B11}"/>
              </a:ext>
            </a:extLst>
          </p:cNvPr>
          <p:cNvSpPr>
            <a:spLocks noGrp="1"/>
          </p:cNvSpPr>
          <p:nvPr>
            <p:ph type="body" idx="1"/>
          </p:nvPr>
        </p:nvSpPr>
        <p:spPr>
          <a:xfrm>
            <a:off x="304800" y="2057400"/>
            <a:ext cx="11544300" cy="436591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 2022 OneTrust, LLC. All Rights Reserved.">
            <a:extLst>
              <a:ext uri="{FF2B5EF4-FFF2-40B4-BE49-F238E27FC236}">
                <a16:creationId xmlns:a16="http://schemas.microsoft.com/office/drawing/2014/main" id="{74FBCCD0-813E-7BC6-2AC0-32E308E1EC5B}"/>
              </a:ext>
            </a:extLst>
          </p:cNvPr>
          <p:cNvSpPr txBox="1"/>
          <p:nvPr userDrawn="1"/>
        </p:nvSpPr>
        <p:spPr>
          <a:xfrm>
            <a:off x="323141" y="6589118"/>
            <a:ext cx="3169804" cy="22055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25390" tIns="25390" rIns="25390" bIns="25390" anchor="ctr">
            <a:spAutoFit/>
          </a:bodyPr>
          <a:lstStyle>
            <a:lvl1pPr algn="l" defTabSz="457200">
              <a:defRPr sz="2200">
                <a:solidFill>
                  <a:srgbClr val="7F7F7F"/>
                </a:solidFill>
                <a:latin typeface="Univers Light"/>
                <a:ea typeface="Univers Light"/>
                <a:cs typeface="Univers Light"/>
                <a:sym typeface="Univers Light"/>
              </a:defRPr>
            </a:lvl1pPr>
          </a:lstStyle>
          <a:p>
            <a:pPr marL="0" marR="0" lvl="0" indent="0" algn="l" defTabSz="457200" eaLnBrk="1" fontAlgn="auto" latinLnBrk="0" hangingPunct="1">
              <a:lnSpc>
                <a:spcPct val="100000"/>
              </a:lnSpc>
              <a:spcBef>
                <a:spcPts val="0"/>
              </a:spcBef>
              <a:spcAft>
                <a:spcPts val="0"/>
              </a:spcAft>
              <a:buClrTx/>
              <a:buSzTx/>
              <a:buFontTx/>
              <a:buNone/>
              <a:tabLst/>
              <a:defRPr/>
            </a:pPr>
            <a:r>
              <a:rPr kumimoji="0" sz="1100" b="0" i="0" u="none" strike="noStrike" kern="0" cap="none" spc="0" normalizeH="0" baseline="0" noProof="0">
                <a:ln>
                  <a:noFill/>
                </a:ln>
                <a:solidFill>
                  <a:srgbClr val="FEFFFF"/>
                </a:solidFill>
                <a:effectLst/>
                <a:uLnTx/>
                <a:uFillTx/>
                <a:latin typeface="Univers Light"/>
                <a:sym typeface="Univers Light"/>
              </a:rPr>
              <a:t>© </a:t>
            </a:r>
            <a:r>
              <a:rPr kumimoji="0" lang="en-US" sz="1100" b="0" i="0" u="none" strike="noStrike" kern="0" cap="none" spc="0" normalizeH="0" baseline="0" noProof="0">
                <a:ln>
                  <a:noFill/>
                </a:ln>
                <a:solidFill>
                  <a:srgbClr val="FEFFFF"/>
                </a:solidFill>
                <a:effectLst/>
                <a:uLnTx/>
                <a:uFillTx/>
                <a:latin typeface="Univers Light"/>
                <a:sym typeface="Univers Light"/>
              </a:rPr>
              <a:t>2024</a:t>
            </a:r>
            <a:r>
              <a:rPr kumimoji="0" sz="1100" b="0" i="0" u="none" strike="noStrike" kern="0" cap="none" spc="0" normalizeH="0" baseline="0" noProof="0">
                <a:ln>
                  <a:noFill/>
                </a:ln>
                <a:solidFill>
                  <a:srgbClr val="FEFFFF"/>
                </a:solidFill>
                <a:effectLst/>
                <a:uLnTx/>
                <a:uFillTx/>
                <a:latin typeface="Univers Light"/>
                <a:sym typeface="Univers Light"/>
              </a:rPr>
              <a:t> OneTrust, LLC</a:t>
            </a:r>
          </a:p>
        </p:txBody>
      </p:sp>
      <p:sp>
        <p:nvSpPr>
          <p:cNvPr id="4" name="TextBox 3">
            <a:extLst>
              <a:ext uri="{FF2B5EF4-FFF2-40B4-BE49-F238E27FC236}">
                <a16:creationId xmlns:a16="http://schemas.microsoft.com/office/drawing/2014/main" id="{C2A4B46F-CACA-FF3C-221D-636B6AD35C71}"/>
              </a:ext>
            </a:extLst>
          </p:cNvPr>
          <p:cNvSpPr txBox="1"/>
          <p:nvPr userDrawn="1"/>
        </p:nvSpPr>
        <p:spPr>
          <a:xfrm>
            <a:off x="11482434" y="6573084"/>
            <a:ext cx="509097" cy="246221"/>
          </a:xfrm>
          <a:prstGeom prst="rect">
            <a:avLst/>
          </a:prstGeom>
          <a:noFill/>
        </p:spPr>
        <p:txBody>
          <a:bodyPr wrap="square" rtlCol="0" anchor="ctr">
            <a:noAutofit/>
          </a:bodyPr>
          <a:lstStyle/>
          <a:p>
            <a:pPr algn="r">
              <a:defRPr/>
            </a:pPr>
            <a:fld id="{511BB37B-1DAA-4640-8D79-39B1F1745DE7}" type="slidenum">
              <a:rPr lang="en-US" sz="1300" smtClean="0">
                <a:solidFill>
                  <a:schemeClr val="tx1"/>
                </a:solidFill>
                <a:latin typeface="Univers Light"/>
                <a:ea typeface="Open Sans Light" panose="020B0306030504020204" pitchFamily="34" charset="0"/>
                <a:cs typeface="Arial" panose="020B0604020202020204" pitchFamily="34" charset="0"/>
              </a:rPr>
              <a:pPr algn="r">
                <a:defRPr/>
              </a:pPr>
              <a:t>‹N°›</a:t>
            </a:fld>
            <a:endParaRPr lang="en-US" sz="1300">
              <a:solidFill>
                <a:schemeClr val="tx1"/>
              </a:solidFill>
              <a:latin typeface="Univers Light"/>
              <a:ea typeface="Open Sans Light" panose="020B0306030504020204" pitchFamily="34" charset="0"/>
              <a:cs typeface="Arial" panose="020B0604020202020204" pitchFamily="34" charset="0"/>
            </a:endParaRPr>
          </a:p>
        </p:txBody>
      </p:sp>
    </p:spTree>
    <p:extLst>
      <p:ext uri="{BB962C8B-B14F-4D97-AF65-F5344CB8AC3E}">
        <p14:creationId xmlns:p14="http://schemas.microsoft.com/office/powerpoint/2010/main" val="2762476240"/>
      </p:ext>
    </p:extLst>
  </p:cSld>
  <p:clrMap bg1="lt1" tx1="dk1" bg2="lt2" tx2="dk2" accent1="accent1" accent2="accent2" accent3="accent3" accent4="accent4" accent5="accent5" accent6="accent6" hlink="hlink" folHlink="folHlink"/>
  <p:sldLayoutIdLst>
    <p:sldLayoutId id="2147484429" r:id="rId1"/>
    <p:sldLayoutId id="2147484430" r:id="rId2"/>
    <p:sldLayoutId id="2147484431" r:id="rId3"/>
    <p:sldLayoutId id="2147484432" r:id="rId4"/>
    <p:sldLayoutId id="2147484433" r:id="rId5"/>
    <p:sldLayoutId id="2147484434" r:id="rId6"/>
    <p:sldLayoutId id="2147484435" r:id="rId7"/>
    <p:sldLayoutId id="2147484436" r:id="rId8"/>
    <p:sldLayoutId id="2147484437" r:id="rId9"/>
    <p:sldLayoutId id="2147484438" r:id="rId10"/>
    <p:sldLayoutId id="2147484439" r:id="rId11"/>
    <p:sldLayoutId id="2147484440" r:id="rId12"/>
    <p:sldLayoutId id="2147484441" r:id="rId13"/>
  </p:sldLayoutIdLst>
  <p:hf hdr="0" ftr="0" dt="0"/>
  <p:txStyles>
    <p:titleStyle>
      <a:lvl1pPr algn="l" defTabSz="914400" rtl="0" eaLnBrk="1" latinLnBrk="0" hangingPunct="1">
        <a:lnSpc>
          <a:spcPct val="90000"/>
        </a:lnSpc>
        <a:spcBef>
          <a:spcPct val="0"/>
        </a:spcBef>
        <a:buNone/>
        <a:defRPr sz="3200" b="0" i="0" kern="1200">
          <a:solidFill>
            <a:schemeClr val="tx1"/>
          </a:solidFill>
          <a:latin typeface="Univers Light" panose="020B0403020202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FEFFFF"/>
        </a:buClr>
        <a:buSzPct val="80000"/>
        <a:buFont typeface="Wingdings" pitchFamily="2" charset="2"/>
        <a:buChar char="§"/>
        <a:defRPr lang="en-US" sz="2299" b="0" i="0" kern="1200" smtClean="0">
          <a:solidFill>
            <a:schemeClr val="tx1"/>
          </a:solidFill>
          <a:latin typeface="Univers Light" panose="020B0503020202020204" pitchFamily="34" charset="0"/>
          <a:ea typeface="+mn-ea"/>
          <a:cs typeface="+mn-cs"/>
        </a:defRPr>
      </a:lvl1pPr>
      <a:lvl2pPr marL="747713" indent="-169863" algn="l" defTabSz="914400" rtl="0" eaLnBrk="1" latinLnBrk="0" hangingPunct="1">
        <a:lnSpc>
          <a:spcPct val="90000"/>
        </a:lnSpc>
        <a:spcBef>
          <a:spcPts val="500"/>
        </a:spcBef>
        <a:buClr>
          <a:srgbClr val="FEFFFF"/>
        </a:buClr>
        <a:buSzPct val="80000"/>
        <a:buFont typeface="System Font Regular"/>
        <a:buChar char="-"/>
        <a:tabLst/>
        <a:defRPr lang="en-US" sz="2000" b="0" i="0" kern="1200" smtClean="0">
          <a:solidFill>
            <a:schemeClr val="tx1"/>
          </a:solidFill>
          <a:latin typeface="Univers Light" panose="020B0503020202020204" pitchFamily="34" charset="0"/>
          <a:ea typeface="+mn-ea"/>
          <a:cs typeface="+mn-cs"/>
        </a:defRPr>
      </a:lvl2pPr>
      <a:lvl3pPr marL="1087438" indent="-169863" algn="l" defTabSz="914400" rtl="0" eaLnBrk="1" latinLnBrk="0" hangingPunct="1">
        <a:lnSpc>
          <a:spcPct val="90000"/>
        </a:lnSpc>
        <a:spcBef>
          <a:spcPts val="500"/>
        </a:spcBef>
        <a:buClr>
          <a:srgbClr val="FEFFFF"/>
        </a:buClr>
        <a:buSzPct val="80000"/>
        <a:buFont typeface="Wingdings" pitchFamily="2" charset="2"/>
        <a:buChar char="§"/>
        <a:tabLst/>
        <a:defRPr lang="en-US" sz="1800" b="0" i="0" kern="1200" smtClean="0">
          <a:solidFill>
            <a:schemeClr val="tx1"/>
          </a:solidFill>
          <a:latin typeface="Univers Light" panose="020B0503020202020204" pitchFamily="34" charset="0"/>
          <a:ea typeface="+mn-ea"/>
          <a:cs typeface="+mn-cs"/>
        </a:defRPr>
      </a:lvl3pPr>
      <a:lvl4pPr marL="1439863" indent="-171450" algn="l" defTabSz="914400" rtl="0" eaLnBrk="1" latinLnBrk="0" hangingPunct="1">
        <a:lnSpc>
          <a:spcPct val="90000"/>
        </a:lnSpc>
        <a:spcBef>
          <a:spcPts val="500"/>
        </a:spcBef>
        <a:buClr>
          <a:srgbClr val="FEFFFF"/>
        </a:buClr>
        <a:buSzPct val="80000"/>
        <a:buFont typeface="System Font Regular"/>
        <a:buChar char="-"/>
        <a:tabLst/>
        <a:defRPr lang="en-US" sz="1600" b="0" i="0" kern="1200" smtClean="0">
          <a:solidFill>
            <a:schemeClr val="tx1"/>
          </a:solidFill>
          <a:latin typeface="Univers Light" panose="020B0503020202020204" pitchFamily="34" charset="0"/>
          <a:ea typeface="+mn-ea"/>
          <a:cs typeface="+mn-cs"/>
        </a:defRPr>
      </a:lvl4pPr>
      <a:lvl5pPr marL="1779588" indent="-169863" algn="l" defTabSz="914400" rtl="0" eaLnBrk="1" latinLnBrk="0" hangingPunct="1">
        <a:lnSpc>
          <a:spcPct val="90000"/>
        </a:lnSpc>
        <a:spcBef>
          <a:spcPts val="500"/>
        </a:spcBef>
        <a:buClr>
          <a:srgbClr val="FEFFFF"/>
        </a:buClr>
        <a:buSzPct val="80000"/>
        <a:buFont typeface="Wingdings" pitchFamily="2" charset="2"/>
        <a:buChar char="§"/>
        <a:tabLst/>
        <a:defRPr lang="en-US" sz="1400" b="0" i="0" kern="1200">
          <a:solidFill>
            <a:schemeClr val="tx1"/>
          </a:solidFill>
          <a:latin typeface="Univers Ligh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2">
          <p15:clr>
            <a:srgbClr val="F26B43"/>
          </p15:clr>
        </p15:guide>
        <p15:guide id="9" pos="7464">
          <p15:clr>
            <a:srgbClr val="F26B43"/>
          </p15:clr>
        </p15:guide>
        <p15:guide id="14" orient="horz" pos="4128">
          <p15:clr>
            <a:srgbClr val="F26B43"/>
          </p15:clr>
        </p15:guide>
        <p15:guide id="15" orient="horz" pos="360">
          <p15:clr>
            <a:srgbClr val="F26B43"/>
          </p15:clr>
        </p15:guide>
        <p15:guide id="17" orient="horz" pos="1296">
          <p15:clr>
            <a:srgbClr val="F26B43"/>
          </p15:clr>
        </p15:guide>
      </p15:sldGuideLst>
    </p:ext>
  </p:extLst>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153DDF25-578C-42FD-762A-8552631D2DF4}"/>
              </a:ext>
            </a:extLst>
          </p:cNvPr>
          <p:cNvGraphicFramePr>
            <a:graphicFrameLocks noChangeAspect="1"/>
          </p:cNvGraphicFramePr>
          <p:nvPr userDrawn="1">
            <p:custDataLst>
              <p:tags r:id="rId17"/>
            </p:custDataLst>
            <p:extLst>
              <p:ext uri="{D42A27DB-BD31-4B8C-83A1-F6EECF244321}">
                <p14:modId xmlns:p14="http://schemas.microsoft.com/office/powerpoint/2010/main" val="1901842601"/>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18" imgW="7772400" imgH="10058400" progId="TCLayout.ActiveDocument.1">
                  <p:embed/>
                </p:oleObj>
              </mc:Choice>
              <mc:Fallback>
                <p:oleObj name="think-cell Slide" r:id="rId18" imgW="7772400" imgH="10058400" progId="TCLayout.ActiveDocument.1">
                  <p:embed/>
                  <p:pic>
                    <p:nvPicPr>
                      <p:cNvPr id="7" name="think-cell data - do not delete" hidden="1">
                        <a:extLst>
                          <a:ext uri="{FF2B5EF4-FFF2-40B4-BE49-F238E27FC236}">
                            <a16:creationId xmlns:a16="http://schemas.microsoft.com/office/drawing/2014/main" id="{153DDF25-578C-42FD-762A-8552631D2DF4}"/>
                          </a:ext>
                        </a:extLst>
                      </p:cNvPr>
                      <p:cNvPicPr/>
                      <p:nvPr/>
                    </p:nvPicPr>
                    <p:blipFill>
                      <a:blip r:embed="rId19"/>
                      <a:stretch>
                        <a:fillRect/>
                      </a:stretch>
                    </p:blipFill>
                    <p:spPr>
                      <a:xfrm>
                        <a:off x="1588" y="1588"/>
                        <a:ext cx="1227" cy="1588"/>
                      </a:xfrm>
                      <a:prstGeom prst="rect">
                        <a:avLst/>
                      </a:prstGeom>
                    </p:spPr>
                  </p:pic>
                </p:oleObj>
              </mc:Fallback>
            </mc:AlternateContent>
          </a:graphicData>
        </a:graphic>
      </p:graphicFrame>
      <p:sp>
        <p:nvSpPr>
          <p:cNvPr id="17" name="Shape">
            <a:extLst>
              <a:ext uri="{FF2B5EF4-FFF2-40B4-BE49-F238E27FC236}">
                <a16:creationId xmlns:a16="http://schemas.microsoft.com/office/drawing/2014/main" id="{6AB9E8F0-68B3-2DA8-514B-57D4C8862743}"/>
              </a:ext>
            </a:extLst>
          </p:cNvPr>
          <p:cNvSpPr/>
          <p:nvPr userDrawn="1"/>
        </p:nvSpPr>
        <p:spPr>
          <a:xfrm>
            <a:off x="-794" y="6540783"/>
            <a:ext cx="12198096" cy="31721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65"/>
                </a:lnTo>
                <a:lnTo>
                  <a:pt x="1959" y="21565"/>
                </a:lnTo>
                <a:lnTo>
                  <a:pt x="3203" y="21565"/>
                </a:lnTo>
                <a:lnTo>
                  <a:pt x="4449" y="21565"/>
                </a:lnTo>
                <a:lnTo>
                  <a:pt x="5690" y="21565"/>
                </a:lnTo>
                <a:lnTo>
                  <a:pt x="5690" y="21600"/>
                </a:lnTo>
                <a:lnTo>
                  <a:pt x="6937" y="21600"/>
                </a:lnTo>
                <a:lnTo>
                  <a:pt x="6942" y="21600"/>
                </a:lnTo>
                <a:lnTo>
                  <a:pt x="8188" y="21600"/>
                </a:lnTo>
                <a:lnTo>
                  <a:pt x="9434" y="21600"/>
                </a:lnTo>
                <a:lnTo>
                  <a:pt x="9439" y="21600"/>
                </a:lnTo>
                <a:lnTo>
                  <a:pt x="10681" y="21600"/>
                </a:lnTo>
                <a:lnTo>
                  <a:pt x="10691" y="21600"/>
                </a:lnTo>
                <a:lnTo>
                  <a:pt x="11927" y="21600"/>
                </a:lnTo>
                <a:lnTo>
                  <a:pt x="11942" y="21600"/>
                </a:lnTo>
                <a:lnTo>
                  <a:pt x="13173" y="21600"/>
                </a:lnTo>
                <a:lnTo>
                  <a:pt x="13193" y="21600"/>
                </a:lnTo>
                <a:lnTo>
                  <a:pt x="15343" y="21600"/>
                </a:lnTo>
                <a:lnTo>
                  <a:pt x="16594" y="21600"/>
                </a:lnTo>
                <a:lnTo>
                  <a:pt x="17846" y="21600"/>
                </a:lnTo>
                <a:lnTo>
                  <a:pt x="19097" y="21600"/>
                </a:lnTo>
                <a:lnTo>
                  <a:pt x="20349" y="21600"/>
                </a:lnTo>
                <a:lnTo>
                  <a:pt x="21600" y="21600"/>
                </a:lnTo>
                <a:lnTo>
                  <a:pt x="21600" y="0"/>
                </a:lnTo>
                <a:lnTo>
                  <a:pt x="20349" y="0"/>
                </a:lnTo>
                <a:lnTo>
                  <a:pt x="19097" y="0"/>
                </a:lnTo>
                <a:lnTo>
                  <a:pt x="17846" y="0"/>
                </a:lnTo>
                <a:lnTo>
                  <a:pt x="16594" y="0"/>
                </a:lnTo>
                <a:lnTo>
                  <a:pt x="15343" y="0"/>
                </a:lnTo>
                <a:lnTo>
                  <a:pt x="13193" y="0"/>
                </a:lnTo>
                <a:lnTo>
                  <a:pt x="11942" y="0"/>
                </a:lnTo>
                <a:lnTo>
                  <a:pt x="10691" y="0"/>
                </a:lnTo>
                <a:lnTo>
                  <a:pt x="9439" y="0"/>
                </a:lnTo>
                <a:lnTo>
                  <a:pt x="8188" y="0"/>
                </a:lnTo>
                <a:lnTo>
                  <a:pt x="6942" y="0"/>
                </a:lnTo>
                <a:lnTo>
                  <a:pt x="5695" y="0"/>
                </a:lnTo>
                <a:lnTo>
                  <a:pt x="5690" y="0"/>
                </a:lnTo>
                <a:lnTo>
                  <a:pt x="4449" y="0"/>
                </a:lnTo>
                <a:lnTo>
                  <a:pt x="3203" y="0"/>
                </a:lnTo>
                <a:lnTo>
                  <a:pt x="1959" y="0"/>
                </a:lnTo>
                <a:lnTo>
                  <a:pt x="0" y="0"/>
                </a:lnTo>
                <a:close/>
              </a:path>
            </a:pathLst>
          </a:custGeom>
          <a:solidFill>
            <a:srgbClr val="000000">
              <a:alpha val="9339"/>
            </a:srgbClr>
          </a:solidFill>
          <a:ln w="12700">
            <a:miter lim="400000"/>
          </a:ln>
        </p:spPr>
        <p:txBody>
          <a:bodyPr lIns="0" tIns="0" rIns="0" bIns="0" anchor="ctr"/>
          <a:lstStyle/>
          <a:p>
            <a:pPr defTabSz="228475"/>
            <a:endParaRPr sz="600">
              <a:solidFill>
                <a:prstClr val="black"/>
              </a:solidFill>
              <a:latin typeface="Univers Light" panose="020B0403020202020204" pitchFamily="34" charset="0"/>
            </a:endParaRPr>
          </a:p>
        </p:txBody>
      </p:sp>
      <p:sp>
        <p:nvSpPr>
          <p:cNvPr id="18" name="Line">
            <a:extLst>
              <a:ext uri="{FF2B5EF4-FFF2-40B4-BE49-F238E27FC236}">
                <a16:creationId xmlns:a16="http://schemas.microsoft.com/office/drawing/2014/main" id="{BB85C95D-E555-2384-539D-9847851B77D6}"/>
              </a:ext>
            </a:extLst>
          </p:cNvPr>
          <p:cNvSpPr/>
          <p:nvPr userDrawn="1"/>
        </p:nvSpPr>
        <p:spPr>
          <a:xfrm flipV="1">
            <a:off x="11446329" y="6638556"/>
            <a:ext cx="0" cy="121675"/>
          </a:xfrm>
          <a:prstGeom prst="line">
            <a:avLst/>
          </a:prstGeom>
          <a:ln w="25400">
            <a:solidFill>
              <a:srgbClr val="7F7F7F">
                <a:alpha val="30643"/>
              </a:srgbClr>
            </a:solidFill>
            <a:miter lim="400000"/>
          </a:ln>
        </p:spPr>
        <p:txBody>
          <a:bodyPr lIns="25390" tIns="25390" rIns="25390" bIns="25390" anchor="ctr"/>
          <a:lstStyle/>
          <a:p>
            <a:pPr defTabSz="228475">
              <a:defRPr sz="4000">
                <a:solidFill>
                  <a:srgbClr val="FFFFFF"/>
                </a:solidFill>
                <a:effectLst>
                  <a:outerShdw blurRad="38100" dist="12700" dir="5400000" rotWithShape="0">
                    <a:srgbClr val="000000">
                      <a:alpha val="50000"/>
                    </a:srgbClr>
                  </a:outerShdw>
                </a:effectLst>
              </a:defRPr>
            </a:pPr>
            <a:endParaRPr sz="1999">
              <a:solidFill>
                <a:srgbClr val="FFFFFF"/>
              </a:solidFill>
              <a:effectLst>
                <a:outerShdw blurRad="38100" dist="12700" dir="5400000" rotWithShape="0">
                  <a:srgbClr val="000000">
                    <a:alpha val="50000"/>
                  </a:srgbClr>
                </a:outerShdw>
              </a:effectLst>
              <a:latin typeface="Univers Light" panose="020B0403020202020204" pitchFamily="34" charset="0"/>
            </a:endParaRPr>
          </a:p>
        </p:txBody>
      </p:sp>
      <p:sp>
        <p:nvSpPr>
          <p:cNvPr id="21" name="Shape">
            <a:extLst>
              <a:ext uri="{FF2B5EF4-FFF2-40B4-BE49-F238E27FC236}">
                <a16:creationId xmlns:a16="http://schemas.microsoft.com/office/drawing/2014/main" id="{BE1C1E5E-B1FB-7186-ED37-DFB31D08E453}"/>
              </a:ext>
            </a:extLst>
          </p:cNvPr>
          <p:cNvSpPr/>
          <p:nvPr userDrawn="1"/>
        </p:nvSpPr>
        <p:spPr>
          <a:xfrm>
            <a:off x="10407192" y="6618423"/>
            <a:ext cx="880747" cy="155544"/>
          </a:xfrm>
          <a:custGeom>
            <a:avLst/>
            <a:gdLst/>
            <a:ahLst/>
            <a:cxnLst>
              <a:cxn ang="0">
                <a:pos x="wd2" y="hd2"/>
              </a:cxn>
              <a:cxn ang="5400000">
                <a:pos x="wd2" y="hd2"/>
              </a:cxn>
              <a:cxn ang="10800000">
                <a:pos x="wd2" y="hd2"/>
              </a:cxn>
              <a:cxn ang="16200000">
                <a:pos x="wd2" y="hd2"/>
              </a:cxn>
            </a:cxnLst>
            <a:rect l="0" t="0" r="r" b="b"/>
            <a:pathLst>
              <a:path w="21600" h="21600" extrusionOk="0">
                <a:moveTo>
                  <a:pt x="10009" y="0"/>
                </a:moveTo>
                <a:cubicBezTo>
                  <a:pt x="10009" y="99"/>
                  <a:pt x="10007" y="892"/>
                  <a:pt x="10001" y="1487"/>
                </a:cubicBezTo>
                <a:cubicBezTo>
                  <a:pt x="9996" y="2086"/>
                  <a:pt x="9988" y="2589"/>
                  <a:pt x="9977" y="2990"/>
                </a:cubicBezTo>
                <a:cubicBezTo>
                  <a:pt x="9963" y="3718"/>
                  <a:pt x="9935" y="4199"/>
                  <a:pt x="9894" y="4430"/>
                </a:cubicBezTo>
                <a:cubicBezTo>
                  <a:pt x="9852" y="4665"/>
                  <a:pt x="9770" y="4801"/>
                  <a:pt x="9645" y="4839"/>
                </a:cubicBezTo>
                <a:cubicBezTo>
                  <a:pt x="9595" y="4862"/>
                  <a:pt x="9522" y="4876"/>
                  <a:pt x="9426" y="4884"/>
                </a:cubicBezTo>
                <a:cubicBezTo>
                  <a:pt x="9371" y="4891"/>
                  <a:pt x="9384" y="4896"/>
                  <a:pt x="9344" y="4896"/>
                </a:cubicBezTo>
                <a:lnTo>
                  <a:pt x="9344" y="6855"/>
                </a:lnTo>
                <a:lnTo>
                  <a:pt x="9940" y="6855"/>
                </a:lnTo>
                <a:lnTo>
                  <a:pt x="9940" y="9573"/>
                </a:lnTo>
                <a:lnTo>
                  <a:pt x="9940" y="9573"/>
                </a:lnTo>
                <a:lnTo>
                  <a:pt x="9940" y="17585"/>
                </a:lnTo>
                <a:cubicBezTo>
                  <a:pt x="9940" y="19936"/>
                  <a:pt x="10178" y="21278"/>
                  <a:pt x="10593" y="21278"/>
                </a:cubicBezTo>
                <a:lnTo>
                  <a:pt x="11307" y="21278"/>
                </a:lnTo>
                <a:lnTo>
                  <a:pt x="11307" y="19061"/>
                </a:lnTo>
                <a:lnTo>
                  <a:pt x="10806" y="19044"/>
                </a:lnTo>
                <a:cubicBezTo>
                  <a:pt x="10610" y="19044"/>
                  <a:pt x="10539" y="18642"/>
                  <a:pt x="10539" y="17531"/>
                </a:cubicBezTo>
                <a:lnTo>
                  <a:pt x="10539" y="6855"/>
                </a:lnTo>
                <a:lnTo>
                  <a:pt x="11307" y="6855"/>
                </a:lnTo>
                <a:lnTo>
                  <a:pt x="11307" y="4463"/>
                </a:lnTo>
                <a:lnTo>
                  <a:pt x="10539" y="4463"/>
                </a:lnTo>
                <a:lnTo>
                  <a:pt x="10539" y="0"/>
                </a:lnTo>
                <a:lnTo>
                  <a:pt x="10009" y="0"/>
                </a:lnTo>
                <a:close/>
                <a:moveTo>
                  <a:pt x="20302" y="0"/>
                </a:moveTo>
                <a:cubicBezTo>
                  <a:pt x="20302" y="99"/>
                  <a:pt x="20299" y="892"/>
                  <a:pt x="20294" y="1487"/>
                </a:cubicBezTo>
                <a:cubicBezTo>
                  <a:pt x="20289" y="2086"/>
                  <a:pt x="20281" y="2589"/>
                  <a:pt x="20270" y="2990"/>
                </a:cubicBezTo>
                <a:cubicBezTo>
                  <a:pt x="20255" y="3718"/>
                  <a:pt x="20228" y="4199"/>
                  <a:pt x="20187" y="4430"/>
                </a:cubicBezTo>
                <a:cubicBezTo>
                  <a:pt x="20146" y="4665"/>
                  <a:pt x="20063" y="4801"/>
                  <a:pt x="19938" y="4839"/>
                </a:cubicBezTo>
                <a:cubicBezTo>
                  <a:pt x="19888" y="4862"/>
                  <a:pt x="19815" y="4876"/>
                  <a:pt x="19719" y="4884"/>
                </a:cubicBezTo>
                <a:cubicBezTo>
                  <a:pt x="19664" y="4891"/>
                  <a:pt x="19677" y="4896"/>
                  <a:pt x="19638" y="4896"/>
                </a:cubicBezTo>
                <a:lnTo>
                  <a:pt x="19638" y="6855"/>
                </a:lnTo>
                <a:lnTo>
                  <a:pt x="20233" y="6855"/>
                </a:lnTo>
                <a:lnTo>
                  <a:pt x="20233" y="9573"/>
                </a:lnTo>
                <a:lnTo>
                  <a:pt x="20233" y="9573"/>
                </a:lnTo>
                <a:lnTo>
                  <a:pt x="20233" y="17585"/>
                </a:lnTo>
                <a:cubicBezTo>
                  <a:pt x="20233" y="19936"/>
                  <a:pt x="20471" y="21278"/>
                  <a:pt x="20886" y="21278"/>
                </a:cubicBezTo>
                <a:lnTo>
                  <a:pt x="21600" y="21278"/>
                </a:lnTo>
                <a:lnTo>
                  <a:pt x="21600" y="19061"/>
                </a:lnTo>
                <a:lnTo>
                  <a:pt x="21099" y="19044"/>
                </a:lnTo>
                <a:cubicBezTo>
                  <a:pt x="20903" y="19044"/>
                  <a:pt x="20832" y="18642"/>
                  <a:pt x="20832" y="17531"/>
                </a:cubicBezTo>
                <a:lnTo>
                  <a:pt x="20832" y="6855"/>
                </a:lnTo>
                <a:lnTo>
                  <a:pt x="21600" y="6855"/>
                </a:lnTo>
                <a:lnTo>
                  <a:pt x="21600" y="4463"/>
                </a:lnTo>
                <a:lnTo>
                  <a:pt x="20832" y="4463"/>
                </a:lnTo>
                <a:lnTo>
                  <a:pt x="20832" y="0"/>
                </a:lnTo>
                <a:lnTo>
                  <a:pt x="20302" y="0"/>
                </a:lnTo>
                <a:close/>
                <a:moveTo>
                  <a:pt x="1492" y="4127"/>
                </a:moveTo>
                <a:cubicBezTo>
                  <a:pt x="668" y="4127"/>
                  <a:pt x="0" y="7722"/>
                  <a:pt x="0" y="12864"/>
                </a:cubicBezTo>
                <a:cubicBezTo>
                  <a:pt x="0" y="18005"/>
                  <a:pt x="668" y="21600"/>
                  <a:pt x="1492" y="21600"/>
                </a:cubicBezTo>
                <a:cubicBezTo>
                  <a:pt x="2326" y="21600"/>
                  <a:pt x="2981" y="18005"/>
                  <a:pt x="2981" y="12864"/>
                </a:cubicBezTo>
                <a:cubicBezTo>
                  <a:pt x="2981" y="7722"/>
                  <a:pt x="2320" y="4127"/>
                  <a:pt x="1492" y="4127"/>
                </a:cubicBezTo>
                <a:close/>
                <a:moveTo>
                  <a:pt x="5029" y="4127"/>
                </a:moveTo>
                <a:cubicBezTo>
                  <a:pt x="4441" y="4127"/>
                  <a:pt x="4082" y="6042"/>
                  <a:pt x="3914" y="9671"/>
                </a:cubicBezTo>
                <a:lnTo>
                  <a:pt x="3914" y="4463"/>
                </a:lnTo>
                <a:lnTo>
                  <a:pt x="3354" y="4463"/>
                </a:lnTo>
                <a:lnTo>
                  <a:pt x="3354" y="21278"/>
                </a:lnTo>
                <a:lnTo>
                  <a:pt x="3969" y="21278"/>
                </a:lnTo>
                <a:lnTo>
                  <a:pt x="3969" y="11637"/>
                </a:lnTo>
                <a:cubicBezTo>
                  <a:pt x="3969" y="9722"/>
                  <a:pt x="4194" y="7017"/>
                  <a:pt x="4740" y="7017"/>
                </a:cubicBezTo>
                <a:cubicBezTo>
                  <a:pt x="5151" y="7017"/>
                  <a:pt x="5359" y="8780"/>
                  <a:pt x="5359" y="11015"/>
                </a:cubicBezTo>
                <a:lnTo>
                  <a:pt x="5359" y="21278"/>
                </a:lnTo>
                <a:lnTo>
                  <a:pt x="5974" y="21278"/>
                </a:lnTo>
                <a:lnTo>
                  <a:pt x="5974" y="9739"/>
                </a:lnTo>
                <a:cubicBezTo>
                  <a:pt x="5974" y="5993"/>
                  <a:pt x="5559" y="4127"/>
                  <a:pt x="5029" y="4127"/>
                </a:cubicBezTo>
                <a:close/>
                <a:moveTo>
                  <a:pt x="7817" y="4127"/>
                </a:moveTo>
                <a:cubicBezTo>
                  <a:pt x="6966" y="4127"/>
                  <a:pt x="6364" y="7654"/>
                  <a:pt x="6364" y="12998"/>
                </a:cubicBezTo>
                <a:cubicBezTo>
                  <a:pt x="6364" y="17854"/>
                  <a:pt x="6868" y="21600"/>
                  <a:pt x="7835" y="21600"/>
                </a:cubicBezTo>
                <a:cubicBezTo>
                  <a:pt x="8752" y="21600"/>
                  <a:pt x="9182" y="18234"/>
                  <a:pt x="9208" y="15227"/>
                </a:cubicBezTo>
                <a:lnTo>
                  <a:pt x="8580" y="15227"/>
                </a:lnTo>
                <a:cubicBezTo>
                  <a:pt x="8535" y="17646"/>
                  <a:pt x="8360" y="19131"/>
                  <a:pt x="7841" y="19131"/>
                </a:cubicBezTo>
                <a:cubicBezTo>
                  <a:pt x="7322" y="19131"/>
                  <a:pt x="7049" y="16846"/>
                  <a:pt x="7049" y="13066"/>
                </a:cubicBezTo>
                <a:lnTo>
                  <a:pt x="7049" y="12763"/>
                </a:lnTo>
                <a:lnTo>
                  <a:pt x="9226" y="12763"/>
                </a:lnTo>
                <a:cubicBezTo>
                  <a:pt x="9208" y="7453"/>
                  <a:pt x="8731" y="4127"/>
                  <a:pt x="7817" y="4127"/>
                </a:cubicBezTo>
                <a:close/>
                <a:moveTo>
                  <a:pt x="18199" y="4137"/>
                </a:moveTo>
                <a:cubicBezTo>
                  <a:pt x="17553" y="4137"/>
                  <a:pt x="17102" y="5916"/>
                  <a:pt x="17102" y="9039"/>
                </a:cubicBezTo>
                <a:cubicBezTo>
                  <a:pt x="17102" y="15321"/>
                  <a:pt x="18863" y="12568"/>
                  <a:pt x="18863" y="16660"/>
                </a:cubicBezTo>
                <a:cubicBezTo>
                  <a:pt x="18863" y="18039"/>
                  <a:pt x="18632" y="18913"/>
                  <a:pt x="18282" y="18913"/>
                </a:cubicBezTo>
                <a:cubicBezTo>
                  <a:pt x="17888" y="18913"/>
                  <a:pt x="17655" y="17948"/>
                  <a:pt x="17613" y="16470"/>
                </a:cubicBezTo>
                <a:lnTo>
                  <a:pt x="17003" y="16470"/>
                </a:lnTo>
                <a:cubicBezTo>
                  <a:pt x="17039" y="19560"/>
                  <a:pt x="17537" y="21600"/>
                  <a:pt x="18282" y="21600"/>
                </a:cubicBezTo>
                <a:cubicBezTo>
                  <a:pt x="18946" y="21600"/>
                  <a:pt x="19444" y="19818"/>
                  <a:pt x="19444" y="16493"/>
                </a:cubicBezTo>
                <a:cubicBezTo>
                  <a:pt x="19444" y="10213"/>
                  <a:pt x="17683" y="12936"/>
                  <a:pt x="17683" y="8870"/>
                </a:cubicBezTo>
                <a:cubicBezTo>
                  <a:pt x="17683" y="7631"/>
                  <a:pt x="17891" y="6822"/>
                  <a:pt x="18199" y="6822"/>
                </a:cubicBezTo>
                <a:cubicBezTo>
                  <a:pt x="18561" y="6822"/>
                  <a:pt x="18760" y="7727"/>
                  <a:pt x="18784" y="9171"/>
                </a:cubicBezTo>
                <a:lnTo>
                  <a:pt x="19390" y="9171"/>
                </a:lnTo>
                <a:cubicBezTo>
                  <a:pt x="19378" y="6184"/>
                  <a:pt x="18934" y="4137"/>
                  <a:pt x="18199" y="4137"/>
                </a:cubicBezTo>
                <a:close/>
                <a:moveTo>
                  <a:pt x="11815" y="4461"/>
                </a:moveTo>
                <a:lnTo>
                  <a:pt x="11815" y="21276"/>
                </a:lnTo>
                <a:lnTo>
                  <a:pt x="12426" y="21276"/>
                </a:lnTo>
                <a:lnTo>
                  <a:pt x="12426" y="13672"/>
                </a:lnTo>
                <a:cubicBezTo>
                  <a:pt x="12426" y="13086"/>
                  <a:pt x="12433" y="12500"/>
                  <a:pt x="12451" y="11922"/>
                </a:cubicBezTo>
                <a:cubicBezTo>
                  <a:pt x="12541" y="8873"/>
                  <a:pt x="12819" y="7815"/>
                  <a:pt x="13253" y="7815"/>
                </a:cubicBezTo>
                <a:cubicBezTo>
                  <a:pt x="13325" y="7815"/>
                  <a:pt x="13405" y="7850"/>
                  <a:pt x="13611" y="7916"/>
                </a:cubicBezTo>
                <a:lnTo>
                  <a:pt x="13611" y="7519"/>
                </a:lnTo>
                <a:lnTo>
                  <a:pt x="13611" y="4463"/>
                </a:lnTo>
                <a:lnTo>
                  <a:pt x="13188" y="4463"/>
                </a:lnTo>
                <a:cubicBezTo>
                  <a:pt x="12921" y="4463"/>
                  <a:pt x="12698" y="5361"/>
                  <a:pt x="12580" y="6714"/>
                </a:cubicBezTo>
                <a:lnTo>
                  <a:pt x="12580" y="6716"/>
                </a:lnTo>
                <a:cubicBezTo>
                  <a:pt x="12488" y="7619"/>
                  <a:pt x="12377" y="9663"/>
                  <a:pt x="12373" y="9737"/>
                </a:cubicBezTo>
                <a:lnTo>
                  <a:pt x="12373" y="4461"/>
                </a:lnTo>
                <a:lnTo>
                  <a:pt x="11815" y="4461"/>
                </a:lnTo>
                <a:close/>
                <a:moveTo>
                  <a:pt x="14008" y="4463"/>
                </a:moveTo>
                <a:lnTo>
                  <a:pt x="14008" y="15988"/>
                </a:lnTo>
                <a:cubicBezTo>
                  <a:pt x="14008" y="19735"/>
                  <a:pt x="14411" y="21600"/>
                  <a:pt x="14927" y="21600"/>
                </a:cubicBezTo>
                <a:cubicBezTo>
                  <a:pt x="15500" y="21600"/>
                  <a:pt x="15850" y="19685"/>
                  <a:pt x="15986" y="16056"/>
                </a:cubicBezTo>
                <a:lnTo>
                  <a:pt x="15986" y="21278"/>
                </a:lnTo>
                <a:lnTo>
                  <a:pt x="16571" y="21278"/>
                </a:lnTo>
                <a:lnTo>
                  <a:pt x="16571" y="4463"/>
                </a:lnTo>
                <a:lnTo>
                  <a:pt x="15960" y="4463"/>
                </a:lnTo>
                <a:lnTo>
                  <a:pt x="15960" y="14090"/>
                </a:lnTo>
                <a:cubicBezTo>
                  <a:pt x="15960" y="16005"/>
                  <a:pt x="15740" y="18711"/>
                  <a:pt x="15209" y="18711"/>
                </a:cubicBezTo>
                <a:cubicBezTo>
                  <a:pt x="14809" y="18711"/>
                  <a:pt x="14619" y="16947"/>
                  <a:pt x="14619" y="14712"/>
                </a:cubicBezTo>
                <a:lnTo>
                  <a:pt x="14619" y="4463"/>
                </a:lnTo>
                <a:lnTo>
                  <a:pt x="14008" y="4463"/>
                </a:lnTo>
                <a:close/>
                <a:moveTo>
                  <a:pt x="1498" y="6411"/>
                </a:moveTo>
                <a:cubicBezTo>
                  <a:pt x="1993" y="6411"/>
                  <a:pt x="2299" y="8596"/>
                  <a:pt x="2299" y="12864"/>
                </a:cubicBezTo>
                <a:cubicBezTo>
                  <a:pt x="2299" y="16846"/>
                  <a:pt x="1993" y="19281"/>
                  <a:pt x="1498" y="19281"/>
                </a:cubicBezTo>
                <a:cubicBezTo>
                  <a:pt x="1006" y="19281"/>
                  <a:pt x="682" y="16846"/>
                  <a:pt x="682" y="12864"/>
                </a:cubicBezTo>
                <a:cubicBezTo>
                  <a:pt x="682" y="8596"/>
                  <a:pt x="1006" y="6411"/>
                  <a:pt x="1498" y="6411"/>
                </a:cubicBezTo>
                <a:close/>
                <a:moveTo>
                  <a:pt x="7823" y="6596"/>
                </a:moveTo>
                <a:cubicBezTo>
                  <a:pt x="8313" y="6596"/>
                  <a:pt x="8530" y="8704"/>
                  <a:pt x="8549" y="10926"/>
                </a:cubicBezTo>
                <a:lnTo>
                  <a:pt x="7078" y="10926"/>
                </a:lnTo>
                <a:cubicBezTo>
                  <a:pt x="7154" y="8079"/>
                  <a:pt x="7412" y="6596"/>
                  <a:pt x="7823" y="6596"/>
                </a:cubicBezTo>
                <a:close/>
              </a:path>
            </a:pathLst>
          </a:custGeom>
          <a:solidFill>
            <a:schemeClr val="tx1"/>
          </a:solidFill>
          <a:ln w="12700">
            <a:miter lim="400000"/>
          </a:ln>
        </p:spPr>
        <p:txBody>
          <a:bodyPr lIns="0" tIns="0" rIns="0" bIns="0" anchor="ctr"/>
          <a:lstStyle/>
          <a:p>
            <a:pPr algn="l" defTabSz="228509">
              <a:defRPr sz="1200"/>
            </a:pPr>
            <a:endParaRPr sz="600">
              <a:latin typeface="Univers Light" panose="020B0403020202020204" pitchFamily="34" charset="0"/>
            </a:endParaRPr>
          </a:p>
        </p:txBody>
      </p:sp>
      <p:sp>
        <p:nvSpPr>
          <p:cNvPr id="23" name="Title Placeholder 22">
            <a:extLst>
              <a:ext uri="{FF2B5EF4-FFF2-40B4-BE49-F238E27FC236}">
                <a16:creationId xmlns:a16="http://schemas.microsoft.com/office/drawing/2014/main" id="{B7A93C7C-1D69-C361-FB97-48547BEB8CB2}"/>
              </a:ext>
            </a:extLst>
          </p:cNvPr>
          <p:cNvSpPr>
            <a:spLocks noGrp="1"/>
          </p:cNvSpPr>
          <p:nvPr>
            <p:ph type="title"/>
          </p:nvPr>
        </p:nvSpPr>
        <p:spPr>
          <a:xfrm>
            <a:off x="304800" y="576072"/>
            <a:ext cx="11544300" cy="638176"/>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31E1775B-3730-886F-FCC5-82C9BC9F5B11}"/>
              </a:ext>
            </a:extLst>
          </p:cNvPr>
          <p:cNvSpPr>
            <a:spLocks noGrp="1"/>
          </p:cNvSpPr>
          <p:nvPr>
            <p:ph type="body" idx="1"/>
          </p:nvPr>
        </p:nvSpPr>
        <p:spPr>
          <a:xfrm>
            <a:off x="304800" y="2057400"/>
            <a:ext cx="11544300" cy="436591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 2022 OneTrust, LLC. All Rights Reserved.">
            <a:extLst>
              <a:ext uri="{FF2B5EF4-FFF2-40B4-BE49-F238E27FC236}">
                <a16:creationId xmlns:a16="http://schemas.microsoft.com/office/drawing/2014/main" id="{74FBCCD0-813E-7BC6-2AC0-32E308E1EC5B}"/>
              </a:ext>
            </a:extLst>
          </p:cNvPr>
          <p:cNvSpPr txBox="1"/>
          <p:nvPr userDrawn="1"/>
        </p:nvSpPr>
        <p:spPr>
          <a:xfrm>
            <a:off x="323140" y="6589118"/>
            <a:ext cx="3766721" cy="2205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390" tIns="25390" rIns="25390" bIns="25390" anchor="ctr">
            <a:spAutoFit/>
          </a:bodyPr>
          <a:lstStyle>
            <a:lvl1pPr algn="l" defTabSz="457200">
              <a:defRPr sz="2200">
                <a:solidFill>
                  <a:srgbClr val="7F7F7F"/>
                </a:solidFill>
                <a:latin typeface="Univers Light"/>
                <a:ea typeface="Univers Light"/>
                <a:cs typeface="Univers Light"/>
                <a:sym typeface="Univers Light"/>
              </a:defRPr>
            </a:lvl1pPr>
          </a:lstStyle>
          <a:p>
            <a:pPr marL="0" marR="0" lvl="0" indent="0" algn="l" defTabSz="457200" eaLnBrk="1" fontAlgn="auto" latinLnBrk="0" hangingPunct="1">
              <a:lnSpc>
                <a:spcPct val="100000"/>
              </a:lnSpc>
              <a:spcBef>
                <a:spcPts val="0"/>
              </a:spcBef>
              <a:spcAft>
                <a:spcPts val="0"/>
              </a:spcAft>
              <a:buClrTx/>
              <a:buSzTx/>
              <a:buFontTx/>
              <a:buNone/>
              <a:tabLst/>
              <a:defRPr/>
            </a:pPr>
            <a:r>
              <a:rPr kumimoji="0" sz="1100" b="0" i="0" u="none" strike="noStrike" kern="0" cap="none" spc="0" normalizeH="0" baseline="0" noProof="0">
                <a:ln>
                  <a:noFill/>
                </a:ln>
                <a:solidFill>
                  <a:srgbClr val="FEFFFF"/>
                </a:solidFill>
                <a:effectLst/>
                <a:uLnTx/>
                <a:uFillTx/>
                <a:latin typeface="Univers Light"/>
                <a:sym typeface="Univers Light"/>
              </a:rPr>
              <a:t>© </a:t>
            </a:r>
            <a:fld id="{56E1D85A-87DE-CE4D-A51E-94337131D881}" type="datetimeyyyy">
              <a:rPr kumimoji="0" lang="en-US" sz="1100" b="0" i="0" u="none" strike="noStrike" kern="0" cap="none" spc="0" normalizeH="0" baseline="0" noProof="0" smtClean="0">
                <a:ln>
                  <a:noFill/>
                </a:ln>
                <a:solidFill>
                  <a:srgbClr val="FEFFFF"/>
                </a:solidFill>
                <a:effectLst/>
                <a:uLnTx/>
                <a:uFillTx/>
                <a:latin typeface="Univers Light"/>
                <a:sym typeface="Univers Light"/>
              </a:rPr>
              <a:t>2024</a:t>
            </a:fld>
            <a:r>
              <a:rPr kumimoji="0" sz="1100" b="0" i="0" u="none" strike="noStrike" kern="0" cap="none" spc="0" normalizeH="0" baseline="0" noProof="0">
                <a:ln>
                  <a:noFill/>
                </a:ln>
                <a:solidFill>
                  <a:srgbClr val="FEFFFF"/>
                </a:solidFill>
                <a:effectLst/>
                <a:uLnTx/>
                <a:uFillTx/>
                <a:latin typeface="Univers Light"/>
                <a:sym typeface="Univers Light"/>
              </a:rPr>
              <a:t> OneTrust, LLC</a:t>
            </a:r>
          </a:p>
        </p:txBody>
      </p:sp>
      <p:sp>
        <p:nvSpPr>
          <p:cNvPr id="4" name="TextBox 3">
            <a:extLst>
              <a:ext uri="{FF2B5EF4-FFF2-40B4-BE49-F238E27FC236}">
                <a16:creationId xmlns:a16="http://schemas.microsoft.com/office/drawing/2014/main" id="{C2A4B46F-CACA-FF3C-221D-636B6AD35C71}"/>
              </a:ext>
            </a:extLst>
          </p:cNvPr>
          <p:cNvSpPr txBox="1"/>
          <p:nvPr userDrawn="1"/>
        </p:nvSpPr>
        <p:spPr>
          <a:xfrm>
            <a:off x="11482434" y="6573084"/>
            <a:ext cx="509097" cy="246221"/>
          </a:xfrm>
          <a:prstGeom prst="rect">
            <a:avLst/>
          </a:prstGeom>
          <a:noFill/>
        </p:spPr>
        <p:txBody>
          <a:bodyPr wrap="square" rtlCol="0" anchor="ctr">
            <a:noAutofit/>
          </a:bodyPr>
          <a:lstStyle/>
          <a:p>
            <a:pPr algn="r">
              <a:defRPr/>
            </a:pPr>
            <a:fld id="{511BB37B-1DAA-4640-8D79-39B1F1745DE7}" type="slidenum">
              <a:rPr lang="en-US" sz="1300" smtClean="0">
                <a:solidFill>
                  <a:schemeClr val="tx1"/>
                </a:solidFill>
                <a:latin typeface="Univers Light"/>
                <a:ea typeface="Open Sans Light" panose="020B0306030504020204" pitchFamily="34" charset="0"/>
                <a:cs typeface="Arial" panose="020B0604020202020204" pitchFamily="34" charset="0"/>
              </a:rPr>
              <a:pPr algn="r">
                <a:defRPr/>
              </a:pPr>
              <a:t>‹N°›</a:t>
            </a:fld>
            <a:endParaRPr lang="en-US" sz="1300">
              <a:solidFill>
                <a:schemeClr val="tx1"/>
              </a:solidFill>
              <a:latin typeface="Univers Light"/>
              <a:ea typeface="Open Sans Light" panose="020B0306030504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934BD319-050D-0CFE-E7BC-D7F8C10D5F8D}"/>
              </a:ext>
            </a:extLst>
          </p:cNvPr>
          <p:cNvSpPr txBox="1"/>
          <p:nvPr>
            <p:extLst>
              <p:ext uri="{1162E1C5-73C7-4A58-AE30-91384D911F3F}">
                <p184:classification xmlns:p184="http://schemas.microsoft.com/office/powerpoint/2018/4/main" val="ftr"/>
              </p:ext>
            </p:extLst>
          </p:nvPr>
        </p:nvSpPr>
        <p:spPr>
          <a:xfrm>
            <a:off x="0" y="6705600"/>
            <a:ext cx="1066800" cy="152400"/>
          </a:xfrm>
          <a:prstGeom prst="rect">
            <a:avLst/>
          </a:prstGeom>
        </p:spPr>
        <p:txBody>
          <a:bodyPr horzOverflow="overflow" lIns="0" tIns="0" rIns="0" bIns="0">
            <a:spAutoFit/>
          </a:bodyPr>
          <a:lstStyle/>
          <a:p>
            <a:pPr algn="l"/>
            <a:r>
              <a:rPr lang="en-UG" sz="1000">
                <a:solidFill>
                  <a:srgbClr val="000000"/>
                </a:solidFill>
                <a:latin typeface="Calibri" panose="020F0502020204030204" pitchFamily="34" charset="0"/>
                <a:cs typeface="Calibri" panose="020F0502020204030204" pitchFamily="34" charset="0"/>
              </a:rPr>
              <a:t>Proprietary/Internal</a:t>
            </a:r>
          </a:p>
        </p:txBody>
      </p:sp>
    </p:spTree>
    <p:extLst>
      <p:ext uri="{BB962C8B-B14F-4D97-AF65-F5344CB8AC3E}">
        <p14:creationId xmlns:p14="http://schemas.microsoft.com/office/powerpoint/2010/main" val="2613894635"/>
      </p:ext>
    </p:extLst>
  </p:cSld>
  <p:clrMap bg1="lt1" tx1="dk1" bg2="lt2" tx2="dk2" accent1="accent1" accent2="accent2" accent3="accent3" accent4="accent4" accent5="accent5" accent6="accent6" hlink="hlink" folHlink="folHlink"/>
  <p:sldLayoutIdLst>
    <p:sldLayoutId id="2147484443" r:id="rId1"/>
    <p:sldLayoutId id="2147484444" r:id="rId2"/>
    <p:sldLayoutId id="2147484445" r:id="rId3"/>
    <p:sldLayoutId id="2147484446" r:id="rId4"/>
    <p:sldLayoutId id="2147484447" r:id="rId5"/>
    <p:sldLayoutId id="2147484448" r:id="rId6"/>
    <p:sldLayoutId id="2147484449" r:id="rId7"/>
    <p:sldLayoutId id="2147484450" r:id="rId8"/>
    <p:sldLayoutId id="2147484451" r:id="rId9"/>
    <p:sldLayoutId id="2147484452" r:id="rId10"/>
    <p:sldLayoutId id="2147484453" r:id="rId11"/>
    <p:sldLayoutId id="2147484454" r:id="rId12"/>
    <p:sldLayoutId id="2147484455" r:id="rId13"/>
    <p:sldLayoutId id="2147484456" r:id="rId14"/>
    <p:sldLayoutId id="2147484457" r:id="rId15"/>
  </p:sldLayoutIdLst>
  <p:hf hdr="0" ftr="0" dt="0"/>
  <p:txStyles>
    <p:titleStyle>
      <a:lvl1pPr algn="l" defTabSz="914400" rtl="0" eaLnBrk="1" latinLnBrk="0" hangingPunct="1">
        <a:lnSpc>
          <a:spcPct val="90000"/>
        </a:lnSpc>
        <a:spcBef>
          <a:spcPct val="0"/>
        </a:spcBef>
        <a:buNone/>
        <a:defRPr sz="3200" b="0" i="0" kern="1200">
          <a:solidFill>
            <a:schemeClr val="tx1"/>
          </a:solidFill>
          <a:latin typeface="Univers Light" panose="020B0403020202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FEFFFF"/>
        </a:buClr>
        <a:buSzPct val="80000"/>
        <a:buFont typeface="Wingdings" pitchFamily="2" charset="2"/>
        <a:buChar char="§"/>
        <a:defRPr lang="en-US" sz="2299" b="0" i="0" kern="1200" smtClean="0">
          <a:solidFill>
            <a:schemeClr val="tx1"/>
          </a:solidFill>
          <a:latin typeface="Univers Light" panose="020B0503020202020204" pitchFamily="34" charset="0"/>
          <a:ea typeface="+mn-ea"/>
          <a:cs typeface="+mn-cs"/>
        </a:defRPr>
      </a:lvl1pPr>
      <a:lvl2pPr marL="747713" indent="-169863" algn="l" defTabSz="914400" rtl="0" eaLnBrk="1" latinLnBrk="0" hangingPunct="1">
        <a:lnSpc>
          <a:spcPct val="90000"/>
        </a:lnSpc>
        <a:spcBef>
          <a:spcPts val="500"/>
        </a:spcBef>
        <a:buClr>
          <a:srgbClr val="FEFFFF"/>
        </a:buClr>
        <a:buSzPct val="80000"/>
        <a:buFont typeface="System Font Regular"/>
        <a:buChar char="-"/>
        <a:tabLst/>
        <a:defRPr lang="en-US" sz="2000" b="0" i="0" kern="1200" smtClean="0">
          <a:solidFill>
            <a:schemeClr val="tx1"/>
          </a:solidFill>
          <a:latin typeface="Univers Light" panose="020B0503020202020204" pitchFamily="34" charset="0"/>
          <a:ea typeface="+mn-ea"/>
          <a:cs typeface="+mn-cs"/>
        </a:defRPr>
      </a:lvl2pPr>
      <a:lvl3pPr marL="1087438" indent="-169863" algn="l" defTabSz="914400" rtl="0" eaLnBrk="1" latinLnBrk="0" hangingPunct="1">
        <a:lnSpc>
          <a:spcPct val="90000"/>
        </a:lnSpc>
        <a:spcBef>
          <a:spcPts val="500"/>
        </a:spcBef>
        <a:buClr>
          <a:srgbClr val="FEFFFF"/>
        </a:buClr>
        <a:buSzPct val="80000"/>
        <a:buFont typeface="Wingdings" pitchFamily="2" charset="2"/>
        <a:buChar char="§"/>
        <a:tabLst/>
        <a:defRPr lang="en-US" sz="1800" b="0" i="0" kern="1200" smtClean="0">
          <a:solidFill>
            <a:schemeClr val="tx1"/>
          </a:solidFill>
          <a:latin typeface="Univers Light" panose="020B0503020202020204" pitchFamily="34" charset="0"/>
          <a:ea typeface="+mn-ea"/>
          <a:cs typeface="+mn-cs"/>
        </a:defRPr>
      </a:lvl3pPr>
      <a:lvl4pPr marL="1439863" indent="-171450" algn="l" defTabSz="914400" rtl="0" eaLnBrk="1" latinLnBrk="0" hangingPunct="1">
        <a:lnSpc>
          <a:spcPct val="90000"/>
        </a:lnSpc>
        <a:spcBef>
          <a:spcPts val="500"/>
        </a:spcBef>
        <a:buClr>
          <a:srgbClr val="FEFFFF"/>
        </a:buClr>
        <a:buSzPct val="80000"/>
        <a:buFont typeface="System Font Regular"/>
        <a:buChar char="-"/>
        <a:tabLst/>
        <a:defRPr lang="en-US" sz="1600" b="0" i="0" kern="1200" smtClean="0">
          <a:solidFill>
            <a:schemeClr val="tx1"/>
          </a:solidFill>
          <a:latin typeface="Univers Light" panose="020B0503020202020204" pitchFamily="34" charset="0"/>
          <a:ea typeface="+mn-ea"/>
          <a:cs typeface="+mn-cs"/>
        </a:defRPr>
      </a:lvl4pPr>
      <a:lvl5pPr marL="1779588" indent="-169863" algn="l" defTabSz="914400" rtl="0" eaLnBrk="1" latinLnBrk="0" hangingPunct="1">
        <a:lnSpc>
          <a:spcPct val="90000"/>
        </a:lnSpc>
        <a:spcBef>
          <a:spcPts val="500"/>
        </a:spcBef>
        <a:buClr>
          <a:srgbClr val="FEFFFF"/>
        </a:buClr>
        <a:buSzPct val="80000"/>
        <a:buFont typeface="Wingdings" pitchFamily="2" charset="2"/>
        <a:buChar char="§"/>
        <a:tabLst/>
        <a:defRPr lang="en-US" sz="1400" b="0" i="0" kern="1200">
          <a:solidFill>
            <a:schemeClr val="tx1"/>
          </a:solidFill>
          <a:latin typeface="Univers Ligh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2">
          <p15:clr>
            <a:srgbClr val="F26B43"/>
          </p15:clr>
        </p15:guide>
        <p15:guide id="9" pos="7464">
          <p15:clr>
            <a:srgbClr val="F26B43"/>
          </p15:clr>
        </p15:guide>
        <p15:guide id="14" orient="horz" pos="4128">
          <p15:clr>
            <a:srgbClr val="F26B43"/>
          </p15:clr>
        </p15:guide>
        <p15:guide id="15" orient="horz" pos="360">
          <p15:clr>
            <a:srgbClr val="F26B43"/>
          </p15:clr>
        </p15:guide>
        <p15:guide id="17" orient="horz" pos="1296">
          <p15:clr>
            <a:srgbClr val="F26B43"/>
          </p15:clr>
        </p15:guide>
      </p15:sldGuideLst>
    </p:ext>
  </p:extLst>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rgbClr val="346E4A"/>
        </a:solidFill>
        <a:effectLst/>
      </p:bgPr>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0435D0C8-1295-2C93-7745-B8F32462986F}"/>
              </a:ext>
            </a:extLst>
          </p:cNvPr>
          <p:cNvGraphicFramePr>
            <a:graphicFrameLocks noChangeAspect="1"/>
          </p:cNvGraphicFramePr>
          <p:nvPr userDrawn="1">
            <p:custDataLst>
              <p:tags r:id="rId7"/>
            </p:custDataLst>
            <p:extLst>
              <p:ext uri="{D42A27DB-BD31-4B8C-83A1-F6EECF244321}">
                <p14:modId xmlns:p14="http://schemas.microsoft.com/office/powerpoint/2010/main" val="2431949090"/>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8" imgW="7772400" imgH="10058400" progId="TCLayout.ActiveDocument.1">
                  <p:embed/>
                </p:oleObj>
              </mc:Choice>
              <mc:Fallback>
                <p:oleObj name="think-cell Slide" r:id="rId8" imgW="7772400" imgH="10058400" progId="TCLayout.ActiveDocument.1">
                  <p:embed/>
                  <p:pic>
                    <p:nvPicPr>
                      <p:cNvPr id="6" name="think-cell data - do not delete" hidden="1">
                        <a:extLst>
                          <a:ext uri="{FF2B5EF4-FFF2-40B4-BE49-F238E27FC236}">
                            <a16:creationId xmlns:a16="http://schemas.microsoft.com/office/drawing/2014/main" id="{0435D0C8-1295-2C93-7745-B8F32462986F}"/>
                          </a:ext>
                        </a:extLst>
                      </p:cNvPr>
                      <p:cNvPicPr/>
                      <p:nvPr/>
                    </p:nvPicPr>
                    <p:blipFill>
                      <a:blip r:embed="rId9"/>
                      <a:stretch>
                        <a:fillRect/>
                      </a:stretch>
                    </p:blipFill>
                    <p:spPr>
                      <a:xfrm>
                        <a:off x="1588" y="1588"/>
                        <a:ext cx="1227" cy="1588"/>
                      </a:xfrm>
                      <a:prstGeom prst="rect">
                        <a:avLst/>
                      </a:prstGeom>
                    </p:spPr>
                  </p:pic>
                </p:oleObj>
              </mc:Fallback>
            </mc:AlternateContent>
          </a:graphicData>
        </a:graphic>
      </p:graphicFrame>
      <p:sp>
        <p:nvSpPr>
          <p:cNvPr id="4" name="Shape">
            <a:extLst>
              <a:ext uri="{FF2B5EF4-FFF2-40B4-BE49-F238E27FC236}">
                <a16:creationId xmlns:a16="http://schemas.microsoft.com/office/drawing/2014/main" id="{0B7A2B95-B062-5846-7A79-091214791167}"/>
              </a:ext>
            </a:extLst>
          </p:cNvPr>
          <p:cNvSpPr/>
          <p:nvPr userDrawn="1"/>
        </p:nvSpPr>
        <p:spPr>
          <a:xfrm>
            <a:off x="0" y="6540785"/>
            <a:ext cx="12187238" cy="31721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65"/>
                </a:lnTo>
                <a:lnTo>
                  <a:pt x="1959" y="21565"/>
                </a:lnTo>
                <a:lnTo>
                  <a:pt x="3203" y="21565"/>
                </a:lnTo>
                <a:lnTo>
                  <a:pt x="4449" y="21565"/>
                </a:lnTo>
                <a:lnTo>
                  <a:pt x="5690" y="21565"/>
                </a:lnTo>
                <a:lnTo>
                  <a:pt x="5690" y="21600"/>
                </a:lnTo>
                <a:lnTo>
                  <a:pt x="6937" y="21600"/>
                </a:lnTo>
                <a:lnTo>
                  <a:pt x="6942" y="21600"/>
                </a:lnTo>
                <a:lnTo>
                  <a:pt x="8188" y="21600"/>
                </a:lnTo>
                <a:lnTo>
                  <a:pt x="9434" y="21600"/>
                </a:lnTo>
                <a:lnTo>
                  <a:pt x="9439" y="21600"/>
                </a:lnTo>
                <a:lnTo>
                  <a:pt x="10681" y="21600"/>
                </a:lnTo>
                <a:lnTo>
                  <a:pt x="10691" y="21600"/>
                </a:lnTo>
                <a:lnTo>
                  <a:pt x="11927" y="21600"/>
                </a:lnTo>
                <a:lnTo>
                  <a:pt x="11942" y="21600"/>
                </a:lnTo>
                <a:lnTo>
                  <a:pt x="13173" y="21600"/>
                </a:lnTo>
                <a:lnTo>
                  <a:pt x="13193" y="21600"/>
                </a:lnTo>
                <a:lnTo>
                  <a:pt x="15343" y="21600"/>
                </a:lnTo>
                <a:lnTo>
                  <a:pt x="16594" y="21600"/>
                </a:lnTo>
                <a:lnTo>
                  <a:pt x="17846" y="21600"/>
                </a:lnTo>
                <a:lnTo>
                  <a:pt x="19097" y="21600"/>
                </a:lnTo>
                <a:lnTo>
                  <a:pt x="20349" y="21600"/>
                </a:lnTo>
                <a:lnTo>
                  <a:pt x="21600" y="21600"/>
                </a:lnTo>
                <a:lnTo>
                  <a:pt x="21600" y="0"/>
                </a:lnTo>
                <a:lnTo>
                  <a:pt x="20349" y="0"/>
                </a:lnTo>
                <a:lnTo>
                  <a:pt x="19097" y="0"/>
                </a:lnTo>
                <a:lnTo>
                  <a:pt x="17846" y="0"/>
                </a:lnTo>
                <a:lnTo>
                  <a:pt x="16594" y="0"/>
                </a:lnTo>
                <a:lnTo>
                  <a:pt x="15343" y="0"/>
                </a:lnTo>
                <a:lnTo>
                  <a:pt x="13193" y="0"/>
                </a:lnTo>
                <a:lnTo>
                  <a:pt x="11942" y="0"/>
                </a:lnTo>
                <a:lnTo>
                  <a:pt x="10691" y="0"/>
                </a:lnTo>
                <a:lnTo>
                  <a:pt x="9439" y="0"/>
                </a:lnTo>
                <a:lnTo>
                  <a:pt x="8188" y="0"/>
                </a:lnTo>
                <a:lnTo>
                  <a:pt x="6942" y="0"/>
                </a:lnTo>
                <a:lnTo>
                  <a:pt x="5695" y="0"/>
                </a:lnTo>
                <a:lnTo>
                  <a:pt x="5690" y="0"/>
                </a:lnTo>
                <a:lnTo>
                  <a:pt x="4449" y="0"/>
                </a:lnTo>
                <a:lnTo>
                  <a:pt x="3203" y="0"/>
                </a:lnTo>
                <a:lnTo>
                  <a:pt x="1959" y="0"/>
                </a:lnTo>
                <a:lnTo>
                  <a:pt x="0" y="0"/>
                </a:lnTo>
                <a:close/>
              </a:path>
            </a:pathLst>
          </a:custGeom>
          <a:solidFill>
            <a:srgbClr val="000000">
              <a:alpha val="9339"/>
            </a:srgbClr>
          </a:solidFill>
          <a:ln w="12700">
            <a:miter lim="400000"/>
          </a:ln>
        </p:spPr>
        <p:txBody>
          <a:bodyPr lIns="0" tIns="0" rIns="0" bIns="0" anchor="ctr"/>
          <a:lstStyle/>
          <a:p>
            <a:pPr defTabSz="228475"/>
            <a:endParaRPr sz="600" dirty="0">
              <a:solidFill>
                <a:prstClr val="black"/>
              </a:solidFill>
              <a:latin typeface="Univers Light" panose="020B0403020202020204" pitchFamily="34" charset="0"/>
            </a:endParaRPr>
          </a:p>
        </p:txBody>
      </p:sp>
      <p:sp>
        <p:nvSpPr>
          <p:cNvPr id="12" name="Title Placeholder 1">
            <a:extLst>
              <a:ext uri="{FF2B5EF4-FFF2-40B4-BE49-F238E27FC236}">
                <a16:creationId xmlns:a16="http://schemas.microsoft.com/office/drawing/2014/main" id="{1A9FE35E-E931-664B-BFDC-A282E1B0AFD7}"/>
              </a:ext>
            </a:extLst>
          </p:cNvPr>
          <p:cNvSpPr>
            <a:spLocks noGrp="1"/>
          </p:cNvSpPr>
          <p:nvPr>
            <p:ph type="title"/>
          </p:nvPr>
        </p:nvSpPr>
        <p:spPr>
          <a:xfrm>
            <a:off x="320665" y="2749694"/>
            <a:ext cx="5775335" cy="1984474"/>
          </a:xfrm>
          <a:prstGeom prst="rect">
            <a:avLst/>
          </a:prstGeom>
        </p:spPr>
        <p:txBody>
          <a:bodyPr vert="horz" lIns="91440" tIns="45720" rIns="91440" bIns="45720" rtlCol="0" anchor="t">
            <a:normAutofit/>
          </a:bodyPr>
          <a:lstStyle/>
          <a:p>
            <a:r>
              <a:rPr lang="en-US"/>
              <a:t>Divider page title</a:t>
            </a:r>
          </a:p>
        </p:txBody>
      </p:sp>
      <p:sp>
        <p:nvSpPr>
          <p:cNvPr id="5" name="Line">
            <a:extLst>
              <a:ext uri="{FF2B5EF4-FFF2-40B4-BE49-F238E27FC236}">
                <a16:creationId xmlns:a16="http://schemas.microsoft.com/office/drawing/2014/main" id="{51B76F7B-0AF3-7EF9-6AD5-187BC434E332}"/>
              </a:ext>
            </a:extLst>
          </p:cNvPr>
          <p:cNvSpPr/>
          <p:nvPr userDrawn="1"/>
        </p:nvSpPr>
        <p:spPr>
          <a:xfrm flipV="1">
            <a:off x="11446329" y="6638556"/>
            <a:ext cx="0" cy="121675"/>
          </a:xfrm>
          <a:prstGeom prst="line">
            <a:avLst/>
          </a:prstGeom>
          <a:ln w="25400">
            <a:solidFill>
              <a:srgbClr val="7F7F7F">
                <a:alpha val="30643"/>
              </a:srgbClr>
            </a:solidFill>
            <a:miter lim="400000"/>
          </a:ln>
        </p:spPr>
        <p:txBody>
          <a:bodyPr lIns="25390" tIns="25390" rIns="25390" bIns="25390" anchor="ctr"/>
          <a:lstStyle/>
          <a:p>
            <a:pPr defTabSz="228475">
              <a:defRPr sz="4000">
                <a:solidFill>
                  <a:srgbClr val="FFFFFF"/>
                </a:solidFill>
                <a:effectLst>
                  <a:outerShdw blurRad="38100" dist="12700" dir="5400000" rotWithShape="0">
                    <a:srgbClr val="000000">
                      <a:alpha val="50000"/>
                    </a:srgbClr>
                  </a:outerShdw>
                </a:effectLst>
              </a:defRPr>
            </a:pPr>
            <a:endParaRPr sz="1999" dirty="0">
              <a:solidFill>
                <a:srgbClr val="FFFFFF"/>
              </a:solidFill>
              <a:effectLst>
                <a:outerShdw blurRad="38100" dist="12700" dir="5400000" rotWithShape="0">
                  <a:srgbClr val="000000">
                    <a:alpha val="50000"/>
                  </a:srgbClr>
                </a:outerShdw>
              </a:effectLst>
              <a:latin typeface="Univers Light" panose="020B0403020202020204" pitchFamily="34" charset="0"/>
            </a:endParaRPr>
          </a:p>
        </p:txBody>
      </p:sp>
      <p:sp>
        <p:nvSpPr>
          <p:cNvPr id="8" name="Shape">
            <a:extLst>
              <a:ext uri="{FF2B5EF4-FFF2-40B4-BE49-F238E27FC236}">
                <a16:creationId xmlns:a16="http://schemas.microsoft.com/office/drawing/2014/main" id="{A427187F-9036-BADC-EED9-1C2679FA3BDD}"/>
              </a:ext>
            </a:extLst>
          </p:cNvPr>
          <p:cNvSpPr/>
          <p:nvPr userDrawn="1"/>
        </p:nvSpPr>
        <p:spPr>
          <a:xfrm>
            <a:off x="10407192" y="6618423"/>
            <a:ext cx="880747" cy="155544"/>
          </a:xfrm>
          <a:custGeom>
            <a:avLst/>
            <a:gdLst/>
            <a:ahLst/>
            <a:cxnLst>
              <a:cxn ang="0">
                <a:pos x="wd2" y="hd2"/>
              </a:cxn>
              <a:cxn ang="5400000">
                <a:pos x="wd2" y="hd2"/>
              </a:cxn>
              <a:cxn ang="10800000">
                <a:pos x="wd2" y="hd2"/>
              </a:cxn>
              <a:cxn ang="16200000">
                <a:pos x="wd2" y="hd2"/>
              </a:cxn>
            </a:cxnLst>
            <a:rect l="0" t="0" r="r" b="b"/>
            <a:pathLst>
              <a:path w="21600" h="21600" extrusionOk="0">
                <a:moveTo>
                  <a:pt x="10009" y="0"/>
                </a:moveTo>
                <a:cubicBezTo>
                  <a:pt x="10009" y="99"/>
                  <a:pt x="10007" y="892"/>
                  <a:pt x="10001" y="1487"/>
                </a:cubicBezTo>
                <a:cubicBezTo>
                  <a:pt x="9996" y="2086"/>
                  <a:pt x="9988" y="2589"/>
                  <a:pt x="9977" y="2990"/>
                </a:cubicBezTo>
                <a:cubicBezTo>
                  <a:pt x="9963" y="3718"/>
                  <a:pt x="9935" y="4199"/>
                  <a:pt x="9894" y="4430"/>
                </a:cubicBezTo>
                <a:cubicBezTo>
                  <a:pt x="9852" y="4665"/>
                  <a:pt x="9770" y="4801"/>
                  <a:pt x="9645" y="4839"/>
                </a:cubicBezTo>
                <a:cubicBezTo>
                  <a:pt x="9595" y="4862"/>
                  <a:pt x="9522" y="4876"/>
                  <a:pt x="9426" y="4884"/>
                </a:cubicBezTo>
                <a:cubicBezTo>
                  <a:pt x="9371" y="4891"/>
                  <a:pt x="9384" y="4896"/>
                  <a:pt x="9344" y="4896"/>
                </a:cubicBezTo>
                <a:lnTo>
                  <a:pt x="9344" y="6855"/>
                </a:lnTo>
                <a:lnTo>
                  <a:pt x="9940" y="6855"/>
                </a:lnTo>
                <a:lnTo>
                  <a:pt x="9940" y="9573"/>
                </a:lnTo>
                <a:lnTo>
                  <a:pt x="9940" y="9573"/>
                </a:lnTo>
                <a:lnTo>
                  <a:pt x="9940" y="17585"/>
                </a:lnTo>
                <a:cubicBezTo>
                  <a:pt x="9940" y="19936"/>
                  <a:pt x="10178" y="21278"/>
                  <a:pt x="10593" y="21278"/>
                </a:cubicBezTo>
                <a:lnTo>
                  <a:pt x="11307" y="21278"/>
                </a:lnTo>
                <a:lnTo>
                  <a:pt x="11307" y="19061"/>
                </a:lnTo>
                <a:lnTo>
                  <a:pt x="10806" y="19044"/>
                </a:lnTo>
                <a:cubicBezTo>
                  <a:pt x="10610" y="19044"/>
                  <a:pt x="10539" y="18642"/>
                  <a:pt x="10539" y="17531"/>
                </a:cubicBezTo>
                <a:lnTo>
                  <a:pt x="10539" y="6855"/>
                </a:lnTo>
                <a:lnTo>
                  <a:pt x="11307" y="6855"/>
                </a:lnTo>
                <a:lnTo>
                  <a:pt x="11307" y="4463"/>
                </a:lnTo>
                <a:lnTo>
                  <a:pt x="10539" y="4463"/>
                </a:lnTo>
                <a:lnTo>
                  <a:pt x="10539" y="0"/>
                </a:lnTo>
                <a:lnTo>
                  <a:pt x="10009" y="0"/>
                </a:lnTo>
                <a:close/>
                <a:moveTo>
                  <a:pt x="20302" y="0"/>
                </a:moveTo>
                <a:cubicBezTo>
                  <a:pt x="20302" y="99"/>
                  <a:pt x="20299" y="892"/>
                  <a:pt x="20294" y="1487"/>
                </a:cubicBezTo>
                <a:cubicBezTo>
                  <a:pt x="20289" y="2086"/>
                  <a:pt x="20281" y="2589"/>
                  <a:pt x="20270" y="2990"/>
                </a:cubicBezTo>
                <a:cubicBezTo>
                  <a:pt x="20255" y="3718"/>
                  <a:pt x="20228" y="4199"/>
                  <a:pt x="20187" y="4430"/>
                </a:cubicBezTo>
                <a:cubicBezTo>
                  <a:pt x="20146" y="4665"/>
                  <a:pt x="20063" y="4801"/>
                  <a:pt x="19938" y="4839"/>
                </a:cubicBezTo>
                <a:cubicBezTo>
                  <a:pt x="19888" y="4862"/>
                  <a:pt x="19815" y="4876"/>
                  <a:pt x="19719" y="4884"/>
                </a:cubicBezTo>
                <a:cubicBezTo>
                  <a:pt x="19664" y="4891"/>
                  <a:pt x="19677" y="4896"/>
                  <a:pt x="19638" y="4896"/>
                </a:cubicBezTo>
                <a:lnTo>
                  <a:pt x="19638" y="6855"/>
                </a:lnTo>
                <a:lnTo>
                  <a:pt x="20233" y="6855"/>
                </a:lnTo>
                <a:lnTo>
                  <a:pt x="20233" y="9573"/>
                </a:lnTo>
                <a:lnTo>
                  <a:pt x="20233" y="9573"/>
                </a:lnTo>
                <a:lnTo>
                  <a:pt x="20233" y="17585"/>
                </a:lnTo>
                <a:cubicBezTo>
                  <a:pt x="20233" y="19936"/>
                  <a:pt x="20471" y="21278"/>
                  <a:pt x="20886" y="21278"/>
                </a:cubicBezTo>
                <a:lnTo>
                  <a:pt x="21600" y="21278"/>
                </a:lnTo>
                <a:lnTo>
                  <a:pt x="21600" y="19061"/>
                </a:lnTo>
                <a:lnTo>
                  <a:pt x="21099" y="19044"/>
                </a:lnTo>
                <a:cubicBezTo>
                  <a:pt x="20903" y="19044"/>
                  <a:pt x="20832" y="18642"/>
                  <a:pt x="20832" y="17531"/>
                </a:cubicBezTo>
                <a:lnTo>
                  <a:pt x="20832" y="6855"/>
                </a:lnTo>
                <a:lnTo>
                  <a:pt x="21600" y="6855"/>
                </a:lnTo>
                <a:lnTo>
                  <a:pt x="21600" y="4463"/>
                </a:lnTo>
                <a:lnTo>
                  <a:pt x="20832" y="4463"/>
                </a:lnTo>
                <a:lnTo>
                  <a:pt x="20832" y="0"/>
                </a:lnTo>
                <a:lnTo>
                  <a:pt x="20302" y="0"/>
                </a:lnTo>
                <a:close/>
                <a:moveTo>
                  <a:pt x="1492" y="4127"/>
                </a:moveTo>
                <a:cubicBezTo>
                  <a:pt x="668" y="4127"/>
                  <a:pt x="0" y="7722"/>
                  <a:pt x="0" y="12864"/>
                </a:cubicBezTo>
                <a:cubicBezTo>
                  <a:pt x="0" y="18005"/>
                  <a:pt x="668" y="21600"/>
                  <a:pt x="1492" y="21600"/>
                </a:cubicBezTo>
                <a:cubicBezTo>
                  <a:pt x="2326" y="21600"/>
                  <a:pt x="2981" y="18005"/>
                  <a:pt x="2981" y="12864"/>
                </a:cubicBezTo>
                <a:cubicBezTo>
                  <a:pt x="2981" y="7722"/>
                  <a:pt x="2320" y="4127"/>
                  <a:pt x="1492" y="4127"/>
                </a:cubicBezTo>
                <a:close/>
                <a:moveTo>
                  <a:pt x="5029" y="4127"/>
                </a:moveTo>
                <a:cubicBezTo>
                  <a:pt x="4441" y="4127"/>
                  <a:pt x="4082" y="6042"/>
                  <a:pt x="3914" y="9671"/>
                </a:cubicBezTo>
                <a:lnTo>
                  <a:pt x="3914" y="4463"/>
                </a:lnTo>
                <a:lnTo>
                  <a:pt x="3354" y="4463"/>
                </a:lnTo>
                <a:lnTo>
                  <a:pt x="3354" y="21278"/>
                </a:lnTo>
                <a:lnTo>
                  <a:pt x="3969" y="21278"/>
                </a:lnTo>
                <a:lnTo>
                  <a:pt x="3969" y="11637"/>
                </a:lnTo>
                <a:cubicBezTo>
                  <a:pt x="3969" y="9722"/>
                  <a:pt x="4194" y="7017"/>
                  <a:pt x="4740" y="7017"/>
                </a:cubicBezTo>
                <a:cubicBezTo>
                  <a:pt x="5151" y="7017"/>
                  <a:pt x="5359" y="8780"/>
                  <a:pt x="5359" y="11015"/>
                </a:cubicBezTo>
                <a:lnTo>
                  <a:pt x="5359" y="21278"/>
                </a:lnTo>
                <a:lnTo>
                  <a:pt x="5974" y="21278"/>
                </a:lnTo>
                <a:lnTo>
                  <a:pt x="5974" y="9739"/>
                </a:lnTo>
                <a:cubicBezTo>
                  <a:pt x="5974" y="5993"/>
                  <a:pt x="5559" y="4127"/>
                  <a:pt x="5029" y="4127"/>
                </a:cubicBezTo>
                <a:close/>
                <a:moveTo>
                  <a:pt x="7817" y="4127"/>
                </a:moveTo>
                <a:cubicBezTo>
                  <a:pt x="6966" y="4127"/>
                  <a:pt x="6364" y="7654"/>
                  <a:pt x="6364" y="12998"/>
                </a:cubicBezTo>
                <a:cubicBezTo>
                  <a:pt x="6364" y="17854"/>
                  <a:pt x="6868" y="21600"/>
                  <a:pt x="7835" y="21600"/>
                </a:cubicBezTo>
                <a:cubicBezTo>
                  <a:pt x="8752" y="21600"/>
                  <a:pt x="9182" y="18234"/>
                  <a:pt x="9208" y="15227"/>
                </a:cubicBezTo>
                <a:lnTo>
                  <a:pt x="8580" y="15227"/>
                </a:lnTo>
                <a:cubicBezTo>
                  <a:pt x="8535" y="17646"/>
                  <a:pt x="8360" y="19131"/>
                  <a:pt x="7841" y="19131"/>
                </a:cubicBezTo>
                <a:cubicBezTo>
                  <a:pt x="7322" y="19131"/>
                  <a:pt x="7049" y="16846"/>
                  <a:pt x="7049" y="13066"/>
                </a:cubicBezTo>
                <a:lnTo>
                  <a:pt x="7049" y="12763"/>
                </a:lnTo>
                <a:lnTo>
                  <a:pt x="9226" y="12763"/>
                </a:lnTo>
                <a:cubicBezTo>
                  <a:pt x="9208" y="7453"/>
                  <a:pt x="8731" y="4127"/>
                  <a:pt x="7817" y="4127"/>
                </a:cubicBezTo>
                <a:close/>
                <a:moveTo>
                  <a:pt x="18199" y="4137"/>
                </a:moveTo>
                <a:cubicBezTo>
                  <a:pt x="17553" y="4137"/>
                  <a:pt x="17102" y="5916"/>
                  <a:pt x="17102" y="9039"/>
                </a:cubicBezTo>
                <a:cubicBezTo>
                  <a:pt x="17102" y="15321"/>
                  <a:pt x="18863" y="12568"/>
                  <a:pt x="18863" y="16660"/>
                </a:cubicBezTo>
                <a:cubicBezTo>
                  <a:pt x="18863" y="18039"/>
                  <a:pt x="18632" y="18913"/>
                  <a:pt x="18282" y="18913"/>
                </a:cubicBezTo>
                <a:cubicBezTo>
                  <a:pt x="17888" y="18913"/>
                  <a:pt x="17655" y="17948"/>
                  <a:pt x="17613" y="16470"/>
                </a:cubicBezTo>
                <a:lnTo>
                  <a:pt x="17003" y="16470"/>
                </a:lnTo>
                <a:cubicBezTo>
                  <a:pt x="17039" y="19560"/>
                  <a:pt x="17537" y="21600"/>
                  <a:pt x="18282" y="21600"/>
                </a:cubicBezTo>
                <a:cubicBezTo>
                  <a:pt x="18946" y="21600"/>
                  <a:pt x="19444" y="19818"/>
                  <a:pt x="19444" y="16493"/>
                </a:cubicBezTo>
                <a:cubicBezTo>
                  <a:pt x="19444" y="10213"/>
                  <a:pt x="17683" y="12936"/>
                  <a:pt x="17683" y="8870"/>
                </a:cubicBezTo>
                <a:cubicBezTo>
                  <a:pt x="17683" y="7631"/>
                  <a:pt x="17891" y="6822"/>
                  <a:pt x="18199" y="6822"/>
                </a:cubicBezTo>
                <a:cubicBezTo>
                  <a:pt x="18561" y="6822"/>
                  <a:pt x="18760" y="7727"/>
                  <a:pt x="18784" y="9171"/>
                </a:cubicBezTo>
                <a:lnTo>
                  <a:pt x="19390" y="9171"/>
                </a:lnTo>
                <a:cubicBezTo>
                  <a:pt x="19378" y="6184"/>
                  <a:pt x="18934" y="4137"/>
                  <a:pt x="18199" y="4137"/>
                </a:cubicBezTo>
                <a:close/>
                <a:moveTo>
                  <a:pt x="11815" y="4461"/>
                </a:moveTo>
                <a:lnTo>
                  <a:pt x="11815" y="21276"/>
                </a:lnTo>
                <a:lnTo>
                  <a:pt x="12426" y="21276"/>
                </a:lnTo>
                <a:lnTo>
                  <a:pt x="12426" y="13672"/>
                </a:lnTo>
                <a:cubicBezTo>
                  <a:pt x="12426" y="13086"/>
                  <a:pt x="12433" y="12500"/>
                  <a:pt x="12451" y="11922"/>
                </a:cubicBezTo>
                <a:cubicBezTo>
                  <a:pt x="12541" y="8873"/>
                  <a:pt x="12819" y="7815"/>
                  <a:pt x="13253" y="7815"/>
                </a:cubicBezTo>
                <a:cubicBezTo>
                  <a:pt x="13325" y="7815"/>
                  <a:pt x="13405" y="7850"/>
                  <a:pt x="13611" y="7916"/>
                </a:cubicBezTo>
                <a:lnTo>
                  <a:pt x="13611" y="7519"/>
                </a:lnTo>
                <a:lnTo>
                  <a:pt x="13611" y="4463"/>
                </a:lnTo>
                <a:lnTo>
                  <a:pt x="13188" y="4463"/>
                </a:lnTo>
                <a:cubicBezTo>
                  <a:pt x="12921" y="4463"/>
                  <a:pt x="12698" y="5361"/>
                  <a:pt x="12580" y="6714"/>
                </a:cubicBezTo>
                <a:lnTo>
                  <a:pt x="12580" y="6716"/>
                </a:lnTo>
                <a:cubicBezTo>
                  <a:pt x="12488" y="7619"/>
                  <a:pt x="12377" y="9663"/>
                  <a:pt x="12373" y="9737"/>
                </a:cubicBezTo>
                <a:lnTo>
                  <a:pt x="12373" y="4461"/>
                </a:lnTo>
                <a:lnTo>
                  <a:pt x="11815" y="4461"/>
                </a:lnTo>
                <a:close/>
                <a:moveTo>
                  <a:pt x="14008" y="4463"/>
                </a:moveTo>
                <a:lnTo>
                  <a:pt x="14008" y="15988"/>
                </a:lnTo>
                <a:cubicBezTo>
                  <a:pt x="14008" y="19735"/>
                  <a:pt x="14411" y="21600"/>
                  <a:pt x="14927" y="21600"/>
                </a:cubicBezTo>
                <a:cubicBezTo>
                  <a:pt x="15500" y="21600"/>
                  <a:pt x="15850" y="19685"/>
                  <a:pt x="15986" y="16056"/>
                </a:cubicBezTo>
                <a:lnTo>
                  <a:pt x="15986" y="21278"/>
                </a:lnTo>
                <a:lnTo>
                  <a:pt x="16571" y="21278"/>
                </a:lnTo>
                <a:lnTo>
                  <a:pt x="16571" y="4463"/>
                </a:lnTo>
                <a:lnTo>
                  <a:pt x="15960" y="4463"/>
                </a:lnTo>
                <a:lnTo>
                  <a:pt x="15960" y="14090"/>
                </a:lnTo>
                <a:cubicBezTo>
                  <a:pt x="15960" y="16005"/>
                  <a:pt x="15740" y="18711"/>
                  <a:pt x="15209" y="18711"/>
                </a:cubicBezTo>
                <a:cubicBezTo>
                  <a:pt x="14809" y="18711"/>
                  <a:pt x="14619" y="16947"/>
                  <a:pt x="14619" y="14712"/>
                </a:cubicBezTo>
                <a:lnTo>
                  <a:pt x="14619" y="4463"/>
                </a:lnTo>
                <a:lnTo>
                  <a:pt x="14008" y="4463"/>
                </a:lnTo>
                <a:close/>
                <a:moveTo>
                  <a:pt x="1498" y="6411"/>
                </a:moveTo>
                <a:cubicBezTo>
                  <a:pt x="1993" y="6411"/>
                  <a:pt x="2299" y="8596"/>
                  <a:pt x="2299" y="12864"/>
                </a:cubicBezTo>
                <a:cubicBezTo>
                  <a:pt x="2299" y="16846"/>
                  <a:pt x="1993" y="19281"/>
                  <a:pt x="1498" y="19281"/>
                </a:cubicBezTo>
                <a:cubicBezTo>
                  <a:pt x="1006" y="19281"/>
                  <a:pt x="682" y="16846"/>
                  <a:pt x="682" y="12864"/>
                </a:cubicBezTo>
                <a:cubicBezTo>
                  <a:pt x="682" y="8596"/>
                  <a:pt x="1006" y="6411"/>
                  <a:pt x="1498" y="6411"/>
                </a:cubicBezTo>
                <a:close/>
                <a:moveTo>
                  <a:pt x="7823" y="6596"/>
                </a:moveTo>
                <a:cubicBezTo>
                  <a:pt x="8313" y="6596"/>
                  <a:pt x="8530" y="8704"/>
                  <a:pt x="8549" y="10926"/>
                </a:cubicBezTo>
                <a:lnTo>
                  <a:pt x="7078" y="10926"/>
                </a:lnTo>
                <a:cubicBezTo>
                  <a:pt x="7154" y="8079"/>
                  <a:pt x="7412" y="6596"/>
                  <a:pt x="7823" y="6596"/>
                </a:cubicBezTo>
                <a:close/>
              </a:path>
            </a:pathLst>
          </a:custGeom>
          <a:solidFill>
            <a:schemeClr val="bg1"/>
          </a:solidFill>
          <a:ln w="12700">
            <a:miter lim="400000"/>
          </a:ln>
        </p:spPr>
        <p:txBody>
          <a:bodyPr lIns="0" tIns="0" rIns="0" bIns="0" anchor="ctr"/>
          <a:lstStyle/>
          <a:p>
            <a:pPr algn="l" defTabSz="228509">
              <a:defRPr sz="1200"/>
            </a:pPr>
            <a:endParaRPr sz="600" dirty="0"/>
          </a:p>
        </p:txBody>
      </p:sp>
      <p:sp>
        <p:nvSpPr>
          <p:cNvPr id="3" name="TextBox 2">
            <a:extLst>
              <a:ext uri="{FF2B5EF4-FFF2-40B4-BE49-F238E27FC236}">
                <a16:creationId xmlns:a16="http://schemas.microsoft.com/office/drawing/2014/main" id="{E2DE819A-164D-F245-5C5A-62A02CF8464F}"/>
              </a:ext>
            </a:extLst>
          </p:cNvPr>
          <p:cNvSpPr txBox="1"/>
          <p:nvPr userDrawn="1"/>
        </p:nvSpPr>
        <p:spPr>
          <a:xfrm>
            <a:off x="11482434" y="6573084"/>
            <a:ext cx="509097" cy="246221"/>
          </a:xfrm>
          <a:prstGeom prst="rect">
            <a:avLst/>
          </a:prstGeom>
          <a:noFill/>
        </p:spPr>
        <p:txBody>
          <a:bodyPr wrap="square"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BB37B-1DAA-4640-8D79-39B1F1745DE7}" type="slidenum">
              <a:rPr lang="en-US" sz="1300" smtClean="0">
                <a:solidFill>
                  <a:schemeClr val="bg1"/>
                </a:solidFill>
                <a:latin typeface="+mn-lt"/>
                <a:ea typeface="Open Sans Light" panose="020B0306030504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a:t>
            </a:fld>
            <a:endParaRPr lang="en-US" sz="1300" dirty="0">
              <a:solidFill>
                <a:schemeClr val="bg1"/>
              </a:solidFill>
              <a:latin typeface="+mn-lt"/>
              <a:ea typeface="Open Sans Light" panose="020B0306030504020204" pitchFamily="34" charset="0"/>
              <a:cs typeface="Arial" panose="020B0604020202020204" pitchFamily="34" charset="0"/>
            </a:endParaRPr>
          </a:p>
        </p:txBody>
      </p:sp>
    </p:spTree>
    <p:extLst>
      <p:ext uri="{BB962C8B-B14F-4D97-AF65-F5344CB8AC3E}">
        <p14:creationId xmlns:p14="http://schemas.microsoft.com/office/powerpoint/2010/main" val="891905184"/>
      </p:ext>
    </p:extLst>
  </p:cSld>
  <p:clrMap bg1="lt1" tx1="dk1" bg2="lt2" tx2="dk2" accent1="accent1" accent2="accent2" accent3="accent3" accent4="accent4" accent5="accent5" accent6="accent6" hlink="hlink" folHlink="folHlink"/>
  <p:sldLayoutIdLst>
    <p:sldLayoutId id="2147484459" r:id="rId1"/>
    <p:sldLayoutId id="2147484460" r:id="rId2"/>
    <p:sldLayoutId id="2147484461" r:id="rId3"/>
    <p:sldLayoutId id="2147484463" r:id="rId4"/>
    <p:sldLayoutId id="2147484464" r:id="rId5"/>
  </p:sldLayoutIdLst>
  <p:hf hdr="0" ftr="0" dt="0"/>
  <p:txStyles>
    <p:titleStyle>
      <a:lvl1pPr algn="l" defTabSz="914400" rtl="0" eaLnBrk="1" latinLnBrk="0" hangingPunct="1">
        <a:lnSpc>
          <a:spcPct val="90000"/>
        </a:lnSpc>
        <a:spcBef>
          <a:spcPct val="0"/>
        </a:spcBef>
        <a:buNone/>
        <a:defRPr sz="4000" kern="1200">
          <a:solidFill>
            <a:schemeClr val="bg1"/>
          </a:solidFill>
          <a:latin typeface="+mj-lt"/>
          <a:ea typeface="+mj-ea"/>
          <a:cs typeface="+mj-cs"/>
        </a:defRPr>
      </a:lvl1pPr>
    </p:titleStyle>
    <p:bodyStyle>
      <a:lvl1pPr marL="0" indent="-228600" algn="l" defTabSz="914400" rtl="0" eaLnBrk="1" latinLnBrk="0" hangingPunct="1">
        <a:lnSpc>
          <a:spcPct val="90000"/>
        </a:lnSpc>
        <a:spcBef>
          <a:spcPts val="1000"/>
        </a:spcBef>
        <a:buFont typeface="Wingdings" panose="05000000000000000000" pitchFamily="2" charset="2"/>
        <a:buChar char="§"/>
        <a:defRPr sz="23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Wingdings" panose="05000000000000000000" pitchFamily="2" charset="2"/>
        <a:buChar char="§"/>
        <a:defRPr sz="23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Wingdings" panose="05000000000000000000" pitchFamily="2" charset="2"/>
        <a:buChar char="§"/>
        <a:defRPr sz="23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Wingdings" panose="05000000000000000000" pitchFamily="2" charset="2"/>
        <a:buChar char="§"/>
        <a:defRPr sz="23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Wingdings" panose="05000000000000000000" pitchFamily="2" charset="2"/>
        <a:buChar char="§"/>
        <a:defRPr sz="2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2">
          <p15:clr>
            <a:srgbClr val="F26B43"/>
          </p15:clr>
        </p15:guide>
        <p15:guide id="2" pos="3840">
          <p15:clr>
            <a:srgbClr val="F26B43"/>
          </p15:clr>
        </p15:guide>
        <p15:guide id="3" pos="7464">
          <p15:clr>
            <a:srgbClr val="F26B43"/>
          </p15:clr>
        </p15:guide>
        <p15:guide id="4" orient="horz" pos="1728">
          <p15:clr>
            <a:srgbClr val="F26B43"/>
          </p15:clr>
        </p15:guide>
        <p15:guide id="5" orient="horz" pos="2976">
          <p15:clr>
            <a:srgbClr val="F26B43"/>
          </p15:clr>
        </p15:guide>
        <p15:guide id="8" orient="horz" pos="4128">
          <p15:clr>
            <a:srgbClr val="F26B43"/>
          </p15:clr>
        </p15:guide>
        <p15:guide id="9" orient="horz" pos="3912">
          <p15:clr>
            <a:srgbClr val="F26B43"/>
          </p15:clr>
        </p15:guide>
      </p15:sldGuideLst>
    </p:ext>
  </p:extLst>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0F445B7F-4A94-ACD9-9490-17AED4B8EF6C}"/>
              </a:ext>
            </a:extLst>
          </p:cNvPr>
          <p:cNvGraphicFramePr>
            <a:graphicFrameLocks noChangeAspect="1"/>
          </p:cNvGraphicFramePr>
          <p:nvPr userDrawn="1">
            <p:custDataLst>
              <p:tags r:id="rId16"/>
            </p:custDataLst>
            <p:extLst>
              <p:ext uri="{D42A27DB-BD31-4B8C-83A1-F6EECF244321}">
                <p14:modId xmlns:p14="http://schemas.microsoft.com/office/powerpoint/2010/main" val="1483437703"/>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17" imgW="7772400" imgH="10058400" progId="TCLayout.ActiveDocument.1">
                  <p:embed/>
                </p:oleObj>
              </mc:Choice>
              <mc:Fallback>
                <p:oleObj name="think-cell Slide" r:id="rId17" imgW="7772400" imgH="10058400" progId="TCLayout.ActiveDocument.1">
                  <p:embed/>
                  <p:pic>
                    <p:nvPicPr>
                      <p:cNvPr id="4" name="think-cell data - do not delete" hidden="1">
                        <a:extLst>
                          <a:ext uri="{FF2B5EF4-FFF2-40B4-BE49-F238E27FC236}">
                            <a16:creationId xmlns:a16="http://schemas.microsoft.com/office/drawing/2014/main" id="{0F445B7F-4A94-ACD9-9490-17AED4B8EF6C}"/>
                          </a:ext>
                        </a:extLst>
                      </p:cNvPr>
                      <p:cNvPicPr/>
                      <p:nvPr/>
                    </p:nvPicPr>
                    <p:blipFill>
                      <a:blip r:embed="rId18"/>
                      <a:stretch>
                        <a:fillRect/>
                      </a:stretch>
                    </p:blipFill>
                    <p:spPr>
                      <a:xfrm>
                        <a:off x="1588" y="1588"/>
                        <a:ext cx="1227" cy="1588"/>
                      </a:xfrm>
                      <a:prstGeom prst="rect">
                        <a:avLst/>
                      </a:prstGeom>
                    </p:spPr>
                  </p:pic>
                </p:oleObj>
              </mc:Fallback>
            </mc:AlternateContent>
          </a:graphicData>
        </a:graphic>
      </p:graphicFrame>
      <p:sp>
        <p:nvSpPr>
          <p:cNvPr id="17" name="Shape">
            <a:extLst>
              <a:ext uri="{FF2B5EF4-FFF2-40B4-BE49-F238E27FC236}">
                <a16:creationId xmlns:a16="http://schemas.microsoft.com/office/drawing/2014/main" id="{6AB9E8F0-68B3-2DA8-514B-57D4C8862743}"/>
              </a:ext>
            </a:extLst>
          </p:cNvPr>
          <p:cNvSpPr/>
          <p:nvPr userDrawn="1"/>
        </p:nvSpPr>
        <p:spPr>
          <a:xfrm>
            <a:off x="-794" y="6540783"/>
            <a:ext cx="12198096" cy="31721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65"/>
                </a:lnTo>
                <a:lnTo>
                  <a:pt x="1959" y="21565"/>
                </a:lnTo>
                <a:lnTo>
                  <a:pt x="3203" y="21565"/>
                </a:lnTo>
                <a:lnTo>
                  <a:pt x="4449" y="21565"/>
                </a:lnTo>
                <a:lnTo>
                  <a:pt x="5690" y="21565"/>
                </a:lnTo>
                <a:lnTo>
                  <a:pt x="5690" y="21600"/>
                </a:lnTo>
                <a:lnTo>
                  <a:pt x="6937" y="21600"/>
                </a:lnTo>
                <a:lnTo>
                  <a:pt x="6942" y="21600"/>
                </a:lnTo>
                <a:lnTo>
                  <a:pt x="8188" y="21600"/>
                </a:lnTo>
                <a:lnTo>
                  <a:pt x="9434" y="21600"/>
                </a:lnTo>
                <a:lnTo>
                  <a:pt x="9439" y="21600"/>
                </a:lnTo>
                <a:lnTo>
                  <a:pt x="10681" y="21600"/>
                </a:lnTo>
                <a:lnTo>
                  <a:pt x="10691" y="21600"/>
                </a:lnTo>
                <a:lnTo>
                  <a:pt x="11927" y="21600"/>
                </a:lnTo>
                <a:lnTo>
                  <a:pt x="11942" y="21600"/>
                </a:lnTo>
                <a:lnTo>
                  <a:pt x="13173" y="21600"/>
                </a:lnTo>
                <a:lnTo>
                  <a:pt x="13193" y="21600"/>
                </a:lnTo>
                <a:lnTo>
                  <a:pt x="15343" y="21600"/>
                </a:lnTo>
                <a:lnTo>
                  <a:pt x="16594" y="21600"/>
                </a:lnTo>
                <a:lnTo>
                  <a:pt x="17846" y="21600"/>
                </a:lnTo>
                <a:lnTo>
                  <a:pt x="19097" y="21600"/>
                </a:lnTo>
                <a:lnTo>
                  <a:pt x="20349" y="21600"/>
                </a:lnTo>
                <a:lnTo>
                  <a:pt x="21600" y="21600"/>
                </a:lnTo>
                <a:lnTo>
                  <a:pt x="21600" y="0"/>
                </a:lnTo>
                <a:lnTo>
                  <a:pt x="20349" y="0"/>
                </a:lnTo>
                <a:lnTo>
                  <a:pt x="19097" y="0"/>
                </a:lnTo>
                <a:lnTo>
                  <a:pt x="17846" y="0"/>
                </a:lnTo>
                <a:lnTo>
                  <a:pt x="16594" y="0"/>
                </a:lnTo>
                <a:lnTo>
                  <a:pt x="15343" y="0"/>
                </a:lnTo>
                <a:lnTo>
                  <a:pt x="13193" y="0"/>
                </a:lnTo>
                <a:lnTo>
                  <a:pt x="11942" y="0"/>
                </a:lnTo>
                <a:lnTo>
                  <a:pt x="10691" y="0"/>
                </a:lnTo>
                <a:lnTo>
                  <a:pt x="9439" y="0"/>
                </a:lnTo>
                <a:lnTo>
                  <a:pt x="8188" y="0"/>
                </a:lnTo>
                <a:lnTo>
                  <a:pt x="6942" y="0"/>
                </a:lnTo>
                <a:lnTo>
                  <a:pt x="5695" y="0"/>
                </a:lnTo>
                <a:lnTo>
                  <a:pt x="5690" y="0"/>
                </a:lnTo>
                <a:lnTo>
                  <a:pt x="4449" y="0"/>
                </a:lnTo>
                <a:lnTo>
                  <a:pt x="3203" y="0"/>
                </a:lnTo>
                <a:lnTo>
                  <a:pt x="1959" y="0"/>
                </a:lnTo>
                <a:lnTo>
                  <a:pt x="0" y="0"/>
                </a:lnTo>
                <a:close/>
              </a:path>
            </a:pathLst>
          </a:custGeom>
          <a:solidFill>
            <a:srgbClr val="0C3C5F"/>
          </a:solidFill>
          <a:ln w="12700">
            <a:miter lim="400000"/>
          </a:ln>
        </p:spPr>
        <p:txBody>
          <a:bodyPr lIns="0" tIns="0" rIns="0" bIns="0" anchor="ctr"/>
          <a:lstStyle/>
          <a:p>
            <a:pPr defTabSz="228475"/>
            <a:endParaRPr sz="600">
              <a:solidFill>
                <a:prstClr val="black"/>
              </a:solidFill>
              <a:latin typeface="Univers Light" panose="020B0403020202020204" pitchFamily="34" charset="0"/>
            </a:endParaRPr>
          </a:p>
        </p:txBody>
      </p:sp>
      <p:sp>
        <p:nvSpPr>
          <p:cNvPr id="23" name="Title Placeholder 22">
            <a:extLst>
              <a:ext uri="{FF2B5EF4-FFF2-40B4-BE49-F238E27FC236}">
                <a16:creationId xmlns:a16="http://schemas.microsoft.com/office/drawing/2014/main" id="{B7A93C7C-1D69-C361-FB97-48547BEB8CB2}"/>
              </a:ext>
            </a:extLst>
          </p:cNvPr>
          <p:cNvSpPr>
            <a:spLocks noGrp="1"/>
          </p:cNvSpPr>
          <p:nvPr>
            <p:ph type="title"/>
          </p:nvPr>
        </p:nvSpPr>
        <p:spPr>
          <a:xfrm>
            <a:off x="304800" y="576072"/>
            <a:ext cx="11544300" cy="638176"/>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31E1775B-3730-886F-FCC5-82C9BC9F5B11}"/>
              </a:ext>
            </a:extLst>
          </p:cNvPr>
          <p:cNvSpPr>
            <a:spLocks noGrp="1"/>
          </p:cNvSpPr>
          <p:nvPr>
            <p:ph type="body" idx="1"/>
          </p:nvPr>
        </p:nvSpPr>
        <p:spPr>
          <a:xfrm>
            <a:off x="304800" y="2057400"/>
            <a:ext cx="11544300" cy="436591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Graphic 5">
            <a:extLst>
              <a:ext uri="{FF2B5EF4-FFF2-40B4-BE49-F238E27FC236}">
                <a16:creationId xmlns:a16="http://schemas.microsoft.com/office/drawing/2014/main" id="{F3A6B47C-CF55-B65C-B8BB-7DCA6406D1CF}"/>
              </a:ext>
            </a:extLst>
          </p:cNvPr>
          <p:cNvPicPr>
            <a:picLocks noChangeAspect="1"/>
          </p:cNvPicPr>
          <p:nvPr userDrawn="1"/>
        </p:nvPicPr>
        <p:blipFill>
          <a:blip r:embed="rId19">
            <a:extLst>
              <a:ext uri="{96DAC541-7B7A-43D3-8B79-37D633B846F1}">
                <asvg:svgBlip xmlns:asvg="http://schemas.microsoft.com/office/drawing/2016/SVG/main" r:embed="rId20"/>
              </a:ext>
            </a:extLst>
          </a:blip>
          <a:stretch>
            <a:fillRect/>
          </a:stretch>
        </p:blipFill>
        <p:spPr>
          <a:xfrm>
            <a:off x="10228980" y="6626751"/>
            <a:ext cx="1057747" cy="150174"/>
          </a:xfrm>
          <a:prstGeom prst="rect">
            <a:avLst/>
          </a:prstGeom>
        </p:spPr>
      </p:pic>
      <p:sp>
        <p:nvSpPr>
          <p:cNvPr id="7" name="© 2022 OneTrust, LLC. All Rights Reserved.">
            <a:extLst>
              <a:ext uri="{FF2B5EF4-FFF2-40B4-BE49-F238E27FC236}">
                <a16:creationId xmlns:a16="http://schemas.microsoft.com/office/drawing/2014/main" id="{3E8456F7-2518-69F8-A008-DF2426F4C47C}"/>
              </a:ext>
            </a:extLst>
          </p:cNvPr>
          <p:cNvSpPr txBox="1"/>
          <p:nvPr userDrawn="1"/>
        </p:nvSpPr>
        <p:spPr>
          <a:xfrm>
            <a:off x="323141" y="6589118"/>
            <a:ext cx="3169804" cy="2205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390" tIns="25390" rIns="25390" bIns="25390" anchor="ctr">
            <a:spAutoFit/>
          </a:bodyPr>
          <a:lstStyle>
            <a:lvl1pPr algn="l" defTabSz="457200">
              <a:defRPr sz="2200">
                <a:solidFill>
                  <a:srgbClr val="7F7F7F"/>
                </a:solidFill>
                <a:latin typeface="Univers Light"/>
                <a:ea typeface="Univers Light"/>
                <a:cs typeface="Univers Light"/>
                <a:sym typeface="Univers Light"/>
              </a:defRPr>
            </a:lvl1pPr>
          </a:lstStyle>
          <a:p>
            <a:pPr marL="0" marR="0" lvl="0" indent="0" algn="l" defTabSz="457200" eaLnBrk="1" fontAlgn="auto" latinLnBrk="0" hangingPunct="1">
              <a:lnSpc>
                <a:spcPct val="100000"/>
              </a:lnSpc>
              <a:spcBef>
                <a:spcPts val="0"/>
              </a:spcBef>
              <a:spcAft>
                <a:spcPts val="0"/>
              </a:spcAft>
              <a:buClrTx/>
              <a:buSzTx/>
              <a:buFontTx/>
              <a:buNone/>
              <a:tabLst/>
              <a:defRPr/>
            </a:pPr>
            <a:r>
              <a:rPr kumimoji="0" sz="1100" b="0" i="0" u="none" strike="noStrike" kern="0" cap="none" spc="0" normalizeH="0" baseline="0" noProof="0">
                <a:ln>
                  <a:noFill/>
                </a:ln>
                <a:solidFill>
                  <a:schemeClr val="bg1"/>
                </a:solidFill>
                <a:effectLst/>
                <a:uLnTx/>
                <a:uFillTx/>
                <a:latin typeface="Univers Light"/>
                <a:sym typeface="Univers Light"/>
              </a:rPr>
              <a:t>© </a:t>
            </a:r>
            <a:r>
              <a:rPr kumimoji="0" lang="en-US" sz="1100" b="0" i="0" u="none" strike="noStrike" kern="0" cap="none" spc="0" normalizeH="0" baseline="0" noProof="0">
                <a:ln>
                  <a:noFill/>
                </a:ln>
                <a:solidFill>
                  <a:schemeClr val="bg1"/>
                </a:solidFill>
                <a:effectLst/>
                <a:uLnTx/>
                <a:uFillTx/>
                <a:latin typeface="Univers Light"/>
                <a:sym typeface="Univers Light"/>
              </a:rPr>
              <a:t>2024</a:t>
            </a:r>
            <a:r>
              <a:rPr kumimoji="0" sz="1100" b="0" i="0" u="none" strike="noStrike" kern="0" cap="none" spc="0" normalizeH="0" baseline="0" noProof="0">
                <a:ln>
                  <a:noFill/>
                </a:ln>
                <a:solidFill>
                  <a:schemeClr val="bg1"/>
                </a:solidFill>
                <a:effectLst/>
                <a:uLnTx/>
                <a:uFillTx/>
                <a:latin typeface="Univers Light"/>
                <a:sym typeface="Univers Light"/>
              </a:rPr>
              <a:t> OneTrust LLC</a:t>
            </a:r>
          </a:p>
        </p:txBody>
      </p:sp>
      <p:sp>
        <p:nvSpPr>
          <p:cNvPr id="8" name="TextBox 7">
            <a:extLst>
              <a:ext uri="{FF2B5EF4-FFF2-40B4-BE49-F238E27FC236}">
                <a16:creationId xmlns:a16="http://schemas.microsoft.com/office/drawing/2014/main" id="{54E711A1-1E06-8CF1-3F43-C9FFAADD8AF9}"/>
              </a:ext>
            </a:extLst>
          </p:cNvPr>
          <p:cNvSpPr txBox="1"/>
          <p:nvPr userDrawn="1"/>
        </p:nvSpPr>
        <p:spPr>
          <a:xfrm>
            <a:off x="11482434" y="6573084"/>
            <a:ext cx="509097" cy="246221"/>
          </a:xfrm>
          <a:prstGeom prst="rect">
            <a:avLst/>
          </a:prstGeom>
          <a:noFill/>
        </p:spPr>
        <p:txBody>
          <a:bodyPr wrap="square"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BB37B-1DAA-4640-8D79-39B1F1745DE7}" type="slidenum">
              <a:rPr lang="en-US" sz="1300" smtClean="0">
                <a:solidFill>
                  <a:schemeClr val="bg1"/>
                </a:solidFill>
                <a:latin typeface="+mn-lt"/>
                <a:ea typeface="Open Sans Light" panose="020B0306030504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a:t>
            </a:fld>
            <a:endParaRPr lang="en-US" sz="1300">
              <a:solidFill>
                <a:schemeClr val="bg1"/>
              </a:solidFill>
              <a:latin typeface="+mn-lt"/>
              <a:ea typeface="Open Sans Light" panose="020B0306030504020204" pitchFamily="34" charset="0"/>
              <a:cs typeface="Arial" panose="020B0604020202020204" pitchFamily="34" charset="0"/>
            </a:endParaRPr>
          </a:p>
        </p:txBody>
      </p:sp>
      <p:sp>
        <p:nvSpPr>
          <p:cNvPr id="9" name="Line">
            <a:extLst>
              <a:ext uri="{FF2B5EF4-FFF2-40B4-BE49-F238E27FC236}">
                <a16:creationId xmlns:a16="http://schemas.microsoft.com/office/drawing/2014/main" id="{DBF89BB5-D9FA-7237-3EA1-E64FEB689A62}"/>
              </a:ext>
            </a:extLst>
          </p:cNvPr>
          <p:cNvSpPr/>
          <p:nvPr userDrawn="1"/>
        </p:nvSpPr>
        <p:spPr>
          <a:xfrm flipV="1">
            <a:off x="11446329" y="6638556"/>
            <a:ext cx="0" cy="121675"/>
          </a:xfrm>
          <a:prstGeom prst="line">
            <a:avLst/>
          </a:prstGeom>
          <a:ln w="25400">
            <a:solidFill>
              <a:srgbClr val="7F7F7F">
                <a:alpha val="30643"/>
              </a:srgbClr>
            </a:solidFill>
            <a:miter lim="400000"/>
          </a:ln>
        </p:spPr>
        <p:txBody>
          <a:bodyPr lIns="25390" tIns="25390" rIns="25390" bIns="25390" anchor="ctr"/>
          <a:lstStyle/>
          <a:p>
            <a:pPr defTabSz="228475">
              <a:defRPr sz="4000">
                <a:solidFill>
                  <a:srgbClr val="FFFFFF"/>
                </a:solidFill>
                <a:effectLst>
                  <a:outerShdw blurRad="38100" dist="12700" dir="5400000" rotWithShape="0">
                    <a:srgbClr val="000000">
                      <a:alpha val="50000"/>
                    </a:srgbClr>
                  </a:outerShdw>
                </a:effectLst>
              </a:defRPr>
            </a:pPr>
            <a:endParaRPr sz="1999">
              <a:solidFill>
                <a:srgbClr val="FFFFFF"/>
              </a:solidFill>
              <a:effectLst>
                <a:outerShdw blurRad="38100" dist="12700" dir="5400000" rotWithShape="0">
                  <a:srgbClr val="000000">
                    <a:alpha val="50000"/>
                  </a:srgbClr>
                </a:outerShdw>
              </a:effectLst>
              <a:latin typeface="Univers Light" panose="020B0403020202020204" pitchFamily="34" charset="0"/>
            </a:endParaRPr>
          </a:p>
        </p:txBody>
      </p:sp>
    </p:spTree>
    <p:extLst>
      <p:ext uri="{BB962C8B-B14F-4D97-AF65-F5344CB8AC3E}">
        <p14:creationId xmlns:p14="http://schemas.microsoft.com/office/powerpoint/2010/main" val="571678301"/>
      </p:ext>
    </p:extLst>
  </p:cSld>
  <p:clrMap bg1="lt1" tx1="dk1" bg2="lt2" tx2="dk2" accent1="accent1" accent2="accent2" accent3="accent3" accent4="accent4" accent5="accent5" accent6="accent6" hlink="hlink" folHlink="folHlink"/>
  <p:sldLayoutIdLst>
    <p:sldLayoutId id="2147484466" r:id="rId1"/>
    <p:sldLayoutId id="2147484467" r:id="rId2"/>
    <p:sldLayoutId id="2147484468" r:id="rId3"/>
    <p:sldLayoutId id="2147484469" r:id="rId4"/>
    <p:sldLayoutId id="2147484470" r:id="rId5"/>
    <p:sldLayoutId id="2147484471" r:id="rId6"/>
    <p:sldLayoutId id="2147484472" r:id="rId7"/>
    <p:sldLayoutId id="2147484473" r:id="rId8"/>
    <p:sldLayoutId id="2147484474" r:id="rId9"/>
    <p:sldLayoutId id="2147484475" r:id="rId10"/>
    <p:sldLayoutId id="2147484476" r:id="rId11"/>
    <p:sldLayoutId id="2147484477" r:id="rId12"/>
    <p:sldLayoutId id="2147484478" r:id="rId13"/>
    <p:sldLayoutId id="2147484479" r:id="rId14"/>
  </p:sldLayoutIdLst>
  <p:hf hdr="0" ftr="0" dt="0"/>
  <p:txStyles>
    <p:titleStyle>
      <a:lvl1pPr algn="l" defTabSz="914400" rtl="0" eaLnBrk="1" latinLnBrk="0" hangingPunct="1">
        <a:lnSpc>
          <a:spcPct val="90000"/>
        </a:lnSpc>
        <a:spcBef>
          <a:spcPct val="0"/>
        </a:spcBef>
        <a:buNone/>
        <a:defRPr sz="3200" b="0" i="0" kern="1200">
          <a:solidFill>
            <a:srgbClr val="1E2D25"/>
          </a:solidFill>
          <a:latin typeface="Univers Light" panose="020B0403020202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101614"/>
        </a:buClr>
        <a:buSzPct val="80000"/>
        <a:buFont typeface="Wingdings" pitchFamily="2" charset="2"/>
        <a:buChar char="§"/>
        <a:defRPr lang="en-US" sz="2299" b="0" i="0" kern="1200" smtClean="0">
          <a:solidFill>
            <a:srgbClr val="101614"/>
          </a:solidFill>
          <a:latin typeface="Univers Light" panose="020B0503020202020204" pitchFamily="34" charset="0"/>
          <a:ea typeface="+mn-ea"/>
          <a:cs typeface="+mn-cs"/>
        </a:defRPr>
      </a:lvl1pPr>
      <a:lvl2pPr marL="520700" indent="-169863" algn="l" defTabSz="914400" rtl="0" eaLnBrk="1" latinLnBrk="0" hangingPunct="1">
        <a:lnSpc>
          <a:spcPct val="90000"/>
        </a:lnSpc>
        <a:spcBef>
          <a:spcPts val="500"/>
        </a:spcBef>
        <a:buClr>
          <a:srgbClr val="101614"/>
        </a:buClr>
        <a:buSzPct val="80000"/>
        <a:buFont typeface="System Font Regular"/>
        <a:buChar char="-"/>
        <a:tabLst/>
        <a:defRPr lang="en-US" sz="2000" b="0" i="0" kern="1200" smtClean="0">
          <a:solidFill>
            <a:srgbClr val="101614"/>
          </a:solidFill>
          <a:latin typeface="Univers Light" panose="020B0503020202020204" pitchFamily="34" charset="0"/>
          <a:ea typeface="+mn-ea"/>
          <a:cs typeface="+mn-cs"/>
        </a:defRPr>
      </a:lvl2pPr>
      <a:lvl3pPr marL="860425" indent="-169863" algn="l" defTabSz="914400" rtl="0" eaLnBrk="1" latinLnBrk="0" hangingPunct="1">
        <a:lnSpc>
          <a:spcPct val="90000"/>
        </a:lnSpc>
        <a:spcBef>
          <a:spcPts val="500"/>
        </a:spcBef>
        <a:buClr>
          <a:srgbClr val="101614"/>
        </a:buClr>
        <a:buSzPct val="80000"/>
        <a:buFont typeface="Wingdings" pitchFamily="2" charset="2"/>
        <a:buChar char="§"/>
        <a:tabLst/>
        <a:defRPr lang="en-US" sz="1800" b="0" i="0" kern="1200" smtClean="0">
          <a:solidFill>
            <a:srgbClr val="101614"/>
          </a:solidFill>
          <a:latin typeface="Univers Light" panose="020B0503020202020204" pitchFamily="34" charset="0"/>
          <a:ea typeface="+mn-ea"/>
          <a:cs typeface="+mn-cs"/>
        </a:defRPr>
      </a:lvl3pPr>
      <a:lvl4pPr marL="1201738" indent="-171450" algn="l" defTabSz="914400" rtl="0" eaLnBrk="1" latinLnBrk="0" hangingPunct="1">
        <a:lnSpc>
          <a:spcPct val="90000"/>
        </a:lnSpc>
        <a:spcBef>
          <a:spcPts val="500"/>
        </a:spcBef>
        <a:buClr>
          <a:srgbClr val="101614"/>
        </a:buClr>
        <a:buSzPct val="80000"/>
        <a:buFont typeface="System Font Regular"/>
        <a:buChar char="-"/>
        <a:tabLst/>
        <a:defRPr lang="en-US" sz="1600" b="0" i="0" kern="1200" smtClean="0">
          <a:solidFill>
            <a:srgbClr val="101614"/>
          </a:solidFill>
          <a:latin typeface="Univers Light" panose="020B0503020202020204" pitchFamily="34" charset="0"/>
          <a:ea typeface="+mn-ea"/>
          <a:cs typeface="+mn-cs"/>
        </a:defRPr>
      </a:lvl4pPr>
      <a:lvl5pPr marL="1552575" indent="-169863" algn="l" defTabSz="914400" rtl="0" eaLnBrk="1" latinLnBrk="0" hangingPunct="1">
        <a:lnSpc>
          <a:spcPct val="90000"/>
        </a:lnSpc>
        <a:spcBef>
          <a:spcPts val="500"/>
        </a:spcBef>
        <a:buClr>
          <a:srgbClr val="101614"/>
        </a:buClr>
        <a:buSzPct val="80000"/>
        <a:buFont typeface="Wingdings" pitchFamily="2" charset="2"/>
        <a:buChar char="§"/>
        <a:tabLst/>
        <a:defRPr lang="en-US" sz="1400" b="0" i="0" kern="1200">
          <a:solidFill>
            <a:srgbClr val="101614"/>
          </a:solidFill>
          <a:latin typeface="Univers Ligh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2">
          <p15:clr>
            <a:srgbClr val="F26B43"/>
          </p15:clr>
        </p15:guide>
        <p15:guide id="9" pos="7464">
          <p15:clr>
            <a:srgbClr val="F26B43"/>
          </p15:clr>
        </p15:guide>
        <p15:guide id="14" orient="horz" pos="4128">
          <p15:clr>
            <a:srgbClr val="F26B43"/>
          </p15:clr>
        </p15:guide>
        <p15:guide id="15" orient="horz" pos="360">
          <p15:clr>
            <a:srgbClr val="F26B43"/>
          </p15:clr>
        </p15:guide>
        <p15:guide id="17" orient="horz" pos="1296">
          <p15:clr>
            <a:srgbClr val="F26B43"/>
          </p15:clr>
        </p15:guide>
      </p15:sldGuideLst>
    </p:ext>
  </p:extLst>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063E84A1-CFD6-802D-8758-858436D763E0}"/>
              </a:ext>
            </a:extLst>
          </p:cNvPr>
          <p:cNvGraphicFramePr>
            <a:graphicFrameLocks noChangeAspect="1"/>
          </p:cNvGraphicFramePr>
          <p:nvPr userDrawn="1">
            <p:custDataLst>
              <p:tags r:id="rId17"/>
            </p:custDataLst>
            <p:extLst>
              <p:ext uri="{D42A27DB-BD31-4B8C-83A1-F6EECF244321}">
                <p14:modId xmlns:p14="http://schemas.microsoft.com/office/powerpoint/2010/main" val="1325479992"/>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18" imgW="7772400" imgH="10058400" progId="TCLayout.ActiveDocument.1">
                  <p:embed/>
                </p:oleObj>
              </mc:Choice>
              <mc:Fallback>
                <p:oleObj name="think-cell Slide" r:id="rId18" imgW="7772400" imgH="10058400" progId="TCLayout.ActiveDocument.1">
                  <p:embed/>
                  <p:pic>
                    <p:nvPicPr>
                      <p:cNvPr id="6" name="think-cell data - do not delete" hidden="1">
                        <a:extLst>
                          <a:ext uri="{FF2B5EF4-FFF2-40B4-BE49-F238E27FC236}">
                            <a16:creationId xmlns:a16="http://schemas.microsoft.com/office/drawing/2014/main" id="{063E84A1-CFD6-802D-8758-858436D763E0}"/>
                          </a:ext>
                        </a:extLst>
                      </p:cNvPr>
                      <p:cNvPicPr/>
                      <p:nvPr/>
                    </p:nvPicPr>
                    <p:blipFill>
                      <a:blip r:embed="rId19"/>
                      <a:stretch>
                        <a:fillRect/>
                      </a:stretch>
                    </p:blipFill>
                    <p:spPr>
                      <a:xfrm>
                        <a:off x="1588" y="1588"/>
                        <a:ext cx="1227" cy="1588"/>
                      </a:xfrm>
                      <a:prstGeom prst="rect">
                        <a:avLst/>
                      </a:prstGeom>
                    </p:spPr>
                  </p:pic>
                </p:oleObj>
              </mc:Fallback>
            </mc:AlternateContent>
          </a:graphicData>
        </a:graphic>
      </p:graphicFrame>
      <p:sp>
        <p:nvSpPr>
          <p:cNvPr id="17" name="Shape">
            <a:extLst>
              <a:ext uri="{FF2B5EF4-FFF2-40B4-BE49-F238E27FC236}">
                <a16:creationId xmlns:a16="http://schemas.microsoft.com/office/drawing/2014/main" id="{6AB9E8F0-68B3-2DA8-514B-57D4C8862743}"/>
              </a:ext>
            </a:extLst>
          </p:cNvPr>
          <p:cNvSpPr/>
          <p:nvPr userDrawn="1"/>
        </p:nvSpPr>
        <p:spPr>
          <a:xfrm>
            <a:off x="-794" y="6540783"/>
            <a:ext cx="12198096" cy="31721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65"/>
                </a:lnTo>
                <a:lnTo>
                  <a:pt x="1959" y="21565"/>
                </a:lnTo>
                <a:lnTo>
                  <a:pt x="3203" y="21565"/>
                </a:lnTo>
                <a:lnTo>
                  <a:pt x="4449" y="21565"/>
                </a:lnTo>
                <a:lnTo>
                  <a:pt x="5690" y="21565"/>
                </a:lnTo>
                <a:lnTo>
                  <a:pt x="5690" y="21600"/>
                </a:lnTo>
                <a:lnTo>
                  <a:pt x="6937" y="21600"/>
                </a:lnTo>
                <a:lnTo>
                  <a:pt x="6942" y="21600"/>
                </a:lnTo>
                <a:lnTo>
                  <a:pt x="8188" y="21600"/>
                </a:lnTo>
                <a:lnTo>
                  <a:pt x="9434" y="21600"/>
                </a:lnTo>
                <a:lnTo>
                  <a:pt x="9439" y="21600"/>
                </a:lnTo>
                <a:lnTo>
                  <a:pt x="10681" y="21600"/>
                </a:lnTo>
                <a:lnTo>
                  <a:pt x="10691" y="21600"/>
                </a:lnTo>
                <a:lnTo>
                  <a:pt x="11927" y="21600"/>
                </a:lnTo>
                <a:lnTo>
                  <a:pt x="11942" y="21600"/>
                </a:lnTo>
                <a:lnTo>
                  <a:pt x="13173" y="21600"/>
                </a:lnTo>
                <a:lnTo>
                  <a:pt x="13193" y="21600"/>
                </a:lnTo>
                <a:lnTo>
                  <a:pt x="15343" y="21600"/>
                </a:lnTo>
                <a:lnTo>
                  <a:pt x="16594" y="21600"/>
                </a:lnTo>
                <a:lnTo>
                  <a:pt x="17846" y="21600"/>
                </a:lnTo>
                <a:lnTo>
                  <a:pt x="19097" y="21600"/>
                </a:lnTo>
                <a:lnTo>
                  <a:pt x="20349" y="21600"/>
                </a:lnTo>
                <a:lnTo>
                  <a:pt x="21600" y="21600"/>
                </a:lnTo>
                <a:lnTo>
                  <a:pt x="21600" y="0"/>
                </a:lnTo>
                <a:lnTo>
                  <a:pt x="20349" y="0"/>
                </a:lnTo>
                <a:lnTo>
                  <a:pt x="19097" y="0"/>
                </a:lnTo>
                <a:lnTo>
                  <a:pt x="17846" y="0"/>
                </a:lnTo>
                <a:lnTo>
                  <a:pt x="16594" y="0"/>
                </a:lnTo>
                <a:lnTo>
                  <a:pt x="15343" y="0"/>
                </a:lnTo>
                <a:lnTo>
                  <a:pt x="13193" y="0"/>
                </a:lnTo>
                <a:lnTo>
                  <a:pt x="11942" y="0"/>
                </a:lnTo>
                <a:lnTo>
                  <a:pt x="10691" y="0"/>
                </a:lnTo>
                <a:lnTo>
                  <a:pt x="9439" y="0"/>
                </a:lnTo>
                <a:lnTo>
                  <a:pt x="8188" y="0"/>
                </a:lnTo>
                <a:lnTo>
                  <a:pt x="6942" y="0"/>
                </a:lnTo>
                <a:lnTo>
                  <a:pt x="5695" y="0"/>
                </a:lnTo>
                <a:lnTo>
                  <a:pt x="5690" y="0"/>
                </a:lnTo>
                <a:lnTo>
                  <a:pt x="4449" y="0"/>
                </a:lnTo>
                <a:lnTo>
                  <a:pt x="3203" y="0"/>
                </a:lnTo>
                <a:lnTo>
                  <a:pt x="1959" y="0"/>
                </a:lnTo>
                <a:lnTo>
                  <a:pt x="0" y="0"/>
                </a:lnTo>
                <a:close/>
              </a:path>
            </a:pathLst>
          </a:custGeom>
          <a:solidFill>
            <a:srgbClr val="000000">
              <a:alpha val="9339"/>
            </a:srgbClr>
          </a:solidFill>
          <a:ln w="12700">
            <a:miter lim="400000"/>
          </a:ln>
        </p:spPr>
        <p:txBody>
          <a:bodyPr lIns="0" tIns="0" rIns="0" bIns="0" anchor="ctr"/>
          <a:lstStyle/>
          <a:p>
            <a:pPr defTabSz="228475"/>
            <a:endParaRPr sz="600">
              <a:solidFill>
                <a:prstClr val="black"/>
              </a:solidFill>
              <a:latin typeface="Univers Light" panose="020B0403020202020204" pitchFamily="34" charset="0"/>
            </a:endParaRPr>
          </a:p>
        </p:txBody>
      </p:sp>
      <p:sp>
        <p:nvSpPr>
          <p:cNvPr id="18" name="Line">
            <a:extLst>
              <a:ext uri="{FF2B5EF4-FFF2-40B4-BE49-F238E27FC236}">
                <a16:creationId xmlns:a16="http://schemas.microsoft.com/office/drawing/2014/main" id="{BB85C95D-E555-2384-539D-9847851B77D6}"/>
              </a:ext>
            </a:extLst>
          </p:cNvPr>
          <p:cNvSpPr/>
          <p:nvPr userDrawn="1"/>
        </p:nvSpPr>
        <p:spPr>
          <a:xfrm flipV="1">
            <a:off x="11446329" y="6638556"/>
            <a:ext cx="0" cy="121675"/>
          </a:xfrm>
          <a:prstGeom prst="line">
            <a:avLst/>
          </a:prstGeom>
          <a:ln w="25400">
            <a:solidFill>
              <a:srgbClr val="7F7F7F">
                <a:alpha val="30643"/>
              </a:srgbClr>
            </a:solidFill>
            <a:miter lim="400000"/>
          </a:ln>
        </p:spPr>
        <p:txBody>
          <a:bodyPr lIns="25390" tIns="25390" rIns="25390" bIns="25390" anchor="ctr"/>
          <a:lstStyle/>
          <a:p>
            <a:pPr defTabSz="228475">
              <a:defRPr sz="4000">
                <a:solidFill>
                  <a:srgbClr val="FFFFFF"/>
                </a:solidFill>
                <a:effectLst>
                  <a:outerShdw blurRad="38100" dist="12700" dir="5400000" rotWithShape="0">
                    <a:srgbClr val="000000">
                      <a:alpha val="50000"/>
                    </a:srgbClr>
                  </a:outerShdw>
                </a:effectLst>
              </a:defRPr>
            </a:pPr>
            <a:endParaRPr sz="1999">
              <a:solidFill>
                <a:srgbClr val="FFFFFF"/>
              </a:solidFill>
              <a:effectLst>
                <a:outerShdw blurRad="38100" dist="12700" dir="5400000" rotWithShape="0">
                  <a:srgbClr val="000000">
                    <a:alpha val="50000"/>
                  </a:srgbClr>
                </a:outerShdw>
              </a:effectLst>
              <a:latin typeface="Univers Light" panose="020B0403020202020204" pitchFamily="34" charset="0"/>
            </a:endParaRPr>
          </a:p>
        </p:txBody>
      </p:sp>
      <p:sp>
        <p:nvSpPr>
          <p:cNvPr id="21" name="Shape">
            <a:extLst>
              <a:ext uri="{FF2B5EF4-FFF2-40B4-BE49-F238E27FC236}">
                <a16:creationId xmlns:a16="http://schemas.microsoft.com/office/drawing/2014/main" id="{BE1C1E5E-B1FB-7186-ED37-DFB31D08E453}"/>
              </a:ext>
            </a:extLst>
          </p:cNvPr>
          <p:cNvSpPr/>
          <p:nvPr userDrawn="1"/>
        </p:nvSpPr>
        <p:spPr>
          <a:xfrm>
            <a:off x="10407192" y="6618423"/>
            <a:ext cx="880747" cy="155544"/>
          </a:xfrm>
          <a:custGeom>
            <a:avLst/>
            <a:gdLst/>
            <a:ahLst/>
            <a:cxnLst>
              <a:cxn ang="0">
                <a:pos x="wd2" y="hd2"/>
              </a:cxn>
              <a:cxn ang="5400000">
                <a:pos x="wd2" y="hd2"/>
              </a:cxn>
              <a:cxn ang="10800000">
                <a:pos x="wd2" y="hd2"/>
              </a:cxn>
              <a:cxn ang="16200000">
                <a:pos x="wd2" y="hd2"/>
              </a:cxn>
            </a:cxnLst>
            <a:rect l="0" t="0" r="r" b="b"/>
            <a:pathLst>
              <a:path w="21600" h="21600" extrusionOk="0">
                <a:moveTo>
                  <a:pt x="10009" y="0"/>
                </a:moveTo>
                <a:cubicBezTo>
                  <a:pt x="10009" y="99"/>
                  <a:pt x="10007" y="892"/>
                  <a:pt x="10001" y="1487"/>
                </a:cubicBezTo>
                <a:cubicBezTo>
                  <a:pt x="9996" y="2086"/>
                  <a:pt x="9988" y="2589"/>
                  <a:pt x="9977" y="2990"/>
                </a:cubicBezTo>
                <a:cubicBezTo>
                  <a:pt x="9963" y="3718"/>
                  <a:pt x="9935" y="4199"/>
                  <a:pt x="9894" y="4430"/>
                </a:cubicBezTo>
                <a:cubicBezTo>
                  <a:pt x="9852" y="4665"/>
                  <a:pt x="9770" y="4801"/>
                  <a:pt x="9645" y="4839"/>
                </a:cubicBezTo>
                <a:cubicBezTo>
                  <a:pt x="9595" y="4862"/>
                  <a:pt x="9522" y="4876"/>
                  <a:pt x="9426" y="4884"/>
                </a:cubicBezTo>
                <a:cubicBezTo>
                  <a:pt x="9371" y="4891"/>
                  <a:pt x="9384" y="4896"/>
                  <a:pt x="9344" y="4896"/>
                </a:cubicBezTo>
                <a:lnTo>
                  <a:pt x="9344" y="6855"/>
                </a:lnTo>
                <a:lnTo>
                  <a:pt x="9940" y="6855"/>
                </a:lnTo>
                <a:lnTo>
                  <a:pt x="9940" y="9573"/>
                </a:lnTo>
                <a:lnTo>
                  <a:pt x="9940" y="9573"/>
                </a:lnTo>
                <a:lnTo>
                  <a:pt x="9940" y="17585"/>
                </a:lnTo>
                <a:cubicBezTo>
                  <a:pt x="9940" y="19936"/>
                  <a:pt x="10178" y="21278"/>
                  <a:pt x="10593" y="21278"/>
                </a:cubicBezTo>
                <a:lnTo>
                  <a:pt x="11307" y="21278"/>
                </a:lnTo>
                <a:lnTo>
                  <a:pt x="11307" y="19061"/>
                </a:lnTo>
                <a:lnTo>
                  <a:pt x="10806" y="19044"/>
                </a:lnTo>
                <a:cubicBezTo>
                  <a:pt x="10610" y="19044"/>
                  <a:pt x="10539" y="18642"/>
                  <a:pt x="10539" y="17531"/>
                </a:cubicBezTo>
                <a:lnTo>
                  <a:pt x="10539" y="6855"/>
                </a:lnTo>
                <a:lnTo>
                  <a:pt x="11307" y="6855"/>
                </a:lnTo>
                <a:lnTo>
                  <a:pt x="11307" y="4463"/>
                </a:lnTo>
                <a:lnTo>
                  <a:pt x="10539" y="4463"/>
                </a:lnTo>
                <a:lnTo>
                  <a:pt x="10539" y="0"/>
                </a:lnTo>
                <a:lnTo>
                  <a:pt x="10009" y="0"/>
                </a:lnTo>
                <a:close/>
                <a:moveTo>
                  <a:pt x="20302" y="0"/>
                </a:moveTo>
                <a:cubicBezTo>
                  <a:pt x="20302" y="99"/>
                  <a:pt x="20299" y="892"/>
                  <a:pt x="20294" y="1487"/>
                </a:cubicBezTo>
                <a:cubicBezTo>
                  <a:pt x="20289" y="2086"/>
                  <a:pt x="20281" y="2589"/>
                  <a:pt x="20270" y="2990"/>
                </a:cubicBezTo>
                <a:cubicBezTo>
                  <a:pt x="20255" y="3718"/>
                  <a:pt x="20228" y="4199"/>
                  <a:pt x="20187" y="4430"/>
                </a:cubicBezTo>
                <a:cubicBezTo>
                  <a:pt x="20146" y="4665"/>
                  <a:pt x="20063" y="4801"/>
                  <a:pt x="19938" y="4839"/>
                </a:cubicBezTo>
                <a:cubicBezTo>
                  <a:pt x="19888" y="4862"/>
                  <a:pt x="19815" y="4876"/>
                  <a:pt x="19719" y="4884"/>
                </a:cubicBezTo>
                <a:cubicBezTo>
                  <a:pt x="19664" y="4891"/>
                  <a:pt x="19677" y="4896"/>
                  <a:pt x="19638" y="4896"/>
                </a:cubicBezTo>
                <a:lnTo>
                  <a:pt x="19638" y="6855"/>
                </a:lnTo>
                <a:lnTo>
                  <a:pt x="20233" y="6855"/>
                </a:lnTo>
                <a:lnTo>
                  <a:pt x="20233" y="9573"/>
                </a:lnTo>
                <a:lnTo>
                  <a:pt x="20233" y="9573"/>
                </a:lnTo>
                <a:lnTo>
                  <a:pt x="20233" y="17585"/>
                </a:lnTo>
                <a:cubicBezTo>
                  <a:pt x="20233" y="19936"/>
                  <a:pt x="20471" y="21278"/>
                  <a:pt x="20886" y="21278"/>
                </a:cubicBezTo>
                <a:lnTo>
                  <a:pt x="21600" y="21278"/>
                </a:lnTo>
                <a:lnTo>
                  <a:pt x="21600" y="19061"/>
                </a:lnTo>
                <a:lnTo>
                  <a:pt x="21099" y="19044"/>
                </a:lnTo>
                <a:cubicBezTo>
                  <a:pt x="20903" y="19044"/>
                  <a:pt x="20832" y="18642"/>
                  <a:pt x="20832" y="17531"/>
                </a:cubicBezTo>
                <a:lnTo>
                  <a:pt x="20832" y="6855"/>
                </a:lnTo>
                <a:lnTo>
                  <a:pt x="21600" y="6855"/>
                </a:lnTo>
                <a:lnTo>
                  <a:pt x="21600" y="4463"/>
                </a:lnTo>
                <a:lnTo>
                  <a:pt x="20832" y="4463"/>
                </a:lnTo>
                <a:lnTo>
                  <a:pt x="20832" y="0"/>
                </a:lnTo>
                <a:lnTo>
                  <a:pt x="20302" y="0"/>
                </a:lnTo>
                <a:close/>
                <a:moveTo>
                  <a:pt x="1492" y="4127"/>
                </a:moveTo>
                <a:cubicBezTo>
                  <a:pt x="668" y="4127"/>
                  <a:pt x="0" y="7722"/>
                  <a:pt x="0" y="12864"/>
                </a:cubicBezTo>
                <a:cubicBezTo>
                  <a:pt x="0" y="18005"/>
                  <a:pt x="668" y="21600"/>
                  <a:pt x="1492" y="21600"/>
                </a:cubicBezTo>
                <a:cubicBezTo>
                  <a:pt x="2326" y="21600"/>
                  <a:pt x="2981" y="18005"/>
                  <a:pt x="2981" y="12864"/>
                </a:cubicBezTo>
                <a:cubicBezTo>
                  <a:pt x="2981" y="7722"/>
                  <a:pt x="2320" y="4127"/>
                  <a:pt x="1492" y="4127"/>
                </a:cubicBezTo>
                <a:close/>
                <a:moveTo>
                  <a:pt x="5029" y="4127"/>
                </a:moveTo>
                <a:cubicBezTo>
                  <a:pt x="4441" y="4127"/>
                  <a:pt x="4082" y="6042"/>
                  <a:pt x="3914" y="9671"/>
                </a:cubicBezTo>
                <a:lnTo>
                  <a:pt x="3914" y="4463"/>
                </a:lnTo>
                <a:lnTo>
                  <a:pt x="3354" y="4463"/>
                </a:lnTo>
                <a:lnTo>
                  <a:pt x="3354" y="21278"/>
                </a:lnTo>
                <a:lnTo>
                  <a:pt x="3969" y="21278"/>
                </a:lnTo>
                <a:lnTo>
                  <a:pt x="3969" y="11637"/>
                </a:lnTo>
                <a:cubicBezTo>
                  <a:pt x="3969" y="9722"/>
                  <a:pt x="4194" y="7017"/>
                  <a:pt x="4740" y="7017"/>
                </a:cubicBezTo>
                <a:cubicBezTo>
                  <a:pt x="5151" y="7017"/>
                  <a:pt x="5359" y="8780"/>
                  <a:pt x="5359" y="11015"/>
                </a:cubicBezTo>
                <a:lnTo>
                  <a:pt x="5359" y="21278"/>
                </a:lnTo>
                <a:lnTo>
                  <a:pt x="5974" y="21278"/>
                </a:lnTo>
                <a:lnTo>
                  <a:pt x="5974" y="9739"/>
                </a:lnTo>
                <a:cubicBezTo>
                  <a:pt x="5974" y="5993"/>
                  <a:pt x="5559" y="4127"/>
                  <a:pt x="5029" y="4127"/>
                </a:cubicBezTo>
                <a:close/>
                <a:moveTo>
                  <a:pt x="7817" y="4127"/>
                </a:moveTo>
                <a:cubicBezTo>
                  <a:pt x="6966" y="4127"/>
                  <a:pt x="6364" y="7654"/>
                  <a:pt x="6364" y="12998"/>
                </a:cubicBezTo>
                <a:cubicBezTo>
                  <a:pt x="6364" y="17854"/>
                  <a:pt x="6868" y="21600"/>
                  <a:pt x="7835" y="21600"/>
                </a:cubicBezTo>
                <a:cubicBezTo>
                  <a:pt x="8752" y="21600"/>
                  <a:pt x="9182" y="18234"/>
                  <a:pt x="9208" y="15227"/>
                </a:cubicBezTo>
                <a:lnTo>
                  <a:pt x="8580" y="15227"/>
                </a:lnTo>
                <a:cubicBezTo>
                  <a:pt x="8535" y="17646"/>
                  <a:pt x="8360" y="19131"/>
                  <a:pt x="7841" y="19131"/>
                </a:cubicBezTo>
                <a:cubicBezTo>
                  <a:pt x="7322" y="19131"/>
                  <a:pt x="7049" y="16846"/>
                  <a:pt x="7049" y="13066"/>
                </a:cubicBezTo>
                <a:lnTo>
                  <a:pt x="7049" y="12763"/>
                </a:lnTo>
                <a:lnTo>
                  <a:pt x="9226" y="12763"/>
                </a:lnTo>
                <a:cubicBezTo>
                  <a:pt x="9208" y="7453"/>
                  <a:pt x="8731" y="4127"/>
                  <a:pt x="7817" y="4127"/>
                </a:cubicBezTo>
                <a:close/>
                <a:moveTo>
                  <a:pt x="18199" y="4137"/>
                </a:moveTo>
                <a:cubicBezTo>
                  <a:pt x="17553" y="4137"/>
                  <a:pt x="17102" y="5916"/>
                  <a:pt x="17102" y="9039"/>
                </a:cubicBezTo>
                <a:cubicBezTo>
                  <a:pt x="17102" y="15321"/>
                  <a:pt x="18863" y="12568"/>
                  <a:pt x="18863" y="16660"/>
                </a:cubicBezTo>
                <a:cubicBezTo>
                  <a:pt x="18863" y="18039"/>
                  <a:pt x="18632" y="18913"/>
                  <a:pt x="18282" y="18913"/>
                </a:cubicBezTo>
                <a:cubicBezTo>
                  <a:pt x="17888" y="18913"/>
                  <a:pt x="17655" y="17948"/>
                  <a:pt x="17613" y="16470"/>
                </a:cubicBezTo>
                <a:lnTo>
                  <a:pt x="17003" y="16470"/>
                </a:lnTo>
                <a:cubicBezTo>
                  <a:pt x="17039" y="19560"/>
                  <a:pt x="17537" y="21600"/>
                  <a:pt x="18282" y="21600"/>
                </a:cubicBezTo>
                <a:cubicBezTo>
                  <a:pt x="18946" y="21600"/>
                  <a:pt x="19444" y="19818"/>
                  <a:pt x="19444" y="16493"/>
                </a:cubicBezTo>
                <a:cubicBezTo>
                  <a:pt x="19444" y="10213"/>
                  <a:pt x="17683" y="12936"/>
                  <a:pt x="17683" y="8870"/>
                </a:cubicBezTo>
                <a:cubicBezTo>
                  <a:pt x="17683" y="7631"/>
                  <a:pt x="17891" y="6822"/>
                  <a:pt x="18199" y="6822"/>
                </a:cubicBezTo>
                <a:cubicBezTo>
                  <a:pt x="18561" y="6822"/>
                  <a:pt x="18760" y="7727"/>
                  <a:pt x="18784" y="9171"/>
                </a:cubicBezTo>
                <a:lnTo>
                  <a:pt x="19390" y="9171"/>
                </a:lnTo>
                <a:cubicBezTo>
                  <a:pt x="19378" y="6184"/>
                  <a:pt x="18934" y="4137"/>
                  <a:pt x="18199" y="4137"/>
                </a:cubicBezTo>
                <a:close/>
                <a:moveTo>
                  <a:pt x="11815" y="4461"/>
                </a:moveTo>
                <a:lnTo>
                  <a:pt x="11815" y="21276"/>
                </a:lnTo>
                <a:lnTo>
                  <a:pt x="12426" y="21276"/>
                </a:lnTo>
                <a:lnTo>
                  <a:pt x="12426" y="13672"/>
                </a:lnTo>
                <a:cubicBezTo>
                  <a:pt x="12426" y="13086"/>
                  <a:pt x="12433" y="12500"/>
                  <a:pt x="12451" y="11922"/>
                </a:cubicBezTo>
                <a:cubicBezTo>
                  <a:pt x="12541" y="8873"/>
                  <a:pt x="12819" y="7815"/>
                  <a:pt x="13253" y="7815"/>
                </a:cubicBezTo>
                <a:cubicBezTo>
                  <a:pt x="13325" y="7815"/>
                  <a:pt x="13405" y="7850"/>
                  <a:pt x="13611" y="7916"/>
                </a:cubicBezTo>
                <a:lnTo>
                  <a:pt x="13611" y="7519"/>
                </a:lnTo>
                <a:lnTo>
                  <a:pt x="13611" y="4463"/>
                </a:lnTo>
                <a:lnTo>
                  <a:pt x="13188" y="4463"/>
                </a:lnTo>
                <a:cubicBezTo>
                  <a:pt x="12921" y="4463"/>
                  <a:pt x="12698" y="5361"/>
                  <a:pt x="12580" y="6714"/>
                </a:cubicBezTo>
                <a:lnTo>
                  <a:pt x="12580" y="6716"/>
                </a:lnTo>
                <a:cubicBezTo>
                  <a:pt x="12488" y="7619"/>
                  <a:pt x="12377" y="9663"/>
                  <a:pt x="12373" y="9737"/>
                </a:cubicBezTo>
                <a:lnTo>
                  <a:pt x="12373" y="4461"/>
                </a:lnTo>
                <a:lnTo>
                  <a:pt x="11815" y="4461"/>
                </a:lnTo>
                <a:close/>
                <a:moveTo>
                  <a:pt x="14008" y="4463"/>
                </a:moveTo>
                <a:lnTo>
                  <a:pt x="14008" y="15988"/>
                </a:lnTo>
                <a:cubicBezTo>
                  <a:pt x="14008" y="19735"/>
                  <a:pt x="14411" y="21600"/>
                  <a:pt x="14927" y="21600"/>
                </a:cubicBezTo>
                <a:cubicBezTo>
                  <a:pt x="15500" y="21600"/>
                  <a:pt x="15850" y="19685"/>
                  <a:pt x="15986" y="16056"/>
                </a:cubicBezTo>
                <a:lnTo>
                  <a:pt x="15986" y="21278"/>
                </a:lnTo>
                <a:lnTo>
                  <a:pt x="16571" y="21278"/>
                </a:lnTo>
                <a:lnTo>
                  <a:pt x="16571" y="4463"/>
                </a:lnTo>
                <a:lnTo>
                  <a:pt x="15960" y="4463"/>
                </a:lnTo>
                <a:lnTo>
                  <a:pt x="15960" y="14090"/>
                </a:lnTo>
                <a:cubicBezTo>
                  <a:pt x="15960" y="16005"/>
                  <a:pt x="15740" y="18711"/>
                  <a:pt x="15209" y="18711"/>
                </a:cubicBezTo>
                <a:cubicBezTo>
                  <a:pt x="14809" y="18711"/>
                  <a:pt x="14619" y="16947"/>
                  <a:pt x="14619" y="14712"/>
                </a:cubicBezTo>
                <a:lnTo>
                  <a:pt x="14619" y="4463"/>
                </a:lnTo>
                <a:lnTo>
                  <a:pt x="14008" y="4463"/>
                </a:lnTo>
                <a:close/>
                <a:moveTo>
                  <a:pt x="1498" y="6411"/>
                </a:moveTo>
                <a:cubicBezTo>
                  <a:pt x="1993" y="6411"/>
                  <a:pt x="2299" y="8596"/>
                  <a:pt x="2299" y="12864"/>
                </a:cubicBezTo>
                <a:cubicBezTo>
                  <a:pt x="2299" y="16846"/>
                  <a:pt x="1993" y="19281"/>
                  <a:pt x="1498" y="19281"/>
                </a:cubicBezTo>
                <a:cubicBezTo>
                  <a:pt x="1006" y="19281"/>
                  <a:pt x="682" y="16846"/>
                  <a:pt x="682" y="12864"/>
                </a:cubicBezTo>
                <a:cubicBezTo>
                  <a:pt x="682" y="8596"/>
                  <a:pt x="1006" y="6411"/>
                  <a:pt x="1498" y="6411"/>
                </a:cubicBezTo>
                <a:close/>
                <a:moveTo>
                  <a:pt x="7823" y="6596"/>
                </a:moveTo>
                <a:cubicBezTo>
                  <a:pt x="8313" y="6596"/>
                  <a:pt x="8530" y="8704"/>
                  <a:pt x="8549" y="10926"/>
                </a:cubicBezTo>
                <a:lnTo>
                  <a:pt x="7078" y="10926"/>
                </a:lnTo>
                <a:cubicBezTo>
                  <a:pt x="7154" y="8079"/>
                  <a:pt x="7412" y="6596"/>
                  <a:pt x="7823" y="6596"/>
                </a:cubicBezTo>
                <a:close/>
              </a:path>
            </a:pathLst>
          </a:custGeom>
          <a:solidFill>
            <a:srgbClr val="55A05E"/>
          </a:solidFill>
          <a:ln w="12700">
            <a:miter lim="400000"/>
          </a:ln>
        </p:spPr>
        <p:txBody>
          <a:bodyPr lIns="0" tIns="0" rIns="0" bIns="0" anchor="ctr"/>
          <a:lstStyle/>
          <a:p>
            <a:pPr algn="l" defTabSz="228509">
              <a:defRPr sz="1200"/>
            </a:pPr>
            <a:endParaRPr sz="600">
              <a:latin typeface="Univers Light" panose="020B0403020202020204" pitchFamily="34" charset="0"/>
            </a:endParaRPr>
          </a:p>
        </p:txBody>
      </p:sp>
      <p:sp>
        <p:nvSpPr>
          <p:cNvPr id="23" name="Title Placeholder 22">
            <a:extLst>
              <a:ext uri="{FF2B5EF4-FFF2-40B4-BE49-F238E27FC236}">
                <a16:creationId xmlns:a16="http://schemas.microsoft.com/office/drawing/2014/main" id="{B7A93C7C-1D69-C361-FB97-48547BEB8CB2}"/>
              </a:ext>
            </a:extLst>
          </p:cNvPr>
          <p:cNvSpPr>
            <a:spLocks noGrp="1"/>
          </p:cNvSpPr>
          <p:nvPr>
            <p:ph type="title"/>
          </p:nvPr>
        </p:nvSpPr>
        <p:spPr>
          <a:xfrm>
            <a:off x="304800" y="576072"/>
            <a:ext cx="11544300" cy="638176"/>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31E1775B-3730-886F-FCC5-82C9BC9F5B11}"/>
              </a:ext>
            </a:extLst>
          </p:cNvPr>
          <p:cNvSpPr>
            <a:spLocks noGrp="1"/>
          </p:cNvSpPr>
          <p:nvPr>
            <p:ph type="body" idx="1"/>
          </p:nvPr>
        </p:nvSpPr>
        <p:spPr>
          <a:xfrm>
            <a:off x="304800" y="2057400"/>
            <a:ext cx="11544300" cy="436591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 2022 OneTrust, LLC. All Rights Reserved.">
            <a:extLst>
              <a:ext uri="{FF2B5EF4-FFF2-40B4-BE49-F238E27FC236}">
                <a16:creationId xmlns:a16="http://schemas.microsoft.com/office/drawing/2014/main" id="{47598685-EDD1-748B-6D7F-54FD4F081B70}"/>
              </a:ext>
            </a:extLst>
          </p:cNvPr>
          <p:cNvSpPr txBox="1"/>
          <p:nvPr userDrawn="1"/>
        </p:nvSpPr>
        <p:spPr>
          <a:xfrm>
            <a:off x="323141" y="6589118"/>
            <a:ext cx="3169804" cy="2205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390" tIns="25390" rIns="25390" bIns="25390" anchor="ctr">
            <a:spAutoFit/>
          </a:bodyPr>
          <a:lstStyle>
            <a:defPPr>
              <a:defRPr lang="en-US"/>
            </a:defPPr>
            <a:lvl1pPr marR="0" lvl="0" indent="0" defTabSz="457200" fontAlgn="auto">
              <a:lnSpc>
                <a:spcPct val="100000"/>
              </a:lnSpc>
              <a:spcBef>
                <a:spcPts val="0"/>
              </a:spcBef>
              <a:spcAft>
                <a:spcPts val="0"/>
              </a:spcAft>
              <a:buClrTx/>
              <a:buSzTx/>
              <a:buFontTx/>
              <a:buNone/>
              <a:tabLst/>
              <a:defRPr kumimoji="0" sz="1100" b="0" i="0" u="none" strike="noStrike" kern="0" cap="none" spc="0" normalizeH="0" baseline="0">
                <a:ln>
                  <a:noFill/>
                </a:ln>
                <a:solidFill>
                  <a:srgbClr val="7F7F7F"/>
                </a:solidFill>
                <a:effectLst/>
                <a:uLnTx/>
                <a:uFillTx/>
                <a:latin typeface="Univers Light"/>
                <a:ea typeface="Univers Light"/>
                <a:cs typeface="Univers Light"/>
              </a:defRPr>
            </a:lvl1pPr>
          </a:lstStyle>
          <a:p>
            <a:pPr lvl="0"/>
            <a:r>
              <a:rPr noProof="0">
                <a:sym typeface="Univers Light"/>
              </a:rPr>
              <a:t>© </a:t>
            </a:r>
            <a:fld id="{F281EE8C-47C8-6D45-AF36-5EDB5C4738BB}" type="datetimeyyyy">
              <a:rPr lang="en-US" noProof="0" smtClean="0">
                <a:sym typeface="Univers Light"/>
              </a:rPr>
              <a:t>2024</a:t>
            </a:fld>
            <a:r>
              <a:rPr noProof="0">
                <a:sym typeface="Univers Light"/>
              </a:rPr>
              <a:t> OneTrust, LLC</a:t>
            </a:r>
          </a:p>
        </p:txBody>
      </p:sp>
      <p:sp>
        <p:nvSpPr>
          <p:cNvPr id="4" name="TextBox 3">
            <a:extLst>
              <a:ext uri="{FF2B5EF4-FFF2-40B4-BE49-F238E27FC236}">
                <a16:creationId xmlns:a16="http://schemas.microsoft.com/office/drawing/2014/main" id="{B122CBA5-96DE-0425-EFE7-F599AE8FCD54}"/>
              </a:ext>
            </a:extLst>
          </p:cNvPr>
          <p:cNvSpPr txBox="1"/>
          <p:nvPr userDrawn="1"/>
        </p:nvSpPr>
        <p:spPr>
          <a:xfrm>
            <a:off x="11482434" y="6573084"/>
            <a:ext cx="509097" cy="246221"/>
          </a:xfrm>
          <a:prstGeom prst="rect">
            <a:avLst/>
          </a:prstGeom>
          <a:noFill/>
        </p:spPr>
        <p:txBody>
          <a:bodyPr wrap="square"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BB37B-1DAA-4640-8D79-39B1F1745DE7}" type="slidenum">
              <a:rPr lang="en-US" sz="1300" smtClean="0">
                <a:solidFill>
                  <a:schemeClr val="bg2">
                    <a:lumMod val="50000"/>
                  </a:schemeClr>
                </a:solidFill>
                <a:latin typeface="+mn-lt"/>
                <a:ea typeface="Open Sans Light" panose="020B0306030504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a:t>
            </a:fld>
            <a:endParaRPr lang="en-US" sz="1300">
              <a:solidFill>
                <a:schemeClr val="bg2">
                  <a:lumMod val="50000"/>
                </a:schemeClr>
              </a:solidFill>
              <a:latin typeface="+mn-lt"/>
              <a:ea typeface="Open Sans Light" panose="020B0306030504020204" pitchFamily="34" charset="0"/>
              <a:cs typeface="Arial" panose="020B0604020202020204" pitchFamily="34" charset="0"/>
            </a:endParaRPr>
          </a:p>
        </p:txBody>
      </p:sp>
    </p:spTree>
    <p:extLst>
      <p:ext uri="{BB962C8B-B14F-4D97-AF65-F5344CB8AC3E}">
        <p14:creationId xmlns:p14="http://schemas.microsoft.com/office/powerpoint/2010/main" val="4173190271"/>
      </p:ext>
    </p:extLst>
  </p:cSld>
  <p:clrMap bg1="lt1" tx1="dk1" bg2="lt2" tx2="dk2" accent1="accent1" accent2="accent2" accent3="accent3" accent4="accent4" accent5="accent5" accent6="accent6" hlink="hlink" folHlink="folHlink"/>
  <p:sldLayoutIdLst>
    <p:sldLayoutId id="2147484481" r:id="rId1"/>
    <p:sldLayoutId id="2147484482" r:id="rId2"/>
    <p:sldLayoutId id="2147484483" r:id="rId3"/>
    <p:sldLayoutId id="2147484484" r:id="rId4"/>
    <p:sldLayoutId id="2147484485" r:id="rId5"/>
    <p:sldLayoutId id="2147484486" r:id="rId6"/>
    <p:sldLayoutId id="2147484487" r:id="rId7"/>
    <p:sldLayoutId id="2147484488" r:id="rId8"/>
    <p:sldLayoutId id="2147484489" r:id="rId9"/>
    <p:sldLayoutId id="2147484490" r:id="rId10"/>
    <p:sldLayoutId id="2147484491" r:id="rId11"/>
    <p:sldLayoutId id="2147484492" r:id="rId12"/>
    <p:sldLayoutId id="2147484493" r:id="rId13"/>
    <p:sldLayoutId id="2147484494" r:id="rId14"/>
    <p:sldLayoutId id="2147484495" r:id="rId15"/>
  </p:sldLayoutIdLst>
  <p:hf hdr="0" ftr="0" dt="0"/>
  <p:txStyles>
    <p:titleStyle>
      <a:lvl1pPr algn="l" defTabSz="914400" rtl="0" eaLnBrk="1" latinLnBrk="0" hangingPunct="1">
        <a:lnSpc>
          <a:spcPct val="90000"/>
        </a:lnSpc>
        <a:spcBef>
          <a:spcPct val="0"/>
        </a:spcBef>
        <a:buNone/>
        <a:defRPr sz="3200" b="0" i="0" kern="1200">
          <a:solidFill>
            <a:srgbClr val="1E2D25"/>
          </a:solidFill>
          <a:latin typeface="Univers Light" panose="020B0403020202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101614"/>
        </a:buClr>
        <a:buSzPct val="80000"/>
        <a:buFont typeface="Wingdings" pitchFamily="2" charset="2"/>
        <a:buChar char="§"/>
        <a:defRPr lang="en-US" sz="2299" b="0" i="0" kern="1200" smtClean="0">
          <a:solidFill>
            <a:srgbClr val="101614"/>
          </a:solidFill>
          <a:latin typeface="Univers Light" panose="020B0503020202020204" pitchFamily="34" charset="0"/>
          <a:ea typeface="+mn-ea"/>
          <a:cs typeface="+mn-cs"/>
        </a:defRPr>
      </a:lvl1pPr>
      <a:lvl2pPr marL="520700" indent="-169863" algn="l" defTabSz="914400" rtl="0" eaLnBrk="1" latinLnBrk="0" hangingPunct="1">
        <a:lnSpc>
          <a:spcPct val="90000"/>
        </a:lnSpc>
        <a:spcBef>
          <a:spcPts val="500"/>
        </a:spcBef>
        <a:buClr>
          <a:srgbClr val="101614"/>
        </a:buClr>
        <a:buSzPct val="80000"/>
        <a:buFont typeface="System Font Regular"/>
        <a:buChar char="-"/>
        <a:tabLst/>
        <a:defRPr lang="en-US" sz="2000" b="0" i="0" kern="1200" smtClean="0">
          <a:solidFill>
            <a:srgbClr val="101614"/>
          </a:solidFill>
          <a:latin typeface="Univers Light" panose="020B0503020202020204" pitchFamily="34" charset="0"/>
          <a:ea typeface="+mn-ea"/>
          <a:cs typeface="+mn-cs"/>
        </a:defRPr>
      </a:lvl2pPr>
      <a:lvl3pPr marL="860425" indent="-169863" algn="l" defTabSz="914400" rtl="0" eaLnBrk="1" latinLnBrk="0" hangingPunct="1">
        <a:lnSpc>
          <a:spcPct val="90000"/>
        </a:lnSpc>
        <a:spcBef>
          <a:spcPts val="500"/>
        </a:spcBef>
        <a:buClr>
          <a:srgbClr val="101614"/>
        </a:buClr>
        <a:buSzPct val="80000"/>
        <a:buFont typeface="Wingdings" pitchFamily="2" charset="2"/>
        <a:buChar char="§"/>
        <a:tabLst/>
        <a:defRPr lang="en-US" sz="1800" b="0" i="0" kern="1200" smtClean="0">
          <a:solidFill>
            <a:srgbClr val="101614"/>
          </a:solidFill>
          <a:latin typeface="Univers Light" panose="020B0503020202020204" pitchFamily="34" charset="0"/>
          <a:ea typeface="+mn-ea"/>
          <a:cs typeface="+mn-cs"/>
        </a:defRPr>
      </a:lvl3pPr>
      <a:lvl4pPr marL="1201738" indent="-171450" algn="l" defTabSz="914400" rtl="0" eaLnBrk="1" latinLnBrk="0" hangingPunct="1">
        <a:lnSpc>
          <a:spcPct val="90000"/>
        </a:lnSpc>
        <a:spcBef>
          <a:spcPts val="500"/>
        </a:spcBef>
        <a:buClr>
          <a:srgbClr val="101614"/>
        </a:buClr>
        <a:buSzPct val="80000"/>
        <a:buFont typeface="System Font Regular"/>
        <a:buChar char="-"/>
        <a:tabLst/>
        <a:defRPr lang="en-US" sz="1600" b="0" i="0" kern="1200" smtClean="0">
          <a:solidFill>
            <a:srgbClr val="101614"/>
          </a:solidFill>
          <a:latin typeface="Univers Light" panose="020B0503020202020204" pitchFamily="34" charset="0"/>
          <a:ea typeface="+mn-ea"/>
          <a:cs typeface="+mn-cs"/>
        </a:defRPr>
      </a:lvl4pPr>
      <a:lvl5pPr marL="1552575" indent="-169863" algn="l" defTabSz="914400" rtl="0" eaLnBrk="1" latinLnBrk="0" hangingPunct="1">
        <a:lnSpc>
          <a:spcPct val="90000"/>
        </a:lnSpc>
        <a:spcBef>
          <a:spcPts val="500"/>
        </a:spcBef>
        <a:buClr>
          <a:srgbClr val="101614"/>
        </a:buClr>
        <a:buSzPct val="80000"/>
        <a:buFont typeface="Wingdings" pitchFamily="2" charset="2"/>
        <a:buChar char="§"/>
        <a:tabLst/>
        <a:defRPr lang="en-US" sz="1400" b="0" i="0" kern="1200">
          <a:solidFill>
            <a:srgbClr val="101614"/>
          </a:solidFill>
          <a:latin typeface="Univers Ligh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2">
          <p15:clr>
            <a:srgbClr val="F26B43"/>
          </p15:clr>
        </p15:guide>
        <p15:guide id="9" pos="7464">
          <p15:clr>
            <a:srgbClr val="F26B43"/>
          </p15:clr>
        </p15:guide>
        <p15:guide id="14" orient="horz" pos="4128">
          <p15:clr>
            <a:srgbClr val="F26B43"/>
          </p15:clr>
        </p15:guide>
        <p15:guide id="15" orient="horz" pos="360">
          <p15:clr>
            <a:srgbClr val="F26B43"/>
          </p15:clr>
        </p15:guide>
        <p15:guide id="17" orient="horz" pos="129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3DD31F8D-0DB7-B24E-C3E2-EB382DF17302}"/>
              </a:ext>
            </a:extLst>
          </p:cNvPr>
          <p:cNvGraphicFramePr>
            <a:graphicFrameLocks noChangeAspect="1"/>
          </p:cNvGraphicFramePr>
          <p:nvPr userDrawn="1">
            <p:custDataLst>
              <p:tags r:id="rId36"/>
            </p:custDataLst>
            <p:extLst>
              <p:ext uri="{D42A27DB-BD31-4B8C-83A1-F6EECF244321}">
                <p14:modId xmlns:p14="http://schemas.microsoft.com/office/powerpoint/2010/main" val="3597293021"/>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7" imgW="7772400" imgH="10058400" progId="TCLayout.ActiveDocument.1">
                  <p:embed/>
                </p:oleObj>
              </mc:Choice>
              <mc:Fallback>
                <p:oleObj name="think-cell Slide" r:id="rId37" imgW="7772400" imgH="10058400" progId="TCLayout.ActiveDocument.1">
                  <p:embed/>
                  <p:pic>
                    <p:nvPicPr>
                      <p:cNvPr id="6" name="think-cell data - do not delete" hidden="1">
                        <a:extLst>
                          <a:ext uri="{FF2B5EF4-FFF2-40B4-BE49-F238E27FC236}">
                            <a16:creationId xmlns:a16="http://schemas.microsoft.com/office/drawing/2014/main" id="{3DD31F8D-0DB7-B24E-C3E2-EB382DF17302}"/>
                          </a:ext>
                        </a:extLst>
                      </p:cNvPr>
                      <p:cNvPicPr/>
                      <p:nvPr/>
                    </p:nvPicPr>
                    <p:blipFill>
                      <a:blip r:embed="rId38"/>
                      <a:stretch>
                        <a:fillRect/>
                      </a:stretch>
                    </p:blipFill>
                    <p:spPr>
                      <a:xfrm>
                        <a:off x="1588" y="1588"/>
                        <a:ext cx="1227" cy="1588"/>
                      </a:xfrm>
                      <a:prstGeom prst="rect">
                        <a:avLst/>
                      </a:prstGeom>
                    </p:spPr>
                  </p:pic>
                </p:oleObj>
              </mc:Fallback>
            </mc:AlternateContent>
          </a:graphicData>
        </a:graphic>
      </p:graphicFrame>
      <p:sp>
        <p:nvSpPr>
          <p:cNvPr id="17" name="Shape">
            <a:extLst>
              <a:ext uri="{FF2B5EF4-FFF2-40B4-BE49-F238E27FC236}">
                <a16:creationId xmlns:a16="http://schemas.microsoft.com/office/drawing/2014/main" id="{6AB9E8F0-68B3-2DA8-514B-57D4C8862743}"/>
              </a:ext>
            </a:extLst>
          </p:cNvPr>
          <p:cNvSpPr/>
          <p:nvPr userDrawn="1"/>
        </p:nvSpPr>
        <p:spPr>
          <a:xfrm>
            <a:off x="-794" y="6540783"/>
            <a:ext cx="12198096" cy="31721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65"/>
                </a:lnTo>
                <a:lnTo>
                  <a:pt x="1959" y="21565"/>
                </a:lnTo>
                <a:lnTo>
                  <a:pt x="3203" y="21565"/>
                </a:lnTo>
                <a:lnTo>
                  <a:pt x="4449" y="21565"/>
                </a:lnTo>
                <a:lnTo>
                  <a:pt x="5690" y="21565"/>
                </a:lnTo>
                <a:lnTo>
                  <a:pt x="5690" y="21600"/>
                </a:lnTo>
                <a:lnTo>
                  <a:pt x="6937" y="21600"/>
                </a:lnTo>
                <a:lnTo>
                  <a:pt x="6942" y="21600"/>
                </a:lnTo>
                <a:lnTo>
                  <a:pt x="8188" y="21600"/>
                </a:lnTo>
                <a:lnTo>
                  <a:pt x="9434" y="21600"/>
                </a:lnTo>
                <a:lnTo>
                  <a:pt x="9439" y="21600"/>
                </a:lnTo>
                <a:lnTo>
                  <a:pt x="10681" y="21600"/>
                </a:lnTo>
                <a:lnTo>
                  <a:pt x="10691" y="21600"/>
                </a:lnTo>
                <a:lnTo>
                  <a:pt x="11927" y="21600"/>
                </a:lnTo>
                <a:lnTo>
                  <a:pt x="11942" y="21600"/>
                </a:lnTo>
                <a:lnTo>
                  <a:pt x="13173" y="21600"/>
                </a:lnTo>
                <a:lnTo>
                  <a:pt x="13193" y="21600"/>
                </a:lnTo>
                <a:lnTo>
                  <a:pt x="15343" y="21600"/>
                </a:lnTo>
                <a:lnTo>
                  <a:pt x="16594" y="21600"/>
                </a:lnTo>
                <a:lnTo>
                  <a:pt x="17846" y="21600"/>
                </a:lnTo>
                <a:lnTo>
                  <a:pt x="19097" y="21600"/>
                </a:lnTo>
                <a:lnTo>
                  <a:pt x="20349" y="21600"/>
                </a:lnTo>
                <a:lnTo>
                  <a:pt x="21600" y="21600"/>
                </a:lnTo>
                <a:lnTo>
                  <a:pt x="21600" y="0"/>
                </a:lnTo>
                <a:lnTo>
                  <a:pt x="20349" y="0"/>
                </a:lnTo>
                <a:lnTo>
                  <a:pt x="19097" y="0"/>
                </a:lnTo>
                <a:lnTo>
                  <a:pt x="17846" y="0"/>
                </a:lnTo>
                <a:lnTo>
                  <a:pt x="16594" y="0"/>
                </a:lnTo>
                <a:lnTo>
                  <a:pt x="15343" y="0"/>
                </a:lnTo>
                <a:lnTo>
                  <a:pt x="13193" y="0"/>
                </a:lnTo>
                <a:lnTo>
                  <a:pt x="11942" y="0"/>
                </a:lnTo>
                <a:lnTo>
                  <a:pt x="10691" y="0"/>
                </a:lnTo>
                <a:lnTo>
                  <a:pt x="9439" y="0"/>
                </a:lnTo>
                <a:lnTo>
                  <a:pt x="8188" y="0"/>
                </a:lnTo>
                <a:lnTo>
                  <a:pt x="6942" y="0"/>
                </a:lnTo>
                <a:lnTo>
                  <a:pt x="5695" y="0"/>
                </a:lnTo>
                <a:lnTo>
                  <a:pt x="5690" y="0"/>
                </a:lnTo>
                <a:lnTo>
                  <a:pt x="4449" y="0"/>
                </a:lnTo>
                <a:lnTo>
                  <a:pt x="3203" y="0"/>
                </a:lnTo>
                <a:lnTo>
                  <a:pt x="1959" y="0"/>
                </a:lnTo>
                <a:lnTo>
                  <a:pt x="0" y="0"/>
                </a:lnTo>
                <a:close/>
              </a:path>
            </a:pathLst>
          </a:custGeom>
          <a:solidFill>
            <a:srgbClr val="000000">
              <a:alpha val="9339"/>
            </a:srgbClr>
          </a:solidFill>
          <a:ln w="12700">
            <a:miter lim="400000"/>
          </a:ln>
        </p:spPr>
        <p:txBody>
          <a:bodyPr lIns="0" tIns="0" rIns="0" bIns="0" anchor="ctr"/>
          <a:lstStyle/>
          <a:p>
            <a:pPr defTabSz="228475"/>
            <a:endParaRPr sz="600">
              <a:solidFill>
                <a:prstClr val="black"/>
              </a:solidFill>
              <a:latin typeface="Univers Light" panose="020B0403020202020204" pitchFamily="34" charset="0"/>
            </a:endParaRPr>
          </a:p>
        </p:txBody>
      </p:sp>
      <p:sp>
        <p:nvSpPr>
          <p:cNvPr id="18" name="Line">
            <a:extLst>
              <a:ext uri="{FF2B5EF4-FFF2-40B4-BE49-F238E27FC236}">
                <a16:creationId xmlns:a16="http://schemas.microsoft.com/office/drawing/2014/main" id="{BB85C95D-E555-2384-539D-9847851B77D6}"/>
              </a:ext>
            </a:extLst>
          </p:cNvPr>
          <p:cNvSpPr/>
          <p:nvPr userDrawn="1"/>
        </p:nvSpPr>
        <p:spPr>
          <a:xfrm flipV="1">
            <a:off x="11446329" y="6638556"/>
            <a:ext cx="0" cy="121675"/>
          </a:xfrm>
          <a:prstGeom prst="line">
            <a:avLst/>
          </a:prstGeom>
          <a:ln w="25400">
            <a:solidFill>
              <a:srgbClr val="7F7F7F">
                <a:alpha val="30643"/>
              </a:srgbClr>
            </a:solidFill>
            <a:miter lim="400000"/>
          </a:ln>
        </p:spPr>
        <p:txBody>
          <a:bodyPr lIns="25390" tIns="25390" rIns="25390" bIns="25390" anchor="ctr"/>
          <a:lstStyle/>
          <a:p>
            <a:pPr defTabSz="228475">
              <a:defRPr sz="4000">
                <a:solidFill>
                  <a:srgbClr val="FFFFFF"/>
                </a:solidFill>
                <a:effectLst>
                  <a:outerShdw blurRad="38100" dist="12700" dir="5400000" rotWithShape="0">
                    <a:srgbClr val="000000">
                      <a:alpha val="50000"/>
                    </a:srgbClr>
                  </a:outerShdw>
                </a:effectLst>
              </a:defRPr>
            </a:pPr>
            <a:endParaRPr sz="1999">
              <a:solidFill>
                <a:srgbClr val="FFFFFF"/>
              </a:solidFill>
              <a:effectLst>
                <a:outerShdw blurRad="38100" dist="12700" dir="5400000" rotWithShape="0">
                  <a:srgbClr val="000000">
                    <a:alpha val="50000"/>
                  </a:srgbClr>
                </a:outerShdw>
              </a:effectLst>
              <a:latin typeface="Univers Light" panose="020B0403020202020204" pitchFamily="34" charset="0"/>
            </a:endParaRPr>
          </a:p>
        </p:txBody>
      </p:sp>
      <p:sp>
        <p:nvSpPr>
          <p:cNvPr id="21" name="Shape">
            <a:extLst>
              <a:ext uri="{FF2B5EF4-FFF2-40B4-BE49-F238E27FC236}">
                <a16:creationId xmlns:a16="http://schemas.microsoft.com/office/drawing/2014/main" id="{BE1C1E5E-B1FB-7186-ED37-DFB31D08E453}"/>
              </a:ext>
            </a:extLst>
          </p:cNvPr>
          <p:cNvSpPr/>
          <p:nvPr userDrawn="1"/>
        </p:nvSpPr>
        <p:spPr>
          <a:xfrm>
            <a:off x="10407192" y="6618423"/>
            <a:ext cx="880747" cy="155544"/>
          </a:xfrm>
          <a:custGeom>
            <a:avLst/>
            <a:gdLst/>
            <a:ahLst/>
            <a:cxnLst>
              <a:cxn ang="0">
                <a:pos x="wd2" y="hd2"/>
              </a:cxn>
              <a:cxn ang="5400000">
                <a:pos x="wd2" y="hd2"/>
              </a:cxn>
              <a:cxn ang="10800000">
                <a:pos x="wd2" y="hd2"/>
              </a:cxn>
              <a:cxn ang="16200000">
                <a:pos x="wd2" y="hd2"/>
              </a:cxn>
            </a:cxnLst>
            <a:rect l="0" t="0" r="r" b="b"/>
            <a:pathLst>
              <a:path w="21600" h="21600" extrusionOk="0">
                <a:moveTo>
                  <a:pt x="10009" y="0"/>
                </a:moveTo>
                <a:cubicBezTo>
                  <a:pt x="10009" y="99"/>
                  <a:pt x="10007" y="892"/>
                  <a:pt x="10001" y="1487"/>
                </a:cubicBezTo>
                <a:cubicBezTo>
                  <a:pt x="9996" y="2086"/>
                  <a:pt x="9988" y="2589"/>
                  <a:pt x="9977" y="2990"/>
                </a:cubicBezTo>
                <a:cubicBezTo>
                  <a:pt x="9963" y="3718"/>
                  <a:pt x="9935" y="4199"/>
                  <a:pt x="9894" y="4430"/>
                </a:cubicBezTo>
                <a:cubicBezTo>
                  <a:pt x="9852" y="4665"/>
                  <a:pt x="9770" y="4801"/>
                  <a:pt x="9645" y="4839"/>
                </a:cubicBezTo>
                <a:cubicBezTo>
                  <a:pt x="9595" y="4862"/>
                  <a:pt x="9522" y="4876"/>
                  <a:pt x="9426" y="4884"/>
                </a:cubicBezTo>
                <a:cubicBezTo>
                  <a:pt x="9371" y="4891"/>
                  <a:pt x="9384" y="4896"/>
                  <a:pt x="9344" y="4896"/>
                </a:cubicBezTo>
                <a:lnTo>
                  <a:pt x="9344" y="6855"/>
                </a:lnTo>
                <a:lnTo>
                  <a:pt x="9940" y="6855"/>
                </a:lnTo>
                <a:lnTo>
                  <a:pt x="9940" y="9573"/>
                </a:lnTo>
                <a:lnTo>
                  <a:pt x="9940" y="9573"/>
                </a:lnTo>
                <a:lnTo>
                  <a:pt x="9940" y="17585"/>
                </a:lnTo>
                <a:cubicBezTo>
                  <a:pt x="9940" y="19936"/>
                  <a:pt x="10178" y="21278"/>
                  <a:pt x="10593" y="21278"/>
                </a:cubicBezTo>
                <a:lnTo>
                  <a:pt x="11307" y="21278"/>
                </a:lnTo>
                <a:lnTo>
                  <a:pt x="11307" y="19061"/>
                </a:lnTo>
                <a:lnTo>
                  <a:pt x="10806" y="19044"/>
                </a:lnTo>
                <a:cubicBezTo>
                  <a:pt x="10610" y="19044"/>
                  <a:pt x="10539" y="18642"/>
                  <a:pt x="10539" y="17531"/>
                </a:cubicBezTo>
                <a:lnTo>
                  <a:pt x="10539" y="6855"/>
                </a:lnTo>
                <a:lnTo>
                  <a:pt x="11307" y="6855"/>
                </a:lnTo>
                <a:lnTo>
                  <a:pt x="11307" y="4463"/>
                </a:lnTo>
                <a:lnTo>
                  <a:pt x="10539" y="4463"/>
                </a:lnTo>
                <a:lnTo>
                  <a:pt x="10539" y="0"/>
                </a:lnTo>
                <a:lnTo>
                  <a:pt x="10009" y="0"/>
                </a:lnTo>
                <a:close/>
                <a:moveTo>
                  <a:pt x="20302" y="0"/>
                </a:moveTo>
                <a:cubicBezTo>
                  <a:pt x="20302" y="99"/>
                  <a:pt x="20299" y="892"/>
                  <a:pt x="20294" y="1487"/>
                </a:cubicBezTo>
                <a:cubicBezTo>
                  <a:pt x="20289" y="2086"/>
                  <a:pt x="20281" y="2589"/>
                  <a:pt x="20270" y="2990"/>
                </a:cubicBezTo>
                <a:cubicBezTo>
                  <a:pt x="20255" y="3718"/>
                  <a:pt x="20228" y="4199"/>
                  <a:pt x="20187" y="4430"/>
                </a:cubicBezTo>
                <a:cubicBezTo>
                  <a:pt x="20146" y="4665"/>
                  <a:pt x="20063" y="4801"/>
                  <a:pt x="19938" y="4839"/>
                </a:cubicBezTo>
                <a:cubicBezTo>
                  <a:pt x="19888" y="4862"/>
                  <a:pt x="19815" y="4876"/>
                  <a:pt x="19719" y="4884"/>
                </a:cubicBezTo>
                <a:cubicBezTo>
                  <a:pt x="19664" y="4891"/>
                  <a:pt x="19677" y="4896"/>
                  <a:pt x="19638" y="4896"/>
                </a:cubicBezTo>
                <a:lnTo>
                  <a:pt x="19638" y="6855"/>
                </a:lnTo>
                <a:lnTo>
                  <a:pt x="20233" y="6855"/>
                </a:lnTo>
                <a:lnTo>
                  <a:pt x="20233" y="9573"/>
                </a:lnTo>
                <a:lnTo>
                  <a:pt x="20233" y="9573"/>
                </a:lnTo>
                <a:lnTo>
                  <a:pt x="20233" y="17585"/>
                </a:lnTo>
                <a:cubicBezTo>
                  <a:pt x="20233" y="19936"/>
                  <a:pt x="20471" y="21278"/>
                  <a:pt x="20886" y="21278"/>
                </a:cubicBezTo>
                <a:lnTo>
                  <a:pt x="21600" y="21278"/>
                </a:lnTo>
                <a:lnTo>
                  <a:pt x="21600" y="19061"/>
                </a:lnTo>
                <a:lnTo>
                  <a:pt x="21099" y="19044"/>
                </a:lnTo>
                <a:cubicBezTo>
                  <a:pt x="20903" y="19044"/>
                  <a:pt x="20832" y="18642"/>
                  <a:pt x="20832" y="17531"/>
                </a:cubicBezTo>
                <a:lnTo>
                  <a:pt x="20832" y="6855"/>
                </a:lnTo>
                <a:lnTo>
                  <a:pt x="21600" y="6855"/>
                </a:lnTo>
                <a:lnTo>
                  <a:pt x="21600" y="4463"/>
                </a:lnTo>
                <a:lnTo>
                  <a:pt x="20832" y="4463"/>
                </a:lnTo>
                <a:lnTo>
                  <a:pt x="20832" y="0"/>
                </a:lnTo>
                <a:lnTo>
                  <a:pt x="20302" y="0"/>
                </a:lnTo>
                <a:close/>
                <a:moveTo>
                  <a:pt x="1492" y="4127"/>
                </a:moveTo>
                <a:cubicBezTo>
                  <a:pt x="668" y="4127"/>
                  <a:pt x="0" y="7722"/>
                  <a:pt x="0" y="12864"/>
                </a:cubicBezTo>
                <a:cubicBezTo>
                  <a:pt x="0" y="18005"/>
                  <a:pt x="668" y="21600"/>
                  <a:pt x="1492" y="21600"/>
                </a:cubicBezTo>
                <a:cubicBezTo>
                  <a:pt x="2326" y="21600"/>
                  <a:pt x="2981" y="18005"/>
                  <a:pt x="2981" y="12864"/>
                </a:cubicBezTo>
                <a:cubicBezTo>
                  <a:pt x="2981" y="7722"/>
                  <a:pt x="2320" y="4127"/>
                  <a:pt x="1492" y="4127"/>
                </a:cubicBezTo>
                <a:close/>
                <a:moveTo>
                  <a:pt x="5029" y="4127"/>
                </a:moveTo>
                <a:cubicBezTo>
                  <a:pt x="4441" y="4127"/>
                  <a:pt x="4082" y="6042"/>
                  <a:pt x="3914" y="9671"/>
                </a:cubicBezTo>
                <a:lnTo>
                  <a:pt x="3914" y="4463"/>
                </a:lnTo>
                <a:lnTo>
                  <a:pt x="3354" y="4463"/>
                </a:lnTo>
                <a:lnTo>
                  <a:pt x="3354" y="21278"/>
                </a:lnTo>
                <a:lnTo>
                  <a:pt x="3969" y="21278"/>
                </a:lnTo>
                <a:lnTo>
                  <a:pt x="3969" y="11637"/>
                </a:lnTo>
                <a:cubicBezTo>
                  <a:pt x="3969" y="9722"/>
                  <a:pt x="4194" y="7017"/>
                  <a:pt x="4740" y="7017"/>
                </a:cubicBezTo>
                <a:cubicBezTo>
                  <a:pt x="5151" y="7017"/>
                  <a:pt x="5359" y="8780"/>
                  <a:pt x="5359" y="11015"/>
                </a:cubicBezTo>
                <a:lnTo>
                  <a:pt x="5359" y="21278"/>
                </a:lnTo>
                <a:lnTo>
                  <a:pt x="5974" y="21278"/>
                </a:lnTo>
                <a:lnTo>
                  <a:pt x="5974" y="9739"/>
                </a:lnTo>
                <a:cubicBezTo>
                  <a:pt x="5974" y="5993"/>
                  <a:pt x="5559" y="4127"/>
                  <a:pt x="5029" y="4127"/>
                </a:cubicBezTo>
                <a:close/>
                <a:moveTo>
                  <a:pt x="7817" y="4127"/>
                </a:moveTo>
                <a:cubicBezTo>
                  <a:pt x="6966" y="4127"/>
                  <a:pt x="6364" y="7654"/>
                  <a:pt x="6364" y="12998"/>
                </a:cubicBezTo>
                <a:cubicBezTo>
                  <a:pt x="6364" y="17854"/>
                  <a:pt x="6868" y="21600"/>
                  <a:pt x="7835" y="21600"/>
                </a:cubicBezTo>
                <a:cubicBezTo>
                  <a:pt x="8752" y="21600"/>
                  <a:pt x="9182" y="18234"/>
                  <a:pt x="9208" y="15227"/>
                </a:cubicBezTo>
                <a:lnTo>
                  <a:pt x="8580" y="15227"/>
                </a:lnTo>
                <a:cubicBezTo>
                  <a:pt x="8535" y="17646"/>
                  <a:pt x="8360" y="19131"/>
                  <a:pt x="7841" y="19131"/>
                </a:cubicBezTo>
                <a:cubicBezTo>
                  <a:pt x="7322" y="19131"/>
                  <a:pt x="7049" y="16846"/>
                  <a:pt x="7049" y="13066"/>
                </a:cubicBezTo>
                <a:lnTo>
                  <a:pt x="7049" y="12763"/>
                </a:lnTo>
                <a:lnTo>
                  <a:pt x="9226" y="12763"/>
                </a:lnTo>
                <a:cubicBezTo>
                  <a:pt x="9208" y="7453"/>
                  <a:pt x="8731" y="4127"/>
                  <a:pt x="7817" y="4127"/>
                </a:cubicBezTo>
                <a:close/>
                <a:moveTo>
                  <a:pt x="18199" y="4137"/>
                </a:moveTo>
                <a:cubicBezTo>
                  <a:pt x="17553" y="4137"/>
                  <a:pt x="17102" y="5916"/>
                  <a:pt x="17102" y="9039"/>
                </a:cubicBezTo>
                <a:cubicBezTo>
                  <a:pt x="17102" y="15321"/>
                  <a:pt x="18863" y="12568"/>
                  <a:pt x="18863" y="16660"/>
                </a:cubicBezTo>
                <a:cubicBezTo>
                  <a:pt x="18863" y="18039"/>
                  <a:pt x="18632" y="18913"/>
                  <a:pt x="18282" y="18913"/>
                </a:cubicBezTo>
                <a:cubicBezTo>
                  <a:pt x="17888" y="18913"/>
                  <a:pt x="17655" y="17948"/>
                  <a:pt x="17613" y="16470"/>
                </a:cubicBezTo>
                <a:lnTo>
                  <a:pt x="17003" y="16470"/>
                </a:lnTo>
                <a:cubicBezTo>
                  <a:pt x="17039" y="19560"/>
                  <a:pt x="17537" y="21600"/>
                  <a:pt x="18282" y="21600"/>
                </a:cubicBezTo>
                <a:cubicBezTo>
                  <a:pt x="18946" y="21600"/>
                  <a:pt x="19444" y="19818"/>
                  <a:pt x="19444" y="16493"/>
                </a:cubicBezTo>
                <a:cubicBezTo>
                  <a:pt x="19444" y="10213"/>
                  <a:pt x="17683" y="12936"/>
                  <a:pt x="17683" y="8870"/>
                </a:cubicBezTo>
                <a:cubicBezTo>
                  <a:pt x="17683" y="7631"/>
                  <a:pt x="17891" y="6822"/>
                  <a:pt x="18199" y="6822"/>
                </a:cubicBezTo>
                <a:cubicBezTo>
                  <a:pt x="18561" y="6822"/>
                  <a:pt x="18760" y="7727"/>
                  <a:pt x="18784" y="9171"/>
                </a:cubicBezTo>
                <a:lnTo>
                  <a:pt x="19390" y="9171"/>
                </a:lnTo>
                <a:cubicBezTo>
                  <a:pt x="19378" y="6184"/>
                  <a:pt x="18934" y="4137"/>
                  <a:pt x="18199" y="4137"/>
                </a:cubicBezTo>
                <a:close/>
                <a:moveTo>
                  <a:pt x="11815" y="4461"/>
                </a:moveTo>
                <a:lnTo>
                  <a:pt x="11815" y="21276"/>
                </a:lnTo>
                <a:lnTo>
                  <a:pt x="12426" y="21276"/>
                </a:lnTo>
                <a:lnTo>
                  <a:pt x="12426" y="13672"/>
                </a:lnTo>
                <a:cubicBezTo>
                  <a:pt x="12426" y="13086"/>
                  <a:pt x="12433" y="12500"/>
                  <a:pt x="12451" y="11922"/>
                </a:cubicBezTo>
                <a:cubicBezTo>
                  <a:pt x="12541" y="8873"/>
                  <a:pt x="12819" y="7815"/>
                  <a:pt x="13253" y="7815"/>
                </a:cubicBezTo>
                <a:cubicBezTo>
                  <a:pt x="13325" y="7815"/>
                  <a:pt x="13405" y="7850"/>
                  <a:pt x="13611" y="7916"/>
                </a:cubicBezTo>
                <a:lnTo>
                  <a:pt x="13611" y="7519"/>
                </a:lnTo>
                <a:lnTo>
                  <a:pt x="13611" y="4463"/>
                </a:lnTo>
                <a:lnTo>
                  <a:pt x="13188" y="4463"/>
                </a:lnTo>
                <a:cubicBezTo>
                  <a:pt x="12921" y="4463"/>
                  <a:pt x="12698" y="5361"/>
                  <a:pt x="12580" y="6714"/>
                </a:cubicBezTo>
                <a:lnTo>
                  <a:pt x="12580" y="6716"/>
                </a:lnTo>
                <a:cubicBezTo>
                  <a:pt x="12488" y="7619"/>
                  <a:pt x="12377" y="9663"/>
                  <a:pt x="12373" y="9737"/>
                </a:cubicBezTo>
                <a:lnTo>
                  <a:pt x="12373" y="4461"/>
                </a:lnTo>
                <a:lnTo>
                  <a:pt x="11815" y="4461"/>
                </a:lnTo>
                <a:close/>
                <a:moveTo>
                  <a:pt x="14008" y="4463"/>
                </a:moveTo>
                <a:lnTo>
                  <a:pt x="14008" y="15988"/>
                </a:lnTo>
                <a:cubicBezTo>
                  <a:pt x="14008" y="19735"/>
                  <a:pt x="14411" y="21600"/>
                  <a:pt x="14927" y="21600"/>
                </a:cubicBezTo>
                <a:cubicBezTo>
                  <a:pt x="15500" y="21600"/>
                  <a:pt x="15850" y="19685"/>
                  <a:pt x="15986" y="16056"/>
                </a:cubicBezTo>
                <a:lnTo>
                  <a:pt x="15986" y="21278"/>
                </a:lnTo>
                <a:lnTo>
                  <a:pt x="16571" y="21278"/>
                </a:lnTo>
                <a:lnTo>
                  <a:pt x="16571" y="4463"/>
                </a:lnTo>
                <a:lnTo>
                  <a:pt x="15960" y="4463"/>
                </a:lnTo>
                <a:lnTo>
                  <a:pt x="15960" y="14090"/>
                </a:lnTo>
                <a:cubicBezTo>
                  <a:pt x="15960" y="16005"/>
                  <a:pt x="15740" y="18711"/>
                  <a:pt x="15209" y="18711"/>
                </a:cubicBezTo>
                <a:cubicBezTo>
                  <a:pt x="14809" y="18711"/>
                  <a:pt x="14619" y="16947"/>
                  <a:pt x="14619" y="14712"/>
                </a:cubicBezTo>
                <a:lnTo>
                  <a:pt x="14619" y="4463"/>
                </a:lnTo>
                <a:lnTo>
                  <a:pt x="14008" y="4463"/>
                </a:lnTo>
                <a:close/>
                <a:moveTo>
                  <a:pt x="1498" y="6411"/>
                </a:moveTo>
                <a:cubicBezTo>
                  <a:pt x="1993" y="6411"/>
                  <a:pt x="2299" y="8596"/>
                  <a:pt x="2299" y="12864"/>
                </a:cubicBezTo>
                <a:cubicBezTo>
                  <a:pt x="2299" y="16846"/>
                  <a:pt x="1993" y="19281"/>
                  <a:pt x="1498" y="19281"/>
                </a:cubicBezTo>
                <a:cubicBezTo>
                  <a:pt x="1006" y="19281"/>
                  <a:pt x="682" y="16846"/>
                  <a:pt x="682" y="12864"/>
                </a:cubicBezTo>
                <a:cubicBezTo>
                  <a:pt x="682" y="8596"/>
                  <a:pt x="1006" y="6411"/>
                  <a:pt x="1498" y="6411"/>
                </a:cubicBezTo>
                <a:close/>
                <a:moveTo>
                  <a:pt x="7823" y="6596"/>
                </a:moveTo>
                <a:cubicBezTo>
                  <a:pt x="8313" y="6596"/>
                  <a:pt x="8530" y="8704"/>
                  <a:pt x="8549" y="10926"/>
                </a:cubicBezTo>
                <a:lnTo>
                  <a:pt x="7078" y="10926"/>
                </a:lnTo>
                <a:cubicBezTo>
                  <a:pt x="7154" y="8079"/>
                  <a:pt x="7412" y="6596"/>
                  <a:pt x="7823" y="6596"/>
                </a:cubicBezTo>
                <a:close/>
              </a:path>
            </a:pathLst>
          </a:custGeom>
          <a:solidFill>
            <a:srgbClr val="55A05E"/>
          </a:solidFill>
          <a:ln w="12700">
            <a:miter lim="400000"/>
          </a:ln>
        </p:spPr>
        <p:txBody>
          <a:bodyPr lIns="0" tIns="0" rIns="0" bIns="0" anchor="ctr"/>
          <a:lstStyle/>
          <a:p>
            <a:pPr algn="l" defTabSz="228509">
              <a:defRPr sz="1200"/>
            </a:pPr>
            <a:endParaRPr sz="600">
              <a:latin typeface="Univers Light" panose="020B0403020202020204" pitchFamily="34" charset="0"/>
            </a:endParaRPr>
          </a:p>
        </p:txBody>
      </p:sp>
      <p:sp>
        <p:nvSpPr>
          <p:cNvPr id="23" name="Title Placeholder 22">
            <a:extLst>
              <a:ext uri="{FF2B5EF4-FFF2-40B4-BE49-F238E27FC236}">
                <a16:creationId xmlns:a16="http://schemas.microsoft.com/office/drawing/2014/main" id="{B7A93C7C-1D69-C361-FB97-48547BEB8CB2}"/>
              </a:ext>
            </a:extLst>
          </p:cNvPr>
          <p:cNvSpPr>
            <a:spLocks noGrp="1"/>
          </p:cNvSpPr>
          <p:nvPr>
            <p:ph type="title"/>
          </p:nvPr>
        </p:nvSpPr>
        <p:spPr>
          <a:xfrm>
            <a:off x="304800" y="576072"/>
            <a:ext cx="11544300" cy="638176"/>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31E1775B-3730-886F-FCC5-82C9BC9F5B11}"/>
              </a:ext>
            </a:extLst>
          </p:cNvPr>
          <p:cNvSpPr>
            <a:spLocks noGrp="1"/>
          </p:cNvSpPr>
          <p:nvPr>
            <p:ph type="body" idx="1"/>
          </p:nvPr>
        </p:nvSpPr>
        <p:spPr>
          <a:xfrm>
            <a:off x="304800" y="2057400"/>
            <a:ext cx="11544300" cy="436591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 2022 OneTrust, LLC. All Rights Reserved.">
            <a:extLst>
              <a:ext uri="{FF2B5EF4-FFF2-40B4-BE49-F238E27FC236}">
                <a16:creationId xmlns:a16="http://schemas.microsoft.com/office/drawing/2014/main" id="{47598685-EDD1-748B-6D7F-54FD4F081B70}"/>
              </a:ext>
            </a:extLst>
          </p:cNvPr>
          <p:cNvSpPr txBox="1"/>
          <p:nvPr userDrawn="1"/>
        </p:nvSpPr>
        <p:spPr>
          <a:xfrm>
            <a:off x="323141" y="6589118"/>
            <a:ext cx="3169804" cy="2205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390" tIns="25390" rIns="25390" bIns="25390" anchor="ctr">
            <a:spAutoFit/>
          </a:bodyPr>
          <a:lstStyle>
            <a:defPPr>
              <a:defRPr lang="en-US"/>
            </a:defPPr>
            <a:lvl1pPr marR="0" lvl="0" indent="0" defTabSz="457200" fontAlgn="auto">
              <a:lnSpc>
                <a:spcPct val="100000"/>
              </a:lnSpc>
              <a:spcBef>
                <a:spcPts val="0"/>
              </a:spcBef>
              <a:spcAft>
                <a:spcPts val="0"/>
              </a:spcAft>
              <a:buClrTx/>
              <a:buSzTx/>
              <a:buFontTx/>
              <a:buNone/>
              <a:tabLst/>
              <a:defRPr kumimoji="0" sz="1100" b="0" i="0" u="none" strike="noStrike" kern="0" cap="none" spc="0" normalizeH="0" baseline="0">
                <a:ln>
                  <a:noFill/>
                </a:ln>
                <a:solidFill>
                  <a:srgbClr val="7F7F7F"/>
                </a:solidFill>
                <a:effectLst/>
                <a:uLnTx/>
                <a:uFillTx/>
                <a:latin typeface="Univers Light"/>
                <a:ea typeface="Univers Light"/>
                <a:cs typeface="Univers Light"/>
              </a:defRPr>
            </a:lvl1pPr>
          </a:lstStyle>
          <a:p>
            <a:pPr lvl="0"/>
            <a:r>
              <a:rPr noProof="0">
                <a:sym typeface="Univers Light"/>
              </a:rPr>
              <a:t>© 2022 OneTrust, LLC</a:t>
            </a:r>
          </a:p>
        </p:txBody>
      </p:sp>
      <p:sp>
        <p:nvSpPr>
          <p:cNvPr id="4" name="TextBox 3">
            <a:extLst>
              <a:ext uri="{FF2B5EF4-FFF2-40B4-BE49-F238E27FC236}">
                <a16:creationId xmlns:a16="http://schemas.microsoft.com/office/drawing/2014/main" id="{B122CBA5-96DE-0425-EFE7-F599AE8FCD54}"/>
              </a:ext>
            </a:extLst>
          </p:cNvPr>
          <p:cNvSpPr txBox="1"/>
          <p:nvPr userDrawn="1"/>
        </p:nvSpPr>
        <p:spPr>
          <a:xfrm>
            <a:off x="11482434" y="6573084"/>
            <a:ext cx="509097" cy="246221"/>
          </a:xfrm>
          <a:prstGeom prst="rect">
            <a:avLst/>
          </a:prstGeom>
          <a:noFill/>
        </p:spPr>
        <p:txBody>
          <a:bodyPr wrap="square"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BB37B-1DAA-4640-8D79-39B1F1745DE7}" type="slidenum">
              <a:rPr lang="en-US" sz="1300" smtClean="0">
                <a:solidFill>
                  <a:schemeClr val="bg2">
                    <a:lumMod val="50000"/>
                  </a:schemeClr>
                </a:solidFill>
                <a:latin typeface="+mn-lt"/>
                <a:ea typeface="Open Sans Light" panose="020B0306030504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a:t>
            </a:fld>
            <a:endParaRPr lang="en-US" sz="1300">
              <a:solidFill>
                <a:schemeClr val="bg2">
                  <a:lumMod val="50000"/>
                </a:schemeClr>
              </a:solidFill>
              <a:latin typeface="+mn-lt"/>
              <a:ea typeface="Open Sans Light" panose="020B0306030504020204" pitchFamily="34" charset="0"/>
              <a:cs typeface="Arial" panose="020B0604020202020204" pitchFamily="34" charset="0"/>
            </a:endParaRPr>
          </a:p>
        </p:txBody>
      </p:sp>
    </p:spTree>
    <p:extLst>
      <p:ext uri="{BB962C8B-B14F-4D97-AF65-F5344CB8AC3E}">
        <p14:creationId xmlns:p14="http://schemas.microsoft.com/office/powerpoint/2010/main" val="4085821701"/>
      </p:ext>
    </p:extLst>
  </p:cSld>
  <p:clrMap bg1="lt1" tx1="dk1" bg2="lt2" tx2="dk2" accent1="accent1" accent2="accent2" accent3="accent3" accent4="accent4" accent5="accent5" accent6="accent6" hlink="hlink" folHlink="folHlink"/>
  <p:sldLayoutIdLst>
    <p:sldLayoutId id="2147484213" r:id="rId1"/>
    <p:sldLayoutId id="2147484214" r:id="rId2"/>
    <p:sldLayoutId id="2147484215" r:id="rId3"/>
    <p:sldLayoutId id="2147484216" r:id="rId4"/>
    <p:sldLayoutId id="2147484217" r:id="rId5"/>
    <p:sldLayoutId id="2147484218" r:id="rId6"/>
    <p:sldLayoutId id="2147484219" r:id="rId7"/>
    <p:sldLayoutId id="2147484220" r:id="rId8"/>
    <p:sldLayoutId id="2147484221" r:id="rId9"/>
    <p:sldLayoutId id="2147484222" r:id="rId10"/>
    <p:sldLayoutId id="2147484223" r:id="rId11"/>
    <p:sldLayoutId id="2147484224" r:id="rId12"/>
    <p:sldLayoutId id="2147484225" r:id="rId13"/>
    <p:sldLayoutId id="2147484226" r:id="rId14"/>
    <p:sldLayoutId id="2147484227" r:id="rId15"/>
    <p:sldLayoutId id="2147484228" r:id="rId16"/>
    <p:sldLayoutId id="2147484229" r:id="rId17"/>
    <p:sldLayoutId id="2147484230" r:id="rId18"/>
    <p:sldLayoutId id="2147484231" r:id="rId19"/>
    <p:sldLayoutId id="2147484232" r:id="rId20"/>
    <p:sldLayoutId id="2147484233" r:id="rId21"/>
    <p:sldLayoutId id="2147484234" r:id="rId22"/>
    <p:sldLayoutId id="2147484235" r:id="rId23"/>
    <p:sldLayoutId id="2147484236" r:id="rId24"/>
    <p:sldLayoutId id="2147484237" r:id="rId25"/>
    <p:sldLayoutId id="2147484238" r:id="rId26"/>
    <p:sldLayoutId id="2147484239" r:id="rId27"/>
    <p:sldLayoutId id="2147484240" r:id="rId28"/>
    <p:sldLayoutId id="2147484241" r:id="rId29"/>
    <p:sldLayoutId id="2147484242" r:id="rId30"/>
    <p:sldLayoutId id="2147484243" r:id="rId31"/>
    <p:sldLayoutId id="2147484244" r:id="rId32"/>
    <p:sldLayoutId id="2147484245" r:id="rId33"/>
    <p:sldLayoutId id="2147484246" r:id="rId34"/>
  </p:sldLayoutIdLst>
  <p:hf hdr="0" ftr="0" dt="0"/>
  <p:txStyles>
    <p:titleStyle>
      <a:lvl1pPr algn="l" defTabSz="914400" rtl="0" eaLnBrk="1" latinLnBrk="0" hangingPunct="1">
        <a:lnSpc>
          <a:spcPct val="90000"/>
        </a:lnSpc>
        <a:spcBef>
          <a:spcPct val="0"/>
        </a:spcBef>
        <a:buNone/>
        <a:defRPr sz="3200" b="0" i="0" kern="1200">
          <a:solidFill>
            <a:srgbClr val="1E2D25"/>
          </a:solidFill>
          <a:latin typeface="Univers Light" panose="020B0403020202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101614"/>
        </a:buClr>
        <a:buSzPct val="80000"/>
        <a:buFont typeface="Wingdings" pitchFamily="2" charset="2"/>
        <a:buChar char="§"/>
        <a:defRPr lang="en-US" sz="2299" b="0" i="0" kern="1200" smtClean="0">
          <a:solidFill>
            <a:srgbClr val="101614"/>
          </a:solidFill>
          <a:latin typeface="Univers Light" panose="020B0503020202020204" pitchFamily="34" charset="0"/>
          <a:ea typeface="+mn-ea"/>
          <a:cs typeface="+mn-cs"/>
        </a:defRPr>
      </a:lvl1pPr>
      <a:lvl2pPr marL="520700" indent="-169863" algn="l" defTabSz="914400" rtl="0" eaLnBrk="1" latinLnBrk="0" hangingPunct="1">
        <a:lnSpc>
          <a:spcPct val="90000"/>
        </a:lnSpc>
        <a:spcBef>
          <a:spcPts val="500"/>
        </a:spcBef>
        <a:buClr>
          <a:srgbClr val="101614"/>
        </a:buClr>
        <a:buSzPct val="80000"/>
        <a:buFont typeface="System Font Regular"/>
        <a:buChar char="-"/>
        <a:tabLst/>
        <a:defRPr lang="en-US" sz="2000" b="0" i="0" kern="1200" smtClean="0">
          <a:solidFill>
            <a:srgbClr val="101614"/>
          </a:solidFill>
          <a:latin typeface="Univers Light" panose="020B0503020202020204" pitchFamily="34" charset="0"/>
          <a:ea typeface="+mn-ea"/>
          <a:cs typeface="+mn-cs"/>
        </a:defRPr>
      </a:lvl2pPr>
      <a:lvl3pPr marL="860425" indent="-169863" algn="l" defTabSz="914400" rtl="0" eaLnBrk="1" latinLnBrk="0" hangingPunct="1">
        <a:lnSpc>
          <a:spcPct val="90000"/>
        </a:lnSpc>
        <a:spcBef>
          <a:spcPts val="500"/>
        </a:spcBef>
        <a:buClr>
          <a:srgbClr val="101614"/>
        </a:buClr>
        <a:buSzPct val="80000"/>
        <a:buFont typeface="Wingdings" pitchFamily="2" charset="2"/>
        <a:buChar char="§"/>
        <a:tabLst/>
        <a:defRPr lang="en-US" sz="1800" b="0" i="0" kern="1200" smtClean="0">
          <a:solidFill>
            <a:srgbClr val="101614"/>
          </a:solidFill>
          <a:latin typeface="Univers Light" panose="020B0503020202020204" pitchFamily="34" charset="0"/>
          <a:ea typeface="+mn-ea"/>
          <a:cs typeface="+mn-cs"/>
        </a:defRPr>
      </a:lvl3pPr>
      <a:lvl4pPr marL="1201738" indent="-171450" algn="l" defTabSz="914400" rtl="0" eaLnBrk="1" latinLnBrk="0" hangingPunct="1">
        <a:lnSpc>
          <a:spcPct val="90000"/>
        </a:lnSpc>
        <a:spcBef>
          <a:spcPts val="500"/>
        </a:spcBef>
        <a:buClr>
          <a:srgbClr val="101614"/>
        </a:buClr>
        <a:buSzPct val="80000"/>
        <a:buFont typeface="System Font Regular"/>
        <a:buChar char="-"/>
        <a:tabLst/>
        <a:defRPr lang="en-US" sz="1600" b="0" i="0" kern="1200" smtClean="0">
          <a:solidFill>
            <a:srgbClr val="101614"/>
          </a:solidFill>
          <a:latin typeface="Univers Light" panose="020B0503020202020204" pitchFamily="34" charset="0"/>
          <a:ea typeface="+mn-ea"/>
          <a:cs typeface="+mn-cs"/>
        </a:defRPr>
      </a:lvl4pPr>
      <a:lvl5pPr marL="1552575" indent="-169863" algn="l" defTabSz="914400" rtl="0" eaLnBrk="1" latinLnBrk="0" hangingPunct="1">
        <a:lnSpc>
          <a:spcPct val="90000"/>
        </a:lnSpc>
        <a:spcBef>
          <a:spcPts val="500"/>
        </a:spcBef>
        <a:buClr>
          <a:srgbClr val="101614"/>
        </a:buClr>
        <a:buSzPct val="80000"/>
        <a:buFont typeface="Wingdings" pitchFamily="2" charset="2"/>
        <a:buChar char="§"/>
        <a:tabLst/>
        <a:defRPr lang="en-US" sz="1400" b="0" i="0" kern="1200">
          <a:solidFill>
            <a:srgbClr val="101614"/>
          </a:solidFill>
          <a:latin typeface="Univers Ligh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2">
          <p15:clr>
            <a:srgbClr val="F26B43"/>
          </p15:clr>
        </p15:guide>
        <p15:guide id="9" pos="7464">
          <p15:clr>
            <a:srgbClr val="F26B43"/>
          </p15:clr>
        </p15:guide>
        <p15:guide id="14" orient="horz" pos="4128">
          <p15:clr>
            <a:srgbClr val="F26B43"/>
          </p15:clr>
        </p15:guide>
        <p15:guide id="15" orient="horz" pos="360">
          <p15:clr>
            <a:srgbClr val="F26B43"/>
          </p15:clr>
        </p15:guide>
        <p15:guide id="17" orient="horz" pos="1296">
          <p15:clr>
            <a:srgbClr val="F26B43"/>
          </p15:clr>
        </p15:guide>
      </p15:sldGuideLst>
    </p:ext>
  </p:extLst>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EE3C6A1E-5F45-C045-04B7-0C8C1FA2275A}"/>
              </a:ext>
            </a:extLst>
          </p:cNvPr>
          <p:cNvGraphicFramePr>
            <a:graphicFrameLocks noChangeAspect="1"/>
          </p:cNvGraphicFramePr>
          <p:nvPr userDrawn="1">
            <p:custDataLst>
              <p:tags r:id="rId15"/>
            </p:custDataLst>
            <p:extLst>
              <p:ext uri="{D42A27DB-BD31-4B8C-83A1-F6EECF244321}">
                <p14:modId xmlns:p14="http://schemas.microsoft.com/office/powerpoint/2010/main" val="1105004833"/>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16" imgW="7772400" imgH="10058400" progId="TCLayout.ActiveDocument.1">
                  <p:embed/>
                </p:oleObj>
              </mc:Choice>
              <mc:Fallback>
                <p:oleObj name="think-cell Slide" r:id="rId16" imgW="7772400" imgH="10058400" progId="TCLayout.ActiveDocument.1">
                  <p:embed/>
                  <p:pic>
                    <p:nvPicPr>
                      <p:cNvPr id="5" name="think-cell data - do not delete" hidden="1">
                        <a:extLst>
                          <a:ext uri="{FF2B5EF4-FFF2-40B4-BE49-F238E27FC236}">
                            <a16:creationId xmlns:a16="http://schemas.microsoft.com/office/drawing/2014/main" id="{EE3C6A1E-5F45-C045-04B7-0C8C1FA2275A}"/>
                          </a:ext>
                        </a:extLst>
                      </p:cNvPr>
                      <p:cNvPicPr/>
                      <p:nvPr/>
                    </p:nvPicPr>
                    <p:blipFill>
                      <a:blip r:embed="rId17"/>
                      <a:stretch>
                        <a:fillRect/>
                      </a:stretch>
                    </p:blipFill>
                    <p:spPr>
                      <a:xfrm>
                        <a:off x="1588" y="1588"/>
                        <a:ext cx="1227" cy="1588"/>
                      </a:xfrm>
                      <a:prstGeom prst="rect">
                        <a:avLst/>
                      </a:prstGeom>
                    </p:spPr>
                  </p:pic>
                </p:oleObj>
              </mc:Fallback>
            </mc:AlternateContent>
          </a:graphicData>
        </a:graphic>
      </p:graphicFrame>
      <p:sp>
        <p:nvSpPr>
          <p:cNvPr id="17" name="Shape">
            <a:extLst>
              <a:ext uri="{FF2B5EF4-FFF2-40B4-BE49-F238E27FC236}">
                <a16:creationId xmlns:a16="http://schemas.microsoft.com/office/drawing/2014/main" id="{6AB9E8F0-68B3-2DA8-514B-57D4C8862743}"/>
              </a:ext>
            </a:extLst>
          </p:cNvPr>
          <p:cNvSpPr/>
          <p:nvPr userDrawn="1"/>
        </p:nvSpPr>
        <p:spPr>
          <a:xfrm>
            <a:off x="-794" y="6540783"/>
            <a:ext cx="12198096" cy="31721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65"/>
                </a:lnTo>
                <a:lnTo>
                  <a:pt x="1959" y="21565"/>
                </a:lnTo>
                <a:lnTo>
                  <a:pt x="3203" y="21565"/>
                </a:lnTo>
                <a:lnTo>
                  <a:pt x="4449" y="21565"/>
                </a:lnTo>
                <a:lnTo>
                  <a:pt x="5690" y="21565"/>
                </a:lnTo>
                <a:lnTo>
                  <a:pt x="5690" y="21600"/>
                </a:lnTo>
                <a:lnTo>
                  <a:pt x="6937" y="21600"/>
                </a:lnTo>
                <a:lnTo>
                  <a:pt x="6942" y="21600"/>
                </a:lnTo>
                <a:lnTo>
                  <a:pt x="8188" y="21600"/>
                </a:lnTo>
                <a:lnTo>
                  <a:pt x="9434" y="21600"/>
                </a:lnTo>
                <a:lnTo>
                  <a:pt x="9439" y="21600"/>
                </a:lnTo>
                <a:lnTo>
                  <a:pt x="10681" y="21600"/>
                </a:lnTo>
                <a:lnTo>
                  <a:pt x="10691" y="21600"/>
                </a:lnTo>
                <a:lnTo>
                  <a:pt x="11927" y="21600"/>
                </a:lnTo>
                <a:lnTo>
                  <a:pt x="11942" y="21600"/>
                </a:lnTo>
                <a:lnTo>
                  <a:pt x="13173" y="21600"/>
                </a:lnTo>
                <a:lnTo>
                  <a:pt x="13193" y="21600"/>
                </a:lnTo>
                <a:lnTo>
                  <a:pt x="15343" y="21600"/>
                </a:lnTo>
                <a:lnTo>
                  <a:pt x="16594" y="21600"/>
                </a:lnTo>
                <a:lnTo>
                  <a:pt x="17846" y="21600"/>
                </a:lnTo>
                <a:lnTo>
                  <a:pt x="19097" y="21600"/>
                </a:lnTo>
                <a:lnTo>
                  <a:pt x="20349" y="21600"/>
                </a:lnTo>
                <a:lnTo>
                  <a:pt x="21600" y="21600"/>
                </a:lnTo>
                <a:lnTo>
                  <a:pt x="21600" y="0"/>
                </a:lnTo>
                <a:lnTo>
                  <a:pt x="20349" y="0"/>
                </a:lnTo>
                <a:lnTo>
                  <a:pt x="19097" y="0"/>
                </a:lnTo>
                <a:lnTo>
                  <a:pt x="17846" y="0"/>
                </a:lnTo>
                <a:lnTo>
                  <a:pt x="16594" y="0"/>
                </a:lnTo>
                <a:lnTo>
                  <a:pt x="15343" y="0"/>
                </a:lnTo>
                <a:lnTo>
                  <a:pt x="13193" y="0"/>
                </a:lnTo>
                <a:lnTo>
                  <a:pt x="11942" y="0"/>
                </a:lnTo>
                <a:lnTo>
                  <a:pt x="10691" y="0"/>
                </a:lnTo>
                <a:lnTo>
                  <a:pt x="9439" y="0"/>
                </a:lnTo>
                <a:lnTo>
                  <a:pt x="8188" y="0"/>
                </a:lnTo>
                <a:lnTo>
                  <a:pt x="6942" y="0"/>
                </a:lnTo>
                <a:lnTo>
                  <a:pt x="5695" y="0"/>
                </a:lnTo>
                <a:lnTo>
                  <a:pt x="5690" y="0"/>
                </a:lnTo>
                <a:lnTo>
                  <a:pt x="4449" y="0"/>
                </a:lnTo>
                <a:lnTo>
                  <a:pt x="3203" y="0"/>
                </a:lnTo>
                <a:lnTo>
                  <a:pt x="1959" y="0"/>
                </a:lnTo>
                <a:lnTo>
                  <a:pt x="0" y="0"/>
                </a:lnTo>
                <a:close/>
              </a:path>
            </a:pathLst>
          </a:custGeom>
          <a:solidFill>
            <a:srgbClr val="000000">
              <a:alpha val="9339"/>
            </a:srgbClr>
          </a:solidFill>
          <a:ln w="12700">
            <a:miter lim="400000"/>
          </a:ln>
        </p:spPr>
        <p:txBody>
          <a:bodyPr lIns="0" tIns="0" rIns="0" bIns="0" anchor="ctr"/>
          <a:lstStyle/>
          <a:p>
            <a:pPr defTabSz="228475"/>
            <a:endParaRPr sz="600">
              <a:solidFill>
                <a:prstClr val="black"/>
              </a:solidFill>
              <a:latin typeface="Univers Light" panose="020B0403020202020204" pitchFamily="34" charset="0"/>
            </a:endParaRPr>
          </a:p>
        </p:txBody>
      </p:sp>
      <p:sp>
        <p:nvSpPr>
          <p:cNvPr id="18" name="Line">
            <a:extLst>
              <a:ext uri="{FF2B5EF4-FFF2-40B4-BE49-F238E27FC236}">
                <a16:creationId xmlns:a16="http://schemas.microsoft.com/office/drawing/2014/main" id="{BB85C95D-E555-2384-539D-9847851B77D6}"/>
              </a:ext>
            </a:extLst>
          </p:cNvPr>
          <p:cNvSpPr/>
          <p:nvPr userDrawn="1"/>
        </p:nvSpPr>
        <p:spPr>
          <a:xfrm flipV="1">
            <a:off x="11446329" y="6638556"/>
            <a:ext cx="0" cy="121675"/>
          </a:xfrm>
          <a:prstGeom prst="line">
            <a:avLst/>
          </a:prstGeom>
          <a:ln w="25400">
            <a:solidFill>
              <a:srgbClr val="7F7F7F">
                <a:alpha val="30643"/>
              </a:srgbClr>
            </a:solidFill>
            <a:miter lim="400000"/>
          </a:ln>
        </p:spPr>
        <p:txBody>
          <a:bodyPr lIns="25390" tIns="25390" rIns="25390" bIns="25390" anchor="ctr"/>
          <a:lstStyle/>
          <a:p>
            <a:pPr defTabSz="228475">
              <a:defRPr sz="4000">
                <a:solidFill>
                  <a:srgbClr val="FFFFFF"/>
                </a:solidFill>
                <a:effectLst>
                  <a:outerShdw blurRad="38100" dist="12700" dir="5400000" rotWithShape="0">
                    <a:srgbClr val="000000">
                      <a:alpha val="50000"/>
                    </a:srgbClr>
                  </a:outerShdw>
                </a:effectLst>
              </a:defRPr>
            </a:pPr>
            <a:endParaRPr sz="1999">
              <a:solidFill>
                <a:srgbClr val="FFFFFF"/>
              </a:solidFill>
              <a:effectLst>
                <a:outerShdw blurRad="38100" dist="12700" dir="5400000" rotWithShape="0">
                  <a:srgbClr val="000000">
                    <a:alpha val="50000"/>
                  </a:srgbClr>
                </a:outerShdw>
              </a:effectLst>
              <a:latin typeface="Univers Light" panose="020B0403020202020204" pitchFamily="34" charset="0"/>
            </a:endParaRPr>
          </a:p>
        </p:txBody>
      </p:sp>
      <p:sp>
        <p:nvSpPr>
          <p:cNvPr id="21" name="Shape">
            <a:extLst>
              <a:ext uri="{FF2B5EF4-FFF2-40B4-BE49-F238E27FC236}">
                <a16:creationId xmlns:a16="http://schemas.microsoft.com/office/drawing/2014/main" id="{BE1C1E5E-B1FB-7186-ED37-DFB31D08E453}"/>
              </a:ext>
            </a:extLst>
          </p:cNvPr>
          <p:cNvSpPr/>
          <p:nvPr userDrawn="1"/>
        </p:nvSpPr>
        <p:spPr>
          <a:xfrm>
            <a:off x="10407192" y="6618423"/>
            <a:ext cx="880747" cy="155544"/>
          </a:xfrm>
          <a:custGeom>
            <a:avLst/>
            <a:gdLst/>
            <a:ahLst/>
            <a:cxnLst>
              <a:cxn ang="0">
                <a:pos x="wd2" y="hd2"/>
              </a:cxn>
              <a:cxn ang="5400000">
                <a:pos x="wd2" y="hd2"/>
              </a:cxn>
              <a:cxn ang="10800000">
                <a:pos x="wd2" y="hd2"/>
              </a:cxn>
              <a:cxn ang="16200000">
                <a:pos x="wd2" y="hd2"/>
              </a:cxn>
            </a:cxnLst>
            <a:rect l="0" t="0" r="r" b="b"/>
            <a:pathLst>
              <a:path w="21600" h="21600" extrusionOk="0">
                <a:moveTo>
                  <a:pt x="10009" y="0"/>
                </a:moveTo>
                <a:cubicBezTo>
                  <a:pt x="10009" y="99"/>
                  <a:pt x="10007" y="892"/>
                  <a:pt x="10001" y="1487"/>
                </a:cubicBezTo>
                <a:cubicBezTo>
                  <a:pt x="9996" y="2086"/>
                  <a:pt x="9988" y="2589"/>
                  <a:pt x="9977" y="2990"/>
                </a:cubicBezTo>
                <a:cubicBezTo>
                  <a:pt x="9963" y="3718"/>
                  <a:pt x="9935" y="4199"/>
                  <a:pt x="9894" y="4430"/>
                </a:cubicBezTo>
                <a:cubicBezTo>
                  <a:pt x="9852" y="4665"/>
                  <a:pt x="9770" y="4801"/>
                  <a:pt x="9645" y="4839"/>
                </a:cubicBezTo>
                <a:cubicBezTo>
                  <a:pt x="9595" y="4862"/>
                  <a:pt x="9522" y="4876"/>
                  <a:pt x="9426" y="4884"/>
                </a:cubicBezTo>
                <a:cubicBezTo>
                  <a:pt x="9371" y="4891"/>
                  <a:pt x="9384" y="4896"/>
                  <a:pt x="9344" y="4896"/>
                </a:cubicBezTo>
                <a:lnTo>
                  <a:pt x="9344" y="6855"/>
                </a:lnTo>
                <a:lnTo>
                  <a:pt x="9940" y="6855"/>
                </a:lnTo>
                <a:lnTo>
                  <a:pt x="9940" y="9573"/>
                </a:lnTo>
                <a:lnTo>
                  <a:pt x="9940" y="9573"/>
                </a:lnTo>
                <a:lnTo>
                  <a:pt x="9940" y="17585"/>
                </a:lnTo>
                <a:cubicBezTo>
                  <a:pt x="9940" y="19936"/>
                  <a:pt x="10178" y="21278"/>
                  <a:pt x="10593" y="21278"/>
                </a:cubicBezTo>
                <a:lnTo>
                  <a:pt x="11307" y="21278"/>
                </a:lnTo>
                <a:lnTo>
                  <a:pt x="11307" y="19061"/>
                </a:lnTo>
                <a:lnTo>
                  <a:pt x="10806" y="19044"/>
                </a:lnTo>
                <a:cubicBezTo>
                  <a:pt x="10610" y="19044"/>
                  <a:pt x="10539" y="18642"/>
                  <a:pt x="10539" y="17531"/>
                </a:cubicBezTo>
                <a:lnTo>
                  <a:pt x="10539" y="6855"/>
                </a:lnTo>
                <a:lnTo>
                  <a:pt x="11307" y="6855"/>
                </a:lnTo>
                <a:lnTo>
                  <a:pt x="11307" y="4463"/>
                </a:lnTo>
                <a:lnTo>
                  <a:pt x="10539" y="4463"/>
                </a:lnTo>
                <a:lnTo>
                  <a:pt x="10539" y="0"/>
                </a:lnTo>
                <a:lnTo>
                  <a:pt x="10009" y="0"/>
                </a:lnTo>
                <a:close/>
                <a:moveTo>
                  <a:pt x="20302" y="0"/>
                </a:moveTo>
                <a:cubicBezTo>
                  <a:pt x="20302" y="99"/>
                  <a:pt x="20299" y="892"/>
                  <a:pt x="20294" y="1487"/>
                </a:cubicBezTo>
                <a:cubicBezTo>
                  <a:pt x="20289" y="2086"/>
                  <a:pt x="20281" y="2589"/>
                  <a:pt x="20270" y="2990"/>
                </a:cubicBezTo>
                <a:cubicBezTo>
                  <a:pt x="20255" y="3718"/>
                  <a:pt x="20228" y="4199"/>
                  <a:pt x="20187" y="4430"/>
                </a:cubicBezTo>
                <a:cubicBezTo>
                  <a:pt x="20146" y="4665"/>
                  <a:pt x="20063" y="4801"/>
                  <a:pt x="19938" y="4839"/>
                </a:cubicBezTo>
                <a:cubicBezTo>
                  <a:pt x="19888" y="4862"/>
                  <a:pt x="19815" y="4876"/>
                  <a:pt x="19719" y="4884"/>
                </a:cubicBezTo>
                <a:cubicBezTo>
                  <a:pt x="19664" y="4891"/>
                  <a:pt x="19677" y="4896"/>
                  <a:pt x="19638" y="4896"/>
                </a:cubicBezTo>
                <a:lnTo>
                  <a:pt x="19638" y="6855"/>
                </a:lnTo>
                <a:lnTo>
                  <a:pt x="20233" y="6855"/>
                </a:lnTo>
                <a:lnTo>
                  <a:pt x="20233" y="9573"/>
                </a:lnTo>
                <a:lnTo>
                  <a:pt x="20233" y="9573"/>
                </a:lnTo>
                <a:lnTo>
                  <a:pt x="20233" y="17585"/>
                </a:lnTo>
                <a:cubicBezTo>
                  <a:pt x="20233" y="19936"/>
                  <a:pt x="20471" y="21278"/>
                  <a:pt x="20886" y="21278"/>
                </a:cubicBezTo>
                <a:lnTo>
                  <a:pt x="21600" y="21278"/>
                </a:lnTo>
                <a:lnTo>
                  <a:pt x="21600" y="19061"/>
                </a:lnTo>
                <a:lnTo>
                  <a:pt x="21099" y="19044"/>
                </a:lnTo>
                <a:cubicBezTo>
                  <a:pt x="20903" y="19044"/>
                  <a:pt x="20832" y="18642"/>
                  <a:pt x="20832" y="17531"/>
                </a:cubicBezTo>
                <a:lnTo>
                  <a:pt x="20832" y="6855"/>
                </a:lnTo>
                <a:lnTo>
                  <a:pt x="21600" y="6855"/>
                </a:lnTo>
                <a:lnTo>
                  <a:pt x="21600" y="4463"/>
                </a:lnTo>
                <a:lnTo>
                  <a:pt x="20832" y="4463"/>
                </a:lnTo>
                <a:lnTo>
                  <a:pt x="20832" y="0"/>
                </a:lnTo>
                <a:lnTo>
                  <a:pt x="20302" y="0"/>
                </a:lnTo>
                <a:close/>
                <a:moveTo>
                  <a:pt x="1492" y="4127"/>
                </a:moveTo>
                <a:cubicBezTo>
                  <a:pt x="668" y="4127"/>
                  <a:pt x="0" y="7722"/>
                  <a:pt x="0" y="12864"/>
                </a:cubicBezTo>
                <a:cubicBezTo>
                  <a:pt x="0" y="18005"/>
                  <a:pt x="668" y="21600"/>
                  <a:pt x="1492" y="21600"/>
                </a:cubicBezTo>
                <a:cubicBezTo>
                  <a:pt x="2326" y="21600"/>
                  <a:pt x="2981" y="18005"/>
                  <a:pt x="2981" y="12864"/>
                </a:cubicBezTo>
                <a:cubicBezTo>
                  <a:pt x="2981" y="7722"/>
                  <a:pt x="2320" y="4127"/>
                  <a:pt x="1492" y="4127"/>
                </a:cubicBezTo>
                <a:close/>
                <a:moveTo>
                  <a:pt x="5029" y="4127"/>
                </a:moveTo>
                <a:cubicBezTo>
                  <a:pt x="4441" y="4127"/>
                  <a:pt x="4082" y="6042"/>
                  <a:pt x="3914" y="9671"/>
                </a:cubicBezTo>
                <a:lnTo>
                  <a:pt x="3914" y="4463"/>
                </a:lnTo>
                <a:lnTo>
                  <a:pt x="3354" y="4463"/>
                </a:lnTo>
                <a:lnTo>
                  <a:pt x="3354" y="21278"/>
                </a:lnTo>
                <a:lnTo>
                  <a:pt x="3969" y="21278"/>
                </a:lnTo>
                <a:lnTo>
                  <a:pt x="3969" y="11637"/>
                </a:lnTo>
                <a:cubicBezTo>
                  <a:pt x="3969" y="9722"/>
                  <a:pt x="4194" y="7017"/>
                  <a:pt x="4740" y="7017"/>
                </a:cubicBezTo>
                <a:cubicBezTo>
                  <a:pt x="5151" y="7017"/>
                  <a:pt x="5359" y="8780"/>
                  <a:pt x="5359" y="11015"/>
                </a:cubicBezTo>
                <a:lnTo>
                  <a:pt x="5359" y="21278"/>
                </a:lnTo>
                <a:lnTo>
                  <a:pt x="5974" y="21278"/>
                </a:lnTo>
                <a:lnTo>
                  <a:pt x="5974" y="9739"/>
                </a:lnTo>
                <a:cubicBezTo>
                  <a:pt x="5974" y="5993"/>
                  <a:pt x="5559" y="4127"/>
                  <a:pt x="5029" y="4127"/>
                </a:cubicBezTo>
                <a:close/>
                <a:moveTo>
                  <a:pt x="7817" y="4127"/>
                </a:moveTo>
                <a:cubicBezTo>
                  <a:pt x="6966" y="4127"/>
                  <a:pt x="6364" y="7654"/>
                  <a:pt x="6364" y="12998"/>
                </a:cubicBezTo>
                <a:cubicBezTo>
                  <a:pt x="6364" y="17854"/>
                  <a:pt x="6868" y="21600"/>
                  <a:pt x="7835" y="21600"/>
                </a:cubicBezTo>
                <a:cubicBezTo>
                  <a:pt x="8752" y="21600"/>
                  <a:pt x="9182" y="18234"/>
                  <a:pt x="9208" y="15227"/>
                </a:cubicBezTo>
                <a:lnTo>
                  <a:pt x="8580" y="15227"/>
                </a:lnTo>
                <a:cubicBezTo>
                  <a:pt x="8535" y="17646"/>
                  <a:pt x="8360" y="19131"/>
                  <a:pt x="7841" y="19131"/>
                </a:cubicBezTo>
                <a:cubicBezTo>
                  <a:pt x="7322" y="19131"/>
                  <a:pt x="7049" y="16846"/>
                  <a:pt x="7049" y="13066"/>
                </a:cubicBezTo>
                <a:lnTo>
                  <a:pt x="7049" y="12763"/>
                </a:lnTo>
                <a:lnTo>
                  <a:pt x="9226" y="12763"/>
                </a:lnTo>
                <a:cubicBezTo>
                  <a:pt x="9208" y="7453"/>
                  <a:pt x="8731" y="4127"/>
                  <a:pt x="7817" y="4127"/>
                </a:cubicBezTo>
                <a:close/>
                <a:moveTo>
                  <a:pt x="18199" y="4137"/>
                </a:moveTo>
                <a:cubicBezTo>
                  <a:pt x="17553" y="4137"/>
                  <a:pt x="17102" y="5916"/>
                  <a:pt x="17102" y="9039"/>
                </a:cubicBezTo>
                <a:cubicBezTo>
                  <a:pt x="17102" y="15321"/>
                  <a:pt x="18863" y="12568"/>
                  <a:pt x="18863" y="16660"/>
                </a:cubicBezTo>
                <a:cubicBezTo>
                  <a:pt x="18863" y="18039"/>
                  <a:pt x="18632" y="18913"/>
                  <a:pt x="18282" y="18913"/>
                </a:cubicBezTo>
                <a:cubicBezTo>
                  <a:pt x="17888" y="18913"/>
                  <a:pt x="17655" y="17948"/>
                  <a:pt x="17613" y="16470"/>
                </a:cubicBezTo>
                <a:lnTo>
                  <a:pt x="17003" y="16470"/>
                </a:lnTo>
                <a:cubicBezTo>
                  <a:pt x="17039" y="19560"/>
                  <a:pt x="17537" y="21600"/>
                  <a:pt x="18282" y="21600"/>
                </a:cubicBezTo>
                <a:cubicBezTo>
                  <a:pt x="18946" y="21600"/>
                  <a:pt x="19444" y="19818"/>
                  <a:pt x="19444" y="16493"/>
                </a:cubicBezTo>
                <a:cubicBezTo>
                  <a:pt x="19444" y="10213"/>
                  <a:pt x="17683" y="12936"/>
                  <a:pt x="17683" y="8870"/>
                </a:cubicBezTo>
                <a:cubicBezTo>
                  <a:pt x="17683" y="7631"/>
                  <a:pt x="17891" y="6822"/>
                  <a:pt x="18199" y="6822"/>
                </a:cubicBezTo>
                <a:cubicBezTo>
                  <a:pt x="18561" y="6822"/>
                  <a:pt x="18760" y="7727"/>
                  <a:pt x="18784" y="9171"/>
                </a:cubicBezTo>
                <a:lnTo>
                  <a:pt x="19390" y="9171"/>
                </a:lnTo>
                <a:cubicBezTo>
                  <a:pt x="19378" y="6184"/>
                  <a:pt x="18934" y="4137"/>
                  <a:pt x="18199" y="4137"/>
                </a:cubicBezTo>
                <a:close/>
                <a:moveTo>
                  <a:pt x="11815" y="4461"/>
                </a:moveTo>
                <a:lnTo>
                  <a:pt x="11815" y="21276"/>
                </a:lnTo>
                <a:lnTo>
                  <a:pt x="12426" y="21276"/>
                </a:lnTo>
                <a:lnTo>
                  <a:pt x="12426" y="13672"/>
                </a:lnTo>
                <a:cubicBezTo>
                  <a:pt x="12426" y="13086"/>
                  <a:pt x="12433" y="12500"/>
                  <a:pt x="12451" y="11922"/>
                </a:cubicBezTo>
                <a:cubicBezTo>
                  <a:pt x="12541" y="8873"/>
                  <a:pt x="12819" y="7815"/>
                  <a:pt x="13253" y="7815"/>
                </a:cubicBezTo>
                <a:cubicBezTo>
                  <a:pt x="13325" y="7815"/>
                  <a:pt x="13405" y="7850"/>
                  <a:pt x="13611" y="7916"/>
                </a:cubicBezTo>
                <a:lnTo>
                  <a:pt x="13611" y="7519"/>
                </a:lnTo>
                <a:lnTo>
                  <a:pt x="13611" y="4463"/>
                </a:lnTo>
                <a:lnTo>
                  <a:pt x="13188" y="4463"/>
                </a:lnTo>
                <a:cubicBezTo>
                  <a:pt x="12921" y="4463"/>
                  <a:pt x="12698" y="5361"/>
                  <a:pt x="12580" y="6714"/>
                </a:cubicBezTo>
                <a:lnTo>
                  <a:pt x="12580" y="6716"/>
                </a:lnTo>
                <a:cubicBezTo>
                  <a:pt x="12488" y="7619"/>
                  <a:pt x="12377" y="9663"/>
                  <a:pt x="12373" y="9737"/>
                </a:cubicBezTo>
                <a:lnTo>
                  <a:pt x="12373" y="4461"/>
                </a:lnTo>
                <a:lnTo>
                  <a:pt x="11815" y="4461"/>
                </a:lnTo>
                <a:close/>
                <a:moveTo>
                  <a:pt x="14008" y="4463"/>
                </a:moveTo>
                <a:lnTo>
                  <a:pt x="14008" y="15988"/>
                </a:lnTo>
                <a:cubicBezTo>
                  <a:pt x="14008" y="19735"/>
                  <a:pt x="14411" y="21600"/>
                  <a:pt x="14927" y="21600"/>
                </a:cubicBezTo>
                <a:cubicBezTo>
                  <a:pt x="15500" y="21600"/>
                  <a:pt x="15850" y="19685"/>
                  <a:pt x="15986" y="16056"/>
                </a:cubicBezTo>
                <a:lnTo>
                  <a:pt x="15986" y="21278"/>
                </a:lnTo>
                <a:lnTo>
                  <a:pt x="16571" y="21278"/>
                </a:lnTo>
                <a:lnTo>
                  <a:pt x="16571" y="4463"/>
                </a:lnTo>
                <a:lnTo>
                  <a:pt x="15960" y="4463"/>
                </a:lnTo>
                <a:lnTo>
                  <a:pt x="15960" y="14090"/>
                </a:lnTo>
                <a:cubicBezTo>
                  <a:pt x="15960" y="16005"/>
                  <a:pt x="15740" y="18711"/>
                  <a:pt x="15209" y="18711"/>
                </a:cubicBezTo>
                <a:cubicBezTo>
                  <a:pt x="14809" y="18711"/>
                  <a:pt x="14619" y="16947"/>
                  <a:pt x="14619" y="14712"/>
                </a:cubicBezTo>
                <a:lnTo>
                  <a:pt x="14619" y="4463"/>
                </a:lnTo>
                <a:lnTo>
                  <a:pt x="14008" y="4463"/>
                </a:lnTo>
                <a:close/>
                <a:moveTo>
                  <a:pt x="1498" y="6411"/>
                </a:moveTo>
                <a:cubicBezTo>
                  <a:pt x="1993" y="6411"/>
                  <a:pt x="2299" y="8596"/>
                  <a:pt x="2299" y="12864"/>
                </a:cubicBezTo>
                <a:cubicBezTo>
                  <a:pt x="2299" y="16846"/>
                  <a:pt x="1993" y="19281"/>
                  <a:pt x="1498" y="19281"/>
                </a:cubicBezTo>
                <a:cubicBezTo>
                  <a:pt x="1006" y="19281"/>
                  <a:pt x="682" y="16846"/>
                  <a:pt x="682" y="12864"/>
                </a:cubicBezTo>
                <a:cubicBezTo>
                  <a:pt x="682" y="8596"/>
                  <a:pt x="1006" y="6411"/>
                  <a:pt x="1498" y="6411"/>
                </a:cubicBezTo>
                <a:close/>
                <a:moveTo>
                  <a:pt x="7823" y="6596"/>
                </a:moveTo>
                <a:cubicBezTo>
                  <a:pt x="8313" y="6596"/>
                  <a:pt x="8530" y="8704"/>
                  <a:pt x="8549" y="10926"/>
                </a:cubicBezTo>
                <a:lnTo>
                  <a:pt x="7078" y="10926"/>
                </a:lnTo>
                <a:cubicBezTo>
                  <a:pt x="7154" y="8079"/>
                  <a:pt x="7412" y="6596"/>
                  <a:pt x="7823" y="6596"/>
                </a:cubicBezTo>
                <a:close/>
              </a:path>
            </a:pathLst>
          </a:custGeom>
          <a:solidFill>
            <a:schemeClr val="tx1"/>
          </a:solidFill>
          <a:ln w="12700">
            <a:miter lim="400000"/>
          </a:ln>
        </p:spPr>
        <p:txBody>
          <a:bodyPr lIns="0" tIns="0" rIns="0" bIns="0" anchor="ctr"/>
          <a:lstStyle/>
          <a:p>
            <a:pPr algn="l" defTabSz="228509">
              <a:defRPr sz="1200"/>
            </a:pPr>
            <a:endParaRPr sz="600">
              <a:latin typeface="Univers Light" panose="020B0403020202020204" pitchFamily="34" charset="0"/>
            </a:endParaRPr>
          </a:p>
        </p:txBody>
      </p:sp>
      <p:sp>
        <p:nvSpPr>
          <p:cNvPr id="23" name="Title Placeholder 22">
            <a:extLst>
              <a:ext uri="{FF2B5EF4-FFF2-40B4-BE49-F238E27FC236}">
                <a16:creationId xmlns:a16="http://schemas.microsoft.com/office/drawing/2014/main" id="{B7A93C7C-1D69-C361-FB97-48547BEB8CB2}"/>
              </a:ext>
            </a:extLst>
          </p:cNvPr>
          <p:cNvSpPr>
            <a:spLocks noGrp="1"/>
          </p:cNvSpPr>
          <p:nvPr>
            <p:ph type="title"/>
          </p:nvPr>
        </p:nvSpPr>
        <p:spPr>
          <a:xfrm>
            <a:off x="304800" y="576072"/>
            <a:ext cx="11544300" cy="638176"/>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31E1775B-3730-886F-FCC5-82C9BC9F5B11}"/>
              </a:ext>
            </a:extLst>
          </p:cNvPr>
          <p:cNvSpPr>
            <a:spLocks noGrp="1"/>
          </p:cNvSpPr>
          <p:nvPr>
            <p:ph type="body" idx="1"/>
          </p:nvPr>
        </p:nvSpPr>
        <p:spPr>
          <a:xfrm>
            <a:off x="304800" y="2057400"/>
            <a:ext cx="11544300" cy="436591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 2022 OneTrust, LLC. All Rights Reserved.">
            <a:extLst>
              <a:ext uri="{FF2B5EF4-FFF2-40B4-BE49-F238E27FC236}">
                <a16:creationId xmlns:a16="http://schemas.microsoft.com/office/drawing/2014/main" id="{74FBCCD0-813E-7BC6-2AC0-32E308E1EC5B}"/>
              </a:ext>
            </a:extLst>
          </p:cNvPr>
          <p:cNvSpPr txBox="1"/>
          <p:nvPr userDrawn="1"/>
        </p:nvSpPr>
        <p:spPr>
          <a:xfrm>
            <a:off x="323141" y="6589118"/>
            <a:ext cx="3169804" cy="22055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25390" tIns="25390" rIns="25390" bIns="25390" anchor="ctr">
            <a:spAutoFit/>
          </a:bodyPr>
          <a:lstStyle>
            <a:lvl1pPr algn="l" defTabSz="457200">
              <a:defRPr sz="2200">
                <a:solidFill>
                  <a:srgbClr val="7F7F7F"/>
                </a:solidFill>
                <a:latin typeface="Univers Light"/>
                <a:ea typeface="Univers Light"/>
                <a:cs typeface="Univers Light"/>
                <a:sym typeface="Univers Light"/>
              </a:defRPr>
            </a:lvl1pPr>
          </a:lstStyle>
          <a:p>
            <a:pPr marL="0" marR="0" lvl="0" indent="0" algn="l" defTabSz="457200" eaLnBrk="1" fontAlgn="auto" latinLnBrk="0" hangingPunct="1">
              <a:lnSpc>
                <a:spcPct val="100000"/>
              </a:lnSpc>
              <a:spcBef>
                <a:spcPts val="0"/>
              </a:spcBef>
              <a:spcAft>
                <a:spcPts val="0"/>
              </a:spcAft>
              <a:buClrTx/>
              <a:buSzTx/>
              <a:buFontTx/>
              <a:buNone/>
              <a:tabLst/>
              <a:defRPr/>
            </a:pPr>
            <a:r>
              <a:rPr kumimoji="0" sz="1100" b="0" i="0" u="none" strike="noStrike" kern="0" cap="none" spc="0" normalizeH="0" baseline="0" noProof="0">
                <a:ln>
                  <a:noFill/>
                </a:ln>
                <a:solidFill>
                  <a:srgbClr val="FEFFFF"/>
                </a:solidFill>
                <a:effectLst/>
                <a:uLnTx/>
                <a:uFillTx/>
                <a:latin typeface="Univers Light"/>
                <a:sym typeface="Univers Light"/>
              </a:rPr>
              <a:t>© </a:t>
            </a:r>
            <a:r>
              <a:rPr kumimoji="0" lang="en-US" sz="1100" b="0" i="0" u="none" strike="noStrike" kern="0" cap="none" spc="0" normalizeH="0" baseline="0" noProof="0">
                <a:ln>
                  <a:noFill/>
                </a:ln>
                <a:solidFill>
                  <a:srgbClr val="FEFFFF"/>
                </a:solidFill>
                <a:effectLst/>
                <a:uLnTx/>
                <a:uFillTx/>
                <a:latin typeface="Univers Light"/>
                <a:sym typeface="Univers Light"/>
              </a:rPr>
              <a:t>2024</a:t>
            </a:r>
            <a:r>
              <a:rPr kumimoji="0" sz="1100" b="0" i="0" u="none" strike="noStrike" kern="0" cap="none" spc="0" normalizeH="0" baseline="0" noProof="0">
                <a:ln>
                  <a:noFill/>
                </a:ln>
                <a:solidFill>
                  <a:srgbClr val="FEFFFF"/>
                </a:solidFill>
                <a:effectLst/>
                <a:uLnTx/>
                <a:uFillTx/>
                <a:latin typeface="Univers Light"/>
                <a:sym typeface="Univers Light"/>
              </a:rPr>
              <a:t> OneTrus</a:t>
            </a:r>
            <a:r>
              <a:rPr kumimoji="0" lang="en-US" sz="1100" b="0" i="0" u="none" strike="noStrike" kern="0" cap="none" spc="0" normalizeH="0" baseline="0" noProof="0">
                <a:ln>
                  <a:noFill/>
                </a:ln>
                <a:solidFill>
                  <a:srgbClr val="FEFFFF"/>
                </a:solidFill>
                <a:effectLst/>
                <a:uLnTx/>
                <a:uFillTx/>
                <a:latin typeface="Univers Light"/>
                <a:sym typeface="Univers Light"/>
              </a:rPr>
              <a:t>t</a:t>
            </a:r>
            <a:r>
              <a:rPr kumimoji="0" sz="1100" b="0" i="0" u="none" strike="noStrike" kern="0" cap="none" spc="0" normalizeH="0" baseline="0" noProof="0">
                <a:ln>
                  <a:noFill/>
                </a:ln>
                <a:solidFill>
                  <a:srgbClr val="FEFFFF"/>
                </a:solidFill>
                <a:effectLst/>
                <a:uLnTx/>
                <a:uFillTx/>
                <a:latin typeface="Univers Light"/>
                <a:sym typeface="Univers Light"/>
              </a:rPr>
              <a:t> LLC</a:t>
            </a:r>
          </a:p>
        </p:txBody>
      </p:sp>
      <p:sp>
        <p:nvSpPr>
          <p:cNvPr id="4" name="TextBox 3">
            <a:extLst>
              <a:ext uri="{FF2B5EF4-FFF2-40B4-BE49-F238E27FC236}">
                <a16:creationId xmlns:a16="http://schemas.microsoft.com/office/drawing/2014/main" id="{C2A4B46F-CACA-FF3C-221D-636B6AD35C71}"/>
              </a:ext>
            </a:extLst>
          </p:cNvPr>
          <p:cNvSpPr txBox="1"/>
          <p:nvPr userDrawn="1"/>
        </p:nvSpPr>
        <p:spPr>
          <a:xfrm>
            <a:off x="11482434" y="6573084"/>
            <a:ext cx="509097" cy="246221"/>
          </a:xfrm>
          <a:prstGeom prst="rect">
            <a:avLst/>
          </a:prstGeom>
          <a:noFill/>
        </p:spPr>
        <p:txBody>
          <a:bodyPr wrap="square" rtlCol="0" anchor="ctr">
            <a:noAutofit/>
          </a:bodyPr>
          <a:lstStyle/>
          <a:p>
            <a:pPr algn="r">
              <a:defRPr/>
            </a:pPr>
            <a:fld id="{511BB37B-1DAA-4640-8D79-39B1F1745DE7}" type="slidenum">
              <a:rPr lang="en-US" sz="1300" smtClean="0">
                <a:solidFill>
                  <a:schemeClr val="tx1"/>
                </a:solidFill>
                <a:latin typeface="Univers Light"/>
                <a:ea typeface="Open Sans Light" panose="020B0306030504020204" pitchFamily="34" charset="0"/>
                <a:cs typeface="Arial" panose="020B0604020202020204" pitchFamily="34" charset="0"/>
              </a:rPr>
              <a:pPr algn="r">
                <a:defRPr/>
              </a:pPr>
              <a:t>‹N°›</a:t>
            </a:fld>
            <a:endParaRPr lang="en-US" sz="1300">
              <a:solidFill>
                <a:schemeClr val="tx1"/>
              </a:solidFill>
              <a:latin typeface="Univers Light"/>
              <a:ea typeface="Open Sans Light" panose="020B0306030504020204" pitchFamily="34" charset="0"/>
              <a:cs typeface="Arial" panose="020B0604020202020204" pitchFamily="34" charset="0"/>
            </a:endParaRPr>
          </a:p>
        </p:txBody>
      </p:sp>
    </p:spTree>
    <p:extLst>
      <p:ext uri="{BB962C8B-B14F-4D97-AF65-F5344CB8AC3E}">
        <p14:creationId xmlns:p14="http://schemas.microsoft.com/office/powerpoint/2010/main" val="4059644623"/>
      </p:ext>
    </p:extLst>
  </p:cSld>
  <p:clrMap bg1="lt1" tx1="dk1" bg2="lt2" tx2="dk2" accent1="accent1" accent2="accent2" accent3="accent3" accent4="accent4" accent5="accent5" accent6="accent6" hlink="hlink" folHlink="folHlink"/>
  <p:sldLayoutIdLst>
    <p:sldLayoutId id="2147484497" r:id="rId1"/>
    <p:sldLayoutId id="2147484498" r:id="rId2"/>
    <p:sldLayoutId id="2147484499" r:id="rId3"/>
    <p:sldLayoutId id="2147484500" r:id="rId4"/>
    <p:sldLayoutId id="2147484501" r:id="rId5"/>
    <p:sldLayoutId id="2147484502" r:id="rId6"/>
    <p:sldLayoutId id="2147484503" r:id="rId7"/>
    <p:sldLayoutId id="2147484504" r:id="rId8"/>
    <p:sldLayoutId id="2147484505" r:id="rId9"/>
    <p:sldLayoutId id="2147484506" r:id="rId10"/>
    <p:sldLayoutId id="2147484507" r:id="rId11"/>
    <p:sldLayoutId id="2147484508" r:id="rId12"/>
    <p:sldLayoutId id="2147484509" r:id="rId13"/>
  </p:sldLayoutIdLst>
  <p:hf hdr="0" ftr="0" dt="0"/>
  <p:txStyles>
    <p:titleStyle>
      <a:lvl1pPr algn="l" defTabSz="914400" rtl="0" eaLnBrk="1" latinLnBrk="0" hangingPunct="1">
        <a:lnSpc>
          <a:spcPct val="90000"/>
        </a:lnSpc>
        <a:spcBef>
          <a:spcPct val="0"/>
        </a:spcBef>
        <a:buNone/>
        <a:defRPr sz="3200" b="0" i="0" kern="1200">
          <a:solidFill>
            <a:schemeClr val="tx1"/>
          </a:solidFill>
          <a:latin typeface="Univers Light" panose="020B0403020202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FEFFFF"/>
        </a:buClr>
        <a:buSzPct val="80000"/>
        <a:buFont typeface="Wingdings" pitchFamily="2" charset="2"/>
        <a:buChar char="§"/>
        <a:defRPr lang="en-US" sz="2299" b="0" i="0" kern="1200" smtClean="0">
          <a:solidFill>
            <a:schemeClr val="tx1"/>
          </a:solidFill>
          <a:latin typeface="Univers Light" panose="020B0503020202020204" pitchFamily="34" charset="0"/>
          <a:ea typeface="+mn-ea"/>
          <a:cs typeface="+mn-cs"/>
        </a:defRPr>
      </a:lvl1pPr>
      <a:lvl2pPr marL="747713" indent="-169863" algn="l" defTabSz="914400" rtl="0" eaLnBrk="1" latinLnBrk="0" hangingPunct="1">
        <a:lnSpc>
          <a:spcPct val="90000"/>
        </a:lnSpc>
        <a:spcBef>
          <a:spcPts val="500"/>
        </a:spcBef>
        <a:buClr>
          <a:srgbClr val="FEFFFF"/>
        </a:buClr>
        <a:buSzPct val="80000"/>
        <a:buFont typeface="System Font Regular"/>
        <a:buChar char="-"/>
        <a:tabLst/>
        <a:defRPr lang="en-US" sz="2000" b="0" i="0" kern="1200" smtClean="0">
          <a:solidFill>
            <a:schemeClr val="tx1"/>
          </a:solidFill>
          <a:latin typeface="Univers Light" panose="020B0503020202020204" pitchFamily="34" charset="0"/>
          <a:ea typeface="+mn-ea"/>
          <a:cs typeface="+mn-cs"/>
        </a:defRPr>
      </a:lvl2pPr>
      <a:lvl3pPr marL="1087438" indent="-169863" algn="l" defTabSz="914400" rtl="0" eaLnBrk="1" latinLnBrk="0" hangingPunct="1">
        <a:lnSpc>
          <a:spcPct val="90000"/>
        </a:lnSpc>
        <a:spcBef>
          <a:spcPts val="500"/>
        </a:spcBef>
        <a:buClr>
          <a:srgbClr val="FEFFFF"/>
        </a:buClr>
        <a:buSzPct val="80000"/>
        <a:buFont typeface="Wingdings" pitchFamily="2" charset="2"/>
        <a:buChar char="§"/>
        <a:tabLst/>
        <a:defRPr lang="en-US" sz="1800" b="0" i="0" kern="1200" smtClean="0">
          <a:solidFill>
            <a:schemeClr val="tx1"/>
          </a:solidFill>
          <a:latin typeface="Univers Light" panose="020B0503020202020204" pitchFamily="34" charset="0"/>
          <a:ea typeface="+mn-ea"/>
          <a:cs typeface="+mn-cs"/>
        </a:defRPr>
      </a:lvl3pPr>
      <a:lvl4pPr marL="1439863" indent="-171450" algn="l" defTabSz="914400" rtl="0" eaLnBrk="1" latinLnBrk="0" hangingPunct="1">
        <a:lnSpc>
          <a:spcPct val="90000"/>
        </a:lnSpc>
        <a:spcBef>
          <a:spcPts val="500"/>
        </a:spcBef>
        <a:buClr>
          <a:srgbClr val="FEFFFF"/>
        </a:buClr>
        <a:buSzPct val="80000"/>
        <a:buFont typeface="System Font Regular"/>
        <a:buChar char="-"/>
        <a:tabLst/>
        <a:defRPr lang="en-US" sz="1600" b="0" i="0" kern="1200" smtClean="0">
          <a:solidFill>
            <a:schemeClr val="tx1"/>
          </a:solidFill>
          <a:latin typeface="Univers Light" panose="020B0503020202020204" pitchFamily="34" charset="0"/>
          <a:ea typeface="+mn-ea"/>
          <a:cs typeface="+mn-cs"/>
        </a:defRPr>
      </a:lvl4pPr>
      <a:lvl5pPr marL="1779588" indent="-169863" algn="l" defTabSz="914400" rtl="0" eaLnBrk="1" latinLnBrk="0" hangingPunct="1">
        <a:lnSpc>
          <a:spcPct val="90000"/>
        </a:lnSpc>
        <a:spcBef>
          <a:spcPts val="500"/>
        </a:spcBef>
        <a:buClr>
          <a:srgbClr val="FEFFFF"/>
        </a:buClr>
        <a:buSzPct val="80000"/>
        <a:buFont typeface="Wingdings" pitchFamily="2" charset="2"/>
        <a:buChar char="§"/>
        <a:tabLst/>
        <a:defRPr lang="en-US" sz="1400" b="0" i="0" kern="1200">
          <a:solidFill>
            <a:schemeClr val="tx1"/>
          </a:solidFill>
          <a:latin typeface="Univers Ligh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2">
          <p15:clr>
            <a:srgbClr val="F26B43"/>
          </p15:clr>
        </p15:guide>
        <p15:guide id="9" pos="7464">
          <p15:clr>
            <a:srgbClr val="F26B43"/>
          </p15:clr>
        </p15:guide>
        <p15:guide id="14" orient="horz" pos="4128">
          <p15:clr>
            <a:srgbClr val="F26B43"/>
          </p15:clr>
        </p15:guide>
        <p15:guide id="15" orient="horz" pos="360">
          <p15:clr>
            <a:srgbClr val="F26B43"/>
          </p15:clr>
        </p15:guide>
        <p15:guide id="17" orient="horz" pos="1296">
          <p15:clr>
            <a:srgbClr val="F26B43"/>
          </p15:clr>
        </p15:guide>
      </p15:sldGuideLst>
    </p:ext>
  </p:extLst>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E5F6D29F-E789-309A-A10F-5195F5FEAAC8}"/>
              </a:ext>
            </a:extLst>
          </p:cNvPr>
          <p:cNvGraphicFramePr>
            <a:graphicFrameLocks noChangeAspect="1"/>
          </p:cNvGraphicFramePr>
          <p:nvPr userDrawn="1">
            <p:custDataLst>
              <p:tags r:id="rId21"/>
            </p:custDataLst>
            <p:extLst>
              <p:ext uri="{D42A27DB-BD31-4B8C-83A1-F6EECF244321}">
                <p14:modId xmlns:p14="http://schemas.microsoft.com/office/powerpoint/2010/main" val="2484919539"/>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22" imgW="7772400" imgH="10058400" progId="TCLayout.ActiveDocument.1">
                  <p:embed/>
                </p:oleObj>
              </mc:Choice>
              <mc:Fallback>
                <p:oleObj name="think-cell Slide" r:id="rId22" imgW="7772400" imgH="10058400" progId="TCLayout.ActiveDocument.1">
                  <p:embed/>
                  <p:pic>
                    <p:nvPicPr>
                      <p:cNvPr id="6" name="think-cell data - do not delete" hidden="1">
                        <a:extLst>
                          <a:ext uri="{FF2B5EF4-FFF2-40B4-BE49-F238E27FC236}">
                            <a16:creationId xmlns:a16="http://schemas.microsoft.com/office/drawing/2014/main" id="{E5F6D29F-E789-309A-A10F-5195F5FEAAC8}"/>
                          </a:ext>
                        </a:extLst>
                      </p:cNvPr>
                      <p:cNvPicPr/>
                      <p:nvPr/>
                    </p:nvPicPr>
                    <p:blipFill>
                      <a:blip r:embed="rId23"/>
                      <a:stretch>
                        <a:fillRect/>
                      </a:stretch>
                    </p:blipFill>
                    <p:spPr>
                      <a:xfrm>
                        <a:off x="1588" y="1588"/>
                        <a:ext cx="1227" cy="1588"/>
                      </a:xfrm>
                      <a:prstGeom prst="rect">
                        <a:avLst/>
                      </a:prstGeom>
                    </p:spPr>
                  </p:pic>
                </p:oleObj>
              </mc:Fallback>
            </mc:AlternateContent>
          </a:graphicData>
        </a:graphic>
      </p:graphicFrame>
      <p:sp>
        <p:nvSpPr>
          <p:cNvPr id="17" name="Shape">
            <a:extLst>
              <a:ext uri="{FF2B5EF4-FFF2-40B4-BE49-F238E27FC236}">
                <a16:creationId xmlns:a16="http://schemas.microsoft.com/office/drawing/2014/main" id="{6AB9E8F0-68B3-2DA8-514B-57D4C8862743}"/>
              </a:ext>
            </a:extLst>
          </p:cNvPr>
          <p:cNvSpPr/>
          <p:nvPr userDrawn="1"/>
        </p:nvSpPr>
        <p:spPr>
          <a:xfrm>
            <a:off x="-794" y="6540783"/>
            <a:ext cx="12198096" cy="31721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65"/>
                </a:lnTo>
                <a:lnTo>
                  <a:pt x="1959" y="21565"/>
                </a:lnTo>
                <a:lnTo>
                  <a:pt x="3203" y="21565"/>
                </a:lnTo>
                <a:lnTo>
                  <a:pt x="4449" y="21565"/>
                </a:lnTo>
                <a:lnTo>
                  <a:pt x="5690" y="21565"/>
                </a:lnTo>
                <a:lnTo>
                  <a:pt x="5690" y="21600"/>
                </a:lnTo>
                <a:lnTo>
                  <a:pt x="6937" y="21600"/>
                </a:lnTo>
                <a:lnTo>
                  <a:pt x="6942" y="21600"/>
                </a:lnTo>
                <a:lnTo>
                  <a:pt x="8188" y="21600"/>
                </a:lnTo>
                <a:lnTo>
                  <a:pt x="9434" y="21600"/>
                </a:lnTo>
                <a:lnTo>
                  <a:pt x="9439" y="21600"/>
                </a:lnTo>
                <a:lnTo>
                  <a:pt x="10681" y="21600"/>
                </a:lnTo>
                <a:lnTo>
                  <a:pt x="10691" y="21600"/>
                </a:lnTo>
                <a:lnTo>
                  <a:pt x="11927" y="21600"/>
                </a:lnTo>
                <a:lnTo>
                  <a:pt x="11942" y="21600"/>
                </a:lnTo>
                <a:lnTo>
                  <a:pt x="13173" y="21600"/>
                </a:lnTo>
                <a:lnTo>
                  <a:pt x="13193" y="21600"/>
                </a:lnTo>
                <a:lnTo>
                  <a:pt x="15343" y="21600"/>
                </a:lnTo>
                <a:lnTo>
                  <a:pt x="16594" y="21600"/>
                </a:lnTo>
                <a:lnTo>
                  <a:pt x="17846" y="21600"/>
                </a:lnTo>
                <a:lnTo>
                  <a:pt x="19097" y="21600"/>
                </a:lnTo>
                <a:lnTo>
                  <a:pt x="20349" y="21600"/>
                </a:lnTo>
                <a:lnTo>
                  <a:pt x="21600" y="21600"/>
                </a:lnTo>
                <a:lnTo>
                  <a:pt x="21600" y="0"/>
                </a:lnTo>
                <a:lnTo>
                  <a:pt x="20349" y="0"/>
                </a:lnTo>
                <a:lnTo>
                  <a:pt x="19097" y="0"/>
                </a:lnTo>
                <a:lnTo>
                  <a:pt x="17846" y="0"/>
                </a:lnTo>
                <a:lnTo>
                  <a:pt x="16594" y="0"/>
                </a:lnTo>
                <a:lnTo>
                  <a:pt x="15343" y="0"/>
                </a:lnTo>
                <a:lnTo>
                  <a:pt x="13193" y="0"/>
                </a:lnTo>
                <a:lnTo>
                  <a:pt x="11942" y="0"/>
                </a:lnTo>
                <a:lnTo>
                  <a:pt x="10691" y="0"/>
                </a:lnTo>
                <a:lnTo>
                  <a:pt x="9439" y="0"/>
                </a:lnTo>
                <a:lnTo>
                  <a:pt x="8188" y="0"/>
                </a:lnTo>
                <a:lnTo>
                  <a:pt x="6942" y="0"/>
                </a:lnTo>
                <a:lnTo>
                  <a:pt x="5695" y="0"/>
                </a:lnTo>
                <a:lnTo>
                  <a:pt x="5690" y="0"/>
                </a:lnTo>
                <a:lnTo>
                  <a:pt x="4449" y="0"/>
                </a:lnTo>
                <a:lnTo>
                  <a:pt x="3203" y="0"/>
                </a:lnTo>
                <a:lnTo>
                  <a:pt x="1959" y="0"/>
                </a:lnTo>
                <a:lnTo>
                  <a:pt x="0" y="0"/>
                </a:lnTo>
                <a:close/>
              </a:path>
            </a:pathLst>
          </a:custGeom>
          <a:solidFill>
            <a:srgbClr val="000000">
              <a:alpha val="9339"/>
            </a:srgbClr>
          </a:solidFill>
          <a:ln w="12700">
            <a:miter lim="400000"/>
          </a:ln>
        </p:spPr>
        <p:txBody>
          <a:bodyPr lIns="0" tIns="0" rIns="0" bIns="0" anchor="ctr"/>
          <a:lstStyle/>
          <a:p>
            <a:pPr defTabSz="228475"/>
            <a:endParaRPr sz="600">
              <a:solidFill>
                <a:prstClr val="black"/>
              </a:solidFill>
              <a:latin typeface="Univers Light" panose="020B0403020202020204" pitchFamily="34" charset="0"/>
            </a:endParaRPr>
          </a:p>
        </p:txBody>
      </p:sp>
      <p:sp>
        <p:nvSpPr>
          <p:cNvPr id="18" name="Line">
            <a:extLst>
              <a:ext uri="{FF2B5EF4-FFF2-40B4-BE49-F238E27FC236}">
                <a16:creationId xmlns:a16="http://schemas.microsoft.com/office/drawing/2014/main" id="{BB85C95D-E555-2384-539D-9847851B77D6}"/>
              </a:ext>
            </a:extLst>
          </p:cNvPr>
          <p:cNvSpPr/>
          <p:nvPr userDrawn="1"/>
        </p:nvSpPr>
        <p:spPr>
          <a:xfrm flipV="1">
            <a:off x="11446329" y="6638556"/>
            <a:ext cx="0" cy="121675"/>
          </a:xfrm>
          <a:prstGeom prst="line">
            <a:avLst/>
          </a:prstGeom>
          <a:ln w="25400">
            <a:solidFill>
              <a:srgbClr val="7F7F7F">
                <a:alpha val="30643"/>
              </a:srgbClr>
            </a:solidFill>
            <a:miter lim="400000"/>
          </a:ln>
        </p:spPr>
        <p:txBody>
          <a:bodyPr lIns="25390" tIns="25390" rIns="25390" bIns="25390" anchor="ctr"/>
          <a:lstStyle/>
          <a:p>
            <a:pPr defTabSz="228475">
              <a:defRPr sz="4000">
                <a:solidFill>
                  <a:srgbClr val="FFFFFF"/>
                </a:solidFill>
                <a:effectLst>
                  <a:outerShdw blurRad="38100" dist="12700" dir="5400000" rotWithShape="0">
                    <a:srgbClr val="000000">
                      <a:alpha val="50000"/>
                    </a:srgbClr>
                  </a:outerShdw>
                </a:effectLst>
              </a:defRPr>
            </a:pPr>
            <a:endParaRPr sz="1999">
              <a:solidFill>
                <a:srgbClr val="FFFFFF"/>
              </a:solidFill>
              <a:effectLst>
                <a:outerShdw blurRad="38100" dist="12700" dir="5400000" rotWithShape="0">
                  <a:srgbClr val="000000">
                    <a:alpha val="50000"/>
                  </a:srgbClr>
                </a:outerShdw>
              </a:effectLst>
              <a:latin typeface="Univers Light" panose="020B0403020202020204" pitchFamily="34" charset="0"/>
            </a:endParaRPr>
          </a:p>
        </p:txBody>
      </p:sp>
      <p:sp>
        <p:nvSpPr>
          <p:cNvPr id="21" name="Shape">
            <a:extLst>
              <a:ext uri="{FF2B5EF4-FFF2-40B4-BE49-F238E27FC236}">
                <a16:creationId xmlns:a16="http://schemas.microsoft.com/office/drawing/2014/main" id="{BE1C1E5E-B1FB-7186-ED37-DFB31D08E453}"/>
              </a:ext>
            </a:extLst>
          </p:cNvPr>
          <p:cNvSpPr/>
          <p:nvPr userDrawn="1"/>
        </p:nvSpPr>
        <p:spPr>
          <a:xfrm>
            <a:off x="10407192" y="6618423"/>
            <a:ext cx="880747" cy="155544"/>
          </a:xfrm>
          <a:custGeom>
            <a:avLst/>
            <a:gdLst/>
            <a:ahLst/>
            <a:cxnLst>
              <a:cxn ang="0">
                <a:pos x="wd2" y="hd2"/>
              </a:cxn>
              <a:cxn ang="5400000">
                <a:pos x="wd2" y="hd2"/>
              </a:cxn>
              <a:cxn ang="10800000">
                <a:pos x="wd2" y="hd2"/>
              </a:cxn>
              <a:cxn ang="16200000">
                <a:pos x="wd2" y="hd2"/>
              </a:cxn>
            </a:cxnLst>
            <a:rect l="0" t="0" r="r" b="b"/>
            <a:pathLst>
              <a:path w="21600" h="21600" extrusionOk="0">
                <a:moveTo>
                  <a:pt x="10009" y="0"/>
                </a:moveTo>
                <a:cubicBezTo>
                  <a:pt x="10009" y="99"/>
                  <a:pt x="10007" y="892"/>
                  <a:pt x="10001" y="1487"/>
                </a:cubicBezTo>
                <a:cubicBezTo>
                  <a:pt x="9996" y="2086"/>
                  <a:pt x="9988" y="2589"/>
                  <a:pt x="9977" y="2990"/>
                </a:cubicBezTo>
                <a:cubicBezTo>
                  <a:pt x="9963" y="3718"/>
                  <a:pt x="9935" y="4199"/>
                  <a:pt x="9894" y="4430"/>
                </a:cubicBezTo>
                <a:cubicBezTo>
                  <a:pt x="9852" y="4665"/>
                  <a:pt x="9770" y="4801"/>
                  <a:pt x="9645" y="4839"/>
                </a:cubicBezTo>
                <a:cubicBezTo>
                  <a:pt x="9595" y="4862"/>
                  <a:pt x="9522" y="4876"/>
                  <a:pt x="9426" y="4884"/>
                </a:cubicBezTo>
                <a:cubicBezTo>
                  <a:pt x="9371" y="4891"/>
                  <a:pt x="9384" y="4896"/>
                  <a:pt x="9344" y="4896"/>
                </a:cubicBezTo>
                <a:lnTo>
                  <a:pt x="9344" y="6855"/>
                </a:lnTo>
                <a:lnTo>
                  <a:pt x="9940" y="6855"/>
                </a:lnTo>
                <a:lnTo>
                  <a:pt x="9940" y="9573"/>
                </a:lnTo>
                <a:lnTo>
                  <a:pt x="9940" y="9573"/>
                </a:lnTo>
                <a:lnTo>
                  <a:pt x="9940" y="17585"/>
                </a:lnTo>
                <a:cubicBezTo>
                  <a:pt x="9940" y="19936"/>
                  <a:pt x="10178" y="21278"/>
                  <a:pt x="10593" y="21278"/>
                </a:cubicBezTo>
                <a:lnTo>
                  <a:pt x="11307" y="21278"/>
                </a:lnTo>
                <a:lnTo>
                  <a:pt x="11307" y="19061"/>
                </a:lnTo>
                <a:lnTo>
                  <a:pt x="10806" y="19044"/>
                </a:lnTo>
                <a:cubicBezTo>
                  <a:pt x="10610" y="19044"/>
                  <a:pt x="10539" y="18642"/>
                  <a:pt x="10539" y="17531"/>
                </a:cubicBezTo>
                <a:lnTo>
                  <a:pt x="10539" y="6855"/>
                </a:lnTo>
                <a:lnTo>
                  <a:pt x="11307" y="6855"/>
                </a:lnTo>
                <a:lnTo>
                  <a:pt x="11307" y="4463"/>
                </a:lnTo>
                <a:lnTo>
                  <a:pt x="10539" y="4463"/>
                </a:lnTo>
                <a:lnTo>
                  <a:pt x="10539" y="0"/>
                </a:lnTo>
                <a:lnTo>
                  <a:pt x="10009" y="0"/>
                </a:lnTo>
                <a:close/>
                <a:moveTo>
                  <a:pt x="20302" y="0"/>
                </a:moveTo>
                <a:cubicBezTo>
                  <a:pt x="20302" y="99"/>
                  <a:pt x="20299" y="892"/>
                  <a:pt x="20294" y="1487"/>
                </a:cubicBezTo>
                <a:cubicBezTo>
                  <a:pt x="20289" y="2086"/>
                  <a:pt x="20281" y="2589"/>
                  <a:pt x="20270" y="2990"/>
                </a:cubicBezTo>
                <a:cubicBezTo>
                  <a:pt x="20255" y="3718"/>
                  <a:pt x="20228" y="4199"/>
                  <a:pt x="20187" y="4430"/>
                </a:cubicBezTo>
                <a:cubicBezTo>
                  <a:pt x="20146" y="4665"/>
                  <a:pt x="20063" y="4801"/>
                  <a:pt x="19938" y="4839"/>
                </a:cubicBezTo>
                <a:cubicBezTo>
                  <a:pt x="19888" y="4862"/>
                  <a:pt x="19815" y="4876"/>
                  <a:pt x="19719" y="4884"/>
                </a:cubicBezTo>
                <a:cubicBezTo>
                  <a:pt x="19664" y="4891"/>
                  <a:pt x="19677" y="4896"/>
                  <a:pt x="19638" y="4896"/>
                </a:cubicBezTo>
                <a:lnTo>
                  <a:pt x="19638" y="6855"/>
                </a:lnTo>
                <a:lnTo>
                  <a:pt x="20233" y="6855"/>
                </a:lnTo>
                <a:lnTo>
                  <a:pt x="20233" y="9573"/>
                </a:lnTo>
                <a:lnTo>
                  <a:pt x="20233" y="9573"/>
                </a:lnTo>
                <a:lnTo>
                  <a:pt x="20233" y="17585"/>
                </a:lnTo>
                <a:cubicBezTo>
                  <a:pt x="20233" y="19936"/>
                  <a:pt x="20471" y="21278"/>
                  <a:pt x="20886" y="21278"/>
                </a:cubicBezTo>
                <a:lnTo>
                  <a:pt x="21600" y="21278"/>
                </a:lnTo>
                <a:lnTo>
                  <a:pt x="21600" y="19061"/>
                </a:lnTo>
                <a:lnTo>
                  <a:pt x="21099" y="19044"/>
                </a:lnTo>
                <a:cubicBezTo>
                  <a:pt x="20903" y="19044"/>
                  <a:pt x="20832" y="18642"/>
                  <a:pt x="20832" y="17531"/>
                </a:cubicBezTo>
                <a:lnTo>
                  <a:pt x="20832" y="6855"/>
                </a:lnTo>
                <a:lnTo>
                  <a:pt x="21600" y="6855"/>
                </a:lnTo>
                <a:lnTo>
                  <a:pt x="21600" y="4463"/>
                </a:lnTo>
                <a:lnTo>
                  <a:pt x="20832" y="4463"/>
                </a:lnTo>
                <a:lnTo>
                  <a:pt x="20832" y="0"/>
                </a:lnTo>
                <a:lnTo>
                  <a:pt x="20302" y="0"/>
                </a:lnTo>
                <a:close/>
                <a:moveTo>
                  <a:pt x="1492" y="4127"/>
                </a:moveTo>
                <a:cubicBezTo>
                  <a:pt x="668" y="4127"/>
                  <a:pt x="0" y="7722"/>
                  <a:pt x="0" y="12864"/>
                </a:cubicBezTo>
                <a:cubicBezTo>
                  <a:pt x="0" y="18005"/>
                  <a:pt x="668" y="21600"/>
                  <a:pt x="1492" y="21600"/>
                </a:cubicBezTo>
                <a:cubicBezTo>
                  <a:pt x="2326" y="21600"/>
                  <a:pt x="2981" y="18005"/>
                  <a:pt x="2981" y="12864"/>
                </a:cubicBezTo>
                <a:cubicBezTo>
                  <a:pt x="2981" y="7722"/>
                  <a:pt x="2320" y="4127"/>
                  <a:pt x="1492" y="4127"/>
                </a:cubicBezTo>
                <a:close/>
                <a:moveTo>
                  <a:pt x="5029" y="4127"/>
                </a:moveTo>
                <a:cubicBezTo>
                  <a:pt x="4441" y="4127"/>
                  <a:pt x="4082" y="6042"/>
                  <a:pt x="3914" y="9671"/>
                </a:cubicBezTo>
                <a:lnTo>
                  <a:pt x="3914" y="4463"/>
                </a:lnTo>
                <a:lnTo>
                  <a:pt x="3354" y="4463"/>
                </a:lnTo>
                <a:lnTo>
                  <a:pt x="3354" y="21278"/>
                </a:lnTo>
                <a:lnTo>
                  <a:pt x="3969" y="21278"/>
                </a:lnTo>
                <a:lnTo>
                  <a:pt x="3969" y="11637"/>
                </a:lnTo>
                <a:cubicBezTo>
                  <a:pt x="3969" y="9722"/>
                  <a:pt x="4194" y="7017"/>
                  <a:pt x="4740" y="7017"/>
                </a:cubicBezTo>
                <a:cubicBezTo>
                  <a:pt x="5151" y="7017"/>
                  <a:pt x="5359" y="8780"/>
                  <a:pt x="5359" y="11015"/>
                </a:cubicBezTo>
                <a:lnTo>
                  <a:pt x="5359" y="21278"/>
                </a:lnTo>
                <a:lnTo>
                  <a:pt x="5974" y="21278"/>
                </a:lnTo>
                <a:lnTo>
                  <a:pt x="5974" y="9739"/>
                </a:lnTo>
                <a:cubicBezTo>
                  <a:pt x="5974" y="5993"/>
                  <a:pt x="5559" y="4127"/>
                  <a:pt x="5029" y="4127"/>
                </a:cubicBezTo>
                <a:close/>
                <a:moveTo>
                  <a:pt x="7817" y="4127"/>
                </a:moveTo>
                <a:cubicBezTo>
                  <a:pt x="6966" y="4127"/>
                  <a:pt x="6364" y="7654"/>
                  <a:pt x="6364" y="12998"/>
                </a:cubicBezTo>
                <a:cubicBezTo>
                  <a:pt x="6364" y="17854"/>
                  <a:pt x="6868" y="21600"/>
                  <a:pt x="7835" y="21600"/>
                </a:cubicBezTo>
                <a:cubicBezTo>
                  <a:pt x="8752" y="21600"/>
                  <a:pt x="9182" y="18234"/>
                  <a:pt x="9208" y="15227"/>
                </a:cubicBezTo>
                <a:lnTo>
                  <a:pt x="8580" y="15227"/>
                </a:lnTo>
                <a:cubicBezTo>
                  <a:pt x="8535" y="17646"/>
                  <a:pt x="8360" y="19131"/>
                  <a:pt x="7841" y="19131"/>
                </a:cubicBezTo>
                <a:cubicBezTo>
                  <a:pt x="7322" y="19131"/>
                  <a:pt x="7049" y="16846"/>
                  <a:pt x="7049" y="13066"/>
                </a:cubicBezTo>
                <a:lnTo>
                  <a:pt x="7049" y="12763"/>
                </a:lnTo>
                <a:lnTo>
                  <a:pt x="9226" y="12763"/>
                </a:lnTo>
                <a:cubicBezTo>
                  <a:pt x="9208" y="7453"/>
                  <a:pt x="8731" y="4127"/>
                  <a:pt x="7817" y="4127"/>
                </a:cubicBezTo>
                <a:close/>
                <a:moveTo>
                  <a:pt x="18199" y="4137"/>
                </a:moveTo>
                <a:cubicBezTo>
                  <a:pt x="17553" y="4137"/>
                  <a:pt x="17102" y="5916"/>
                  <a:pt x="17102" y="9039"/>
                </a:cubicBezTo>
                <a:cubicBezTo>
                  <a:pt x="17102" y="15321"/>
                  <a:pt x="18863" y="12568"/>
                  <a:pt x="18863" y="16660"/>
                </a:cubicBezTo>
                <a:cubicBezTo>
                  <a:pt x="18863" y="18039"/>
                  <a:pt x="18632" y="18913"/>
                  <a:pt x="18282" y="18913"/>
                </a:cubicBezTo>
                <a:cubicBezTo>
                  <a:pt x="17888" y="18913"/>
                  <a:pt x="17655" y="17948"/>
                  <a:pt x="17613" y="16470"/>
                </a:cubicBezTo>
                <a:lnTo>
                  <a:pt x="17003" y="16470"/>
                </a:lnTo>
                <a:cubicBezTo>
                  <a:pt x="17039" y="19560"/>
                  <a:pt x="17537" y="21600"/>
                  <a:pt x="18282" y="21600"/>
                </a:cubicBezTo>
                <a:cubicBezTo>
                  <a:pt x="18946" y="21600"/>
                  <a:pt x="19444" y="19818"/>
                  <a:pt x="19444" y="16493"/>
                </a:cubicBezTo>
                <a:cubicBezTo>
                  <a:pt x="19444" y="10213"/>
                  <a:pt x="17683" y="12936"/>
                  <a:pt x="17683" y="8870"/>
                </a:cubicBezTo>
                <a:cubicBezTo>
                  <a:pt x="17683" y="7631"/>
                  <a:pt x="17891" y="6822"/>
                  <a:pt x="18199" y="6822"/>
                </a:cubicBezTo>
                <a:cubicBezTo>
                  <a:pt x="18561" y="6822"/>
                  <a:pt x="18760" y="7727"/>
                  <a:pt x="18784" y="9171"/>
                </a:cubicBezTo>
                <a:lnTo>
                  <a:pt x="19390" y="9171"/>
                </a:lnTo>
                <a:cubicBezTo>
                  <a:pt x="19378" y="6184"/>
                  <a:pt x="18934" y="4137"/>
                  <a:pt x="18199" y="4137"/>
                </a:cubicBezTo>
                <a:close/>
                <a:moveTo>
                  <a:pt x="11815" y="4461"/>
                </a:moveTo>
                <a:lnTo>
                  <a:pt x="11815" y="21276"/>
                </a:lnTo>
                <a:lnTo>
                  <a:pt x="12426" y="21276"/>
                </a:lnTo>
                <a:lnTo>
                  <a:pt x="12426" y="13672"/>
                </a:lnTo>
                <a:cubicBezTo>
                  <a:pt x="12426" y="13086"/>
                  <a:pt x="12433" y="12500"/>
                  <a:pt x="12451" y="11922"/>
                </a:cubicBezTo>
                <a:cubicBezTo>
                  <a:pt x="12541" y="8873"/>
                  <a:pt x="12819" y="7815"/>
                  <a:pt x="13253" y="7815"/>
                </a:cubicBezTo>
                <a:cubicBezTo>
                  <a:pt x="13325" y="7815"/>
                  <a:pt x="13405" y="7850"/>
                  <a:pt x="13611" y="7916"/>
                </a:cubicBezTo>
                <a:lnTo>
                  <a:pt x="13611" y="7519"/>
                </a:lnTo>
                <a:lnTo>
                  <a:pt x="13611" y="4463"/>
                </a:lnTo>
                <a:lnTo>
                  <a:pt x="13188" y="4463"/>
                </a:lnTo>
                <a:cubicBezTo>
                  <a:pt x="12921" y="4463"/>
                  <a:pt x="12698" y="5361"/>
                  <a:pt x="12580" y="6714"/>
                </a:cubicBezTo>
                <a:lnTo>
                  <a:pt x="12580" y="6716"/>
                </a:lnTo>
                <a:cubicBezTo>
                  <a:pt x="12488" y="7619"/>
                  <a:pt x="12377" y="9663"/>
                  <a:pt x="12373" y="9737"/>
                </a:cubicBezTo>
                <a:lnTo>
                  <a:pt x="12373" y="4461"/>
                </a:lnTo>
                <a:lnTo>
                  <a:pt x="11815" y="4461"/>
                </a:lnTo>
                <a:close/>
                <a:moveTo>
                  <a:pt x="14008" y="4463"/>
                </a:moveTo>
                <a:lnTo>
                  <a:pt x="14008" y="15988"/>
                </a:lnTo>
                <a:cubicBezTo>
                  <a:pt x="14008" y="19735"/>
                  <a:pt x="14411" y="21600"/>
                  <a:pt x="14927" y="21600"/>
                </a:cubicBezTo>
                <a:cubicBezTo>
                  <a:pt x="15500" y="21600"/>
                  <a:pt x="15850" y="19685"/>
                  <a:pt x="15986" y="16056"/>
                </a:cubicBezTo>
                <a:lnTo>
                  <a:pt x="15986" y="21278"/>
                </a:lnTo>
                <a:lnTo>
                  <a:pt x="16571" y="21278"/>
                </a:lnTo>
                <a:lnTo>
                  <a:pt x="16571" y="4463"/>
                </a:lnTo>
                <a:lnTo>
                  <a:pt x="15960" y="4463"/>
                </a:lnTo>
                <a:lnTo>
                  <a:pt x="15960" y="14090"/>
                </a:lnTo>
                <a:cubicBezTo>
                  <a:pt x="15960" y="16005"/>
                  <a:pt x="15740" y="18711"/>
                  <a:pt x="15209" y="18711"/>
                </a:cubicBezTo>
                <a:cubicBezTo>
                  <a:pt x="14809" y="18711"/>
                  <a:pt x="14619" y="16947"/>
                  <a:pt x="14619" y="14712"/>
                </a:cubicBezTo>
                <a:lnTo>
                  <a:pt x="14619" y="4463"/>
                </a:lnTo>
                <a:lnTo>
                  <a:pt x="14008" y="4463"/>
                </a:lnTo>
                <a:close/>
                <a:moveTo>
                  <a:pt x="1498" y="6411"/>
                </a:moveTo>
                <a:cubicBezTo>
                  <a:pt x="1993" y="6411"/>
                  <a:pt x="2299" y="8596"/>
                  <a:pt x="2299" y="12864"/>
                </a:cubicBezTo>
                <a:cubicBezTo>
                  <a:pt x="2299" y="16846"/>
                  <a:pt x="1993" y="19281"/>
                  <a:pt x="1498" y="19281"/>
                </a:cubicBezTo>
                <a:cubicBezTo>
                  <a:pt x="1006" y="19281"/>
                  <a:pt x="682" y="16846"/>
                  <a:pt x="682" y="12864"/>
                </a:cubicBezTo>
                <a:cubicBezTo>
                  <a:pt x="682" y="8596"/>
                  <a:pt x="1006" y="6411"/>
                  <a:pt x="1498" y="6411"/>
                </a:cubicBezTo>
                <a:close/>
                <a:moveTo>
                  <a:pt x="7823" y="6596"/>
                </a:moveTo>
                <a:cubicBezTo>
                  <a:pt x="8313" y="6596"/>
                  <a:pt x="8530" y="8704"/>
                  <a:pt x="8549" y="10926"/>
                </a:cubicBezTo>
                <a:lnTo>
                  <a:pt x="7078" y="10926"/>
                </a:lnTo>
                <a:cubicBezTo>
                  <a:pt x="7154" y="8079"/>
                  <a:pt x="7412" y="6596"/>
                  <a:pt x="7823" y="6596"/>
                </a:cubicBezTo>
                <a:close/>
              </a:path>
            </a:pathLst>
          </a:custGeom>
          <a:solidFill>
            <a:srgbClr val="55A05E"/>
          </a:solidFill>
          <a:ln w="12700">
            <a:miter lim="400000"/>
          </a:ln>
        </p:spPr>
        <p:txBody>
          <a:bodyPr lIns="0" tIns="0" rIns="0" bIns="0" anchor="ctr"/>
          <a:lstStyle/>
          <a:p>
            <a:pPr algn="l" defTabSz="228509">
              <a:defRPr sz="1200"/>
            </a:pPr>
            <a:endParaRPr sz="600">
              <a:latin typeface="Univers Light" panose="020B0403020202020204" pitchFamily="34" charset="0"/>
            </a:endParaRPr>
          </a:p>
        </p:txBody>
      </p:sp>
      <p:sp>
        <p:nvSpPr>
          <p:cNvPr id="23" name="Title Placeholder 22">
            <a:extLst>
              <a:ext uri="{FF2B5EF4-FFF2-40B4-BE49-F238E27FC236}">
                <a16:creationId xmlns:a16="http://schemas.microsoft.com/office/drawing/2014/main" id="{B7A93C7C-1D69-C361-FB97-48547BEB8CB2}"/>
              </a:ext>
            </a:extLst>
          </p:cNvPr>
          <p:cNvSpPr>
            <a:spLocks noGrp="1"/>
          </p:cNvSpPr>
          <p:nvPr>
            <p:ph type="title"/>
          </p:nvPr>
        </p:nvSpPr>
        <p:spPr>
          <a:xfrm>
            <a:off x="304800" y="576072"/>
            <a:ext cx="11544300" cy="638176"/>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31E1775B-3730-886F-FCC5-82C9BC9F5B11}"/>
              </a:ext>
            </a:extLst>
          </p:cNvPr>
          <p:cNvSpPr>
            <a:spLocks noGrp="1"/>
          </p:cNvSpPr>
          <p:nvPr>
            <p:ph type="body" idx="1"/>
          </p:nvPr>
        </p:nvSpPr>
        <p:spPr>
          <a:xfrm>
            <a:off x="304800" y="2057400"/>
            <a:ext cx="11544300" cy="436591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 2022 OneTrust, LLC. All Rights Reserved.">
            <a:extLst>
              <a:ext uri="{FF2B5EF4-FFF2-40B4-BE49-F238E27FC236}">
                <a16:creationId xmlns:a16="http://schemas.microsoft.com/office/drawing/2014/main" id="{47598685-EDD1-748B-6D7F-54FD4F081B70}"/>
              </a:ext>
            </a:extLst>
          </p:cNvPr>
          <p:cNvSpPr txBox="1"/>
          <p:nvPr userDrawn="1"/>
        </p:nvSpPr>
        <p:spPr>
          <a:xfrm>
            <a:off x="323141" y="6589118"/>
            <a:ext cx="3169804" cy="22055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25390" tIns="25390" rIns="25390" bIns="25390" anchor="ctr">
            <a:spAutoFit/>
          </a:bodyPr>
          <a:lstStyle>
            <a:defPPr>
              <a:defRPr lang="en-US"/>
            </a:defPPr>
            <a:lvl1pPr marR="0" lvl="0" indent="0" defTabSz="457200" fontAlgn="auto">
              <a:lnSpc>
                <a:spcPct val="100000"/>
              </a:lnSpc>
              <a:spcBef>
                <a:spcPts val="0"/>
              </a:spcBef>
              <a:spcAft>
                <a:spcPts val="0"/>
              </a:spcAft>
              <a:buClrTx/>
              <a:buSzTx/>
              <a:buFontTx/>
              <a:buNone/>
              <a:tabLst/>
              <a:defRPr kumimoji="0" sz="1100" b="0" i="0" u="none" strike="noStrike" kern="0" cap="none" spc="0" normalizeH="0" baseline="0">
                <a:ln>
                  <a:noFill/>
                </a:ln>
                <a:solidFill>
                  <a:srgbClr val="7F7F7F"/>
                </a:solidFill>
                <a:effectLst/>
                <a:uLnTx/>
                <a:uFillTx/>
                <a:latin typeface="Univers Light"/>
                <a:ea typeface="Univers Light"/>
                <a:cs typeface="Univers Light"/>
              </a:defRPr>
            </a:lvl1pPr>
          </a:lstStyle>
          <a:p>
            <a:pPr lvl="0"/>
            <a:r>
              <a:rPr noProof="0">
                <a:sym typeface="Univers Light"/>
              </a:rPr>
              <a:t>© 2022 OneTrust, LLC</a:t>
            </a:r>
          </a:p>
        </p:txBody>
      </p:sp>
      <p:sp>
        <p:nvSpPr>
          <p:cNvPr id="4" name="TextBox 3">
            <a:extLst>
              <a:ext uri="{FF2B5EF4-FFF2-40B4-BE49-F238E27FC236}">
                <a16:creationId xmlns:a16="http://schemas.microsoft.com/office/drawing/2014/main" id="{B122CBA5-96DE-0425-EFE7-F599AE8FCD54}"/>
              </a:ext>
            </a:extLst>
          </p:cNvPr>
          <p:cNvSpPr txBox="1"/>
          <p:nvPr userDrawn="1"/>
        </p:nvSpPr>
        <p:spPr>
          <a:xfrm>
            <a:off x="11482434" y="6573084"/>
            <a:ext cx="509097" cy="246221"/>
          </a:xfrm>
          <a:prstGeom prst="rect">
            <a:avLst/>
          </a:prstGeom>
          <a:noFill/>
        </p:spPr>
        <p:txBody>
          <a:bodyPr wrap="square"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BB37B-1DAA-4640-8D79-39B1F1745DE7}" type="slidenum">
              <a:rPr lang="en-US" sz="1300" smtClean="0">
                <a:solidFill>
                  <a:schemeClr val="bg2">
                    <a:lumMod val="50000"/>
                  </a:schemeClr>
                </a:solidFill>
                <a:latin typeface="+mn-lt"/>
                <a:ea typeface="Open Sans Light" panose="020B0306030504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a:t>
            </a:fld>
            <a:endParaRPr lang="en-US" sz="1300">
              <a:solidFill>
                <a:schemeClr val="bg2">
                  <a:lumMod val="50000"/>
                </a:schemeClr>
              </a:solidFill>
              <a:latin typeface="+mn-lt"/>
              <a:ea typeface="Open Sans Light" panose="020B0306030504020204" pitchFamily="34" charset="0"/>
              <a:cs typeface="Arial" panose="020B0604020202020204" pitchFamily="34" charset="0"/>
            </a:endParaRPr>
          </a:p>
        </p:txBody>
      </p:sp>
    </p:spTree>
    <p:extLst>
      <p:ext uri="{BB962C8B-B14F-4D97-AF65-F5344CB8AC3E}">
        <p14:creationId xmlns:p14="http://schemas.microsoft.com/office/powerpoint/2010/main" val="1949640396"/>
      </p:ext>
    </p:extLst>
  </p:cSld>
  <p:clrMap bg1="lt1" tx1="dk1" bg2="lt2" tx2="dk2" accent1="accent1" accent2="accent2" accent3="accent3" accent4="accent4" accent5="accent5" accent6="accent6" hlink="hlink" folHlink="folHlink"/>
  <p:sldLayoutIdLst>
    <p:sldLayoutId id="2147484512" r:id="rId1"/>
    <p:sldLayoutId id="2147484513" r:id="rId2"/>
    <p:sldLayoutId id="2147484514" r:id="rId3"/>
    <p:sldLayoutId id="2147484515" r:id="rId4"/>
    <p:sldLayoutId id="2147484516" r:id="rId5"/>
    <p:sldLayoutId id="2147484517" r:id="rId6"/>
    <p:sldLayoutId id="2147484518" r:id="rId7"/>
    <p:sldLayoutId id="2147484519" r:id="rId8"/>
    <p:sldLayoutId id="2147484520" r:id="rId9"/>
    <p:sldLayoutId id="2147484521" r:id="rId10"/>
    <p:sldLayoutId id="2147484522" r:id="rId11"/>
    <p:sldLayoutId id="2147484523" r:id="rId12"/>
    <p:sldLayoutId id="2147484524" r:id="rId13"/>
    <p:sldLayoutId id="2147484525" r:id="rId14"/>
    <p:sldLayoutId id="2147484526" r:id="rId15"/>
    <p:sldLayoutId id="2147484527" r:id="rId16"/>
    <p:sldLayoutId id="2147484528" r:id="rId17"/>
    <p:sldLayoutId id="2147484529" r:id="rId18"/>
    <p:sldLayoutId id="2147484530" r:id="rId19"/>
  </p:sldLayoutIdLst>
  <p:hf hdr="0" ftr="0" dt="0"/>
  <p:txStyles>
    <p:titleStyle>
      <a:lvl1pPr algn="l" defTabSz="914400" rtl="0" eaLnBrk="1" latinLnBrk="0" hangingPunct="1">
        <a:lnSpc>
          <a:spcPct val="90000"/>
        </a:lnSpc>
        <a:spcBef>
          <a:spcPct val="0"/>
        </a:spcBef>
        <a:buNone/>
        <a:defRPr sz="3200" b="0" i="0" kern="1200">
          <a:solidFill>
            <a:srgbClr val="1E2D25"/>
          </a:solidFill>
          <a:latin typeface="Univers Light" panose="020B0403020202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101614"/>
        </a:buClr>
        <a:buSzPct val="80000"/>
        <a:buFont typeface="Wingdings" pitchFamily="2" charset="2"/>
        <a:buChar char="§"/>
        <a:defRPr lang="en-US" sz="2299" b="0" i="0" kern="1200" smtClean="0">
          <a:solidFill>
            <a:srgbClr val="101614"/>
          </a:solidFill>
          <a:latin typeface="Univers Light" panose="020B0503020202020204" pitchFamily="34" charset="0"/>
          <a:ea typeface="+mn-ea"/>
          <a:cs typeface="+mn-cs"/>
        </a:defRPr>
      </a:lvl1pPr>
      <a:lvl2pPr marL="520700" indent="-169863" algn="l" defTabSz="914400" rtl="0" eaLnBrk="1" latinLnBrk="0" hangingPunct="1">
        <a:lnSpc>
          <a:spcPct val="90000"/>
        </a:lnSpc>
        <a:spcBef>
          <a:spcPts val="500"/>
        </a:spcBef>
        <a:buClr>
          <a:srgbClr val="101614"/>
        </a:buClr>
        <a:buSzPct val="80000"/>
        <a:buFont typeface="System Font Regular"/>
        <a:buChar char="-"/>
        <a:tabLst/>
        <a:defRPr lang="en-US" sz="2000" b="0" i="0" kern="1200" smtClean="0">
          <a:solidFill>
            <a:srgbClr val="101614"/>
          </a:solidFill>
          <a:latin typeface="Univers Light" panose="020B0503020202020204" pitchFamily="34" charset="0"/>
          <a:ea typeface="+mn-ea"/>
          <a:cs typeface="+mn-cs"/>
        </a:defRPr>
      </a:lvl2pPr>
      <a:lvl3pPr marL="860425" indent="-169863" algn="l" defTabSz="914400" rtl="0" eaLnBrk="1" latinLnBrk="0" hangingPunct="1">
        <a:lnSpc>
          <a:spcPct val="90000"/>
        </a:lnSpc>
        <a:spcBef>
          <a:spcPts val="500"/>
        </a:spcBef>
        <a:buClr>
          <a:srgbClr val="101614"/>
        </a:buClr>
        <a:buSzPct val="80000"/>
        <a:buFont typeface="Wingdings" pitchFamily="2" charset="2"/>
        <a:buChar char="§"/>
        <a:tabLst/>
        <a:defRPr lang="en-US" sz="1800" b="0" i="0" kern="1200" smtClean="0">
          <a:solidFill>
            <a:srgbClr val="101614"/>
          </a:solidFill>
          <a:latin typeface="Univers Light" panose="020B0503020202020204" pitchFamily="34" charset="0"/>
          <a:ea typeface="+mn-ea"/>
          <a:cs typeface="+mn-cs"/>
        </a:defRPr>
      </a:lvl3pPr>
      <a:lvl4pPr marL="1201738" indent="-171450" algn="l" defTabSz="914400" rtl="0" eaLnBrk="1" latinLnBrk="0" hangingPunct="1">
        <a:lnSpc>
          <a:spcPct val="90000"/>
        </a:lnSpc>
        <a:spcBef>
          <a:spcPts val="500"/>
        </a:spcBef>
        <a:buClr>
          <a:srgbClr val="101614"/>
        </a:buClr>
        <a:buSzPct val="80000"/>
        <a:buFont typeface="System Font Regular"/>
        <a:buChar char="-"/>
        <a:tabLst/>
        <a:defRPr lang="en-US" sz="1600" b="0" i="0" kern="1200" smtClean="0">
          <a:solidFill>
            <a:srgbClr val="101614"/>
          </a:solidFill>
          <a:latin typeface="Univers Light" panose="020B0503020202020204" pitchFamily="34" charset="0"/>
          <a:ea typeface="+mn-ea"/>
          <a:cs typeface="+mn-cs"/>
        </a:defRPr>
      </a:lvl4pPr>
      <a:lvl5pPr marL="1552575" indent="-169863" algn="l" defTabSz="914400" rtl="0" eaLnBrk="1" latinLnBrk="0" hangingPunct="1">
        <a:lnSpc>
          <a:spcPct val="90000"/>
        </a:lnSpc>
        <a:spcBef>
          <a:spcPts val="500"/>
        </a:spcBef>
        <a:buClr>
          <a:srgbClr val="101614"/>
        </a:buClr>
        <a:buSzPct val="80000"/>
        <a:buFont typeface="Wingdings" pitchFamily="2" charset="2"/>
        <a:buChar char="§"/>
        <a:tabLst/>
        <a:defRPr lang="en-US" sz="1400" b="0" i="0" kern="1200">
          <a:solidFill>
            <a:srgbClr val="101614"/>
          </a:solidFill>
          <a:latin typeface="Univers Ligh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2">
          <p15:clr>
            <a:srgbClr val="F26B43"/>
          </p15:clr>
        </p15:guide>
        <p15:guide id="9" pos="7464">
          <p15:clr>
            <a:srgbClr val="F26B43"/>
          </p15:clr>
        </p15:guide>
        <p15:guide id="14" orient="horz" pos="4128">
          <p15:clr>
            <a:srgbClr val="F26B43"/>
          </p15:clr>
        </p15:guide>
        <p15:guide id="15" orient="horz" pos="360">
          <p15:clr>
            <a:srgbClr val="F26B43"/>
          </p15:clr>
        </p15:guide>
        <p15:guide id="17" orient="horz" pos="1296">
          <p15:clr>
            <a:srgbClr val="F26B43"/>
          </p15:clr>
        </p15:guide>
      </p15:sldGuideLst>
    </p:ext>
  </p:extLst>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077F035D-19B6-370E-7C68-0D60CCB8550B}"/>
              </a:ext>
            </a:extLst>
          </p:cNvPr>
          <p:cNvGraphicFramePr>
            <a:graphicFrameLocks noChangeAspect="1"/>
          </p:cNvGraphicFramePr>
          <p:nvPr userDrawn="1">
            <p:custDataLst>
              <p:tags r:id="rId18"/>
            </p:custDataLst>
            <p:extLst>
              <p:ext uri="{D42A27DB-BD31-4B8C-83A1-F6EECF244321}">
                <p14:modId xmlns:p14="http://schemas.microsoft.com/office/powerpoint/2010/main" val="3454583395"/>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19" imgW="7772400" imgH="10058400" progId="TCLayout.ActiveDocument.1">
                  <p:embed/>
                </p:oleObj>
              </mc:Choice>
              <mc:Fallback>
                <p:oleObj name="think-cell Slide" r:id="rId19" imgW="7772400" imgH="10058400" progId="TCLayout.ActiveDocument.1">
                  <p:embed/>
                  <p:pic>
                    <p:nvPicPr>
                      <p:cNvPr id="6" name="think-cell data - do not delete" hidden="1">
                        <a:extLst>
                          <a:ext uri="{FF2B5EF4-FFF2-40B4-BE49-F238E27FC236}">
                            <a16:creationId xmlns:a16="http://schemas.microsoft.com/office/drawing/2014/main" id="{077F035D-19B6-370E-7C68-0D60CCB8550B}"/>
                          </a:ext>
                        </a:extLst>
                      </p:cNvPr>
                      <p:cNvPicPr/>
                      <p:nvPr/>
                    </p:nvPicPr>
                    <p:blipFill>
                      <a:blip r:embed="rId20"/>
                      <a:stretch>
                        <a:fillRect/>
                      </a:stretch>
                    </p:blipFill>
                    <p:spPr>
                      <a:xfrm>
                        <a:off x="1588" y="1588"/>
                        <a:ext cx="1227" cy="1588"/>
                      </a:xfrm>
                      <a:prstGeom prst="rect">
                        <a:avLst/>
                      </a:prstGeom>
                    </p:spPr>
                  </p:pic>
                </p:oleObj>
              </mc:Fallback>
            </mc:AlternateContent>
          </a:graphicData>
        </a:graphic>
      </p:graphicFrame>
      <p:sp>
        <p:nvSpPr>
          <p:cNvPr id="17" name="Shape">
            <a:extLst>
              <a:ext uri="{FF2B5EF4-FFF2-40B4-BE49-F238E27FC236}">
                <a16:creationId xmlns:a16="http://schemas.microsoft.com/office/drawing/2014/main" id="{6AB9E8F0-68B3-2DA8-514B-57D4C8862743}"/>
              </a:ext>
            </a:extLst>
          </p:cNvPr>
          <p:cNvSpPr/>
          <p:nvPr userDrawn="1"/>
        </p:nvSpPr>
        <p:spPr>
          <a:xfrm>
            <a:off x="-794" y="6540783"/>
            <a:ext cx="12198096" cy="31721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65"/>
                </a:lnTo>
                <a:lnTo>
                  <a:pt x="1959" y="21565"/>
                </a:lnTo>
                <a:lnTo>
                  <a:pt x="3203" y="21565"/>
                </a:lnTo>
                <a:lnTo>
                  <a:pt x="4449" y="21565"/>
                </a:lnTo>
                <a:lnTo>
                  <a:pt x="5690" y="21565"/>
                </a:lnTo>
                <a:lnTo>
                  <a:pt x="5690" y="21600"/>
                </a:lnTo>
                <a:lnTo>
                  <a:pt x="6937" y="21600"/>
                </a:lnTo>
                <a:lnTo>
                  <a:pt x="6942" y="21600"/>
                </a:lnTo>
                <a:lnTo>
                  <a:pt x="8188" y="21600"/>
                </a:lnTo>
                <a:lnTo>
                  <a:pt x="9434" y="21600"/>
                </a:lnTo>
                <a:lnTo>
                  <a:pt x="9439" y="21600"/>
                </a:lnTo>
                <a:lnTo>
                  <a:pt x="10681" y="21600"/>
                </a:lnTo>
                <a:lnTo>
                  <a:pt x="10691" y="21600"/>
                </a:lnTo>
                <a:lnTo>
                  <a:pt x="11927" y="21600"/>
                </a:lnTo>
                <a:lnTo>
                  <a:pt x="11942" y="21600"/>
                </a:lnTo>
                <a:lnTo>
                  <a:pt x="13173" y="21600"/>
                </a:lnTo>
                <a:lnTo>
                  <a:pt x="13193" y="21600"/>
                </a:lnTo>
                <a:lnTo>
                  <a:pt x="15343" y="21600"/>
                </a:lnTo>
                <a:lnTo>
                  <a:pt x="16594" y="21600"/>
                </a:lnTo>
                <a:lnTo>
                  <a:pt x="17846" y="21600"/>
                </a:lnTo>
                <a:lnTo>
                  <a:pt x="19097" y="21600"/>
                </a:lnTo>
                <a:lnTo>
                  <a:pt x="20349" y="21600"/>
                </a:lnTo>
                <a:lnTo>
                  <a:pt x="21600" y="21600"/>
                </a:lnTo>
                <a:lnTo>
                  <a:pt x="21600" y="0"/>
                </a:lnTo>
                <a:lnTo>
                  <a:pt x="20349" y="0"/>
                </a:lnTo>
                <a:lnTo>
                  <a:pt x="19097" y="0"/>
                </a:lnTo>
                <a:lnTo>
                  <a:pt x="17846" y="0"/>
                </a:lnTo>
                <a:lnTo>
                  <a:pt x="16594" y="0"/>
                </a:lnTo>
                <a:lnTo>
                  <a:pt x="15343" y="0"/>
                </a:lnTo>
                <a:lnTo>
                  <a:pt x="13193" y="0"/>
                </a:lnTo>
                <a:lnTo>
                  <a:pt x="11942" y="0"/>
                </a:lnTo>
                <a:lnTo>
                  <a:pt x="10691" y="0"/>
                </a:lnTo>
                <a:lnTo>
                  <a:pt x="9439" y="0"/>
                </a:lnTo>
                <a:lnTo>
                  <a:pt x="8188" y="0"/>
                </a:lnTo>
                <a:lnTo>
                  <a:pt x="6942" y="0"/>
                </a:lnTo>
                <a:lnTo>
                  <a:pt x="5695" y="0"/>
                </a:lnTo>
                <a:lnTo>
                  <a:pt x="5690" y="0"/>
                </a:lnTo>
                <a:lnTo>
                  <a:pt x="4449" y="0"/>
                </a:lnTo>
                <a:lnTo>
                  <a:pt x="3203" y="0"/>
                </a:lnTo>
                <a:lnTo>
                  <a:pt x="1959" y="0"/>
                </a:lnTo>
                <a:lnTo>
                  <a:pt x="0" y="0"/>
                </a:lnTo>
                <a:close/>
              </a:path>
            </a:pathLst>
          </a:custGeom>
          <a:solidFill>
            <a:srgbClr val="000000">
              <a:alpha val="9339"/>
            </a:srgbClr>
          </a:solidFill>
          <a:ln w="12700">
            <a:miter lim="400000"/>
          </a:ln>
        </p:spPr>
        <p:txBody>
          <a:bodyPr lIns="0" tIns="0" rIns="0" bIns="0" anchor="ctr"/>
          <a:lstStyle/>
          <a:p>
            <a:pPr defTabSz="228475"/>
            <a:endParaRPr sz="600">
              <a:solidFill>
                <a:prstClr val="black"/>
              </a:solidFill>
              <a:latin typeface="Univers Light" panose="020B0403020202020204" pitchFamily="34" charset="0"/>
            </a:endParaRPr>
          </a:p>
        </p:txBody>
      </p:sp>
      <p:sp>
        <p:nvSpPr>
          <p:cNvPr id="18" name="Line">
            <a:extLst>
              <a:ext uri="{FF2B5EF4-FFF2-40B4-BE49-F238E27FC236}">
                <a16:creationId xmlns:a16="http://schemas.microsoft.com/office/drawing/2014/main" id="{BB85C95D-E555-2384-539D-9847851B77D6}"/>
              </a:ext>
            </a:extLst>
          </p:cNvPr>
          <p:cNvSpPr/>
          <p:nvPr userDrawn="1"/>
        </p:nvSpPr>
        <p:spPr>
          <a:xfrm flipV="1">
            <a:off x="11446329" y="6638556"/>
            <a:ext cx="0" cy="121675"/>
          </a:xfrm>
          <a:prstGeom prst="line">
            <a:avLst/>
          </a:prstGeom>
          <a:ln w="25400">
            <a:solidFill>
              <a:srgbClr val="7F7F7F">
                <a:alpha val="30643"/>
              </a:srgbClr>
            </a:solidFill>
            <a:miter lim="400000"/>
          </a:ln>
        </p:spPr>
        <p:txBody>
          <a:bodyPr lIns="25390" tIns="25390" rIns="25390" bIns="25390" anchor="ctr"/>
          <a:lstStyle/>
          <a:p>
            <a:pPr defTabSz="228475">
              <a:defRPr sz="4000">
                <a:solidFill>
                  <a:srgbClr val="FFFFFF"/>
                </a:solidFill>
                <a:effectLst>
                  <a:outerShdw blurRad="38100" dist="12700" dir="5400000" rotWithShape="0">
                    <a:srgbClr val="000000">
                      <a:alpha val="50000"/>
                    </a:srgbClr>
                  </a:outerShdw>
                </a:effectLst>
              </a:defRPr>
            </a:pPr>
            <a:endParaRPr sz="1999">
              <a:solidFill>
                <a:srgbClr val="FFFFFF"/>
              </a:solidFill>
              <a:effectLst>
                <a:outerShdw blurRad="38100" dist="12700" dir="5400000" rotWithShape="0">
                  <a:srgbClr val="000000">
                    <a:alpha val="50000"/>
                  </a:srgbClr>
                </a:outerShdw>
              </a:effectLst>
              <a:latin typeface="Univers Light" panose="020B0403020202020204" pitchFamily="34" charset="0"/>
            </a:endParaRPr>
          </a:p>
        </p:txBody>
      </p:sp>
      <p:sp>
        <p:nvSpPr>
          <p:cNvPr id="21" name="Shape">
            <a:extLst>
              <a:ext uri="{FF2B5EF4-FFF2-40B4-BE49-F238E27FC236}">
                <a16:creationId xmlns:a16="http://schemas.microsoft.com/office/drawing/2014/main" id="{BE1C1E5E-B1FB-7186-ED37-DFB31D08E453}"/>
              </a:ext>
            </a:extLst>
          </p:cNvPr>
          <p:cNvSpPr/>
          <p:nvPr userDrawn="1"/>
        </p:nvSpPr>
        <p:spPr>
          <a:xfrm>
            <a:off x="10407192" y="6618423"/>
            <a:ext cx="880747" cy="155544"/>
          </a:xfrm>
          <a:custGeom>
            <a:avLst/>
            <a:gdLst/>
            <a:ahLst/>
            <a:cxnLst>
              <a:cxn ang="0">
                <a:pos x="wd2" y="hd2"/>
              </a:cxn>
              <a:cxn ang="5400000">
                <a:pos x="wd2" y="hd2"/>
              </a:cxn>
              <a:cxn ang="10800000">
                <a:pos x="wd2" y="hd2"/>
              </a:cxn>
              <a:cxn ang="16200000">
                <a:pos x="wd2" y="hd2"/>
              </a:cxn>
            </a:cxnLst>
            <a:rect l="0" t="0" r="r" b="b"/>
            <a:pathLst>
              <a:path w="21600" h="21600" extrusionOk="0">
                <a:moveTo>
                  <a:pt x="10009" y="0"/>
                </a:moveTo>
                <a:cubicBezTo>
                  <a:pt x="10009" y="99"/>
                  <a:pt x="10007" y="892"/>
                  <a:pt x="10001" y="1487"/>
                </a:cubicBezTo>
                <a:cubicBezTo>
                  <a:pt x="9996" y="2086"/>
                  <a:pt x="9988" y="2589"/>
                  <a:pt x="9977" y="2990"/>
                </a:cubicBezTo>
                <a:cubicBezTo>
                  <a:pt x="9963" y="3718"/>
                  <a:pt x="9935" y="4199"/>
                  <a:pt x="9894" y="4430"/>
                </a:cubicBezTo>
                <a:cubicBezTo>
                  <a:pt x="9852" y="4665"/>
                  <a:pt x="9770" y="4801"/>
                  <a:pt x="9645" y="4839"/>
                </a:cubicBezTo>
                <a:cubicBezTo>
                  <a:pt x="9595" y="4862"/>
                  <a:pt x="9522" y="4876"/>
                  <a:pt x="9426" y="4884"/>
                </a:cubicBezTo>
                <a:cubicBezTo>
                  <a:pt x="9371" y="4891"/>
                  <a:pt x="9384" y="4896"/>
                  <a:pt x="9344" y="4896"/>
                </a:cubicBezTo>
                <a:lnTo>
                  <a:pt x="9344" y="6855"/>
                </a:lnTo>
                <a:lnTo>
                  <a:pt x="9940" y="6855"/>
                </a:lnTo>
                <a:lnTo>
                  <a:pt x="9940" y="9573"/>
                </a:lnTo>
                <a:lnTo>
                  <a:pt x="9940" y="9573"/>
                </a:lnTo>
                <a:lnTo>
                  <a:pt x="9940" y="17585"/>
                </a:lnTo>
                <a:cubicBezTo>
                  <a:pt x="9940" y="19936"/>
                  <a:pt x="10178" y="21278"/>
                  <a:pt x="10593" y="21278"/>
                </a:cubicBezTo>
                <a:lnTo>
                  <a:pt x="11307" y="21278"/>
                </a:lnTo>
                <a:lnTo>
                  <a:pt x="11307" y="19061"/>
                </a:lnTo>
                <a:lnTo>
                  <a:pt x="10806" y="19044"/>
                </a:lnTo>
                <a:cubicBezTo>
                  <a:pt x="10610" y="19044"/>
                  <a:pt x="10539" y="18642"/>
                  <a:pt x="10539" y="17531"/>
                </a:cubicBezTo>
                <a:lnTo>
                  <a:pt x="10539" y="6855"/>
                </a:lnTo>
                <a:lnTo>
                  <a:pt x="11307" y="6855"/>
                </a:lnTo>
                <a:lnTo>
                  <a:pt x="11307" y="4463"/>
                </a:lnTo>
                <a:lnTo>
                  <a:pt x="10539" y="4463"/>
                </a:lnTo>
                <a:lnTo>
                  <a:pt x="10539" y="0"/>
                </a:lnTo>
                <a:lnTo>
                  <a:pt x="10009" y="0"/>
                </a:lnTo>
                <a:close/>
                <a:moveTo>
                  <a:pt x="20302" y="0"/>
                </a:moveTo>
                <a:cubicBezTo>
                  <a:pt x="20302" y="99"/>
                  <a:pt x="20299" y="892"/>
                  <a:pt x="20294" y="1487"/>
                </a:cubicBezTo>
                <a:cubicBezTo>
                  <a:pt x="20289" y="2086"/>
                  <a:pt x="20281" y="2589"/>
                  <a:pt x="20270" y="2990"/>
                </a:cubicBezTo>
                <a:cubicBezTo>
                  <a:pt x="20255" y="3718"/>
                  <a:pt x="20228" y="4199"/>
                  <a:pt x="20187" y="4430"/>
                </a:cubicBezTo>
                <a:cubicBezTo>
                  <a:pt x="20146" y="4665"/>
                  <a:pt x="20063" y="4801"/>
                  <a:pt x="19938" y="4839"/>
                </a:cubicBezTo>
                <a:cubicBezTo>
                  <a:pt x="19888" y="4862"/>
                  <a:pt x="19815" y="4876"/>
                  <a:pt x="19719" y="4884"/>
                </a:cubicBezTo>
                <a:cubicBezTo>
                  <a:pt x="19664" y="4891"/>
                  <a:pt x="19677" y="4896"/>
                  <a:pt x="19638" y="4896"/>
                </a:cubicBezTo>
                <a:lnTo>
                  <a:pt x="19638" y="6855"/>
                </a:lnTo>
                <a:lnTo>
                  <a:pt x="20233" y="6855"/>
                </a:lnTo>
                <a:lnTo>
                  <a:pt x="20233" y="9573"/>
                </a:lnTo>
                <a:lnTo>
                  <a:pt x="20233" y="9573"/>
                </a:lnTo>
                <a:lnTo>
                  <a:pt x="20233" y="17585"/>
                </a:lnTo>
                <a:cubicBezTo>
                  <a:pt x="20233" y="19936"/>
                  <a:pt x="20471" y="21278"/>
                  <a:pt x="20886" y="21278"/>
                </a:cubicBezTo>
                <a:lnTo>
                  <a:pt x="21600" y="21278"/>
                </a:lnTo>
                <a:lnTo>
                  <a:pt x="21600" y="19061"/>
                </a:lnTo>
                <a:lnTo>
                  <a:pt x="21099" y="19044"/>
                </a:lnTo>
                <a:cubicBezTo>
                  <a:pt x="20903" y="19044"/>
                  <a:pt x="20832" y="18642"/>
                  <a:pt x="20832" y="17531"/>
                </a:cubicBezTo>
                <a:lnTo>
                  <a:pt x="20832" y="6855"/>
                </a:lnTo>
                <a:lnTo>
                  <a:pt x="21600" y="6855"/>
                </a:lnTo>
                <a:lnTo>
                  <a:pt x="21600" y="4463"/>
                </a:lnTo>
                <a:lnTo>
                  <a:pt x="20832" y="4463"/>
                </a:lnTo>
                <a:lnTo>
                  <a:pt x="20832" y="0"/>
                </a:lnTo>
                <a:lnTo>
                  <a:pt x="20302" y="0"/>
                </a:lnTo>
                <a:close/>
                <a:moveTo>
                  <a:pt x="1492" y="4127"/>
                </a:moveTo>
                <a:cubicBezTo>
                  <a:pt x="668" y="4127"/>
                  <a:pt x="0" y="7722"/>
                  <a:pt x="0" y="12864"/>
                </a:cubicBezTo>
                <a:cubicBezTo>
                  <a:pt x="0" y="18005"/>
                  <a:pt x="668" y="21600"/>
                  <a:pt x="1492" y="21600"/>
                </a:cubicBezTo>
                <a:cubicBezTo>
                  <a:pt x="2326" y="21600"/>
                  <a:pt x="2981" y="18005"/>
                  <a:pt x="2981" y="12864"/>
                </a:cubicBezTo>
                <a:cubicBezTo>
                  <a:pt x="2981" y="7722"/>
                  <a:pt x="2320" y="4127"/>
                  <a:pt x="1492" y="4127"/>
                </a:cubicBezTo>
                <a:close/>
                <a:moveTo>
                  <a:pt x="5029" y="4127"/>
                </a:moveTo>
                <a:cubicBezTo>
                  <a:pt x="4441" y="4127"/>
                  <a:pt x="4082" y="6042"/>
                  <a:pt x="3914" y="9671"/>
                </a:cubicBezTo>
                <a:lnTo>
                  <a:pt x="3914" y="4463"/>
                </a:lnTo>
                <a:lnTo>
                  <a:pt x="3354" y="4463"/>
                </a:lnTo>
                <a:lnTo>
                  <a:pt x="3354" y="21278"/>
                </a:lnTo>
                <a:lnTo>
                  <a:pt x="3969" y="21278"/>
                </a:lnTo>
                <a:lnTo>
                  <a:pt x="3969" y="11637"/>
                </a:lnTo>
                <a:cubicBezTo>
                  <a:pt x="3969" y="9722"/>
                  <a:pt x="4194" y="7017"/>
                  <a:pt x="4740" y="7017"/>
                </a:cubicBezTo>
                <a:cubicBezTo>
                  <a:pt x="5151" y="7017"/>
                  <a:pt x="5359" y="8780"/>
                  <a:pt x="5359" y="11015"/>
                </a:cubicBezTo>
                <a:lnTo>
                  <a:pt x="5359" y="21278"/>
                </a:lnTo>
                <a:lnTo>
                  <a:pt x="5974" y="21278"/>
                </a:lnTo>
                <a:lnTo>
                  <a:pt x="5974" y="9739"/>
                </a:lnTo>
                <a:cubicBezTo>
                  <a:pt x="5974" y="5993"/>
                  <a:pt x="5559" y="4127"/>
                  <a:pt x="5029" y="4127"/>
                </a:cubicBezTo>
                <a:close/>
                <a:moveTo>
                  <a:pt x="7817" y="4127"/>
                </a:moveTo>
                <a:cubicBezTo>
                  <a:pt x="6966" y="4127"/>
                  <a:pt x="6364" y="7654"/>
                  <a:pt x="6364" y="12998"/>
                </a:cubicBezTo>
                <a:cubicBezTo>
                  <a:pt x="6364" y="17854"/>
                  <a:pt x="6868" y="21600"/>
                  <a:pt x="7835" y="21600"/>
                </a:cubicBezTo>
                <a:cubicBezTo>
                  <a:pt x="8752" y="21600"/>
                  <a:pt x="9182" y="18234"/>
                  <a:pt x="9208" y="15227"/>
                </a:cubicBezTo>
                <a:lnTo>
                  <a:pt x="8580" y="15227"/>
                </a:lnTo>
                <a:cubicBezTo>
                  <a:pt x="8535" y="17646"/>
                  <a:pt x="8360" y="19131"/>
                  <a:pt x="7841" y="19131"/>
                </a:cubicBezTo>
                <a:cubicBezTo>
                  <a:pt x="7322" y="19131"/>
                  <a:pt x="7049" y="16846"/>
                  <a:pt x="7049" y="13066"/>
                </a:cubicBezTo>
                <a:lnTo>
                  <a:pt x="7049" y="12763"/>
                </a:lnTo>
                <a:lnTo>
                  <a:pt x="9226" y="12763"/>
                </a:lnTo>
                <a:cubicBezTo>
                  <a:pt x="9208" y="7453"/>
                  <a:pt x="8731" y="4127"/>
                  <a:pt x="7817" y="4127"/>
                </a:cubicBezTo>
                <a:close/>
                <a:moveTo>
                  <a:pt x="18199" y="4137"/>
                </a:moveTo>
                <a:cubicBezTo>
                  <a:pt x="17553" y="4137"/>
                  <a:pt x="17102" y="5916"/>
                  <a:pt x="17102" y="9039"/>
                </a:cubicBezTo>
                <a:cubicBezTo>
                  <a:pt x="17102" y="15321"/>
                  <a:pt x="18863" y="12568"/>
                  <a:pt x="18863" y="16660"/>
                </a:cubicBezTo>
                <a:cubicBezTo>
                  <a:pt x="18863" y="18039"/>
                  <a:pt x="18632" y="18913"/>
                  <a:pt x="18282" y="18913"/>
                </a:cubicBezTo>
                <a:cubicBezTo>
                  <a:pt x="17888" y="18913"/>
                  <a:pt x="17655" y="17948"/>
                  <a:pt x="17613" y="16470"/>
                </a:cubicBezTo>
                <a:lnTo>
                  <a:pt x="17003" y="16470"/>
                </a:lnTo>
                <a:cubicBezTo>
                  <a:pt x="17039" y="19560"/>
                  <a:pt x="17537" y="21600"/>
                  <a:pt x="18282" y="21600"/>
                </a:cubicBezTo>
                <a:cubicBezTo>
                  <a:pt x="18946" y="21600"/>
                  <a:pt x="19444" y="19818"/>
                  <a:pt x="19444" y="16493"/>
                </a:cubicBezTo>
                <a:cubicBezTo>
                  <a:pt x="19444" y="10213"/>
                  <a:pt x="17683" y="12936"/>
                  <a:pt x="17683" y="8870"/>
                </a:cubicBezTo>
                <a:cubicBezTo>
                  <a:pt x="17683" y="7631"/>
                  <a:pt x="17891" y="6822"/>
                  <a:pt x="18199" y="6822"/>
                </a:cubicBezTo>
                <a:cubicBezTo>
                  <a:pt x="18561" y="6822"/>
                  <a:pt x="18760" y="7727"/>
                  <a:pt x="18784" y="9171"/>
                </a:cubicBezTo>
                <a:lnTo>
                  <a:pt x="19390" y="9171"/>
                </a:lnTo>
                <a:cubicBezTo>
                  <a:pt x="19378" y="6184"/>
                  <a:pt x="18934" y="4137"/>
                  <a:pt x="18199" y="4137"/>
                </a:cubicBezTo>
                <a:close/>
                <a:moveTo>
                  <a:pt x="11815" y="4461"/>
                </a:moveTo>
                <a:lnTo>
                  <a:pt x="11815" y="21276"/>
                </a:lnTo>
                <a:lnTo>
                  <a:pt x="12426" y="21276"/>
                </a:lnTo>
                <a:lnTo>
                  <a:pt x="12426" y="13672"/>
                </a:lnTo>
                <a:cubicBezTo>
                  <a:pt x="12426" y="13086"/>
                  <a:pt x="12433" y="12500"/>
                  <a:pt x="12451" y="11922"/>
                </a:cubicBezTo>
                <a:cubicBezTo>
                  <a:pt x="12541" y="8873"/>
                  <a:pt x="12819" y="7815"/>
                  <a:pt x="13253" y="7815"/>
                </a:cubicBezTo>
                <a:cubicBezTo>
                  <a:pt x="13325" y="7815"/>
                  <a:pt x="13405" y="7850"/>
                  <a:pt x="13611" y="7916"/>
                </a:cubicBezTo>
                <a:lnTo>
                  <a:pt x="13611" y="7519"/>
                </a:lnTo>
                <a:lnTo>
                  <a:pt x="13611" y="4463"/>
                </a:lnTo>
                <a:lnTo>
                  <a:pt x="13188" y="4463"/>
                </a:lnTo>
                <a:cubicBezTo>
                  <a:pt x="12921" y="4463"/>
                  <a:pt x="12698" y="5361"/>
                  <a:pt x="12580" y="6714"/>
                </a:cubicBezTo>
                <a:lnTo>
                  <a:pt x="12580" y="6716"/>
                </a:lnTo>
                <a:cubicBezTo>
                  <a:pt x="12488" y="7619"/>
                  <a:pt x="12377" y="9663"/>
                  <a:pt x="12373" y="9737"/>
                </a:cubicBezTo>
                <a:lnTo>
                  <a:pt x="12373" y="4461"/>
                </a:lnTo>
                <a:lnTo>
                  <a:pt x="11815" y="4461"/>
                </a:lnTo>
                <a:close/>
                <a:moveTo>
                  <a:pt x="14008" y="4463"/>
                </a:moveTo>
                <a:lnTo>
                  <a:pt x="14008" y="15988"/>
                </a:lnTo>
                <a:cubicBezTo>
                  <a:pt x="14008" y="19735"/>
                  <a:pt x="14411" y="21600"/>
                  <a:pt x="14927" y="21600"/>
                </a:cubicBezTo>
                <a:cubicBezTo>
                  <a:pt x="15500" y="21600"/>
                  <a:pt x="15850" y="19685"/>
                  <a:pt x="15986" y="16056"/>
                </a:cubicBezTo>
                <a:lnTo>
                  <a:pt x="15986" y="21278"/>
                </a:lnTo>
                <a:lnTo>
                  <a:pt x="16571" y="21278"/>
                </a:lnTo>
                <a:lnTo>
                  <a:pt x="16571" y="4463"/>
                </a:lnTo>
                <a:lnTo>
                  <a:pt x="15960" y="4463"/>
                </a:lnTo>
                <a:lnTo>
                  <a:pt x="15960" y="14090"/>
                </a:lnTo>
                <a:cubicBezTo>
                  <a:pt x="15960" y="16005"/>
                  <a:pt x="15740" y="18711"/>
                  <a:pt x="15209" y="18711"/>
                </a:cubicBezTo>
                <a:cubicBezTo>
                  <a:pt x="14809" y="18711"/>
                  <a:pt x="14619" y="16947"/>
                  <a:pt x="14619" y="14712"/>
                </a:cubicBezTo>
                <a:lnTo>
                  <a:pt x="14619" y="4463"/>
                </a:lnTo>
                <a:lnTo>
                  <a:pt x="14008" y="4463"/>
                </a:lnTo>
                <a:close/>
                <a:moveTo>
                  <a:pt x="1498" y="6411"/>
                </a:moveTo>
                <a:cubicBezTo>
                  <a:pt x="1993" y="6411"/>
                  <a:pt x="2299" y="8596"/>
                  <a:pt x="2299" y="12864"/>
                </a:cubicBezTo>
                <a:cubicBezTo>
                  <a:pt x="2299" y="16846"/>
                  <a:pt x="1993" y="19281"/>
                  <a:pt x="1498" y="19281"/>
                </a:cubicBezTo>
                <a:cubicBezTo>
                  <a:pt x="1006" y="19281"/>
                  <a:pt x="682" y="16846"/>
                  <a:pt x="682" y="12864"/>
                </a:cubicBezTo>
                <a:cubicBezTo>
                  <a:pt x="682" y="8596"/>
                  <a:pt x="1006" y="6411"/>
                  <a:pt x="1498" y="6411"/>
                </a:cubicBezTo>
                <a:close/>
                <a:moveTo>
                  <a:pt x="7823" y="6596"/>
                </a:moveTo>
                <a:cubicBezTo>
                  <a:pt x="8313" y="6596"/>
                  <a:pt x="8530" y="8704"/>
                  <a:pt x="8549" y="10926"/>
                </a:cubicBezTo>
                <a:lnTo>
                  <a:pt x="7078" y="10926"/>
                </a:lnTo>
                <a:cubicBezTo>
                  <a:pt x="7154" y="8079"/>
                  <a:pt x="7412" y="6596"/>
                  <a:pt x="7823" y="6596"/>
                </a:cubicBezTo>
                <a:close/>
              </a:path>
            </a:pathLst>
          </a:custGeom>
          <a:solidFill>
            <a:srgbClr val="55A05E"/>
          </a:solidFill>
          <a:ln w="12700">
            <a:miter lim="400000"/>
          </a:ln>
        </p:spPr>
        <p:txBody>
          <a:bodyPr lIns="0" tIns="0" rIns="0" bIns="0" anchor="ctr"/>
          <a:lstStyle/>
          <a:p>
            <a:pPr algn="l" defTabSz="228509">
              <a:defRPr sz="1200"/>
            </a:pPr>
            <a:endParaRPr sz="600">
              <a:latin typeface="Univers Light" panose="020B0403020202020204" pitchFamily="34" charset="0"/>
            </a:endParaRPr>
          </a:p>
        </p:txBody>
      </p:sp>
      <p:sp>
        <p:nvSpPr>
          <p:cNvPr id="23" name="Title Placeholder 22">
            <a:extLst>
              <a:ext uri="{FF2B5EF4-FFF2-40B4-BE49-F238E27FC236}">
                <a16:creationId xmlns:a16="http://schemas.microsoft.com/office/drawing/2014/main" id="{B7A93C7C-1D69-C361-FB97-48547BEB8CB2}"/>
              </a:ext>
            </a:extLst>
          </p:cNvPr>
          <p:cNvSpPr>
            <a:spLocks noGrp="1"/>
          </p:cNvSpPr>
          <p:nvPr>
            <p:ph type="title"/>
          </p:nvPr>
        </p:nvSpPr>
        <p:spPr>
          <a:xfrm>
            <a:off x="304800" y="576072"/>
            <a:ext cx="11544300" cy="638176"/>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31E1775B-3730-886F-FCC5-82C9BC9F5B11}"/>
              </a:ext>
            </a:extLst>
          </p:cNvPr>
          <p:cNvSpPr>
            <a:spLocks noGrp="1"/>
          </p:cNvSpPr>
          <p:nvPr>
            <p:ph type="body" idx="1"/>
          </p:nvPr>
        </p:nvSpPr>
        <p:spPr>
          <a:xfrm>
            <a:off x="304800" y="2057400"/>
            <a:ext cx="11544300" cy="436591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 2022 OneTrust, LLC. All Rights Reserved.">
            <a:extLst>
              <a:ext uri="{FF2B5EF4-FFF2-40B4-BE49-F238E27FC236}">
                <a16:creationId xmlns:a16="http://schemas.microsoft.com/office/drawing/2014/main" id="{47598685-EDD1-748B-6D7F-54FD4F081B70}"/>
              </a:ext>
            </a:extLst>
          </p:cNvPr>
          <p:cNvSpPr txBox="1"/>
          <p:nvPr userDrawn="1"/>
        </p:nvSpPr>
        <p:spPr>
          <a:xfrm>
            <a:off x="323141" y="6589118"/>
            <a:ext cx="3169804" cy="22055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25390" tIns="25390" rIns="25390" bIns="25390" anchor="ctr">
            <a:spAutoFit/>
          </a:bodyPr>
          <a:lstStyle>
            <a:defPPr>
              <a:defRPr lang="en-US"/>
            </a:defPPr>
            <a:lvl1pPr marR="0" lvl="0" indent="0" defTabSz="457200" fontAlgn="auto">
              <a:lnSpc>
                <a:spcPct val="100000"/>
              </a:lnSpc>
              <a:spcBef>
                <a:spcPts val="0"/>
              </a:spcBef>
              <a:spcAft>
                <a:spcPts val="0"/>
              </a:spcAft>
              <a:buClrTx/>
              <a:buSzTx/>
              <a:buFontTx/>
              <a:buNone/>
              <a:tabLst/>
              <a:defRPr kumimoji="0" sz="1100" b="0" i="0" u="none" strike="noStrike" kern="0" cap="none" spc="0" normalizeH="0" baseline="0">
                <a:ln>
                  <a:noFill/>
                </a:ln>
                <a:solidFill>
                  <a:srgbClr val="7F7F7F"/>
                </a:solidFill>
                <a:effectLst/>
                <a:uLnTx/>
                <a:uFillTx/>
                <a:latin typeface="Univers Light"/>
                <a:ea typeface="Univers Light"/>
                <a:cs typeface="Univers Light"/>
              </a:defRPr>
            </a:lvl1pPr>
          </a:lstStyle>
          <a:p>
            <a:pPr lvl="0"/>
            <a:r>
              <a:rPr noProof="0">
                <a:sym typeface="Univers Light"/>
              </a:rPr>
              <a:t>© </a:t>
            </a:r>
            <a:fld id="{1C154BFA-4B58-EB48-B25D-BC7D3A441833}" type="datetimeyyyy">
              <a:rPr lang="en-US" noProof="0" smtClean="0">
                <a:sym typeface="Univers Light"/>
              </a:rPr>
              <a:t>2024</a:t>
            </a:fld>
            <a:r>
              <a:rPr noProof="0">
                <a:sym typeface="Univers Light"/>
              </a:rPr>
              <a:t> OneTrust LLC</a:t>
            </a:r>
          </a:p>
        </p:txBody>
      </p:sp>
      <p:sp>
        <p:nvSpPr>
          <p:cNvPr id="4" name="TextBox 3">
            <a:extLst>
              <a:ext uri="{FF2B5EF4-FFF2-40B4-BE49-F238E27FC236}">
                <a16:creationId xmlns:a16="http://schemas.microsoft.com/office/drawing/2014/main" id="{B122CBA5-96DE-0425-EFE7-F599AE8FCD54}"/>
              </a:ext>
            </a:extLst>
          </p:cNvPr>
          <p:cNvSpPr txBox="1"/>
          <p:nvPr userDrawn="1"/>
        </p:nvSpPr>
        <p:spPr>
          <a:xfrm>
            <a:off x="11482434" y="6573084"/>
            <a:ext cx="509097" cy="246221"/>
          </a:xfrm>
          <a:prstGeom prst="rect">
            <a:avLst/>
          </a:prstGeom>
          <a:noFill/>
        </p:spPr>
        <p:txBody>
          <a:bodyPr wrap="square"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BB37B-1DAA-4640-8D79-39B1F1745DE7}" type="slidenum">
              <a:rPr lang="en-US" sz="1300" smtClean="0">
                <a:solidFill>
                  <a:schemeClr val="bg2">
                    <a:lumMod val="50000"/>
                  </a:schemeClr>
                </a:solidFill>
                <a:latin typeface="+mn-lt"/>
                <a:ea typeface="Open Sans Light" panose="020B0306030504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a:t>
            </a:fld>
            <a:endParaRPr lang="en-US" sz="1300">
              <a:solidFill>
                <a:schemeClr val="bg2">
                  <a:lumMod val="50000"/>
                </a:schemeClr>
              </a:solidFill>
              <a:latin typeface="+mn-lt"/>
              <a:ea typeface="Open Sans Light" panose="020B0306030504020204" pitchFamily="34" charset="0"/>
              <a:cs typeface="Arial" panose="020B0604020202020204" pitchFamily="34" charset="0"/>
            </a:endParaRPr>
          </a:p>
        </p:txBody>
      </p:sp>
    </p:spTree>
    <p:extLst>
      <p:ext uri="{BB962C8B-B14F-4D97-AF65-F5344CB8AC3E}">
        <p14:creationId xmlns:p14="http://schemas.microsoft.com/office/powerpoint/2010/main" val="361914189"/>
      </p:ext>
    </p:extLst>
  </p:cSld>
  <p:clrMap bg1="lt1" tx1="dk1" bg2="lt2" tx2="dk2" accent1="accent1" accent2="accent2" accent3="accent3" accent4="accent4" accent5="accent5" accent6="accent6" hlink="hlink" folHlink="folHlink"/>
  <p:sldLayoutIdLst>
    <p:sldLayoutId id="2147484532" r:id="rId1"/>
    <p:sldLayoutId id="2147484533" r:id="rId2"/>
    <p:sldLayoutId id="2147484534" r:id="rId3"/>
    <p:sldLayoutId id="2147484535" r:id="rId4"/>
    <p:sldLayoutId id="2147484536" r:id="rId5"/>
    <p:sldLayoutId id="2147484537" r:id="rId6"/>
    <p:sldLayoutId id="2147484538" r:id="rId7"/>
    <p:sldLayoutId id="2147484539" r:id="rId8"/>
    <p:sldLayoutId id="2147484540" r:id="rId9"/>
    <p:sldLayoutId id="2147484541" r:id="rId10"/>
    <p:sldLayoutId id="2147484542" r:id="rId11"/>
    <p:sldLayoutId id="2147484543" r:id="rId12"/>
    <p:sldLayoutId id="2147484544" r:id="rId13"/>
    <p:sldLayoutId id="2147484545" r:id="rId14"/>
    <p:sldLayoutId id="2147484546" r:id="rId15"/>
    <p:sldLayoutId id="2147484547" r:id="rId16"/>
  </p:sldLayoutIdLst>
  <p:hf hdr="0" ftr="0" dt="0"/>
  <p:txStyles>
    <p:titleStyle>
      <a:lvl1pPr algn="l" defTabSz="914400" rtl="0" eaLnBrk="1" latinLnBrk="0" hangingPunct="1">
        <a:lnSpc>
          <a:spcPct val="90000"/>
        </a:lnSpc>
        <a:spcBef>
          <a:spcPct val="0"/>
        </a:spcBef>
        <a:buNone/>
        <a:defRPr sz="3200" b="0" i="0" kern="1200">
          <a:solidFill>
            <a:srgbClr val="1E2D25"/>
          </a:solidFill>
          <a:latin typeface="Univers Light" panose="020B0403020202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101614"/>
        </a:buClr>
        <a:buSzPct val="80000"/>
        <a:buFont typeface="Wingdings" pitchFamily="2" charset="2"/>
        <a:buChar char="§"/>
        <a:defRPr lang="en-US" sz="2299" b="0" i="0" kern="1200" smtClean="0">
          <a:solidFill>
            <a:srgbClr val="101614"/>
          </a:solidFill>
          <a:latin typeface="Univers Light" panose="020B0503020202020204" pitchFamily="34" charset="0"/>
          <a:ea typeface="+mn-ea"/>
          <a:cs typeface="+mn-cs"/>
        </a:defRPr>
      </a:lvl1pPr>
      <a:lvl2pPr marL="520700" indent="-169863" algn="l" defTabSz="914400" rtl="0" eaLnBrk="1" latinLnBrk="0" hangingPunct="1">
        <a:lnSpc>
          <a:spcPct val="90000"/>
        </a:lnSpc>
        <a:spcBef>
          <a:spcPts val="500"/>
        </a:spcBef>
        <a:buClr>
          <a:srgbClr val="101614"/>
        </a:buClr>
        <a:buSzPct val="80000"/>
        <a:buFont typeface="System Font Regular"/>
        <a:buChar char="-"/>
        <a:tabLst/>
        <a:defRPr lang="en-US" sz="2000" b="0" i="0" kern="1200" smtClean="0">
          <a:solidFill>
            <a:srgbClr val="101614"/>
          </a:solidFill>
          <a:latin typeface="Univers Light" panose="020B0503020202020204" pitchFamily="34" charset="0"/>
          <a:ea typeface="+mn-ea"/>
          <a:cs typeface="+mn-cs"/>
        </a:defRPr>
      </a:lvl2pPr>
      <a:lvl3pPr marL="860425" indent="-169863" algn="l" defTabSz="914400" rtl="0" eaLnBrk="1" latinLnBrk="0" hangingPunct="1">
        <a:lnSpc>
          <a:spcPct val="90000"/>
        </a:lnSpc>
        <a:spcBef>
          <a:spcPts val="500"/>
        </a:spcBef>
        <a:buClr>
          <a:srgbClr val="101614"/>
        </a:buClr>
        <a:buSzPct val="80000"/>
        <a:buFont typeface="Wingdings" pitchFamily="2" charset="2"/>
        <a:buChar char="§"/>
        <a:tabLst/>
        <a:defRPr lang="en-US" sz="1800" b="0" i="0" kern="1200" smtClean="0">
          <a:solidFill>
            <a:srgbClr val="101614"/>
          </a:solidFill>
          <a:latin typeface="Univers Light" panose="020B0503020202020204" pitchFamily="34" charset="0"/>
          <a:ea typeface="+mn-ea"/>
          <a:cs typeface="+mn-cs"/>
        </a:defRPr>
      </a:lvl3pPr>
      <a:lvl4pPr marL="1201738" indent="-171450" algn="l" defTabSz="914400" rtl="0" eaLnBrk="1" latinLnBrk="0" hangingPunct="1">
        <a:lnSpc>
          <a:spcPct val="90000"/>
        </a:lnSpc>
        <a:spcBef>
          <a:spcPts val="500"/>
        </a:spcBef>
        <a:buClr>
          <a:srgbClr val="101614"/>
        </a:buClr>
        <a:buSzPct val="80000"/>
        <a:buFont typeface="System Font Regular"/>
        <a:buChar char="-"/>
        <a:tabLst/>
        <a:defRPr lang="en-US" sz="1600" b="0" i="0" kern="1200" smtClean="0">
          <a:solidFill>
            <a:srgbClr val="101614"/>
          </a:solidFill>
          <a:latin typeface="Univers Light" panose="020B0503020202020204" pitchFamily="34" charset="0"/>
          <a:ea typeface="+mn-ea"/>
          <a:cs typeface="+mn-cs"/>
        </a:defRPr>
      </a:lvl4pPr>
      <a:lvl5pPr marL="1552575" indent="-169863" algn="l" defTabSz="914400" rtl="0" eaLnBrk="1" latinLnBrk="0" hangingPunct="1">
        <a:lnSpc>
          <a:spcPct val="90000"/>
        </a:lnSpc>
        <a:spcBef>
          <a:spcPts val="500"/>
        </a:spcBef>
        <a:buClr>
          <a:srgbClr val="101614"/>
        </a:buClr>
        <a:buSzPct val="80000"/>
        <a:buFont typeface="Wingdings" pitchFamily="2" charset="2"/>
        <a:buChar char="§"/>
        <a:tabLst/>
        <a:defRPr lang="en-US" sz="1400" b="0" i="0" kern="1200">
          <a:solidFill>
            <a:srgbClr val="101614"/>
          </a:solidFill>
          <a:latin typeface="Univers Ligh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2">
          <p15:clr>
            <a:srgbClr val="F26B43"/>
          </p15:clr>
        </p15:guide>
        <p15:guide id="9" pos="7464">
          <p15:clr>
            <a:srgbClr val="F26B43"/>
          </p15:clr>
        </p15:guide>
        <p15:guide id="14" orient="horz" pos="4128">
          <p15:clr>
            <a:srgbClr val="F26B43"/>
          </p15:clr>
        </p15:guide>
        <p15:guide id="15" orient="horz" pos="360">
          <p15:clr>
            <a:srgbClr val="F26B43"/>
          </p15:clr>
        </p15:guide>
        <p15:guide id="17" orient="horz" pos="1296">
          <p15:clr>
            <a:srgbClr val="F26B43"/>
          </p15:clr>
        </p15:guide>
      </p15:sldGuideLst>
    </p:ext>
  </p:extLst>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E7783C12-EB86-773F-DAF8-0FEF4FE2E8E6}"/>
              </a:ext>
            </a:extLst>
          </p:cNvPr>
          <p:cNvGraphicFramePr>
            <a:graphicFrameLocks noChangeAspect="1"/>
          </p:cNvGraphicFramePr>
          <p:nvPr userDrawn="1">
            <p:custDataLst>
              <p:tags r:id="rId16"/>
            </p:custDataLst>
            <p:extLst>
              <p:ext uri="{D42A27DB-BD31-4B8C-83A1-F6EECF244321}">
                <p14:modId xmlns:p14="http://schemas.microsoft.com/office/powerpoint/2010/main" val="1022174938"/>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17" imgW="7772400" imgH="10058400" progId="TCLayout.ActiveDocument.1">
                  <p:embed/>
                </p:oleObj>
              </mc:Choice>
              <mc:Fallback>
                <p:oleObj name="think-cell Slide" r:id="rId17" imgW="7772400" imgH="10058400" progId="TCLayout.ActiveDocument.1">
                  <p:embed/>
                  <p:pic>
                    <p:nvPicPr>
                      <p:cNvPr id="4" name="think-cell data - do not delete" hidden="1">
                        <a:extLst>
                          <a:ext uri="{FF2B5EF4-FFF2-40B4-BE49-F238E27FC236}">
                            <a16:creationId xmlns:a16="http://schemas.microsoft.com/office/drawing/2014/main" id="{E7783C12-EB86-773F-DAF8-0FEF4FE2E8E6}"/>
                          </a:ext>
                        </a:extLst>
                      </p:cNvPr>
                      <p:cNvPicPr/>
                      <p:nvPr/>
                    </p:nvPicPr>
                    <p:blipFill>
                      <a:blip r:embed="rId18"/>
                      <a:stretch>
                        <a:fillRect/>
                      </a:stretch>
                    </p:blipFill>
                    <p:spPr>
                      <a:xfrm>
                        <a:off x="1588" y="1588"/>
                        <a:ext cx="1227" cy="1588"/>
                      </a:xfrm>
                      <a:prstGeom prst="rect">
                        <a:avLst/>
                      </a:prstGeom>
                    </p:spPr>
                  </p:pic>
                </p:oleObj>
              </mc:Fallback>
            </mc:AlternateContent>
          </a:graphicData>
        </a:graphic>
      </p:graphicFrame>
      <p:sp>
        <p:nvSpPr>
          <p:cNvPr id="17" name="Shape">
            <a:extLst>
              <a:ext uri="{FF2B5EF4-FFF2-40B4-BE49-F238E27FC236}">
                <a16:creationId xmlns:a16="http://schemas.microsoft.com/office/drawing/2014/main" id="{6AB9E8F0-68B3-2DA8-514B-57D4C8862743}"/>
              </a:ext>
            </a:extLst>
          </p:cNvPr>
          <p:cNvSpPr/>
          <p:nvPr userDrawn="1"/>
        </p:nvSpPr>
        <p:spPr>
          <a:xfrm>
            <a:off x="-794" y="6540783"/>
            <a:ext cx="12198096" cy="31721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65"/>
                </a:lnTo>
                <a:lnTo>
                  <a:pt x="1959" y="21565"/>
                </a:lnTo>
                <a:lnTo>
                  <a:pt x="3203" y="21565"/>
                </a:lnTo>
                <a:lnTo>
                  <a:pt x="4449" y="21565"/>
                </a:lnTo>
                <a:lnTo>
                  <a:pt x="5690" y="21565"/>
                </a:lnTo>
                <a:lnTo>
                  <a:pt x="5690" y="21600"/>
                </a:lnTo>
                <a:lnTo>
                  <a:pt x="6937" y="21600"/>
                </a:lnTo>
                <a:lnTo>
                  <a:pt x="6942" y="21600"/>
                </a:lnTo>
                <a:lnTo>
                  <a:pt x="8188" y="21600"/>
                </a:lnTo>
                <a:lnTo>
                  <a:pt x="9434" y="21600"/>
                </a:lnTo>
                <a:lnTo>
                  <a:pt x="9439" y="21600"/>
                </a:lnTo>
                <a:lnTo>
                  <a:pt x="10681" y="21600"/>
                </a:lnTo>
                <a:lnTo>
                  <a:pt x="10691" y="21600"/>
                </a:lnTo>
                <a:lnTo>
                  <a:pt x="11927" y="21600"/>
                </a:lnTo>
                <a:lnTo>
                  <a:pt x="11942" y="21600"/>
                </a:lnTo>
                <a:lnTo>
                  <a:pt x="13173" y="21600"/>
                </a:lnTo>
                <a:lnTo>
                  <a:pt x="13193" y="21600"/>
                </a:lnTo>
                <a:lnTo>
                  <a:pt x="15343" y="21600"/>
                </a:lnTo>
                <a:lnTo>
                  <a:pt x="16594" y="21600"/>
                </a:lnTo>
                <a:lnTo>
                  <a:pt x="17846" y="21600"/>
                </a:lnTo>
                <a:lnTo>
                  <a:pt x="19097" y="21600"/>
                </a:lnTo>
                <a:lnTo>
                  <a:pt x="20349" y="21600"/>
                </a:lnTo>
                <a:lnTo>
                  <a:pt x="21600" y="21600"/>
                </a:lnTo>
                <a:lnTo>
                  <a:pt x="21600" y="0"/>
                </a:lnTo>
                <a:lnTo>
                  <a:pt x="20349" y="0"/>
                </a:lnTo>
                <a:lnTo>
                  <a:pt x="19097" y="0"/>
                </a:lnTo>
                <a:lnTo>
                  <a:pt x="17846" y="0"/>
                </a:lnTo>
                <a:lnTo>
                  <a:pt x="16594" y="0"/>
                </a:lnTo>
                <a:lnTo>
                  <a:pt x="15343" y="0"/>
                </a:lnTo>
                <a:lnTo>
                  <a:pt x="13193" y="0"/>
                </a:lnTo>
                <a:lnTo>
                  <a:pt x="11942" y="0"/>
                </a:lnTo>
                <a:lnTo>
                  <a:pt x="10691" y="0"/>
                </a:lnTo>
                <a:lnTo>
                  <a:pt x="9439" y="0"/>
                </a:lnTo>
                <a:lnTo>
                  <a:pt x="8188" y="0"/>
                </a:lnTo>
                <a:lnTo>
                  <a:pt x="6942" y="0"/>
                </a:lnTo>
                <a:lnTo>
                  <a:pt x="5695" y="0"/>
                </a:lnTo>
                <a:lnTo>
                  <a:pt x="5690" y="0"/>
                </a:lnTo>
                <a:lnTo>
                  <a:pt x="4449" y="0"/>
                </a:lnTo>
                <a:lnTo>
                  <a:pt x="3203" y="0"/>
                </a:lnTo>
                <a:lnTo>
                  <a:pt x="1959" y="0"/>
                </a:lnTo>
                <a:lnTo>
                  <a:pt x="0" y="0"/>
                </a:lnTo>
                <a:close/>
              </a:path>
            </a:pathLst>
          </a:custGeom>
          <a:solidFill>
            <a:srgbClr val="0C3C5F"/>
          </a:solidFill>
          <a:ln w="12700">
            <a:miter lim="400000"/>
          </a:ln>
        </p:spPr>
        <p:txBody>
          <a:bodyPr lIns="0" tIns="0" rIns="0" bIns="0" anchor="ctr"/>
          <a:lstStyle/>
          <a:p>
            <a:pPr defTabSz="228475"/>
            <a:endParaRPr sz="600">
              <a:solidFill>
                <a:prstClr val="black"/>
              </a:solidFill>
              <a:latin typeface="Univers Light" panose="020B0403020202020204" pitchFamily="34" charset="0"/>
            </a:endParaRPr>
          </a:p>
        </p:txBody>
      </p:sp>
      <p:sp>
        <p:nvSpPr>
          <p:cNvPr id="23" name="Title Placeholder 22">
            <a:extLst>
              <a:ext uri="{FF2B5EF4-FFF2-40B4-BE49-F238E27FC236}">
                <a16:creationId xmlns:a16="http://schemas.microsoft.com/office/drawing/2014/main" id="{B7A93C7C-1D69-C361-FB97-48547BEB8CB2}"/>
              </a:ext>
            </a:extLst>
          </p:cNvPr>
          <p:cNvSpPr>
            <a:spLocks noGrp="1"/>
          </p:cNvSpPr>
          <p:nvPr>
            <p:ph type="title"/>
          </p:nvPr>
        </p:nvSpPr>
        <p:spPr>
          <a:xfrm>
            <a:off x="304800" y="576072"/>
            <a:ext cx="11544300" cy="638176"/>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31E1775B-3730-886F-FCC5-82C9BC9F5B11}"/>
              </a:ext>
            </a:extLst>
          </p:cNvPr>
          <p:cNvSpPr>
            <a:spLocks noGrp="1"/>
          </p:cNvSpPr>
          <p:nvPr>
            <p:ph type="body" idx="1"/>
          </p:nvPr>
        </p:nvSpPr>
        <p:spPr>
          <a:xfrm>
            <a:off x="304800" y="2057400"/>
            <a:ext cx="11544300" cy="436591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Graphic 5">
            <a:extLst>
              <a:ext uri="{FF2B5EF4-FFF2-40B4-BE49-F238E27FC236}">
                <a16:creationId xmlns:a16="http://schemas.microsoft.com/office/drawing/2014/main" id="{F3A6B47C-CF55-B65C-B8BB-7DCA6406D1CF}"/>
              </a:ext>
            </a:extLst>
          </p:cNvPr>
          <p:cNvPicPr>
            <a:picLocks noChangeAspect="1"/>
          </p:cNvPicPr>
          <p:nvPr userDrawn="1"/>
        </p:nvPicPr>
        <p:blipFill>
          <a:blip r:embed="rId19">
            <a:extLst>
              <a:ext uri="{96DAC541-7B7A-43D3-8B79-37D633B846F1}">
                <asvg:svgBlip xmlns:asvg="http://schemas.microsoft.com/office/drawing/2016/SVG/main" r:embed="rId20"/>
              </a:ext>
            </a:extLst>
          </a:blip>
          <a:stretch>
            <a:fillRect/>
          </a:stretch>
        </p:blipFill>
        <p:spPr>
          <a:xfrm>
            <a:off x="10228980" y="6626751"/>
            <a:ext cx="1057747" cy="150174"/>
          </a:xfrm>
          <a:prstGeom prst="rect">
            <a:avLst/>
          </a:prstGeom>
        </p:spPr>
      </p:pic>
      <p:sp>
        <p:nvSpPr>
          <p:cNvPr id="7" name="© 2022 OneTrust, LLC. All Rights Reserved.">
            <a:extLst>
              <a:ext uri="{FF2B5EF4-FFF2-40B4-BE49-F238E27FC236}">
                <a16:creationId xmlns:a16="http://schemas.microsoft.com/office/drawing/2014/main" id="{3E8456F7-2518-69F8-A008-DF2426F4C47C}"/>
              </a:ext>
            </a:extLst>
          </p:cNvPr>
          <p:cNvSpPr txBox="1"/>
          <p:nvPr userDrawn="1"/>
        </p:nvSpPr>
        <p:spPr>
          <a:xfrm>
            <a:off x="323141" y="6589118"/>
            <a:ext cx="3169804" cy="2205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390" tIns="25390" rIns="25390" bIns="25390" anchor="ctr">
            <a:spAutoFit/>
          </a:bodyPr>
          <a:lstStyle>
            <a:lvl1pPr algn="l" defTabSz="457200">
              <a:defRPr sz="2200">
                <a:solidFill>
                  <a:srgbClr val="7F7F7F"/>
                </a:solidFill>
                <a:latin typeface="Univers Light"/>
                <a:ea typeface="Univers Light"/>
                <a:cs typeface="Univers Light"/>
                <a:sym typeface="Univers Light"/>
              </a:defRPr>
            </a:lvl1pPr>
          </a:lstStyle>
          <a:p>
            <a:pPr marL="0" marR="0" lvl="0" indent="0" algn="l" defTabSz="457200" eaLnBrk="1" fontAlgn="auto" latinLnBrk="0" hangingPunct="1">
              <a:lnSpc>
                <a:spcPct val="100000"/>
              </a:lnSpc>
              <a:spcBef>
                <a:spcPts val="0"/>
              </a:spcBef>
              <a:spcAft>
                <a:spcPts val="0"/>
              </a:spcAft>
              <a:buClrTx/>
              <a:buSzTx/>
              <a:buFontTx/>
              <a:buNone/>
              <a:tabLst/>
              <a:defRPr/>
            </a:pPr>
            <a:r>
              <a:rPr kumimoji="0" sz="1100" b="0" i="0" u="none" strike="noStrike" kern="0" cap="none" spc="0" normalizeH="0" baseline="0" noProof="0">
                <a:ln>
                  <a:noFill/>
                </a:ln>
                <a:solidFill>
                  <a:schemeClr val="bg1"/>
                </a:solidFill>
                <a:effectLst/>
                <a:uLnTx/>
                <a:uFillTx/>
                <a:latin typeface="Univers Light"/>
                <a:sym typeface="Univers Light"/>
              </a:rPr>
              <a:t>© </a:t>
            </a:r>
            <a:r>
              <a:rPr kumimoji="0" lang="en-US" sz="1100" b="0" i="0" u="none" strike="noStrike" kern="0" cap="none" spc="0" normalizeH="0" baseline="0" noProof="0">
                <a:ln>
                  <a:noFill/>
                </a:ln>
                <a:solidFill>
                  <a:schemeClr val="bg1"/>
                </a:solidFill>
                <a:effectLst/>
                <a:uLnTx/>
                <a:uFillTx/>
                <a:latin typeface="Univers Light"/>
                <a:sym typeface="Univers Light"/>
              </a:rPr>
              <a:t>2024</a:t>
            </a:r>
            <a:r>
              <a:rPr kumimoji="0" sz="1100" b="0" i="0" u="none" strike="noStrike" kern="0" cap="none" spc="0" normalizeH="0" baseline="0" noProof="0">
                <a:ln>
                  <a:noFill/>
                </a:ln>
                <a:solidFill>
                  <a:schemeClr val="bg1"/>
                </a:solidFill>
                <a:effectLst/>
                <a:uLnTx/>
                <a:uFillTx/>
                <a:latin typeface="Univers Light"/>
                <a:sym typeface="Univers Light"/>
              </a:rPr>
              <a:t> OneTrust LLC</a:t>
            </a:r>
          </a:p>
        </p:txBody>
      </p:sp>
      <p:sp>
        <p:nvSpPr>
          <p:cNvPr id="8" name="TextBox 7">
            <a:extLst>
              <a:ext uri="{FF2B5EF4-FFF2-40B4-BE49-F238E27FC236}">
                <a16:creationId xmlns:a16="http://schemas.microsoft.com/office/drawing/2014/main" id="{54E711A1-1E06-8CF1-3F43-C9FFAADD8AF9}"/>
              </a:ext>
            </a:extLst>
          </p:cNvPr>
          <p:cNvSpPr txBox="1"/>
          <p:nvPr userDrawn="1"/>
        </p:nvSpPr>
        <p:spPr>
          <a:xfrm>
            <a:off x="11482434" y="6573084"/>
            <a:ext cx="509097" cy="246221"/>
          </a:xfrm>
          <a:prstGeom prst="rect">
            <a:avLst/>
          </a:prstGeom>
          <a:noFill/>
        </p:spPr>
        <p:txBody>
          <a:bodyPr wrap="square"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BB37B-1DAA-4640-8D79-39B1F1745DE7}" type="slidenum">
              <a:rPr lang="en-US" sz="1300" smtClean="0">
                <a:solidFill>
                  <a:schemeClr val="bg1"/>
                </a:solidFill>
                <a:latin typeface="+mn-lt"/>
                <a:ea typeface="Open Sans Light" panose="020B0306030504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a:t>
            </a:fld>
            <a:endParaRPr lang="en-US" sz="1300">
              <a:solidFill>
                <a:schemeClr val="bg1"/>
              </a:solidFill>
              <a:latin typeface="+mn-lt"/>
              <a:ea typeface="Open Sans Light" panose="020B0306030504020204" pitchFamily="34" charset="0"/>
              <a:cs typeface="Arial" panose="020B0604020202020204" pitchFamily="34" charset="0"/>
            </a:endParaRPr>
          </a:p>
        </p:txBody>
      </p:sp>
      <p:sp>
        <p:nvSpPr>
          <p:cNvPr id="9" name="Line">
            <a:extLst>
              <a:ext uri="{FF2B5EF4-FFF2-40B4-BE49-F238E27FC236}">
                <a16:creationId xmlns:a16="http://schemas.microsoft.com/office/drawing/2014/main" id="{DBF89BB5-D9FA-7237-3EA1-E64FEB689A62}"/>
              </a:ext>
            </a:extLst>
          </p:cNvPr>
          <p:cNvSpPr/>
          <p:nvPr userDrawn="1"/>
        </p:nvSpPr>
        <p:spPr>
          <a:xfrm flipV="1">
            <a:off x="11446329" y="6638556"/>
            <a:ext cx="0" cy="121675"/>
          </a:xfrm>
          <a:prstGeom prst="line">
            <a:avLst/>
          </a:prstGeom>
          <a:ln w="25400">
            <a:solidFill>
              <a:srgbClr val="7F7F7F">
                <a:alpha val="30643"/>
              </a:srgbClr>
            </a:solidFill>
            <a:miter lim="400000"/>
          </a:ln>
        </p:spPr>
        <p:txBody>
          <a:bodyPr lIns="25390" tIns="25390" rIns="25390" bIns="25390" anchor="ctr"/>
          <a:lstStyle/>
          <a:p>
            <a:pPr defTabSz="228475">
              <a:defRPr sz="4000">
                <a:solidFill>
                  <a:srgbClr val="FFFFFF"/>
                </a:solidFill>
                <a:effectLst>
                  <a:outerShdw blurRad="38100" dist="12700" dir="5400000" rotWithShape="0">
                    <a:srgbClr val="000000">
                      <a:alpha val="50000"/>
                    </a:srgbClr>
                  </a:outerShdw>
                </a:effectLst>
              </a:defRPr>
            </a:pPr>
            <a:endParaRPr sz="1999">
              <a:solidFill>
                <a:srgbClr val="FFFFFF"/>
              </a:solidFill>
              <a:effectLst>
                <a:outerShdw blurRad="38100" dist="12700" dir="5400000" rotWithShape="0">
                  <a:srgbClr val="000000">
                    <a:alpha val="50000"/>
                  </a:srgbClr>
                </a:outerShdw>
              </a:effectLst>
              <a:latin typeface="Univers Light" panose="020B0403020202020204" pitchFamily="34" charset="0"/>
            </a:endParaRPr>
          </a:p>
        </p:txBody>
      </p:sp>
    </p:spTree>
    <p:extLst>
      <p:ext uri="{BB962C8B-B14F-4D97-AF65-F5344CB8AC3E}">
        <p14:creationId xmlns:p14="http://schemas.microsoft.com/office/powerpoint/2010/main" val="1985853468"/>
      </p:ext>
    </p:extLst>
  </p:cSld>
  <p:clrMap bg1="lt1" tx1="dk1" bg2="lt2" tx2="dk2" accent1="accent1" accent2="accent2" accent3="accent3" accent4="accent4" accent5="accent5" accent6="accent6" hlink="hlink" folHlink="folHlink"/>
  <p:sldLayoutIdLst>
    <p:sldLayoutId id="2147484549" r:id="rId1"/>
    <p:sldLayoutId id="2147484550" r:id="rId2"/>
    <p:sldLayoutId id="2147484551" r:id="rId3"/>
    <p:sldLayoutId id="2147484552" r:id="rId4"/>
    <p:sldLayoutId id="2147484553" r:id="rId5"/>
    <p:sldLayoutId id="2147484554" r:id="rId6"/>
    <p:sldLayoutId id="2147484555" r:id="rId7"/>
    <p:sldLayoutId id="2147484556" r:id="rId8"/>
    <p:sldLayoutId id="2147484557" r:id="rId9"/>
    <p:sldLayoutId id="2147484558" r:id="rId10"/>
    <p:sldLayoutId id="2147484559" r:id="rId11"/>
    <p:sldLayoutId id="2147484560" r:id="rId12"/>
    <p:sldLayoutId id="2147484561" r:id="rId13"/>
    <p:sldLayoutId id="2147484562" r:id="rId14"/>
  </p:sldLayoutIdLst>
  <p:hf hdr="0" ftr="0" dt="0"/>
  <p:txStyles>
    <p:titleStyle>
      <a:lvl1pPr algn="l" defTabSz="914400" rtl="0" eaLnBrk="1" latinLnBrk="0" hangingPunct="1">
        <a:lnSpc>
          <a:spcPct val="90000"/>
        </a:lnSpc>
        <a:spcBef>
          <a:spcPct val="0"/>
        </a:spcBef>
        <a:buNone/>
        <a:defRPr sz="3200" b="0" i="0" kern="1200">
          <a:solidFill>
            <a:srgbClr val="1E2D25"/>
          </a:solidFill>
          <a:latin typeface="Univers Light" panose="020B0403020202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101614"/>
        </a:buClr>
        <a:buSzPct val="80000"/>
        <a:buFont typeface="Wingdings" pitchFamily="2" charset="2"/>
        <a:buChar char="§"/>
        <a:defRPr lang="en-US" sz="2299" b="0" i="0" kern="1200" smtClean="0">
          <a:solidFill>
            <a:srgbClr val="101614"/>
          </a:solidFill>
          <a:latin typeface="Univers Light" panose="020B0503020202020204" pitchFamily="34" charset="0"/>
          <a:ea typeface="+mn-ea"/>
          <a:cs typeface="+mn-cs"/>
        </a:defRPr>
      </a:lvl1pPr>
      <a:lvl2pPr marL="520700" indent="-169863" algn="l" defTabSz="914400" rtl="0" eaLnBrk="1" latinLnBrk="0" hangingPunct="1">
        <a:lnSpc>
          <a:spcPct val="90000"/>
        </a:lnSpc>
        <a:spcBef>
          <a:spcPts val="500"/>
        </a:spcBef>
        <a:buClr>
          <a:srgbClr val="101614"/>
        </a:buClr>
        <a:buSzPct val="80000"/>
        <a:buFont typeface="System Font Regular"/>
        <a:buChar char="-"/>
        <a:tabLst/>
        <a:defRPr lang="en-US" sz="2000" b="0" i="0" kern="1200" smtClean="0">
          <a:solidFill>
            <a:srgbClr val="101614"/>
          </a:solidFill>
          <a:latin typeface="Univers Light" panose="020B0503020202020204" pitchFamily="34" charset="0"/>
          <a:ea typeface="+mn-ea"/>
          <a:cs typeface="+mn-cs"/>
        </a:defRPr>
      </a:lvl2pPr>
      <a:lvl3pPr marL="860425" indent="-169863" algn="l" defTabSz="914400" rtl="0" eaLnBrk="1" latinLnBrk="0" hangingPunct="1">
        <a:lnSpc>
          <a:spcPct val="90000"/>
        </a:lnSpc>
        <a:spcBef>
          <a:spcPts val="500"/>
        </a:spcBef>
        <a:buClr>
          <a:srgbClr val="101614"/>
        </a:buClr>
        <a:buSzPct val="80000"/>
        <a:buFont typeface="Wingdings" pitchFamily="2" charset="2"/>
        <a:buChar char="§"/>
        <a:tabLst/>
        <a:defRPr lang="en-US" sz="1800" b="0" i="0" kern="1200" smtClean="0">
          <a:solidFill>
            <a:srgbClr val="101614"/>
          </a:solidFill>
          <a:latin typeface="Univers Light" panose="020B0503020202020204" pitchFamily="34" charset="0"/>
          <a:ea typeface="+mn-ea"/>
          <a:cs typeface="+mn-cs"/>
        </a:defRPr>
      </a:lvl3pPr>
      <a:lvl4pPr marL="1201738" indent="-171450" algn="l" defTabSz="914400" rtl="0" eaLnBrk="1" latinLnBrk="0" hangingPunct="1">
        <a:lnSpc>
          <a:spcPct val="90000"/>
        </a:lnSpc>
        <a:spcBef>
          <a:spcPts val="500"/>
        </a:spcBef>
        <a:buClr>
          <a:srgbClr val="101614"/>
        </a:buClr>
        <a:buSzPct val="80000"/>
        <a:buFont typeface="System Font Regular"/>
        <a:buChar char="-"/>
        <a:tabLst/>
        <a:defRPr lang="en-US" sz="1600" b="0" i="0" kern="1200" smtClean="0">
          <a:solidFill>
            <a:srgbClr val="101614"/>
          </a:solidFill>
          <a:latin typeface="Univers Light" panose="020B0503020202020204" pitchFamily="34" charset="0"/>
          <a:ea typeface="+mn-ea"/>
          <a:cs typeface="+mn-cs"/>
        </a:defRPr>
      </a:lvl4pPr>
      <a:lvl5pPr marL="1552575" indent="-169863" algn="l" defTabSz="914400" rtl="0" eaLnBrk="1" latinLnBrk="0" hangingPunct="1">
        <a:lnSpc>
          <a:spcPct val="90000"/>
        </a:lnSpc>
        <a:spcBef>
          <a:spcPts val="500"/>
        </a:spcBef>
        <a:buClr>
          <a:srgbClr val="101614"/>
        </a:buClr>
        <a:buSzPct val="80000"/>
        <a:buFont typeface="Wingdings" pitchFamily="2" charset="2"/>
        <a:buChar char="§"/>
        <a:tabLst/>
        <a:defRPr lang="en-US" sz="1400" b="0" i="0" kern="1200">
          <a:solidFill>
            <a:srgbClr val="101614"/>
          </a:solidFill>
          <a:latin typeface="Univers Ligh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2">
          <p15:clr>
            <a:srgbClr val="F26B43"/>
          </p15:clr>
        </p15:guide>
        <p15:guide id="9" pos="7464">
          <p15:clr>
            <a:srgbClr val="F26B43"/>
          </p15:clr>
        </p15:guide>
        <p15:guide id="14" orient="horz" pos="4128">
          <p15:clr>
            <a:srgbClr val="F26B43"/>
          </p15:clr>
        </p15:guide>
        <p15:guide id="15" orient="horz" pos="360">
          <p15:clr>
            <a:srgbClr val="F26B43"/>
          </p15:clr>
        </p15:guide>
        <p15:guide id="17" orient="horz" pos="1296">
          <p15:clr>
            <a:srgbClr val="F26B43"/>
          </p15:clr>
        </p15:guide>
      </p15:sldGuideLst>
    </p:ext>
  </p:extLst>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7756EEFE-F720-794C-B300-351EEF0E1B1B}"/>
              </a:ext>
            </a:extLst>
          </p:cNvPr>
          <p:cNvGraphicFramePr>
            <a:graphicFrameLocks noChangeAspect="1"/>
          </p:cNvGraphicFramePr>
          <p:nvPr userDrawn="1">
            <p:custDataLst>
              <p:tags r:id="rId16"/>
            </p:custDataLst>
            <p:extLst>
              <p:ext uri="{D42A27DB-BD31-4B8C-83A1-F6EECF244321}">
                <p14:modId xmlns:p14="http://schemas.microsoft.com/office/powerpoint/2010/main" val="2272419265"/>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17" imgW="7772400" imgH="10058400" progId="TCLayout.ActiveDocument.1">
                  <p:embed/>
                </p:oleObj>
              </mc:Choice>
              <mc:Fallback>
                <p:oleObj name="think-cell Slide" r:id="rId17" imgW="7772400" imgH="10058400" progId="TCLayout.ActiveDocument.1">
                  <p:embed/>
                  <p:pic>
                    <p:nvPicPr>
                      <p:cNvPr id="10" name="think-cell data - do not delete" hidden="1">
                        <a:extLst>
                          <a:ext uri="{FF2B5EF4-FFF2-40B4-BE49-F238E27FC236}">
                            <a16:creationId xmlns:a16="http://schemas.microsoft.com/office/drawing/2014/main" id="{7756EEFE-F720-794C-B300-351EEF0E1B1B}"/>
                          </a:ext>
                        </a:extLst>
                      </p:cNvPr>
                      <p:cNvPicPr/>
                      <p:nvPr/>
                    </p:nvPicPr>
                    <p:blipFill>
                      <a:blip r:embed="rId18"/>
                      <a:stretch>
                        <a:fillRect/>
                      </a:stretch>
                    </p:blipFill>
                    <p:spPr>
                      <a:xfrm>
                        <a:off x="1588" y="1588"/>
                        <a:ext cx="1227" cy="1588"/>
                      </a:xfrm>
                      <a:prstGeom prst="rect">
                        <a:avLst/>
                      </a:prstGeom>
                    </p:spPr>
                  </p:pic>
                </p:oleObj>
              </mc:Fallback>
            </mc:AlternateContent>
          </a:graphicData>
        </a:graphic>
      </p:graphicFrame>
      <p:sp>
        <p:nvSpPr>
          <p:cNvPr id="17" name="Shape">
            <a:extLst>
              <a:ext uri="{FF2B5EF4-FFF2-40B4-BE49-F238E27FC236}">
                <a16:creationId xmlns:a16="http://schemas.microsoft.com/office/drawing/2014/main" id="{6AB9E8F0-68B3-2DA8-514B-57D4C8862743}"/>
              </a:ext>
            </a:extLst>
          </p:cNvPr>
          <p:cNvSpPr/>
          <p:nvPr userDrawn="1"/>
        </p:nvSpPr>
        <p:spPr>
          <a:xfrm>
            <a:off x="-794" y="6540783"/>
            <a:ext cx="12198096" cy="31721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65"/>
                </a:lnTo>
                <a:lnTo>
                  <a:pt x="1959" y="21565"/>
                </a:lnTo>
                <a:lnTo>
                  <a:pt x="3203" y="21565"/>
                </a:lnTo>
                <a:lnTo>
                  <a:pt x="4449" y="21565"/>
                </a:lnTo>
                <a:lnTo>
                  <a:pt x="5690" y="21565"/>
                </a:lnTo>
                <a:lnTo>
                  <a:pt x="5690" y="21600"/>
                </a:lnTo>
                <a:lnTo>
                  <a:pt x="6937" y="21600"/>
                </a:lnTo>
                <a:lnTo>
                  <a:pt x="6942" y="21600"/>
                </a:lnTo>
                <a:lnTo>
                  <a:pt x="8188" y="21600"/>
                </a:lnTo>
                <a:lnTo>
                  <a:pt x="9434" y="21600"/>
                </a:lnTo>
                <a:lnTo>
                  <a:pt x="9439" y="21600"/>
                </a:lnTo>
                <a:lnTo>
                  <a:pt x="10681" y="21600"/>
                </a:lnTo>
                <a:lnTo>
                  <a:pt x="10691" y="21600"/>
                </a:lnTo>
                <a:lnTo>
                  <a:pt x="11927" y="21600"/>
                </a:lnTo>
                <a:lnTo>
                  <a:pt x="11942" y="21600"/>
                </a:lnTo>
                <a:lnTo>
                  <a:pt x="13173" y="21600"/>
                </a:lnTo>
                <a:lnTo>
                  <a:pt x="13193" y="21600"/>
                </a:lnTo>
                <a:lnTo>
                  <a:pt x="15343" y="21600"/>
                </a:lnTo>
                <a:lnTo>
                  <a:pt x="16594" y="21600"/>
                </a:lnTo>
                <a:lnTo>
                  <a:pt x="17846" y="21600"/>
                </a:lnTo>
                <a:lnTo>
                  <a:pt x="19097" y="21600"/>
                </a:lnTo>
                <a:lnTo>
                  <a:pt x="20349" y="21600"/>
                </a:lnTo>
                <a:lnTo>
                  <a:pt x="21600" y="21600"/>
                </a:lnTo>
                <a:lnTo>
                  <a:pt x="21600" y="0"/>
                </a:lnTo>
                <a:lnTo>
                  <a:pt x="20349" y="0"/>
                </a:lnTo>
                <a:lnTo>
                  <a:pt x="19097" y="0"/>
                </a:lnTo>
                <a:lnTo>
                  <a:pt x="17846" y="0"/>
                </a:lnTo>
                <a:lnTo>
                  <a:pt x="16594" y="0"/>
                </a:lnTo>
                <a:lnTo>
                  <a:pt x="15343" y="0"/>
                </a:lnTo>
                <a:lnTo>
                  <a:pt x="13193" y="0"/>
                </a:lnTo>
                <a:lnTo>
                  <a:pt x="11942" y="0"/>
                </a:lnTo>
                <a:lnTo>
                  <a:pt x="10691" y="0"/>
                </a:lnTo>
                <a:lnTo>
                  <a:pt x="9439" y="0"/>
                </a:lnTo>
                <a:lnTo>
                  <a:pt x="8188" y="0"/>
                </a:lnTo>
                <a:lnTo>
                  <a:pt x="6942" y="0"/>
                </a:lnTo>
                <a:lnTo>
                  <a:pt x="5695" y="0"/>
                </a:lnTo>
                <a:lnTo>
                  <a:pt x="5690" y="0"/>
                </a:lnTo>
                <a:lnTo>
                  <a:pt x="4449" y="0"/>
                </a:lnTo>
                <a:lnTo>
                  <a:pt x="3203" y="0"/>
                </a:lnTo>
                <a:lnTo>
                  <a:pt x="1959" y="0"/>
                </a:lnTo>
                <a:lnTo>
                  <a:pt x="0" y="0"/>
                </a:lnTo>
                <a:close/>
              </a:path>
            </a:pathLst>
          </a:custGeom>
          <a:solidFill>
            <a:srgbClr val="0C3C5F"/>
          </a:solidFill>
          <a:ln w="12700">
            <a:miter lim="400000"/>
          </a:ln>
        </p:spPr>
        <p:txBody>
          <a:bodyPr lIns="0" tIns="0" rIns="0" bIns="0" anchor="ctr"/>
          <a:lstStyle/>
          <a:p>
            <a:pPr defTabSz="228475"/>
            <a:endParaRPr sz="600">
              <a:solidFill>
                <a:prstClr val="black"/>
              </a:solidFill>
              <a:latin typeface="Univers Light" panose="020B0403020202020204" pitchFamily="34" charset="0"/>
            </a:endParaRPr>
          </a:p>
        </p:txBody>
      </p:sp>
      <p:sp>
        <p:nvSpPr>
          <p:cNvPr id="23" name="Title Placeholder 22">
            <a:extLst>
              <a:ext uri="{FF2B5EF4-FFF2-40B4-BE49-F238E27FC236}">
                <a16:creationId xmlns:a16="http://schemas.microsoft.com/office/drawing/2014/main" id="{B7A93C7C-1D69-C361-FB97-48547BEB8CB2}"/>
              </a:ext>
            </a:extLst>
          </p:cNvPr>
          <p:cNvSpPr>
            <a:spLocks noGrp="1"/>
          </p:cNvSpPr>
          <p:nvPr>
            <p:ph type="title"/>
          </p:nvPr>
        </p:nvSpPr>
        <p:spPr>
          <a:xfrm>
            <a:off x="304800" y="576072"/>
            <a:ext cx="11544300" cy="638176"/>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31E1775B-3730-886F-FCC5-82C9BC9F5B11}"/>
              </a:ext>
            </a:extLst>
          </p:cNvPr>
          <p:cNvSpPr>
            <a:spLocks noGrp="1"/>
          </p:cNvSpPr>
          <p:nvPr>
            <p:ph type="body" idx="1"/>
          </p:nvPr>
        </p:nvSpPr>
        <p:spPr>
          <a:xfrm>
            <a:off x="304800" y="2057400"/>
            <a:ext cx="11544300" cy="436591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Graphic 5">
            <a:extLst>
              <a:ext uri="{FF2B5EF4-FFF2-40B4-BE49-F238E27FC236}">
                <a16:creationId xmlns:a16="http://schemas.microsoft.com/office/drawing/2014/main" id="{F3A6B47C-CF55-B65C-B8BB-7DCA6406D1CF}"/>
              </a:ext>
            </a:extLst>
          </p:cNvPr>
          <p:cNvPicPr>
            <a:picLocks noChangeAspect="1"/>
          </p:cNvPicPr>
          <p:nvPr userDrawn="1"/>
        </p:nvPicPr>
        <p:blipFill>
          <a:blip r:embed="rId19">
            <a:extLst>
              <a:ext uri="{96DAC541-7B7A-43D3-8B79-37D633B846F1}">
                <asvg:svgBlip xmlns:asvg="http://schemas.microsoft.com/office/drawing/2016/SVG/main" r:embed="rId20"/>
              </a:ext>
            </a:extLst>
          </a:blip>
          <a:stretch>
            <a:fillRect/>
          </a:stretch>
        </p:blipFill>
        <p:spPr>
          <a:xfrm>
            <a:off x="10228980" y="6626751"/>
            <a:ext cx="1057747" cy="150174"/>
          </a:xfrm>
          <a:prstGeom prst="rect">
            <a:avLst/>
          </a:prstGeom>
        </p:spPr>
      </p:pic>
      <p:sp>
        <p:nvSpPr>
          <p:cNvPr id="7" name="© 2022 OneTrust, LLC. All Rights Reserved.">
            <a:extLst>
              <a:ext uri="{FF2B5EF4-FFF2-40B4-BE49-F238E27FC236}">
                <a16:creationId xmlns:a16="http://schemas.microsoft.com/office/drawing/2014/main" id="{3E8456F7-2518-69F8-A008-DF2426F4C47C}"/>
              </a:ext>
            </a:extLst>
          </p:cNvPr>
          <p:cNvSpPr txBox="1"/>
          <p:nvPr userDrawn="1"/>
        </p:nvSpPr>
        <p:spPr>
          <a:xfrm>
            <a:off x="323141" y="6589118"/>
            <a:ext cx="3169804" cy="2205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390" tIns="25390" rIns="25390" bIns="25390" anchor="ctr">
            <a:spAutoFit/>
          </a:bodyPr>
          <a:lstStyle>
            <a:lvl1pPr algn="l" defTabSz="457200">
              <a:defRPr sz="2200">
                <a:solidFill>
                  <a:srgbClr val="7F7F7F"/>
                </a:solidFill>
                <a:latin typeface="Univers Light"/>
                <a:ea typeface="Univers Light"/>
                <a:cs typeface="Univers Light"/>
                <a:sym typeface="Univers Light"/>
              </a:defRPr>
            </a:lvl1pPr>
          </a:lstStyle>
          <a:p>
            <a:pPr marL="0" marR="0" lvl="0" indent="0" algn="l" defTabSz="457200" eaLnBrk="1" fontAlgn="auto" latinLnBrk="0" hangingPunct="1">
              <a:lnSpc>
                <a:spcPct val="100000"/>
              </a:lnSpc>
              <a:spcBef>
                <a:spcPts val="0"/>
              </a:spcBef>
              <a:spcAft>
                <a:spcPts val="0"/>
              </a:spcAft>
              <a:buClrTx/>
              <a:buSzTx/>
              <a:buFontTx/>
              <a:buNone/>
              <a:tabLst/>
              <a:defRPr/>
            </a:pPr>
            <a:r>
              <a:rPr kumimoji="0" sz="1100" b="0" i="0" u="none" strike="noStrike" kern="0" cap="none" spc="0" normalizeH="0" baseline="0" noProof="0">
                <a:ln>
                  <a:noFill/>
                </a:ln>
                <a:solidFill>
                  <a:schemeClr val="bg1"/>
                </a:solidFill>
                <a:effectLst/>
                <a:uLnTx/>
                <a:uFillTx/>
                <a:latin typeface="Univers Light"/>
                <a:sym typeface="Univers Light"/>
              </a:rPr>
              <a:t>© </a:t>
            </a:r>
            <a:r>
              <a:rPr kumimoji="0" lang="en-US" sz="1100" b="0" i="0" u="none" strike="noStrike" kern="0" cap="none" spc="0" normalizeH="0" baseline="0" noProof="0">
                <a:ln>
                  <a:noFill/>
                </a:ln>
                <a:solidFill>
                  <a:schemeClr val="bg1"/>
                </a:solidFill>
                <a:effectLst/>
                <a:uLnTx/>
                <a:uFillTx/>
                <a:latin typeface="Univers Light"/>
                <a:sym typeface="Univers Light"/>
              </a:rPr>
              <a:t>2024</a:t>
            </a:r>
            <a:r>
              <a:rPr kumimoji="0" sz="1100" b="0" i="0" u="none" strike="noStrike" kern="0" cap="none" spc="0" normalizeH="0" baseline="0" noProof="0">
                <a:ln>
                  <a:noFill/>
                </a:ln>
                <a:solidFill>
                  <a:schemeClr val="bg1"/>
                </a:solidFill>
                <a:effectLst/>
                <a:uLnTx/>
                <a:uFillTx/>
                <a:latin typeface="Univers Light"/>
                <a:sym typeface="Univers Light"/>
              </a:rPr>
              <a:t> OneTrust LLC</a:t>
            </a:r>
          </a:p>
        </p:txBody>
      </p:sp>
      <p:sp>
        <p:nvSpPr>
          <p:cNvPr id="8" name="TextBox 7">
            <a:extLst>
              <a:ext uri="{FF2B5EF4-FFF2-40B4-BE49-F238E27FC236}">
                <a16:creationId xmlns:a16="http://schemas.microsoft.com/office/drawing/2014/main" id="{54E711A1-1E06-8CF1-3F43-C9FFAADD8AF9}"/>
              </a:ext>
            </a:extLst>
          </p:cNvPr>
          <p:cNvSpPr txBox="1"/>
          <p:nvPr userDrawn="1"/>
        </p:nvSpPr>
        <p:spPr>
          <a:xfrm>
            <a:off x="11482434" y="6573084"/>
            <a:ext cx="509097" cy="246221"/>
          </a:xfrm>
          <a:prstGeom prst="rect">
            <a:avLst/>
          </a:prstGeom>
          <a:noFill/>
        </p:spPr>
        <p:txBody>
          <a:bodyPr wrap="square"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BB37B-1DAA-4640-8D79-39B1F1745DE7}" type="slidenum">
              <a:rPr lang="en-US" sz="1300" smtClean="0">
                <a:solidFill>
                  <a:schemeClr val="bg1"/>
                </a:solidFill>
                <a:latin typeface="+mn-lt"/>
                <a:ea typeface="Open Sans Light" panose="020B0306030504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a:t>
            </a:fld>
            <a:endParaRPr lang="en-US" sz="1300">
              <a:solidFill>
                <a:schemeClr val="bg1"/>
              </a:solidFill>
              <a:latin typeface="+mn-lt"/>
              <a:ea typeface="Open Sans Light" panose="020B0306030504020204" pitchFamily="34" charset="0"/>
              <a:cs typeface="Arial" panose="020B0604020202020204" pitchFamily="34" charset="0"/>
            </a:endParaRPr>
          </a:p>
        </p:txBody>
      </p:sp>
      <p:sp>
        <p:nvSpPr>
          <p:cNvPr id="9" name="Line">
            <a:extLst>
              <a:ext uri="{FF2B5EF4-FFF2-40B4-BE49-F238E27FC236}">
                <a16:creationId xmlns:a16="http://schemas.microsoft.com/office/drawing/2014/main" id="{DBF89BB5-D9FA-7237-3EA1-E64FEB689A62}"/>
              </a:ext>
            </a:extLst>
          </p:cNvPr>
          <p:cNvSpPr/>
          <p:nvPr userDrawn="1"/>
        </p:nvSpPr>
        <p:spPr>
          <a:xfrm flipV="1">
            <a:off x="11446329" y="6638556"/>
            <a:ext cx="0" cy="121675"/>
          </a:xfrm>
          <a:prstGeom prst="line">
            <a:avLst/>
          </a:prstGeom>
          <a:ln w="25400">
            <a:solidFill>
              <a:srgbClr val="7F7F7F">
                <a:alpha val="30643"/>
              </a:srgbClr>
            </a:solidFill>
            <a:miter lim="400000"/>
          </a:ln>
        </p:spPr>
        <p:txBody>
          <a:bodyPr lIns="25390" tIns="25390" rIns="25390" bIns="25390" anchor="ctr"/>
          <a:lstStyle/>
          <a:p>
            <a:pPr defTabSz="228475">
              <a:defRPr sz="4000">
                <a:solidFill>
                  <a:srgbClr val="FFFFFF"/>
                </a:solidFill>
                <a:effectLst>
                  <a:outerShdw blurRad="38100" dist="12700" dir="5400000" rotWithShape="0">
                    <a:srgbClr val="000000">
                      <a:alpha val="50000"/>
                    </a:srgbClr>
                  </a:outerShdw>
                </a:effectLst>
              </a:defRPr>
            </a:pPr>
            <a:endParaRPr sz="1999">
              <a:solidFill>
                <a:srgbClr val="FFFFFF"/>
              </a:solidFill>
              <a:effectLst>
                <a:outerShdw blurRad="38100" dist="12700" dir="5400000" rotWithShape="0">
                  <a:srgbClr val="000000">
                    <a:alpha val="50000"/>
                  </a:srgbClr>
                </a:outerShdw>
              </a:effectLst>
              <a:latin typeface="Univers Light" panose="020B0403020202020204" pitchFamily="34" charset="0"/>
            </a:endParaRPr>
          </a:p>
        </p:txBody>
      </p:sp>
    </p:spTree>
    <p:extLst>
      <p:ext uri="{BB962C8B-B14F-4D97-AF65-F5344CB8AC3E}">
        <p14:creationId xmlns:p14="http://schemas.microsoft.com/office/powerpoint/2010/main" val="3010677475"/>
      </p:ext>
    </p:extLst>
  </p:cSld>
  <p:clrMap bg1="lt1" tx1="dk1" bg2="lt2" tx2="dk2" accent1="accent1" accent2="accent2" accent3="accent3" accent4="accent4" accent5="accent5" accent6="accent6" hlink="hlink" folHlink="folHlink"/>
  <p:sldLayoutIdLst>
    <p:sldLayoutId id="2147484564" r:id="rId1"/>
    <p:sldLayoutId id="2147484565" r:id="rId2"/>
    <p:sldLayoutId id="2147484566" r:id="rId3"/>
    <p:sldLayoutId id="2147484567" r:id="rId4"/>
    <p:sldLayoutId id="2147484568" r:id="rId5"/>
    <p:sldLayoutId id="2147484569" r:id="rId6"/>
    <p:sldLayoutId id="2147484570" r:id="rId7"/>
    <p:sldLayoutId id="2147484571" r:id="rId8"/>
    <p:sldLayoutId id="2147484572" r:id="rId9"/>
    <p:sldLayoutId id="2147484573" r:id="rId10"/>
    <p:sldLayoutId id="2147484574" r:id="rId11"/>
    <p:sldLayoutId id="2147484575" r:id="rId12"/>
    <p:sldLayoutId id="2147484576" r:id="rId13"/>
    <p:sldLayoutId id="2147484577" r:id="rId14"/>
  </p:sldLayoutIdLst>
  <p:hf hdr="0" ftr="0" dt="0"/>
  <p:txStyles>
    <p:titleStyle>
      <a:lvl1pPr algn="l" defTabSz="914400" rtl="0" eaLnBrk="1" latinLnBrk="0" hangingPunct="1">
        <a:lnSpc>
          <a:spcPct val="90000"/>
        </a:lnSpc>
        <a:spcBef>
          <a:spcPct val="0"/>
        </a:spcBef>
        <a:buNone/>
        <a:defRPr sz="3200" b="0" i="0" kern="1200">
          <a:solidFill>
            <a:srgbClr val="1E2D25"/>
          </a:solidFill>
          <a:latin typeface="Univers Light" panose="020B0403020202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101614"/>
        </a:buClr>
        <a:buSzPct val="80000"/>
        <a:buFont typeface="Wingdings" pitchFamily="2" charset="2"/>
        <a:buChar char="§"/>
        <a:defRPr lang="en-US" sz="2299" b="0" i="0" kern="1200" smtClean="0">
          <a:solidFill>
            <a:srgbClr val="101614"/>
          </a:solidFill>
          <a:latin typeface="Univers Light" panose="020B0503020202020204" pitchFamily="34" charset="0"/>
          <a:ea typeface="+mn-ea"/>
          <a:cs typeface="+mn-cs"/>
        </a:defRPr>
      </a:lvl1pPr>
      <a:lvl2pPr marL="520700" indent="-169863" algn="l" defTabSz="914400" rtl="0" eaLnBrk="1" latinLnBrk="0" hangingPunct="1">
        <a:lnSpc>
          <a:spcPct val="90000"/>
        </a:lnSpc>
        <a:spcBef>
          <a:spcPts val="500"/>
        </a:spcBef>
        <a:buClr>
          <a:srgbClr val="101614"/>
        </a:buClr>
        <a:buSzPct val="80000"/>
        <a:buFont typeface="System Font Regular"/>
        <a:buChar char="-"/>
        <a:tabLst/>
        <a:defRPr lang="en-US" sz="2000" b="0" i="0" kern="1200" smtClean="0">
          <a:solidFill>
            <a:srgbClr val="101614"/>
          </a:solidFill>
          <a:latin typeface="Univers Light" panose="020B0503020202020204" pitchFamily="34" charset="0"/>
          <a:ea typeface="+mn-ea"/>
          <a:cs typeface="+mn-cs"/>
        </a:defRPr>
      </a:lvl2pPr>
      <a:lvl3pPr marL="860425" indent="-169863" algn="l" defTabSz="914400" rtl="0" eaLnBrk="1" latinLnBrk="0" hangingPunct="1">
        <a:lnSpc>
          <a:spcPct val="90000"/>
        </a:lnSpc>
        <a:spcBef>
          <a:spcPts val="500"/>
        </a:spcBef>
        <a:buClr>
          <a:srgbClr val="101614"/>
        </a:buClr>
        <a:buSzPct val="80000"/>
        <a:buFont typeface="Wingdings" pitchFamily="2" charset="2"/>
        <a:buChar char="§"/>
        <a:tabLst/>
        <a:defRPr lang="en-US" sz="1800" b="0" i="0" kern="1200" smtClean="0">
          <a:solidFill>
            <a:srgbClr val="101614"/>
          </a:solidFill>
          <a:latin typeface="Univers Light" panose="020B0503020202020204" pitchFamily="34" charset="0"/>
          <a:ea typeface="+mn-ea"/>
          <a:cs typeface="+mn-cs"/>
        </a:defRPr>
      </a:lvl3pPr>
      <a:lvl4pPr marL="1201738" indent="-171450" algn="l" defTabSz="914400" rtl="0" eaLnBrk="1" latinLnBrk="0" hangingPunct="1">
        <a:lnSpc>
          <a:spcPct val="90000"/>
        </a:lnSpc>
        <a:spcBef>
          <a:spcPts val="500"/>
        </a:spcBef>
        <a:buClr>
          <a:srgbClr val="101614"/>
        </a:buClr>
        <a:buSzPct val="80000"/>
        <a:buFont typeface="System Font Regular"/>
        <a:buChar char="-"/>
        <a:tabLst/>
        <a:defRPr lang="en-US" sz="1600" b="0" i="0" kern="1200" smtClean="0">
          <a:solidFill>
            <a:srgbClr val="101614"/>
          </a:solidFill>
          <a:latin typeface="Univers Light" panose="020B0503020202020204" pitchFamily="34" charset="0"/>
          <a:ea typeface="+mn-ea"/>
          <a:cs typeface="+mn-cs"/>
        </a:defRPr>
      </a:lvl4pPr>
      <a:lvl5pPr marL="1552575" indent="-169863" algn="l" defTabSz="914400" rtl="0" eaLnBrk="1" latinLnBrk="0" hangingPunct="1">
        <a:lnSpc>
          <a:spcPct val="90000"/>
        </a:lnSpc>
        <a:spcBef>
          <a:spcPts val="500"/>
        </a:spcBef>
        <a:buClr>
          <a:srgbClr val="101614"/>
        </a:buClr>
        <a:buSzPct val="80000"/>
        <a:buFont typeface="Wingdings" pitchFamily="2" charset="2"/>
        <a:buChar char="§"/>
        <a:tabLst/>
        <a:defRPr lang="en-US" sz="1400" b="0" i="0" kern="1200">
          <a:solidFill>
            <a:srgbClr val="101614"/>
          </a:solidFill>
          <a:latin typeface="Univers Ligh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2">
          <p15:clr>
            <a:srgbClr val="F26B43"/>
          </p15:clr>
        </p15:guide>
        <p15:guide id="9" pos="7464">
          <p15:clr>
            <a:srgbClr val="F26B43"/>
          </p15:clr>
        </p15:guide>
        <p15:guide id="14" orient="horz" pos="4128">
          <p15:clr>
            <a:srgbClr val="F26B43"/>
          </p15:clr>
        </p15:guide>
        <p15:guide id="15" orient="horz" pos="360">
          <p15:clr>
            <a:srgbClr val="F26B43"/>
          </p15:clr>
        </p15:guide>
        <p15:guide id="17" orient="horz" pos="1296">
          <p15:clr>
            <a:srgbClr val="F26B43"/>
          </p15:clr>
        </p15:guide>
      </p15:sldGuideLst>
    </p:ext>
  </p:extLst>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28434337-9E48-1997-4934-636DD3815E94}"/>
              </a:ext>
            </a:extLst>
          </p:cNvPr>
          <p:cNvGraphicFramePr>
            <a:graphicFrameLocks noChangeAspect="1"/>
          </p:cNvGraphicFramePr>
          <p:nvPr userDrawn="1">
            <p:custDataLst>
              <p:tags r:id="rId17"/>
            </p:custDataLst>
            <p:extLst>
              <p:ext uri="{D42A27DB-BD31-4B8C-83A1-F6EECF244321}">
                <p14:modId xmlns:p14="http://schemas.microsoft.com/office/powerpoint/2010/main" val="403192328"/>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18" imgW="7772400" imgH="10058400" progId="TCLayout.ActiveDocument.1">
                  <p:embed/>
                </p:oleObj>
              </mc:Choice>
              <mc:Fallback>
                <p:oleObj name="think-cell Slide" r:id="rId18" imgW="7772400" imgH="10058400" progId="TCLayout.ActiveDocument.1">
                  <p:embed/>
                  <p:pic>
                    <p:nvPicPr>
                      <p:cNvPr id="6" name="think-cell data - do not delete" hidden="1">
                        <a:extLst>
                          <a:ext uri="{FF2B5EF4-FFF2-40B4-BE49-F238E27FC236}">
                            <a16:creationId xmlns:a16="http://schemas.microsoft.com/office/drawing/2014/main" id="{28434337-9E48-1997-4934-636DD3815E94}"/>
                          </a:ext>
                        </a:extLst>
                      </p:cNvPr>
                      <p:cNvPicPr/>
                      <p:nvPr/>
                    </p:nvPicPr>
                    <p:blipFill>
                      <a:blip r:embed="rId19"/>
                      <a:stretch>
                        <a:fillRect/>
                      </a:stretch>
                    </p:blipFill>
                    <p:spPr>
                      <a:xfrm>
                        <a:off x="1588" y="1588"/>
                        <a:ext cx="1227" cy="1588"/>
                      </a:xfrm>
                      <a:prstGeom prst="rect">
                        <a:avLst/>
                      </a:prstGeom>
                    </p:spPr>
                  </p:pic>
                </p:oleObj>
              </mc:Fallback>
            </mc:AlternateContent>
          </a:graphicData>
        </a:graphic>
      </p:graphicFrame>
      <p:sp>
        <p:nvSpPr>
          <p:cNvPr id="17" name="Shape">
            <a:extLst>
              <a:ext uri="{FF2B5EF4-FFF2-40B4-BE49-F238E27FC236}">
                <a16:creationId xmlns:a16="http://schemas.microsoft.com/office/drawing/2014/main" id="{6AB9E8F0-68B3-2DA8-514B-57D4C8862743}"/>
              </a:ext>
            </a:extLst>
          </p:cNvPr>
          <p:cNvSpPr/>
          <p:nvPr userDrawn="1"/>
        </p:nvSpPr>
        <p:spPr>
          <a:xfrm>
            <a:off x="-794" y="6540783"/>
            <a:ext cx="12198096" cy="31721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65"/>
                </a:lnTo>
                <a:lnTo>
                  <a:pt x="1959" y="21565"/>
                </a:lnTo>
                <a:lnTo>
                  <a:pt x="3203" y="21565"/>
                </a:lnTo>
                <a:lnTo>
                  <a:pt x="4449" y="21565"/>
                </a:lnTo>
                <a:lnTo>
                  <a:pt x="5690" y="21565"/>
                </a:lnTo>
                <a:lnTo>
                  <a:pt x="5690" y="21600"/>
                </a:lnTo>
                <a:lnTo>
                  <a:pt x="6937" y="21600"/>
                </a:lnTo>
                <a:lnTo>
                  <a:pt x="6942" y="21600"/>
                </a:lnTo>
                <a:lnTo>
                  <a:pt x="8188" y="21600"/>
                </a:lnTo>
                <a:lnTo>
                  <a:pt x="9434" y="21600"/>
                </a:lnTo>
                <a:lnTo>
                  <a:pt x="9439" y="21600"/>
                </a:lnTo>
                <a:lnTo>
                  <a:pt x="10681" y="21600"/>
                </a:lnTo>
                <a:lnTo>
                  <a:pt x="10691" y="21600"/>
                </a:lnTo>
                <a:lnTo>
                  <a:pt x="11927" y="21600"/>
                </a:lnTo>
                <a:lnTo>
                  <a:pt x="11942" y="21600"/>
                </a:lnTo>
                <a:lnTo>
                  <a:pt x="13173" y="21600"/>
                </a:lnTo>
                <a:lnTo>
                  <a:pt x="13193" y="21600"/>
                </a:lnTo>
                <a:lnTo>
                  <a:pt x="15343" y="21600"/>
                </a:lnTo>
                <a:lnTo>
                  <a:pt x="16594" y="21600"/>
                </a:lnTo>
                <a:lnTo>
                  <a:pt x="17846" y="21600"/>
                </a:lnTo>
                <a:lnTo>
                  <a:pt x="19097" y="21600"/>
                </a:lnTo>
                <a:lnTo>
                  <a:pt x="20349" y="21600"/>
                </a:lnTo>
                <a:lnTo>
                  <a:pt x="21600" y="21600"/>
                </a:lnTo>
                <a:lnTo>
                  <a:pt x="21600" y="0"/>
                </a:lnTo>
                <a:lnTo>
                  <a:pt x="20349" y="0"/>
                </a:lnTo>
                <a:lnTo>
                  <a:pt x="19097" y="0"/>
                </a:lnTo>
                <a:lnTo>
                  <a:pt x="17846" y="0"/>
                </a:lnTo>
                <a:lnTo>
                  <a:pt x="16594" y="0"/>
                </a:lnTo>
                <a:lnTo>
                  <a:pt x="15343" y="0"/>
                </a:lnTo>
                <a:lnTo>
                  <a:pt x="13193" y="0"/>
                </a:lnTo>
                <a:lnTo>
                  <a:pt x="11942" y="0"/>
                </a:lnTo>
                <a:lnTo>
                  <a:pt x="10691" y="0"/>
                </a:lnTo>
                <a:lnTo>
                  <a:pt x="9439" y="0"/>
                </a:lnTo>
                <a:lnTo>
                  <a:pt x="8188" y="0"/>
                </a:lnTo>
                <a:lnTo>
                  <a:pt x="6942" y="0"/>
                </a:lnTo>
                <a:lnTo>
                  <a:pt x="5695" y="0"/>
                </a:lnTo>
                <a:lnTo>
                  <a:pt x="5690" y="0"/>
                </a:lnTo>
                <a:lnTo>
                  <a:pt x="4449" y="0"/>
                </a:lnTo>
                <a:lnTo>
                  <a:pt x="3203" y="0"/>
                </a:lnTo>
                <a:lnTo>
                  <a:pt x="1959" y="0"/>
                </a:lnTo>
                <a:lnTo>
                  <a:pt x="0" y="0"/>
                </a:lnTo>
                <a:close/>
              </a:path>
            </a:pathLst>
          </a:custGeom>
          <a:solidFill>
            <a:srgbClr val="000000">
              <a:alpha val="9339"/>
            </a:srgbClr>
          </a:solidFill>
          <a:ln w="12700">
            <a:miter lim="400000"/>
          </a:ln>
        </p:spPr>
        <p:txBody>
          <a:bodyPr lIns="0" tIns="0" rIns="0" bIns="0" anchor="ctr"/>
          <a:lstStyle/>
          <a:p>
            <a:pPr defTabSz="228475"/>
            <a:endParaRPr sz="600">
              <a:solidFill>
                <a:prstClr val="black"/>
              </a:solidFill>
              <a:latin typeface="Univers Light" panose="020B0403020202020204" pitchFamily="34" charset="0"/>
            </a:endParaRPr>
          </a:p>
        </p:txBody>
      </p:sp>
      <p:sp>
        <p:nvSpPr>
          <p:cNvPr id="18" name="Line">
            <a:extLst>
              <a:ext uri="{FF2B5EF4-FFF2-40B4-BE49-F238E27FC236}">
                <a16:creationId xmlns:a16="http://schemas.microsoft.com/office/drawing/2014/main" id="{BB85C95D-E555-2384-539D-9847851B77D6}"/>
              </a:ext>
            </a:extLst>
          </p:cNvPr>
          <p:cNvSpPr/>
          <p:nvPr userDrawn="1"/>
        </p:nvSpPr>
        <p:spPr>
          <a:xfrm flipV="1">
            <a:off x="11446329" y="6638556"/>
            <a:ext cx="0" cy="121675"/>
          </a:xfrm>
          <a:prstGeom prst="line">
            <a:avLst/>
          </a:prstGeom>
          <a:ln w="25400">
            <a:solidFill>
              <a:srgbClr val="7F7F7F">
                <a:alpha val="30643"/>
              </a:srgbClr>
            </a:solidFill>
            <a:miter lim="400000"/>
          </a:ln>
        </p:spPr>
        <p:txBody>
          <a:bodyPr lIns="25390" tIns="25390" rIns="25390" bIns="25390" anchor="ctr"/>
          <a:lstStyle/>
          <a:p>
            <a:pPr defTabSz="228475">
              <a:defRPr sz="4000">
                <a:solidFill>
                  <a:srgbClr val="FFFFFF"/>
                </a:solidFill>
                <a:effectLst>
                  <a:outerShdw blurRad="38100" dist="12700" dir="5400000" rotWithShape="0">
                    <a:srgbClr val="000000">
                      <a:alpha val="50000"/>
                    </a:srgbClr>
                  </a:outerShdw>
                </a:effectLst>
              </a:defRPr>
            </a:pPr>
            <a:endParaRPr sz="1999">
              <a:solidFill>
                <a:srgbClr val="FFFFFF"/>
              </a:solidFill>
              <a:effectLst>
                <a:outerShdw blurRad="38100" dist="12700" dir="5400000" rotWithShape="0">
                  <a:srgbClr val="000000">
                    <a:alpha val="50000"/>
                  </a:srgbClr>
                </a:outerShdw>
              </a:effectLst>
              <a:latin typeface="Univers Light" panose="020B0403020202020204" pitchFamily="34" charset="0"/>
            </a:endParaRPr>
          </a:p>
        </p:txBody>
      </p:sp>
      <p:sp>
        <p:nvSpPr>
          <p:cNvPr id="21" name="Shape">
            <a:extLst>
              <a:ext uri="{FF2B5EF4-FFF2-40B4-BE49-F238E27FC236}">
                <a16:creationId xmlns:a16="http://schemas.microsoft.com/office/drawing/2014/main" id="{BE1C1E5E-B1FB-7186-ED37-DFB31D08E453}"/>
              </a:ext>
            </a:extLst>
          </p:cNvPr>
          <p:cNvSpPr/>
          <p:nvPr userDrawn="1"/>
        </p:nvSpPr>
        <p:spPr>
          <a:xfrm>
            <a:off x="10407192" y="6618423"/>
            <a:ext cx="880747" cy="155544"/>
          </a:xfrm>
          <a:custGeom>
            <a:avLst/>
            <a:gdLst/>
            <a:ahLst/>
            <a:cxnLst>
              <a:cxn ang="0">
                <a:pos x="wd2" y="hd2"/>
              </a:cxn>
              <a:cxn ang="5400000">
                <a:pos x="wd2" y="hd2"/>
              </a:cxn>
              <a:cxn ang="10800000">
                <a:pos x="wd2" y="hd2"/>
              </a:cxn>
              <a:cxn ang="16200000">
                <a:pos x="wd2" y="hd2"/>
              </a:cxn>
            </a:cxnLst>
            <a:rect l="0" t="0" r="r" b="b"/>
            <a:pathLst>
              <a:path w="21600" h="21600" extrusionOk="0">
                <a:moveTo>
                  <a:pt x="10009" y="0"/>
                </a:moveTo>
                <a:cubicBezTo>
                  <a:pt x="10009" y="99"/>
                  <a:pt x="10007" y="892"/>
                  <a:pt x="10001" y="1487"/>
                </a:cubicBezTo>
                <a:cubicBezTo>
                  <a:pt x="9996" y="2086"/>
                  <a:pt x="9988" y="2589"/>
                  <a:pt x="9977" y="2990"/>
                </a:cubicBezTo>
                <a:cubicBezTo>
                  <a:pt x="9963" y="3718"/>
                  <a:pt x="9935" y="4199"/>
                  <a:pt x="9894" y="4430"/>
                </a:cubicBezTo>
                <a:cubicBezTo>
                  <a:pt x="9852" y="4665"/>
                  <a:pt x="9770" y="4801"/>
                  <a:pt x="9645" y="4839"/>
                </a:cubicBezTo>
                <a:cubicBezTo>
                  <a:pt x="9595" y="4862"/>
                  <a:pt x="9522" y="4876"/>
                  <a:pt x="9426" y="4884"/>
                </a:cubicBezTo>
                <a:cubicBezTo>
                  <a:pt x="9371" y="4891"/>
                  <a:pt x="9384" y="4896"/>
                  <a:pt x="9344" y="4896"/>
                </a:cubicBezTo>
                <a:lnTo>
                  <a:pt x="9344" y="6855"/>
                </a:lnTo>
                <a:lnTo>
                  <a:pt x="9940" y="6855"/>
                </a:lnTo>
                <a:lnTo>
                  <a:pt x="9940" y="9573"/>
                </a:lnTo>
                <a:lnTo>
                  <a:pt x="9940" y="9573"/>
                </a:lnTo>
                <a:lnTo>
                  <a:pt x="9940" y="17585"/>
                </a:lnTo>
                <a:cubicBezTo>
                  <a:pt x="9940" y="19936"/>
                  <a:pt x="10178" y="21278"/>
                  <a:pt x="10593" y="21278"/>
                </a:cubicBezTo>
                <a:lnTo>
                  <a:pt x="11307" y="21278"/>
                </a:lnTo>
                <a:lnTo>
                  <a:pt x="11307" y="19061"/>
                </a:lnTo>
                <a:lnTo>
                  <a:pt x="10806" y="19044"/>
                </a:lnTo>
                <a:cubicBezTo>
                  <a:pt x="10610" y="19044"/>
                  <a:pt x="10539" y="18642"/>
                  <a:pt x="10539" y="17531"/>
                </a:cubicBezTo>
                <a:lnTo>
                  <a:pt x="10539" y="6855"/>
                </a:lnTo>
                <a:lnTo>
                  <a:pt x="11307" y="6855"/>
                </a:lnTo>
                <a:lnTo>
                  <a:pt x="11307" y="4463"/>
                </a:lnTo>
                <a:lnTo>
                  <a:pt x="10539" y="4463"/>
                </a:lnTo>
                <a:lnTo>
                  <a:pt x="10539" y="0"/>
                </a:lnTo>
                <a:lnTo>
                  <a:pt x="10009" y="0"/>
                </a:lnTo>
                <a:close/>
                <a:moveTo>
                  <a:pt x="20302" y="0"/>
                </a:moveTo>
                <a:cubicBezTo>
                  <a:pt x="20302" y="99"/>
                  <a:pt x="20299" y="892"/>
                  <a:pt x="20294" y="1487"/>
                </a:cubicBezTo>
                <a:cubicBezTo>
                  <a:pt x="20289" y="2086"/>
                  <a:pt x="20281" y="2589"/>
                  <a:pt x="20270" y="2990"/>
                </a:cubicBezTo>
                <a:cubicBezTo>
                  <a:pt x="20255" y="3718"/>
                  <a:pt x="20228" y="4199"/>
                  <a:pt x="20187" y="4430"/>
                </a:cubicBezTo>
                <a:cubicBezTo>
                  <a:pt x="20146" y="4665"/>
                  <a:pt x="20063" y="4801"/>
                  <a:pt x="19938" y="4839"/>
                </a:cubicBezTo>
                <a:cubicBezTo>
                  <a:pt x="19888" y="4862"/>
                  <a:pt x="19815" y="4876"/>
                  <a:pt x="19719" y="4884"/>
                </a:cubicBezTo>
                <a:cubicBezTo>
                  <a:pt x="19664" y="4891"/>
                  <a:pt x="19677" y="4896"/>
                  <a:pt x="19638" y="4896"/>
                </a:cubicBezTo>
                <a:lnTo>
                  <a:pt x="19638" y="6855"/>
                </a:lnTo>
                <a:lnTo>
                  <a:pt x="20233" y="6855"/>
                </a:lnTo>
                <a:lnTo>
                  <a:pt x="20233" y="9573"/>
                </a:lnTo>
                <a:lnTo>
                  <a:pt x="20233" y="9573"/>
                </a:lnTo>
                <a:lnTo>
                  <a:pt x="20233" y="17585"/>
                </a:lnTo>
                <a:cubicBezTo>
                  <a:pt x="20233" y="19936"/>
                  <a:pt x="20471" y="21278"/>
                  <a:pt x="20886" y="21278"/>
                </a:cubicBezTo>
                <a:lnTo>
                  <a:pt x="21600" y="21278"/>
                </a:lnTo>
                <a:lnTo>
                  <a:pt x="21600" y="19061"/>
                </a:lnTo>
                <a:lnTo>
                  <a:pt x="21099" y="19044"/>
                </a:lnTo>
                <a:cubicBezTo>
                  <a:pt x="20903" y="19044"/>
                  <a:pt x="20832" y="18642"/>
                  <a:pt x="20832" y="17531"/>
                </a:cubicBezTo>
                <a:lnTo>
                  <a:pt x="20832" y="6855"/>
                </a:lnTo>
                <a:lnTo>
                  <a:pt x="21600" y="6855"/>
                </a:lnTo>
                <a:lnTo>
                  <a:pt x="21600" y="4463"/>
                </a:lnTo>
                <a:lnTo>
                  <a:pt x="20832" y="4463"/>
                </a:lnTo>
                <a:lnTo>
                  <a:pt x="20832" y="0"/>
                </a:lnTo>
                <a:lnTo>
                  <a:pt x="20302" y="0"/>
                </a:lnTo>
                <a:close/>
                <a:moveTo>
                  <a:pt x="1492" y="4127"/>
                </a:moveTo>
                <a:cubicBezTo>
                  <a:pt x="668" y="4127"/>
                  <a:pt x="0" y="7722"/>
                  <a:pt x="0" y="12864"/>
                </a:cubicBezTo>
                <a:cubicBezTo>
                  <a:pt x="0" y="18005"/>
                  <a:pt x="668" y="21600"/>
                  <a:pt x="1492" y="21600"/>
                </a:cubicBezTo>
                <a:cubicBezTo>
                  <a:pt x="2326" y="21600"/>
                  <a:pt x="2981" y="18005"/>
                  <a:pt x="2981" y="12864"/>
                </a:cubicBezTo>
                <a:cubicBezTo>
                  <a:pt x="2981" y="7722"/>
                  <a:pt x="2320" y="4127"/>
                  <a:pt x="1492" y="4127"/>
                </a:cubicBezTo>
                <a:close/>
                <a:moveTo>
                  <a:pt x="5029" y="4127"/>
                </a:moveTo>
                <a:cubicBezTo>
                  <a:pt x="4441" y="4127"/>
                  <a:pt x="4082" y="6042"/>
                  <a:pt x="3914" y="9671"/>
                </a:cubicBezTo>
                <a:lnTo>
                  <a:pt x="3914" y="4463"/>
                </a:lnTo>
                <a:lnTo>
                  <a:pt x="3354" y="4463"/>
                </a:lnTo>
                <a:lnTo>
                  <a:pt x="3354" y="21278"/>
                </a:lnTo>
                <a:lnTo>
                  <a:pt x="3969" y="21278"/>
                </a:lnTo>
                <a:lnTo>
                  <a:pt x="3969" y="11637"/>
                </a:lnTo>
                <a:cubicBezTo>
                  <a:pt x="3969" y="9722"/>
                  <a:pt x="4194" y="7017"/>
                  <a:pt x="4740" y="7017"/>
                </a:cubicBezTo>
                <a:cubicBezTo>
                  <a:pt x="5151" y="7017"/>
                  <a:pt x="5359" y="8780"/>
                  <a:pt x="5359" y="11015"/>
                </a:cubicBezTo>
                <a:lnTo>
                  <a:pt x="5359" y="21278"/>
                </a:lnTo>
                <a:lnTo>
                  <a:pt x="5974" y="21278"/>
                </a:lnTo>
                <a:lnTo>
                  <a:pt x="5974" y="9739"/>
                </a:lnTo>
                <a:cubicBezTo>
                  <a:pt x="5974" y="5993"/>
                  <a:pt x="5559" y="4127"/>
                  <a:pt x="5029" y="4127"/>
                </a:cubicBezTo>
                <a:close/>
                <a:moveTo>
                  <a:pt x="7817" y="4127"/>
                </a:moveTo>
                <a:cubicBezTo>
                  <a:pt x="6966" y="4127"/>
                  <a:pt x="6364" y="7654"/>
                  <a:pt x="6364" y="12998"/>
                </a:cubicBezTo>
                <a:cubicBezTo>
                  <a:pt x="6364" y="17854"/>
                  <a:pt x="6868" y="21600"/>
                  <a:pt x="7835" y="21600"/>
                </a:cubicBezTo>
                <a:cubicBezTo>
                  <a:pt x="8752" y="21600"/>
                  <a:pt x="9182" y="18234"/>
                  <a:pt x="9208" y="15227"/>
                </a:cubicBezTo>
                <a:lnTo>
                  <a:pt x="8580" y="15227"/>
                </a:lnTo>
                <a:cubicBezTo>
                  <a:pt x="8535" y="17646"/>
                  <a:pt x="8360" y="19131"/>
                  <a:pt x="7841" y="19131"/>
                </a:cubicBezTo>
                <a:cubicBezTo>
                  <a:pt x="7322" y="19131"/>
                  <a:pt x="7049" y="16846"/>
                  <a:pt x="7049" y="13066"/>
                </a:cubicBezTo>
                <a:lnTo>
                  <a:pt x="7049" y="12763"/>
                </a:lnTo>
                <a:lnTo>
                  <a:pt x="9226" y="12763"/>
                </a:lnTo>
                <a:cubicBezTo>
                  <a:pt x="9208" y="7453"/>
                  <a:pt x="8731" y="4127"/>
                  <a:pt x="7817" y="4127"/>
                </a:cubicBezTo>
                <a:close/>
                <a:moveTo>
                  <a:pt x="18199" y="4137"/>
                </a:moveTo>
                <a:cubicBezTo>
                  <a:pt x="17553" y="4137"/>
                  <a:pt x="17102" y="5916"/>
                  <a:pt x="17102" y="9039"/>
                </a:cubicBezTo>
                <a:cubicBezTo>
                  <a:pt x="17102" y="15321"/>
                  <a:pt x="18863" y="12568"/>
                  <a:pt x="18863" y="16660"/>
                </a:cubicBezTo>
                <a:cubicBezTo>
                  <a:pt x="18863" y="18039"/>
                  <a:pt x="18632" y="18913"/>
                  <a:pt x="18282" y="18913"/>
                </a:cubicBezTo>
                <a:cubicBezTo>
                  <a:pt x="17888" y="18913"/>
                  <a:pt x="17655" y="17948"/>
                  <a:pt x="17613" y="16470"/>
                </a:cubicBezTo>
                <a:lnTo>
                  <a:pt x="17003" y="16470"/>
                </a:lnTo>
                <a:cubicBezTo>
                  <a:pt x="17039" y="19560"/>
                  <a:pt x="17537" y="21600"/>
                  <a:pt x="18282" y="21600"/>
                </a:cubicBezTo>
                <a:cubicBezTo>
                  <a:pt x="18946" y="21600"/>
                  <a:pt x="19444" y="19818"/>
                  <a:pt x="19444" y="16493"/>
                </a:cubicBezTo>
                <a:cubicBezTo>
                  <a:pt x="19444" y="10213"/>
                  <a:pt x="17683" y="12936"/>
                  <a:pt x="17683" y="8870"/>
                </a:cubicBezTo>
                <a:cubicBezTo>
                  <a:pt x="17683" y="7631"/>
                  <a:pt x="17891" y="6822"/>
                  <a:pt x="18199" y="6822"/>
                </a:cubicBezTo>
                <a:cubicBezTo>
                  <a:pt x="18561" y="6822"/>
                  <a:pt x="18760" y="7727"/>
                  <a:pt x="18784" y="9171"/>
                </a:cubicBezTo>
                <a:lnTo>
                  <a:pt x="19390" y="9171"/>
                </a:lnTo>
                <a:cubicBezTo>
                  <a:pt x="19378" y="6184"/>
                  <a:pt x="18934" y="4137"/>
                  <a:pt x="18199" y="4137"/>
                </a:cubicBezTo>
                <a:close/>
                <a:moveTo>
                  <a:pt x="11815" y="4461"/>
                </a:moveTo>
                <a:lnTo>
                  <a:pt x="11815" y="21276"/>
                </a:lnTo>
                <a:lnTo>
                  <a:pt x="12426" y="21276"/>
                </a:lnTo>
                <a:lnTo>
                  <a:pt x="12426" y="13672"/>
                </a:lnTo>
                <a:cubicBezTo>
                  <a:pt x="12426" y="13086"/>
                  <a:pt x="12433" y="12500"/>
                  <a:pt x="12451" y="11922"/>
                </a:cubicBezTo>
                <a:cubicBezTo>
                  <a:pt x="12541" y="8873"/>
                  <a:pt x="12819" y="7815"/>
                  <a:pt x="13253" y="7815"/>
                </a:cubicBezTo>
                <a:cubicBezTo>
                  <a:pt x="13325" y="7815"/>
                  <a:pt x="13405" y="7850"/>
                  <a:pt x="13611" y="7916"/>
                </a:cubicBezTo>
                <a:lnTo>
                  <a:pt x="13611" y="7519"/>
                </a:lnTo>
                <a:lnTo>
                  <a:pt x="13611" y="4463"/>
                </a:lnTo>
                <a:lnTo>
                  <a:pt x="13188" y="4463"/>
                </a:lnTo>
                <a:cubicBezTo>
                  <a:pt x="12921" y="4463"/>
                  <a:pt x="12698" y="5361"/>
                  <a:pt x="12580" y="6714"/>
                </a:cubicBezTo>
                <a:lnTo>
                  <a:pt x="12580" y="6716"/>
                </a:lnTo>
                <a:cubicBezTo>
                  <a:pt x="12488" y="7619"/>
                  <a:pt x="12377" y="9663"/>
                  <a:pt x="12373" y="9737"/>
                </a:cubicBezTo>
                <a:lnTo>
                  <a:pt x="12373" y="4461"/>
                </a:lnTo>
                <a:lnTo>
                  <a:pt x="11815" y="4461"/>
                </a:lnTo>
                <a:close/>
                <a:moveTo>
                  <a:pt x="14008" y="4463"/>
                </a:moveTo>
                <a:lnTo>
                  <a:pt x="14008" y="15988"/>
                </a:lnTo>
                <a:cubicBezTo>
                  <a:pt x="14008" y="19735"/>
                  <a:pt x="14411" y="21600"/>
                  <a:pt x="14927" y="21600"/>
                </a:cubicBezTo>
                <a:cubicBezTo>
                  <a:pt x="15500" y="21600"/>
                  <a:pt x="15850" y="19685"/>
                  <a:pt x="15986" y="16056"/>
                </a:cubicBezTo>
                <a:lnTo>
                  <a:pt x="15986" y="21278"/>
                </a:lnTo>
                <a:lnTo>
                  <a:pt x="16571" y="21278"/>
                </a:lnTo>
                <a:lnTo>
                  <a:pt x="16571" y="4463"/>
                </a:lnTo>
                <a:lnTo>
                  <a:pt x="15960" y="4463"/>
                </a:lnTo>
                <a:lnTo>
                  <a:pt x="15960" y="14090"/>
                </a:lnTo>
                <a:cubicBezTo>
                  <a:pt x="15960" y="16005"/>
                  <a:pt x="15740" y="18711"/>
                  <a:pt x="15209" y="18711"/>
                </a:cubicBezTo>
                <a:cubicBezTo>
                  <a:pt x="14809" y="18711"/>
                  <a:pt x="14619" y="16947"/>
                  <a:pt x="14619" y="14712"/>
                </a:cubicBezTo>
                <a:lnTo>
                  <a:pt x="14619" y="4463"/>
                </a:lnTo>
                <a:lnTo>
                  <a:pt x="14008" y="4463"/>
                </a:lnTo>
                <a:close/>
                <a:moveTo>
                  <a:pt x="1498" y="6411"/>
                </a:moveTo>
                <a:cubicBezTo>
                  <a:pt x="1993" y="6411"/>
                  <a:pt x="2299" y="8596"/>
                  <a:pt x="2299" y="12864"/>
                </a:cubicBezTo>
                <a:cubicBezTo>
                  <a:pt x="2299" y="16846"/>
                  <a:pt x="1993" y="19281"/>
                  <a:pt x="1498" y="19281"/>
                </a:cubicBezTo>
                <a:cubicBezTo>
                  <a:pt x="1006" y="19281"/>
                  <a:pt x="682" y="16846"/>
                  <a:pt x="682" y="12864"/>
                </a:cubicBezTo>
                <a:cubicBezTo>
                  <a:pt x="682" y="8596"/>
                  <a:pt x="1006" y="6411"/>
                  <a:pt x="1498" y="6411"/>
                </a:cubicBezTo>
                <a:close/>
                <a:moveTo>
                  <a:pt x="7823" y="6596"/>
                </a:moveTo>
                <a:cubicBezTo>
                  <a:pt x="8313" y="6596"/>
                  <a:pt x="8530" y="8704"/>
                  <a:pt x="8549" y="10926"/>
                </a:cubicBezTo>
                <a:lnTo>
                  <a:pt x="7078" y="10926"/>
                </a:lnTo>
                <a:cubicBezTo>
                  <a:pt x="7154" y="8079"/>
                  <a:pt x="7412" y="6596"/>
                  <a:pt x="7823" y="6596"/>
                </a:cubicBezTo>
                <a:close/>
              </a:path>
            </a:pathLst>
          </a:custGeom>
          <a:solidFill>
            <a:srgbClr val="55A05E"/>
          </a:solidFill>
          <a:ln w="12700">
            <a:miter lim="400000"/>
          </a:ln>
        </p:spPr>
        <p:txBody>
          <a:bodyPr lIns="0" tIns="0" rIns="0" bIns="0" anchor="ctr"/>
          <a:lstStyle/>
          <a:p>
            <a:pPr algn="l" defTabSz="228509">
              <a:defRPr sz="1200"/>
            </a:pPr>
            <a:endParaRPr sz="600">
              <a:latin typeface="Univers Light" panose="020B0403020202020204" pitchFamily="34" charset="0"/>
            </a:endParaRPr>
          </a:p>
        </p:txBody>
      </p:sp>
      <p:sp>
        <p:nvSpPr>
          <p:cNvPr id="23" name="Title Placeholder 22">
            <a:extLst>
              <a:ext uri="{FF2B5EF4-FFF2-40B4-BE49-F238E27FC236}">
                <a16:creationId xmlns:a16="http://schemas.microsoft.com/office/drawing/2014/main" id="{B7A93C7C-1D69-C361-FB97-48547BEB8CB2}"/>
              </a:ext>
            </a:extLst>
          </p:cNvPr>
          <p:cNvSpPr>
            <a:spLocks noGrp="1"/>
          </p:cNvSpPr>
          <p:nvPr>
            <p:ph type="title"/>
          </p:nvPr>
        </p:nvSpPr>
        <p:spPr>
          <a:xfrm>
            <a:off x="304800" y="576072"/>
            <a:ext cx="11544300" cy="638176"/>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31E1775B-3730-886F-FCC5-82C9BC9F5B11}"/>
              </a:ext>
            </a:extLst>
          </p:cNvPr>
          <p:cNvSpPr>
            <a:spLocks noGrp="1"/>
          </p:cNvSpPr>
          <p:nvPr>
            <p:ph type="body" idx="1"/>
          </p:nvPr>
        </p:nvSpPr>
        <p:spPr>
          <a:xfrm>
            <a:off x="304800" y="2057400"/>
            <a:ext cx="11544300" cy="436591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 2022 OneTrust, LLC. All Rights Reserved.">
            <a:extLst>
              <a:ext uri="{FF2B5EF4-FFF2-40B4-BE49-F238E27FC236}">
                <a16:creationId xmlns:a16="http://schemas.microsoft.com/office/drawing/2014/main" id="{47598685-EDD1-748B-6D7F-54FD4F081B70}"/>
              </a:ext>
            </a:extLst>
          </p:cNvPr>
          <p:cNvSpPr txBox="1"/>
          <p:nvPr userDrawn="1"/>
        </p:nvSpPr>
        <p:spPr>
          <a:xfrm>
            <a:off x="323141" y="6589118"/>
            <a:ext cx="3169804" cy="2205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390" tIns="25390" rIns="25390" bIns="25390" anchor="ctr">
            <a:spAutoFit/>
          </a:bodyPr>
          <a:lstStyle>
            <a:defPPr>
              <a:defRPr lang="en-US"/>
            </a:defPPr>
            <a:lvl1pPr marR="0" lvl="0" indent="0" defTabSz="457200" fontAlgn="auto">
              <a:lnSpc>
                <a:spcPct val="100000"/>
              </a:lnSpc>
              <a:spcBef>
                <a:spcPts val="0"/>
              </a:spcBef>
              <a:spcAft>
                <a:spcPts val="0"/>
              </a:spcAft>
              <a:buClrTx/>
              <a:buSzTx/>
              <a:buFontTx/>
              <a:buNone/>
              <a:tabLst/>
              <a:defRPr kumimoji="0" sz="1100" b="0" i="0" u="none" strike="noStrike" kern="0" cap="none" spc="0" normalizeH="0" baseline="0">
                <a:ln>
                  <a:noFill/>
                </a:ln>
                <a:solidFill>
                  <a:srgbClr val="7F7F7F"/>
                </a:solidFill>
                <a:effectLst/>
                <a:uLnTx/>
                <a:uFillTx/>
                <a:latin typeface="Univers Light"/>
                <a:ea typeface="Univers Light"/>
                <a:cs typeface="Univers Light"/>
              </a:defRPr>
            </a:lvl1pPr>
          </a:lstStyle>
          <a:p>
            <a:pPr lvl="0"/>
            <a:r>
              <a:rPr noProof="0">
                <a:sym typeface="Univers Light"/>
              </a:rPr>
              <a:t>© </a:t>
            </a:r>
            <a:r>
              <a:rPr lang="en-US" noProof="0">
                <a:sym typeface="Univers Light"/>
              </a:rPr>
              <a:t>2024</a:t>
            </a:r>
            <a:r>
              <a:rPr noProof="0">
                <a:sym typeface="Univers Light"/>
              </a:rPr>
              <a:t> OneTrust LLC</a:t>
            </a:r>
          </a:p>
        </p:txBody>
      </p:sp>
      <p:sp>
        <p:nvSpPr>
          <p:cNvPr id="4" name="TextBox 3">
            <a:extLst>
              <a:ext uri="{FF2B5EF4-FFF2-40B4-BE49-F238E27FC236}">
                <a16:creationId xmlns:a16="http://schemas.microsoft.com/office/drawing/2014/main" id="{B122CBA5-96DE-0425-EFE7-F599AE8FCD54}"/>
              </a:ext>
            </a:extLst>
          </p:cNvPr>
          <p:cNvSpPr txBox="1"/>
          <p:nvPr userDrawn="1"/>
        </p:nvSpPr>
        <p:spPr>
          <a:xfrm>
            <a:off x="11482434" y="6573084"/>
            <a:ext cx="509097" cy="246221"/>
          </a:xfrm>
          <a:prstGeom prst="rect">
            <a:avLst/>
          </a:prstGeom>
          <a:noFill/>
        </p:spPr>
        <p:txBody>
          <a:bodyPr wrap="square"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BB37B-1DAA-4640-8D79-39B1F1745DE7}" type="slidenum">
              <a:rPr lang="en-US" sz="1300" smtClean="0">
                <a:solidFill>
                  <a:schemeClr val="bg2">
                    <a:lumMod val="50000"/>
                  </a:schemeClr>
                </a:solidFill>
                <a:latin typeface="+mn-lt"/>
                <a:ea typeface="Open Sans Light" panose="020B0306030504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a:t>
            </a:fld>
            <a:endParaRPr lang="en-US" sz="1300">
              <a:solidFill>
                <a:schemeClr val="bg2">
                  <a:lumMod val="50000"/>
                </a:schemeClr>
              </a:solidFill>
              <a:latin typeface="+mn-lt"/>
              <a:ea typeface="Open Sans Light" panose="020B0306030504020204" pitchFamily="34" charset="0"/>
              <a:cs typeface="Arial" panose="020B0604020202020204" pitchFamily="34" charset="0"/>
            </a:endParaRPr>
          </a:p>
        </p:txBody>
      </p:sp>
    </p:spTree>
    <p:extLst>
      <p:ext uri="{BB962C8B-B14F-4D97-AF65-F5344CB8AC3E}">
        <p14:creationId xmlns:p14="http://schemas.microsoft.com/office/powerpoint/2010/main" val="391093379"/>
      </p:ext>
    </p:extLst>
  </p:cSld>
  <p:clrMap bg1="lt1" tx1="dk1" bg2="lt2" tx2="dk2" accent1="accent1" accent2="accent2" accent3="accent3" accent4="accent4" accent5="accent5" accent6="accent6" hlink="hlink" folHlink="folHlink"/>
  <p:sldLayoutIdLst>
    <p:sldLayoutId id="2147484579" r:id="rId1"/>
    <p:sldLayoutId id="2147484580" r:id="rId2"/>
    <p:sldLayoutId id="2147484581" r:id="rId3"/>
    <p:sldLayoutId id="2147484582" r:id="rId4"/>
    <p:sldLayoutId id="2147484583" r:id="rId5"/>
    <p:sldLayoutId id="2147484584" r:id="rId6"/>
    <p:sldLayoutId id="2147484585" r:id="rId7"/>
    <p:sldLayoutId id="2147484586" r:id="rId8"/>
    <p:sldLayoutId id="2147484587" r:id="rId9"/>
    <p:sldLayoutId id="2147484588" r:id="rId10"/>
    <p:sldLayoutId id="2147484589" r:id="rId11"/>
    <p:sldLayoutId id="2147484590" r:id="rId12"/>
    <p:sldLayoutId id="2147484591" r:id="rId13"/>
    <p:sldLayoutId id="2147484592" r:id="rId14"/>
    <p:sldLayoutId id="2147484593" r:id="rId15"/>
  </p:sldLayoutIdLst>
  <p:hf hdr="0" ftr="0" dt="0"/>
  <p:txStyles>
    <p:titleStyle>
      <a:lvl1pPr algn="l" defTabSz="914400" rtl="0" eaLnBrk="1" latinLnBrk="0" hangingPunct="1">
        <a:lnSpc>
          <a:spcPct val="90000"/>
        </a:lnSpc>
        <a:spcBef>
          <a:spcPct val="0"/>
        </a:spcBef>
        <a:buNone/>
        <a:defRPr sz="3200" b="0" i="0" kern="1200">
          <a:solidFill>
            <a:srgbClr val="1E2D25"/>
          </a:solidFill>
          <a:latin typeface="Univers Light" panose="020B0403020202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101614"/>
        </a:buClr>
        <a:buSzPct val="80000"/>
        <a:buFont typeface="Wingdings" pitchFamily="2" charset="2"/>
        <a:buChar char="§"/>
        <a:defRPr lang="en-US" sz="2299" b="0" i="0" kern="1200" smtClean="0">
          <a:solidFill>
            <a:srgbClr val="101614"/>
          </a:solidFill>
          <a:latin typeface="Univers Light" panose="020B0503020202020204" pitchFamily="34" charset="0"/>
          <a:ea typeface="+mn-ea"/>
          <a:cs typeface="+mn-cs"/>
        </a:defRPr>
      </a:lvl1pPr>
      <a:lvl2pPr marL="520700" indent="-169863" algn="l" defTabSz="914400" rtl="0" eaLnBrk="1" latinLnBrk="0" hangingPunct="1">
        <a:lnSpc>
          <a:spcPct val="90000"/>
        </a:lnSpc>
        <a:spcBef>
          <a:spcPts val="500"/>
        </a:spcBef>
        <a:buClr>
          <a:srgbClr val="101614"/>
        </a:buClr>
        <a:buSzPct val="80000"/>
        <a:buFont typeface="System Font Regular"/>
        <a:buChar char="-"/>
        <a:tabLst/>
        <a:defRPr lang="en-US" sz="2000" b="0" i="0" kern="1200" smtClean="0">
          <a:solidFill>
            <a:srgbClr val="101614"/>
          </a:solidFill>
          <a:latin typeface="Univers Light" panose="020B0503020202020204" pitchFamily="34" charset="0"/>
          <a:ea typeface="+mn-ea"/>
          <a:cs typeface="+mn-cs"/>
        </a:defRPr>
      </a:lvl2pPr>
      <a:lvl3pPr marL="860425" indent="-169863" algn="l" defTabSz="914400" rtl="0" eaLnBrk="1" latinLnBrk="0" hangingPunct="1">
        <a:lnSpc>
          <a:spcPct val="90000"/>
        </a:lnSpc>
        <a:spcBef>
          <a:spcPts val="500"/>
        </a:spcBef>
        <a:buClr>
          <a:srgbClr val="101614"/>
        </a:buClr>
        <a:buSzPct val="80000"/>
        <a:buFont typeface="Wingdings" pitchFamily="2" charset="2"/>
        <a:buChar char="§"/>
        <a:tabLst/>
        <a:defRPr lang="en-US" sz="1800" b="0" i="0" kern="1200" smtClean="0">
          <a:solidFill>
            <a:srgbClr val="101614"/>
          </a:solidFill>
          <a:latin typeface="Univers Light" panose="020B0503020202020204" pitchFamily="34" charset="0"/>
          <a:ea typeface="+mn-ea"/>
          <a:cs typeface="+mn-cs"/>
        </a:defRPr>
      </a:lvl3pPr>
      <a:lvl4pPr marL="1201738" indent="-171450" algn="l" defTabSz="914400" rtl="0" eaLnBrk="1" latinLnBrk="0" hangingPunct="1">
        <a:lnSpc>
          <a:spcPct val="90000"/>
        </a:lnSpc>
        <a:spcBef>
          <a:spcPts val="500"/>
        </a:spcBef>
        <a:buClr>
          <a:srgbClr val="101614"/>
        </a:buClr>
        <a:buSzPct val="80000"/>
        <a:buFont typeface="System Font Regular"/>
        <a:buChar char="-"/>
        <a:tabLst/>
        <a:defRPr lang="en-US" sz="1600" b="0" i="0" kern="1200" smtClean="0">
          <a:solidFill>
            <a:srgbClr val="101614"/>
          </a:solidFill>
          <a:latin typeface="Univers Light" panose="020B0503020202020204" pitchFamily="34" charset="0"/>
          <a:ea typeface="+mn-ea"/>
          <a:cs typeface="+mn-cs"/>
        </a:defRPr>
      </a:lvl4pPr>
      <a:lvl5pPr marL="1552575" indent="-169863" algn="l" defTabSz="914400" rtl="0" eaLnBrk="1" latinLnBrk="0" hangingPunct="1">
        <a:lnSpc>
          <a:spcPct val="90000"/>
        </a:lnSpc>
        <a:spcBef>
          <a:spcPts val="500"/>
        </a:spcBef>
        <a:buClr>
          <a:srgbClr val="101614"/>
        </a:buClr>
        <a:buSzPct val="80000"/>
        <a:buFont typeface="Wingdings" pitchFamily="2" charset="2"/>
        <a:buChar char="§"/>
        <a:tabLst/>
        <a:defRPr lang="en-US" sz="1400" b="0" i="0" kern="1200">
          <a:solidFill>
            <a:srgbClr val="101614"/>
          </a:solidFill>
          <a:latin typeface="Univers Ligh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2">
          <p15:clr>
            <a:srgbClr val="F26B43"/>
          </p15:clr>
        </p15:guide>
        <p15:guide id="9" pos="7464">
          <p15:clr>
            <a:srgbClr val="F26B43"/>
          </p15:clr>
        </p15:guide>
        <p15:guide id="14" orient="horz" pos="4128">
          <p15:clr>
            <a:srgbClr val="F26B43"/>
          </p15:clr>
        </p15:guide>
        <p15:guide id="15" orient="horz" pos="360">
          <p15:clr>
            <a:srgbClr val="F26B43"/>
          </p15:clr>
        </p15:guide>
        <p15:guide id="17" orient="horz" pos="1296">
          <p15:clr>
            <a:srgbClr val="F26B43"/>
          </p15:clr>
        </p15:guide>
      </p15:sldGuideLst>
    </p:ext>
  </p:extLst>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AFCDB12A-7291-3B98-A3FE-A0377BD28A2D}"/>
              </a:ext>
            </a:extLst>
          </p:cNvPr>
          <p:cNvGraphicFramePr>
            <a:graphicFrameLocks noChangeAspect="1"/>
          </p:cNvGraphicFramePr>
          <p:nvPr userDrawn="1">
            <p:custDataLst>
              <p:tags r:id="rId18"/>
            </p:custDataLst>
            <p:extLst>
              <p:ext uri="{D42A27DB-BD31-4B8C-83A1-F6EECF244321}">
                <p14:modId xmlns:p14="http://schemas.microsoft.com/office/powerpoint/2010/main" val="4089369749"/>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19" imgW="7772400" imgH="10058400" progId="TCLayout.ActiveDocument.1">
                  <p:embed/>
                </p:oleObj>
              </mc:Choice>
              <mc:Fallback>
                <p:oleObj name="think-cell Slide" r:id="rId19" imgW="7772400" imgH="10058400" progId="TCLayout.ActiveDocument.1">
                  <p:embed/>
                  <p:pic>
                    <p:nvPicPr>
                      <p:cNvPr id="6" name="think-cell data - do not delete" hidden="1">
                        <a:extLst>
                          <a:ext uri="{FF2B5EF4-FFF2-40B4-BE49-F238E27FC236}">
                            <a16:creationId xmlns:a16="http://schemas.microsoft.com/office/drawing/2014/main" id="{AFCDB12A-7291-3B98-A3FE-A0377BD28A2D}"/>
                          </a:ext>
                        </a:extLst>
                      </p:cNvPr>
                      <p:cNvPicPr/>
                      <p:nvPr/>
                    </p:nvPicPr>
                    <p:blipFill>
                      <a:blip r:embed="rId20"/>
                      <a:stretch>
                        <a:fillRect/>
                      </a:stretch>
                    </p:blipFill>
                    <p:spPr>
                      <a:xfrm>
                        <a:off x="1588" y="1588"/>
                        <a:ext cx="1227" cy="1588"/>
                      </a:xfrm>
                      <a:prstGeom prst="rect">
                        <a:avLst/>
                      </a:prstGeom>
                    </p:spPr>
                  </p:pic>
                </p:oleObj>
              </mc:Fallback>
            </mc:AlternateContent>
          </a:graphicData>
        </a:graphic>
      </p:graphicFrame>
      <p:sp>
        <p:nvSpPr>
          <p:cNvPr id="17" name="Shape">
            <a:extLst>
              <a:ext uri="{FF2B5EF4-FFF2-40B4-BE49-F238E27FC236}">
                <a16:creationId xmlns:a16="http://schemas.microsoft.com/office/drawing/2014/main" id="{6AB9E8F0-68B3-2DA8-514B-57D4C8862743}"/>
              </a:ext>
            </a:extLst>
          </p:cNvPr>
          <p:cNvSpPr/>
          <p:nvPr userDrawn="1"/>
        </p:nvSpPr>
        <p:spPr>
          <a:xfrm>
            <a:off x="-794" y="6540783"/>
            <a:ext cx="12198096" cy="31721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65"/>
                </a:lnTo>
                <a:lnTo>
                  <a:pt x="1959" y="21565"/>
                </a:lnTo>
                <a:lnTo>
                  <a:pt x="3203" y="21565"/>
                </a:lnTo>
                <a:lnTo>
                  <a:pt x="4449" y="21565"/>
                </a:lnTo>
                <a:lnTo>
                  <a:pt x="5690" y="21565"/>
                </a:lnTo>
                <a:lnTo>
                  <a:pt x="5690" y="21600"/>
                </a:lnTo>
                <a:lnTo>
                  <a:pt x="6937" y="21600"/>
                </a:lnTo>
                <a:lnTo>
                  <a:pt x="6942" y="21600"/>
                </a:lnTo>
                <a:lnTo>
                  <a:pt x="8188" y="21600"/>
                </a:lnTo>
                <a:lnTo>
                  <a:pt x="9434" y="21600"/>
                </a:lnTo>
                <a:lnTo>
                  <a:pt x="9439" y="21600"/>
                </a:lnTo>
                <a:lnTo>
                  <a:pt x="10681" y="21600"/>
                </a:lnTo>
                <a:lnTo>
                  <a:pt x="10691" y="21600"/>
                </a:lnTo>
                <a:lnTo>
                  <a:pt x="11927" y="21600"/>
                </a:lnTo>
                <a:lnTo>
                  <a:pt x="11942" y="21600"/>
                </a:lnTo>
                <a:lnTo>
                  <a:pt x="13173" y="21600"/>
                </a:lnTo>
                <a:lnTo>
                  <a:pt x="13193" y="21600"/>
                </a:lnTo>
                <a:lnTo>
                  <a:pt x="15343" y="21600"/>
                </a:lnTo>
                <a:lnTo>
                  <a:pt x="16594" y="21600"/>
                </a:lnTo>
                <a:lnTo>
                  <a:pt x="17846" y="21600"/>
                </a:lnTo>
                <a:lnTo>
                  <a:pt x="19097" y="21600"/>
                </a:lnTo>
                <a:lnTo>
                  <a:pt x="20349" y="21600"/>
                </a:lnTo>
                <a:lnTo>
                  <a:pt x="21600" y="21600"/>
                </a:lnTo>
                <a:lnTo>
                  <a:pt x="21600" y="0"/>
                </a:lnTo>
                <a:lnTo>
                  <a:pt x="20349" y="0"/>
                </a:lnTo>
                <a:lnTo>
                  <a:pt x="19097" y="0"/>
                </a:lnTo>
                <a:lnTo>
                  <a:pt x="17846" y="0"/>
                </a:lnTo>
                <a:lnTo>
                  <a:pt x="16594" y="0"/>
                </a:lnTo>
                <a:lnTo>
                  <a:pt x="15343" y="0"/>
                </a:lnTo>
                <a:lnTo>
                  <a:pt x="13193" y="0"/>
                </a:lnTo>
                <a:lnTo>
                  <a:pt x="11942" y="0"/>
                </a:lnTo>
                <a:lnTo>
                  <a:pt x="10691" y="0"/>
                </a:lnTo>
                <a:lnTo>
                  <a:pt x="9439" y="0"/>
                </a:lnTo>
                <a:lnTo>
                  <a:pt x="8188" y="0"/>
                </a:lnTo>
                <a:lnTo>
                  <a:pt x="6942" y="0"/>
                </a:lnTo>
                <a:lnTo>
                  <a:pt x="5695" y="0"/>
                </a:lnTo>
                <a:lnTo>
                  <a:pt x="5690" y="0"/>
                </a:lnTo>
                <a:lnTo>
                  <a:pt x="4449" y="0"/>
                </a:lnTo>
                <a:lnTo>
                  <a:pt x="3203" y="0"/>
                </a:lnTo>
                <a:lnTo>
                  <a:pt x="1959" y="0"/>
                </a:lnTo>
                <a:lnTo>
                  <a:pt x="0" y="0"/>
                </a:lnTo>
                <a:close/>
              </a:path>
            </a:pathLst>
          </a:custGeom>
          <a:solidFill>
            <a:srgbClr val="000000">
              <a:alpha val="9339"/>
            </a:srgbClr>
          </a:solidFill>
          <a:ln w="12700">
            <a:miter lim="400000"/>
          </a:ln>
        </p:spPr>
        <p:txBody>
          <a:bodyPr lIns="0" tIns="0" rIns="0" bIns="0" anchor="ctr"/>
          <a:lstStyle/>
          <a:p>
            <a:pPr defTabSz="228475"/>
            <a:endParaRPr sz="600">
              <a:solidFill>
                <a:prstClr val="black"/>
              </a:solidFill>
              <a:latin typeface="Univers Light" panose="020B0403020202020204" pitchFamily="34" charset="0"/>
            </a:endParaRPr>
          </a:p>
        </p:txBody>
      </p:sp>
      <p:sp>
        <p:nvSpPr>
          <p:cNvPr id="18" name="Line">
            <a:extLst>
              <a:ext uri="{FF2B5EF4-FFF2-40B4-BE49-F238E27FC236}">
                <a16:creationId xmlns:a16="http://schemas.microsoft.com/office/drawing/2014/main" id="{BB85C95D-E555-2384-539D-9847851B77D6}"/>
              </a:ext>
            </a:extLst>
          </p:cNvPr>
          <p:cNvSpPr/>
          <p:nvPr userDrawn="1"/>
        </p:nvSpPr>
        <p:spPr>
          <a:xfrm flipV="1">
            <a:off x="11446329" y="6638556"/>
            <a:ext cx="0" cy="121675"/>
          </a:xfrm>
          <a:prstGeom prst="line">
            <a:avLst/>
          </a:prstGeom>
          <a:ln w="25400">
            <a:solidFill>
              <a:srgbClr val="7F7F7F">
                <a:alpha val="30643"/>
              </a:srgbClr>
            </a:solidFill>
            <a:miter lim="400000"/>
          </a:ln>
        </p:spPr>
        <p:txBody>
          <a:bodyPr lIns="25390" tIns="25390" rIns="25390" bIns="25390" anchor="ctr"/>
          <a:lstStyle/>
          <a:p>
            <a:pPr defTabSz="228475">
              <a:defRPr sz="4000">
                <a:solidFill>
                  <a:srgbClr val="FFFFFF"/>
                </a:solidFill>
                <a:effectLst>
                  <a:outerShdw blurRad="38100" dist="12700" dir="5400000" rotWithShape="0">
                    <a:srgbClr val="000000">
                      <a:alpha val="50000"/>
                    </a:srgbClr>
                  </a:outerShdw>
                </a:effectLst>
              </a:defRPr>
            </a:pPr>
            <a:endParaRPr sz="1999">
              <a:solidFill>
                <a:srgbClr val="FFFFFF"/>
              </a:solidFill>
              <a:effectLst>
                <a:outerShdw blurRad="38100" dist="12700" dir="5400000" rotWithShape="0">
                  <a:srgbClr val="000000">
                    <a:alpha val="50000"/>
                  </a:srgbClr>
                </a:outerShdw>
              </a:effectLst>
              <a:latin typeface="Univers Light" panose="020B0403020202020204" pitchFamily="34" charset="0"/>
            </a:endParaRPr>
          </a:p>
        </p:txBody>
      </p:sp>
      <p:sp>
        <p:nvSpPr>
          <p:cNvPr id="21" name="Shape">
            <a:extLst>
              <a:ext uri="{FF2B5EF4-FFF2-40B4-BE49-F238E27FC236}">
                <a16:creationId xmlns:a16="http://schemas.microsoft.com/office/drawing/2014/main" id="{BE1C1E5E-B1FB-7186-ED37-DFB31D08E453}"/>
              </a:ext>
            </a:extLst>
          </p:cNvPr>
          <p:cNvSpPr/>
          <p:nvPr userDrawn="1"/>
        </p:nvSpPr>
        <p:spPr>
          <a:xfrm>
            <a:off x="10407192" y="6618423"/>
            <a:ext cx="880747" cy="155544"/>
          </a:xfrm>
          <a:custGeom>
            <a:avLst/>
            <a:gdLst/>
            <a:ahLst/>
            <a:cxnLst>
              <a:cxn ang="0">
                <a:pos x="wd2" y="hd2"/>
              </a:cxn>
              <a:cxn ang="5400000">
                <a:pos x="wd2" y="hd2"/>
              </a:cxn>
              <a:cxn ang="10800000">
                <a:pos x="wd2" y="hd2"/>
              </a:cxn>
              <a:cxn ang="16200000">
                <a:pos x="wd2" y="hd2"/>
              </a:cxn>
            </a:cxnLst>
            <a:rect l="0" t="0" r="r" b="b"/>
            <a:pathLst>
              <a:path w="21600" h="21600" extrusionOk="0">
                <a:moveTo>
                  <a:pt x="10009" y="0"/>
                </a:moveTo>
                <a:cubicBezTo>
                  <a:pt x="10009" y="99"/>
                  <a:pt x="10007" y="892"/>
                  <a:pt x="10001" y="1487"/>
                </a:cubicBezTo>
                <a:cubicBezTo>
                  <a:pt x="9996" y="2086"/>
                  <a:pt x="9988" y="2589"/>
                  <a:pt x="9977" y="2990"/>
                </a:cubicBezTo>
                <a:cubicBezTo>
                  <a:pt x="9963" y="3718"/>
                  <a:pt x="9935" y="4199"/>
                  <a:pt x="9894" y="4430"/>
                </a:cubicBezTo>
                <a:cubicBezTo>
                  <a:pt x="9852" y="4665"/>
                  <a:pt x="9770" y="4801"/>
                  <a:pt x="9645" y="4839"/>
                </a:cubicBezTo>
                <a:cubicBezTo>
                  <a:pt x="9595" y="4862"/>
                  <a:pt x="9522" y="4876"/>
                  <a:pt x="9426" y="4884"/>
                </a:cubicBezTo>
                <a:cubicBezTo>
                  <a:pt x="9371" y="4891"/>
                  <a:pt x="9384" y="4896"/>
                  <a:pt x="9344" y="4896"/>
                </a:cubicBezTo>
                <a:lnTo>
                  <a:pt x="9344" y="6855"/>
                </a:lnTo>
                <a:lnTo>
                  <a:pt x="9940" y="6855"/>
                </a:lnTo>
                <a:lnTo>
                  <a:pt x="9940" y="9573"/>
                </a:lnTo>
                <a:lnTo>
                  <a:pt x="9940" y="9573"/>
                </a:lnTo>
                <a:lnTo>
                  <a:pt x="9940" y="17585"/>
                </a:lnTo>
                <a:cubicBezTo>
                  <a:pt x="9940" y="19936"/>
                  <a:pt x="10178" y="21278"/>
                  <a:pt x="10593" y="21278"/>
                </a:cubicBezTo>
                <a:lnTo>
                  <a:pt x="11307" y="21278"/>
                </a:lnTo>
                <a:lnTo>
                  <a:pt x="11307" y="19061"/>
                </a:lnTo>
                <a:lnTo>
                  <a:pt x="10806" y="19044"/>
                </a:lnTo>
                <a:cubicBezTo>
                  <a:pt x="10610" y="19044"/>
                  <a:pt x="10539" y="18642"/>
                  <a:pt x="10539" y="17531"/>
                </a:cubicBezTo>
                <a:lnTo>
                  <a:pt x="10539" y="6855"/>
                </a:lnTo>
                <a:lnTo>
                  <a:pt x="11307" y="6855"/>
                </a:lnTo>
                <a:lnTo>
                  <a:pt x="11307" y="4463"/>
                </a:lnTo>
                <a:lnTo>
                  <a:pt x="10539" y="4463"/>
                </a:lnTo>
                <a:lnTo>
                  <a:pt x="10539" y="0"/>
                </a:lnTo>
                <a:lnTo>
                  <a:pt x="10009" y="0"/>
                </a:lnTo>
                <a:close/>
                <a:moveTo>
                  <a:pt x="20302" y="0"/>
                </a:moveTo>
                <a:cubicBezTo>
                  <a:pt x="20302" y="99"/>
                  <a:pt x="20299" y="892"/>
                  <a:pt x="20294" y="1487"/>
                </a:cubicBezTo>
                <a:cubicBezTo>
                  <a:pt x="20289" y="2086"/>
                  <a:pt x="20281" y="2589"/>
                  <a:pt x="20270" y="2990"/>
                </a:cubicBezTo>
                <a:cubicBezTo>
                  <a:pt x="20255" y="3718"/>
                  <a:pt x="20228" y="4199"/>
                  <a:pt x="20187" y="4430"/>
                </a:cubicBezTo>
                <a:cubicBezTo>
                  <a:pt x="20146" y="4665"/>
                  <a:pt x="20063" y="4801"/>
                  <a:pt x="19938" y="4839"/>
                </a:cubicBezTo>
                <a:cubicBezTo>
                  <a:pt x="19888" y="4862"/>
                  <a:pt x="19815" y="4876"/>
                  <a:pt x="19719" y="4884"/>
                </a:cubicBezTo>
                <a:cubicBezTo>
                  <a:pt x="19664" y="4891"/>
                  <a:pt x="19677" y="4896"/>
                  <a:pt x="19638" y="4896"/>
                </a:cubicBezTo>
                <a:lnTo>
                  <a:pt x="19638" y="6855"/>
                </a:lnTo>
                <a:lnTo>
                  <a:pt x="20233" y="6855"/>
                </a:lnTo>
                <a:lnTo>
                  <a:pt x="20233" y="9573"/>
                </a:lnTo>
                <a:lnTo>
                  <a:pt x="20233" y="9573"/>
                </a:lnTo>
                <a:lnTo>
                  <a:pt x="20233" y="17585"/>
                </a:lnTo>
                <a:cubicBezTo>
                  <a:pt x="20233" y="19936"/>
                  <a:pt x="20471" y="21278"/>
                  <a:pt x="20886" y="21278"/>
                </a:cubicBezTo>
                <a:lnTo>
                  <a:pt x="21600" y="21278"/>
                </a:lnTo>
                <a:lnTo>
                  <a:pt x="21600" y="19061"/>
                </a:lnTo>
                <a:lnTo>
                  <a:pt x="21099" y="19044"/>
                </a:lnTo>
                <a:cubicBezTo>
                  <a:pt x="20903" y="19044"/>
                  <a:pt x="20832" y="18642"/>
                  <a:pt x="20832" y="17531"/>
                </a:cubicBezTo>
                <a:lnTo>
                  <a:pt x="20832" y="6855"/>
                </a:lnTo>
                <a:lnTo>
                  <a:pt x="21600" y="6855"/>
                </a:lnTo>
                <a:lnTo>
                  <a:pt x="21600" y="4463"/>
                </a:lnTo>
                <a:lnTo>
                  <a:pt x="20832" y="4463"/>
                </a:lnTo>
                <a:lnTo>
                  <a:pt x="20832" y="0"/>
                </a:lnTo>
                <a:lnTo>
                  <a:pt x="20302" y="0"/>
                </a:lnTo>
                <a:close/>
                <a:moveTo>
                  <a:pt x="1492" y="4127"/>
                </a:moveTo>
                <a:cubicBezTo>
                  <a:pt x="668" y="4127"/>
                  <a:pt x="0" y="7722"/>
                  <a:pt x="0" y="12864"/>
                </a:cubicBezTo>
                <a:cubicBezTo>
                  <a:pt x="0" y="18005"/>
                  <a:pt x="668" y="21600"/>
                  <a:pt x="1492" y="21600"/>
                </a:cubicBezTo>
                <a:cubicBezTo>
                  <a:pt x="2326" y="21600"/>
                  <a:pt x="2981" y="18005"/>
                  <a:pt x="2981" y="12864"/>
                </a:cubicBezTo>
                <a:cubicBezTo>
                  <a:pt x="2981" y="7722"/>
                  <a:pt x="2320" y="4127"/>
                  <a:pt x="1492" y="4127"/>
                </a:cubicBezTo>
                <a:close/>
                <a:moveTo>
                  <a:pt x="5029" y="4127"/>
                </a:moveTo>
                <a:cubicBezTo>
                  <a:pt x="4441" y="4127"/>
                  <a:pt x="4082" y="6042"/>
                  <a:pt x="3914" y="9671"/>
                </a:cubicBezTo>
                <a:lnTo>
                  <a:pt x="3914" y="4463"/>
                </a:lnTo>
                <a:lnTo>
                  <a:pt x="3354" y="4463"/>
                </a:lnTo>
                <a:lnTo>
                  <a:pt x="3354" y="21278"/>
                </a:lnTo>
                <a:lnTo>
                  <a:pt x="3969" y="21278"/>
                </a:lnTo>
                <a:lnTo>
                  <a:pt x="3969" y="11637"/>
                </a:lnTo>
                <a:cubicBezTo>
                  <a:pt x="3969" y="9722"/>
                  <a:pt x="4194" y="7017"/>
                  <a:pt x="4740" y="7017"/>
                </a:cubicBezTo>
                <a:cubicBezTo>
                  <a:pt x="5151" y="7017"/>
                  <a:pt x="5359" y="8780"/>
                  <a:pt x="5359" y="11015"/>
                </a:cubicBezTo>
                <a:lnTo>
                  <a:pt x="5359" y="21278"/>
                </a:lnTo>
                <a:lnTo>
                  <a:pt x="5974" y="21278"/>
                </a:lnTo>
                <a:lnTo>
                  <a:pt x="5974" y="9739"/>
                </a:lnTo>
                <a:cubicBezTo>
                  <a:pt x="5974" y="5993"/>
                  <a:pt x="5559" y="4127"/>
                  <a:pt x="5029" y="4127"/>
                </a:cubicBezTo>
                <a:close/>
                <a:moveTo>
                  <a:pt x="7817" y="4127"/>
                </a:moveTo>
                <a:cubicBezTo>
                  <a:pt x="6966" y="4127"/>
                  <a:pt x="6364" y="7654"/>
                  <a:pt x="6364" y="12998"/>
                </a:cubicBezTo>
                <a:cubicBezTo>
                  <a:pt x="6364" y="17854"/>
                  <a:pt x="6868" y="21600"/>
                  <a:pt x="7835" y="21600"/>
                </a:cubicBezTo>
                <a:cubicBezTo>
                  <a:pt x="8752" y="21600"/>
                  <a:pt x="9182" y="18234"/>
                  <a:pt x="9208" y="15227"/>
                </a:cubicBezTo>
                <a:lnTo>
                  <a:pt x="8580" y="15227"/>
                </a:lnTo>
                <a:cubicBezTo>
                  <a:pt x="8535" y="17646"/>
                  <a:pt x="8360" y="19131"/>
                  <a:pt x="7841" y="19131"/>
                </a:cubicBezTo>
                <a:cubicBezTo>
                  <a:pt x="7322" y="19131"/>
                  <a:pt x="7049" y="16846"/>
                  <a:pt x="7049" y="13066"/>
                </a:cubicBezTo>
                <a:lnTo>
                  <a:pt x="7049" y="12763"/>
                </a:lnTo>
                <a:lnTo>
                  <a:pt x="9226" y="12763"/>
                </a:lnTo>
                <a:cubicBezTo>
                  <a:pt x="9208" y="7453"/>
                  <a:pt x="8731" y="4127"/>
                  <a:pt x="7817" y="4127"/>
                </a:cubicBezTo>
                <a:close/>
                <a:moveTo>
                  <a:pt x="18199" y="4137"/>
                </a:moveTo>
                <a:cubicBezTo>
                  <a:pt x="17553" y="4137"/>
                  <a:pt x="17102" y="5916"/>
                  <a:pt x="17102" y="9039"/>
                </a:cubicBezTo>
                <a:cubicBezTo>
                  <a:pt x="17102" y="15321"/>
                  <a:pt x="18863" y="12568"/>
                  <a:pt x="18863" y="16660"/>
                </a:cubicBezTo>
                <a:cubicBezTo>
                  <a:pt x="18863" y="18039"/>
                  <a:pt x="18632" y="18913"/>
                  <a:pt x="18282" y="18913"/>
                </a:cubicBezTo>
                <a:cubicBezTo>
                  <a:pt x="17888" y="18913"/>
                  <a:pt x="17655" y="17948"/>
                  <a:pt x="17613" y="16470"/>
                </a:cubicBezTo>
                <a:lnTo>
                  <a:pt x="17003" y="16470"/>
                </a:lnTo>
                <a:cubicBezTo>
                  <a:pt x="17039" y="19560"/>
                  <a:pt x="17537" y="21600"/>
                  <a:pt x="18282" y="21600"/>
                </a:cubicBezTo>
                <a:cubicBezTo>
                  <a:pt x="18946" y="21600"/>
                  <a:pt x="19444" y="19818"/>
                  <a:pt x="19444" y="16493"/>
                </a:cubicBezTo>
                <a:cubicBezTo>
                  <a:pt x="19444" y="10213"/>
                  <a:pt x="17683" y="12936"/>
                  <a:pt x="17683" y="8870"/>
                </a:cubicBezTo>
                <a:cubicBezTo>
                  <a:pt x="17683" y="7631"/>
                  <a:pt x="17891" y="6822"/>
                  <a:pt x="18199" y="6822"/>
                </a:cubicBezTo>
                <a:cubicBezTo>
                  <a:pt x="18561" y="6822"/>
                  <a:pt x="18760" y="7727"/>
                  <a:pt x="18784" y="9171"/>
                </a:cubicBezTo>
                <a:lnTo>
                  <a:pt x="19390" y="9171"/>
                </a:lnTo>
                <a:cubicBezTo>
                  <a:pt x="19378" y="6184"/>
                  <a:pt x="18934" y="4137"/>
                  <a:pt x="18199" y="4137"/>
                </a:cubicBezTo>
                <a:close/>
                <a:moveTo>
                  <a:pt x="11815" y="4461"/>
                </a:moveTo>
                <a:lnTo>
                  <a:pt x="11815" y="21276"/>
                </a:lnTo>
                <a:lnTo>
                  <a:pt x="12426" y="21276"/>
                </a:lnTo>
                <a:lnTo>
                  <a:pt x="12426" y="13672"/>
                </a:lnTo>
                <a:cubicBezTo>
                  <a:pt x="12426" y="13086"/>
                  <a:pt x="12433" y="12500"/>
                  <a:pt x="12451" y="11922"/>
                </a:cubicBezTo>
                <a:cubicBezTo>
                  <a:pt x="12541" y="8873"/>
                  <a:pt x="12819" y="7815"/>
                  <a:pt x="13253" y="7815"/>
                </a:cubicBezTo>
                <a:cubicBezTo>
                  <a:pt x="13325" y="7815"/>
                  <a:pt x="13405" y="7850"/>
                  <a:pt x="13611" y="7916"/>
                </a:cubicBezTo>
                <a:lnTo>
                  <a:pt x="13611" y="7519"/>
                </a:lnTo>
                <a:lnTo>
                  <a:pt x="13611" y="4463"/>
                </a:lnTo>
                <a:lnTo>
                  <a:pt x="13188" y="4463"/>
                </a:lnTo>
                <a:cubicBezTo>
                  <a:pt x="12921" y="4463"/>
                  <a:pt x="12698" y="5361"/>
                  <a:pt x="12580" y="6714"/>
                </a:cubicBezTo>
                <a:lnTo>
                  <a:pt x="12580" y="6716"/>
                </a:lnTo>
                <a:cubicBezTo>
                  <a:pt x="12488" y="7619"/>
                  <a:pt x="12377" y="9663"/>
                  <a:pt x="12373" y="9737"/>
                </a:cubicBezTo>
                <a:lnTo>
                  <a:pt x="12373" y="4461"/>
                </a:lnTo>
                <a:lnTo>
                  <a:pt x="11815" y="4461"/>
                </a:lnTo>
                <a:close/>
                <a:moveTo>
                  <a:pt x="14008" y="4463"/>
                </a:moveTo>
                <a:lnTo>
                  <a:pt x="14008" y="15988"/>
                </a:lnTo>
                <a:cubicBezTo>
                  <a:pt x="14008" y="19735"/>
                  <a:pt x="14411" y="21600"/>
                  <a:pt x="14927" y="21600"/>
                </a:cubicBezTo>
                <a:cubicBezTo>
                  <a:pt x="15500" y="21600"/>
                  <a:pt x="15850" y="19685"/>
                  <a:pt x="15986" y="16056"/>
                </a:cubicBezTo>
                <a:lnTo>
                  <a:pt x="15986" y="21278"/>
                </a:lnTo>
                <a:lnTo>
                  <a:pt x="16571" y="21278"/>
                </a:lnTo>
                <a:lnTo>
                  <a:pt x="16571" y="4463"/>
                </a:lnTo>
                <a:lnTo>
                  <a:pt x="15960" y="4463"/>
                </a:lnTo>
                <a:lnTo>
                  <a:pt x="15960" y="14090"/>
                </a:lnTo>
                <a:cubicBezTo>
                  <a:pt x="15960" y="16005"/>
                  <a:pt x="15740" y="18711"/>
                  <a:pt x="15209" y="18711"/>
                </a:cubicBezTo>
                <a:cubicBezTo>
                  <a:pt x="14809" y="18711"/>
                  <a:pt x="14619" y="16947"/>
                  <a:pt x="14619" y="14712"/>
                </a:cubicBezTo>
                <a:lnTo>
                  <a:pt x="14619" y="4463"/>
                </a:lnTo>
                <a:lnTo>
                  <a:pt x="14008" y="4463"/>
                </a:lnTo>
                <a:close/>
                <a:moveTo>
                  <a:pt x="1498" y="6411"/>
                </a:moveTo>
                <a:cubicBezTo>
                  <a:pt x="1993" y="6411"/>
                  <a:pt x="2299" y="8596"/>
                  <a:pt x="2299" y="12864"/>
                </a:cubicBezTo>
                <a:cubicBezTo>
                  <a:pt x="2299" y="16846"/>
                  <a:pt x="1993" y="19281"/>
                  <a:pt x="1498" y="19281"/>
                </a:cubicBezTo>
                <a:cubicBezTo>
                  <a:pt x="1006" y="19281"/>
                  <a:pt x="682" y="16846"/>
                  <a:pt x="682" y="12864"/>
                </a:cubicBezTo>
                <a:cubicBezTo>
                  <a:pt x="682" y="8596"/>
                  <a:pt x="1006" y="6411"/>
                  <a:pt x="1498" y="6411"/>
                </a:cubicBezTo>
                <a:close/>
                <a:moveTo>
                  <a:pt x="7823" y="6596"/>
                </a:moveTo>
                <a:cubicBezTo>
                  <a:pt x="8313" y="6596"/>
                  <a:pt x="8530" y="8704"/>
                  <a:pt x="8549" y="10926"/>
                </a:cubicBezTo>
                <a:lnTo>
                  <a:pt x="7078" y="10926"/>
                </a:lnTo>
                <a:cubicBezTo>
                  <a:pt x="7154" y="8079"/>
                  <a:pt x="7412" y="6596"/>
                  <a:pt x="7823" y="6596"/>
                </a:cubicBezTo>
                <a:close/>
              </a:path>
            </a:pathLst>
          </a:custGeom>
          <a:solidFill>
            <a:srgbClr val="55A05E"/>
          </a:solidFill>
          <a:ln w="12700">
            <a:miter lim="400000"/>
          </a:ln>
        </p:spPr>
        <p:txBody>
          <a:bodyPr lIns="0" tIns="0" rIns="0" bIns="0" anchor="ctr"/>
          <a:lstStyle/>
          <a:p>
            <a:pPr algn="l" defTabSz="228509">
              <a:defRPr sz="1200"/>
            </a:pPr>
            <a:endParaRPr sz="600">
              <a:latin typeface="Univers Light" panose="020B0403020202020204" pitchFamily="34" charset="0"/>
            </a:endParaRPr>
          </a:p>
        </p:txBody>
      </p:sp>
      <p:sp>
        <p:nvSpPr>
          <p:cNvPr id="23" name="Title Placeholder 22">
            <a:extLst>
              <a:ext uri="{FF2B5EF4-FFF2-40B4-BE49-F238E27FC236}">
                <a16:creationId xmlns:a16="http://schemas.microsoft.com/office/drawing/2014/main" id="{B7A93C7C-1D69-C361-FB97-48547BEB8CB2}"/>
              </a:ext>
            </a:extLst>
          </p:cNvPr>
          <p:cNvSpPr>
            <a:spLocks noGrp="1"/>
          </p:cNvSpPr>
          <p:nvPr>
            <p:ph type="title"/>
          </p:nvPr>
        </p:nvSpPr>
        <p:spPr>
          <a:xfrm>
            <a:off x="304800" y="576072"/>
            <a:ext cx="11544300" cy="638176"/>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31E1775B-3730-886F-FCC5-82C9BC9F5B11}"/>
              </a:ext>
            </a:extLst>
          </p:cNvPr>
          <p:cNvSpPr>
            <a:spLocks noGrp="1"/>
          </p:cNvSpPr>
          <p:nvPr>
            <p:ph type="body" idx="1"/>
          </p:nvPr>
        </p:nvSpPr>
        <p:spPr>
          <a:xfrm>
            <a:off x="304800" y="2057400"/>
            <a:ext cx="11544300" cy="436591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 2022 OneTrust, LLC. All Rights Reserved.">
            <a:extLst>
              <a:ext uri="{FF2B5EF4-FFF2-40B4-BE49-F238E27FC236}">
                <a16:creationId xmlns:a16="http://schemas.microsoft.com/office/drawing/2014/main" id="{47598685-EDD1-748B-6D7F-54FD4F081B70}"/>
              </a:ext>
            </a:extLst>
          </p:cNvPr>
          <p:cNvSpPr txBox="1"/>
          <p:nvPr userDrawn="1"/>
        </p:nvSpPr>
        <p:spPr>
          <a:xfrm>
            <a:off x="323141" y="6589118"/>
            <a:ext cx="3169804" cy="2205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390" tIns="25390" rIns="25390" bIns="25390" anchor="ctr">
            <a:spAutoFit/>
          </a:bodyPr>
          <a:lstStyle>
            <a:defPPr>
              <a:defRPr lang="en-US"/>
            </a:defPPr>
            <a:lvl1pPr marR="0" lvl="0" indent="0" defTabSz="457200" fontAlgn="auto">
              <a:lnSpc>
                <a:spcPct val="100000"/>
              </a:lnSpc>
              <a:spcBef>
                <a:spcPts val="0"/>
              </a:spcBef>
              <a:spcAft>
                <a:spcPts val="0"/>
              </a:spcAft>
              <a:buClrTx/>
              <a:buSzTx/>
              <a:buFontTx/>
              <a:buNone/>
              <a:tabLst/>
              <a:defRPr kumimoji="0" sz="1100" b="0" i="0" u="none" strike="noStrike" kern="0" cap="none" spc="0" normalizeH="0" baseline="0">
                <a:ln>
                  <a:noFill/>
                </a:ln>
                <a:solidFill>
                  <a:srgbClr val="7F7F7F"/>
                </a:solidFill>
                <a:effectLst/>
                <a:uLnTx/>
                <a:uFillTx/>
                <a:latin typeface="Univers Light"/>
                <a:ea typeface="Univers Light"/>
                <a:cs typeface="Univers Light"/>
              </a:defRPr>
            </a:lvl1pPr>
          </a:lstStyle>
          <a:p>
            <a:pPr lvl="0"/>
            <a:r>
              <a:rPr noProof="0">
                <a:sym typeface="Univers Light"/>
              </a:rPr>
              <a:t>© </a:t>
            </a:r>
            <a:r>
              <a:rPr lang="en-US" noProof="0">
                <a:sym typeface="Univers Light"/>
              </a:rPr>
              <a:t>2024</a:t>
            </a:r>
            <a:r>
              <a:rPr noProof="0">
                <a:sym typeface="Univers Light"/>
              </a:rPr>
              <a:t> OneTrust LLC</a:t>
            </a:r>
          </a:p>
        </p:txBody>
      </p:sp>
      <p:sp>
        <p:nvSpPr>
          <p:cNvPr id="4" name="TextBox 3">
            <a:extLst>
              <a:ext uri="{FF2B5EF4-FFF2-40B4-BE49-F238E27FC236}">
                <a16:creationId xmlns:a16="http://schemas.microsoft.com/office/drawing/2014/main" id="{B122CBA5-96DE-0425-EFE7-F599AE8FCD54}"/>
              </a:ext>
            </a:extLst>
          </p:cNvPr>
          <p:cNvSpPr txBox="1"/>
          <p:nvPr userDrawn="1"/>
        </p:nvSpPr>
        <p:spPr>
          <a:xfrm>
            <a:off x="11482434" y="6573084"/>
            <a:ext cx="509097" cy="246221"/>
          </a:xfrm>
          <a:prstGeom prst="rect">
            <a:avLst/>
          </a:prstGeom>
          <a:noFill/>
        </p:spPr>
        <p:txBody>
          <a:bodyPr wrap="square"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BB37B-1DAA-4640-8D79-39B1F1745DE7}" type="slidenum">
              <a:rPr lang="en-US" sz="1300" smtClean="0">
                <a:solidFill>
                  <a:schemeClr val="bg2">
                    <a:lumMod val="50000"/>
                  </a:schemeClr>
                </a:solidFill>
                <a:latin typeface="+mn-lt"/>
                <a:ea typeface="Open Sans Light" panose="020B0306030504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a:t>
            </a:fld>
            <a:endParaRPr lang="en-US" sz="1300">
              <a:solidFill>
                <a:schemeClr val="bg2">
                  <a:lumMod val="50000"/>
                </a:schemeClr>
              </a:solidFill>
              <a:latin typeface="+mn-lt"/>
              <a:ea typeface="Open Sans Light" panose="020B0306030504020204" pitchFamily="34" charset="0"/>
              <a:cs typeface="Arial" panose="020B0604020202020204" pitchFamily="34" charset="0"/>
            </a:endParaRPr>
          </a:p>
        </p:txBody>
      </p:sp>
    </p:spTree>
    <p:extLst>
      <p:ext uri="{BB962C8B-B14F-4D97-AF65-F5344CB8AC3E}">
        <p14:creationId xmlns:p14="http://schemas.microsoft.com/office/powerpoint/2010/main" val="3641095765"/>
      </p:ext>
    </p:extLst>
  </p:cSld>
  <p:clrMap bg1="lt1" tx1="dk1" bg2="lt2" tx2="dk2" accent1="accent1" accent2="accent2" accent3="accent3" accent4="accent4" accent5="accent5" accent6="accent6" hlink="hlink" folHlink="folHlink"/>
  <p:sldLayoutIdLst>
    <p:sldLayoutId id="2147484595" r:id="rId1"/>
    <p:sldLayoutId id="2147484596" r:id="rId2"/>
    <p:sldLayoutId id="2147484597" r:id="rId3"/>
    <p:sldLayoutId id="2147484598" r:id="rId4"/>
    <p:sldLayoutId id="2147484599" r:id="rId5"/>
    <p:sldLayoutId id="2147484600" r:id="rId6"/>
    <p:sldLayoutId id="2147484601" r:id="rId7"/>
    <p:sldLayoutId id="2147484602" r:id="rId8"/>
    <p:sldLayoutId id="2147484603" r:id="rId9"/>
    <p:sldLayoutId id="2147484604" r:id="rId10"/>
    <p:sldLayoutId id="2147484605" r:id="rId11"/>
    <p:sldLayoutId id="2147484606" r:id="rId12"/>
    <p:sldLayoutId id="2147484607" r:id="rId13"/>
    <p:sldLayoutId id="2147484608" r:id="rId14"/>
    <p:sldLayoutId id="2147484609" r:id="rId15"/>
    <p:sldLayoutId id="2147484610" r:id="rId16"/>
  </p:sldLayoutIdLst>
  <p:hf hdr="0" ftr="0" dt="0"/>
  <p:txStyles>
    <p:titleStyle>
      <a:lvl1pPr algn="l" defTabSz="914400" rtl="0" eaLnBrk="1" latinLnBrk="0" hangingPunct="1">
        <a:lnSpc>
          <a:spcPct val="90000"/>
        </a:lnSpc>
        <a:spcBef>
          <a:spcPct val="0"/>
        </a:spcBef>
        <a:buNone/>
        <a:defRPr sz="3200" b="0" i="0" kern="1200">
          <a:solidFill>
            <a:srgbClr val="1E2D25"/>
          </a:solidFill>
          <a:latin typeface="Univers Light" panose="020B0403020202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101614"/>
        </a:buClr>
        <a:buSzPct val="80000"/>
        <a:buFont typeface="Wingdings" pitchFamily="2" charset="2"/>
        <a:buChar char="§"/>
        <a:defRPr lang="en-US" sz="2299" b="0" i="0" kern="1200" smtClean="0">
          <a:solidFill>
            <a:srgbClr val="101614"/>
          </a:solidFill>
          <a:latin typeface="Univers Light" panose="020B0503020202020204" pitchFamily="34" charset="0"/>
          <a:ea typeface="+mn-ea"/>
          <a:cs typeface="+mn-cs"/>
        </a:defRPr>
      </a:lvl1pPr>
      <a:lvl2pPr marL="520700" indent="-169863" algn="l" defTabSz="914400" rtl="0" eaLnBrk="1" latinLnBrk="0" hangingPunct="1">
        <a:lnSpc>
          <a:spcPct val="90000"/>
        </a:lnSpc>
        <a:spcBef>
          <a:spcPts val="500"/>
        </a:spcBef>
        <a:buClr>
          <a:srgbClr val="101614"/>
        </a:buClr>
        <a:buSzPct val="80000"/>
        <a:buFont typeface="System Font Regular"/>
        <a:buChar char="-"/>
        <a:tabLst/>
        <a:defRPr lang="en-US" sz="2000" b="0" i="0" kern="1200" smtClean="0">
          <a:solidFill>
            <a:srgbClr val="101614"/>
          </a:solidFill>
          <a:latin typeface="Univers Light" panose="020B0503020202020204" pitchFamily="34" charset="0"/>
          <a:ea typeface="+mn-ea"/>
          <a:cs typeface="+mn-cs"/>
        </a:defRPr>
      </a:lvl2pPr>
      <a:lvl3pPr marL="860425" indent="-169863" algn="l" defTabSz="914400" rtl="0" eaLnBrk="1" latinLnBrk="0" hangingPunct="1">
        <a:lnSpc>
          <a:spcPct val="90000"/>
        </a:lnSpc>
        <a:spcBef>
          <a:spcPts val="500"/>
        </a:spcBef>
        <a:buClr>
          <a:srgbClr val="101614"/>
        </a:buClr>
        <a:buSzPct val="80000"/>
        <a:buFont typeface="Wingdings" pitchFamily="2" charset="2"/>
        <a:buChar char="§"/>
        <a:tabLst/>
        <a:defRPr lang="en-US" sz="1800" b="0" i="0" kern="1200" smtClean="0">
          <a:solidFill>
            <a:srgbClr val="101614"/>
          </a:solidFill>
          <a:latin typeface="Univers Light" panose="020B0503020202020204" pitchFamily="34" charset="0"/>
          <a:ea typeface="+mn-ea"/>
          <a:cs typeface="+mn-cs"/>
        </a:defRPr>
      </a:lvl3pPr>
      <a:lvl4pPr marL="1201738" indent="-171450" algn="l" defTabSz="914400" rtl="0" eaLnBrk="1" latinLnBrk="0" hangingPunct="1">
        <a:lnSpc>
          <a:spcPct val="90000"/>
        </a:lnSpc>
        <a:spcBef>
          <a:spcPts val="500"/>
        </a:spcBef>
        <a:buClr>
          <a:srgbClr val="101614"/>
        </a:buClr>
        <a:buSzPct val="80000"/>
        <a:buFont typeface="System Font Regular"/>
        <a:buChar char="-"/>
        <a:tabLst/>
        <a:defRPr lang="en-US" sz="1600" b="0" i="0" kern="1200" smtClean="0">
          <a:solidFill>
            <a:srgbClr val="101614"/>
          </a:solidFill>
          <a:latin typeface="Univers Light" panose="020B0503020202020204" pitchFamily="34" charset="0"/>
          <a:ea typeface="+mn-ea"/>
          <a:cs typeface="+mn-cs"/>
        </a:defRPr>
      </a:lvl4pPr>
      <a:lvl5pPr marL="1552575" indent="-169863" algn="l" defTabSz="914400" rtl="0" eaLnBrk="1" latinLnBrk="0" hangingPunct="1">
        <a:lnSpc>
          <a:spcPct val="90000"/>
        </a:lnSpc>
        <a:spcBef>
          <a:spcPts val="500"/>
        </a:spcBef>
        <a:buClr>
          <a:srgbClr val="101614"/>
        </a:buClr>
        <a:buSzPct val="80000"/>
        <a:buFont typeface="Wingdings" pitchFamily="2" charset="2"/>
        <a:buChar char="§"/>
        <a:tabLst/>
        <a:defRPr lang="en-US" sz="1400" b="0" i="0" kern="1200">
          <a:solidFill>
            <a:srgbClr val="101614"/>
          </a:solidFill>
          <a:latin typeface="Univers Ligh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2">
          <p15:clr>
            <a:srgbClr val="F26B43"/>
          </p15:clr>
        </p15:guide>
        <p15:guide id="9" pos="7464">
          <p15:clr>
            <a:srgbClr val="F26B43"/>
          </p15:clr>
        </p15:guide>
        <p15:guide id="14" orient="horz" pos="4128">
          <p15:clr>
            <a:srgbClr val="F26B43"/>
          </p15:clr>
        </p15:guide>
        <p15:guide id="15" orient="horz" pos="360">
          <p15:clr>
            <a:srgbClr val="F26B43"/>
          </p15:clr>
        </p15:guide>
        <p15:guide id="17" orient="horz" pos="1296">
          <p15:clr>
            <a:srgbClr val="F26B43"/>
          </p15:clr>
        </p15:guide>
      </p15:sldGuideLst>
    </p:ext>
  </p:extLst>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rgbClr val="346E4A"/>
        </a:solidFill>
        <a:effectLst/>
      </p:bgPr>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9348B87F-079E-20AF-AAFC-A6D99C61E468}"/>
              </a:ext>
            </a:extLst>
          </p:cNvPr>
          <p:cNvGraphicFramePr>
            <a:graphicFrameLocks noChangeAspect="1"/>
          </p:cNvGraphicFramePr>
          <p:nvPr userDrawn="1">
            <p:custDataLst>
              <p:tags r:id="rId4"/>
            </p:custDataLst>
            <p:extLst>
              <p:ext uri="{D42A27DB-BD31-4B8C-83A1-F6EECF244321}">
                <p14:modId xmlns:p14="http://schemas.microsoft.com/office/powerpoint/2010/main" val="1819938311"/>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think-cell data - do not delete" hidden="1">
                        <a:extLst>
                          <a:ext uri="{FF2B5EF4-FFF2-40B4-BE49-F238E27FC236}">
                            <a16:creationId xmlns:a16="http://schemas.microsoft.com/office/drawing/2014/main" id="{9348B87F-079E-20AF-AAFC-A6D99C61E468}"/>
                          </a:ext>
                        </a:extLst>
                      </p:cNvPr>
                      <p:cNvPicPr/>
                      <p:nvPr/>
                    </p:nvPicPr>
                    <p:blipFill>
                      <a:blip r:embed="rId6"/>
                      <a:stretch>
                        <a:fillRect/>
                      </a:stretch>
                    </p:blipFill>
                    <p:spPr>
                      <a:xfrm>
                        <a:off x="1588" y="1588"/>
                        <a:ext cx="1227" cy="1588"/>
                      </a:xfrm>
                      <a:prstGeom prst="rect">
                        <a:avLst/>
                      </a:prstGeom>
                    </p:spPr>
                  </p:pic>
                </p:oleObj>
              </mc:Fallback>
            </mc:AlternateContent>
          </a:graphicData>
        </a:graphic>
      </p:graphicFrame>
      <p:sp>
        <p:nvSpPr>
          <p:cNvPr id="4" name="Shape">
            <a:extLst>
              <a:ext uri="{FF2B5EF4-FFF2-40B4-BE49-F238E27FC236}">
                <a16:creationId xmlns:a16="http://schemas.microsoft.com/office/drawing/2014/main" id="{0B7A2B95-B062-5846-7A79-091214791167}"/>
              </a:ext>
            </a:extLst>
          </p:cNvPr>
          <p:cNvSpPr/>
          <p:nvPr userDrawn="1"/>
        </p:nvSpPr>
        <p:spPr>
          <a:xfrm>
            <a:off x="0" y="6540785"/>
            <a:ext cx="12187238" cy="31721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65"/>
                </a:lnTo>
                <a:lnTo>
                  <a:pt x="1959" y="21565"/>
                </a:lnTo>
                <a:lnTo>
                  <a:pt x="3203" y="21565"/>
                </a:lnTo>
                <a:lnTo>
                  <a:pt x="4449" y="21565"/>
                </a:lnTo>
                <a:lnTo>
                  <a:pt x="5690" y="21565"/>
                </a:lnTo>
                <a:lnTo>
                  <a:pt x="5690" y="21600"/>
                </a:lnTo>
                <a:lnTo>
                  <a:pt x="6937" y="21600"/>
                </a:lnTo>
                <a:lnTo>
                  <a:pt x="6942" y="21600"/>
                </a:lnTo>
                <a:lnTo>
                  <a:pt x="8188" y="21600"/>
                </a:lnTo>
                <a:lnTo>
                  <a:pt x="9434" y="21600"/>
                </a:lnTo>
                <a:lnTo>
                  <a:pt x="9439" y="21600"/>
                </a:lnTo>
                <a:lnTo>
                  <a:pt x="10681" y="21600"/>
                </a:lnTo>
                <a:lnTo>
                  <a:pt x="10691" y="21600"/>
                </a:lnTo>
                <a:lnTo>
                  <a:pt x="11927" y="21600"/>
                </a:lnTo>
                <a:lnTo>
                  <a:pt x="11942" y="21600"/>
                </a:lnTo>
                <a:lnTo>
                  <a:pt x="13173" y="21600"/>
                </a:lnTo>
                <a:lnTo>
                  <a:pt x="13193" y="21600"/>
                </a:lnTo>
                <a:lnTo>
                  <a:pt x="15343" y="21600"/>
                </a:lnTo>
                <a:lnTo>
                  <a:pt x="16594" y="21600"/>
                </a:lnTo>
                <a:lnTo>
                  <a:pt x="17846" y="21600"/>
                </a:lnTo>
                <a:lnTo>
                  <a:pt x="19097" y="21600"/>
                </a:lnTo>
                <a:lnTo>
                  <a:pt x="20349" y="21600"/>
                </a:lnTo>
                <a:lnTo>
                  <a:pt x="21600" y="21600"/>
                </a:lnTo>
                <a:lnTo>
                  <a:pt x="21600" y="0"/>
                </a:lnTo>
                <a:lnTo>
                  <a:pt x="20349" y="0"/>
                </a:lnTo>
                <a:lnTo>
                  <a:pt x="19097" y="0"/>
                </a:lnTo>
                <a:lnTo>
                  <a:pt x="17846" y="0"/>
                </a:lnTo>
                <a:lnTo>
                  <a:pt x="16594" y="0"/>
                </a:lnTo>
                <a:lnTo>
                  <a:pt x="15343" y="0"/>
                </a:lnTo>
                <a:lnTo>
                  <a:pt x="13193" y="0"/>
                </a:lnTo>
                <a:lnTo>
                  <a:pt x="11942" y="0"/>
                </a:lnTo>
                <a:lnTo>
                  <a:pt x="10691" y="0"/>
                </a:lnTo>
                <a:lnTo>
                  <a:pt x="9439" y="0"/>
                </a:lnTo>
                <a:lnTo>
                  <a:pt x="8188" y="0"/>
                </a:lnTo>
                <a:lnTo>
                  <a:pt x="6942" y="0"/>
                </a:lnTo>
                <a:lnTo>
                  <a:pt x="5695" y="0"/>
                </a:lnTo>
                <a:lnTo>
                  <a:pt x="5690" y="0"/>
                </a:lnTo>
                <a:lnTo>
                  <a:pt x="4449" y="0"/>
                </a:lnTo>
                <a:lnTo>
                  <a:pt x="3203" y="0"/>
                </a:lnTo>
                <a:lnTo>
                  <a:pt x="1959" y="0"/>
                </a:lnTo>
                <a:lnTo>
                  <a:pt x="0" y="0"/>
                </a:lnTo>
                <a:close/>
              </a:path>
            </a:pathLst>
          </a:custGeom>
          <a:solidFill>
            <a:srgbClr val="000000">
              <a:alpha val="9339"/>
            </a:srgbClr>
          </a:solidFill>
          <a:ln w="12700">
            <a:miter lim="400000"/>
          </a:ln>
        </p:spPr>
        <p:txBody>
          <a:bodyPr lIns="0" tIns="0" rIns="0" bIns="0" anchor="ctr"/>
          <a:lstStyle/>
          <a:p>
            <a:pPr defTabSz="228475"/>
            <a:endParaRPr sz="600" dirty="0">
              <a:solidFill>
                <a:prstClr val="black"/>
              </a:solidFill>
              <a:latin typeface="Univers Light" panose="020B0403020202020204" pitchFamily="34" charset="0"/>
            </a:endParaRPr>
          </a:p>
        </p:txBody>
      </p:sp>
      <p:sp>
        <p:nvSpPr>
          <p:cNvPr id="12" name="Title Placeholder 1">
            <a:extLst>
              <a:ext uri="{FF2B5EF4-FFF2-40B4-BE49-F238E27FC236}">
                <a16:creationId xmlns:a16="http://schemas.microsoft.com/office/drawing/2014/main" id="{1A9FE35E-E931-664B-BFDC-A282E1B0AFD7}"/>
              </a:ext>
            </a:extLst>
          </p:cNvPr>
          <p:cNvSpPr>
            <a:spLocks noGrp="1"/>
          </p:cNvSpPr>
          <p:nvPr>
            <p:ph type="title"/>
          </p:nvPr>
        </p:nvSpPr>
        <p:spPr>
          <a:xfrm>
            <a:off x="320665" y="2749694"/>
            <a:ext cx="5775335" cy="1984474"/>
          </a:xfrm>
          <a:prstGeom prst="rect">
            <a:avLst/>
          </a:prstGeom>
        </p:spPr>
        <p:txBody>
          <a:bodyPr vert="horz" lIns="91440" tIns="45720" rIns="91440" bIns="45720" rtlCol="0" anchor="t">
            <a:normAutofit/>
          </a:bodyPr>
          <a:lstStyle/>
          <a:p>
            <a:r>
              <a:rPr lang="en-US"/>
              <a:t>Divider page title</a:t>
            </a:r>
          </a:p>
        </p:txBody>
      </p:sp>
      <p:sp>
        <p:nvSpPr>
          <p:cNvPr id="5" name="Line">
            <a:extLst>
              <a:ext uri="{FF2B5EF4-FFF2-40B4-BE49-F238E27FC236}">
                <a16:creationId xmlns:a16="http://schemas.microsoft.com/office/drawing/2014/main" id="{51B76F7B-0AF3-7EF9-6AD5-187BC434E332}"/>
              </a:ext>
            </a:extLst>
          </p:cNvPr>
          <p:cNvSpPr/>
          <p:nvPr userDrawn="1"/>
        </p:nvSpPr>
        <p:spPr>
          <a:xfrm flipV="1">
            <a:off x="11446329" y="6638556"/>
            <a:ext cx="0" cy="121675"/>
          </a:xfrm>
          <a:prstGeom prst="line">
            <a:avLst/>
          </a:prstGeom>
          <a:ln w="25400">
            <a:solidFill>
              <a:srgbClr val="7F7F7F">
                <a:alpha val="30643"/>
              </a:srgbClr>
            </a:solidFill>
            <a:miter lim="400000"/>
          </a:ln>
        </p:spPr>
        <p:txBody>
          <a:bodyPr lIns="25390" tIns="25390" rIns="25390" bIns="25390" anchor="ctr"/>
          <a:lstStyle/>
          <a:p>
            <a:pPr defTabSz="228475">
              <a:defRPr sz="4000">
                <a:solidFill>
                  <a:srgbClr val="FFFFFF"/>
                </a:solidFill>
                <a:effectLst>
                  <a:outerShdw blurRad="38100" dist="12700" dir="5400000" rotWithShape="0">
                    <a:srgbClr val="000000">
                      <a:alpha val="50000"/>
                    </a:srgbClr>
                  </a:outerShdw>
                </a:effectLst>
              </a:defRPr>
            </a:pPr>
            <a:endParaRPr sz="1999" dirty="0">
              <a:solidFill>
                <a:srgbClr val="FFFFFF"/>
              </a:solidFill>
              <a:effectLst>
                <a:outerShdw blurRad="38100" dist="12700" dir="5400000" rotWithShape="0">
                  <a:srgbClr val="000000">
                    <a:alpha val="50000"/>
                  </a:srgbClr>
                </a:outerShdw>
              </a:effectLst>
              <a:latin typeface="Univers Light" panose="020B0403020202020204" pitchFamily="34" charset="0"/>
            </a:endParaRPr>
          </a:p>
        </p:txBody>
      </p:sp>
      <p:sp>
        <p:nvSpPr>
          <p:cNvPr id="8" name="Shape">
            <a:extLst>
              <a:ext uri="{FF2B5EF4-FFF2-40B4-BE49-F238E27FC236}">
                <a16:creationId xmlns:a16="http://schemas.microsoft.com/office/drawing/2014/main" id="{A427187F-9036-BADC-EED9-1C2679FA3BDD}"/>
              </a:ext>
            </a:extLst>
          </p:cNvPr>
          <p:cNvSpPr/>
          <p:nvPr userDrawn="1"/>
        </p:nvSpPr>
        <p:spPr>
          <a:xfrm>
            <a:off x="10407192" y="6618423"/>
            <a:ext cx="880747" cy="155544"/>
          </a:xfrm>
          <a:custGeom>
            <a:avLst/>
            <a:gdLst/>
            <a:ahLst/>
            <a:cxnLst>
              <a:cxn ang="0">
                <a:pos x="wd2" y="hd2"/>
              </a:cxn>
              <a:cxn ang="5400000">
                <a:pos x="wd2" y="hd2"/>
              </a:cxn>
              <a:cxn ang="10800000">
                <a:pos x="wd2" y="hd2"/>
              </a:cxn>
              <a:cxn ang="16200000">
                <a:pos x="wd2" y="hd2"/>
              </a:cxn>
            </a:cxnLst>
            <a:rect l="0" t="0" r="r" b="b"/>
            <a:pathLst>
              <a:path w="21600" h="21600" extrusionOk="0">
                <a:moveTo>
                  <a:pt x="10009" y="0"/>
                </a:moveTo>
                <a:cubicBezTo>
                  <a:pt x="10009" y="99"/>
                  <a:pt x="10007" y="892"/>
                  <a:pt x="10001" y="1487"/>
                </a:cubicBezTo>
                <a:cubicBezTo>
                  <a:pt x="9996" y="2086"/>
                  <a:pt x="9988" y="2589"/>
                  <a:pt x="9977" y="2990"/>
                </a:cubicBezTo>
                <a:cubicBezTo>
                  <a:pt x="9963" y="3718"/>
                  <a:pt x="9935" y="4199"/>
                  <a:pt x="9894" y="4430"/>
                </a:cubicBezTo>
                <a:cubicBezTo>
                  <a:pt x="9852" y="4665"/>
                  <a:pt x="9770" y="4801"/>
                  <a:pt x="9645" y="4839"/>
                </a:cubicBezTo>
                <a:cubicBezTo>
                  <a:pt x="9595" y="4862"/>
                  <a:pt x="9522" y="4876"/>
                  <a:pt x="9426" y="4884"/>
                </a:cubicBezTo>
                <a:cubicBezTo>
                  <a:pt x="9371" y="4891"/>
                  <a:pt x="9384" y="4896"/>
                  <a:pt x="9344" y="4896"/>
                </a:cubicBezTo>
                <a:lnTo>
                  <a:pt x="9344" y="6855"/>
                </a:lnTo>
                <a:lnTo>
                  <a:pt x="9940" y="6855"/>
                </a:lnTo>
                <a:lnTo>
                  <a:pt x="9940" y="9573"/>
                </a:lnTo>
                <a:lnTo>
                  <a:pt x="9940" y="9573"/>
                </a:lnTo>
                <a:lnTo>
                  <a:pt x="9940" y="17585"/>
                </a:lnTo>
                <a:cubicBezTo>
                  <a:pt x="9940" y="19936"/>
                  <a:pt x="10178" y="21278"/>
                  <a:pt x="10593" y="21278"/>
                </a:cubicBezTo>
                <a:lnTo>
                  <a:pt x="11307" y="21278"/>
                </a:lnTo>
                <a:lnTo>
                  <a:pt x="11307" y="19061"/>
                </a:lnTo>
                <a:lnTo>
                  <a:pt x="10806" y="19044"/>
                </a:lnTo>
                <a:cubicBezTo>
                  <a:pt x="10610" y="19044"/>
                  <a:pt x="10539" y="18642"/>
                  <a:pt x="10539" y="17531"/>
                </a:cubicBezTo>
                <a:lnTo>
                  <a:pt x="10539" y="6855"/>
                </a:lnTo>
                <a:lnTo>
                  <a:pt x="11307" y="6855"/>
                </a:lnTo>
                <a:lnTo>
                  <a:pt x="11307" y="4463"/>
                </a:lnTo>
                <a:lnTo>
                  <a:pt x="10539" y="4463"/>
                </a:lnTo>
                <a:lnTo>
                  <a:pt x="10539" y="0"/>
                </a:lnTo>
                <a:lnTo>
                  <a:pt x="10009" y="0"/>
                </a:lnTo>
                <a:close/>
                <a:moveTo>
                  <a:pt x="20302" y="0"/>
                </a:moveTo>
                <a:cubicBezTo>
                  <a:pt x="20302" y="99"/>
                  <a:pt x="20299" y="892"/>
                  <a:pt x="20294" y="1487"/>
                </a:cubicBezTo>
                <a:cubicBezTo>
                  <a:pt x="20289" y="2086"/>
                  <a:pt x="20281" y="2589"/>
                  <a:pt x="20270" y="2990"/>
                </a:cubicBezTo>
                <a:cubicBezTo>
                  <a:pt x="20255" y="3718"/>
                  <a:pt x="20228" y="4199"/>
                  <a:pt x="20187" y="4430"/>
                </a:cubicBezTo>
                <a:cubicBezTo>
                  <a:pt x="20146" y="4665"/>
                  <a:pt x="20063" y="4801"/>
                  <a:pt x="19938" y="4839"/>
                </a:cubicBezTo>
                <a:cubicBezTo>
                  <a:pt x="19888" y="4862"/>
                  <a:pt x="19815" y="4876"/>
                  <a:pt x="19719" y="4884"/>
                </a:cubicBezTo>
                <a:cubicBezTo>
                  <a:pt x="19664" y="4891"/>
                  <a:pt x="19677" y="4896"/>
                  <a:pt x="19638" y="4896"/>
                </a:cubicBezTo>
                <a:lnTo>
                  <a:pt x="19638" y="6855"/>
                </a:lnTo>
                <a:lnTo>
                  <a:pt x="20233" y="6855"/>
                </a:lnTo>
                <a:lnTo>
                  <a:pt x="20233" y="9573"/>
                </a:lnTo>
                <a:lnTo>
                  <a:pt x="20233" y="9573"/>
                </a:lnTo>
                <a:lnTo>
                  <a:pt x="20233" y="17585"/>
                </a:lnTo>
                <a:cubicBezTo>
                  <a:pt x="20233" y="19936"/>
                  <a:pt x="20471" y="21278"/>
                  <a:pt x="20886" y="21278"/>
                </a:cubicBezTo>
                <a:lnTo>
                  <a:pt x="21600" y="21278"/>
                </a:lnTo>
                <a:lnTo>
                  <a:pt x="21600" y="19061"/>
                </a:lnTo>
                <a:lnTo>
                  <a:pt x="21099" y="19044"/>
                </a:lnTo>
                <a:cubicBezTo>
                  <a:pt x="20903" y="19044"/>
                  <a:pt x="20832" y="18642"/>
                  <a:pt x="20832" y="17531"/>
                </a:cubicBezTo>
                <a:lnTo>
                  <a:pt x="20832" y="6855"/>
                </a:lnTo>
                <a:lnTo>
                  <a:pt x="21600" y="6855"/>
                </a:lnTo>
                <a:lnTo>
                  <a:pt x="21600" y="4463"/>
                </a:lnTo>
                <a:lnTo>
                  <a:pt x="20832" y="4463"/>
                </a:lnTo>
                <a:lnTo>
                  <a:pt x="20832" y="0"/>
                </a:lnTo>
                <a:lnTo>
                  <a:pt x="20302" y="0"/>
                </a:lnTo>
                <a:close/>
                <a:moveTo>
                  <a:pt x="1492" y="4127"/>
                </a:moveTo>
                <a:cubicBezTo>
                  <a:pt x="668" y="4127"/>
                  <a:pt x="0" y="7722"/>
                  <a:pt x="0" y="12864"/>
                </a:cubicBezTo>
                <a:cubicBezTo>
                  <a:pt x="0" y="18005"/>
                  <a:pt x="668" y="21600"/>
                  <a:pt x="1492" y="21600"/>
                </a:cubicBezTo>
                <a:cubicBezTo>
                  <a:pt x="2326" y="21600"/>
                  <a:pt x="2981" y="18005"/>
                  <a:pt x="2981" y="12864"/>
                </a:cubicBezTo>
                <a:cubicBezTo>
                  <a:pt x="2981" y="7722"/>
                  <a:pt x="2320" y="4127"/>
                  <a:pt x="1492" y="4127"/>
                </a:cubicBezTo>
                <a:close/>
                <a:moveTo>
                  <a:pt x="5029" y="4127"/>
                </a:moveTo>
                <a:cubicBezTo>
                  <a:pt x="4441" y="4127"/>
                  <a:pt x="4082" y="6042"/>
                  <a:pt x="3914" y="9671"/>
                </a:cubicBezTo>
                <a:lnTo>
                  <a:pt x="3914" y="4463"/>
                </a:lnTo>
                <a:lnTo>
                  <a:pt x="3354" y="4463"/>
                </a:lnTo>
                <a:lnTo>
                  <a:pt x="3354" y="21278"/>
                </a:lnTo>
                <a:lnTo>
                  <a:pt x="3969" y="21278"/>
                </a:lnTo>
                <a:lnTo>
                  <a:pt x="3969" y="11637"/>
                </a:lnTo>
                <a:cubicBezTo>
                  <a:pt x="3969" y="9722"/>
                  <a:pt x="4194" y="7017"/>
                  <a:pt x="4740" y="7017"/>
                </a:cubicBezTo>
                <a:cubicBezTo>
                  <a:pt x="5151" y="7017"/>
                  <a:pt x="5359" y="8780"/>
                  <a:pt x="5359" y="11015"/>
                </a:cubicBezTo>
                <a:lnTo>
                  <a:pt x="5359" y="21278"/>
                </a:lnTo>
                <a:lnTo>
                  <a:pt x="5974" y="21278"/>
                </a:lnTo>
                <a:lnTo>
                  <a:pt x="5974" y="9739"/>
                </a:lnTo>
                <a:cubicBezTo>
                  <a:pt x="5974" y="5993"/>
                  <a:pt x="5559" y="4127"/>
                  <a:pt x="5029" y="4127"/>
                </a:cubicBezTo>
                <a:close/>
                <a:moveTo>
                  <a:pt x="7817" y="4127"/>
                </a:moveTo>
                <a:cubicBezTo>
                  <a:pt x="6966" y="4127"/>
                  <a:pt x="6364" y="7654"/>
                  <a:pt x="6364" y="12998"/>
                </a:cubicBezTo>
                <a:cubicBezTo>
                  <a:pt x="6364" y="17854"/>
                  <a:pt x="6868" y="21600"/>
                  <a:pt x="7835" y="21600"/>
                </a:cubicBezTo>
                <a:cubicBezTo>
                  <a:pt x="8752" y="21600"/>
                  <a:pt x="9182" y="18234"/>
                  <a:pt x="9208" y="15227"/>
                </a:cubicBezTo>
                <a:lnTo>
                  <a:pt x="8580" y="15227"/>
                </a:lnTo>
                <a:cubicBezTo>
                  <a:pt x="8535" y="17646"/>
                  <a:pt x="8360" y="19131"/>
                  <a:pt x="7841" y="19131"/>
                </a:cubicBezTo>
                <a:cubicBezTo>
                  <a:pt x="7322" y="19131"/>
                  <a:pt x="7049" y="16846"/>
                  <a:pt x="7049" y="13066"/>
                </a:cubicBezTo>
                <a:lnTo>
                  <a:pt x="7049" y="12763"/>
                </a:lnTo>
                <a:lnTo>
                  <a:pt x="9226" y="12763"/>
                </a:lnTo>
                <a:cubicBezTo>
                  <a:pt x="9208" y="7453"/>
                  <a:pt x="8731" y="4127"/>
                  <a:pt x="7817" y="4127"/>
                </a:cubicBezTo>
                <a:close/>
                <a:moveTo>
                  <a:pt x="18199" y="4137"/>
                </a:moveTo>
                <a:cubicBezTo>
                  <a:pt x="17553" y="4137"/>
                  <a:pt x="17102" y="5916"/>
                  <a:pt x="17102" y="9039"/>
                </a:cubicBezTo>
                <a:cubicBezTo>
                  <a:pt x="17102" y="15321"/>
                  <a:pt x="18863" y="12568"/>
                  <a:pt x="18863" y="16660"/>
                </a:cubicBezTo>
                <a:cubicBezTo>
                  <a:pt x="18863" y="18039"/>
                  <a:pt x="18632" y="18913"/>
                  <a:pt x="18282" y="18913"/>
                </a:cubicBezTo>
                <a:cubicBezTo>
                  <a:pt x="17888" y="18913"/>
                  <a:pt x="17655" y="17948"/>
                  <a:pt x="17613" y="16470"/>
                </a:cubicBezTo>
                <a:lnTo>
                  <a:pt x="17003" y="16470"/>
                </a:lnTo>
                <a:cubicBezTo>
                  <a:pt x="17039" y="19560"/>
                  <a:pt x="17537" y="21600"/>
                  <a:pt x="18282" y="21600"/>
                </a:cubicBezTo>
                <a:cubicBezTo>
                  <a:pt x="18946" y="21600"/>
                  <a:pt x="19444" y="19818"/>
                  <a:pt x="19444" y="16493"/>
                </a:cubicBezTo>
                <a:cubicBezTo>
                  <a:pt x="19444" y="10213"/>
                  <a:pt x="17683" y="12936"/>
                  <a:pt x="17683" y="8870"/>
                </a:cubicBezTo>
                <a:cubicBezTo>
                  <a:pt x="17683" y="7631"/>
                  <a:pt x="17891" y="6822"/>
                  <a:pt x="18199" y="6822"/>
                </a:cubicBezTo>
                <a:cubicBezTo>
                  <a:pt x="18561" y="6822"/>
                  <a:pt x="18760" y="7727"/>
                  <a:pt x="18784" y="9171"/>
                </a:cubicBezTo>
                <a:lnTo>
                  <a:pt x="19390" y="9171"/>
                </a:lnTo>
                <a:cubicBezTo>
                  <a:pt x="19378" y="6184"/>
                  <a:pt x="18934" y="4137"/>
                  <a:pt x="18199" y="4137"/>
                </a:cubicBezTo>
                <a:close/>
                <a:moveTo>
                  <a:pt x="11815" y="4461"/>
                </a:moveTo>
                <a:lnTo>
                  <a:pt x="11815" y="21276"/>
                </a:lnTo>
                <a:lnTo>
                  <a:pt x="12426" y="21276"/>
                </a:lnTo>
                <a:lnTo>
                  <a:pt x="12426" y="13672"/>
                </a:lnTo>
                <a:cubicBezTo>
                  <a:pt x="12426" y="13086"/>
                  <a:pt x="12433" y="12500"/>
                  <a:pt x="12451" y="11922"/>
                </a:cubicBezTo>
                <a:cubicBezTo>
                  <a:pt x="12541" y="8873"/>
                  <a:pt x="12819" y="7815"/>
                  <a:pt x="13253" y="7815"/>
                </a:cubicBezTo>
                <a:cubicBezTo>
                  <a:pt x="13325" y="7815"/>
                  <a:pt x="13405" y="7850"/>
                  <a:pt x="13611" y="7916"/>
                </a:cubicBezTo>
                <a:lnTo>
                  <a:pt x="13611" y="7519"/>
                </a:lnTo>
                <a:lnTo>
                  <a:pt x="13611" y="4463"/>
                </a:lnTo>
                <a:lnTo>
                  <a:pt x="13188" y="4463"/>
                </a:lnTo>
                <a:cubicBezTo>
                  <a:pt x="12921" y="4463"/>
                  <a:pt x="12698" y="5361"/>
                  <a:pt x="12580" y="6714"/>
                </a:cubicBezTo>
                <a:lnTo>
                  <a:pt x="12580" y="6716"/>
                </a:lnTo>
                <a:cubicBezTo>
                  <a:pt x="12488" y="7619"/>
                  <a:pt x="12377" y="9663"/>
                  <a:pt x="12373" y="9737"/>
                </a:cubicBezTo>
                <a:lnTo>
                  <a:pt x="12373" y="4461"/>
                </a:lnTo>
                <a:lnTo>
                  <a:pt x="11815" y="4461"/>
                </a:lnTo>
                <a:close/>
                <a:moveTo>
                  <a:pt x="14008" y="4463"/>
                </a:moveTo>
                <a:lnTo>
                  <a:pt x="14008" y="15988"/>
                </a:lnTo>
                <a:cubicBezTo>
                  <a:pt x="14008" y="19735"/>
                  <a:pt x="14411" y="21600"/>
                  <a:pt x="14927" y="21600"/>
                </a:cubicBezTo>
                <a:cubicBezTo>
                  <a:pt x="15500" y="21600"/>
                  <a:pt x="15850" y="19685"/>
                  <a:pt x="15986" y="16056"/>
                </a:cubicBezTo>
                <a:lnTo>
                  <a:pt x="15986" y="21278"/>
                </a:lnTo>
                <a:lnTo>
                  <a:pt x="16571" y="21278"/>
                </a:lnTo>
                <a:lnTo>
                  <a:pt x="16571" y="4463"/>
                </a:lnTo>
                <a:lnTo>
                  <a:pt x="15960" y="4463"/>
                </a:lnTo>
                <a:lnTo>
                  <a:pt x="15960" y="14090"/>
                </a:lnTo>
                <a:cubicBezTo>
                  <a:pt x="15960" y="16005"/>
                  <a:pt x="15740" y="18711"/>
                  <a:pt x="15209" y="18711"/>
                </a:cubicBezTo>
                <a:cubicBezTo>
                  <a:pt x="14809" y="18711"/>
                  <a:pt x="14619" y="16947"/>
                  <a:pt x="14619" y="14712"/>
                </a:cubicBezTo>
                <a:lnTo>
                  <a:pt x="14619" y="4463"/>
                </a:lnTo>
                <a:lnTo>
                  <a:pt x="14008" y="4463"/>
                </a:lnTo>
                <a:close/>
                <a:moveTo>
                  <a:pt x="1498" y="6411"/>
                </a:moveTo>
                <a:cubicBezTo>
                  <a:pt x="1993" y="6411"/>
                  <a:pt x="2299" y="8596"/>
                  <a:pt x="2299" y="12864"/>
                </a:cubicBezTo>
                <a:cubicBezTo>
                  <a:pt x="2299" y="16846"/>
                  <a:pt x="1993" y="19281"/>
                  <a:pt x="1498" y="19281"/>
                </a:cubicBezTo>
                <a:cubicBezTo>
                  <a:pt x="1006" y="19281"/>
                  <a:pt x="682" y="16846"/>
                  <a:pt x="682" y="12864"/>
                </a:cubicBezTo>
                <a:cubicBezTo>
                  <a:pt x="682" y="8596"/>
                  <a:pt x="1006" y="6411"/>
                  <a:pt x="1498" y="6411"/>
                </a:cubicBezTo>
                <a:close/>
                <a:moveTo>
                  <a:pt x="7823" y="6596"/>
                </a:moveTo>
                <a:cubicBezTo>
                  <a:pt x="8313" y="6596"/>
                  <a:pt x="8530" y="8704"/>
                  <a:pt x="8549" y="10926"/>
                </a:cubicBezTo>
                <a:lnTo>
                  <a:pt x="7078" y="10926"/>
                </a:lnTo>
                <a:cubicBezTo>
                  <a:pt x="7154" y="8079"/>
                  <a:pt x="7412" y="6596"/>
                  <a:pt x="7823" y="6596"/>
                </a:cubicBezTo>
                <a:close/>
              </a:path>
            </a:pathLst>
          </a:custGeom>
          <a:solidFill>
            <a:schemeClr val="bg1"/>
          </a:solidFill>
          <a:ln w="12700">
            <a:miter lim="400000"/>
          </a:ln>
        </p:spPr>
        <p:txBody>
          <a:bodyPr lIns="0" tIns="0" rIns="0" bIns="0" anchor="ctr"/>
          <a:lstStyle/>
          <a:p>
            <a:pPr algn="l" defTabSz="228509">
              <a:defRPr sz="1200"/>
            </a:pPr>
            <a:endParaRPr sz="600" dirty="0"/>
          </a:p>
        </p:txBody>
      </p:sp>
      <p:sp>
        <p:nvSpPr>
          <p:cNvPr id="3" name="TextBox 2">
            <a:extLst>
              <a:ext uri="{FF2B5EF4-FFF2-40B4-BE49-F238E27FC236}">
                <a16:creationId xmlns:a16="http://schemas.microsoft.com/office/drawing/2014/main" id="{E2DE819A-164D-F245-5C5A-62A02CF8464F}"/>
              </a:ext>
            </a:extLst>
          </p:cNvPr>
          <p:cNvSpPr txBox="1"/>
          <p:nvPr userDrawn="1"/>
        </p:nvSpPr>
        <p:spPr>
          <a:xfrm>
            <a:off x="11482434" y="6573084"/>
            <a:ext cx="509097" cy="246221"/>
          </a:xfrm>
          <a:prstGeom prst="rect">
            <a:avLst/>
          </a:prstGeom>
          <a:noFill/>
        </p:spPr>
        <p:txBody>
          <a:bodyPr wrap="square"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BB37B-1DAA-4640-8D79-39B1F1745DE7}" type="slidenum">
              <a:rPr lang="en-US" sz="1300" smtClean="0">
                <a:solidFill>
                  <a:schemeClr val="bg1"/>
                </a:solidFill>
                <a:latin typeface="+mn-lt"/>
                <a:ea typeface="Open Sans Light" panose="020B0306030504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a:t>
            </a:fld>
            <a:endParaRPr lang="en-US" sz="1300" dirty="0">
              <a:solidFill>
                <a:schemeClr val="bg1"/>
              </a:solidFill>
              <a:latin typeface="+mn-lt"/>
              <a:ea typeface="Open Sans Light" panose="020B0306030504020204" pitchFamily="34" charset="0"/>
              <a:cs typeface="Arial" panose="020B0604020202020204" pitchFamily="34" charset="0"/>
            </a:endParaRPr>
          </a:p>
        </p:txBody>
      </p:sp>
    </p:spTree>
    <p:extLst>
      <p:ext uri="{BB962C8B-B14F-4D97-AF65-F5344CB8AC3E}">
        <p14:creationId xmlns:p14="http://schemas.microsoft.com/office/powerpoint/2010/main" val="1470943548"/>
      </p:ext>
    </p:extLst>
  </p:cSld>
  <p:clrMap bg1="lt1" tx1="dk1" bg2="lt2" tx2="dk2" accent1="accent1" accent2="accent2" accent3="accent3" accent4="accent4" accent5="accent5" accent6="accent6" hlink="hlink" folHlink="folHlink"/>
  <p:sldLayoutIdLst>
    <p:sldLayoutId id="2147484612" r:id="rId1"/>
    <p:sldLayoutId id="2147484613" r:id="rId2"/>
  </p:sldLayoutIdLst>
  <p:hf hdr="0" ftr="0" dt="0"/>
  <p:txStyles>
    <p:titleStyle>
      <a:lvl1pPr algn="l" defTabSz="914400" rtl="0" eaLnBrk="1" latinLnBrk="0" hangingPunct="1">
        <a:lnSpc>
          <a:spcPct val="90000"/>
        </a:lnSpc>
        <a:spcBef>
          <a:spcPct val="0"/>
        </a:spcBef>
        <a:buNone/>
        <a:defRPr sz="4000" kern="1200">
          <a:solidFill>
            <a:schemeClr val="bg1"/>
          </a:solidFill>
          <a:latin typeface="+mj-lt"/>
          <a:ea typeface="+mj-ea"/>
          <a:cs typeface="+mj-cs"/>
        </a:defRPr>
      </a:lvl1pPr>
    </p:titleStyle>
    <p:bodyStyle>
      <a:lvl1pPr marL="0" indent="-228600" algn="l" defTabSz="914400" rtl="0" eaLnBrk="1" latinLnBrk="0" hangingPunct="1">
        <a:lnSpc>
          <a:spcPct val="90000"/>
        </a:lnSpc>
        <a:spcBef>
          <a:spcPts val="1000"/>
        </a:spcBef>
        <a:buFont typeface="Wingdings" panose="05000000000000000000" pitchFamily="2" charset="2"/>
        <a:buChar char="§"/>
        <a:defRPr sz="23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Wingdings" panose="05000000000000000000" pitchFamily="2" charset="2"/>
        <a:buChar char="§"/>
        <a:defRPr sz="23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Wingdings" panose="05000000000000000000" pitchFamily="2" charset="2"/>
        <a:buChar char="§"/>
        <a:defRPr sz="23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Wingdings" panose="05000000000000000000" pitchFamily="2" charset="2"/>
        <a:buChar char="§"/>
        <a:defRPr sz="23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Wingdings" panose="05000000000000000000" pitchFamily="2" charset="2"/>
        <a:buChar char="§"/>
        <a:defRPr sz="2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2">
          <p15:clr>
            <a:srgbClr val="F26B43"/>
          </p15:clr>
        </p15:guide>
        <p15:guide id="2" pos="3840">
          <p15:clr>
            <a:srgbClr val="F26B43"/>
          </p15:clr>
        </p15:guide>
        <p15:guide id="3" pos="7464">
          <p15:clr>
            <a:srgbClr val="F26B43"/>
          </p15:clr>
        </p15:guide>
        <p15:guide id="4" orient="horz" pos="1728">
          <p15:clr>
            <a:srgbClr val="F26B43"/>
          </p15:clr>
        </p15:guide>
        <p15:guide id="5" orient="horz" pos="2976">
          <p15:clr>
            <a:srgbClr val="F26B43"/>
          </p15:clr>
        </p15:guide>
        <p15:guide id="8" orient="horz" pos="4128">
          <p15:clr>
            <a:srgbClr val="F26B43"/>
          </p15:clr>
        </p15:guide>
        <p15:guide id="9" orient="horz" pos="3912">
          <p15:clr>
            <a:srgbClr val="F26B43"/>
          </p15:clr>
        </p15:guide>
      </p15:sldGuideLst>
    </p:ext>
  </p:extLst>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42A643CB-C16A-B242-0AE1-2FE7B3DC5F26}"/>
              </a:ext>
            </a:extLst>
          </p:cNvPr>
          <p:cNvGraphicFramePr>
            <a:graphicFrameLocks noChangeAspect="1"/>
          </p:cNvGraphicFramePr>
          <p:nvPr userDrawn="1">
            <p:custDataLst>
              <p:tags r:id="rId16"/>
            </p:custDataLst>
            <p:extLst>
              <p:ext uri="{D42A27DB-BD31-4B8C-83A1-F6EECF244321}">
                <p14:modId xmlns:p14="http://schemas.microsoft.com/office/powerpoint/2010/main" val="3961402698"/>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17" imgW="7772400" imgH="10058400" progId="TCLayout.ActiveDocument.1">
                  <p:embed/>
                </p:oleObj>
              </mc:Choice>
              <mc:Fallback>
                <p:oleObj name="think-cell Slide" r:id="rId17" imgW="7772400" imgH="10058400" progId="TCLayout.ActiveDocument.1">
                  <p:embed/>
                  <p:pic>
                    <p:nvPicPr>
                      <p:cNvPr id="6" name="think-cell data - do not delete" hidden="1">
                        <a:extLst>
                          <a:ext uri="{FF2B5EF4-FFF2-40B4-BE49-F238E27FC236}">
                            <a16:creationId xmlns:a16="http://schemas.microsoft.com/office/drawing/2014/main" id="{42A643CB-C16A-B242-0AE1-2FE7B3DC5F26}"/>
                          </a:ext>
                        </a:extLst>
                      </p:cNvPr>
                      <p:cNvPicPr/>
                      <p:nvPr/>
                    </p:nvPicPr>
                    <p:blipFill>
                      <a:blip r:embed="rId18"/>
                      <a:stretch>
                        <a:fillRect/>
                      </a:stretch>
                    </p:blipFill>
                    <p:spPr>
                      <a:xfrm>
                        <a:off x="1588" y="1588"/>
                        <a:ext cx="1227" cy="1588"/>
                      </a:xfrm>
                      <a:prstGeom prst="rect">
                        <a:avLst/>
                      </a:prstGeom>
                    </p:spPr>
                  </p:pic>
                </p:oleObj>
              </mc:Fallback>
            </mc:AlternateContent>
          </a:graphicData>
        </a:graphic>
      </p:graphicFrame>
      <p:sp>
        <p:nvSpPr>
          <p:cNvPr id="17" name="Shape">
            <a:extLst>
              <a:ext uri="{FF2B5EF4-FFF2-40B4-BE49-F238E27FC236}">
                <a16:creationId xmlns:a16="http://schemas.microsoft.com/office/drawing/2014/main" id="{6AB9E8F0-68B3-2DA8-514B-57D4C8862743}"/>
              </a:ext>
            </a:extLst>
          </p:cNvPr>
          <p:cNvSpPr/>
          <p:nvPr userDrawn="1"/>
        </p:nvSpPr>
        <p:spPr>
          <a:xfrm>
            <a:off x="-794" y="6540783"/>
            <a:ext cx="12198096" cy="31721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65"/>
                </a:lnTo>
                <a:lnTo>
                  <a:pt x="1959" y="21565"/>
                </a:lnTo>
                <a:lnTo>
                  <a:pt x="3203" y="21565"/>
                </a:lnTo>
                <a:lnTo>
                  <a:pt x="4449" y="21565"/>
                </a:lnTo>
                <a:lnTo>
                  <a:pt x="5690" y="21565"/>
                </a:lnTo>
                <a:lnTo>
                  <a:pt x="5690" y="21600"/>
                </a:lnTo>
                <a:lnTo>
                  <a:pt x="6937" y="21600"/>
                </a:lnTo>
                <a:lnTo>
                  <a:pt x="6942" y="21600"/>
                </a:lnTo>
                <a:lnTo>
                  <a:pt x="8188" y="21600"/>
                </a:lnTo>
                <a:lnTo>
                  <a:pt x="9434" y="21600"/>
                </a:lnTo>
                <a:lnTo>
                  <a:pt x="9439" y="21600"/>
                </a:lnTo>
                <a:lnTo>
                  <a:pt x="10681" y="21600"/>
                </a:lnTo>
                <a:lnTo>
                  <a:pt x="10691" y="21600"/>
                </a:lnTo>
                <a:lnTo>
                  <a:pt x="11927" y="21600"/>
                </a:lnTo>
                <a:lnTo>
                  <a:pt x="11942" y="21600"/>
                </a:lnTo>
                <a:lnTo>
                  <a:pt x="13173" y="21600"/>
                </a:lnTo>
                <a:lnTo>
                  <a:pt x="13193" y="21600"/>
                </a:lnTo>
                <a:lnTo>
                  <a:pt x="15343" y="21600"/>
                </a:lnTo>
                <a:lnTo>
                  <a:pt x="16594" y="21600"/>
                </a:lnTo>
                <a:lnTo>
                  <a:pt x="17846" y="21600"/>
                </a:lnTo>
                <a:lnTo>
                  <a:pt x="19097" y="21600"/>
                </a:lnTo>
                <a:lnTo>
                  <a:pt x="20349" y="21600"/>
                </a:lnTo>
                <a:lnTo>
                  <a:pt x="21600" y="21600"/>
                </a:lnTo>
                <a:lnTo>
                  <a:pt x="21600" y="0"/>
                </a:lnTo>
                <a:lnTo>
                  <a:pt x="20349" y="0"/>
                </a:lnTo>
                <a:lnTo>
                  <a:pt x="19097" y="0"/>
                </a:lnTo>
                <a:lnTo>
                  <a:pt x="17846" y="0"/>
                </a:lnTo>
                <a:lnTo>
                  <a:pt x="16594" y="0"/>
                </a:lnTo>
                <a:lnTo>
                  <a:pt x="15343" y="0"/>
                </a:lnTo>
                <a:lnTo>
                  <a:pt x="13193" y="0"/>
                </a:lnTo>
                <a:lnTo>
                  <a:pt x="11942" y="0"/>
                </a:lnTo>
                <a:lnTo>
                  <a:pt x="10691" y="0"/>
                </a:lnTo>
                <a:lnTo>
                  <a:pt x="9439" y="0"/>
                </a:lnTo>
                <a:lnTo>
                  <a:pt x="8188" y="0"/>
                </a:lnTo>
                <a:lnTo>
                  <a:pt x="6942" y="0"/>
                </a:lnTo>
                <a:lnTo>
                  <a:pt x="5695" y="0"/>
                </a:lnTo>
                <a:lnTo>
                  <a:pt x="5690" y="0"/>
                </a:lnTo>
                <a:lnTo>
                  <a:pt x="4449" y="0"/>
                </a:lnTo>
                <a:lnTo>
                  <a:pt x="3203" y="0"/>
                </a:lnTo>
                <a:lnTo>
                  <a:pt x="1959" y="0"/>
                </a:lnTo>
                <a:lnTo>
                  <a:pt x="0" y="0"/>
                </a:lnTo>
                <a:close/>
              </a:path>
            </a:pathLst>
          </a:custGeom>
          <a:solidFill>
            <a:srgbClr val="000000">
              <a:alpha val="9339"/>
            </a:srgbClr>
          </a:solidFill>
          <a:ln w="12700">
            <a:miter lim="400000"/>
          </a:ln>
        </p:spPr>
        <p:txBody>
          <a:bodyPr lIns="0" tIns="0" rIns="0" bIns="0" anchor="ctr"/>
          <a:lstStyle/>
          <a:p>
            <a:pPr defTabSz="228475"/>
            <a:endParaRPr sz="600">
              <a:solidFill>
                <a:prstClr val="black"/>
              </a:solidFill>
              <a:latin typeface="Univers Light" panose="020B0403020202020204" pitchFamily="34" charset="0"/>
            </a:endParaRPr>
          </a:p>
        </p:txBody>
      </p:sp>
      <p:sp>
        <p:nvSpPr>
          <p:cNvPr id="18" name="Line">
            <a:extLst>
              <a:ext uri="{FF2B5EF4-FFF2-40B4-BE49-F238E27FC236}">
                <a16:creationId xmlns:a16="http://schemas.microsoft.com/office/drawing/2014/main" id="{BB85C95D-E555-2384-539D-9847851B77D6}"/>
              </a:ext>
            </a:extLst>
          </p:cNvPr>
          <p:cNvSpPr/>
          <p:nvPr userDrawn="1"/>
        </p:nvSpPr>
        <p:spPr>
          <a:xfrm flipV="1">
            <a:off x="11446329" y="6638556"/>
            <a:ext cx="0" cy="121675"/>
          </a:xfrm>
          <a:prstGeom prst="line">
            <a:avLst/>
          </a:prstGeom>
          <a:ln w="25400">
            <a:solidFill>
              <a:srgbClr val="7F7F7F">
                <a:alpha val="30643"/>
              </a:srgbClr>
            </a:solidFill>
            <a:miter lim="400000"/>
          </a:ln>
        </p:spPr>
        <p:txBody>
          <a:bodyPr lIns="25390" tIns="25390" rIns="25390" bIns="25390" anchor="ctr"/>
          <a:lstStyle/>
          <a:p>
            <a:pPr defTabSz="228475">
              <a:defRPr sz="4000">
                <a:solidFill>
                  <a:srgbClr val="FFFFFF"/>
                </a:solidFill>
                <a:effectLst>
                  <a:outerShdw blurRad="38100" dist="12700" dir="5400000" rotWithShape="0">
                    <a:srgbClr val="000000">
                      <a:alpha val="50000"/>
                    </a:srgbClr>
                  </a:outerShdw>
                </a:effectLst>
              </a:defRPr>
            </a:pPr>
            <a:endParaRPr sz="1999">
              <a:solidFill>
                <a:srgbClr val="FFFFFF"/>
              </a:solidFill>
              <a:effectLst>
                <a:outerShdw blurRad="38100" dist="12700" dir="5400000" rotWithShape="0">
                  <a:srgbClr val="000000">
                    <a:alpha val="50000"/>
                  </a:srgbClr>
                </a:outerShdw>
              </a:effectLst>
              <a:latin typeface="Univers Light" panose="020B0403020202020204" pitchFamily="34" charset="0"/>
            </a:endParaRPr>
          </a:p>
        </p:txBody>
      </p:sp>
      <p:sp>
        <p:nvSpPr>
          <p:cNvPr id="21" name="Shape">
            <a:extLst>
              <a:ext uri="{FF2B5EF4-FFF2-40B4-BE49-F238E27FC236}">
                <a16:creationId xmlns:a16="http://schemas.microsoft.com/office/drawing/2014/main" id="{BE1C1E5E-B1FB-7186-ED37-DFB31D08E453}"/>
              </a:ext>
            </a:extLst>
          </p:cNvPr>
          <p:cNvSpPr/>
          <p:nvPr userDrawn="1"/>
        </p:nvSpPr>
        <p:spPr>
          <a:xfrm>
            <a:off x="10407192" y="6618423"/>
            <a:ext cx="880747" cy="155544"/>
          </a:xfrm>
          <a:custGeom>
            <a:avLst/>
            <a:gdLst/>
            <a:ahLst/>
            <a:cxnLst>
              <a:cxn ang="0">
                <a:pos x="wd2" y="hd2"/>
              </a:cxn>
              <a:cxn ang="5400000">
                <a:pos x="wd2" y="hd2"/>
              </a:cxn>
              <a:cxn ang="10800000">
                <a:pos x="wd2" y="hd2"/>
              </a:cxn>
              <a:cxn ang="16200000">
                <a:pos x="wd2" y="hd2"/>
              </a:cxn>
            </a:cxnLst>
            <a:rect l="0" t="0" r="r" b="b"/>
            <a:pathLst>
              <a:path w="21600" h="21600" extrusionOk="0">
                <a:moveTo>
                  <a:pt x="10009" y="0"/>
                </a:moveTo>
                <a:cubicBezTo>
                  <a:pt x="10009" y="99"/>
                  <a:pt x="10007" y="892"/>
                  <a:pt x="10001" y="1487"/>
                </a:cubicBezTo>
                <a:cubicBezTo>
                  <a:pt x="9996" y="2086"/>
                  <a:pt x="9988" y="2589"/>
                  <a:pt x="9977" y="2990"/>
                </a:cubicBezTo>
                <a:cubicBezTo>
                  <a:pt x="9963" y="3718"/>
                  <a:pt x="9935" y="4199"/>
                  <a:pt x="9894" y="4430"/>
                </a:cubicBezTo>
                <a:cubicBezTo>
                  <a:pt x="9852" y="4665"/>
                  <a:pt x="9770" y="4801"/>
                  <a:pt x="9645" y="4839"/>
                </a:cubicBezTo>
                <a:cubicBezTo>
                  <a:pt x="9595" y="4862"/>
                  <a:pt x="9522" y="4876"/>
                  <a:pt x="9426" y="4884"/>
                </a:cubicBezTo>
                <a:cubicBezTo>
                  <a:pt x="9371" y="4891"/>
                  <a:pt x="9384" y="4896"/>
                  <a:pt x="9344" y="4896"/>
                </a:cubicBezTo>
                <a:lnTo>
                  <a:pt x="9344" y="6855"/>
                </a:lnTo>
                <a:lnTo>
                  <a:pt x="9940" y="6855"/>
                </a:lnTo>
                <a:lnTo>
                  <a:pt x="9940" y="9573"/>
                </a:lnTo>
                <a:lnTo>
                  <a:pt x="9940" y="9573"/>
                </a:lnTo>
                <a:lnTo>
                  <a:pt x="9940" y="17585"/>
                </a:lnTo>
                <a:cubicBezTo>
                  <a:pt x="9940" y="19936"/>
                  <a:pt x="10178" y="21278"/>
                  <a:pt x="10593" y="21278"/>
                </a:cubicBezTo>
                <a:lnTo>
                  <a:pt x="11307" y="21278"/>
                </a:lnTo>
                <a:lnTo>
                  <a:pt x="11307" y="19061"/>
                </a:lnTo>
                <a:lnTo>
                  <a:pt x="10806" y="19044"/>
                </a:lnTo>
                <a:cubicBezTo>
                  <a:pt x="10610" y="19044"/>
                  <a:pt x="10539" y="18642"/>
                  <a:pt x="10539" y="17531"/>
                </a:cubicBezTo>
                <a:lnTo>
                  <a:pt x="10539" y="6855"/>
                </a:lnTo>
                <a:lnTo>
                  <a:pt x="11307" y="6855"/>
                </a:lnTo>
                <a:lnTo>
                  <a:pt x="11307" y="4463"/>
                </a:lnTo>
                <a:lnTo>
                  <a:pt x="10539" y="4463"/>
                </a:lnTo>
                <a:lnTo>
                  <a:pt x="10539" y="0"/>
                </a:lnTo>
                <a:lnTo>
                  <a:pt x="10009" y="0"/>
                </a:lnTo>
                <a:close/>
                <a:moveTo>
                  <a:pt x="20302" y="0"/>
                </a:moveTo>
                <a:cubicBezTo>
                  <a:pt x="20302" y="99"/>
                  <a:pt x="20299" y="892"/>
                  <a:pt x="20294" y="1487"/>
                </a:cubicBezTo>
                <a:cubicBezTo>
                  <a:pt x="20289" y="2086"/>
                  <a:pt x="20281" y="2589"/>
                  <a:pt x="20270" y="2990"/>
                </a:cubicBezTo>
                <a:cubicBezTo>
                  <a:pt x="20255" y="3718"/>
                  <a:pt x="20228" y="4199"/>
                  <a:pt x="20187" y="4430"/>
                </a:cubicBezTo>
                <a:cubicBezTo>
                  <a:pt x="20146" y="4665"/>
                  <a:pt x="20063" y="4801"/>
                  <a:pt x="19938" y="4839"/>
                </a:cubicBezTo>
                <a:cubicBezTo>
                  <a:pt x="19888" y="4862"/>
                  <a:pt x="19815" y="4876"/>
                  <a:pt x="19719" y="4884"/>
                </a:cubicBezTo>
                <a:cubicBezTo>
                  <a:pt x="19664" y="4891"/>
                  <a:pt x="19677" y="4896"/>
                  <a:pt x="19638" y="4896"/>
                </a:cubicBezTo>
                <a:lnTo>
                  <a:pt x="19638" y="6855"/>
                </a:lnTo>
                <a:lnTo>
                  <a:pt x="20233" y="6855"/>
                </a:lnTo>
                <a:lnTo>
                  <a:pt x="20233" y="9573"/>
                </a:lnTo>
                <a:lnTo>
                  <a:pt x="20233" y="9573"/>
                </a:lnTo>
                <a:lnTo>
                  <a:pt x="20233" y="17585"/>
                </a:lnTo>
                <a:cubicBezTo>
                  <a:pt x="20233" y="19936"/>
                  <a:pt x="20471" y="21278"/>
                  <a:pt x="20886" y="21278"/>
                </a:cubicBezTo>
                <a:lnTo>
                  <a:pt x="21600" y="21278"/>
                </a:lnTo>
                <a:lnTo>
                  <a:pt x="21600" y="19061"/>
                </a:lnTo>
                <a:lnTo>
                  <a:pt x="21099" y="19044"/>
                </a:lnTo>
                <a:cubicBezTo>
                  <a:pt x="20903" y="19044"/>
                  <a:pt x="20832" y="18642"/>
                  <a:pt x="20832" y="17531"/>
                </a:cubicBezTo>
                <a:lnTo>
                  <a:pt x="20832" y="6855"/>
                </a:lnTo>
                <a:lnTo>
                  <a:pt x="21600" y="6855"/>
                </a:lnTo>
                <a:lnTo>
                  <a:pt x="21600" y="4463"/>
                </a:lnTo>
                <a:lnTo>
                  <a:pt x="20832" y="4463"/>
                </a:lnTo>
                <a:lnTo>
                  <a:pt x="20832" y="0"/>
                </a:lnTo>
                <a:lnTo>
                  <a:pt x="20302" y="0"/>
                </a:lnTo>
                <a:close/>
                <a:moveTo>
                  <a:pt x="1492" y="4127"/>
                </a:moveTo>
                <a:cubicBezTo>
                  <a:pt x="668" y="4127"/>
                  <a:pt x="0" y="7722"/>
                  <a:pt x="0" y="12864"/>
                </a:cubicBezTo>
                <a:cubicBezTo>
                  <a:pt x="0" y="18005"/>
                  <a:pt x="668" y="21600"/>
                  <a:pt x="1492" y="21600"/>
                </a:cubicBezTo>
                <a:cubicBezTo>
                  <a:pt x="2326" y="21600"/>
                  <a:pt x="2981" y="18005"/>
                  <a:pt x="2981" y="12864"/>
                </a:cubicBezTo>
                <a:cubicBezTo>
                  <a:pt x="2981" y="7722"/>
                  <a:pt x="2320" y="4127"/>
                  <a:pt x="1492" y="4127"/>
                </a:cubicBezTo>
                <a:close/>
                <a:moveTo>
                  <a:pt x="5029" y="4127"/>
                </a:moveTo>
                <a:cubicBezTo>
                  <a:pt x="4441" y="4127"/>
                  <a:pt x="4082" y="6042"/>
                  <a:pt x="3914" y="9671"/>
                </a:cubicBezTo>
                <a:lnTo>
                  <a:pt x="3914" y="4463"/>
                </a:lnTo>
                <a:lnTo>
                  <a:pt x="3354" y="4463"/>
                </a:lnTo>
                <a:lnTo>
                  <a:pt x="3354" y="21278"/>
                </a:lnTo>
                <a:lnTo>
                  <a:pt x="3969" y="21278"/>
                </a:lnTo>
                <a:lnTo>
                  <a:pt x="3969" y="11637"/>
                </a:lnTo>
                <a:cubicBezTo>
                  <a:pt x="3969" y="9722"/>
                  <a:pt x="4194" y="7017"/>
                  <a:pt x="4740" y="7017"/>
                </a:cubicBezTo>
                <a:cubicBezTo>
                  <a:pt x="5151" y="7017"/>
                  <a:pt x="5359" y="8780"/>
                  <a:pt x="5359" y="11015"/>
                </a:cubicBezTo>
                <a:lnTo>
                  <a:pt x="5359" y="21278"/>
                </a:lnTo>
                <a:lnTo>
                  <a:pt x="5974" y="21278"/>
                </a:lnTo>
                <a:lnTo>
                  <a:pt x="5974" y="9739"/>
                </a:lnTo>
                <a:cubicBezTo>
                  <a:pt x="5974" y="5993"/>
                  <a:pt x="5559" y="4127"/>
                  <a:pt x="5029" y="4127"/>
                </a:cubicBezTo>
                <a:close/>
                <a:moveTo>
                  <a:pt x="7817" y="4127"/>
                </a:moveTo>
                <a:cubicBezTo>
                  <a:pt x="6966" y="4127"/>
                  <a:pt x="6364" y="7654"/>
                  <a:pt x="6364" y="12998"/>
                </a:cubicBezTo>
                <a:cubicBezTo>
                  <a:pt x="6364" y="17854"/>
                  <a:pt x="6868" y="21600"/>
                  <a:pt x="7835" y="21600"/>
                </a:cubicBezTo>
                <a:cubicBezTo>
                  <a:pt x="8752" y="21600"/>
                  <a:pt x="9182" y="18234"/>
                  <a:pt x="9208" y="15227"/>
                </a:cubicBezTo>
                <a:lnTo>
                  <a:pt x="8580" y="15227"/>
                </a:lnTo>
                <a:cubicBezTo>
                  <a:pt x="8535" y="17646"/>
                  <a:pt x="8360" y="19131"/>
                  <a:pt x="7841" y="19131"/>
                </a:cubicBezTo>
                <a:cubicBezTo>
                  <a:pt x="7322" y="19131"/>
                  <a:pt x="7049" y="16846"/>
                  <a:pt x="7049" y="13066"/>
                </a:cubicBezTo>
                <a:lnTo>
                  <a:pt x="7049" y="12763"/>
                </a:lnTo>
                <a:lnTo>
                  <a:pt x="9226" y="12763"/>
                </a:lnTo>
                <a:cubicBezTo>
                  <a:pt x="9208" y="7453"/>
                  <a:pt x="8731" y="4127"/>
                  <a:pt x="7817" y="4127"/>
                </a:cubicBezTo>
                <a:close/>
                <a:moveTo>
                  <a:pt x="18199" y="4137"/>
                </a:moveTo>
                <a:cubicBezTo>
                  <a:pt x="17553" y="4137"/>
                  <a:pt x="17102" y="5916"/>
                  <a:pt x="17102" y="9039"/>
                </a:cubicBezTo>
                <a:cubicBezTo>
                  <a:pt x="17102" y="15321"/>
                  <a:pt x="18863" y="12568"/>
                  <a:pt x="18863" y="16660"/>
                </a:cubicBezTo>
                <a:cubicBezTo>
                  <a:pt x="18863" y="18039"/>
                  <a:pt x="18632" y="18913"/>
                  <a:pt x="18282" y="18913"/>
                </a:cubicBezTo>
                <a:cubicBezTo>
                  <a:pt x="17888" y="18913"/>
                  <a:pt x="17655" y="17948"/>
                  <a:pt x="17613" y="16470"/>
                </a:cubicBezTo>
                <a:lnTo>
                  <a:pt x="17003" y="16470"/>
                </a:lnTo>
                <a:cubicBezTo>
                  <a:pt x="17039" y="19560"/>
                  <a:pt x="17537" y="21600"/>
                  <a:pt x="18282" y="21600"/>
                </a:cubicBezTo>
                <a:cubicBezTo>
                  <a:pt x="18946" y="21600"/>
                  <a:pt x="19444" y="19818"/>
                  <a:pt x="19444" y="16493"/>
                </a:cubicBezTo>
                <a:cubicBezTo>
                  <a:pt x="19444" y="10213"/>
                  <a:pt x="17683" y="12936"/>
                  <a:pt x="17683" y="8870"/>
                </a:cubicBezTo>
                <a:cubicBezTo>
                  <a:pt x="17683" y="7631"/>
                  <a:pt x="17891" y="6822"/>
                  <a:pt x="18199" y="6822"/>
                </a:cubicBezTo>
                <a:cubicBezTo>
                  <a:pt x="18561" y="6822"/>
                  <a:pt x="18760" y="7727"/>
                  <a:pt x="18784" y="9171"/>
                </a:cubicBezTo>
                <a:lnTo>
                  <a:pt x="19390" y="9171"/>
                </a:lnTo>
                <a:cubicBezTo>
                  <a:pt x="19378" y="6184"/>
                  <a:pt x="18934" y="4137"/>
                  <a:pt x="18199" y="4137"/>
                </a:cubicBezTo>
                <a:close/>
                <a:moveTo>
                  <a:pt x="11815" y="4461"/>
                </a:moveTo>
                <a:lnTo>
                  <a:pt x="11815" y="21276"/>
                </a:lnTo>
                <a:lnTo>
                  <a:pt x="12426" y="21276"/>
                </a:lnTo>
                <a:lnTo>
                  <a:pt x="12426" y="13672"/>
                </a:lnTo>
                <a:cubicBezTo>
                  <a:pt x="12426" y="13086"/>
                  <a:pt x="12433" y="12500"/>
                  <a:pt x="12451" y="11922"/>
                </a:cubicBezTo>
                <a:cubicBezTo>
                  <a:pt x="12541" y="8873"/>
                  <a:pt x="12819" y="7815"/>
                  <a:pt x="13253" y="7815"/>
                </a:cubicBezTo>
                <a:cubicBezTo>
                  <a:pt x="13325" y="7815"/>
                  <a:pt x="13405" y="7850"/>
                  <a:pt x="13611" y="7916"/>
                </a:cubicBezTo>
                <a:lnTo>
                  <a:pt x="13611" y="7519"/>
                </a:lnTo>
                <a:lnTo>
                  <a:pt x="13611" y="4463"/>
                </a:lnTo>
                <a:lnTo>
                  <a:pt x="13188" y="4463"/>
                </a:lnTo>
                <a:cubicBezTo>
                  <a:pt x="12921" y="4463"/>
                  <a:pt x="12698" y="5361"/>
                  <a:pt x="12580" y="6714"/>
                </a:cubicBezTo>
                <a:lnTo>
                  <a:pt x="12580" y="6716"/>
                </a:lnTo>
                <a:cubicBezTo>
                  <a:pt x="12488" y="7619"/>
                  <a:pt x="12377" y="9663"/>
                  <a:pt x="12373" y="9737"/>
                </a:cubicBezTo>
                <a:lnTo>
                  <a:pt x="12373" y="4461"/>
                </a:lnTo>
                <a:lnTo>
                  <a:pt x="11815" y="4461"/>
                </a:lnTo>
                <a:close/>
                <a:moveTo>
                  <a:pt x="14008" y="4463"/>
                </a:moveTo>
                <a:lnTo>
                  <a:pt x="14008" y="15988"/>
                </a:lnTo>
                <a:cubicBezTo>
                  <a:pt x="14008" y="19735"/>
                  <a:pt x="14411" y="21600"/>
                  <a:pt x="14927" y="21600"/>
                </a:cubicBezTo>
                <a:cubicBezTo>
                  <a:pt x="15500" y="21600"/>
                  <a:pt x="15850" y="19685"/>
                  <a:pt x="15986" y="16056"/>
                </a:cubicBezTo>
                <a:lnTo>
                  <a:pt x="15986" y="21278"/>
                </a:lnTo>
                <a:lnTo>
                  <a:pt x="16571" y="21278"/>
                </a:lnTo>
                <a:lnTo>
                  <a:pt x="16571" y="4463"/>
                </a:lnTo>
                <a:lnTo>
                  <a:pt x="15960" y="4463"/>
                </a:lnTo>
                <a:lnTo>
                  <a:pt x="15960" y="14090"/>
                </a:lnTo>
                <a:cubicBezTo>
                  <a:pt x="15960" y="16005"/>
                  <a:pt x="15740" y="18711"/>
                  <a:pt x="15209" y="18711"/>
                </a:cubicBezTo>
                <a:cubicBezTo>
                  <a:pt x="14809" y="18711"/>
                  <a:pt x="14619" y="16947"/>
                  <a:pt x="14619" y="14712"/>
                </a:cubicBezTo>
                <a:lnTo>
                  <a:pt x="14619" y="4463"/>
                </a:lnTo>
                <a:lnTo>
                  <a:pt x="14008" y="4463"/>
                </a:lnTo>
                <a:close/>
                <a:moveTo>
                  <a:pt x="1498" y="6411"/>
                </a:moveTo>
                <a:cubicBezTo>
                  <a:pt x="1993" y="6411"/>
                  <a:pt x="2299" y="8596"/>
                  <a:pt x="2299" y="12864"/>
                </a:cubicBezTo>
                <a:cubicBezTo>
                  <a:pt x="2299" y="16846"/>
                  <a:pt x="1993" y="19281"/>
                  <a:pt x="1498" y="19281"/>
                </a:cubicBezTo>
                <a:cubicBezTo>
                  <a:pt x="1006" y="19281"/>
                  <a:pt x="682" y="16846"/>
                  <a:pt x="682" y="12864"/>
                </a:cubicBezTo>
                <a:cubicBezTo>
                  <a:pt x="682" y="8596"/>
                  <a:pt x="1006" y="6411"/>
                  <a:pt x="1498" y="6411"/>
                </a:cubicBezTo>
                <a:close/>
                <a:moveTo>
                  <a:pt x="7823" y="6596"/>
                </a:moveTo>
                <a:cubicBezTo>
                  <a:pt x="8313" y="6596"/>
                  <a:pt x="8530" y="8704"/>
                  <a:pt x="8549" y="10926"/>
                </a:cubicBezTo>
                <a:lnTo>
                  <a:pt x="7078" y="10926"/>
                </a:lnTo>
                <a:cubicBezTo>
                  <a:pt x="7154" y="8079"/>
                  <a:pt x="7412" y="6596"/>
                  <a:pt x="7823" y="6596"/>
                </a:cubicBezTo>
                <a:close/>
              </a:path>
            </a:pathLst>
          </a:custGeom>
          <a:solidFill>
            <a:srgbClr val="55A05E"/>
          </a:solidFill>
          <a:ln w="12700">
            <a:miter lim="400000"/>
          </a:ln>
        </p:spPr>
        <p:txBody>
          <a:bodyPr lIns="0" tIns="0" rIns="0" bIns="0" anchor="ctr"/>
          <a:lstStyle/>
          <a:p>
            <a:pPr algn="l" defTabSz="228509">
              <a:defRPr sz="1200"/>
            </a:pPr>
            <a:endParaRPr sz="600">
              <a:latin typeface="Univers Light" panose="020B0403020202020204" pitchFamily="34" charset="0"/>
            </a:endParaRPr>
          </a:p>
        </p:txBody>
      </p:sp>
      <p:sp>
        <p:nvSpPr>
          <p:cNvPr id="23" name="Title Placeholder 22">
            <a:extLst>
              <a:ext uri="{FF2B5EF4-FFF2-40B4-BE49-F238E27FC236}">
                <a16:creationId xmlns:a16="http://schemas.microsoft.com/office/drawing/2014/main" id="{B7A93C7C-1D69-C361-FB97-48547BEB8CB2}"/>
              </a:ext>
            </a:extLst>
          </p:cNvPr>
          <p:cNvSpPr>
            <a:spLocks noGrp="1"/>
          </p:cNvSpPr>
          <p:nvPr>
            <p:ph type="title"/>
          </p:nvPr>
        </p:nvSpPr>
        <p:spPr>
          <a:xfrm>
            <a:off x="304800" y="576072"/>
            <a:ext cx="11544300" cy="638176"/>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31E1775B-3730-886F-FCC5-82C9BC9F5B11}"/>
              </a:ext>
            </a:extLst>
          </p:cNvPr>
          <p:cNvSpPr>
            <a:spLocks noGrp="1"/>
          </p:cNvSpPr>
          <p:nvPr>
            <p:ph type="body" idx="1"/>
          </p:nvPr>
        </p:nvSpPr>
        <p:spPr>
          <a:xfrm>
            <a:off x="304800" y="2057400"/>
            <a:ext cx="11544300" cy="436591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 2022 OneTrust, LLC. All Rights Reserved.">
            <a:extLst>
              <a:ext uri="{FF2B5EF4-FFF2-40B4-BE49-F238E27FC236}">
                <a16:creationId xmlns:a16="http://schemas.microsoft.com/office/drawing/2014/main" id="{47598685-EDD1-748B-6D7F-54FD4F081B70}"/>
              </a:ext>
            </a:extLst>
          </p:cNvPr>
          <p:cNvSpPr txBox="1"/>
          <p:nvPr userDrawn="1"/>
        </p:nvSpPr>
        <p:spPr>
          <a:xfrm>
            <a:off x="323141" y="6589118"/>
            <a:ext cx="3169804" cy="2205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390" tIns="25390" rIns="25390" bIns="25390" anchor="ctr">
            <a:spAutoFit/>
          </a:bodyPr>
          <a:lstStyle>
            <a:defPPr>
              <a:defRPr lang="en-US"/>
            </a:defPPr>
            <a:lvl1pPr marR="0" lvl="0" indent="0" defTabSz="457200" fontAlgn="auto">
              <a:lnSpc>
                <a:spcPct val="100000"/>
              </a:lnSpc>
              <a:spcBef>
                <a:spcPts val="0"/>
              </a:spcBef>
              <a:spcAft>
                <a:spcPts val="0"/>
              </a:spcAft>
              <a:buClrTx/>
              <a:buSzTx/>
              <a:buFontTx/>
              <a:buNone/>
              <a:tabLst/>
              <a:defRPr kumimoji="0" sz="1100" b="0" i="0" u="none" strike="noStrike" kern="0" cap="none" spc="0" normalizeH="0" baseline="0">
                <a:ln>
                  <a:noFill/>
                </a:ln>
                <a:solidFill>
                  <a:srgbClr val="7F7F7F"/>
                </a:solidFill>
                <a:effectLst/>
                <a:uLnTx/>
                <a:uFillTx/>
                <a:latin typeface="Univers Light"/>
                <a:ea typeface="Univers Light"/>
                <a:cs typeface="Univers Light"/>
              </a:defRPr>
            </a:lvl1pPr>
          </a:lstStyle>
          <a:p>
            <a:pPr lvl="0"/>
            <a:r>
              <a:rPr noProof="0">
                <a:sym typeface="Univers Light"/>
              </a:rPr>
              <a:t>© </a:t>
            </a:r>
            <a:fld id="{B364C20B-8E5F-8C4B-9F07-96C07E89B042}" type="datetimeyyyy">
              <a:rPr lang="en-US" noProof="0" smtClean="0">
                <a:sym typeface="Univers Light"/>
              </a:rPr>
              <a:t>2024</a:t>
            </a:fld>
            <a:r>
              <a:rPr noProof="0">
                <a:sym typeface="Univers Light"/>
              </a:rPr>
              <a:t> OneTrust, LLC</a:t>
            </a:r>
          </a:p>
        </p:txBody>
      </p:sp>
      <p:sp>
        <p:nvSpPr>
          <p:cNvPr id="4" name="TextBox 3">
            <a:extLst>
              <a:ext uri="{FF2B5EF4-FFF2-40B4-BE49-F238E27FC236}">
                <a16:creationId xmlns:a16="http://schemas.microsoft.com/office/drawing/2014/main" id="{B122CBA5-96DE-0425-EFE7-F599AE8FCD54}"/>
              </a:ext>
            </a:extLst>
          </p:cNvPr>
          <p:cNvSpPr txBox="1"/>
          <p:nvPr userDrawn="1"/>
        </p:nvSpPr>
        <p:spPr>
          <a:xfrm>
            <a:off x="11482434" y="6573084"/>
            <a:ext cx="509097" cy="246221"/>
          </a:xfrm>
          <a:prstGeom prst="rect">
            <a:avLst/>
          </a:prstGeom>
          <a:noFill/>
        </p:spPr>
        <p:txBody>
          <a:bodyPr wrap="square"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BB37B-1DAA-4640-8D79-39B1F1745DE7}" type="slidenum">
              <a:rPr lang="en-US" sz="1300" smtClean="0">
                <a:solidFill>
                  <a:schemeClr val="bg2">
                    <a:lumMod val="50000"/>
                  </a:schemeClr>
                </a:solidFill>
                <a:latin typeface="+mn-lt"/>
                <a:ea typeface="Open Sans Light" panose="020B0306030504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a:t>
            </a:fld>
            <a:endParaRPr lang="en-US" sz="1300">
              <a:solidFill>
                <a:schemeClr val="bg2">
                  <a:lumMod val="50000"/>
                </a:schemeClr>
              </a:solidFill>
              <a:latin typeface="+mn-lt"/>
              <a:ea typeface="Open Sans Light" panose="020B0306030504020204" pitchFamily="34" charset="0"/>
              <a:cs typeface="Arial" panose="020B0604020202020204" pitchFamily="34" charset="0"/>
            </a:endParaRPr>
          </a:p>
        </p:txBody>
      </p:sp>
    </p:spTree>
    <p:extLst>
      <p:ext uri="{BB962C8B-B14F-4D97-AF65-F5344CB8AC3E}">
        <p14:creationId xmlns:p14="http://schemas.microsoft.com/office/powerpoint/2010/main" val="2916504211"/>
      </p:ext>
    </p:extLst>
  </p:cSld>
  <p:clrMap bg1="lt1" tx1="dk1" bg2="lt2" tx2="dk2" accent1="accent1" accent2="accent2" accent3="accent3" accent4="accent4" accent5="accent5" accent6="accent6" hlink="hlink" folHlink="folHlink"/>
  <p:sldLayoutIdLst>
    <p:sldLayoutId id="2147484616" r:id="rId1"/>
    <p:sldLayoutId id="2147484617" r:id="rId2"/>
    <p:sldLayoutId id="2147484618" r:id="rId3"/>
    <p:sldLayoutId id="2147484619" r:id="rId4"/>
    <p:sldLayoutId id="2147484620" r:id="rId5"/>
    <p:sldLayoutId id="2147484621" r:id="rId6"/>
    <p:sldLayoutId id="2147484622" r:id="rId7"/>
    <p:sldLayoutId id="2147484623" r:id="rId8"/>
    <p:sldLayoutId id="2147484624" r:id="rId9"/>
    <p:sldLayoutId id="2147484625" r:id="rId10"/>
    <p:sldLayoutId id="2147484626" r:id="rId11"/>
    <p:sldLayoutId id="2147484627" r:id="rId12"/>
    <p:sldLayoutId id="2147484628" r:id="rId13"/>
    <p:sldLayoutId id="2147484629" r:id="rId14"/>
  </p:sldLayoutIdLst>
  <p:hf hdr="0" ftr="0" dt="0"/>
  <p:txStyles>
    <p:titleStyle>
      <a:lvl1pPr algn="l" defTabSz="914400" rtl="0" eaLnBrk="1" latinLnBrk="0" hangingPunct="1">
        <a:lnSpc>
          <a:spcPct val="90000"/>
        </a:lnSpc>
        <a:spcBef>
          <a:spcPct val="0"/>
        </a:spcBef>
        <a:buNone/>
        <a:defRPr sz="3200" b="0" i="0" kern="1200">
          <a:solidFill>
            <a:srgbClr val="1E2D25"/>
          </a:solidFill>
          <a:latin typeface="Univers Light" panose="020B0403020202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101614"/>
        </a:buClr>
        <a:buSzPct val="80000"/>
        <a:buFont typeface="Wingdings" pitchFamily="2" charset="2"/>
        <a:buChar char="§"/>
        <a:defRPr lang="en-US" sz="2299" b="0" i="0" kern="1200" smtClean="0">
          <a:solidFill>
            <a:srgbClr val="101614"/>
          </a:solidFill>
          <a:latin typeface="Univers Light" panose="020B0503020202020204" pitchFamily="34" charset="0"/>
          <a:ea typeface="+mn-ea"/>
          <a:cs typeface="+mn-cs"/>
        </a:defRPr>
      </a:lvl1pPr>
      <a:lvl2pPr marL="520700" indent="-169863" algn="l" defTabSz="914400" rtl="0" eaLnBrk="1" latinLnBrk="0" hangingPunct="1">
        <a:lnSpc>
          <a:spcPct val="90000"/>
        </a:lnSpc>
        <a:spcBef>
          <a:spcPts val="500"/>
        </a:spcBef>
        <a:buClr>
          <a:srgbClr val="101614"/>
        </a:buClr>
        <a:buSzPct val="80000"/>
        <a:buFont typeface="System Font Regular"/>
        <a:buChar char="-"/>
        <a:tabLst/>
        <a:defRPr lang="en-US" sz="2000" b="0" i="0" kern="1200" smtClean="0">
          <a:solidFill>
            <a:srgbClr val="101614"/>
          </a:solidFill>
          <a:latin typeface="Univers Light" panose="020B0503020202020204" pitchFamily="34" charset="0"/>
          <a:ea typeface="+mn-ea"/>
          <a:cs typeface="+mn-cs"/>
        </a:defRPr>
      </a:lvl2pPr>
      <a:lvl3pPr marL="860425" indent="-169863" algn="l" defTabSz="914400" rtl="0" eaLnBrk="1" latinLnBrk="0" hangingPunct="1">
        <a:lnSpc>
          <a:spcPct val="90000"/>
        </a:lnSpc>
        <a:spcBef>
          <a:spcPts val="500"/>
        </a:spcBef>
        <a:buClr>
          <a:srgbClr val="101614"/>
        </a:buClr>
        <a:buSzPct val="80000"/>
        <a:buFont typeface="Wingdings" pitchFamily="2" charset="2"/>
        <a:buChar char="§"/>
        <a:tabLst/>
        <a:defRPr lang="en-US" sz="1800" b="0" i="0" kern="1200" smtClean="0">
          <a:solidFill>
            <a:srgbClr val="101614"/>
          </a:solidFill>
          <a:latin typeface="Univers Light" panose="020B0503020202020204" pitchFamily="34" charset="0"/>
          <a:ea typeface="+mn-ea"/>
          <a:cs typeface="+mn-cs"/>
        </a:defRPr>
      </a:lvl3pPr>
      <a:lvl4pPr marL="1201738" indent="-171450" algn="l" defTabSz="914400" rtl="0" eaLnBrk="1" latinLnBrk="0" hangingPunct="1">
        <a:lnSpc>
          <a:spcPct val="90000"/>
        </a:lnSpc>
        <a:spcBef>
          <a:spcPts val="500"/>
        </a:spcBef>
        <a:buClr>
          <a:srgbClr val="101614"/>
        </a:buClr>
        <a:buSzPct val="80000"/>
        <a:buFont typeface="System Font Regular"/>
        <a:buChar char="-"/>
        <a:tabLst/>
        <a:defRPr lang="en-US" sz="1600" b="0" i="0" kern="1200" smtClean="0">
          <a:solidFill>
            <a:srgbClr val="101614"/>
          </a:solidFill>
          <a:latin typeface="Univers Light" panose="020B0503020202020204" pitchFamily="34" charset="0"/>
          <a:ea typeface="+mn-ea"/>
          <a:cs typeface="+mn-cs"/>
        </a:defRPr>
      </a:lvl4pPr>
      <a:lvl5pPr marL="1552575" indent="-169863" algn="l" defTabSz="914400" rtl="0" eaLnBrk="1" latinLnBrk="0" hangingPunct="1">
        <a:lnSpc>
          <a:spcPct val="90000"/>
        </a:lnSpc>
        <a:spcBef>
          <a:spcPts val="500"/>
        </a:spcBef>
        <a:buClr>
          <a:srgbClr val="101614"/>
        </a:buClr>
        <a:buSzPct val="80000"/>
        <a:buFont typeface="Wingdings" pitchFamily="2" charset="2"/>
        <a:buChar char="§"/>
        <a:tabLst/>
        <a:defRPr lang="en-US" sz="1400" b="0" i="0" kern="1200">
          <a:solidFill>
            <a:srgbClr val="101614"/>
          </a:solidFill>
          <a:latin typeface="Univers Ligh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2">
          <p15:clr>
            <a:srgbClr val="F26B43"/>
          </p15:clr>
        </p15:guide>
        <p15:guide id="9" pos="7464">
          <p15:clr>
            <a:srgbClr val="F26B43"/>
          </p15:clr>
        </p15:guide>
        <p15:guide id="14" orient="horz" pos="4128">
          <p15:clr>
            <a:srgbClr val="F26B43"/>
          </p15:clr>
        </p15:guide>
        <p15:guide id="15" orient="horz" pos="360">
          <p15:clr>
            <a:srgbClr val="F26B43"/>
          </p15:clr>
        </p15:guide>
        <p15:guide id="17" orient="horz" pos="1296">
          <p15:clr>
            <a:srgbClr val="F26B43"/>
          </p15:clr>
        </p15:guide>
      </p15:sldGuideLst>
    </p:ext>
  </p:extLst>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D310D33-8E3E-C189-B0AC-3E67DB813690}"/>
              </a:ext>
            </a:extLst>
          </p:cNvPr>
          <p:cNvGraphicFramePr>
            <a:graphicFrameLocks noChangeAspect="1"/>
          </p:cNvGraphicFramePr>
          <p:nvPr userDrawn="1">
            <p:custDataLst>
              <p:tags r:id="rId28"/>
            </p:custDataLst>
            <p:extLst>
              <p:ext uri="{D42A27DB-BD31-4B8C-83A1-F6EECF244321}">
                <p14:modId xmlns:p14="http://schemas.microsoft.com/office/powerpoint/2010/main" val="24638414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9" imgW="499" imgH="499" progId="TCLayout.ActiveDocument.1">
                  <p:embed/>
                </p:oleObj>
              </mc:Choice>
              <mc:Fallback>
                <p:oleObj name="think-cell Slide" r:id="rId29" imgW="499" imgH="499" progId="TCLayout.ActiveDocument.1">
                  <p:embed/>
                  <p:pic>
                    <p:nvPicPr>
                      <p:cNvPr id="7" name="Object 6" hidden="1">
                        <a:extLst>
                          <a:ext uri="{FF2B5EF4-FFF2-40B4-BE49-F238E27FC236}">
                            <a16:creationId xmlns:a16="http://schemas.microsoft.com/office/drawing/2014/main" id="{5D310D33-8E3E-C189-B0AC-3E67DB813690}"/>
                          </a:ext>
                        </a:extLst>
                      </p:cNvPr>
                      <p:cNvPicPr/>
                      <p:nvPr/>
                    </p:nvPicPr>
                    <p:blipFill>
                      <a:blip r:embed="rId30"/>
                      <a:stretch>
                        <a:fillRect/>
                      </a:stretch>
                    </p:blipFill>
                    <p:spPr>
                      <a:xfrm>
                        <a:off x="1588" y="1588"/>
                        <a:ext cx="1588" cy="1588"/>
                      </a:xfrm>
                      <a:prstGeom prst="rect">
                        <a:avLst/>
                      </a:prstGeom>
                    </p:spPr>
                  </p:pic>
                </p:oleObj>
              </mc:Fallback>
            </mc:AlternateContent>
          </a:graphicData>
        </a:graphic>
      </p:graphicFrame>
      <p:sp>
        <p:nvSpPr>
          <p:cNvPr id="17" name="Shape">
            <a:extLst>
              <a:ext uri="{FF2B5EF4-FFF2-40B4-BE49-F238E27FC236}">
                <a16:creationId xmlns:a16="http://schemas.microsoft.com/office/drawing/2014/main" id="{6AB9E8F0-68B3-2DA8-514B-57D4C8862743}"/>
              </a:ext>
            </a:extLst>
          </p:cNvPr>
          <p:cNvSpPr/>
          <p:nvPr/>
        </p:nvSpPr>
        <p:spPr>
          <a:xfrm>
            <a:off x="-794" y="6540783"/>
            <a:ext cx="12198096" cy="31721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65"/>
                </a:lnTo>
                <a:lnTo>
                  <a:pt x="1959" y="21565"/>
                </a:lnTo>
                <a:lnTo>
                  <a:pt x="3203" y="21565"/>
                </a:lnTo>
                <a:lnTo>
                  <a:pt x="4449" y="21565"/>
                </a:lnTo>
                <a:lnTo>
                  <a:pt x="5690" y="21565"/>
                </a:lnTo>
                <a:lnTo>
                  <a:pt x="5690" y="21600"/>
                </a:lnTo>
                <a:lnTo>
                  <a:pt x="6937" y="21600"/>
                </a:lnTo>
                <a:lnTo>
                  <a:pt x="6942" y="21600"/>
                </a:lnTo>
                <a:lnTo>
                  <a:pt x="8188" y="21600"/>
                </a:lnTo>
                <a:lnTo>
                  <a:pt x="9434" y="21600"/>
                </a:lnTo>
                <a:lnTo>
                  <a:pt x="9439" y="21600"/>
                </a:lnTo>
                <a:lnTo>
                  <a:pt x="10681" y="21600"/>
                </a:lnTo>
                <a:lnTo>
                  <a:pt x="10691" y="21600"/>
                </a:lnTo>
                <a:lnTo>
                  <a:pt x="11927" y="21600"/>
                </a:lnTo>
                <a:lnTo>
                  <a:pt x="11942" y="21600"/>
                </a:lnTo>
                <a:lnTo>
                  <a:pt x="13173" y="21600"/>
                </a:lnTo>
                <a:lnTo>
                  <a:pt x="13193" y="21600"/>
                </a:lnTo>
                <a:lnTo>
                  <a:pt x="15343" y="21600"/>
                </a:lnTo>
                <a:lnTo>
                  <a:pt x="16594" y="21600"/>
                </a:lnTo>
                <a:lnTo>
                  <a:pt x="17846" y="21600"/>
                </a:lnTo>
                <a:lnTo>
                  <a:pt x="19097" y="21600"/>
                </a:lnTo>
                <a:lnTo>
                  <a:pt x="20349" y="21600"/>
                </a:lnTo>
                <a:lnTo>
                  <a:pt x="21600" y="21600"/>
                </a:lnTo>
                <a:lnTo>
                  <a:pt x="21600" y="0"/>
                </a:lnTo>
                <a:lnTo>
                  <a:pt x="20349" y="0"/>
                </a:lnTo>
                <a:lnTo>
                  <a:pt x="19097" y="0"/>
                </a:lnTo>
                <a:lnTo>
                  <a:pt x="17846" y="0"/>
                </a:lnTo>
                <a:lnTo>
                  <a:pt x="16594" y="0"/>
                </a:lnTo>
                <a:lnTo>
                  <a:pt x="15343" y="0"/>
                </a:lnTo>
                <a:lnTo>
                  <a:pt x="13193" y="0"/>
                </a:lnTo>
                <a:lnTo>
                  <a:pt x="11942" y="0"/>
                </a:lnTo>
                <a:lnTo>
                  <a:pt x="10691" y="0"/>
                </a:lnTo>
                <a:lnTo>
                  <a:pt x="9439" y="0"/>
                </a:lnTo>
                <a:lnTo>
                  <a:pt x="8188" y="0"/>
                </a:lnTo>
                <a:lnTo>
                  <a:pt x="6942" y="0"/>
                </a:lnTo>
                <a:lnTo>
                  <a:pt x="5695" y="0"/>
                </a:lnTo>
                <a:lnTo>
                  <a:pt x="5690" y="0"/>
                </a:lnTo>
                <a:lnTo>
                  <a:pt x="4449" y="0"/>
                </a:lnTo>
                <a:lnTo>
                  <a:pt x="3203" y="0"/>
                </a:lnTo>
                <a:lnTo>
                  <a:pt x="1959" y="0"/>
                </a:lnTo>
                <a:lnTo>
                  <a:pt x="0" y="0"/>
                </a:lnTo>
                <a:close/>
              </a:path>
            </a:pathLst>
          </a:custGeom>
          <a:solidFill>
            <a:srgbClr val="000000">
              <a:alpha val="9339"/>
            </a:srgbClr>
          </a:solidFill>
          <a:ln w="12700">
            <a:miter lim="400000"/>
          </a:ln>
        </p:spPr>
        <p:txBody>
          <a:bodyPr lIns="0" tIns="0" rIns="0" bIns="0" anchor="ctr"/>
          <a:lstStyle/>
          <a:p>
            <a:pPr defTabSz="228475"/>
            <a:endParaRPr sz="600">
              <a:solidFill>
                <a:prstClr val="black"/>
              </a:solidFill>
              <a:latin typeface="Univers Light" panose="020B0403020202020204" pitchFamily="34" charset="0"/>
            </a:endParaRPr>
          </a:p>
        </p:txBody>
      </p:sp>
      <p:sp>
        <p:nvSpPr>
          <p:cNvPr id="18" name="Line">
            <a:extLst>
              <a:ext uri="{FF2B5EF4-FFF2-40B4-BE49-F238E27FC236}">
                <a16:creationId xmlns:a16="http://schemas.microsoft.com/office/drawing/2014/main" id="{BB85C95D-E555-2384-539D-9847851B77D6}"/>
              </a:ext>
            </a:extLst>
          </p:cNvPr>
          <p:cNvSpPr/>
          <p:nvPr/>
        </p:nvSpPr>
        <p:spPr>
          <a:xfrm flipV="1">
            <a:off x="11446329" y="6638556"/>
            <a:ext cx="0" cy="121675"/>
          </a:xfrm>
          <a:prstGeom prst="line">
            <a:avLst/>
          </a:prstGeom>
          <a:ln w="25400">
            <a:solidFill>
              <a:srgbClr val="7F7F7F">
                <a:alpha val="30643"/>
              </a:srgbClr>
            </a:solidFill>
            <a:miter lim="400000"/>
          </a:ln>
        </p:spPr>
        <p:txBody>
          <a:bodyPr lIns="25390" tIns="25390" rIns="25390" bIns="25390" anchor="ctr"/>
          <a:lstStyle/>
          <a:p>
            <a:pPr defTabSz="228475">
              <a:defRPr sz="4000">
                <a:solidFill>
                  <a:srgbClr val="FFFFFF"/>
                </a:solidFill>
                <a:effectLst>
                  <a:outerShdw blurRad="38100" dist="12700" dir="5400000" rotWithShape="0">
                    <a:srgbClr val="000000">
                      <a:alpha val="50000"/>
                    </a:srgbClr>
                  </a:outerShdw>
                </a:effectLst>
              </a:defRPr>
            </a:pPr>
            <a:endParaRPr sz="1999">
              <a:solidFill>
                <a:srgbClr val="FFFFFF"/>
              </a:solidFill>
              <a:effectLst>
                <a:outerShdw blurRad="38100" dist="12700" dir="5400000" rotWithShape="0">
                  <a:srgbClr val="000000">
                    <a:alpha val="50000"/>
                  </a:srgbClr>
                </a:outerShdw>
              </a:effectLst>
              <a:latin typeface="Univers Light" panose="020B0403020202020204" pitchFamily="34" charset="0"/>
            </a:endParaRPr>
          </a:p>
        </p:txBody>
      </p:sp>
      <p:sp>
        <p:nvSpPr>
          <p:cNvPr id="21" name="Shape">
            <a:extLst>
              <a:ext uri="{FF2B5EF4-FFF2-40B4-BE49-F238E27FC236}">
                <a16:creationId xmlns:a16="http://schemas.microsoft.com/office/drawing/2014/main" id="{BE1C1E5E-B1FB-7186-ED37-DFB31D08E453}"/>
              </a:ext>
            </a:extLst>
          </p:cNvPr>
          <p:cNvSpPr/>
          <p:nvPr/>
        </p:nvSpPr>
        <p:spPr>
          <a:xfrm>
            <a:off x="10407192" y="6618423"/>
            <a:ext cx="880747" cy="155544"/>
          </a:xfrm>
          <a:custGeom>
            <a:avLst/>
            <a:gdLst/>
            <a:ahLst/>
            <a:cxnLst>
              <a:cxn ang="0">
                <a:pos x="wd2" y="hd2"/>
              </a:cxn>
              <a:cxn ang="5400000">
                <a:pos x="wd2" y="hd2"/>
              </a:cxn>
              <a:cxn ang="10800000">
                <a:pos x="wd2" y="hd2"/>
              </a:cxn>
              <a:cxn ang="16200000">
                <a:pos x="wd2" y="hd2"/>
              </a:cxn>
            </a:cxnLst>
            <a:rect l="0" t="0" r="r" b="b"/>
            <a:pathLst>
              <a:path w="21600" h="21600" extrusionOk="0">
                <a:moveTo>
                  <a:pt x="10009" y="0"/>
                </a:moveTo>
                <a:cubicBezTo>
                  <a:pt x="10009" y="99"/>
                  <a:pt x="10007" y="892"/>
                  <a:pt x="10001" y="1487"/>
                </a:cubicBezTo>
                <a:cubicBezTo>
                  <a:pt x="9996" y="2086"/>
                  <a:pt x="9988" y="2589"/>
                  <a:pt x="9977" y="2990"/>
                </a:cubicBezTo>
                <a:cubicBezTo>
                  <a:pt x="9963" y="3718"/>
                  <a:pt x="9935" y="4199"/>
                  <a:pt x="9894" y="4430"/>
                </a:cubicBezTo>
                <a:cubicBezTo>
                  <a:pt x="9852" y="4665"/>
                  <a:pt x="9770" y="4801"/>
                  <a:pt x="9645" y="4839"/>
                </a:cubicBezTo>
                <a:cubicBezTo>
                  <a:pt x="9595" y="4862"/>
                  <a:pt x="9522" y="4876"/>
                  <a:pt x="9426" y="4884"/>
                </a:cubicBezTo>
                <a:cubicBezTo>
                  <a:pt x="9371" y="4891"/>
                  <a:pt x="9384" y="4896"/>
                  <a:pt x="9344" y="4896"/>
                </a:cubicBezTo>
                <a:lnTo>
                  <a:pt x="9344" y="6855"/>
                </a:lnTo>
                <a:lnTo>
                  <a:pt x="9940" y="6855"/>
                </a:lnTo>
                <a:lnTo>
                  <a:pt x="9940" y="9573"/>
                </a:lnTo>
                <a:lnTo>
                  <a:pt x="9940" y="9573"/>
                </a:lnTo>
                <a:lnTo>
                  <a:pt x="9940" y="17585"/>
                </a:lnTo>
                <a:cubicBezTo>
                  <a:pt x="9940" y="19936"/>
                  <a:pt x="10178" y="21278"/>
                  <a:pt x="10593" y="21278"/>
                </a:cubicBezTo>
                <a:lnTo>
                  <a:pt x="11307" y="21278"/>
                </a:lnTo>
                <a:lnTo>
                  <a:pt x="11307" y="19061"/>
                </a:lnTo>
                <a:lnTo>
                  <a:pt x="10806" y="19044"/>
                </a:lnTo>
                <a:cubicBezTo>
                  <a:pt x="10610" y="19044"/>
                  <a:pt x="10539" y="18642"/>
                  <a:pt x="10539" y="17531"/>
                </a:cubicBezTo>
                <a:lnTo>
                  <a:pt x="10539" y="6855"/>
                </a:lnTo>
                <a:lnTo>
                  <a:pt x="11307" y="6855"/>
                </a:lnTo>
                <a:lnTo>
                  <a:pt x="11307" y="4463"/>
                </a:lnTo>
                <a:lnTo>
                  <a:pt x="10539" y="4463"/>
                </a:lnTo>
                <a:lnTo>
                  <a:pt x="10539" y="0"/>
                </a:lnTo>
                <a:lnTo>
                  <a:pt x="10009" y="0"/>
                </a:lnTo>
                <a:close/>
                <a:moveTo>
                  <a:pt x="20302" y="0"/>
                </a:moveTo>
                <a:cubicBezTo>
                  <a:pt x="20302" y="99"/>
                  <a:pt x="20299" y="892"/>
                  <a:pt x="20294" y="1487"/>
                </a:cubicBezTo>
                <a:cubicBezTo>
                  <a:pt x="20289" y="2086"/>
                  <a:pt x="20281" y="2589"/>
                  <a:pt x="20270" y="2990"/>
                </a:cubicBezTo>
                <a:cubicBezTo>
                  <a:pt x="20255" y="3718"/>
                  <a:pt x="20228" y="4199"/>
                  <a:pt x="20187" y="4430"/>
                </a:cubicBezTo>
                <a:cubicBezTo>
                  <a:pt x="20146" y="4665"/>
                  <a:pt x="20063" y="4801"/>
                  <a:pt x="19938" y="4839"/>
                </a:cubicBezTo>
                <a:cubicBezTo>
                  <a:pt x="19888" y="4862"/>
                  <a:pt x="19815" y="4876"/>
                  <a:pt x="19719" y="4884"/>
                </a:cubicBezTo>
                <a:cubicBezTo>
                  <a:pt x="19664" y="4891"/>
                  <a:pt x="19677" y="4896"/>
                  <a:pt x="19638" y="4896"/>
                </a:cubicBezTo>
                <a:lnTo>
                  <a:pt x="19638" y="6855"/>
                </a:lnTo>
                <a:lnTo>
                  <a:pt x="20233" y="6855"/>
                </a:lnTo>
                <a:lnTo>
                  <a:pt x="20233" y="9573"/>
                </a:lnTo>
                <a:lnTo>
                  <a:pt x="20233" y="9573"/>
                </a:lnTo>
                <a:lnTo>
                  <a:pt x="20233" y="17585"/>
                </a:lnTo>
                <a:cubicBezTo>
                  <a:pt x="20233" y="19936"/>
                  <a:pt x="20471" y="21278"/>
                  <a:pt x="20886" y="21278"/>
                </a:cubicBezTo>
                <a:lnTo>
                  <a:pt x="21600" y="21278"/>
                </a:lnTo>
                <a:lnTo>
                  <a:pt x="21600" y="19061"/>
                </a:lnTo>
                <a:lnTo>
                  <a:pt x="21099" y="19044"/>
                </a:lnTo>
                <a:cubicBezTo>
                  <a:pt x="20903" y="19044"/>
                  <a:pt x="20832" y="18642"/>
                  <a:pt x="20832" y="17531"/>
                </a:cubicBezTo>
                <a:lnTo>
                  <a:pt x="20832" y="6855"/>
                </a:lnTo>
                <a:lnTo>
                  <a:pt x="21600" y="6855"/>
                </a:lnTo>
                <a:lnTo>
                  <a:pt x="21600" y="4463"/>
                </a:lnTo>
                <a:lnTo>
                  <a:pt x="20832" y="4463"/>
                </a:lnTo>
                <a:lnTo>
                  <a:pt x="20832" y="0"/>
                </a:lnTo>
                <a:lnTo>
                  <a:pt x="20302" y="0"/>
                </a:lnTo>
                <a:close/>
                <a:moveTo>
                  <a:pt x="1492" y="4127"/>
                </a:moveTo>
                <a:cubicBezTo>
                  <a:pt x="668" y="4127"/>
                  <a:pt x="0" y="7722"/>
                  <a:pt x="0" y="12864"/>
                </a:cubicBezTo>
                <a:cubicBezTo>
                  <a:pt x="0" y="18005"/>
                  <a:pt x="668" y="21600"/>
                  <a:pt x="1492" y="21600"/>
                </a:cubicBezTo>
                <a:cubicBezTo>
                  <a:pt x="2326" y="21600"/>
                  <a:pt x="2981" y="18005"/>
                  <a:pt x="2981" y="12864"/>
                </a:cubicBezTo>
                <a:cubicBezTo>
                  <a:pt x="2981" y="7722"/>
                  <a:pt x="2320" y="4127"/>
                  <a:pt x="1492" y="4127"/>
                </a:cubicBezTo>
                <a:close/>
                <a:moveTo>
                  <a:pt x="5029" y="4127"/>
                </a:moveTo>
                <a:cubicBezTo>
                  <a:pt x="4441" y="4127"/>
                  <a:pt x="4082" y="6042"/>
                  <a:pt x="3914" y="9671"/>
                </a:cubicBezTo>
                <a:lnTo>
                  <a:pt x="3914" y="4463"/>
                </a:lnTo>
                <a:lnTo>
                  <a:pt x="3354" y="4463"/>
                </a:lnTo>
                <a:lnTo>
                  <a:pt x="3354" y="21278"/>
                </a:lnTo>
                <a:lnTo>
                  <a:pt x="3969" y="21278"/>
                </a:lnTo>
                <a:lnTo>
                  <a:pt x="3969" y="11637"/>
                </a:lnTo>
                <a:cubicBezTo>
                  <a:pt x="3969" y="9722"/>
                  <a:pt x="4194" y="7017"/>
                  <a:pt x="4740" y="7017"/>
                </a:cubicBezTo>
                <a:cubicBezTo>
                  <a:pt x="5151" y="7017"/>
                  <a:pt x="5359" y="8780"/>
                  <a:pt x="5359" y="11015"/>
                </a:cubicBezTo>
                <a:lnTo>
                  <a:pt x="5359" y="21278"/>
                </a:lnTo>
                <a:lnTo>
                  <a:pt x="5974" y="21278"/>
                </a:lnTo>
                <a:lnTo>
                  <a:pt x="5974" y="9739"/>
                </a:lnTo>
                <a:cubicBezTo>
                  <a:pt x="5974" y="5993"/>
                  <a:pt x="5559" y="4127"/>
                  <a:pt x="5029" y="4127"/>
                </a:cubicBezTo>
                <a:close/>
                <a:moveTo>
                  <a:pt x="7817" y="4127"/>
                </a:moveTo>
                <a:cubicBezTo>
                  <a:pt x="6966" y="4127"/>
                  <a:pt x="6364" y="7654"/>
                  <a:pt x="6364" y="12998"/>
                </a:cubicBezTo>
                <a:cubicBezTo>
                  <a:pt x="6364" y="17854"/>
                  <a:pt x="6868" y="21600"/>
                  <a:pt x="7835" y="21600"/>
                </a:cubicBezTo>
                <a:cubicBezTo>
                  <a:pt x="8752" y="21600"/>
                  <a:pt x="9182" y="18234"/>
                  <a:pt x="9208" y="15227"/>
                </a:cubicBezTo>
                <a:lnTo>
                  <a:pt x="8580" y="15227"/>
                </a:lnTo>
                <a:cubicBezTo>
                  <a:pt x="8535" y="17646"/>
                  <a:pt x="8360" y="19131"/>
                  <a:pt x="7841" y="19131"/>
                </a:cubicBezTo>
                <a:cubicBezTo>
                  <a:pt x="7322" y="19131"/>
                  <a:pt x="7049" y="16846"/>
                  <a:pt x="7049" y="13066"/>
                </a:cubicBezTo>
                <a:lnTo>
                  <a:pt x="7049" y="12763"/>
                </a:lnTo>
                <a:lnTo>
                  <a:pt x="9226" y="12763"/>
                </a:lnTo>
                <a:cubicBezTo>
                  <a:pt x="9208" y="7453"/>
                  <a:pt x="8731" y="4127"/>
                  <a:pt x="7817" y="4127"/>
                </a:cubicBezTo>
                <a:close/>
                <a:moveTo>
                  <a:pt x="18199" y="4137"/>
                </a:moveTo>
                <a:cubicBezTo>
                  <a:pt x="17553" y="4137"/>
                  <a:pt x="17102" y="5916"/>
                  <a:pt x="17102" y="9039"/>
                </a:cubicBezTo>
                <a:cubicBezTo>
                  <a:pt x="17102" y="15321"/>
                  <a:pt x="18863" y="12568"/>
                  <a:pt x="18863" y="16660"/>
                </a:cubicBezTo>
                <a:cubicBezTo>
                  <a:pt x="18863" y="18039"/>
                  <a:pt x="18632" y="18913"/>
                  <a:pt x="18282" y="18913"/>
                </a:cubicBezTo>
                <a:cubicBezTo>
                  <a:pt x="17888" y="18913"/>
                  <a:pt x="17655" y="17948"/>
                  <a:pt x="17613" y="16470"/>
                </a:cubicBezTo>
                <a:lnTo>
                  <a:pt x="17003" y="16470"/>
                </a:lnTo>
                <a:cubicBezTo>
                  <a:pt x="17039" y="19560"/>
                  <a:pt x="17537" y="21600"/>
                  <a:pt x="18282" y="21600"/>
                </a:cubicBezTo>
                <a:cubicBezTo>
                  <a:pt x="18946" y="21600"/>
                  <a:pt x="19444" y="19818"/>
                  <a:pt x="19444" y="16493"/>
                </a:cubicBezTo>
                <a:cubicBezTo>
                  <a:pt x="19444" y="10213"/>
                  <a:pt x="17683" y="12936"/>
                  <a:pt x="17683" y="8870"/>
                </a:cubicBezTo>
                <a:cubicBezTo>
                  <a:pt x="17683" y="7631"/>
                  <a:pt x="17891" y="6822"/>
                  <a:pt x="18199" y="6822"/>
                </a:cubicBezTo>
                <a:cubicBezTo>
                  <a:pt x="18561" y="6822"/>
                  <a:pt x="18760" y="7727"/>
                  <a:pt x="18784" y="9171"/>
                </a:cubicBezTo>
                <a:lnTo>
                  <a:pt x="19390" y="9171"/>
                </a:lnTo>
                <a:cubicBezTo>
                  <a:pt x="19378" y="6184"/>
                  <a:pt x="18934" y="4137"/>
                  <a:pt x="18199" y="4137"/>
                </a:cubicBezTo>
                <a:close/>
                <a:moveTo>
                  <a:pt x="11815" y="4461"/>
                </a:moveTo>
                <a:lnTo>
                  <a:pt x="11815" y="21276"/>
                </a:lnTo>
                <a:lnTo>
                  <a:pt x="12426" y="21276"/>
                </a:lnTo>
                <a:lnTo>
                  <a:pt x="12426" y="13672"/>
                </a:lnTo>
                <a:cubicBezTo>
                  <a:pt x="12426" y="13086"/>
                  <a:pt x="12433" y="12500"/>
                  <a:pt x="12451" y="11922"/>
                </a:cubicBezTo>
                <a:cubicBezTo>
                  <a:pt x="12541" y="8873"/>
                  <a:pt x="12819" y="7815"/>
                  <a:pt x="13253" y="7815"/>
                </a:cubicBezTo>
                <a:cubicBezTo>
                  <a:pt x="13325" y="7815"/>
                  <a:pt x="13405" y="7850"/>
                  <a:pt x="13611" y="7916"/>
                </a:cubicBezTo>
                <a:lnTo>
                  <a:pt x="13611" y="7519"/>
                </a:lnTo>
                <a:lnTo>
                  <a:pt x="13611" y="4463"/>
                </a:lnTo>
                <a:lnTo>
                  <a:pt x="13188" y="4463"/>
                </a:lnTo>
                <a:cubicBezTo>
                  <a:pt x="12921" y="4463"/>
                  <a:pt x="12698" y="5361"/>
                  <a:pt x="12580" y="6714"/>
                </a:cubicBezTo>
                <a:lnTo>
                  <a:pt x="12580" y="6716"/>
                </a:lnTo>
                <a:cubicBezTo>
                  <a:pt x="12488" y="7619"/>
                  <a:pt x="12377" y="9663"/>
                  <a:pt x="12373" y="9737"/>
                </a:cubicBezTo>
                <a:lnTo>
                  <a:pt x="12373" y="4461"/>
                </a:lnTo>
                <a:lnTo>
                  <a:pt x="11815" y="4461"/>
                </a:lnTo>
                <a:close/>
                <a:moveTo>
                  <a:pt x="14008" y="4463"/>
                </a:moveTo>
                <a:lnTo>
                  <a:pt x="14008" y="15988"/>
                </a:lnTo>
                <a:cubicBezTo>
                  <a:pt x="14008" y="19735"/>
                  <a:pt x="14411" y="21600"/>
                  <a:pt x="14927" y="21600"/>
                </a:cubicBezTo>
                <a:cubicBezTo>
                  <a:pt x="15500" y="21600"/>
                  <a:pt x="15850" y="19685"/>
                  <a:pt x="15986" y="16056"/>
                </a:cubicBezTo>
                <a:lnTo>
                  <a:pt x="15986" y="21278"/>
                </a:lnTo>
                <a:lnTo>
                  <a:pt x="16571" y="21278"/>
                </a:lnTo>
                <a:lnTo>
                  <a:pt x="16571" y="4463"/>
                </a:lnTo>
                <a:lnTo>
                  <a:pt x="15960" y="4463"/>
                </a:lnTo>
                <a:lnTo>
                  <a:pt x="15960" y="14090"/>
                </a:lnTo>
                <a:cubicBezTo>
                  <a:pt x="15960" y="16005"/>
                  <a:pt x="15740" y="18711"/>
                  <a:pt x="15209" y="18711"/>
                </a:cubicBezTo>
                <a:cubicBezTo>
                  <a:pt x="14809" y="18711"/>
                  <a:pt x="14619" y="16947"/>
                  <a:pt x="14619" y="14712"/>
                </a:cubicBezTo>
                <a:lnTo>
                  <a:pt x="14619" y="4463"/>
                </a:lnTo>
                <a:lnTo>
                  <a:pt x="14008" y="4463"/>
                </a:lnTo>
                <a:close/>
                <a:moveTo>
                  <a:pt x="1498" y="6411"/>
                </a:moveTo>
                <a:cubicBezTo>
                  <a:pt x="1993" y="6411"/>
                  <a:pt x="2299" y="8596"/>
                  <a:pt x="2299" y="12864"/>
                </a:cubicBezTo>
                <a:cubicBezTo>
                  <a:pt x="2299" y="16846"/>
                  <a:pt x="1993" y="19281"/>
                  <a:pt x="1498" y="19281"/>
                </a:cubicBezTo>
                <a:cubicBezTo>
                  <a:pt x="1006" y="19281"/>
                  <a:pt x="682" y="16846"/>
                  <a:pt x="682" y="12864"/>
                </a:cubicBezTo>
                <a:cubicBezTo>
                  <a:pt x="682" y="8596"/>
                  <a:pt x="1006" y="6411"/>
                  <a:pt x="1498" y="6411"/>
                </a:cubicBezTo>
                <a:close/>
                <a:moveTo>
                  <a:pt x="7823" y="6596"/>
                </a:moveTo>
                <a:cubicBezTo>
                  <a:pt x="8313" y="6596"/>
                  <a:pt x="8530" y="8704"/>
                  <a:pt x="8549" y="10926"/>
                </a:cubicBezTo>
                <a:lnTo>
                  <a:pt x="7078" y="10926"/>
                </a:lnTo>
                <a:cubicBezTo>
                  <a:pt x="7154" y="8079"/>
                  <a:pt x="7412" y="6596"/>
                  <a:pt x="7823" y="6596"/>
                </a:cubicBezTo>
                <a:close/>
              </a:path>
            </a:pathLst>
          </a:custGeom>
          <a:solidFill>
            <a:srgbClr val="55A05E"/>
          </a:solidFill>
          <a:ln w="12700">
            <a:miter lim="400000"/>
          </a:ln>
        </p:spPr>
        <p:txBody>
          <a:bodyPr lIns="0" tIns="0" rIns="0" bIns="0" anchor="ctr"/>
          <a:lstStyle/>
          <a:p>
            <a:pPr algn="l" defTabSz="228509">
              <a:defRPr sz="1200"/>
            </a:pPr>
            <a:endParaRPr sz="600">
              <a:latin typeface="Univers Light" panose="020B0403020202020204" pitchFamily="34" charset="0"/>
            </a:endParaRPr>
          </a:p>
        </p:txBody>
      </p:sp>
      <p:sp>
        <p:nvSpPr>
          <p:cNvPr id="23" name="Title Placeholder 22">
            <a:extLst>
              <a:ext uri="{FF2B5EF4-FFF2-40B4-BE49-F238E27FC236}">
                <a16:creationId xmlns:a16="http://schemas.microsoft.com/office/drawing/2014/main" id="{B7A93C7C-1D69-C361-FB97-48547BEB8CB2}"/>
              </a:ext>
            </a:extLst>
          </p:cNvPr>
          <p:cNvSpPr>
            <a:spLocks noGrp="1"/>
          </p:cNvSpPr>
          <p:nvPr>
            <p:ph type="title"/>
          </p:nvPr>
        </p:nvSpPr>
        <p:spPr>
          <a:xfrm>
            <a:off x="304800" y="576072"/>
            <a:ext cx="11544300" cy="638176"/>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31E1775B-3730-886F-FCC5-82C9BC9F5B11}"/>
              </a:ext>
            </a:extLst>
          </p:cNvPr>
          <p:cNvSpPr>
            <a:spLocks noGrp="1"/>
          </p:cNvSpPr>
          <p:nvPr>
            <p:ph type="body" idx="1"/>
          </p:nvPr>
        </p:nvSpPr>
        <p:spPr>
          <a:xfrm>
            <a:off x="304800" y="2057400"/>
            <a:ext cx="11544300" cy="436591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 2022 OneTrust, LLC. All Rights Reserved.">
            <a:extLst>
              <a:ext uri="{FF2B5EF4-FFF2-40B4-BE49-F238E27FC236}">
                <a16:creationId xmlns:a16="http://schemas.microsoft.com/office/drawing/2014/main" id="{47598685-EDD1-748B-6D7F-54FD4F081B70}"/>
              </a:ext>
            </a:extLst>
          </p:cNvPr>
          <p:cNvSpPr txBox="1"/>
          <p:nvPr/>
        </p:nvSpPr>
        <p:spPr>
          <a:xfrm>
            <a:off x="323141" y="6589118"/>
            <a:ext cx="3169804" cy="2205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390" tIns="25390" rIns="25390" bIns="25390" anchor="ctr">
            <a:spAutoFit/>
          </a:bodyPr>
          <a:lstStyle>
            <a:defPPr>
              <a:defRPr lang="en-US"/>
            </a:defPPr>
            <a:lvl1pPr marR="0" lvl="0" indent="0" defTabSz="457200" fontAlgn="auto">
              <a:lnSpc>
                <a:spcPct val="100000"/>
              </a:lnSpc>
              <a:spcBef>
                <a:spcPts val="0"/>
              </a:spcBef>
              <a:spcAft>
                <a:spcPts val="0"/>
              </a:spcAft>
              <a:buClrTx/>
              <a:buSzTx/>
              <a:buFontTx/>
              <a:buNone/>
              <a:tabLst/>
              <a:defRPr kumimoji="0" sz="1100" b="0" i="0" u="none" strike="noStrike" kern="0" cap="none" spc="0" normalizeH="0" baseline="0">
                <a:ln>
                  <a:noFill/>
                </a:ln>
                <a:solidFill>
                  <a:srgbClr val="7F7F7F"/>
                </a:solidFill>
                <a:effectLst/>
                <a:uLnTx/>
                <a:uFillTx/>
                <a:latin typeface="Univers Light"/>
                <a:ea typeface="Univers Light"/>
                <a:cs typeface="Univers Light"/>
              </a:defRPr>
            </a:lvl1pPr>
          </a:lstStyle>
          <a:p>
            <a:pPr lvl="0"/>
            <a:r>
              <a:rPr noProof="0">
                <a:sym typeface="Univers Light"/>
              </a:rPr>
              <a:t>© </a:t>
            </a:r>
            <a:r>
              <a:rPr lang="en-US" noProof="0">
                <a:sym typeface="Univers Light"/>
              </a:rPr>
              <a:t>2024 OneTrust,</a:t>
            </a:r>
            <a:r>
              <a:rPr noProof="0">
                <a:sym typeface="Univers Light"/>
              </a:rPr>
              <a:t> LLC</a:t>
            </a:r>
          </a:p>
        </p:txBody>
      </p:sp>
      <p:sp>
        <p:nvSpPr>
          <p:cNvPr id="4" name="TextBox 3">
            <a:extLst>
              <a:ext uri="{FF2B5EF4-FFF2-40B4-BE49-F238E27FC236}">
                <a16:creationId xmlns:a16="http://schemas.microsoft.com/office/drawing/2014/main" id="{B122CBA5-96DE-0425-EFE7-F599AE8FCD54}"/>
              </a:ext>
            </a:extLst>
          </p:cNvPr>
          <p:cNvSpPr txBox="1"/>
          <p:nvPr/>
        </p:nvSpPr>
        <p:spPr>
          <a:xfrm>
            <a:off x="11482434" y="6573084"/>
            <a:ext cx="509097" cy="246221"/>
          </a:xfrm>
          <a:prstGeom prst="rect">
            <a:avLst/>
          </a:prstGeom>
          <a:noFill/>
        </p:spPr>
        <p:txBody>
          <a:bodyPr wrap="square"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BB37B-1DAA-4640-8D79-39B1F1745DE7}" type="slidenum">
              <a:rPr lang="en-US" sz="1300" smtClean="0">
                <a:solidFill>
                  <a:schemeClr val="bg2">
                    <a:lumMod val="50000"/>
                  </a:schemeClr>
                </a:solidFill>
                <a:latin typeface="+mn-lt"/>
                <a:ea typeface="Open Sans Light" panose="020B0306030504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a:t>
            </a:fld>
            <a:endParaRPr lang="en-US" sz="1300">
              <a:solidFill>
                <a:schemeClr val="bg2">
                  <a:lumMod val="50000"/>
                </a:schemeClr>
              </a:solidFill>
              <a:latin typeface="+mn-lt"/>
              <a:ea typeface="Open Sans Light" panose="020B0306030504020204" pitchFamily="34" charset="0"/>
              <a:cs typeface="Arial" panose="020B0604020202020204" pitchFamily="34" charset="0"/>
            </a:endParaRPr>
          </a:p>
        </p:txBody>
      </p:sp>
    </p:spTree>
    <p:extLst>
      <p:ext uri="{BB962C8B-B14F-4D97-AF65-F5344CB8AC3E}">
        <p14:creationId xmlns:p14="http://schemas.microsoft.com/office/powerpoint/2010/main" val="2913095940"/>
      </p:ext>
    </p:extLst>
  </p:cSld>
  <p:clrMap bg1="lt1" tx1="dk1" bg2="lt2" tx2="dk2" accent1="accent1" accent2="accent2" accent3="accent3" accent4="accent4" accent5="accent5" accent6="accent6" hlink="hlink" folHlink="folHlink"/>
  <p:sldLayoutIdLst>
    <p:sldLayoutId id="2147484631" r:id="rId1"/>
    <p:sldLayoutId id="2147484632" r:id="rId2"/>
    <p:sldLayoutId id="2147484633" r:id="rId3"/>
    <p:sldLayoutId id="2147484634" r:id="rId4"/>
    <p:sldLayoutId id="2147484635" r:id="rId5"/>
    <p:sldLayoutId id="2147484636" r:id="rId6"/>
    <p:sldLayoutId id="2147484637" r:id="rId7"/>
    <p:sldLayoutId id="2147484638" r:id="rId8"/>
    <p:sldLayoutId id="2147484639" r:id="rId9"/>
    <p:sldLayoutId id="2147484640" r:id="rId10"/>
    <p:sldLayoutId id="2147484641" r:id="rId11"/>
    <p:sldLayoutId id="2147484642" r:id="rId12"/>
    <p:sldLayoutId id="2147484643" r:id="rId13"/>
    <p:sldLayoutId id="2147484644" r:id="rId14"/>
    <p:sldLayoutId id="2147484645" r:id="rId15"/>
    <p:sldLayoutId id="2147484646" r:id="rId16"/>
    <p:sldLayoutId id="2147484647" r:id="rId17"/>
    <p:sldLayoutId id="2147484648" r:id="rId18"/>
    <p:sldLayoutId id="2147484649" r:id="rId19"/>
    <p:sldLayoutId id="2147484650" r:id="rId20"/>
    <p:sldLayoutId id="2147484651" r:id="rId21"/>
    <p:sldLayoutId id="2147484652" r:id="rId22"/>
    <p:sldLayoutId id="2147484653" r:id="rId23"/>
    <p:sldLayoutId id="2147484654" r:id="rId24"/>
    <p:sldLayoutId id="2147484655" r:id="rId25"/>
    <p:sldLayoutId id="2147484656" r:id="rId26"/>
  </p:sldLayoutIdLst>
  <p:txStyles>
    <p:titleStyle>
      <a:lvl1pPr algn="l" defTabSz="914400" rtl="0" eaLnBrk="1" latinLnBrk="0" hangingPunct="1">
        <a:lnSpc>
          <a:spcPct val="90000"/>
        </a:lnSpc>
        <a:spcBef>
          <a:spcPct val="0"/>
        </a:spcBef>
        <a:buNone/>
        <a:defRPr sz="3200" b="0" i="0" kern="1200">
          <a:solidFill>
            <a:srgbClr val="1E2D25"/>
          </a:solidFill>
          <a:latin typeface="Univers Light" panose="020B0403020202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101614"/>
        </a:buClr>
        <a:buSzPct val="80000"/>
        <a:buFont typeface="Wingdings" pitchFamily="2" charset="2"/>
        <a:buChar char="§"/>
        <a:defRPr lang="en-US" sz="2299" b="0" i="0" kern="1200" smtClean="0">
          <a:solidFill>
            <a:srgbClr val="101614"/>
          </a:solidFill>
          <a:latin typeface="Univers Light" panose="020B0503020202020204" pitchFamily="34" charset="0"/>
          <a:ea typeface="+mn-ea"/>
          <a:cs typeface="+mn-cs"/>
        </a:defRPr>
      </a:lvl1pPr>
      <a:lvl2pPr marL="520700" indent="-169863" algn="l" defTabSz="914400" rtl="0" eaLnBrk="1" latinLnBrk="0" hangingPunct="1">
        <a:lnSpc>
          <a:spcPct val="90000"/>
        </a:lnSpc>
        <a:spcBef>
          <a:spcPts val="500"/>
        </a:spcBef>
        <a:buClr>
          <a:srgbClr val="101614"/>
        </a:buClr>
        <a:buSzPct val="80000"/>
        <a:buFont typeface="System Font Regular"/>
        <a:buChar char="-"/>
        <a:tabLst/>
        <a:defRPr lang="en-US" sz="2000" b="0" i="0" kern="1200" smtClean="0">
          <a:solidFill>
            <a:srgbClr val="101614"/>
          </a:solidFill>
          <a:latin typeface="Univers Light" panose="020B0503020202020204" pitchFamily="34" charset="0"/>
          <a:ea typeface="+mn-ea"/>
          <a:cs typeface="+mn-cs"/>
        </a:defRPr>
      </a:lvl2pPr>
      <a:lvl3pPr marL="860425" indent="-169863" algn="l" defTabSz="914400" rtl="0" eaLnBrk="1" latinLnBrk="0" hangingPunct="1">
        <a:lnSpc>
          <a:spcPct val="90000"/>
        </a:lnSpc>
        <a:spcBef>
          <a:spcPts val="500"/>
        </a:spcBef>
        <a:buClr>
          <a:srgbClr val="101614"/>
        </a:buClr>
        <a:buSzPct val="80000"/>
        <a:buFont typeface="Wingdings" pitchFamily="2" charset="2"/>
        <a:buChar char="§"/>
        <a:tabLst/>
        <a:defRPr lang="en-US" sz="1800" b="0" i="0" kern="1200" smtClean="0">
          <a:solidFill>
            <a:srgbClr val="101614"/>
          </a:solidFill>
          <a:latin typeface="Univers Light" panose="020B0503020202020204" pitchFamily="34" charset="0"/>
          <a:ea typeface="+mn-ea"/>
          <a:cs typeface="+mn-cs"/>
        </a:defRPr>
      </a:lvl3pPr>
      <a:lvl4pPr marL="1201738" indent="-171450" algn="l" defTabSz="914400" rtl="0" eaLnBrk="1" latinLnBrk="0" hangingPunct="1">
        <a:lnSpc>
          <a:spcPct val="90000"/>
        </a:lnSpc>
        <a:spcBef>
          <a:spcPts val="500"/>
        </a:spcBef>
        <a:buClr>
          <a:srgbClr val="101614"/>
        </a:buClr>
        <a:buSzPct val="80000"/>
        <a:buFont typeface="System Font Regular"/>
        <a:buChar char="-"/>
        <a:tabLst/>
        <a:defRPr lang="en-US" sz="1600" b="0" i="0" kern="1200" smtClean="0">
          <a:solidFill>
            <a:srgbClr val="101614"/>
          </a:solidFill>
          <a:latin typeface="Univers Light" panose="020B0503020202020204" pitchFamily="34" charset="0"/>
          <a:ea typeface="+mn-ea"/>
          <a:cs typeface="+mn-cs"/>
        </a:defRPr>
      </a:lvl4pPr>
      <a:lvl5pPr marL="1552575" indent="-169863" algn="l" defTabSz="914400" rtl="0" eaLnBrk="1" latinLnBrk="0" hangingPunct="1">
        <a:lnSpc>
          <a:spcPct val="90000"/>
        </a:lnSpc>
        <a:spcBef>
          <a:spcPts val="500"/>
        </a:spcBef>
        <a:buClr>
          <a:srgbClr val="101614"/>
        </a:buClr>
        <a:buSzPct val="80000"/>
        <a:buFont typeface="Wingdings" pitchFamily="2" charset="2"/>
        <a:buChar char="§"/>
        <a:tabLst/>
        <a:defRPr lang="en-US" sz="1400" b="0" i="0" kern="1200">
          <a:solidFill>
            <a:srgbClr val="101614"/>
          </a:solidFill>
          <a:latin typeface="Univers Ligh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2">
          <p15:clr>
            <a:srgbClr val="F26B43"/>
          </p15:clr>
        </p15:guide>
        <p15:guide id="9" pos="7464">
          <p15:clr>
            <a:srgbClr val="F26B43"/>
          </p15:clr>
        </p15:guide>
        <p15:guide id="14" orient="horz" pos="4128">
          <p15:clr>
            <a:srgbClr val="F26B43"/>
          </p15:clr>
        </p15:guide>
        <p15:guide id="15" orient="horz" pos="360">
          <p15:clr>
            <a:srgbClr val="F26B43"/>
          </p15:clr>
        </p15:guide>
        <p15:guide id="17" orient="horz" pos="129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346E4A"/>
        </a:soli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E22E193E-290D-AC6E-25EF-7A72A210CEC7}"/>
              </a:ext>
            </a:extLst>
          </p:cNvPr>
          <p:cNvGraphicFramePr>
            <a:graphicFrameLocks noChangeAspect="1"/>
          </p:cNvGraphicFramePr>
          <p:nvPr userDrawn="1">
            <p:custDataLst>
              <p:tags r:id="rId5"/>
            </p:custDataLst>
            <p:extLst>
              <p:ext uri="{D42A27DB-BD31-4B8C-83A1-F6EECF244321}">
                <p14:modId xmlns:p14="http://schemas.microsoft.com/office/powerpoint/2010/main" val="185948768"/>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6" imgW="7772400" imgH="10058400" progId="TCLayout.ActiveDocument.1">
                  <p:embed/>
                </p:oleObj>
              </mc:Choice>
              <mc:Fallback>
                <p:oleObj name="think-cell Slide" r:id="rId6" imgW="7772400" imgH="10058400" progId="TCLayout.ActiveDocument.1">
                  <p:embed/>
                  <p:pic>
                    <p:nvPicPr>
                      <p:cNvPr id="4" name="think-cell data - do not delete" hidden="1">
                        <a:extLst>
                          <a:ext uri="{FF2B5EF4-FFF2-40B4-BE49-F238E27FC236}">
                            <a16:creationId xmlns:a16="http://schemas.microsoft.com/office/drawing/2014/main" id="{E22E193E-290D-AC6E-25EF-7A72A210CEC7}"/>
                          </a:ext>
                        </a:extLst>
                      </p:cNvPr>
                      <p:cNvPicPr/>
                      <p:nvPr/>
                    </p:nvPicPr>
                    <p:blipFill>
                      <a:blip r:embed="rId7"/>
                      <a:stretch>
                        <a:fillRect/>
                      </a:stretch>
                    </p:blipFill>
                    <p:spPr>
                      <a:xfrm>
                        <a:off x="1588" y="1588"/>
                        <a:ext cx="1227" cy="1588"/>
                      </a:xfrm>
                      <a:prstGeom prst="rect">
                        <a:avLst/>
                      </a:prstGeom>
                    </p:spPr>
                  </p:pic>
                </p:oleObj>
              </mc:Fallback>
            </mc:AlternateContent>
          </a:graphicData>
        </a:graphic>
      </p:graphicFrame>
      <p:sp>
        <p:nvSpPr>
          <p:cNvPr id="17" name="Shape">
            <a:extLst>
              <a:ext uri="{FF2B5EF4-FFF2-40B4-BE49-F238E27FC236}">
                <a16:creationId xmlns:a16="http://schemas.microsoft.com/office/drawing/2014/main" id="{6AB9E8F0-68B3-2DA8-514B-57D4C8862743}"/>
              </a:ext>
            </a:extLst>
          </p:cNvPr>
          <p:cNvSpPr/>
          <p:nvPr userDrawn="1"/>
        </p:nvSpPr>
        <p:spPr>
          <a:xfrm>
            <a:off x="0" y="6540785"/>
            <a:ext cx="12187238" cy="31721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65"/>
                </a:lnTo>
                <a:lnTo>
                  <a:pt x="1959" y="21565"/>
                </a:lnTo>
                <a:lnTo>
                  <a:pt x="3203" y="21565"/>
                </a:lnTo>
                <a:lnTo>
                  <a:pt x="4449" y="21565"/>
                </a:lnTo>
                <a:lnTo>
                  <a:pt x="5690" y="21565"/>
                </a:lnTo>
                <a:lnTo>
                  <a:pt x="5690" y="21600"/>
                </a:lnTo>
                <a:lnTo>
                  <a:pt x="6937" y="21600"/>
                </a:lnTo>
                <a:lnTo>
                  <a:pt x="6942" y="21600"/>
                </a:lnTo>
                <a:lnTo>
                  <a:pt x="8188" y="21600"/>
                </a:lnTo>
                <a:lnTo>
                  <a:pt x="9434" y="21600"/>
                </a:lnTo>
                <a:lnTo>
                  <a:pt x="9439" y="21600"/>
                </a:lnTo>
                <a:lnTo>
                  <a:pt x="10681" y="21600"/>
                </a:lnTo>
                <a:lnTo>
                  <a:pt x="10691" y="21600"/>
                </a:lnTo>
                <a:lnTo>
                  <a:pt x="11927" y="21600"/>
                </a:lnTo>
                <a:lnTo>
                  <a:pt x="11942" y="21600"/>
                </a:lnTo>
                <a:lnTo>
                  <a:pt x="13173" y="21600"/>
                </a:lnTo>
                <a:lnTo>
                  <a:pt x="13193" y="21600"/>
                </a:lnTo>
                <a:lnTo>
                  <a:pt x="15343" y="21600"/>
                </a:lnTo>
                <a:lnTo>
                  <a:pt x="16594" y="21600"/>
                </a:lnTo>
                <a:lnTo>
                  <a:pt x="17846" y="21600"/>
                </a:lnTo>
                <a:lnTo>
                  <a:pt x="19097" y="21600"/>
                </a:lnTo>
                <a:lnTo>
                  <a:pt x="20349" y="21600"/>
                </a:lnTo>
                <a:lnTo>
                  <a:pt x="21600" y="21600"/>
                </a:lnTo>
                <a:lnTo>
                  <a:pt x="21600" y="0"/>
                </a:lnTo>
                <a:lnTo>
                  <a:pt x="20349" y="0"/>
                </a:lnTo>
                <a:lnTo>
                  <a:pt x="19097" y="0"/>
                </a:lnTo>
                <a:lnTo>
                  <a:pt x="17846" y="0"/>
                </a:lnTo>
                <a:lnTo>
                  <a:pt x="16594" y="0"/>
                </a:lnTo>
                <a:lnTo>
                  <a:pt x="15343" y="0"/>
                </a:lnTo>
                <a:lnTo>
                  <a:pt x="13193" y="0"/>
                </a:lnTo>
                <a:lnTo>
                  <a:pt x="11942" y="0"/>
                </a:lnTo>
                <a:lnTo>
                  <a:pt x="10691" y="0"/>
                </a:lnTo>
                <a:lnTo>
                  <a:pt x="9439" y="0"/>
                </a:lnTo>
                <a:lnTo>
                  <a:pt x="8188" y="0"/>
                </a:lnTo>
                <a:lnTo>
                  <a:pt x="6942" y="0"/>
                </a:lnTo>
                <a:lnTo>
                  <a:pt x="5695" y="0"/>
                </a:lnTo>
                <a:lnTo>
                  <a:pt x="5690" y="0"/>
                </a:lnTo>
                <a:lnTo>
                  <a:pt x="4449" y="0"/>
                </a:lnTo>
                <a:lnTo>
                  <a:pt x="3203" y="0"/>
                </a:lnTo>
                <a:lnTo>
                  <a:pt x="1959" y="0"/>
                </a:lnTo>
                <a:lnTo>
                  <a:pt x="0" y="0"/>
                </a:lnTo>
                <a:close/>
              </a:path>
            </a:pathLst>
          </a:custGeom>
          <a:solidFill>
            <a:srgbClr val="000000">
              <a:alpha val="9339"/>
            </a:srgbClr>
          </a:solidFill>
          <a:ln w="12700">
            <a:miter lim="400000"/>
          </a:ln>
        </p:spPr>
        <p:txBody>
          <a:bodyPr lIns="0" tIns="0" rIns="0" bIns="0" anchor="ctr"/>
          <a:lstStyle/>
          <a:p>
            <a:pPr defTabSz="228475"/>
            <a:endParaRPr sz="600">
              <a:solidFill>
                <a:prstClr val="black"/>
              </a:solidFill>
              <a:latin typeface="Univers Light" panose="020B0403020202020204" pitchFamily="34" charset="0"/>
            </a:endParaRPr>
          </a:p>
        </p:txBody>
      </p:sp>
      <p:sp>
        <p:nvSpPr>
          <p:cNvPr id="18" name="Line">
            <a:extLst>
              <a:ext uri="{FF2B5EF4-FFF2-40B4-BE49-F238E27FC236}">
                <a16:creationId xmlns:a16="http://schemas.microsoft.com/office/drawing/2014/main" id="{BB85C95D-E555-2384-539D-9847851B77D6}"/>
              </a:ext>
            </a:extLst>
          </p:cNvPr>
          <p:cNvSpPr/>
          <p:nvPr userDrawn="1"/>
        </p:nvSpPr>
        <p:spPr>
          <a:xfrm flipV="1">
            <a:off x="11446329" y="6638556"/>
            <a:ext cx="0" cy="121675"/>
          </a:xfrm>
          <a:prstGeom prst="line">
            <a:avLst/>
          </a:prstGeom>
          <a:ln w="25400">
            <a:solidFill>
              <a:srgbClr val="7F7F7F">
                <a:alpha val="30643"/>
              </a:srgbClr>
            </a:solidFill>
            <a:miter lim="400000"/>
          </a:ln>
        </p:spPr>
        <p:txBody>
          <a:bodyPr lIns="25390" tIns="25390" rIns="25390" bIns="25390" anchor="ctr"/>
          <a:lstStyle/>
          <a:p>
            <a:pPr defTabSz="228475">
              <a:defRPr sz="4000">
                <a:solidFill>
                  <a:srgbClr val="FFFFFF"/>
                </a:solidFill>
                <a:effectLst>
                  <a:outerShdw blurRad="38100" dist="12700" dir="5400000" rotWithShape="0">
                    <a:srgbClr val="000000">
                      <a:alpha val="50000"/>
                    </a:srgbClr>
                  </a:outerShdw>
                </a:effectLst>
              </a:defRPr>
            </a:pPr>
            <a:endParaRPr sz="1999">
              <a:solidFill>
                <a:srgbClr val="FFFFFF"/>
              </a:solidFill>
              <a:effectLst>
                <a:outerShdw blurRad="38100" dist="12700" dir="5400000" rotWithShape="0">
                  <a:srgbClr val="000000">
                    <a:alpha val="50000"/>
                  </a:srgbClr>
                </a:outerShdw>
              </a:effectLst>
              <a:latin typeface="Univers Light" panose="020B0403020202020204" pitchFamily="34" charset="0"/>
            </a:endParaRPr>
          </a:p>
        </p:txBody>
      </p:sp>
      <p:sp>
        <p:nvSpPr>
          <p:cNvPr id="2" name="Shape">
            <a:extLst>
              <a:ext uri="{FF2B5EF4-FFF2-40B4-BE49-F238E27FC236}">
                <a16:creationId xmlns:a16="http://schemas.microsoft.com/office/drawing/2014/main" id="{D40C29B4-193F-3BE6-2F67-7E9E40628A56}"/>
              </a:ext>
            </a:extLst>
          </p:cNvPr>
          <p:cNvSpPr/>
          <p:nvPr userDrawn="1"/>
        </p:nvSpPr>
        <p:spPr>
          <a:xfrm>
            <a:off x="10407192" y="6618423"/>
            <a:ext cx="880747" cy="155544"/>
          </a:xfrm>
          <a:custGeom>
            <a:avLst/>
            <a:gdLst/>
            <a:ahLst/>
            <a:cxnLst>
              <a:cxn ang="0">
                <a:pos x="wd2" y="hd2"/>
              </a:cxn>
              <a:cxn ang="5400000">
                <a:pos x="wd2" y="hd2"/>
              </a:cxn>
              <a:cxn ang="10800000">
                <a:pos x="wd2" y="hd2"/>
              </a:cxn>
              <a:cxn ang="16200000">
                <a:pos x="wd2" y="hd2"/>
              </a:cxn>
            </a:cxnLst>
            <a:rect l="0" t="0" r="r" b="b"/>
            <a:pathLst>
              <a:path w="21600" h="21600" extrusionOk="0">
                <a:moveTo>
                  <a:pt x="10009" y="0"/>
                </a:moveTo>
                <a:cubicBezTo>
                  <a:pt x="10009" y="99"/>
                  <a:pt x="10007" y="892"/>
                  <a:pt x="10001" y="1487"/>
                </a:cubicBezTo>
                <a:cubicBezTo>
                  <a:pt x="9996" y="2086"/>
                  <a:pt x="9988" y="2589"/>
                  <a:pt x="9977" y="2990"/>
                </a:cubicBezTo>
                <a:cubicBezTo>
                  <a:pt x="9963" y="3718"/>
                  <a:pt x="9935" y="4199"/>
                  <a:pt x="9894" y="4430"/>
                </a:cubicBezTo>
                <a:cubicBezTo>
                  <a:pt x="9852" y="4665"/>
                  <a:pt x="9770" y="4801"/>
                  <a:pt x="9645" y="4839"/>
                </a:cubicBezTo>
                <a:cubicBezTo>
                  <a:pt x="9595" y="4862"/>
                  <a:pt x="9522" y="4876"/>
                  <a:pt x="9426" y="4884"/>
                </a:cubicBezTo>
                <a:cubicBezTo>
                  <a:pt x="9371" y="4891"/>
                  <a:pt x="9384" y="4896"/>
                  <a:pt x="9344" y="4896"/>
                </a:cubicBezTo>
                <a:lnTo>
                  <a:pt x="9344" y="6855"/>
                </a:lnTo>
                <a:lnTo>
                  <a:pt x="9940" y="6855"/>
                </a:lnTo>
                <a:lnTo>
                  <a:pt x="9940" y="9573"/>
                </a:lnTo>
                <a:lnTo>
                  <a:pt x="9940" y="9573"/>
                </a:lnTo>
                <a:lnTo>
                  <a:pt x="9940" y="17585"/>
                </a:lnTo>
                <a:cubicBezTo>
                  <a:pt x="9940" y="19936"/>
                  <a:pt x="10178" y="21278"/>
                  <a:pt x="10593" y="21278"/>
                </a:cubicBezTo>
                <a:lnTo>
                  <a:pt x="11307" y="21278"/>
                </a:lnTo>
                <a:lnTo>
                  <a:pt x="11307" y="19061"/>
                </a:lnTo>
                <a:lnTo>
                  <a:pt x="10806" y="19044"/>
                </a:lnTo>
                <a:cubicBezTo>
                  <a:pt x="10610" y="19044"/>
                  <a:pt x="10539" y="18642"/>
                  <a:pt x="10539" y="17531"/>
                </a:cubicBezTo>
                <a:lnTo>
                  <a:pt x="10539" y="6855"/>
                </a:lnTo>
                <a:lnTo>
                  <a:pt x="11307" y="6855"/>
                </a:lnTo>
                <a:lnTo>
                  <a:pt x="11307" y="4463"/>
                </a:lnTo>
                <a:lnTo>
                  <a:pt x="10539" y="4463"/>
                </a:lnTo>
                <a:lnTo>
                  <a:pt x="10539" y="0"/>
                </a:lnTo>
                <a:lnTo>
                  <a:pt x="10009" y="0"/>
                </a:lnTo>
                <a:close/>
                <a:moveTo>
                  <a:pt x="20302" y="0"/>
                </a:moveTo>
                <a:cubicBezTo>
                  <a:pt x="20302" y="99"/>
                  <a:pt x="20299" y="892"/>
                  <a:pt x="20294" y="1487"/>
                </a:cubicBezTo>
                <a:cubicBezTo>
                  <a:pt x="20289" y="2086"/>
                  <a:pt x="20281" y="2589"/>
                  <a:pt x="20270" y="2990"/>
                </a:cubicBezTo>
                <a:cubicBezTo>
                  <a:pt x="20255" y="3718"/>
                  <a:pt x="20228" y="4199"/>
                  <a:pt x="20187" y="4430"/>
                </a:cubicBezTo>
                <a:cubicBezTo>
                  <a:pt x="20146" y="4665"/>
                  <a:pt x="20063" y="4801"/>
                  <a:pt x="19938" y="4839"/>
                </a:cubicBezTo>
                <a:cubicBezTo>
                  <a:pt x="19888" y="4862"/>
                  <a:pt x="19815" y="4876"/>
                  <a:pt x="19719" y="4884"/>
                </a:cubicBezTo>
                <a:cubicBezTo>
                  <a:pt x="19664" y="4891"/>
                  <a:pt x="19677" y="4896"/>
                  <a:pt x="19638" y="4896"/>
                </a:cubicBezTo>
                <a:lnTo>
                  <a:pt x="19638" y="6855"/>
                </a:lnTo>
                <a:lnTo>
                  <a:pt x="20233" y="6855"/>
                </a:lnTo>
                <a:lnTo>
                  <a:pt x="20233" y="9573"/>
                </a:lnTo>
                <a:lnTo>
                  <a:pt x="20233" y="9573"/>
                </a:lnTo>
                <a:lnTo>
                  <a:pt x="20233" y="17585"/>
                </a:lnTo>
                <a:cubicBezTo>
                  <a:pt x="20233" y="19936"/>
                  <a:pt x="20471" y="21278"/>
                  <a:pt x="20886" y="21278"/>
                </a:cubicBezTo>
                <a:lnTo>
                  <a:pt x="21600" y="21278"/>
                </a:lnTo>
                <a:lnTo>
                  <a:pt x="21600" y="19061"/>
                </a:lnTo>
                <a:lnTo>
                  <a:pt x="21099" y="19044"/>
                </a:lnTo>
                <a:cubicBezTo>
                  <a:pt x="20903" y="19044"/>
                  <a:pt x="20832" y="18642"/>
                  <a:pt x="20832" y="17531"/>
                </a:cubicBezTo>
                <a:lnTo>
                  <a:pt x="20832" y="6855"/>
                </a:lnTo>
                <a:lnTo>
                  <a:pt x="21600" y="6855"/>
                </a:lnTo>
                <a:lnTo>
                  <a:pt x="21600" y="4463"/>
                </a:lnTo>
                <a:lnTo>
                  <a:pt x="20832" y="4463"/>
                </a:lnTo>
                <a:lnTo>
                  <a:pt x="20832" y="0"/>
                </a:lnTo>
                <a:lnTo>
                  <a:pt x="20302" y="0"/>
                </a:lnTo>
                <a:close/>
                <a:moveTo>
                  <a:pt x="1492" y="4127"/>
                </a:moveTo>
                <a:cubicBezTo>
                  <a:pt x="668" y="4127"/>
                  <a:pt x="0" y="7722"/>
                  <a:pt x="0" y="12864"/>
                </a:cubicBezTo>
                <a:cubicBezTo>
                  <a:pt x="0" y="18005"/>
                  <a:pt x="668" y="21600"/>
                  <a:pt x="1492" y="21600"/>
                </a:cubicBezTo>
                <a:cubicBezTo>
                  <a:pt x="2326" y="21600"/>
                  <a:pt x="2981" y="18005"/>
                  <a:pt x="2981" y="12864"/>
                </a:cubicBezTo>
                <a:cubicBezTo>
                  <a:pt x="2981" y="7722"/>
                  <a:pt x="2320" y="4127"/>
                  <a:pt x="1492" y="4127"/>
                </a:cubicBezTo>
                <a:close/>
                <a:moveTo>
                  <a:pt x="5029" y="4127"/>
                </a:moveTo>
                <a:cubicBezTo>
                  <a:pt x="4441" y="4127"/>
                  <a:pt x="4082" y="6042"/>
                  <a:pt x="3914" y="9671"/>
                </a:cubicBezTo>
                <a:lnTo>
                  <a:pt x="3914" y="4463"/>
                </a:lnTo>
                <a:lnTo>
                  <a:pt x="3354" y="4463"/>
                </a:lnTo>
                <a:lnTo>
                  <a:pt x="3354" y="21278"/>
                </a:lnTo>
                <a:lnTo>
                  <a:pt x="3969" y="21278"/>
                </a:lnTo>
                <a:lnTo>
                  <a:pt x="3969" y="11637"/>
                </a:lnTo>
                <a:cubicBezTo>
                  <a:pt x="3969" y="9722"/>
                  <a:pt x="4194" y="7017"/>
                  <a:pt x="4740" y="7017"/>
                </a:cubicBezTo>
                <a:cubicBezTo>
                  <a:pt x="5151" y="7017"/>
                  <a:pt x="5359" y="8780"/>
                  <a:pt x="5359" y="11015"/>
                </a:cubicBezTo>
                <a:lnTo>
                  <a:pt x="5359" y="21278"/>
                </a:lnTo>
                <a:lnTo>
                  <a:pt x="5974" y="21278"/>
                </a:lnTo>
                <a:lnTo>
                  <a:pt x="5974" y="9739"/>
                </a:lnTo>
                <a:cubicBezTo>
                  <a:pt x="5974" y="5993"/>
                  <a:pt x="5559" y="4127"/>
                  <a:pt x="5029" y="4127"/>
                </a:cubicBezTo>
                <a:close/>
                <a:moveTo>
                  <a:pt x="7817" y="4127"/>
                </a:moveTo>
                <a:cubicBezTo>
                  <a:pt x="6966" y="4127"/>
                  <a:pt x="6364" y="7654"/>
                  <a:pt x="6364" y="12998"/>
                </a:cubicBezTo>
                <a:cubicBezTo>
                  <a:pt x="6364" y="17854"/>
                  <a:pt x="6868" y="21600"/>
                  <a:pt x="7835" y="21600"/>
                </a:cubicBezTo>
                <a:cubicBezTo>
                  <a:pt x="8752" y="21600"/>
                  <a:pt x="9182" y="18234"/>
                  <a:pt x="9208" y="15227"/>
                </a:cubicBezTo>
                <a:lnTo>
                  <a:pt x="8580" y="15227"/>
                </a:lnTo>
                <a:cubicBezTo>
                  <a:pt x="8535" y="17646"/>
                  <a:pt x="8360" y="19131"/>
                  <a:pt x="7841" y="19131"/>
                </a:cubicBezTo>
                <a:cubicBezTo>
                  <a:pt x="7322" y="19131"/>
                  <a:pt x="7049" y="16846"/>
                  <a:pt x="7049" y="13066"/>
                </a:cubicBezTo>
                <a:lnTo>
                  <a:pt x="7049" y="12763"/>
                </a:lnTo>
                <a:lnTo>
                  <a:pt x="9226" y="12763"/>
                </a:lnTo>
                <a:cubicBezTo>
                  <a:pt x="9208" y="7453"/>
                  <a:pt x="8731" y="4127"/>
                  <a:pt x="7817" y="4127"/>
                </a:cubicBezTo>
                <a:close/>
                <a:moveTo>
                  <a:pt x="18199" y="4137"/>
                </a:moveTo>
                <a:cubicBezTo>
                  <a:pt x="17553" y="4137"/>
                  <a:pt x="17102" y="5916"/>
                  <a:pt x="17102" y="9039"/>
                </a:cubicBezTo>
                <a:cubicBezTo>
                  <a:pt x="17102" y="15321"/>
                  <a:pt x="18863" y="12568"/>
                  <a:pt x="18863" y="16660"/>
                </a:cubicBezTo>
                <a:cubicBezTo>
                  <a:pt x="18863" y="18039"/>
                  <a:pt x="18632" y="18913"/>
                  <a:pt x="18282" y="18913"/>
                </a:cubicBezTo>
                <a:cubicBezTo>
                  <a:pt x="17888" y="18913"/>
                  <a:pt x="17655" y="17948"/>
                  <a:pt x="17613" y="16470"/>
                </a:cubicBezTo>
                <a:lnTo>
                  <a:pt x="17003" y="16470"/>
                </a:lnTo>
                <a:cubicBezTo>
                  <a:pt x="17039" y="19560"/>
                  <a:pt x="17537" y="21600"/>
                  <a:pt x="18282" y="21600"/>
                </a:cubicBezTo>
                <a:cubicBezTo>
                  <a:pt x="18946" y="21600"/>
                  <a:pt x="19444" y="19818"/>
                  <a:pt x="19444" y="16493"/>
                </a:cubicBezTo>
                <a:cubicBezTo>
                  <a:pt x="19444" y="10213"/>
                  <a:pt x="17683" y="12936"/>
                  <a:pt x="17683" y="8870"/>
                </a:cubicBezTo>
                <a:cubicBezTo>
                  <a:pt x="17683" y="7631"/>
                  <a:pt x="17891" y="6822"/>
                  <a:pt x="18199" y="6822"/>
                </a:cubicBezTo>
                <a:cubicBezTo>
                  <a:pt x="18561" y="6822"/>
                  <a:pt x="18760" y="7727"/>
                  <a:pt x="18784" y="9171"/>
                </a:cubicBezTo>
                <a:lnTo>
                  <a:pt x="19390" y="9171"/>
                </a:lnTo>
                <a:cubicBezTo>
                  <a:pt x="19378" y="6184"/>
                  <a:pt x="18934" y="4137"/>
                  <a:pt x="18199" y="4137"/>
                </a:cubicBezTo>
                <a:close/>
                <a:moveTo>
                  <a:pt x="11815" y="4461"/>
                </a:moveTo>
                <a:lnTo>
                  <a:pt x="11815" y="21276"/>
                </a:lnTo>
                <a:lnTo>
                  <a:pt x="12426" y="21276"/>
                </a:lnTo>
                <a:lnTo>
                  <a:pt x="12426" y="13672"/>
                </a:lnTo>
                <a:cubicBezTo>
                  <a:pt x="12426" y="13086"/>
                  <a:pt x="12433" y="12500"/>
                  <a:pt x="12451" y="11922"/>
                </a:cubicBezTo>
                <a:cubicBezTo>
                  <a:pt x="12541" y="8873"/>
                  <a:pt x="12819" y="7815"/>
                  <a:pt x="13253" y="7815"/>
                </a:cubicBezTo>
                <a:cubicBezTo>
                  <a:pt x="13325" y="7815"/>
                  <a:pt x="13405" y="7850"/>
                  <a:pt x="13611" y="7916"/>
                </a:cubicBezTo>
                <a:lnTo>
                  <a:pt x="13611" y="7519"/>
                </a:lnTo>
                <a:lnTo>
                  <a:pt x="13611" y="4463"/>
                </a:lnTo>
                <a:lnTo>
                  <a:pt x="13188" y="4463"/>
                </a:lnTo>
                <a:cubicBezTo>
                  <a:pt x="12921" y="4463"/>
                  <a:pt x="12698" y="5361"/>
                  <a:pt x="12580" y="6714"/>
                </a:cubicBezTo>
                <a:lnTo>
                  <a:pt x="12580" y="6716"/>
                </a:lnTo>
                <a:cubicBezTo>
                  <a:pt x="12488" y="7619"/>
                  <a:pt x="12377" y="9663"/>
                  <a:pt x="12373" y="9737"/>
                </a:cubicBezTo>
                <a:lnTo>
                  <a:pt x="12373" y="4461"/>
                </a:lnTo>
                <a:lnTo>
                  <a:pt x="11815" y="4461"/>
                </a:lnTo>
                <a:close/>
                <a:moveTo>
                  <a:pt x="14008" y="4463"/>
                </a:moveTo>
                <a:lnTo>
                  <a:pt x="14008" y="15988"/>
                </a:lnTo>
                <a:cubicBezTo>
                  <a:pt x="14008" y="19735"/>
                  <a:pt x="14411" y="21600"/>
                  <a:pt x="14927" y="21600"/>
                </a:cubicBezTo>
                <a:cubicBezTo>
                  <a:pt x="15500" y="21600"/>
                  <a:pt x="15850" y="19685"/>
                  <a:pt x="15986" y="16056"/>
                </a:cubicBezTo>
                <a:lnTo>
                  <a:pt x="15986" y="21278"/>
                </a:lnTo>
                <a:lnTo>
                  <a:pt x="16571" y="21278"/>
                </a:lnTo>
                <a:lnTo>
                  <a:pt x="16571" y="4463"/>
                </a:lnTo>
                <a:lnTo>
                  <a:pt x="15960" y="4463"/>
                </a:lnTo>
                <a:lnTo>
                  <a:pt x="15960" y="14090"/>
                </a:lnTo>
                <a:cubicBezTo>
                  <a:pt x="15960" y="16005"/>
                  <a:pt x="15740" y="18711"/>
                  <a:pt x="15209" y="18711"/>
                </a:cubicBezTo>
                <a:cubicBezTo>
                  <a:pt x="14809" y="18711"/>
                  <a:pt x="14619" y="16947"/>
                  <a:pt x="14619" y="14712"/>
                </a:cubicBezTo>
                <a:lnTo>
                  <a:pt x="14619" y="4463"/>
                </a:lnTo>
                <a:lnTo>
                  <a:pt x="14008" y="4463"/>
                </a:lnTo>
                <a:close/>
                <a:moveTo>
                  <a:pt x="1498" y="6411"/>
                </a:moveTo>
                <a:cubicBezTo>
                  <a:pt x="1993" y="6411"/>
                  <a:pt x="2299" y="8596"/>
                  <a:pt x="2299" y="12864"/>
                </a:cubicBezTo>
                <a:cubicBezTo>
                  <a:pt x="2299" y="16846"/>
                  <a:pt x="1993" y="19281"/>
                  <a:pt x="1498" y="19281"/>
                </a:cubicBezTo>
                <a:cubicBezTo>
                  <a:pt x="1006" y="19281"/>
                  <a:pt x="682" y="16846"/>
                  <a:pt x="682" y="12864"/>
                </a:cubicBezTo>
                <a:cubicBezTo>
                  <a:pt x="682" y="8596"/>
                  <a:pt x="1006" y="6411"/>
                  <a:pt x="1498" y="6411"/>
                </a:cubicBezTo>
                <a:close/>
                <a:moveTo>
                  <a:pt x="7823" y="6596"/>
                </a:moveTo>
                <a:cubicBezTo>
                  <a:pt x="8313" y="6596"/>
                  <a:pt x="8530" y="8704"/>
                  <a:pt x="8549" y="10926"/>
                </a:cubicBezTo>
                <a:lnTo>
                  <a:pt x="7078" y="10926"/>
                </a:lnTo>
                <a:cubicBezTo>
                  <a:pt x="7154" y="8079"/>
                  <a:pt x="7412" y="6596"/>
                  <a:pt x="7823" y="6596"/>
                </a:cubicBezTo>
                <a:close/>
              </a:path>
            </a:pathLst>
          </a:custGeom>
          <a:solidFill>
            <a:schemeClr val="bg1"/>
          </a:solidFill>
          <a:ln w="12700">
            <a:miter lim="400000"/>
          </a:ln>
        </p:spPr>
        <p:txBody>
          <a:bodyPr lIns="0" tIns="0" rIns="0" bIns="0" anchor="ctr"/>
          <a:lstStyle/>
          <a:p>
            <a:pPr algn="l" defTabSz="228509">
              <a:defRPr sz="1200"/>
            </a:pPr>
            <a:endParaRPr sz="600">
              <a:latin typeface="Univers Light" panose="020B0403020202020204" pitchFamily="34" charset="0"/>
            </a:endParaRPr>
          </a:p>
        </p:txBody>
      </p:sp>
      <p:sp>
        <p:nvSpPr>
          <p:cNvPr id="3" name="© 2022 OneTrust, LLC. All Rights Reserved.">
            <a:extLst>
              <a:ext uri="{FF2B5EF4-FFF2-40B4-BE49-F238E27FC236}">
                <a16:creationId xmlns:a16="http://schemas.microsoft.com/office/drawing/2014/main" id="{D82753B8-A932-AC09-41AF-CF0FF6A6AB51}"/>
              </a:ext>
            </a:extLst>
          </p:cNvPr>
          <p:cNvSpPr txBox="1"/>
          <p:nvPr userDrawn="1"/>
        </p:nvSpPr>
        <p:spPr>
          <a:xfrm>
            <a:off x="323141" y="6589118"/>
            <a:ext cx="3169804" cy="2205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390" tIns="25390" rIns="25390" bIns="25390" anchor="ctr">
            <a:spAutoFit/>
          </a:bodyPr>
          <a:lstStyle>
            <a:lvl1pPr algn="l" defTabSz="457200">
              <a:defRPr sz="2200">
                <a:solidFill>
                  <a:srgbClr val="7F7F7F"/>
                </a:solidFill>
                <a:latin typeface="Univers Light"/>
                <a:ea typeface="Univers Light"/>
                <a:cs typeface="Univers Light"/>
                <a:sym typeface="Univers Light"/>
              </a:defRPr>
            </a:lvl1pPr>
          </a:lstStyle>
          <a:p>
            <a:pPr marL="0" marR="0" lvl="0" indent="0" algn="l" defTabSz="457200" eaLnBrk="1" fontAlgn="auto" latinLnBrk="0" hangingPunct="1">
              <a:lnSpc>
                <a:spcPct val="100000"/>
              </a:lnSpc>
              <a:spcBef>
                <a:spcPts val="0"/>
              </a:spcBef>
              <a:spcAft>
                <a:spcPts val="0"/>
              </a:spcAft>
              <a:buClrTx/>
              <a:buSzTx/>
              <a:buFontTx/>
              <a:buNone/>
              <a:tabLst/>
              <a:defRPr/>
            </a:pPr>
            <a:r>
              <a:rPr kumimoji="0" sz="1100" b="0" i="0" u="none" strike="noStrike" kern="0" cap="none" spc="0" normalizeH="0" baseline="0" noProof="0">
                <a:ln>
                  <a:noFill/>
                </a:ln>
                <a:solidFill>
                  <a:schemeClr val="bg1"/>
                </a:solidFill>
                <a:effectLst/>
                <a:uLnTx/>
                <a:uFillTx/>
                <a:latin typeface="Univers Light"/>
                <a:sym typeface="Univers Light"/>
              </a:rPr>
              <a:t>© </a:t>
            </a:r>
            <a:r>
              <a:rPr kumimoji="0" lang="en-US" sz="1100" b="0" i="0" u="none" strike="noStrike" kern="0" cap="none" spc="0" normalizeH="0" baseline="0" noProof="0">
                <a:ln>
                  <a:noFill/>
                </a:ln>
                <a:solidFill>
                  <a:schemeClr val="bg1"/>
                </a:solidFill>
                <a:effectLst/>
                <a:uLnTx/>
                <a:uFillTx/>
                <a:latin typeface="Univers Light"/>
                <a:sym typeface="Univers Light"/>
              </a:rPr>
              <a:t>2024</a:t>
            </a:r>
            <a:r>
              <a:rPr kumimoji="0" sz="1100" b="0" i="0" u="none" strike="noStrike" kern="0" cap="none" spc="0" normalizeH="0" baseline="0" noProof="0">
                <a:ln>
                  <a:noFill/>
                </a:ln>
                <a:solidFill>
                  <a:schemeClr val="bg1"/>
                </a:solidFill>
                <a:effectLst/>
                <a:uLnTx/>
                <a:uFillTx/>
                <a:latin typeface="Univers Light"/>
                <a:sym typeface="Univers Light"/>
              </a:rPr>
              <a:t> OneTrust, LLC</a:t>
            </a:r>
          </a:p>
        </p:txBody>
      </p:sp>
      <p:sp>
        <p:nvSpPr>
          <p:cNvPr id="5" name="TextBox 4">
            <a:extLst>
              <a:ext uri="{FF2B5EF4-FFF2-40B4-BE49-F238E27FC236}">
                <a16:creationId xmlns:a16="http://schemas.microsoft.com/office/drawing/2014/main" id="{A9198E6B-74AD-0BA0-744C-161CC9974361}"/>
              </a:ext>
            </a:extLst>
          </p:cNvPr>
          <p:cNvSpPr txBox="1"/>
          <p:nvPr userDrawn="1"/>
        </p:nvSpPr>
        <p:spPr>
          <a:xfrm>
            <a:off x="11482434" y="6573084"/>
            <a:ext cx="509097" cy="246221"/>
          </a:xfrm>
          <a:prstGeom prst="rect">
            <a:avLst/>
          </a:prstGeom>
          <a:noFill/>
        </p:spPr>
        <p:txBody>
          <a:bodyPr wrap="square" rtlCol="0" anchor="ctr">
            <a:noAutofit/>
          </a:bodyPr>
          <a:lstStyle/>
          <a:p>
            <a:pPr algn="r">
              <a:defRPr/>
            </a:pPr>
            <a:fld id="{511BB37B-1DAA-4640-8D79-39B1F1745DE7}" type="slidenum">
              <a:rPr lang="en-US" sz="1300" smtClean="0">
                <a:solidFill>
                  <a:schemeClr val="bg1"/>
                </a:solidFill>
                <a:latin typeface="Univers Light"/>
                <a:ea typeface="Open Sans Light" panose="020B0306030504020204" pitchFamily="34" charset="0"/>
                <a:cs typeface="Arial" panose="020B0604020202020204" pitchFamily="34" charset="0"/>
              </a:rPr>
              <a:pPr algn="r">
                <a:defRPr/>
              </a:pPr>
              <a:t>‹N°›</a:t>
            </a:fld>
            <a:endParaRPr lang="en-US" sz="1300">
              <a:solidFill>
                <a:schemeClr val="bg1"/>
              </a:solidFill>
              <a:latin typeface="Univers Light"/>
              <a:ea typeface="Open Sans Light" panose="020B0306030504020204" pitchFamily="34" charset="0"/>
              <a:cs typeface="Arial" panose="020B0604020202020204" pitchFamily="34" charset="0"/>
            </a:endParaRPr>
          </a:p>
        </p:txBody>
      </p:sp>
    </p:spTree>
    <p:extLst>
      <p:ext uri="{BB962C8B-B14F-4D97-AF65-F5344CB8AC3E}">
        <p14:creationId xmlns:p14="http://schemas.microsoft.com/office/powerpoint/2010/main" val="2069335054"/>
      </p:ext>
    </p:extLst>
  </p:cSld>
  <p:clrMap bg1="lt1" tx1="dk1" bg2="lt2" tx2="dk2" accent1="accent1" accent2="accent2" accent3="accent3" accent4="accent4" accent5="accent5" accent6="accent6" hlink="hlink" folHlink="folHlink"/>
  <p:sldLayoutIdLst>
    <p:sldLayoutId id="2147484248" r:id="rId1"/>
    <p:sldLayoutId id="2147484249" r:id="rId2"/>
    <p:sldLayoutId id="2147484250" r:id="rId3"/>
  </p:sldLayoutIdLst>
  <p:hf hdr="0" ftr="0" dt="0"/>
  <p:txStyles>
    <p:titleStyle>
      <a:lvl1pPr algn="l" defTabSz="914400" rtl="0" eaLnBrk="1" latinLnBrk="0" hangingPunct="1">
        <a:lnSpc>
          <a:spcPct val="90000"/>
        </a:lnSpc>
        <a:spcBef>
          <a:spcPct val="0"/>
        </a:spcBef>
        <a:buNone/>
        <a:defRPr sz="3200" b="0" i="0" kern="1200">
          <a:solidFill>
            <a:srgbClr val="101614"/>
          </a:solidFill>
          <a:latin typeface="Univers Light" panose="020B0403020202020204" pitchFamily="34" charset="0"/>
          <a:ea typeface="+mj-ea"/>
          <a:cs typeface="+mj-cs"/>
        </a:defRPr>
      </a:lvl1pPr>
    </p:titleStyle>
    <p:bodyStyle>
      <a:lvl1pPr marL="0" indent="0" algn="l" defTabSz="914400" rtl="0" eaLnBrk="1" latinLnBrk="0" hangingPunct="1">
        <a:lnSpc>
          <a:spcPct val="90000"/>
        </a:lnSpc>
        <a:spcBef>
          <a:spcPts val="1000"/>
        </a:spcBef>
        <a:buClr>
          <a:srgbClr val="101614"/>
        </a:buClr>
        <a:buFontTx/>
        <a:buNone/>
        <a:defRPr lang="en-US" sz="2299" b="0" i="0" kern="1200" smtClean="0">
          <a:solidFill>
            <a:srgbClr val="101614"/>
          </a:solidFill>
          <a:latin typeface="Univers Light" panose="020B0503020202020204" pitchFamily="34" charset="0"/>
          <a:ea typeface="+mn-ea"/>
          <a:cs typeface="+mn-cs"/>
        </a:defRPr>
      </a:lvl1pPr>
      <a:lvl2pPr marL="571408" indent="-342900" algn="l" defTabSz="914400" rtl="0" eaLnBrk="1" latinLnBrk="0" hangingPunct="1">
        <a:lnSpc>
          <a:spcPct val="90000"/>
        </a:lnSpc>
        <a:spcBef>
          <a:spcPts val="500"/>
        </a:spcBef>
        <a:buClr>
          <a:srgbClr val="101614"/>
        </a:buClr>
        <a:buFont typeface="Wingdings" pitchFamily="2" charset="2"/>
        <a:buChar char="§"/>
        <a:defRPr lang="en-US" sz="2099" b="0" i="0" kern="1200" smtClean="0">
          <a:solidFill>
            <a:srgbClr val="101614"/>
          </a:solidFill>
          <a:latin typeface="Univers Light" panose="020B0503020202020204" pitchFamily="34" charset="0"/>
          <a:ea typeface="+mn-ea"/>
          <a:cs typeface="+mn-cs"/>
        </a:defRPr>
      </a:lvl2pPr>
      <a:lvl3pPr marL="571408" indent="-342900" algn="l" defTabSz="914400" rtl="0" eaLnBrk="1" latinLnBrk="0" hangingPunct="1">
        <a:lnSpc>
          <a:spcPct val="90000"/>
        </a:lnSpc>
        <a:spcBef>
          <a:spcPts val="500"/>
        </a:spcBef>
        <a:buClr>
          <a:srgbClr val="101614"/>
        </a:buClr>
        <a:buFont typeface="Wingdings" pitchFamily="2" charset="2"/>
        <a:buChar char="§"/>
        <a:defRPr lang="en-US" sz="2099" b="0" i="0" kern="1200" smtClean="0">
          <a:solidFill>
            <a:srgbClr val="101614"/>
          </a:solidFill>
          <a:latin typeface="Univers Light" panose="020B0503020202020204" pitchFamily="34" charset="0"/>
          <a:ea typeface="+mn-ea"/>
          <a:cs typeface="+mn-cs"/>
        </a:defRPr>
      </a:lvl3pPr>
      <a:lvl4pPr marL="571408" indent="-342900" algn="l" defTabSz="914400" rtl="0" eaLnBrk="1" latinLnBrk="0" hangingPunct="1">
        <a:lnSpc>
          <a:spcPct val="90000"/>
        </a:lnSpc>
        <a:spcBef>
          <a:spcPts val="500"/>
        </a:spcBef>
        <a:buClr>
          <a:srgbClr val="101614"/>
        </a:buClr>
        <a:buFont typeface="Wingdings" pitchFamily="2" charset="2"/>
        <a:buChar char="§"/>
        <a:defRPr lang="en-US" sz="2099" b="0" i="0" kern="1200" smtClean="0">
          <a:solidFill>
            <a:srgbClr val="101614"/>
          </a:solidFill>
          <a:latin typeface="Univers Light" panose="020B0503020202020204" pitchFamily="34" charset="0"/>
          <a:ea typeface="+mn-ea"/>
          <a:cs typeface="+mn-cs"/>
        </a:defRPr>
      </a:lvl4pPr>
      <a:lvl5pPr marL="571408" indent="-342900" algn="l" defTabSz="914400" rtl="0" eaLnBrk="1" latinLnBrk="0" hangingPunct="1">
        <a:lnSpc>
          <a:spcPct val="90000"/>
        </a:lnSpc>
        <a:spcBef>
          <a:spcPts val="500"/>
        </a:spcBef>
        <a:buClr>
          <a:srgbClr val="101614"/>
        </a:buClr>
        <a:buFont typeface="Wingdings" pitchFamily="2" charset="2"/>
        <a:buChar char="§"/>
        <a:defRPr lang="en-US" sz="2099" b="0" i="0" kern="1200">
          <a:solidFill>
            <a:srgbClr val="101614"/>
          </a:solidFill>
          <a:latin typeface="Univers Ligh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2">
          <p15:clr>
            <a:srgbClr val="F26B43"/>
          </p15:clr>
        </p15:guide>
        <p15:guide id="9" pos="7464">
          <p15:clr>
            <a:srgbClr val="F26B43"/>
          </p15:clr>
        </p15:guide>
        <p15:guide id="14" orient="horz" pos="4128">
          <p15:clr>
            <a:srgbClr val="F26B43"/>
          </p15:clr>
        </p15:guide>
        <p15:guide id="15" orient="horz" pos="360">
          <p15:clr>
            <a:srgbClr val="F26B43"/>
          </p15:clr>
        </p15:guide>
      </p15:sldGuideLst>
    </p:ext>
  </p:extLst>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9A06D330-C8F5-7E07-1CFD-282EBE3369A7}"/>
              </a:ext>
            </a:extLst>
          </p:cNvPr>
          <p:cNvGraphicFramePr>
            <a:graphicFrameLocks noChangeAspect="1"/>
          </p:cNvGraphicFramePr>
          <p:nvPr userDrawn="1">
            <p:custDataLst>
              <p:tags r:id="rId21"/>
            </p:custDataLst>
            <p:extLst>
              <p:ext uri="{D42A27DB-BD31-4B8C-83A1-F6EECF244321}">
                <p14:modId xmlns:p14="http://schemas.microsoft.com/office/powerpoint/2010/main" val="2840377256"/>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22" imgW="7772400" imgH="10058400" progId="TCLayout.ActiveDocument.1">
                  <p:embed/>
                </p:oleObj>
              </mc:Choice>
              <mc:Fallback>
                <p:oleObj name="think-cell Slide" r:id="rId22" imgW="7772400" imgH="10058400" progId="TCLayout.ActiveDocument.1">
                  <p:embed/>
                  <p:pic>
                    <p:nvPicPr>
                      <p:cNvPr id="6" name="think-cell data - do not delete" hidden="1">
                        <a:extLst>
                          <a:ext uri="{FF2B5EF4-FFF2-40B4-BE49-F238E27FC236}">
                            <a16:creationId xmlns:a16="http://schemas.microsoft.com/office/drawing/2014/main" id="{9A06D330-C8F5-7E07-1CFD-282EBE3369A7}"/>
                          </a:ext>
                        </a:extLst>
                      </p:cNvPr>
                      <p:cNvPicPr/>
                      <p:nvPr/>
                    </p:nvPicPr>
                    <p:blipFill>
                      <a:blip r:embed="rId23"/>
                      <a:stretch>
                        <a:fillRect/>
                      </a:stretch>
                    </p:blipFill>
                    <p:spPr>
                      <a:xfrm>
                        <a:off x="1588" y="1588"/>
                        <a:ext cx="1227" cy="1588"/>
                      </a:xfrm>
                      <a:prstGeom prst="rect">
                        <a:avLst/>
                      </a:prstGeom>
                    </p:spPr>
                  </p:pic>
                </p:oleObj>
              </mc:Fallback>
            </mc:AlternateContent>
          </a:graphicData>
        </a:graphic>
      </p:graphicFrame>
      <p:sp>
        <p:nvSpPr>
          <p:cNvPr id="17" name="Shape">
            <a:extLst>
              <a:ext uri="{FF2B5EF4-FFF2-40B4-BE49-F238E27FC236}">
                <a16:creationId xmlns:a16="http://schemas.microsoft.com/office/drawing/2014/main" id="{6AB9E8F0-68B3-2DA8-514B-57D4C8862743}"/>
              </a:ext>
            </a:extLst>
          </p:cNvPr>
          <p:cNvSpPr/>
          <p:nvPr userDrawn="1"/>
        </p:nvSpPr>
        <p:spPr>
          <a:xfrm>
            <a:off x="-794" y="6540783"/>
            <a:ext cx="12198096" cy="31721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65"/>
                </a:lnTo>
                <a:lnTo>
                  <a:pt x="1959" y="21565"/>
                </a:lnTo>
                <a:lnTo>
                  <a:pt x="3203" y="21565"/>
                </a:lnTo>
                <a:lnTo>
                  <a:pt x="4449" y="21565"/>
                </a:lnTo>
                <a:lnTo>
                  <a:pt x="5690" y="21565"/>
                </a:lnTo>
                <a:lnTo>
                  <a:pt x="5690" y="21600"/>
                </a:lnTo>
                <a:lnTo>
                  <a:pt x="6937" y="21600"/>
                </a:lnTo>
                <a:lnTo>
                  <a:pt x="6942" y="21600"/>
                </a:lnTo>
                <a:lnTo>
                  <a:pt x="8188" y="21600"/>
                </a:lnTo>
                <a:lnTo>
                  <a:pt x="9434" y="21600"/>
                </a:lnTo>
                <a:lnTo>
                  <a:pt x="9439" y="21600"/>
                </a:lnTo>
                <a:lnTo>
                  <a:pt x="10681" y="21600"/>
                </a:lnTo>
                <a:lnTo>
                  <a:pt x="10691" y="21600"/>
                </a:lnTo>
                <a:lnTo>
                  <a:pt x="11927" y="21600"/>
                </a:lnTo>
                <a:lnTo>
                  <a:pt x="11942" y="21600"/>
                </a:lnTo>
                <a:lnTo>
                  <a:pt x="13173" y="21600"/>
                </a:lnTo>
                <a:lnTo>
                  <a:pt x="13193" y="21600"/>
                </a:lnTo>
                <a:lnTo>
                  <a:pt x="15343" y="21600"/>
                </a:lnTo>
                <a:lnTo>
                  <a:pt x="16594" y="21600"/>
                </a:lnTo>
                <a:lnTo>
                  <a:pt x="17846" y="21600"/>
                </a:lnTo>
                <a:lnTo>
                  <a:pt x="19097" y="21600"/>
                </a:lnTo>
                <a:lnTo>
                  <a:pt x="20349" y="21600"/>
                </a:lnTo>
                <a:lnTo>
                  <a:pt x="21600" y="21600"/>
                </a:lnTo>
                <a:lnTo>
                  <a:pt x="21600" y="0"/>
                </a:lnTo>
                <a:lnTo>
                  <a:pt x="20349" y="0"/>
                </a:lnTo>
                <a:lnTo>
                  <a:pt x="19097" y="0"/>
                </a:lnTo>
                <a:lnTo>
                  <a:pt x="17846" y="0"/>
                </a:lnTo>
                <a:lnTo>
                  <a:pt x="16594" y="0"/>
                </a:lnTo>
                <a:lnTo>
                  <a:pt x="15343" y="0"/>
                </a:lnTo>
                <a:lnTo>
                  <a:pt x="13193" y="0"/>
                </a:lnTo>
                <a:lnTo>
                  <a:pt x="11942" y="0"/>
                </a:lnTo>
                <a:lnTo>
                  <a:pt x="10691" y="0"/>
                </a:lnTo>
                <a:lnTo>
                  <a:pt x="9439" y="0"/>
                </a:lnTo>
                <a:lnTo>
                  <a:pt x="8188" y="0"/>
                </a:lnTo>
                <a:lnTo>
                  <a:pt x="6942" y="0"/>
                </a:lnTo>
                <a:lnTo>
                  <a:pt x="5695" y="0"/>
                </a:lnTo>
                <a:lnTo>
                  <a:pt x="5690" y="0"/>
                </a:lnTo>
                <a:lnTo>
                  <a:pt x="4449" y="0"/>
                </a:lnTo>
                <a:lnTo>
                  <a:pt x="3203" y="0"/>
                </a:lnTo>
                <a:lnTo>
                  <a:pt x="1959" y="0"/>
                </a:lnTo>
                <a:lnTo>
                  <a:pt x="0" y="0"/>
                </a:lnTo>
                <a:close/>
              </a:path>
            </a:pathLst>
          </a:custGeom>
          <a:solidFill>
            <a:srgbClr val="000000">
              <a:alpha val="9339"/>
            </a:srgbClr>
          </a:solidFill>
          <a:ln w="12700">
            <a:miter lim="400000"/>
          </a:ln>
        </p:spPr>
        <p:txBody>
          <a:bodyPr lIns="0" tIns="0" rIns="0" bIns="0" anchor="ctr"/>
          <a:lstStyle/>
          <a:p>
            <a:pPr defTabSz="228475"/>
            <a:endParaRPr sz="600">
              <a:solidFill>
                <a:prstClr val="black"/>
              </a:solidFill>
              <a:latin typeface="Univers Light" panose="020B0403020202020204" pitchFamily="34" charset="0"/>
            </a:endParaRPr>
          </a:p>
        </p:txBody>
      </p:sp>
      <p:sp>
        <p:nvSpPr>
          <p:cNvPr id="18" name="Line">
            <a:extLst>
              <a:ext uri="{FF2B5EF4-FFF2-40B4-BE49-F238E27FC236}">
                <a16:creationId xmlns:a16="http://schemas.microsoft.com/office/drawing/2014/main" id="{BB85C95D-E555-2384-539D-9847851B77D6}"/>
              </a:ext>
            </a:extLst>
          </p:cNvPr>
          <p:cNvSpPr/>
          <p:nvPr userDrawn="1"/>
        </p:nvSpPr>
        <p:spPr>
          <a:xfrm flipV="1">
            <a:off x="11446329" y="6638556"/>
            <a:ext cx="0" cy="121675"/>
          </a:xfrm>
          <a:prstGeom prst="line">
            <a:avLst/>
          </a:prstGeom>
          <a:ln w="25400">
            <a:solidFill>
              <a:srgbClr val="7F7F7F">
                <a:alpha val="30643"/>
              </a:srgbClr>
            </a:solidFill>
            <a:miter lim="400000"/>
          </a:ln>
        </p:spPr>
        <p:txBody>
          <a:bodyPr lIns="25390" tIns="25390" rIns="25390" bIns="25390" anchor="ctr"/>
          <a:lstStyle/>
          <a:p>
            <a:pPr defTabSz="228475">
              <a:defRPr sz="4000">
                <a:solidFill>
                  <a:srgbClr val="FFFFFF"/>
                </a:solidFill>
                <a:effectLst>
                  <a:outerShdw blurRad="38100" dist="12700" dir="5400000" rotWithShape="0">
                    <a:srgbClr val="000000">
                      <a:alpha val="50000"/>
                    </a:srgbClr>
                  </a:outerShdw>
                </a:effectLst>
              </a:defRPr>
            </a:pPr>
            <a:endParaRPr sz="1999">
              <a:solidFill>
                <a:srgbClr val="FFFFFF"/>
              </a:solidFill>
              <a:effectLst>
                <a:outerShdw blurRad="38100" dist="12700" dir="5400000" rotWithShape="0">
                  <a:srgbClr val="000000">
                    <a:alpha val="50000"/>
                  </a:srgbClr>
                </a:outerShdw>
              </a:effectLst>
              <a:latin typeface="Univers Light" panose="020B0403020202020204" pitchFamily="34" charset="0"/>
            </a:endParaRPr>
          </a:p>
        </p:txBody>
      </p:sp>
      <p:sp>
        <p:nvSpPr>
          <p:cNvPr id="21" name="Shape">
            <a:extLst>
              <a:ext uri="{FF2B5EF4-FFF2-40B4-BE49-F238E27FC236}">
                <a16:creationId xmlns:a16="http://schemas.microsoft.com/office/drawing/2014/main" id="{BE1C1E5E-B1FB-7186-ED37-DFB31D08E453}"/>
              </a:ext>
            </a:extLst>
          </p:cNvPr>
          <p:cNvSpPr/>
          <p:nvPr userDrawn="1"/>
        </p:nvSpPr>
        <p:spPr>
          <a:xfrm>
            <a:off x="10407192" y="6618423"/>
            <a:ext cx="880747" cy="155544"/>
          </a:xfrm>
          <a:custGeom>
            <a:avLst/>
            <a:gdLst/>
            <a:ahLst/>
            <a:cxnLst>
              <a:cxn ang="0">
                <a:pos x="wd2" y="hd2"/>
              </a:cxn>
              <a:cxn ang="5400000">
                <a:pos x="wd2" y="hd2"/>
              </a:cxn>
              <a:cxn ang="10800000">
                <a:pos x="wd2" y="hd2"/>
              </a:cxn>
              <a:cxn ang="16200000">
                <a:pos x="wd2" y="hd2"/>
              </a:cxn>
            </a:cxnLst>
            <a:rect l="0" t="0" r="r" b="b"/>
            <a:pathLst>
              <a:path w="21600" h="21600" extrusionOk="0">
                <a:moveTo>
                  <a:pt x="10009" y="0"/>
                </a:moveTo>
                <a:cubicBezTo>
                  <a:pt x="10009" y="99"/>
                  <a:pt x="10007" y="892"/>
                  <a:pt x="10001" y="1487"/>
                </a:cubicBezTo>
                <a:cubicBezTo>
                  <a:pt x="9996" y="2086"/>
                  <a:pt x="9988" y="2589"/>
                  <a:pt x="9977" y="2990"/>
                </a:cubicBezTo>
                <a:cubicBezTo>
                  <a:pt x="9963" y="3718"/>
                  <a:pt x="9935" y="4199"/>
                  <a:pt x="9894" y="4430"/>
                </a:cubicBezTo>
                <a:cubicBezTo>
                  <a:pt x="9852" y="4665"/>
                  <a:pt x="9770" y="4801"/>
                  <a:pt x="9645" y="4839"/>
                </a:cubicBezTo>
                <a:cubicBezTo>
                  <a:pt x="9595" y="4862"/>
                  <a:pt x="9522" y="4876"/>
                  <a:pt x="9426" y="4884"/>
                </a:cubicBezTo>
                <a:cubicBezTo>
                  <a:pt x="9371" y="4891"/>
                  <a:pt x="9384" y="4896"/>
                  <a:pt x="9344" y="4896"/>
                </a:cubicBezTo>
                <a:lnTo>
                  <a:pt x="9344" y="6855"/>
                </a:lnTo>
                <a:lnTo>
                  <a:pt x="9940" y="6855"/>
                </a:lnTo>
                <a:lnTo>
                  <a:pt x="9940" y="9573"/>
                </a:lnTo>
                <a:lnTo>
                  <a:pt x="9940" y="9573"/>
                </a:lnTo>
                <a:lnTo>
                  <a:pt x="9940" y="17585"/>
                </a:lnTo>
                <a:cubicBezTo>
                  <a:pt x="9940" y="19936"/>
                  <a:pt x="10178" y="21278"/>
                  <a:pt x="10593" y="21278"/>
                </a:cubicBezTo>
                <a:lnTo>
                  <a:pt x="11307" y="21278"/>
                </a:lnTo>
                <a:lnTo>
                  <a:pt x="11307" y="19061"/>
                </a:lnTo>
                <a:lnTo>
                  <a:pt x="10806" y="19044"/>
                </a:lnTo>
                <a:cubicBezTo>
                  <a:pt x="10610" y="19044"/>
                  <a:pt x="10539" y="18642"/>
                  <a:pt x="10539" y="17531"/>
                </a:cubicBezTo>
                <a:lnTo>
                  <a:pt x="10539" y="6855"/>
                </a:lnTo>
                <a:lnTo>
                  <a:pt x="11307" y="6855"/>
                </a:lnTo>
                <a:lnTo>
                  <a:pt x="11307" y="4463"/>
                </a:lnTo>
                <a:lnTo>
                  <a:pt x="10539" y="4463"/>
                </a:lnTo>
                <a:lnTo>
                  <a:pt x="10539" y="0"/>
                </a:lnTo>
                <a:lnTo>
                  <a:pt x="10009" y="0"/>
                </a:lnTo>
                <a:close/>
                <a:moveTo>
                  <a:pt x="20302" y="0"/>
                </a:moveTo>
                <a:cubicBezTo>
                  <a:pt x="20302" y="99"/>
                  <a:pt x="20299" y="892"/>
                  <a:pt x="20294" y="1487"/>
                </a:cubicBezTo>
                <a:cubicBezTo>
                  <a:pt x="20289" y="2086"/>
                  <a:pt x="20281" y="2589"/>
                  <a:pt x="20270" y="2990"/>
                </a:cubicBezTo>
                <a:cubicBezTo>
                  <a:pt x="20255" y="3718"/>
                  <a:pt x="20228" y="4199"/>
                  <a:pt x="20187" y="4430"/>
                </a:cubicBezTo>
                <a:cubicBezTo>
                  <a:pt x="20146" y="4665"/>
                  <a:pt x="20063" y="4801"/>
                  <a:pt x="19938" y="4839"/>
                </a:cubicBezTo>
                <a:cubicBezTo>
                  <a:pt x="19888" y="4862"/>
                  <a:pt x="19815" y="4876"/>
                  <a:pt x="19719" y="4884"/>
                </a:cubicBezTo>
                <a:cubicBezTo>
                  <a:pt x="19664" y="4891"/>
                  <a:pt x="19677" y="4896"/>
                  <a:pt x="19638" y="4896"/>
                </a:cubicBezTo>
                <a:lnTo>
                  <a:pt x="19638" y="6855"/>
                </a:lnTo>
                <a:lnTo>
                  <a:pt x="20233" y="6855"/>
                </a:lnTo>
                <a:lnTo>
                  <a:pt x="20233" y="9573"/>
                </a:lnTo>
                <a:lnTo>
                  <a:pt x="20233" y="9573"/>
                </a:lnTo>
                <a:lnTo>
                  <a:pt x="20233" y="17585"/>
                </a:lnTo>
                <a:cubicBezTo>
                  <a:pt x="20233" y="19936"/>
                  <a:pt x="20471" y="21278"/>
                  <a:pt x="20886" y="21278"/>
                </a:cubicBezTo>
                <a:lnTo>
                  <a:pt x="21600" y="21278"/>
                </a:lnTo>
                <a:lnTo>
                  <a:pt x="21600" y="19061"/>
                </a:lnTo>
                <a:lnTo>
                  <a:pt x="21099" y="19044"/>
                </a:lnTo>
                <a:cubicBezTo>
                  <a:pt x="20903" y="19044"/>
                  <a:pt x="20832" y="18642"/>
                  <a:pt x="20832" y="17531"/>
                </a:cubicBezTo>
                <a:lnTo>
                  <a:pt x="20832" y="6855"/>
                </a:lnTo>
                <a:lnTo>
                  <a:pt x="21600" y="6855"/>
                </a:lnTo>
                <a:lnTo>
                  <a:pt x="21600" y="4463"/>
                </a:lnTo>
                <a:lnTo>
                  <a:pt x="20832" y="4463"/>
                </a:lnTo>
                <a:lnTo>
                  <a:pt x="20832" y="0"/>
                </a:lnTo>
                <a:lnTo>
                  <a:pt x="20302" y="0"/>
                </a:lnTo>
                <a:close/>
                <a:moveTo>
                  <a:pt x="1492" y="4127"/>
                </a:moveTo>
                <a:cubicBezTo>
                  <a:pt x="668" y="4127"/>
                  <a:pt x="0" y="7722"/>
                  <a:pt x="0" y="12864"/>
                </a:cubicBezTo>
                <a:cubicBezTo>
                  <a:pt x="0" y="18005"/>
                  <a:pt x="668" y="21600"/>
                  <a:pt x="1492" y="21600"/>
                </a:cubicBezTo>
                <a:cubicBezTo>
                  <a:pt x="2326" y="21600"/>
                  <a:pt x="2981" y="18005"/>
                  <a:pt x="2981" y="12864"/>
                </a:cubicBezTo>
                <a:cubicBezTo>
                  <a:pt x="2981" y="7722"/>
                  <a:pt x="2320" y="4127"/>
                  <a:pt x="1492" y="4127"/>
                </a:cubicBezTo>
                <a:close/>
                <a:moveTo>
                  <a:pt x="5029" y="4127"/>
                </a:moveTo>
                <a:cubicBezTo>
                  <a:pt x="4441" y="4127"/>
                  <a:pt x="4082" y="6042"/>
                  <a:pt x="3914" y="9671"/>
                </a:cubicBezTo>
                <a:lnTo>
                  <a:pt x="3914" y="4463"/>
                </a:lnTo>
                <a:lnTo>
                  <a:pt x="3354" y="4463"/>
                </a:lnTo>
                <a:lnTo>
                  <a:pt x="3354" y="21278"/>
                </a:lnTo>
                <a:lnTo>
                  <a:pt x="3969" y="21278"/>
                </a:lnTo>
                <a:lnTo>
                  <a:pt x="3969" y="11637"/>
                </a:lnTo>
                <a:cubicBezTo>
                  <a:pt x="3969" y="9722"/>
                  <a:pt x="4194" y="7017"/>
                  <a:pt x="4740" y="7017"/>
                </a:cubicBezTo>
                <a:cubicBezTo>
                  <a:pt x="5151" y="7017"/>
                  <a:pt x="5359" y="8780"/>
                  <a:pt x="5359" y="11015"/>
                </a:cubicBezTo>
                <a:lnTo>
                  <a:pt x="5359" y="21278"/>
                </a:lnTo>
                <a:lnTo>
                  <a:pt x="5974" y="21278"/>
                </a:lnTo>
                <a:lnTo>
                  <a:pt x="5974" y="9739"/>
                </a:lnTo>
                <a:cubicBezTo>
                  <a:pt x="5974" y="5993"/>
                  <a:pt x="5559" y="4127"/>
                  <a:pt x="5029" y="4127"/>
                </a:cubicBezTo>
                <a:close/>
                <a:moveTo>
                  <a:pt x="7817" y="4127"/>
                </a:moveTo>
                <a:cubicBezTo>
                  <a:pt x="6966" y="4127"/>
                  <a:pt x="6364" y="7654"/>
                  <a:pt x="6364" y="12998"/>
                </a:cubicBezTo>
                <a:cubicBezTo>
                  <a:pt x="6364" y="17854"/>
                  <a:pt x="6868" y="21600"/>
                  <a:pt x="7835" y="21600"/>
                </a:cubicBezTo>
                <a:cubicBezTo>
                  <a:pt x="8752" y="21600"/>
                  <a:pt x="9182" y="18234"/>
                  <a:pt x="9208" y="15227"/>
                </a:cubicBezTo>
                <a:lnTo>
                  <a:pt x="8580" y="15227"/>
                </a:lnTo>
                <a:cubicBezTo>
                  <a:pt x="8535" y="17646"/>
                  <a:pt x="8360" y="19131"/>
                  <a:pt x="7841" y="19131"/>
                </a:cubicBezTo>
                <a:cubicBezTo>
                  <a:pt x="7322" y="19131"/>
                  <a:pt x="7049" y="16846"/>
                  <a:pt x="7049" y="13066"/>
                </a:cubicBezTo>
                <a:lnTo>
                  <a:pt x="7049" y="12763"/>
                </a:lnTo>
                <a:lnTo>
                  <a:pt x="9226" y="12763"/>
                </a:lnTo>
                <a:cubicBezTo>
                  <a:pt x="9208" y="7453"/>
                  <a:pt x="8731" y="4127"/>
                  <a:pt x="7817" y="4127"/>
                </a:cubicBezTo>
                <a:close/>
                <a:moveTo>
                  <a:pt x="18199" y="4137"/>
                </a:moveTo>
                <a:cubicBezTo>
                  <a:pt x="17553" y="4137"/>
                  <a:pt x="17102" y="5916"/>
                  <a:pt x="17102" y="9039"/>
                </a:cubicBezTo>
                <a:cubicBezTo>
                  <a:pt x="17102" y="15321"/>
                  <a:pt x="18863" y="12568"/>
                  <a:pt x="18863" y="16660"/>
                </a:cubicBezTo>
                <a:cubicBezTo>
                  <a:pt x="18863" y="18039"/>
                  <a:pt x="18632" y="18913"/>
                  <a:pt x="18282" y="18913"/>
                </a:cubicBezTo>
                <a:cubicBezTo>
                  <a:pt x="17888" y="18913"/>
                  <a:pt x="17655" y="17948"/>
                  <a:pt x="17613" y="16470"/>
                </a:cubicBezTo>
                <a:lnTo>
                  <a:pt x="17003" y="16470"/>
                </a:lnTo>
                <a:cubicBezTo>
                  <a:pt x="17039" y="19560"/>
                  <a:pt x="17537" y="21600"/>
                  <a:pt x="18282" y="21600"/>
                </a:cubicBezTo>
                <a:cubicBezTo>
                  <a:pt x="18946" y="21600"/>
                  <a:pt x="19444" y="19818"/>
                  <a:pt x="19444" y="16493"/>
                </a:cubicBezTo>
                <a:cubicBezTo>
                  <a:pt x="19444" y="10213"/>
                  <a:pt x="17683" y="12936"/>
                  <a:pt x="17683" y="8870"/>
                </a:cubicBezTo>
                <a:cubicBezTo>
                  <a:pt x="17683" y="7631"/>
                  <a:pt x="17891" y="6822"/>
                  <a:pt x="18199" y="6822"/>
                </a:cubicBezTo>
                <a:cubicBezTo>
                  <a:pt x="18561" y="6822"/>
                  <a:pt x="18760" y="7727"/>
                  <a:pt x="18784" y="9171"/>
                </a:cubicBezTo>
                <a:lnTo>
                  <a:pt x="19390" y="9171"/>
                </a:lnTo>
                <a:cubicBezTo>
                  <a:pt x="19378" y="6184"/>
                  <a:pt x="18934" y="4137"/>
                  <a:pt x="18199" y="4137"/>
                </a:cubicBezTo>
                <a:close/>
                <a:moveTo>
                  <a:pt x="11815" y="4461"/>
                </a:moveTo>
                <a:lnTo>
                  <a:pt x="11815" y="21276"/>
                </a:lnTo>
                <a:lnTo>
                  <a:pt x="12426" y="21276"/>
                </a:lnTo>
                <a:lnTo>
                  <a:pt x="12426" y="13672"/>
                </a:lnTo>
                <a:cubicBezTo>
                  <a:pt x="12426" y="13086"/>
                  <a:pt x="12433" y="12500"/>
                  <a:pt x="12451" y="11922"/>
                </a:cubicBezTo>
                <a:cubicBezTo>
                  <a:pt x="12541" y="8873"/>
                  <a:pt x="12819" y="7815"/>
                  <a:pt x="13253" y="7815"/>
                </a:cubicBezTo>
                <a:cubicBezTo>
                  <a:pt x="13325" y="7815"/>
                  <a:pt x="13405" y="7850"/>
                  <a:pt x="13611" y="7916"/>
                </a:cubicBezTo>
                <a:lnTo>
                  <a:pt x="13611" y="7519"/>
                </a:lnTo>
                <a:lnTo>
                  <a:pt x="13611" y="4463"/>
                </a:lnTo>
                <a:lnTo>
                  <a:pt x="13188" y="4463"/>
                </a:lnTo>
                <a:cubicBezTo>
                  <a:pt x="12921" y="4463"/>
                  <a:pt x="12698" y="5361"/>
                  <a:pt x="12580" y="6714"/>
                </a:cubicBezTo>
                <a:lnTo>
                  <a:pt x="12580" y="6716"/>
                </a:lnTo>
                <a:cubicBezTo>
                  <a:pt x="12488" y="7619"/>
                  <a:pt x="12377" y="9663"/>
                  <a:pt x="12373" y="9737"/>
                </a:cubicBezTo>
                <a:lnTo>
                  <a:pt x="12373" y="4461"/>
                </a:lnTo>
                <a:lnTo>
                  <a:pt x="11815" y="4461"/>
                </a:lnTo>
                <a:close/>
                <a:moveTo>
                  <a:pt x="14008" y="4463"/>
                </a:moveTo>
                <a:lnTo>
                  <a:pt x="14008" y="15988"/>
                </a:lnTo>
                <a:cubicBezTo>
                  <a:pt x="14008" y="19735"/>
                  <a:pt x="14411" y="21600"/>
                  <a:pt x="14927" y="21600"/>
                </a:cubicBezTo>
                <a:cubicBezTo>
                  <a:pt x="15500" y="21600"/>
                  <a:pt x="15850" y="19685"/>
                  <a:pt x="15986" y="16056"/>
                </a:cubicBezTo>
                <a:lnTo>
                  <a:pt x="15986" y="21278"/>
                </a:lnTo>
                <a:lnTo>
                  <a:pt x="16571" y="21278"/>
                </a:lnTo>
                <a:lnTo>
                  <a:pt x="16571" y="4463"/>
                </a:lnTo>
                <a:lnTo>
                  <a:pt x="15960" y="4463"/>
                </a:lnTo>
                <a:lnTo>
                  <a:pt x="15960" y="14090"/>
                </a:lnTo>
                <a:cubicBezTo>
                  <a:pt x="15960" y="16005"/>
                  <a:pt x="15740" y="18711"/>
                  <a:pt x="15209" y="18711"/>
                </a:cubicBezTo>
                <a:cubicBezTo>
                  <a:pt x="14809" y="18711"/>
                  <a:pt x="14619" y="16947"/>
                  <a:pt x="14619" y="14712"/>
                </a:cubicBezTo>
                <a:lnTo>
                  <a:pt x="14619" y="4463"/>
                </a:lnTo>
                <a:lnTo>
                  <a:pt x="14008" y="4463"/>
                </a:lnTo>
                <a:close/>
                <a:moveTo>
                  <a:pt x="1498" y="6411"/>
                </a:moveTo>
                <a:cubicBezTo>
                  <a:pt x="1993" y="6411"/>
                  <a:pt x="2299" y="8596"/>
                  <a:pt x="2299" y="12864"/>
                </a:cubicBezTo>
                <a:cubicBezTo>
                  <a:pt x="2299" y="16846"/>
                  <a:pt x="1993" y="19281"/>
                  <a:pt x="1498" y="19281"/>
                </a:cubicBezTo>
                <a:cubicBezTo>
                  <a:pt x="1006" y="19281"/>
                  <a:pt x="682" y="16846"/>
                  <a:pt x="682" y="12864"/>
                </a:cubicBezTo>
                <a:cubicBezTo>
                  <a:pt x="682" y="8596"/>
                  <a:pt x="1006" y="6411"/>
                  <a:pt x="1498" y="6411"/>
                </a:cubicBezTo>
                <a:close/>
                <a:moveTo>
                  <a:pt x="7823" y="6596"/>
                </a:moveTo>
                <a:cubicBezTo>
                  <a:pt x="8313" y="6596"/>
                  <a:pt x="8530" y="8704"/>
                  <a:pt x="8549" y="10926"/>
                </a:cubicBezTo>
                <a:lnTo>
                  <a:pt x="7078" y="10926"/>
                </a:lnTo>
                <a:cubicBezTo>
                  <a:pt x="7154" y="8079"/>
                  <a:pt x="7412" y="6596"/>
                  <a:pt x="7823" y="6596"/>
                </a:cubicBezTo>
                <a:close/>
              </a:path>
            </a:pathLst>
          </a:custGeom>
          <a:solidFill>
            <a:srgbClr val="55A05E"/>
          </a:solidFill>
          <a:ln w="12700">
            <a:miter lim="400000"/>
          </a:ln>
        </p:spPr>
        <p:txBody>
          <a:bodyPr lIns="0" tIns="0" rIns="0" bIns="0" anchor="ctr"/>
          <a:lstStyle/>
          <a:p>
            <a:pPr algn="l" defTabSz="228509">
              <a:defRPr sz="1200"/>
            </a:pPr>
            <a:endParaRPr sz="600">
              <a:latin typeface="Univers Light" panose="020B0403020202020204" pitchFamily="34" charset="0"/>
            </a:endParaRPr>
          </a:p>
        </p:txBody>
      </p:sp>
      <p:sp>
        <p:nvSpPr>
          <p:cNvPr id="23" name="Title Placeholder 22">
            <a:extLst>
              <a:ext uri="{FF2B5EF4-FFF2-40B4-BE49-F238E27FC236}">
                <a16:creationId xmlns:a16="http://schemas.microsoft.com/office/drawing/2014/main" id="{B7A93C7C-1D69-C361-FB97-48547BEB8CB2}"/>
              </a:ext>
            </a:extLst>
          </p:cNvPr>
          <p:cNvSpPr>
            <a:spLocks noGrp="1"/>
          </p:cNvSpPr>
          <p:nvPr>
            <p:ph type="title"/>
          </p:nvPr>
        </p:nvSpPr>
        <p:spPr>
          <a:xfrm>
            <a:off x="304800" y="576072"/>
            <a:ext cx="11544300" cy="638176"/>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31E1775B-3730-886F-FCC5-82C9BC9F5B11}"/>
              </a:ext>
            </a:extLst>
          </p:cNvPr>
          <p:cNvSpPr>
            <a:spLocks noGrp="1"/>
          </p:cNvSpPr>
          <p:nvPr>
            <p:ph type="body" idx="1"/>
          </p:nvPr>
        </p:nvSpPr>
        <p:spPr>
          <a:xfrm>
            <a:off x="304800" y="2057400"/>
            <a:ext cx="11544300" cy="436591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 2022 OneTrust, LLC. All Rights Reserved.">
            <a:extLst>
              <a:ext uri="{FF2B5EF4-FFF2-40B4-BE49-F238E27FC236}">
                <a16:creationId xmlns:a16="http://schemas.microsoft.com/office/drawing/2014/main" id="{47598685-EDD1-748B-6D7F-54FD4F081B70}"/>
              </a:ext>
            </a:extLst>
          </p:cNvPr>
          <p:cNvSpPr txBox="1"/>
          <p:nvPr userDrawn="1"/>
        </p:nvSpPr>
        <p:spPr>
          <a:xfrm>
            <a:off x="323141" y="6589118"/>
            <a:ext cx="3169804" cy="2205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390" tIns="25390" rIns="25390" bIns="25390" anchor="ctr">
            <a:spAutoFit/>
          </a:bodyPr>
          <a:lstStyle>
            <a:defPPr>
              <a:defRPr lang="en-US"/>
            </a:defPPr>
            <a:lvl1pPr marR="0" lvl="0" indent="0" defTabSz="457200" fontAlgn="auto">
              <a:lnSpc>
                <a:spcPct val="100000"/>
              </a:lnSpc>
              <a:spcBef>
                <a:spcPts val="0"/>
              </a:spcBef>
              <a:spcAft>
                <a:spcPts val="0"/>
              </a:spcAft>
              <a:buClrTx/>
              <a:buSzTx/>
              <a:buFontTx/>
              <a:buNone/>
              <a:tabLst/>
              <a:defRPr kumimoji="0" sz="1100" b="0" i="0" u="none" strike="noStrike" kern="0" cap="none" spc="0" normalizeH="0" baseline="0">
                <a:ln>
                  <a:noFill/>
                </a:ln>
                <a:solidFill>
                  <a:srgbClr val="7F7F7F"/>
                </a:solidFill>
                <a:effectLst/>
                <a:uLnTx/>
                <a:uFillTx/>
                <a:latin typeface="Univers Light"/>
                <a:ea typeface="Univers Light"/>
                <a:cs typeface="Univers Light"/>
              </a:defRPr>
            </a:lvl1pPr>
          </a:lstStyle>
          <a:p>
            <a:pPr lvl="0"/>
            <a:r>
              <a:rPr noProof="0">
                <a:sym typeface="Univers Light"/>
              </a:rPr>
              <a:t>© </a:t>
            </a:r>
            <a:r>
              <a:rPr lang="en-US" noProof="0">
                <a:sym typeface="Univers Light"/>
              </a:rPr>
              <a:t>2024</a:t>
            </a:r>
            <a:r>
              <a:rPr noProof="0">
                <a:sym typeface="Univers Light"/>
              </a:rPr>
              <a:t> OneTrust, LLC</a:t>
            </a:r>
          </a:p>
        </p:txBody>
      </p:sp>
      <p:sp>
        <p:nvSpPr>
          <p:cNvPr id="4" name="TextBox 3">
            <a:extLst>
              <a:ext uri="{FF2B5EF4-FFF2-40B4-BE49-F238E27FC236}">
                <a16:creationId xmlns:a16="http://schemas.microsoft.com/office/drawing/2014/main" id="{B122CBA5-96DE-0425-EFE7-F599AE8FCD54}"/>
              </a:ext>
            </a:extLst>
          </p:cNvPr>
          <p:cNvSpPr txBox="1"/>
          <p:nvPr userDrawn="1"/>
        </p:nvSpPr>
        <p:spPr>
          <a:xfrm>
            <a:off x="11482434" y="6573084"/>
            <a:ext cx="509097" cy="246221"/>
          </a:xfrm>
          <a:prstGeom prst="rect">
            <a:avLst/>
          </a:prstGeom>
          <a:noFill/>
        </p:spPr>
        <p:txBody>
          <a:bodyPr wrap="square"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BB37B-1DAA-4640-8D79-39B1F1745DE7}" type="slidenum">
              <a:rPr lang="en-US" sz="1300" smtClean="0">
                <a:solidFill>
                  <a:schemeClr val="bg2">
                    <a:lumMod val="50000"/>
                  </a:schemeClr>
                </a:solidFill>
                <a:latin typeface="+mn-lt"/>
                <a:ea typeface="Open Sans Light" panose="020B0306030504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a:t>
            </a:fld>
            <a:endParaRPr lang="en-US" sz="1300">
              <a:solidFill>
                <a:schemeClr val="bg2">
                  <a:lumMod val="50000"/>
                </a:schemeClr>
              </a:solidFill>
              <a:latin typeface="+mn-lt"/>
              <a:ea typeface="Open Sans Light" panose="020B0306030504020204" pitchFamily="34" charset="0"/>
              <a:cs typeface="Arial" panose="020B0604020202020204" pitchFamily="34" charset="0"/>
            </a:endParaRPr>
          </a:p>
        </p:txBody>
      </p:sp>
    </p:spTree>
    <p:extLst>
      <p:ext uri="{BB962C8B-B14F-4D97-AF65-F5344CB8AC3E}">
        <p14:creationId xmlns:p14="http://schemas.microsoft.com/office/powerpoint/2010/main" val="2059529454"/>
      </p:ext>
    </p:extLst>
  </p:cSld>
  <p:clrMap bg1="lt1" tx1="dk1" bg2="lt2" tx2="dk2" accent1="accent1" accent2="accent2" accent3="accent3" accent4="accent4" accent5="accent5" accent6="accent6" hlink="hlink" folHlink="folHlink"/>
  <p:sldLayoutIdLst>
    <p:sldLayoutId id="2147484658" r:id="rId1"/>
    <p:sldLayoutId id="2147484659" r:id="rId2"/>
    <p:sldLayoutId id="2147484660" r:id="rId3"/>
    <p:sldLayoutId id="2147484661" r:id="rId4"/>
    <p:sldLayoutId id="2147484662" r:id="rId5"/>
    <p:sldLayoutId id="2147484663" r:id="rId6"/>
    <p:sldLayoutId id="2147484664" r:id="rId7"/>
    <p:sldLayoutId id="2147484665" r:id="rId8"/>
    <p:sldLayoutId id="2147484666" r:id="rId9"/>
    <p:sldLayoutId id="2147484667" r:id="rId10"/>
    <p:sldLayoutId id="2147484668" r:id="rId11"/>
    <p:sldLayoutId id="2147484669" r:id="rId12"/>
    <p:sldLayoutId id="2147484670" r:id="rId13"/>
    <p:sldLayoutId id="2147484671" r:id="rId14"/>
    <p:sldLayoutId id="2147484672" r:id="rId15"/>
    <p:sldLayoutId id="2147484673" r:id="rId16"/>
    <p:sldLayoutId id="2147484674" r:id="rId17"/>
    <p:sldLayoutId id="2147484675" r:id="rId18"/>
    <p:sldLayoutId id="2147484676" r:id="rId19"/>
  </p:sldLayoutIdLst>
  <p:hf hdr="0" ftr="0" dt="0"/>
  <p:txStyles>
    <p:titleStyle>
      <a:lvl1pPr algn="l" defTabSz="914400" rtl="0" eaLnBrk="1" latinLnBrk="0" hangingPunct="1">
        <a:lnSpc>
          <a:spcPct val="90000"/>
        </a:lnSpc>
        <a:spcBef>
          <a:spcPct val="0"/>
        </a:spcBef>
        <a:buNone/>
        <a:defRPr sz="3200" b="0" i="0" kern="1200">
          <a:solidFill>
            <a:srgbClr val="1E2D25"/>
          </a:solidFill>
          <a:latin typeface="Univers Light" panose="020B0403020202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101614"/>
        </a:buClr>
        <a:buSzPct val="80000"/>
        <a:buFont typeface="Wingdings" pitchFamily="2" charset="2"/>
        <a:buChar char="§"/>
        <a:defRPr lang="en-US" sz="2299" b="0" i="0" kern="1200" smtClean="0">
          <a:solidFill>
            <a:srgbClr val="101614"/>
          </a:solidFill>
          <a:latin typeface="Univers Light" panose="020B0503020202020204" pitchFamily="34" charset="0"/>
          <a:ea typeface="+mn-ea"/>
          <a:cs typeface="+mn-cs"/>
        </a:defRPr>
      </a:lvl1pPr>
      <a:lvl2pPr marL="520700" indent="-169863" algn="l" defTabSz="914400" rtl="0" eaLnBrk="1" latinLnBrk="0" hangingPunct="1">
        <a:lnSpc>
          <a:spcPct val="90000"/>
        </a:lnSpc>
        <a:spcBef>
          <a:spcPts val="500"/>
        </a:spcBef>
        <a:buClr>
          <a:srgbClr val="101614"/>
        </a:buClr>
        <a:buSzPct val="80000"/>
        <a:buFont typeface="System Font Regular"/>
        <a:buChar char="-"/>
        <a:tabLst/>
        <a:defRPr lang="en-US" sz="2000" b="0" i="0" kern="1200" smtClean="0">
          <a:solidFill>
            <a:srgbClr val="101614"/>
          </a:solidFill>
          <a:latin typeface="Univers Light" panose="020B0503020202020204" pitchFamily="34" charset="0"/>
          <a:ea typeface="+mn-ea"/>
          <a:cs typeface="+mn-cs"/>
        </a:defRPr>
      </a:lvl2pPr>
      <a:lvl3pPr marL="860425" indent="-169863" algn="l" defTabSz="914400" rtl="0" eaLnBrk="1" latinLnBrk="0" hangingPunct="1">
        <a:lnSpc>
          <a:spcPct val="90000"/>
        </a:lnSpc>
        <a:spcBef>
          <a:spcPts val="500"/>
        </a:spcBef>
        <a:buClr>
          <a:srgbClr val="101614"/>
        </a:buClr>
        <a:buSzPct val="80000"/>
        <a:buFont typeface="Wingdings" pitchFamily="2" charset="2"/>
        <a:buChar char="§"/>
        <a:tabLst/>
        <a:defRPr lang="en-US" sz="1800" b="0" i="0" kern="1200" smtClean="0">
          <a:solidFill>
            <a:srgbClr val="101614"/>
          </a:solidFill>
          <a:latin typeface="Univers Light" panose="020B0503020202020204" pitchFamily="34" charset="0"/>
          <a:ea typeface="+mn-ea"/>
          <a:cs typeface="+mn-cs"/>
        </a:defRPr>
      </a:lvl3pPr>
      <a:lvl4pPr marL="1201738" indent="-171450" algn="l" defTabSz="914400" rtl="0" eaLnBrk="1" latinLnBrk="0" hangingPunct="1">
        <a:lnSpc>
          <a:spcPct val="90000"/>
        </a:lnSpc>
        <a:spcBef>
          <a:spcPts val="500"/>
        </a:spcBef>
        <a:buClr>
          <a:srgbClr val="101614"/>
        </a:buClr>
        <a:buSzPct val="80000"/>
        <a:buFont typeface="System Font Regular"/>
        <a:buChar char="-"/>
        <a:tabLst/>
        <a:defRPr lang="en-US" sz="1600" b="0" i="0" kern="1200" smtClean="0">
          <a:solidFill>
            <a:srgbClr val="101614"/>
          </a:solidFill>
          <a:latin typeface="Univers Light" panose="020B0503020202020204" pitchFamily="34" charset="0"/>
          <a:ea typeface="+mn-ea"/>
          <a:cs typeface="+mn-cs"/>
        </a:defRPr>
      </a:lvl4pPr>
      <a:lvl5pPr marL="1552575" indent="-169863" algn="l" defTabSz="914400" rtl="0" eaLnBrk="1" latinLnBrk="0" hangingPunct="1">
        <a:lnSpc>
          <a:spcPct val="90000"/>
        </a:lnSpc>
        <a:spcBef>
          <a:spcPts val="500"/>
        </a:spcBef>
        <a:buClr>
          <a:srgbClr val="101614"/>
        </a:buClr>
        <a:buSzPct val="80000"/>
        <a:buFont typeface="Wingdings" pitchFamily="2" charset="2"/>
        <a:buChar char="§"/>
        <a:tabLst/>
        <a:defRPr lang="en-US" sz="1400" b="0" i="0" kern="1200">
          <a:solidFill>
            <a:srgbClr val="101614"/>
          </a:solidFill>
          <a:latin typeface="Univers Ligh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2">
          <p15:clr>
            <a:srgbClr val="F26B43"/>
          </p15:clr>
        </p15:guide>
        <p15:guide id="9" pos="7464">
          <p15:clr>
            <a:srgbClr val="F26B43"/>
          </p15:clr>
        </p15:guide>
        <p15:guide id="14" orient="horz" pos="4128">
          <p15:clr>
            <a:srgbClr val="F26B43"/>
          </p15:clr>
        </p15:guide>
        <p15:guide id="15" orient="horz" pos="360">
          <p15:clr>
            <a:srgbClr val="F26B43"/>
          </p15:clr>
        </p15:guide>
        <p15:guide id="17" orient="horz" pos="1296">
          <p15:clr>
            <a:srgbClr val="F26B43"/>
          </p15:clr>
        </p15:guide>
      </p15:sldGuideLst>
    </p:ext>
  </p:extLst>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2C4BF328-2AFC-A5A3-BDF5-7D9396A76B6C}"/>
              </a:ext>
            </a:extLst>
          </p:cNvPr>
          <p:cNvGraphicFramePr>
            <a:graphicFrameLocks noChangeAspect="1"/>
          </p:cNvGraphicFramePr>
          <p:nvPr userDrawn="1">
            <p:custDataLst>
              <p:tags r:id="rId5"/>
            </p:custDataLst>
            <p:extLst>
              <p:ext uri="{D42A27DB-BD31-4B8C-83A1-F6EECF244321}">
                <p14:modId xmlns:p14="http://schemas.microsoft.com/office/powerpoint/2010/main" val="1879299731"/>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6" imgW="7772400" imgH="10058400" progId="TCLayout.ActiveDocument.1">
                  <p:embed/>
                </p:oleObj>
              </mc:Choice>
              <mc:Fallback>
                <p:oleObj name="think-cell Slide" r:id="rId6" imgW="7772400" imgH="10058400" progId="TCLayout.ActiveDocument.1">
                  <p:embed/>
                  <p:pic>
                    <p:nvPicPr>
                      <p:cNvPr id="5" name="think-cell data - do not delete" hidden="1">
                        <a:extLst>
                          <a:ext uri="{FF2B5EF4-FFF2-40B4-BE49-F238E27FC236}">
                            <a16:creationId xmlns:a16="http://schemas.microsoft.com/office/drawing/2014/main" id="{2C4BF328-2AFC-A5A3-BDF5-7D9396A76B6C}"/>
                          </a:ext>
                        </a:extLst>
                      </p:cNvPr>
                      <p:cNvPicPr/>
                      <p:nvPr/>
                    </p:nvPicPr>
                    <p:blipFill>
                      <a:blip r:embed="rId7"/>
                      <a:stretch>
                        <a:fillRect/>
                      </a:stretch>
                    </p:blipFill>
                    <p:spPr>
                      <a:xfrm>
                        <a:off x="1588" y="1588"/>
                        <a:ext cx="1227" cy="1588"/>
                      </a:xfrm>
                      <a:prstGeom prst="rect">
                        <a:avLst/>
                      </a:prstGeom>
                    </p:spPr>
                  </p:pic>
                </p:oleObj>
              </mc:Fallback>
            </mc:AlternateContent>
          </a:graphicData>
        </a:graphic>
      </p:graphicFrame>
      <p:sp>
        <p:nvSpPr>
          <p:cNvPr id="3" name="Shape">
            <a:extLst>
              <a:ext uri="{FF2B5EF4-FFF2-40B4-BE49-F238E27FC236}">
                <a16:creationId xmlns:a16="http://schemas.microsoft.com/office/drawing/2014/main" id="{813FEAF5-A2D4-7E46-EF22-4AE80C5ED39B}"/>
              </a:ext>
            </a:extLst>
          </p:cNvPr>
          <p:cNvSpPr/>
          <p:nvPr userDrawn="1"/>
        </p:nvSpPr>
        <p:spPr>
          <a:xfrm>
            <a:off x="-794" y="6540783"/>
            <a:ext cx="12198096" cy="31721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65"/>
                </a:lnTo>
                <a:lnTo>
                  <a:pt x="1959" y="21565"/>
                </a:lnTo>
                <a:lnTo>
                  <a:pt x="3203" y="21565"/>
                </a:lnTo>
                <a:lnTo>
                  <a:pt x="4449" y="21565"/>
                </a:lnTo>
                <a:lnTo>
                  <a:pt x="5690" y="21565"/>
                </a:lnTo>
                <a:lnTo>
                  <a:pt x="5690" y="21600"/>
                </a:lnTo>
                <a:lnTo>
                  <a:pt x="6937" y="21600"/>
                </a:lnTo>
                <a:lnTo>
                  <a:pt x="6942" y="21600"/>
                </a:lnTo>
                <a:lnTo>
                  <a:pt x="8188" y="21600"/>
                </a:lnTo>
                <a:lnTo>
                  <a:pt x="9434" y="21600"/>
                </a:lnTo>
                <a:lnTo>
                  <a:pt x="9439" y="21600"/>
                </a:lnTo>
                <a:lnTo>
                  <a:pt x="10681" y="21600"/>
                </a:lnTo>
                <a:lnTo>
                  <a:pt x="10691" y="21600"/>
                </a:lnTo>
                <a:lnTo>
                  <a:pt x="11927" y="21600"/>
                </a:lnTo>
                <a:lnTo>
                  <a:pt x="11942" y="21600"/>
                </a:lnTo>
                <a:lnTo>
                  <a:pt x="13173" y="21600"/>
                </a:lnTo>
                <a:lnTo>
                  <a:pt x="13193" y="21600"/>
                </a:lnTo>
                <a:lnTo>
                  <a:pt x="15343" y="21600"/>
                </a:lnTo>
                <a:lnTo>
                  <a:pt x="16594" y="21600"/>
                </a:lnTo>
                <a:lnTo>
                  <a:pt x="17846" y="21600"/>
                </a:lnTo>
                <a:lnTo>
                  <a:pt x="19097" y="21600"/>
                </a:lnTo>
                <a:lnTo>
                  <a:pt x="20349" y="21600"/>
                </a:lnTo>
                <a:lnTo>
                  <a:pt x="21600" y="21600"/>
                </a:lnTo>
                <a:lnTo>
                  <a:pt x="21600" y="0"/>
                </a:lnTo>
                <a:lnTo>
                  <a:pt x="20349" y="0"/>
                </a:lnTo>
                <a:lnTo>
                  <a:pt x="19097" y="0"/>
                </a:lnTo>
                <a:lnTo>
                  <a:pt x="17846" y="0"/>
                </a:lnTo>
                <a:lnTo>
                  <a:pt x="16594" y="0"/>
                </a:lnTo>
                <a:lnTo>
                  <a:pt x="15343" y="0"/>
                </a:lnTo>
                <a:lnTo>
                  <a:pt x="13193" y="0"/>
                </a:lnTo>
                <a:lnTo>
                  <a:pt x="11942" y="0"/>
                </a:lnTo>
                <a:lnTo>
                  <a:pt x="10691" y="0"/>
                </a:lnTo>
                <a:lnTo>
                  <a:pt x="9439" y="0"/>
                </a:lnTo>
                <a:lnTo>
                  <a:pt x="8188" y="0"/>
                </a:lnTo>
                <a:lnTo>
                  <a:pt x="6942" y="0"/>
                </a:lnTo>
                <a:lnTo>
                  <a:pt x="5695" y="0"/>
                </a:lnTo>
                <a:lnTo>
                  <a:pt x="5690" y="0"/>
                </a:lnTo>
                <a:lnTo>
                  <a:pt x="4449" y="0"/>
                </a:lnTo>
                <a:lnTo>
                  <a:pt x="3203" y="0"/>
                </a:lnTo>
                <a:lnTo>
                  <a:pt x="1959" y="0"/>
                </a:lnTo>
                <a:lnTo>
                  <a:pt x="0" y="0"/>
                </a:lnTo>
                <a:close/>
              </a:path>
            </a:pathLst>
          </a:custGeom>
          <a:solidFill>
            <a:srgbClr val="000000">
              <a:alpha val="9339"/>
            </a:srgbClr>
          </a:solidFill>
          <a:ln w="12700">
            <a:miter lim="400000"/>
          </a:ln>
        </p:spPr>
        <p:txBody>
          <a:bodyPr lIns="0" tIns="0" rIns="0" bIns="0" anchor="ctr"/>
          <a:lstStyle/>
          <a:p>
            <a:pPr defTabSz="228475"/>
            <a:endParaRPr sz="600">
              <a:solidFill>
                <a:prstClr val="black"/>
              </a:solidFill>
              <a:latin typeface="Univers Light" panose="020B0403020202020204" pitchFamily="34" charset="0"/>
            </a:endParaRPr>
          </a:p>
        </p:txBody>
      </p:sp>
      <p:sp>
        <p:nvSpPr>
          <p:cNvPr id="18" name="Line">
            <a:extLst>
              <a:ext uri="{FF2B5EF4-FFF2-40B4-BE49-F238E27FC236}">
                <a16:creationId xmlns:a16="http://schemas.microsoft.com/office/drawing/2014/main" id="{BB85C95D-E555-2384-539D-9847851B77D6}"/>
              </a:ext>
            </a:extLst>
          </p:cNvPr>
          <p:cNvSpPr/>
          <p:nvPr userDrawn="1"/>
        </p:nvSpPr>
        <p:spPr>
          <a:xfrm flipV="1">
            <a:off x="11446329" y="6638556"/>
            <a:ext cx="0" cy="121675"/>
          </a:xfrm>
          <a:prstGeom prst="line">
            <a:avLst/>
          </a:prstGeom>
          <a:ln w="25400">
            <a:solidFill>
              <a:srgbClr val="7F7F7F">
                <a:alpha val="30643"/>
              </a:srgbClr>
            </a:solidFill>
            <a:miter lim="400000"/>
          </a:ln>
        </p:spPr>
        <p:txBody>
          <a:bodyPr lIns="25390" tIns="25390" rIns="25390" bIns="25390" anchor="ctr"/>
          <a:lstStyle/>
          <a:p>
            <a:pPr defTabSz="228475">
              <a:defRPr sz="4000">
                <a:solidFill>
                  <a:srgbClr val="FFFFFF"/>
                </a:solidFill>
                <a:effectLst>
                  <a:outerShdw blurRad="38100" dist="12700" dir="5400000" rotWithShape="0">
                    <a:srgbClr val="000000">
                      <a:alpha val="50000"/>
                    </a:srgbClr>
                  </a:outerShdw>
                </a:effectLst>
              </a:defRPr>
            </a:pPr>
            <a:endParaRPr sz="1999">
              <a:solidFill>
                <a:srgbClr val="FFFFFF"/>
              </a:solidFill>
              <a:effectLst>
                <a:outerShdw blurRad="38100" dist="12700" dir="5400000" rotWithShape="0">
                  <a:srgbClr val="000000">
                    <a:alpha val="50000"/>
                  </a:srgbClr>
                </a:outerShdw>
              </a:effectLst>
              <a:latin typeface="Univers Light" panose="020B0403020202020204" pitchFamily="34" charset="0"/>
            </a:endParaRPr>
          </a:p>
        </p:txBody>
      </p:sp>
      <p:sp>
        <p:nvSpPr>
          <p:cNvPr id="2" name="Shape">
            <a:extLst>
              <a:ext uri="{FF2B5EF4-FFF2-40B4-BE49-F238E27FC236}">
                <a16:creationId xmlns:a16="http://schemas.microsoft.com/office/drawing/2014/main" id="{1AAB9034-2487-C21E-2B7A-17E5F57683C2}"/>
              </a:ext>
            </a:extLst>
          </p:cNvPr>
          <p:cNvSpPr/>
          <p:nvPr userDrawn="1"/>
        </p:nvSpPr>
        <p:spPr>
          <a:xfrm>
            <a:off x="10407192" y="6618423"/>
            <a:ext cx="880747" cy="155544"/>
          </a:xfrm>
          <a:custGeom>
            <a:avLst/>
            <a:gdLst/>
            <a:ahLst/>
            <a:cxnLst>
              <a:cxn ang="0">
                <a:pos x="wd2" y="hd2"/>
              </a:cxn>
              <a:cxn ang="5400000">
                <a:pos x="wd2" y="hd2"/>
              </a:cxn>
              <a:cxn ang="10800000">
                <a:pos x="wd2" y="hd2"/>
              </a:cxn>
              <a:cxn ang="16200000">
                <a:pos x="wd2" y="hd2"/>
              </a:cxn>
            </a:cxnLst>
            <a:rect l="0" t="0" r="r" b="b"/>
            <a:pathLst>
              <a:path w="21600" h="21600" extrusionOk="0">
                <a:moveTo>
                  <a:pt x="10009" y="0"/>
                </a:moveTo>
                <a:cubicBezTo>
                  <a:pt x="10009" y="99"/>
                  <a:pt x="10007" y="892"/>
                  <a:pt x="10001" y="1487"/>
                </a:cubicBezTo>
                <a:cubicBezTo>
                  <a:pt x="9996" y="2086"/>
                  <a:pt x="9988" y="2589"/>
                  <a:pt x="9977" y="2990"/>
                </a:cubicBezTo>
                <a:cubicBezTo>
                  <a:pt x="9963" y="3718"/>
                  <a:pt x="9935" y="4199"/>
                  <a:pt x="9894" y="4430"/>
                </a:cubicBezTo>
                <a:cubicBezTo>
                  <a:pt x="9852" y="4665"/>
                  <a:pt x="9770" y="4801"/>
                  <a:pt x="9645" y="4839"/>
                </a:cubicBezTo>
                <a:cubicBezTo>
                  <a:pt x="9595" y="4862"/>
                  <a:pt x="9522" y="4876"/>
                  <a:pt x="9426" y="4884"/>
                </a:cubicBezTo>
                <a:cubicBezTo>
                  <a:pt x="9371" y="4891"/>
                  <a:pt x="9384" y="4896"/>
                  <a:pt x="9344" y="4896"/>
                </a:cubicBezTo>
                <a:lnTo>
                  <a:pt x="9344" y="6855"/>
                </a:lnTo>
                <a:lnTo>
                  <a:pt x="9940" y="6855"/>
                </a:lnTo>
                <a:lnTo>
                  <a:pt x="9940" y="9573"/>
                </a:lnTo>
                <a:lnTo>
                  <a:pt x="9940" y="9573"/>
                </a:lnTo>
                <a:lnTo>
                  <a:pt x="9940" y="17585"/>
                </a:lnTo>
                <a:cubicBezTo>
                  <a:pt x="9940" y="19936"/>
                  <a:pt x="10178" y="21278"/>
                  <a:pt x="10593" y="21278"/>
                </a:cubicBezTo>
                <a:lnTo>
                  <a:pt x="11307" y="21278"/>
                </a:lnTo>
                <a:lnTo>
                  <a:pt x="11307" y="19061"/>
                </a:lnTo>
                <a:lnTo>
                  <a:pt x="10806" y="19044"/>
                </a:lnTo>
                <a:cubicBezTo>
                  <a:pt x="10610" y="19044"/>
                  <a:pt x="10539" y="18642"/>
                  <a:pt x="10539" y="17531"/>
                </a:cubicBezTo>
                <a:lnTo>
                  <a:pt x="10539" y="6855"/>
                </a:lnTo>
                <a:lnTo>
                  <a:pt x="11307" y="6855"/>
                </a:lnTo>
                <a:lnTo>
                  <a:pt x="11307" y="4463"/>
                </a:lnTo>
                <a:lnTo>
                  <a:pt x="10539" y="4463"/>
                </a:lnTo>
                <a:lnTo>
                  <a:pt x="10539" y="0"/>
                </a:lnTo>
                <a:lnTo>
                  <a:pt x="10009" y="0"/>
                </a:lnTo>
                <a:close/>
                <a:moveTo>
                  <a:pt x="20302" y="0"/>
                </a:moveTo>
                <a:cubicBezTo>
                  <a:pt x="20302" y="99"/>
                  <a:pt x="20299" y="892"/>
                  <a:pt x="20294" y="1487"/>
                </a:cubicBezTo>
                <a:cubicBezTo>
                  <a:pt x="20289" y="2086"/>
                  <a:pt x="20281" y="2589"/>
                  <a:pt x="20270" y="2990"/>
                </a:cubicBezTo>
                <a:cubicBezTo>
                  <a:pt x="20255" y="3718"/>
                  <a:pt x="20228" y="4199"/>
                  <a:pt x="20187" y="4430"/>
                </a:cubicBezTo>
                <a:cubicBezTo>
                  <a:pt x="20146" y="4665"/>
                  <a:pt x="20063" y="4801"/>
                  <a:pt x="19938" y="4839"/>
                </a:cubicBezTo>
                <a:cubicBezTo>
                  <a:pt x="19888" y="4862"/>
                  <a:pt x="19815" y="4876"/>
                  <a:pt x="19719" y="4884"/>
                </a:cubicBezTo>
                <a:cubicBezTo>
                  <a:pt x="19664" y="4891"/>
                  <a:pt x="19677" y="4896"/>
                  <a:pt x="19638" y="4896"/>
                </a:cubicBezTo>
                <a:lnTo>
                  <a:pt x="19638" y="6855"/>
                </a:lnTo>
                <a:lnTo>
                  <a:pt x="20233" y="6855"/>
                </a:lnTo>
                <a:lnTo>
                  <a:pt x="20233" y="9573"/>
                </a:lnTo>
                <a:lnTo>
                  <a:pt x="20233" y="9573"/>
                </a:lnTo>
                <a:lnTo>
                  <a:pt x="20233" y="17585"/>
                </a:lnTo>
                <a:cubicBezTo>
                  <a:pt x="20233" y="19936"/>
                  <a:pt x="20471" y="21278"/>
                  <a:pt x="20886" y="21278"/>
                </a:cubicBezTo>
                <a:lnTo>
                  <a:pt x="21600" y="21278"/>
                </a:lnTo>
                <a:lnTo>
                  <a:pt x="21600" y="19061"/>
                </a:lnTo>
                <a:lnTo>
                  <a:pt x="21099" y="19044"/>
                </a:lnTo>
                <a:cubicBezTo>
                  <a:pt x="20903" y="19044"/>
                  <a:pt x="20832" y="18642"/>
                  <a:pt x="20832" y="17531"/>
                </a:cubicBezTo>
                <a:lnTo>
                  <a:pt x="20832" y="6855"/>
                </a:lnTo>
                <a:lnTo>
                  <a:pt x="21600" y="6855"/>
                </a:lnTo>
                <a:lnTo>
                  <a:pt x="21600" y="4463"/>
                </a:lnTo>
                <a:lnTo>
                  <a:pt x="20832" y="4463"/>
                </a:lnTo>
                <a:lnTo>
                  <a:pt x="20832" y="0"/>
                </a:lnTo>
                <a:lnTo>
                  <a:pt x="20302" y="0"/>
                </a:lnTo>
                <a:close/>
                <a:moveTo>
                  <a:pt x="1492" y="4127"/>
                </a:moveTo>
                <a:cubicBezTo>
                  <a:pt x="668" y="4127"/>
                  <a:pt x="0" y="7722"/>
                  <a:pt x="0" y="12864"/>
                </a:cubicBezTo>
                <a:cubicBezTo>
                  <a:pt x="0" y="18005"/>
                  <a:pt x="668" y="21600"/>
                  <a:pt x="1492" y="21600"/>
                </a:cubicBezTo>
                <a:cubicBezTo>
                  <a:pt x="2326" y="21600"/>
                  <a:pt x="2981" y="18005"/>
                  <a:pt x="2981" y="12864"/>
                </a:cubicBezTo>
                <a:cubicBezTo>
                  <a:pt x="2981" y="7722"/>
                  <a:pt x="2320" y="4127"/>
                  <a:pt x="1492" y="4127"/>
                </a:cubicBezTo>
                <a:close/>
                <a:moveTo>
                  <a:pt x="5029" y="4127"/>
                </a:moveTo>
                <a:cubicBezTo>
                  <a:pt x="4441" y="4127"/>
                  <a:pt x="4082" y="6042"/>
                  <a:pt x="3914" y="9671"/>
                </a:cubicBezTo>
                <a:lnTo>
                  <a:pt x="3914" y="4463"/>
                </a:lnTo>
                <a:lnTo>
                  <a:pt x="3354" y="4463"/>
                </a:lnTo>
                <a:lnTo>
                  <a:pt x="3354" y="21278"/>
                </a:lnTo>
                <a:lnTo>
                  <a:pt x="3969" y="21278"/>
                </a:lnTo>
                <a:lnTo>
                  <a:pt x="3969" y="11637"/>
                </a:lnTo>
                <a:cubicBezTo>
                  <a:pt x="3969" y="9722"/>
                  <a:pt x="4194" y="7017"/>
                  <a:pt x="4740" y="7017"/>
                </a:cubicBezTo>
                <a:cubicBezTo>
                  <a:pt x="5151" y="7017"/>
                  <a:pt x="5359" y="8780"/>
                  <a:pt x="5359" y="11015"/>
                </a:cubicBezTo>
                <a:lnTo>
                  <a:pt x="5359" y="21278"/>
                </a:lnTo>
                <a:lnTo>
                  <a:pt x="5974" y="21278"/>
                </a:lnTo>
                <a:lnTo>
                  <a:pt x="5974" y="9739"/>
                </a:lnTo>
                <a:cubicBezTo>
                  <a:pt x="5974" y="5993"/>
                  <a:pt x="5559" y="4127"/>
                  <a:pt x="5029" y="4127"/>
                </a:cubicBezTo>
                <a:close/>
                <a:moveTo>
                  <a:pt x="7817" y="4127"/>
                </a:moveTo>
                <a:cubicBezTo>
                  <a:pt x="6966" y="4127"/>
                  <a:pt x="6364" y="7654"/>
                  <a:pt x="6364" y="12998"/>
                </a:cubicBezTo>
                <a:cubicBezTo>
                  <a:pt x="6364" y="17854"/>
                  <a:pt x="6868" y="21600"/>
                  <a:pt x="7835" y="21600"/>
                </a:cubicBezTo>
                <a:cubicBezTo>
                  <a:pt x="8752" y="21600"/>
                  <a:pt x="9182" y="18234"/>
                  <a:pt x="9208" y="15227"/>
                </a:cubicBezTo>
                <a:lnTo>
                  <a:pt x="8580" y="15227"/>
                </a:lnTo>
                <a:cubicBezTo>
                  <a:pt x="8535" y="17646"/>
                  <a:pt x="8360" y="19131"/>
                  <a:pt x="7841" y="19131"/>
                </a:cubicBezTo>
                <a:cubicBezTo>
                  <a:pt x="7322" y="19131"/>
                  <a:pt x="7049" y="16846"/>
                  <a:pt x="7049" y="13066"/>
                </a:cubicBezTo>
                <a:lnTo>
                  <a:pt x="7049" y="12763"/>
                </a:lnTo>
                <a:lnTo>
                  <a:pt x="9226" y="12763"/>
                </a:lnTo>
                <a:cubicBezTo>
                  <a:pt x="9208" y="7453"/>
                  <a:pt x="8731" y="4127"/>
                  <a:pt x="7817" y="4127"/>
                </a:cubicBezTo>
                <a:close/>
                <a:moveTo>
                  <a:pt x="18199" y="4137"/>
                </a:moveTo>
                <a:cubicBezTo>
                  <a:pt x="17553" y="4137"/>
                  <a:pt x="17102" y="5916"/>
                  <a:pt x="17102" y="9039"/>
                </a:cubicBezTo>
                <a:cubicBezTo>
                  <a:pt x="17102" y="15321"/>
                  <a:pt x="18863" y="12568"/>
                  <a:pt x="18863" y="16660"/>
                </a:cubicBezTo>
                <a:cubicBezTo>
                  <a:pt x="18863" y="18039"/>
                  <a:pt x="18632" y="18913"/>
                  <a:pt x="18282" y="18913"/>
                </a:cubicBezTo>
                <a:cubicBezTo>
                  <a:pt x="17888" y="18913"/>
                  <a:pt x="17655" y="17948"/>
                  <a:pt x="17613" y="16470"/>
                </a:cubicBezTo>
                <a:lnTo>
                  <a:pt x="17003" y="16470"/>
                </a:lnTo>
                <a:cubicBezTo>
                  <a:pt x="17039" y="19560"/>
                  <a:pt x="17537" y="21600"/>
                  <a:pt x="18282" y="21600"/>
                </a:cubicBezTo>
                <a:cubicBezTo>
                  <a:pt x="18946" y="21600"/>
                  <a:pt x="19444" y="19818"/>
                  <a:pt x="19444" y="16493"/>
                </a:cubicBezTo>
                <a:cubicBezTo>
                  <a:pt x="19444" y="10213"/>
                  <a:pt x="17683" y="12936"/>
                  <a:pt x="17683" y="8870"/>
                </a:cubicBezTo>
                <a:cubicBezTo>
                  <a:pt x="17683" y="7631"/>
                  <a:pt x="17891" y="6822"/>
                  <a:pt x="18199" y="6822"/>
                </a:cubicBezTo>
                <a:cubicBezTo>
                  <a:pt x="18561" y="6822"/>
                  <a:pt x="18760" y="7727"/>
                  <a:pt x="18784" y="9171"/>
                </a:cubicBezTo>
                <a:lnTo>
                  <a:pt x="19390" y="9171"/>
                </a:lnTo>
                <a:cubicBezTo>
                  <a:pt x="19378" y="6184"/>
                  <a:pt x="18934" y="4137"/>
                  <a:pt x="18199" y="4137"/>
                </a:cubicBezTo>
                <a:close/>
                <a:moveTo>
                  <a:pt x="11815" y="4461"/>
                </a:moveTo>
                <a:lnTo>
                  <a:pt x="11815" y="21276"/>
                </a:lnTo>
                <a:lnTo>
                  <a:pt x="12426" y="21276"/>
                </a:lnTo>
                <a:lnTo>
                  <a:pt x="12426" y="13672"/>
                </a:lnTo>
                <a:cubicBezTo>
                  <a:pt x="12426" y="13086"/>
                  <a:pt x="12433" y="12500"/>
                  <a:pt x="12451" y="11922"/>
                </a:cubicBezTo>
                <a:cubicBezTo>
                  <a:pt x="12541" y="8873"/>
                  <a:pt x="12819" y="7815"/>
                  <a:pt x="13253" y="7815"/>
                </a:cubicBezTo>
                <a:cubicBezTo>
                  <a:pt x="13325" y="7815"/>
                  <a:pt x="13405" y="7850"/>
                  <a:pt x="13611" y="7916"/>
                </a:cubicBezTo>
                <a:lnTo>
                  <a:pt x="13611" y="7519"/>
                </a:lnTo>
                <a:lnTo>
                  <a:pt x="13611" y="4463"/>
                </a:lnTo>
                <a:lnTo>
                  <a:pt x="13188" y="4463"/>
                </a:lnTo>
                <a:cubicBezTo>
                  <a:pt x="12921" y="4463"/>
                  <a:pt x="12698" y="5361"/>
                  <a:pt x="12580" y="6714"/>
                </a:cubicBezTo>
                <a:lnTo>
                  <a:pt x="12580" y="6716"/>
                </a:lnTo>
                <a:cubicBezTo>
                  <a:pt x="12488" y="7619"/>
                  <a:pt x="12377" y="9663"/>
                  <a:pt x="12373" y="9737"/>
                </a:cubicBezTo>
                <a:lnTo>
                  <a:pt x="12373" y="4461"/>
                </a:lnTo>
                <a:lnTo>
                  <a:pt x="11815" y="4461"/>
                </a:lnTo>
                <a:close/>
                <a:moveTo>
                  <a:pt x="14008" y="4463"/>
                </a:moveTo>
                <a:lnTo>
                  <a:pt x="14008" y="15988"/>
                </a:lnTo>
                <a:cubicBezTo>
                  <a:pt x="14008" y="19735"/>
                  <a:pt x="14411" y="21600"/>
                  <a:pt x="14927" y="21600"/>
                </a:cubicBezTo>
                <a:cubicBezTo>
                  <a:pt x="15500" y="21600"/>
                  <a:pt x="15850" y="19685"/>
                  <a:pt x="15986" y="16056"/>
                </a:cubicBezTo>
                <a:lnTo>
                  <a:pt x="15986" y="21278"/>
                </a:lnTo>
                <a:lnTo>
                  <a:pt x="16571" y="21278"/>
                </a:lnTo>
                <a:lnTo>
                  <a:pt x="16571" y="4463"/>
                </a:lnTo>
                <a:lnTo>
                  <a:pt x="15960" y="4463"/>
                </a:lnTo>
                <a:lnTo>
                  <a:pt x="15960" y="14090"/>
                </a:lnTo>
                <a:cubicBezTo>
                  <a:pt x="15960" y="16005"/>
                  <a:pt x="15740" y="18711"/>
                  <a:pt x="15209" y="18711"/>
                </a:cubicBezTo>
                <a:cubicBezTo>
                  <a:pt x="14809" y="18711"/>
                  <a:pt x="14619" y="16947"/>
                  <a:pt x="14619" y="14712"/>
                </a:cubicBezTo>
                <a:lnTo>
                  <a:pt x="14619" y="4463"/>
                </a:lnTo>
                <a:lnTo>
                  <a:pt x="14008" y="4463"/>
                </a:lnTo>
                <a:close/>
                <a:moveTo>
                  <a:pt x="1498" y="6411"/>
                </a:moveTo>
                <a:cubicBezTo>
                  <a:pt x="1993" y="6411"/>
                  <a:pt x="2299" y="8596"/>
                  <a:pt x="2299" y="12864"/>
                </a:cubicBezTo>
                <a:cubicBezTo>
                  <a:pt x="2299" y="16846"/>
                  <a:pt x="1993" y="19281"/>
                  <a:pt x="1498" y="19281"/>
                </a:cubicBezTo>
                <a:cubicBezTo>
                  <a:pt x="1006" y="19281"/>
                  <a:pt x="682" y="16846"/>
                  <a:pt x="682" y="12864"/>
                </a:cubicBezTo>
                <a:cubicBezTo>
                  <a:pt x="682" y="8596"/>
                  <a:pt x="1006" y="6411"/>
                  <a:pt x="1498" y="6411"/>
                </a:cubicBezTo>
                <a:close/>
                <a:moveTo>
                  <a:pt x="7823" y="6596"/>
                </a:moveTo>
                <a:cubicBezTo>
                  <a:pt x="8313" y="6596"/>
                  <a:pt x="8530" y="8704"/>
                  <a:pt x="8549" y="10926"/>
                </a:cubicBezTo>
                <a:lnTo>
                  <a:pt x="7078" y="10926"/>
                </a:lnTo>
                <a:cubicBezTo>
                  <a:pt x="7154" y="8079"/>
                  <a:pt x="7412" y="6596"/>
                  <a:pt x="7823" y="6596"/>
                </a:cubicBezTo>
                <a:close/>
              </a:path>
            </a:pathLst>
          </a:custGeom>
          <a:solidFill>
            <a:srgbClr val="55A05E"/>
          </a:solidFill>
          <a:ln w="12700">
            <a:miter lim="400000"/>
          </a:ln>
        </p:spPr>
        <p:txBody>
          <a:bodyPr lIns="0" tIns="0" rIns="0" bIns="0" anchor="ctr"/>
          <a:lstStyle/>
          <a:p>
            <a:pPr algn="l" defTabSz="228509">
              <a:defRPr sz="1200"/>
            </a:pPr>
            <a:endParaRPr sz="600">
              <a:latin typeface="Univers Light" panose="020B0403020202020204" pitchFamily="34" charset="0"/>
            </a:endParaRPr>
          </a:p>
        </p:txBody>
      </p:sp>
      <p:sp>
        <p:nvSpPr>
          <p:cNvPr id="4" name="© 2022 OneTrust, LLC. All Rights Reserved.">
            <a:extLst>
              <a:ext uri="{FF2B5EF4-FFF2-40B4-BE49-F238E27FC236}">
                <a16:creationId xmlns:a16="http://schemas.microsoft.com/office/drawing/2014/main" id="{961E2447-0246-9061-47E5-2D05FA45B36A}"/>
              </a:ext>
            </a:extLst>
          </p:cNvPr>
          <p:cNvSpPr txBox="1"/>
          <p:nvPr userDrawn="1"/>
        </p:nvSpPr>
        <p:spPr>
          <a:xfrm>
            <a:off x="323141" y="6589118"/>
            <a:ext cx="3169804" cy="22055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25390" tIns="25390" rIns="25390" bIns="25390" anchor="ctr">
            <a:spAutoFit/>
          </a:bodyPr>
          <a:lstStyle>
            <a:defPPr>
              <a:defRPr lang="en-US"/>
            </a:defPPr>
            <a:lvl1pPr marR="0" lvl="0" indent="0" defTabSz="457200" fontAlgn="auto">
              <a:lnSpc>
                <a:spcPct val="100000"/>
              </a:lnSpc>
              <a:spcBef>
                <a:spcPts val="0"/>
              </a:spcBef>
              <a:spcAft>
                <a:spcPts val="0"/>
              </a:spcAft>
              <a:buClrTx/>
              <a:buSzTx/>
              <a:buFontTx/>
              <a:buNone/>
              <a:tabLst/>
              <a:defRPr kumimoji="0" sz="1100" b="0" i="0" u="none" strike="noStrike" kern="0" cap="none" spc="0" normalizeH="0" baseline="0">
                <a:ln>
                  <a:noFill/>
                </a:ln>
                <a:solidFill>
                  <a:srgbClr val="7F7F7F"/>
                </a:solidFill>
                <a:effectLst/>
                <a:uLnTx/>
                <a:uFillTx/>
                <a:latin typeface="Univers Light"/>
                <a:ea typeface="Univers Light"/>
                <a:cs typeface="Univers Light"/>
              </a:defRPr>
            </a:lvl1pPr>
          </a:lstStyle>
          <a:p>
            <a:pPr lvl="0"/>
            <a:r>
              <a:rPr noProof="0">
                <a:sym typeface="Univers Light"/>
              </a:rPr>
              <a:t>© </a:t>
            </a:r>
            <a:r>
              <a:rPr lang="en-US" noProof="0">
                <a:sym typeface="Univers Light"/>
              </a:rPr>
              <a:t>2024</a:t>
            </a:r>
            <a:r>
              <a:rPr noProof="0">
                <a:sym typeface="Univers Light"/>
              </a:rPr>
              <a:t> OneTrust LLC</a:t>
            </a:r>
          </a:p>
        </p:txBody>
      </p:sp>
      <p:sp>
        <p:nvSpPr>
          <p:cNvPr id="6" name="TextBox 5">
            <a:extLst>
              <a:ext uri="{FF2B5EF4-FFF2-40B4-BE49-F238E27FC236}">
                <a16:creationId xmlns:a16="http://schemas.microsoft.com/office/drawing/2014/main" id="{484C85E2-96A2-7C38-3DFD-984A509F1B87}"/>
              </a:ext>
            </a:extLst>
          </p:cNvPr>
          <p:cNvSpPr txBox="1"/>
          <p:nvPr userDrawn="1"/>
        </p:nvSpPr>
        <p:spPr>
          <a:xfrm>
            <a:off x="11482434" y="6573084"/>
            <a:ext cx="509097" cy="246221"/>
          </a:xfrm>
          <a:prstGeom prst="rect">
            <a:avLst/>
          </a:prstGeom>
          <a:noFill/>
        </p:spPr>
        <p:txBody>
          <a:bodyPr wrap="square" rtlCol="0" anchor="ctr">
            <a:noAutofit/>
          </a:bodyPr>
          <a:lstStyle/>
          <a:p>
            <a:pPr algn="r">
              <a:defRPr/>
            </a:pPr>
            <a:fld id="{511BB37B-1DAA-4640-8D79-39B1F1745DE7}" type="slidenum">
              <a:rPr lang="en-US" sz="1300" smtClean="0">
                <a:solidFill>
                  <a:srgbClr val="E7E7E7">
                    <a:lumMod val="50000"/>
                  </a:srgbClr>
                </a:solidFill>
                <a:latin typeface="Univers Light"/>
                <a:ea typeface="Open Sans Light" panose="020B0306030504020204" pitchFamily="34" charset="0"/>
                <a:cs typeface="Arial" panose="020B0604020202020204" pitchFamily="34" charset="0"/>
              </a:rPr>
              <a:pPr algn="r">
                <a:defRPr/>
              </a:pPr>
              <a:t>‹N°›</a:t>
            </a:fld>
            <a:endParaRPr lang="en-US" sz="1300">
              <a:solidFill>
                <a:srgbClr val="E7E7E7">
                  <a:lumMod val="50000"/>
                </a:srgbClr>
              </a:solidFill>
              <a:latin typeface="Univers Light"/>
              <a:ea typeface="Open Sans Light" panose="020B0306030504020204" pitchFamily="34" charset="0"/>
              <a:cs typeface="Arial" panose="020B0604020202020204" pitchFamily="34" charset="0"/>
            </a:endParaRPr>
          </a:p>
        </p:txBody>
      </p:sp>
    </p:spTree>
    <p:extLst>
      <p:ext uri="{BB962C8B-B14F-4D97-AF65-F5344CB8AC3E}">
        <p14:creationId xmlns:p14="http://schemas.microsoft.com/office/powerpoint/2010/main" val="2269792367"/>
      </p:ext>
    </p:extLst>
  </p:cSld>
  <p:clrMap bg1="lt1" tx1="dk1" bg2="lt2" tx2="dk2" accent1="accent1" accent2="accent2" accent3="accent3" accent4="accent4" accent5="accent5" accent6="accent6" hlink="hlink" folHlink="folHlink"/>
  <p:sldLayoutIdLst>
    <p:sldLayoutId id="2147484678" r:id="rId1"/>
    <p:sldLayoutId id="2147484679" r:id="rId2"/>
    <p:sldLayoutId id="2147484680" r:id="rId3"/>
  </p:sldLayoutIdLst>
  <p:hf hdr="0" ftr="0" dt="0"/>
  <p:txStyles>
    <p:titleStyle>
      <a:lvl1pPr algn="l" defTabSz="914400" rtl="0" eaLnBrk="1" latinLnBrk="0" hangingPunct="1">
        <a:lnSpc>
          <a:spcPct val="90000"/>
        </a:lnSpc>
        <a:spcBef>
          <a:spcPct val="0"/>
        </a:spcBef>
        <a:buNone/>
        <a:defRPr sz="3200" b="0" i="0" kern="1200">
          <a:solidFill>
            <a:srgbClr val="101614"/>
          </a:solidFill>
          <a:latin typeface="Univers Light" panose="020B0403020202020204" pitchFamily="34" charset="0"/>
          <a:ea typeface="+mj-ea"/>
          <a:cs typeface="+mj-cs"/>
        </a:defRPr>
      </a:lvl1pPr>
    </p:titleStyle>
    <p:bodyStyle>
      <a:lvl1pPr marL="0" indent="0" algn="l" defTabSz="914400" rtl="0" eaLnBrk="1" latinLnBrk="0" hangingPunct="1">
        <a:lnSpc>
          <a:spcPct val="90000"/>
        </a:lnSpc>
        <a:spcBef>
          <a:spcPts val="1000"/>
        </a:spcBef>
        <a:buClr>
          <a:srgbClr val="101614"/>
        </a:buClr>
        <a:buFontTx/>
        <a:buNone/>
        <a:defRPr lang="en-US" sz="2299" b="0" i="0" kern="1200" smtClean="0">
          <a:solidFill>
            <a:srgbClr val="101614"/>
          </a:solidFill>
          <a:latin typeface="Univers Light" panose="020B0503020202020204" pitchFamily="34" charset="0"/>
          <a:ea typeface="+mn-ea"/>
          <a:cs typeface="+mn-cs"/>
        </a:defRPr>
      </a:lvl1pPr>
      <a:lvl2pPr marL="571408" indent="-342900" algn="l" defTabSz="914400" rtl="0" eaLnBrk="1" latinLnBrk="0" hangingPunct="1">
        <a:lnSpc>
          <a:spcPct val="90000"/>
        </a:lnSpc>
        <a:spcBef>
          <a:spcPts val="500"/>
        </a:spcBef>
        <a:buClr>
          <a:srgbClr val="101614"/>
        </a:buClr>
        <a:buFont typeface="Wingdings" pitchFamily="2" charset="2"/>
        <a:buChar char="§"/>
        <a:defRPr lang="en-US" sz="2099" b="0" i="0" kern="1200" smtClean="0">
          <a:solidFill>
            <a:srgbClr val="101614"/>
          </a:solidFill>
          <a:latin typeface="Univers Light" panose="020B0503020202020204" pitchFamily="34" charset="0"/>
          <a:ea typeface="+mn-ea"/>
          <a:cs typeface="+mn-cs"/>
        </a:defRPr>
      </a:lvl2pPr>
      <a:lvl3pPr marL="571408" indent="-342900" algn="l" defTabSz="914400" rtl="0" eaLnBrk="1" latinLnBrk="0" hangingPunct="1">
        <a:lnSpc>
          <a:spcPct val="90000"/>
        </a:lnSpc>
        <a:spcBef>
          <a:spcPts val="500"/>
        </a:spcBef>
        <a:buClr>
          <a:srgbClr val="101614"/>
        </a:buClr>
        <a:buFont typeface="Wingdings" pitchFamily="2" charset="2"/>
        <a:buChar char="§"/>
        <a:defRPr lang="en-US" sz="2099" b="0" i="0" kern="1200" smtClean="0">
          <a:solidFill>
            <a:srgbClr val="101614"/>
          </a:solidFill>
          <a:latin typeface="Univers Light" panose="020B0503020202020204" pitchFamily="34" charset="0"/>
          <a:ea typeface="+mn-ea"/>
          <a:cs typeface="+mn-cs"/>
        </a:defRPr>
      </a:lvl3pPr>
      <a:lvl4pPr marL="571408" indent="-342900" algn="l" defTabSz="914400" rtl="0" eaLnBrk="1" latinLnBrk="0" hangingPunct="1">
        <a:lnSpc>
          <a:spcPct val="90000"/>
        </a:lnSpc>
        <a:spcBef>
          <a:spcPts val="500"/>
        </a:spcBef>
        <a:buClr>
          <a:srgbClr val="101614"/>
        </a:buClr>
        <a:buFont typeface="Wingdings" pitchFamily="2" charset="2"/>
        <a:buChar char="§"/>
        <a:defRPr lang="en-US" sz="2099" b="0" i="0" kern="1200" smtClean="0">
          <a:solidFill>
            <a:srgbClr val="101614"/>
          </a:solidFill>
          <a:latin typeface="Univers Light" panose="020B0503020202020204" pitchFamily="34" charset="0"/>
          <a:ea typeface="+mn-ea"/>
          <a:cs typeface="+mn-cs"/>
        </a:defRPr>
      </a:lvl4pPr>
      <a:lvl5pPr marL="571408" indent="-342900" algn="l" defTabSz="914400" rtl="0" eaLnBrk="1" latinLnBrk="0" hangingPunct="1">
        <a:lnSpc>
          <a:spcPct val="90000"/>
        </a:lnSpc>
        <a:spcBef>
          <a:spcPts val="500"/>
        </a:spcBef>
        <a:buClr>
          <a:srgbClr val="101614"/>
        </a:buClr>
        <a:buFont typeface="Wingdings" pitchFamily="2" charset="2"/>
        <a:buChar char="§"/>
        <a:defRPr lang="en-US" sz="2099" b="0" i="0" kern="1200">
          <a:solidFill>
            <a:srgbClr val="101614"/>
          </a:solidFill>
          <a:latin typeface="Univers Ligh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2">
          <p15:clr>
            <a:srgbClr val="F26B43"/>
          </p15:clr>
        </p15:guide>
        <p15:guide id="9" pos="7464">
          <p15:clr>
            <a:srgbClr val="F26B43"/>
          </p15:clr>
        </p15:guide>
        <p15:guide id="14" orient="horz" pos="4128">
          <p15:clr>
            <a:srgbClr val="F26B43"/>
          </p15:clr>
        </p15:guide>
        <p15:guide id="15" orient="horz" pos="360">
          <p15:clr>
            <a:srgbClr val="F26B43"/>
          </p15:clr>
        </p15:guide>
      </p15:sldGuideLst>
    </p:ext>
  </p:extLst>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E4F7FBF9-E919-F7F2-24B4-AC03573E173B}"/>
              </a:ext>
            </a:extLst>
          </p:cNvPr>
          <p:cNvGraphicFramePr>
            <a:graphicFrameLocks noChangeAspect="1"/>
          </p:cNvGraphicFramePr>
          <p:nvPr userDrawn="1">
            <p:custDataLst>
              <p:tags r:id="rId21"/>
            </p:custDataLst>
            <p:extLst>
              <p:ext uri="{D42A27DB-BD31-4B8C-83A1-F6EECF244321}">
                <p14:modId xmlns:p14="http://schemas.microsoft.com/office/powerpoint/2010/main" val="2923646647"/>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22" imgW="7772400" imgH="10058400" progId="TCLayout.ActiveDocument.1">
                  <p:embed/>
                </p:oleObj>
              </mc:Choice>
              <mc:Fallback>
                <p:oleObj name="think-cell Slide" r:id="rId22" imgW="7772400" imgH="10058400" progId="TCLayout.ActiveDocument.1">
                  <p:embed/>
                  <p:pic>
                    <p:nvPicPr>
                      <p:cNvPr id="6" name="think-cell data - do not delete" hidden="1">
                        <a:extLst>
                          <a:ext uri="{FF2B5EF4-FFF2-40B4-BE49-F238E27FC236}">
                            <a16:creationId xmlns:a16="http://schemas.microsoft.com/office/drawing/2014/main" id="{E4F7FBF9-E919-F7F2-24B4-AC03573E173B}"/>
                          </a:ext>
                        </a:extLst>
                      </p:cNvPr>
                      <p:cNvPicPr/>
                      <p:nvPr/>
                    </p:nvPicPr>
                    <p:blipFill>
                      <a:blip r:embed="rId23"/>
                      <a:stretch>
                        <a:fillRect/>
                      </a:stretch>
                    </p:blipFill>
                    <p:spPr>
                      <a:xfrm>
                        <a:off x="1588" y="1588"/>
                        <a:ext cx="1227" cy="1588"/>
                      </a:xfrm>
                      <a:prstGeom prst="rect">
                        <a:avLst/>
                      </a:prstGeom>
                    </p:spPr>
                  </p:pic>
                </p:oleObj>
              </mc:Fallback>
            </mc:AlternateContent>
          </a:graphicData>
        </a:graphic>
      </p:graphicFrame>
      <p:sp>
        <p:nvSpPr>
          <p:cNvPr id="17" name="Shape">
            <a:extLst>
              <a:ext uri="{FF2B5EF4-FFF2-40B4-BE49-F238E27FC236}">
                <a16:creationId xmlns:a16="http://schemas.microsoft.com/office/drawing/2014/main" id="{6AB9E8F0-68B3-2DA8-514B-57D4C8862743}"/>
              </a:ext>
            </a:extLst>
          </p:cNvPr>
          <p:cNvSpPr/>
          <p:nvPr userDrawn="1"/>
        </p:nvSpPr>
        <p:spPr>
          <a:xfrm>
            <a:off x="-794" y="6540783"/>
            <a:ext cx="12198096" cy="31721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65"/>
                </a:lnTo>
                <a:lnTo>
                  <a:pt x="1959" y="21565"/>
                </a:lnTo>
                <a:lnTo>
                  <a:pt x="3203" y="21565"/>
                </a:lnTo>
                <a:lnTo>
                  <a:pt x="4449" y="21565"/>
                </a:lnTo>
                <a:lnTo>
                  <a:pt x="5690" y="21565"/>
                </a:lnTo>
                <a:lnTo>
                  <a:pt x="5690" y="21600"/>
                </a:lnTo>
                <a:lnTo>
                  <a:pt x="6937" y="21600"/>
                </a:lnTo>
                <a:lnTo>
                  <a:pt x="6942" y="21600"/>
                </a:lnTo>
                <a:lnTo>
                  <a:pt x="8188" y="21600"/>
                </a:lnTo>
                <a:lnTo>
                  <a:pt x="9434" y="21600"/>
                </a:lnTo>
                <a:lnTo>
                  <a:pt x="9439" y="21600"/>
                </a:lnTo>
                <a:lnTo>
                  <a:pt x="10681" y="21600"/>
                </a:lnTo>
                <a:lnTo>
                  <a:pt x="10691" y="21600"/>
                </a:lnTo>
                <a:lnTo>
                  <a:pt x="11927" y="21600"/>
                </a:lnTo>
                <a:lnTo>
                  <a:pt x="11942" y="21600"/>
                </a:lnTo>
                <a:lnTo>
                  <a:pt x="13173" y="21600"/>
                </a:lnTo>
                <a:lnTo>
                  <a:pt x="13193" y="21600"/>
                </a:lnTo>
                <a:lnTo>
                  <a:pt x="15343" y="21600"/>
                </a:lnTo>
                <a:lnTo>
                  <a:pt x="16594" y="21600"/>
                </a:lnTo>
                <a:lnTo>
                  <a:pt x="17846" y="21600"/>
                </a:lnTo>
                <a:lnTo>
                  <a:pt x="19097" y="21600"/>
                </a:lnTo>
                <a:lnTo>
                  <a:pt x="20349" y="21600"/>
                </a:lnTo>
                <a:lnTo>
                  <a:pt x="21600" y="21600"/>
                </a:lnTo>
                <a:lnTo>
                  <a:pt x="21600" y="0"/>
                </a:lnTo>
                <a:lnTo>
                  <a:pt x="20349" y="0"/>
                </a:lnTo>
                <a:lnTo>
                  <a:pt x="19097" y="0"/>
                </a:lnTo>
                <a:lnTo>
                  <a:pt x="17846" y="0"/>
                </a:lnTo>
                <a:lnTo>
                  <a:pt x="16594" y="0"/>
                </a:lnTo>
                <a:lnTo>
                  <a:pt x="15343" y="0"/>
                </a:lnTo>
                <a:lnTo>
                  <a:pt x="13193" y="0"/>
                </a:lnTo>
                <a:lnTo>
                  <a:pt x="11942" y="0"/>
                </a:lnTo>
                <a:lnTo>
                  <a:pt x="10691" y="0"/>
                </a:lnTo>
                <a:lnTo>
                  <a:pt x="9439" y="0"/>
                </a:lnTo>
                <a:lnTo>
                  <a:pt x="8188" y="0"/>
                </a:lnTo>
                <a:lnTo>
                  <a:pt x="6942" y="0"/>
                </a:lnTo>
                <a:lnTo>
                  <a:pt x="5695" y="0"/>
                </a:lnTo>
                <a:lnTo>
                  <a:pt x="5690" y="0"/>
                </a:lnTo>
                <a:lnTo>
                  <a:pt x="4449" y="0"/>
                </a:lnTo>
                <a:lnTo>
                  <a:pt x="3203" y="0"/>
                </a:lnTo>
                <a:lnTo>
                  <a:pt x="1959" y="0"/>
                </a:lnTo>
                <a:lnTo>
                  <a:pt x="0" y="0"/>
                </a:lnTo>
                <a:close/>
              </a:path>
            </a:pathLst>
          </a:custGeom>
          <a:solidFill>
            <a:srgbClr val="000000">
              <a:alpha val="9339"/>
            </a:srgbClr>
          </a:solidFill>
          <a:ln w="12700">
            <a:miter lim="400000"/>
          </a:ln>
        </p:spPr>
        <p:txBody>
          <a:bodyPr lIns="0" tIns="0" rIns="0" bIns="0" anchor="ctr"/>
          <a:lstStyle/>
          <a:p>
            <a:pPr defTabSz="228475"/>
            <a:endParaRPr sz="600">
              <a:solidFill>
                <a:prstClr val="black"/>
              </a:solidFill>
              <a:latin typeface="Univers Light" panose="020B0403020202020204" pitchFamily="34" charset="0"/>
            </a:endParaRPr>
          </a:p>
        </p:txBody>
      </p:sp>
      <p:sp>
        <p:nvSpPr>
          <p:cNvPr id="18" name="Line">
            <a:extLst>
              <a:ext uri="{FF2B5EF4-FFF2-40B4-BE49-F238E27FC236}">
                <a16:creationId xmlns:a16="http://schemas.microsoft.com/office/drawing/2014/main" id="{BB85C95D-E555-2384-539D-9847851B77D6}"/>
              </a:ext>
            </a:extLst>
          </p:cNvPr>
          <p:cNvSpPr/>
          <p:nvPr userDrawn="1"/>
        </p:nvSpPr>
        <p:spPr>
          <a:xfrm flipV="1">
            <a:off x="11446329" y="6638556"/>
            <a:ext cx="0" cy="121675"/>
          </a:xfrm>
          <a:prstGeom prst="line">
            <a:avLst/>
          </a:prstGeom>
          <a:ln w="25400">
            <a:solidFill>
              <a:srgbClr val="7F7F7F">
                <a:alpha val="30643"/>
              </a:srgbClr>
            </a:solidFill>
            <a:miter lim="400000"/>
          </a:ln>
        </p:spPr>
        <p:txBody>
          <a:bodyPr lIns="25390" tIns="25390" rIns="25390" bIns="25390" anchor="ctr"/>
          <a:lstStyle/>
          <a:p>
            <a:pPr defTabSz="228475">
              <a:defRPr sz="4000">
                <a:solidFill>
                  <a:srgbClr val="FFFFFF"/>
                </a:solidFill>
                <a:effectLst>
                  <a:outerShdw blurRad="38100" dist="12700" dir="5400000" rotWithShape="0">
                    <a:srgbClr val="000000">
                      <a:alpha val="50000"/>
                    </a:srgbClr>
                  </a:outerShdw>
                </a:effectLst>
              </a:defRPr>
            </a:pPr>
            <a:endParaRPr sz="1999">
              <a:solidFill>
                <a:srgbClr val="FFFFFF"/>
              </a:solidFill>
              <a:effectLst>
                <a:outerShdw blurRad="38100" dist="12700" dir="5400000" rotWithShape="0">
                  <a:srgbClr val="000000">
                    <a:alpha val="50000"/>
                  </a:srgbClr>
                </a:outerShdw>
              </a:effectLst>
              <a:latin typeface="Univers Light" panose="020B0403020202020204" pitchFamily="34" charset="0"/>
            </a:endParaRPr>
          </a:p>
        </p:txBody>
      </p:sp>
      <p:sp>
        <p:nvSpPr>
          <p:cNvPr id="21" name="Shape">
            <a:extLst>
              <a:ext uri="{FF2B5EF4-FFF2-40B4-BE49-F238E27FC236}">
                <a16:creationId xmlns:a16="http://schemas.microsoft.com/office/drawing/2014/main" id="{BE1C1E5E-B1FB-7186-ED37-DFB31D08E453}"/>
              </a:ext>
            </a:extLst>
          </p:cNvPr>
          <p:cNvSpPr/>
          <p:nvPr userDrawn="1"/>
        </p:nvSpPr>
        <p:spPr>
          <a:xfrm>
            <a:off x="10407192" y="6618423"/>
            <a:ext cx="880747" cy="155544"/>
          </a:xfrm>
          <a:custGeom>
            <a:avLst/>
            <a:gdLst/>
            <a:ahLst/>
            <a:cxnLst>
              <a:cxn ang="0">
                <a:pos x="wd2" y="hd2"/>
              </a:cxn>
              <a:cxn ang="5400000">
                <a:pos x="wd2" y="hd2"/>
              </a:cxn>
              <a:cxn ang="10800000">
                <a:pos x="wd2" y="hd2"/>
              </a:cxn>
              <a:cxn ang="16200000">
                <a:pos x="wd2" y="hd2"/>
              </a:cxn>
            </a:cxnLst>
            <a:rect l="0" t="0" r="r" b="b"/>
            <a:pathLst>
              <a:path w="21600" h="21600" extrusionOk="0">
                <a:moveTo>
                  <a:pt x="10009" y="0"/>
                </a:moveTo>
                <a:cubicBezTo>
                  <a:pt x="10009" y="99"/>
                  <a:pt x="10007" y="892"/>
                  <a:pt x="10001" y="1487"/>
                </a:cubicBezTo>
                <a:cubicBezTo>
                  <a:pt x="9996" y="2086"/>
                  <a:pt x="9988" y="2589"/>
                  <a:pt x="9977" y="2990"/>
                </a:cubicBezTo>
                <a:cubicBezTo>
                  <a:pt x="9963" y="3718"/>
                  <a:pt x="9935" y="4199"/>
                  <a:pt x="9894" y="4430"/>
                </a:cubicBezTo>
                <a:cubicBezTo>
                  <a:pt x="9852" y="4665"/>
                  <a:pt x="9770" y="4801"/>
                  <a:pt x="9645" y="4839"/>
                </a:cubicBezTo>
                <a:cubicBezTo>
                  <a:pt x="9595" y="4862"/>
                  <a:pt x="9522" y="4876"/>
                  <a:pt x="9426" y="4884"/>
                </a:cubicBezTo>
                <a:cubicBezTo>
                  <a:pt x="9371" y="4891"/>
                  <a:pt x="9384" y="4896"/>
                  <a:pt x="9344" y="4896"/>
                </a:cubicBezTo>
                <a:lnTo>
                  <a:pt x="9344" y="6855"/>
                </a:lnTo>
                <a:lnTo>
                  <a:pt x="9940" y="6855"/>
                </a:lnTo>
                <a:lnTo>
                  <a:pt x="9940" y="9573"/>
                </a:lnTo>
                <a:lnTo>
                  <a:pt x="9940" y="9573"/>
                </a:lnTo>
                <a:lnTo>
                  <a:pt x="9940" y="17585"/>
                </a:lnTo>
                <a:cubicBezTo>
                  <a:pt x="9940" y="19936"/>
                  <a:pt x="10178" y="21278"/>
                  <a:pt x="10593" y="21278"/>
                </a:cubicBezTo>
                <a:lnTo>
                  <a:pt x="11307" y="21278"/>
                </a:lnTo>
                <a:lnTo>
                  <a:pt x="11307" y="19061"/>
                </a:lnTo>
                <a:lnTo>
                  <a:pt x="10806" y="19044"/>
                </a:lnTo>
                <a:cubicBezTo>
                  <a:pt x="10610" y="19044"/>
                  <a:pt x="10539" y="18642"/>
                  <a:pt x="10539" y="17531"/>
                </a:cubicBezTo>
                <a:lnTo>
                  <a:pt x="10539" y="6855"/>
                </a:lnTo>
                <a:lnTo>
                  <a:pt x="11307" y="6855"/>
                </a:lnTo>
                <a:lnTo>
                  <a:pt x="11307" y="4463"/>
                </a:lnTo>
                <a:lnTo>
                  <a:pt x="10539" y="4463"/>
                </a:lnTo>
                <a:lnTo>
                  <a:pt x="10539" y="0"/>
                </a:lnTo>
                <a:lnTo>
                  <a:pt x="10009" y="0"/>
                </a:lnTo>
                <a:close/>
                <a:moveTo>
                  <a:pt x="20302" y="0"/>
                </a:moveTo>
                <a:cubicBezTo>
                  <a:pt x="20302" y="99"/>
                  <a:pt x="20299" y="892"/>
                  <a:pt x="20294" y="1487"/>
                </a:cubicBezTo>
                <a:cubicBezTo>
                  <a:pt x="20289" y="2086"/>
                  <a:pt x="20281" y="2589"/>
                  <a:pt x="20270" y="2990"/>
                </a:cubicBezTo>
                <a:cubicBezTo>
                  <a:pt x="20255" y="3718"/>
                  <a:pt x="20228" y="4199"/>
                  <a:pt x="20187" y="4430"/>
                </a:cubicBezTo>
                <a:cubicBezTo>
                  <a:pt x="20146" y="4665"/>
                  <a:pt x="20063" y="4801"/>
                  <a:pt x="19938" y="4839"/>
                </a:cubicBezTo>
                <a:cubicBezTo>
                  <a:pt x="19888" y="4862"/>
                  <a:pt x="19815" y="4876"/>
                  <a:pt x="19719" y="4884"/>
                </a:cubicBezTo>
                <a:cubicBezTo>
                  <a:pt x="19664" y="4891"/>
                  <a:pt x="19677" y="4896"/>
                  <a:pt x="19638" y="4896"/>
                </a:cubicBezTo>
                <a:lnTo>
                  <a:pt x="19638" y="6855"/>
                </a:lnTo>
                <a:lnTo>
                  <a:pt x="20233" y="6855"/>
                </a:lnTo>
                <a:lnTo>
                  <a:pt x="20233" y="9573"/>
                </a:lnTo>
                <a:lnTo>
                  <a:pt x="20233" y="9573"/>
                </a:lnTo>
                <a:lnTo>
                  <a:pt x="20233" y="17585"/>
                </a:lnTo>
                <a:cubicBezTo>
                  <a:pt x="20233" y="19936"/>
                  <a:pt x="20471" y="21278"/>
                  <a:pt x="20886" y="21278"/>
                </a:cubicBezTo>
                <a:lnTo>
                  <a:pt x="21600" y="21278"/>
                </a:lnTo>
                <a:lnTo>
                  <a:pt x="21600" y="19061"/>
                </a:lnTo>
                <a:lnTo>
                  <a:pt x="21099" y="19044"/>
                </a:lnTo>
                <a:cubicBezTo>
                  <a:pt x="20903" y="19044"/>
                  <a:pt x="20832" y="18642"/>
                  <a:pt x="20832" y="17531"/>
                </a:cubicBezTo>
                <a:lnTo>
                  <a:pt x="20832" y="6855"/>
                </a:lnTo>
                <a:lnTo>
                  <a:pt x="21600" y="6855"/>
                </a:lnTo>
                <a:lnTo>
                  <a:pt x="21600" y="4463"/>
                </a:lnTo>
                <a:lnTo>
                  <a:pt x="20832" y="4463"/>
                </a:lnTo>
                <a:lnTo>
                  <a:pt x="20832" y="0"/>
                </a:lnTo>
                <a:lnTo>
                  <a:pt x="20302" y="0"/>
                </a:lnTo>
                <a:close/>
                <a:moveTo>
                  <a:pt x="1492" y="4127"/>
                </a:moveTo>
                <a:cubicBezTo>
                  <a:pt x="668" y="4127"/>
                  <a:pt x="0" y="7722"/>
                  <a:pt x="0" y="12864"/>
                </a:cubicBezTo>
                <a:cubicBezTo>
                  <a:pt x="0" y="18005"/>
                  <a:pt x="668" y="21600"/>
                  <a:pt x="1492" y="21600"/>
                </a:cubicBezTo>
                <a:cubicBezTo>
                  <a:pt x="2326" y="21600"/>
                  <a:pt x="2981" y="18005"/>
                  <a:pt x="2981" y="12864"/>
                </a:cubicBezTo>
                <a:cubicBezTo>
                  <a:pt x="2981" y="7722"/>
                  <a:pt x="2320" y="4127"/>
                  <a:pt x="1492" y="4127"/>
                </a:cubicBezTo>
                <a:close/>
                <a:moveTo>
                  <a:pt x="5029" y="4127"/>
                </a:moveTo>
                <a:cubicBezTo>
                  <a:pt x="4441" y="4127"/>
                  <a:pt x="4082" y="6042"/>
                  <a:pt x="3914" y="9671"/>
                </a:cubicBezTo>
                <a:lnTo>
                  <a:pt x="3914" y="4463"/>
                </a:lnTo>
                <a:lnTo>
                  <a:pt x="3354" y="4463"/>
                </a:lnTo>
                <a:lnTo>
                  <a:pt x="3354" y="21278"/>
                </a:lnTo>
                <a:lnTo>
                  <a:pt x="3969" y="21278"/>
                </a:lnTo>
                <a:lnTo>
                  <a:pt x="3969" y="11637"/>
                </a:lnTo>
                <a:cubicBezTo>
                  <a:pt x="3969" y="9722"/>
                  <a:pt x="4194" y="7017"/>
                  <a:pt x="4740" y="7017"/>
                </a:cubicBezTo>
                <a:cubicBezTo>
                  <a:pt x="5151" y="7017"/>
                  <a:pt x="5359" y="8780"/>
                  <a:pt x="5359" y="11015"/>
                </a:cubicBezTo>
                <a:lnTo>
                  <a:pt x="5359" y="21278"/>
                </a:lnTo>
                <a:lnTo>
                  <a:pt x="5974" y="21278"/>
                </a:lnTo>
                <a:lnTo>
                  <a:pt x="5974" y="9739"/>
                </a:lnTo>
                <a:cubicBezTo>
                  <a:pt x="5974" y="5993"/>
                  <a:pt x="5559" y="4127"/>
                  <a:pt x="5029" y="4127"/>
                </a:cubicBezTo>
                <a:close/>
                <a:moveTo>
                  <a:pt x="7817" y="4127"/>
                </a:moveTo>
                <a:cubicBezTo>
                  <a:pt x="6966" y="4127"/>
                  <a:pt x="6364" y="7654"/>
                  <a:pt x="6364" y="12998"/>
                </a:cubicBezTo>
                <a:cubicBezTo>
                  <a:pt x="6364" y="17854"/>
                  <a:pt x="6868" y="21600"/>
                  <a:pt x="7835" y="21600"/>
                </a:cubicBezTo>
                <a:cubicBezTo>
                  <a:pt x="8752" y="21600"/>
                  <a:pt x="9182" y="18234"/>
                  <a:pt x="9208" y="15227"/>
                </a:cubicBezTo>
                <a:lnTo>
                  <a:pt x="8580" y="15227"/>
                </a:lnTo>
                <a:cubicBezTo>
                  <a:pt x="8535" y="17646"/>
                  <a:pt x="8360" y="19131"/>
                  <a:pt x="7841" y="19131"/>
                </a:cubicBezTo>
                <a:cubicBezTo>
                  <a:pt x="7322" y="19131"/>
                  <a:pt x="7049" y="16846"/>
                  <a:pt x="7049" y="13066"/>
                </a:cubicBezTo>
                <a:lnTo>
                  <a:pt x="7049" y="12763"/>
                </a:lnTo>
                <a:lnTo>
                  <a:pt x="9226" y="12763"/>
                </a:lnTo>
                <a:cubicBezTo>
                  <a:pt x="9208" y="7453"/>
                  <a:pt x="8731" y="4127"/>
                  <a:pt x="7817" y="4127"/>
                </a:cubicBezTo>
                <a:close/>
                <a:moveTo>
                  <a:pt x="18199" y="4137"/>
                </a:moveTo>
                <a:cubicBezTo>
                  <a:pt x="17553" y="4137"/>
                  <a:pt x="17102" y="5916"/>
                  <a:pt x="17102" y="9039"/>
                </a:cubicBezTo>
                <a:cubicBezTo>
                  <a:pt x="17102" y="15321"/>
                  <a:pt x="18863" y="12568"/>
                  <a:pt x="18863" y="16660"/>
                </a:cubicBezTo>
                <a:cubicBezTo>
                  <a:pt x="18863" y="18039"/>
                  <a:pt x="18632" y="18913"/>
                  <a:pt x="18282" y="18913"/>
                </a:cubicBezTo>
                <a:cubicBezTo>
                  <a:pt x="17888" y="18913"/>
                  <a:pt x="17655" y="17948"/>
                  <a:pt x="17613" y="16470"/>
                </a:cubicBezTo>
                <a:lnTo>
                  <a:pt x="17003" y="16470"/>
                </a:lnTo>
                <a:cubicBezTo>
                  <a:pt x="17039" y="19560"/>
                  <a:pt x="17537" y="21600"/>
                  <a:pt x="18282" y="21600"/>
                </a:cubicBezTo>
                <a:cubicBezTo>
                  <a:pt x="18946" y="21600"/>
                  <a:pt x="19444" y="19818"/>
                  <a:pt x="19444" y="16493"/>
                </a:cubicBezTo>
                <a:cubicBezTo>
                  <a:pt x="19444" y="10213"/>
                  <a:pt x="17683" y="12936"/>
                  <a:pt x="17683" y="8870"/>
                </a:cubicBezTo>
                <a:cubicBezTo>
                  <a:pt x="17683" y="7631"/>
                  <a:pt x="17891" y="6822"/>
                  <a:pt x="18199" y="6822"/>
                </a:cubicBezTo>
                <a:cubicBezTo>
                  <a:pt x="18561" y="6822"/>
                  <a:pt x="18760" y="7727"/>
                  <a:pt x="18784" y="9171"/>
                </a:cubicBezTo>
                <a:lnTo>
                  <a:pt x="19390" y="9171"/>
                </a:lnTo>
                <a:cubicBezTo>
                  <a:pt x="19378" y="6184"/>
                  <a:pt x="18934" y="4137"/>
                  <a:pt x="18199" y="4137"/>
                </a:cubicBezTo>
                <a:close/>
                <a:moveTo>
                  <a:pt x="11815" y="4461"/>
                </a:moveTo>
                <a:lnTo>
                  <a:pt x="11815" y="21276"/>
                </a:lnTo>
                <a:lnTo>
                  <a:pt x="12426" y="21276"/>
                </a:lnTo>
                <a:lnTo>
                  <a:pt x="12426" y="13672"/>
                </a:lnTo>
                <a:cubicBezTo>
                  <a:pt x="12426" y="13086"/>
                  <a:pt x="12433" y="12500"/>
                  <a:pt x="12451" y="11922"/>
                </a:cubicBezTo>
                <a:cubicBezTo>
                  <a:pt x="12541" y="8873"/>
                  <a:pt x="12819" y="7815"/>
                  <a:pt x="13253" y="7815"/>
                </a:cubicBezTo>
                <a:cubicBezTo>
                  <a:pt x="13325" y="7815"/>
                  <a:pt x="13405" y="7850"/>
                  <a:pt x="13611" y="7916"/>
                </a:cubicBezTo>
                <a:lnTo>
                  <a:pt x="13611" y="7519"/>
                </a:lnTo>
                <a:lnTo>
                  <a:pt x="13611" y="4463"/>
                </a:lnTo>
                <a:lnTo>
                  <a:pt x="13188" y="4463"/>
                </a:lnTo>
                <a:cubicBezTo>
                  <a:pt x="12921" y="4463"/>
                  <a:pt x="12698" y="5361"/>
                  <a:pt x="12580" y="6714"/>
                </a:cubicBezTo>
                <a:lnTo>
                  <a:pt x="12580" y="6716"/>
                </a:lnTo>
                <a:cubicBezTo>
                  <a:pt x="12488" y="7619"/>
                  <a:pt x="12377" y="9663"/>
                  <a:pt x="12373" y="9737"/>
                </a:cubicBezTo>
                <a:lnTo>
                  <a:pt x="12373" y="4461"/>
                </a:lnTo>
                <a:lnTo>
                  <a:pt x="11815" y="4461"/>
                </a:lnTo>
                <a:close/>
                <a:moveTo>
                  <a:pt x="14008" y="4463"/>
                </a:moveTo>
                <a:lnTo>
                  <a:pt x="14008" y="15988"/>
                </a:lnTo>
                <a:cubicBezTo>
                  <a:pt x="14008" y="19735"/>
                  <a:pt x="14411" y="21600"/>
                  <a:pt x="14927" y="21600"/>
                </a:cubicBezTo>
                <a:cubicBezTo>
                  <a:pt x="15500" y="21600"/>
                  <a:pt x="15850" y="19685"/>
                  <a:pt x="15986" y="16056"/>
                </a:cubicBezTo>
                <a:lnTo>
                  <a:pt x="15986" y="21278"/>
                </a:lnTo>
                <a:lnTo>
                  <a:pt x="16571" y="21278"/>
                </a:lnTo>
                <a:lnTo>
                  <a:pt x="16571" y="4463"/>
                </a:lnTo>
                <a:lnTo>
                  <a:pt x="15960" y="4463"/>
                </a:lnTo>
                <a:lnTo>
                  <a:pt x="15960" y="14090"/>
                </a:lnTo>
                <a:cubicBezTo>
                  <a:pt x="15960" y="16005"/>
                  <a:pt x="15740" y="18711"/>
                  <a:pt x="15209" y="18711"/>
                </a:cubicBezTo>
                <a:cubicBezTo>
                  <a:pt x="14809" y="18711"/>
                  <a:pt x="14619" y="16947"/>
                  <a:pt x="14619" y="14712"/>
                </a:cubicBezTo>
                <a:lnTo>
                  <a:pt x="14619" y="4463"/>
                </a:lnTo>
                <a:lnTo>
                  <a:pt x="14008" y="4463"/>
                </a:lnTo>
                <a:close/>
                <a:moveTo>
                  <a:pt x="1498" y="6411"/>
                </a:moveTo>
                <a:cubicBezTo>
                  <a:pt x="1993" y="6411"/>
                  <a:pt x="2299" y="8596"/>
                  <a:pt x="2299" y="12864"/>
                </a:cubicBezTo>
                <a:cubicBezTo>
                  <a:pt x="2299" y="16846"/>
                  <a:pt x="1993" y="19281"/>
                  <a:pt x="1498" y="19281"/>
                </a:cubicBezTo>
                <a:cubicBezTo>
                  <a:pt x="1006" y="19281"/>
                  <a:pt x="682" y="16846"/>
                  <a:pt x="682" y="12864"/>
                </a:cubicBezTo>
                <a:cubicBezTo>
                  <a:pt x="682" y="8596"/>
                  <a:pt x="1006" y="6411"/>
                  <a:pt x="1498" y="6411"/>
                </a:cubicBezTo>
                <a:close/>
                <a:moveTo>
                  <a:pt x="7823" y="6596"/>
                </a:moveTo>
                <a:cubicBezTo>
                  <a:pt x="8313" y="6596"/>
                  <a:pt x="8530" y="8704"/>
                  <a:pt x="8549" y="10926"/>
                </a:cubicBezTo>
                <a:lnTo>
                  <a:pt x="7078" y="10926"/>
                </a:lnTo>
                <a:cubicBezTo>
                  <a:pt x="7154" y="8079"/>
                  <a:pt x="7412" y="6596"/>
                  <a:pt x="7823" y="6596"/>
                </a:cubicBezTo>
                <a:close/>
              </a:path>
            </a:pathLst>
          </a:custGeom>
          <a:solidFill>
            <a:srgbClr val="55A05E"/>
          </a:solidFill>
          <a:ln w="12700">
            <a:miter lim="400000"/>
          </a:ln>
        </p:spPr>
        <p:txBody>
          <a:bodyPr lIns="0" tIns="0" rIns="0" bIns="0" anchor="ctr"/>
          <a:lstStyle/>
          <a:p>
            <a:pPr algn="l" defTabSz="228509">
              <a:defRPr sz="1200"/>
            </a:pPr>
            <a:endParaRPr sz="600">
              <a:latin typeface="Univers Light" panose="020B0403020202020204" pitchFamily="34" charset="0"/>
            </a:endParaRPr>
          </a:p>
        </p:txBody>
      </p:sp>
      <p:sp>
        <p:nvSpPr>
          <p:cNvPr id="23" name="Title Placeholder 22">
            <a:extLst>
              <a:ext uri="{FF2B5EF4-FFF2-40B4-BE49-F238E27FC236}">
                <a16:creationId xmlns:a16="http://schemas.microsoft.com/office/drawing/2014/main" id="{B7A93C7C-1D69-C361-FB97-48547BEB8CB2}"/>
              </a:ext>
            </a:extLst>
          </p:cNvPr>
          <p:cNvSpPr>
            <a:spLocks noGrp="1"/>
          </p:cNvSpPr>
          <p:nvPr>
            <p:ph type="title"/>
          </p:nvPr>
        </p:nvSpPr>
        <p:spPr>
          <a:xfrm>
            <a:off x="304800" y="576072"/>
            <a:ext cx="11544300" cy="638176"/>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31E1775B-3730-886F-FCC5-82C9BC9F5B11}"/>
              </a:ext>
            </a:extLst>
          </p:cNvPr>
          <p:cNvSpPr>
            <a:spLocks noGrp="1"/>
          </p:cNvSpPr>
          <p:nvPr>
            <p:ph type="body" idx="1"/>
          </p:nvPr>
        </p:nvSpPr>
        <p:spPr>
          <a:xfrm>
            <a:off x="304800" y="2057400"/>
            <a:ext cx="11544300" cy="436591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 2022 OneTrust, LLC. All Rights Reserved.">
            <a:extLst>
              <a:ext uri="{FF2B5EF4-FFF2-40B4-BE49-F238E27FC236}">
                <a16:creationId xmlns:a16="http://schemas.microsoft.com/office/drawing/2014/main" id="{47598685-EDD1-748B-6D7F-54FD4F081B70}"/>
              </a:ext>
            </a:extLst>
          </p:cNvPr>
          <p:cNvSpPr txBox="1"/>
          <p:nvPr userDrawn="1"/>
        </p:nvSpPr>
        <p:spPr>
          <a:xfrm>
            <a:off x="323141" y="6589118"/>
            <a:ext cx="3169804" cy="22055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25390" tIns="25390" rIns="25390" bIns="25390" anchor="ctr">
            <a:spAutoFit/>
          </a:bodyPr>
          <a:lstStyle>
            <a:defPPr>
              <a:defRPr lang="en-US"/>
            </a:defPPr>
            <a:lvl1pPr marR="0" lvl="0" indent="0" defTabSz="457200" fontAlgn="auto">
              <a:lnSpc>
                <a:spcPct val="100000"/>
              </a:lnSpc>
              <a:spcBef>
                <a:spcPts val="0"/>
              </a:spcBef>
              <a:spcAft>
                <a:spcPts val="0"/>
              </a:spcAft>
              <a:buClrTx/>
              <a:buSzTx/>
              <a:buFontTx/>
              <a:buNone/>
              <a:tabLst/>
              <a:defRPr kumimoji="0" sz="1100" b="0" i="0" u="none" strike="noStrike" kern="0" cap="none" spc="0" normalizeH="0" baseline="0">
                <a:ln>
                  <a:noFill/>
                </a:ln>
                <a:solidFill>
                  <a:srgbClr val="7F7F7F"/>
                </a:solidFill>
                <a:effectLst/>
                <a:uLnTx/>
                <a:uFillTx/>
                <a:latin typeface="Univers Light"/>
                <a:ea typeface="Univers Light"/>
                <a:cs typeface="Univers Light"/>
              </a:defRPr>
            </a:lvl1pPr>
          </a:lstStyle>
          <a:p>
            <a:pPr lvl="0"/>
            <a:r>
              <a:rPr noProof="0">
                <a:sym typeface="Univers Light"/>
              </a:rPr>
              <a:t>© </a:t>
            </a:r>
            <a:r>
              <a:rPr lang="en-US" noProof="0">
                <a:sym typeface="Univers Light"/>
              </a:rPr>
              <a:t>2024</a:t>
            </a:r>
            <a:r>
              <a:rPr noProof="0">
                <a:sym typeface="Univers Light"/>
              </a:rPr>
              <a:t> OneTrust LLC</a:t>
            </a:r>
          </a:p>
        </p:txBody>
      </p:sp>
      <p:sp>
        <p:nvSpPr>
          <p:cNvPr id="4" name="TextBox 3">
            <a:extLst>
              <a:ext uri="{FF2B5EF4-FFF2-40B4-BE49-F238E27FC236}">
                <a16:creationId xmlns:a16="http://schemas.microsoft.com/office/drawing/2014/main" id="{B122CBA5-96DE-0425-EFE7-F599AE8FCD54}"/>
              </a:ext>
            </a:extLst>
          </p:cNvPr>
          <p:cNvSpPr txBox="1"/>
          <p:nvPr userDrawn="1"/>
        </p:nvSpPr>
        <p:spPr>
          <a:xfrm>
            <a:off x="11482434" y="6573084"/>
            <a:ext cx="509097" cy="246221"/>
          </a:xfrm>
          <a:prstGeom prst="rect">
            <a:avLst/>
          </a:prstGeom>
          <a:noFill/>
        </p:spPr>
        <p:txBody>
          <a:bodyPr wrap="square"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BB37B-1DAA-4640-8D79-39B1F1745DE7}" type="slidenum">
              <a:rPr lang="en-US" sz="1300" smtClean="0">
                <a:solidFill>
                  <a:schemeClr val="bg2">
                    <a:lumMod val="50000"/>
                  </a:schemeClr>
                </a:solidFill>
                <a:latin typeface="+mn-lt"/>
                <a:ea typeface="Open Sans Light" panose="020B0306030504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a:t>
            </a:fld>
            <a:endParaRPr lang="en-US" sz="1300">
              <a:solidFill>
                <a:schemeClr val="bg2">
                  <a:lumMod val="50000"/>
                </a:schemeClr>
              </a:solidFill>
              <a:latin typeface="+mn-lt"/>
              <a:ea typeface="Open Sans Light" panose="020B0306030504020204" pitchFamily="34" charset="0"/>
              <a:cs typeface="Arial" panose="020B0604020202020204" pitchFamily="34" charset="0"/>
            </a:endParaRPr>
          </a:p>
        </p:txBody>
      </p:sp>
    </p:spTree>
    <p:extLst>
      <p:ext uri="{BB962C8B-B14F-4D97-AF65-F5344CB8AC3E}">
        <p14:creationId xmlns:p14="http://schemas.microsoft.com/office/powerpoint/2010/main" val="1613205851"/>
      </p:ext>
    </p:extLst>
  </p:cSld>
  <p:clrMap bg1="lt1" tx1="dk1" bg2="lt2" tx2="dk2" accent1="accent1" accent2="accent2" accent3="accent3" accent4="accent4" accent5="accent5" accent6="accent6" hlink="hlink" folHlink="folHlink"/>
  <p:sldLayoutIdLst>
    <p:sldLayoutId id="2147484683" r:id="rId1"/>
    <p:sldLayoutId id="2147484684" r:id="rId2"/>
    <p:sldLayoutId id="2147484685" r:id="rId3"/>
    <p:sldLayoutId id="2147484686" r:id="rId4"/>
    <p:sldLayoutId id="2147484687" r:id="rId5"/>
    <p:sldLayoutId id="2147484688" r:id="rId6"/>
    <p:sldLayoutId id="2147484689" r:id="rId7"/>
    <p:sldLayoutId id="2147484690" r:id="rId8"/>
    <p:sldLayoutId id="2147484691" r:id="rId9"/>
    <p:sldLayoutId id="2147484692" r:id="rId10"/>
    <p:sldLayoutId id="2147484693" r:id="rId11"/>
    <p:sldLayoutId id="2147484694" r:id="rId12"/>
    <p:sldLayoutId id="2147484695" r:id="rId13"/>
    <p:sldLayoutId id="2147484696" r:id="rId14"/>
    <p:sldLayoutId id="2147484697" r:id="rId15"/>
    <p:sldLayoutId id="2147484698" r:id="rId16"/>
    <p:sldLayoutId id="2147484699" r:id="rId17"/>
    <p:sldLayoutId id="2147484700" r:id="rId18"/>
    <p:sldLayoutId id="2147484701" r:id="rId19"/>
  </p:sldLayoutIdLst>
  <p:hf hdr="0" ftr="0" dt="0"/>
  <p:txStyles>
    <p:titleStyle>
      <a:lvl1pPr algn="l" defTabSz="914400" rtl="0" eaLnBrk="1" latinLnBrk="0" hangingPunct="1">
        <a:lnSpc>
          <a:spcPct val="90000"/>
        </a:lnSpc>
        <a:spcBef>
          <a:spcPct val="0"/>
        </a:spcBef>
        <a:buNone/>
        <a:defRPr sz="3200" b="0" i="0" kern="1200">
          <a:solidFill>
            <a:srgbClr val="1E2D25"/>
          </a:solidFill>
          <a:latin typeface="Univers Light" panose="020B0403020202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101614"/>
        </a:buClr>
        <a:buSzPct val="80000"/>
        <a:buFont typeface="Wingdings" pitchFamily="2" charset="2"/>
        <a:buChar char="§"/>
        <a:defRPr lang="en-US" sz="2299" b="0" i="0" kern="1200" smtClean="0">
          <a:solidFill>
            <a:srgbClr val="101614"/>
          </a:solidFill>
          <a:latin typeface="Univers Light" panose="020B0503020202020204" pitchFamily="34" charset="0"/>
          <a:ea typeface="+mn-ea"/>
          <a:cs typeface="+mn-cs"/>
        </a:defRPr>
      </a:lvl1pPr>
      <a:lvl2pPr marL="520700" indent="-169863" algn="l" defTabSz="914400" rtl="0" eaLnBrk="1" latinLnBrk="0" hangingPunct="1">
        <a:lnSpc>
          <a:spcPct val="90000"/>
        </a:lnSpc>
        <a:spcBef>
          <a:spcPts val="500"/>
        </a:spcBef>
        <a:buClr>
          <a:srgbClr val="101614"/>
        </a:buClr>
        <a:buSzPct val="80000"/>
        <a:buFont typeface="System Font Regular"/>
        <a:buChar char="-"/>
        <a:tabLst/>
        <a:defRPr lang="en-US" sz="2000" b="0" i="0" kern="1200" smtClean="0">
          <a:solidFill>
            <a:srgbClr val="101614"/>
          </a:solidFill>
          <a:latin typeface="Univers Light" panose="020B0503020202020204" pitchFamily="34" charset="0"/>
          <a:ea typeface="+mn-ea"/>
          <a:cs typeface="+mn-cs"/>
        </a:defRPr>
      </a:lvl2pPr>
      <a:lvl3pPr marL="860425" indent="-169863" algn="l" defTabSz="914400" rtl="0" eaLnBrk="1" latinLnBrk="0" hangingPunct="1">
        <a:lnSpc>
          <a:spcPct val="90000"/>
        </a:lnSpc>
        <a:spcBef>
          <a:spcPts val="500"/>
        </a:spcBef>
        <a:buClr>
          <a:srgbClr val="101614"/>
        </a:buClr>
        <a:buSzPct val="80000"/>
        <a:buFont typeface="Wingdings" pitchFamily="2" charset="2"/>
        <a:buChar char="§"/>
        <a:tabLst/>
        <a:defRPr lang="en-US" sz="1800" b="0" i="0" kern="1200" smtClean="0">
          <a:solidFill>
            <a:srgbClr val="101614"/>
          </a:solidFill>
          <a:latin typeface="Univers Light" panose="020B0503020202020204" pitchFamily="34" charset="0"/>
          <a:ea typeface="+mn-ea"/>
          <a:cs typeface="+mn-cs"/>
        </a:defRPr>
      </a:lvl3pPr>
      <a:lvl4pPr marL="1201738" indent="-171450" algn="l" defTabSz="914400" rtl="0" eaLnBrk="1" latinLnBrk="0" hangingPunct="1">
        <a:lnSpc>
          <a:spcPct val="90000"/>
        </a:lnSpc>
        <a:spcBef>
          <a:spcPts val="500"/>
        </a:spcBef>
        <a:buClr>
          <a:srgbClr val="101614"/>
        </a:buClr>
        <a:buSzPct val="80000"/>
        <a:buFont typeface="System Font Regular"/>
        <a:buChar char="-"/>
        <a:tabLst/>
        <a:defRPr lang="en-US" sz="1600" b="0" i="0" kern="1200" smtClean="0">
          <a:solidFill>
            <a:srgbClr val="101614"/>
          </a:solidFill>
          <a:latin typeface="Univers Light" panose="020B0503020202020204" pitchFamily="34" charset="0"/>
          <a:ea typeface="+mn-ea"/>
          <a:cs typeface="+mn-cs"/>
        </a:defRPr>
      </a:lvl4pPr>
      <a:lvl5pPr marL="1552575" indent="-169863" algn="l" defTabSz="914400" rtl="0" eaLnBrk="1" latinLnBrk="0" hangingPunct="1">
        <a:lnSpc>
          <a:spcPct val="90000"/>
        </a:lnSpc>
        <a:spcBef>
          <a:spcPts val="500"/>
        </a:spcBef>
        <a:buClr>
          <a:srgbClr val="101614"/>
        </a:buClr>
        <a:buSzPct val="80000"/>
        <a:buFont typeface="Wingdings" pitchFamily="2" charset="2"/>
        <a:buChar char="§"/>
        <a:tabLst/>
        <a:defRPr lang="en-US" sz="1400" b="0" i="0" kern="1200">
          <a:solidFill>
            <a:srgbClr val="101614"/>
          </a:solidFill>
          <a:latin typeface="Univers Ligh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2">
          <p15:clr>
            <a:srgbClr val="F26B43"/>
          </p15:clr>
        </p15:guide>
        <p15:guide id="9" pos="7464">
          <p15:clr>
            <a:srgbClr val="F26B43"/>
          </p15:clr>
        </p15:guide>
        <p15:guide id="14" orient="horz" pos="4128">
          <p15:clr>
            <a:srgbClr val="F26B43"/>
          </p15:clr>
        </p15:guide>
        <p15:guide id="15" orient="horz" pos="360">
          <p15:clr>
            <a:srgbClr val="F26B43"/>
          </p15:clr>
        </p15:guide>
        <p15:guide id="17" orient="horz" pos="1296">
          <p15:clr>
            <a:srgbClr val="F26B43"/>
          </p15:clr>
        </p15:guide>
      </p15:sldGuideLst>
    </p:ext>
  </p:extLst>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D310D33-8E3E-C189-B0AC-3E67DB813690}"/>
              </a:ext>
            </a:extLst>
          </p:cNvPr>
          <p:cNvGraphicFramePr>
            <a:graphicFrameLocks noChangeAspect="1"/>
          </p:cNvGraphicFramePr>
          <p:nvPr userDrawn="1">
            <p:custDataLst>
              <p:tags r:id="rId27"/>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8" imgW="499" imgH="499" progId="TCLayout.ActiveDocument.1">
                  <p:embed/>
                </p:oleObj>
              </mc:Choice>
              <mc:Fallback>
                <p:oleObj name="think-cell Slide" r:id="rId28" imgW="499" imgH="499" progId="TCLayout.ActiveDocument.1">
                  <p:embed/>
                  <p:pic>
                    <p:nvPicPr>
                      <p:cNvPr id="7" name="Object 6" hidden="1">
                        <a:extLst>
                          <a:ext uri="{FF2B5EF4-FFF2-40B4-BE49-F238E27FC236}">
                            <a16:creationId xmlns:a16="http://schemas.microsoft.com/office/drawing/2014/main" id="{5D310D33-8E3E-C189-B0AC-3E67DB813690}"/>
                          </a:ext>
                        </a:extLst>
                      </p:cNvPr>
                      <p:cNvPicPr/>
                      <p:nvPr/>
                    </p:nvPicPr>
                    <p:blipFill>
                      <a:blip r:embed="rId29"/>
                      <a:stretch>
                        <a:fillRect/>
                      </a:stretch>
                    </p:blipFill>
                    <p:spPr>
                      <a:xfrm>
                        <a:off x="1588" y="1588"/>
                        <a:ext cx="1588" cy="1588"/>
                      </a:xfrm>
                      <a:prstGeom prst="rect">
                        <a:avLst/>
                      </a:prstGeom>
                    </p:spPr>
                  </p:pic>
                </p:oleObj>
              </mc:Fallback>
            </mc:AlternateContent>
          </a:graphicData>
        </a:graphic>
      </p:graphicFrame>
      <p:sp>
        <p:nvSpPr>
          <p:cNvPr id="17" name="Shape">
            <a:extLst>
              <a:ext uri="{FF2B5EF4-FFF2-40B4-BE49-F238E27FC236}">
                <a16:creationId xmlns:a16="http://schemas.microsoft.com/office/drawing/2014/main" id="{6AB9E8F0-68B3-2DA8-514B-57D4C8862743}"/>
              </a:ext>
            </a:extLst>
          </p:cNvPr>
          <p:cNvSpPr/>
          <p:nvPr/>
        </p:nvSpPr>
        <p:spPr>
          <a:xfrm>
            <a:off x="-794" y="6540783"/>
            <a:ext cx="12198096" cy="31721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65"/>
                </a:lnTo>
                <a:lnTo>
                  <a:pt x="1959" y="21565"/>
                </a:lnTo>
                <a:lnTo>
                  <a:pt x="3203" y="21565"/>
                </a:lnTo>
                <a:lnTo>
                  <a:pt x="4449" y="21565"/>
                </a:lnTo>
                <a:lnTo>
                  <a:pt x="5690" y="21565"/>
                </a:lnTo>
                <a:lnTo>
                  <a:pt x="5690" y="21600"/>
                </a:lnTo>
                <a:lnTo>
                  <a:pt x="6937" y="21600"/>
                </a:lnTo>
                <a:lnTo>
                  <a:pt x="6942" y="21600"/>
                </a:lnTo>
                <a:lnTo>
                  <a:pt x="8188" y="21600"/>
                </a:lnTo>
                <a:lnTo>
                  <a:pt x="9434" y="21600"/>
                </a:lnTo>
                <a:lnTo>
                  <a:pt x="9439" y="21600"/>
                </a:lnTo>
                <a:lnTo>
                  <a:pt x="10681" y="21600"/>
                </a:lnTo>
                <a:lnTo>
                  <a:pt x="10691" y="21600"/>
                </a:lnTo>
                <a:lnTo>
                  <a:pt x="11927" y="21600"/>
                </a:lnTo>
                <a:lnTo>
                  <a:pt x="11942" y="21600"/>
                </a:lnTo>
                <a:lnTo>
                  <a:pt x="13173" y="21600"/>
                </a:lnTo>
                <a:lnTo>
                  <a:pt x="13193" y="21600"/>
                </a:lnTo>
                <a:lnTo>
                  <a:pt x="15343" y="21600"/>
                </a:lnTo>
                <a:lnTo>
                  <a:pt x="16594" y="21600"/>
                </a:lnTo>
                <a:lnTo>
                  <a:pt x="17846" y="21600"/>
                </a:lnTo>
                <a:lnTo>
                  <a:pt x="19097" y="21600"/>
                </a:lnTo>
                <a:lnTo>
                  <a:pt x="20349" y="21600"/>
                </a:lnTo>
                <a:lnTo>
                  <a:pt x="21600" y="21600"/>
                </a:lnTo>
                <a:lnTo>
                  <a:pt x="21600" y="0"/>
                </a:lnTo>
                <a:lnTo>
                  <a:pt x="20349" y="0"/>
                </a:lnTo>
                <a:lnTo>
                  <a:pt x="19097" y="0"/>
                </a:lnTo>
                <a:lnTo>
                  <a:pt x="17846" y="0"/>
                </a:lnTo>
                <a:lnTo>
                  <a:pt x="16594" y="0"/>
                </a:lnTo>
                <a:lnTo>
                  <a:pt x="15343" y="0"/>
                </a:lnTo>
                <a:lnTo>
                  <a:pt x="13193" y="0"/>
                </a:lnTo>
                <a:lnTo>
                  <a:pt x="11942" y="0"/>
                </a:lnTo>
                <a:lnTo>
                  <a:pt x="10691" y="0"/>
                </a:lnTo>
                <a:lnTo>
                  <a:pt x="9439" y="0"/>
                </a:lnTo>
                <a:lnTo>
                  <a:pt x="8188" y="0"/>
                </a:lnTo>
                <a:lnTo>
                  <a:pt x="6942" y="0"/>
                </a:lnTo>
                <a:lnTo>
                  <a:pt x="5695" y="0"/>
                </a:lnTo>
                <a:lnTo>
                  <a:pt x="5690" y="0"/>
                </a:lnTo>
                <a:lnTo>
                  <a:pt x="4449" y="0"/>
                </a:lnTo>
                <a:lnTo>
                  <a:pt x="3203" y="0"/>
                </a:lnTo>
                <a:lnTo>
                  <a:pt x="1959" y="0"/>
                </a:lnTo>
                <a:lnTo>
                  <a:pt x="0" y="0"/>
                </a:lnTo>
                <a:close/>
              </a:path>
            </a:pathLst>
          </a:custGeom>
          <a:solidFill>
            <a:srgbClr val="000000">
              <a:alpha val="9339"/>
            </a:srgbClr>
          </a:solidFill>
          <a:ln w="12700">
            <a:miter lim="400000"/>
          </a:ln>
        </p:spPr>
        <p:txBody>
          <a:bodyPr lIns="0" tIns="0" rIns="0" bIns="0" anchor="ctr"/>
          <a:lstStyle/>
          <a:p>
            <a:pPr defTabSz="228475"/>
            <a:endParaRPr sz="600">
              <a:solidFill>
                <a:prstClr val="black"/>
              </a:solidFill>
              <a:latin typeface="Univers Light" panose="020B0403020202020204" pitchFamily="34" charset="0"/>
            </a:endParaRPr>
          </a:p>
        </p:txBody>
      </p:sp>
      <p:sp>
        <p:nvSpPr>
          <p:cNvPr id="18" name="Line">
            <a:extLst>
              <a:ext uri="{FF2B5EF4-FFF2-40B4-BE49-F238E27FC236}">
                <a16:creationId xmlns:a16="http://schemas.microsoft.com/office/drawing/2014/main" id="{BB85C95D-E555-2384-539D-9847851B77D6}"/>
              </a:ext>
            </a:extLst>
          </p:cNvPr>
          <p:cNvSpPr/>
          <p:nvPr/>
        </p:nvSpPr>
        <p:spPr>
          <a:xfrm flipV="1">
            <a:off x="11446329" y="6638556"/>
            <a:ext cx="0" cy="121675"/>
          </a:xfrm>
          <a:prstGeom prst="line">
            <a:avLst/>
          </a:prstGeom>
          <a:ln w="25400">
            <a:solidFill>
              <a:srgbClr val="7F7F7F">
                <a:alpha val="30643"/>
              </a:srgbClr>
            </a:solidFill>
            <a:miter lim="400000"/>
          </a:ln>
        </p:spPr>
        <p:txBody>
          <a:bodyPr lIns="25390" tIns="25390" rIns="25390" bIns="25390" anchor="ctr"/>
          <a:lstStyle/>
          <a:p>
            <a:pPr defTabSz="228475">
              <a:defRPr sz="4000">
                <a:solidFill>
                  <a:srgbClr val="FFFFFF"/>
                </a:solidFill>
                <a:effectLst>
                  <a:outerShdw blurRad="38100" dist="12700" dir="5400000" rotWithShape="0">
                    <a:srgbClr val="000000">
                      <a:alpha val="50000"/>
                    </a:srgbClr>
                  </a:outerShdw>
                </a:effectLst>
              </a:defRPr>
            </a:pPr>
            <a:endParaRPr sz="1999">
              <a:solidFill>
                <a:srgbClr val="FFFFFF"/>
              </a:solidFill>
              <a:effectLst>
                <a:outerShdw blurRad="38100" dist="12700" dir="5400000" rotWithShape="0">
                  <a:srgbClr val="000000">
                    <a:alpha val="50000"/>
                  </a:srgbClr>
                </a:outerShdw>
              </a:effectLst>
              <a:latin typeface="Univers Light" panose="020B0403020202020204" pitchFamily="34" charset="0"/>
            </a:endParaRPr>
          </a:p>
        </p:txBody>
      </p:sp>
      <p:sp>
        <p:nvSpPr>
          <p:cNvPr id="21" name="Shape">
            <a:extLst>
              <a:ext uri="{FF2B5EF4-FFF2-40B4-BE49-F238E27FC236}">
                <a16:creationId xmlns:a16="http://schemas.microsoft.com/office/drawing/2014/main" id="{BE1C1E5E-B1FB-7186-ED37-DFB31D08E453}"/>
              </a:ext>
            </a:extLst>
          </p:cNvPr>
          <p:cNvSpPr/>
          <p:nvPr/>
        </p:nvSpPr>
        <p:spPr>
          <a:xfrm>
            <a:off x="10407192" y="6618423"/>
            <a:ext cx="880747" cy="155544"/>
          </a:xfrm>
          <a:custGeom>
            <a:avLst/>
            <a:gdLst/>
            <a:ahLst/>
            <a:cxnLst>
              <a:cxn ang="0">
                <a:pos x="wd2" y="hd2"/>
              </a:cxn>
              <a:cxn ang="5400000">
                <a:pos x="wd2" y="hd2"/>
              </a:cxn>
              <a:cxn ang="10800000">
                <a:pos x="wd2" y="hd2"/>
              </a:cxn>
              <a:cxn ang="16200000">
                <a:pos x="wd2" y="hd2"/>
              </a:cxn>
            </a:cxnLst>
            <a:rect l="0" t="0" r="r" b="b"/>
            <a:pathLst>
              <a:path w="21600" h="21600" extrusionOk="0">
                <a:moveTo>
                  <a:pt x="10009" y="0"/>
                </a:moveTo>
                <a:cubicBezTo>
                  <a:pt x="10009" y="99"/>
                  <a:pt x="10007" y="892"/>
                  <a:pt x="10001" y="1487"/>
                </a:cubicBezTo>
                <a:cubicBezTo>
                  <a:pt x="9996" y="2086"/>
                  <a:pt x="9988" y="2589"/>
                  <a:pt x="9977" y="2990"/>
                </a:cubicBezTo>
                <a:cubicBezTo>
                  <a:pt x="9963" y="3718"/>
                  <a:pt x="9935" y="4199"/>
                  <a:pt x="9894" y="4430"/>
                </a:cubicBezTo>
                <a:cubicBezTo>
                  <a:pt x="9852" y="4665"/>
                  <a:pt x="9770" y="4801"/>
                  <a:pt x="9645" y="4839"/>
                </a:cubicBezTo>
                <a:cubicBezTo>
                  <a:pt x="9595" y="4862"/>
                  <a:pt x="9522" y="4876"/>
                  <a:pt x="9426" y="4884"/>
                </a:cubicBezTo>
                <a:cubicBezTo>
                  <a:pt x="9371" y="4891"/>
                  <a:pt x="9384" y="4896"/>
                  <a:pt x="9344" y="4896"/>
                </a:cubicBezTo>
                <a:lnTo>
                  <a:pt x="9344" y="6855"/>
                </a:lnTo>
                <a:lnTo>
                  <a:pt x="9940" y="6855"/>
                </a:lnTo>
                <a:lnTo>
                  <a:pt x="9940" y="9573"/>
                </a:lnTo>
                <a:lnTo>
                  <a:pt x="9940" y="9573"/>
                </a:lnTo>
                <a:lnTo>
                  <a:pt x="9940" y="17585"/>
                </a:lnTo>
                <a:cubicBezTo>
                  <a:pt x="9940" y="19936"/>
                  <a:pt x="10178" y="21278"/>
                  <a:pt x="10593" y="21278"/>
                </a:cubicBezTo>
                <a:lnTo>
                  <a:pt x="11307" y="21278"/>
                </a:lnTo>
                <a:lnTo>
                  <a:pt x="11307" y="19061"/>
                </a:lnTo>
                <a:lnTo>
                  <a:pt x="10806" y="19044"/>
                </a:lnTo>
                <a:cubicBezTo>
                  <a:pt x="10610" y="19044"/>
                  <a:pt x="10539" y="18642"/>
                  <a:pt x="10539" y="17531"/>
                </a:cubicBezTo>
                <a:lnTo>
                  <a:pt x="10539" y="6855"/>
                </a:lnTo>
                <a:lnTo>
                  <a:pt x="11307" y="6855"/>
                </a:lnTo>
                <a:lnTo>
                  <a:pt x="11307" y="4463"/>
                </a:lnTo>
                <a:lnTo>
                  <a:pt x="10539" y="4463"/>
                </a:lnTo>
                <a:lnTo>
                  <a:pt x="10539" y="0"/>
                </a:lnTo>
                <a:lnTo>
                  <a:pt x="10009" y="0"/>
                </a:lnTo>
                <a:close/>
                <a:moveTo>
                  <a:pt x="20302" y="0"/>
                </a:moveTo>
                <a:cubicBezTo>
                  <a:pt x="20302" y="99"/>
                  <a:pt x="20299" y="892"/>
                  <a:pt x="20294" y="1487"/>
                </a:cubicBezTo>
                <a:cubicBezTo>
                  <a:pt x="20289" y="2086"/>
                  <a:pt x="20281" y="2589"/>
                  <a:pt x="20270" y="2990"/>
                </a:cubicBezTo>
                <a:cubicBezTo>
                  <a:pt x="20255" y="3718"/>
                  <a:pt x="20228" y="4199"/>
                  <a:pt x="20187" y="4430"/>
                </a:cubicBezTo>
                <a:cubicBezTo>
                  <a:pt x="20146" y="4665"/>
                  <a:pt x="20063" y="4801"/>
                  <a:pt x="19938" y="4839"/>
                </a:cubicBezTo>
                <a:cubicBezTo>
                  <a:pt x="19888" y="4862"/>
                  <a:pt x="19815" y="4876"/>
                  <a:pt x="19719" y="4884"/>
                </a:cubicBezTo>
                <a:cubicBezTo>
                  <a:pt x="19664" y="4891"/>
                  <a:pt x="19677" y="4896"/>
                  <a:pt x="19638" y="4896"/>
                </a:cubicBezTo>
                <a:lnTo>
                  <a:pt x="19638" y="6855"/>
                </a:lnTo>
                <a:lnTo>
                  <a:pt x="20233" y="6855"/>
                </a:lnTo>
                <a:lnTo>
                  <a:pt x="20233" y="9573"/>
                </a:lnTo>
                <a:lnTo>
                  <a:pt x="20233" y="9573"/>
                </a:lnTo>
                <a:lnTo>
                  <a:pt x="20233" y="17585"/>
                </a:lnTo>
                <a:cubicBezTo>
                  <a:pt x="20233" y="19936"/>
                  <a:pt x="20471" y="21278"/>
                  <a:pt x="20886" y="21278"/>
                </a:cubicBezTo>
                <a:lnTo>
                  <a:pt x="21600" y="21278"/>
                </a:lnTo>
                <a:lnTo>
                  <a:pt x="21600" y="19061"/>
                </a:lnTo>
                <a:lnTo>
                  <a:pt x="21099" y="19044"/>
                </a:lnTo>
                <a:cubicBezTo>
                  <a:pt x="20903" y="19044"/>
                  <a:pt x="20832" y="18642"/>
                  <a:pt x="20832" y="17531"/>
                </a:cubicBezTo>
                <a:lnTo>
                  <a:pt x="20832" y="6855"/>
                </a:lnTo>
                <a:lnTo>
                  <a:pt x="21600" y="6855"/>
                </a:lnTo>
                <a:lnTo>
                  <a:pt x="21600" y="4463"/>
                </a:lnTo>
                <a:lnTo>
                  <a:pt x="20832" y="4463"/>
                </a:lnTo>
                <a:lnTo>
                  <a:pt x="20832" y="0"/>
                </a:lnTo>
                <a:lnTo>
                  <a:pt x="20302" y="0"/>
                </a:lnTo>
                <a:close/>
                <a:moveTo>
                  <a:pt x="1492" y="4127"/>
                </a:moveTo>
                <a:cubicBezTo>
                  <a:pt x="668" y="4127"/>
                  <a:pt x="0" y="7722"/>
                  <a:pt x="0" y="12864"/>
                </a:cubicBezTo>
                <a:cubicBezTo>
                  <a:pt x="0" y="18005"/>
                  <a:pt x="668" y="21600"/>
                  <a:pt x="1492" y="21600"/>
                </a:cubicBezTo>
                <a:cubicBezTo>
                  <a:pt x="2326" y="21600"/>
                  <a:pt x="2981" y="18005"/>
                  <a:pt x="2981" y="12864"/>
                </a:cubicBezTo>
                <a:cubicBezTo>
                  <a:pt x="2981" y="7722"/>
                  <a:pt x="2320" y="4127"/>
                  <a:pt x="1492" y="4127"/>
                </a:cubicBezTo>
                <a:close/>
                <a:moveTo>
                  <a:pt x="5029" y="4127"/>
                </a:moveTo>
                <a:cubicBezTo>
                  <a:pt x="4441" y="4127"/>
                  <a:pt x="4082" y="6042"/>
                  <a:pt x="3914" y="9671"/>
                </a:cubicBezTo>
                <a:lnTo>
                  <a:pt x="3914" y="4463"/>
                </a:lnTo>
                <a:lnTo>
                  <a:pt x="3354" y="4463"/>
                </a:lnTo>
                <a:lnTo>
                  <a:pt x="3354" y="21278"/>
                </a:lnTo>
                <a:lnTo>
                  <a:pt x="3969" y="21278"/>
                </a:lnTo>
                <a:lnTo>
                  <a:pt x="3969" y="11637"/>
                </a:lnTo>
                <a:cubicBezTo>
                  <a:pt x="3969" y="9722"/>
                  <a:pt x="4194" y="7017"/>
                  <a:pt x="4740" y="7017"/>
                </a:cubicBezTo>
                <a:cubicBezTo>
                  <a:pt x="5151" y="7017"/>
                  <a:pt x="5359" y="8780"/>
                  <a:pt x="5359" y="11015"/>
                </a:cubicBezTo>
                <a:lnTo>
                  <a:pt x="5359" y="21278"/>
                </a:lnTo>
                <a:lnTo>
                  <a:pt x="5974" y="21278"/>
                </a:lnTo>
                <a:lnTo>
                  <a:pt x="5974" y="9739"/>
                </a:lnTo>
                <a:cubicBezTo>
                  <a:pt x="5974" y="5993"/>
                  <a:pt x="5559" y="4127"/>
                  <a:pt x="5029" y="4127"/>
                </a:cubicBezTo>
                <a:close/>
                <a:moveTo>
                  <a:pt x="7817" y="4127"/>
                </a:moveTo>
                <a:cubicBezTo>
                  <a:pt x="6966" y="4127"/>
                  <a:pt x="6364" y="7654"/>
                  <a:pt x="6364" y="12998"/>
                </a:cubicBezTo>
                <a:cubicBezTo>
                  <a:pt x="6364" y="17854"/>
                  <a:pt x="6868" y="21600"/>
                  <a:pt x="7835" y="21600"/>
                </a:cubicBezTo>
                <a:cubicBezTo>
                  <a:pt x="8752" y="21600"/>
                  <a:pt x="9182" y="18234"/>
                  <a:pt x="9208" y="15227"/>
                </a:cubicBezTo>
                <a:lnTo>
                  <a:pt x="8580" y="15227"/>
                </a:lnTo>
                <a:cubicBezTo>
                  <a:pt x="8535" y="17646"/>
                  <a:pt x="8360" y="19131"/>
                  <a:pt x="7841" y="19131"/>
                </a:cubicBezTo>
                <a:cubicBezTo>
                  <a:pt x="7322" y="19131"/>
                  <a:pt x="7049" y="16846"/>
                  <a:pt x="7049" y="13066"/>
                </a:cubicBezTo>
                <a:lnTo>
                  <a:pt x="7049" y="12763"/>
                </a:lnTo>
                <a:lnTo>
                  <a:pt x="9226" y="12763"/>
                </a:lnTo>
                <a:cubicBezTo>
                  <a:pt x="9208" y="7453"/>
                  <a:pt x="8731" y="4127"/>
                  <a:pt x="7817" y="4127"/>
                </a:cubicBezTo>
                <a:close/>
                <a:moveTo>
                  <a:pt x="18199" y="4137"/>
                </a:moveTo>
                <a:cubicBezTo>
                  <a:pt x="17553" y="4137"/>
                  <a:pt x="17102" y="5916"/>
                  <a:pt x="17102" y="9039"/>
                </a:cubicBezTo>
                <a:cubicBezTo>
                  <a:pt x="17102" y="15321"/>
                  <a:pt x="18863" y="12568"/>
                  <a:pt x="18863" y="16660"/>
                </a:cubicBezTo>
                <a:cubicBezTo>
                  <a:pt x="18863" y="18039"/>
                  <a:pt x="18632" y="18913"/>
                  <a:pt x="18282" y="18913"/>
                </a:cubicBezTo>
                <a:cubicBezTo>
                  <a:pt x="17888" y="18913"/>
                  <a:pt x="17655" y="17948"/>
                  <a:pt x="17613" y="16470"/>
                </a:cubicBezTo>
                <a:lnTo>
                  <a:pt x="17003" y="16470"/>
                </a:lnTo>
                <a:cubicBezTo>
                  <a:pt x="17039" y="19560"/>
                  <a:pt x="17537" y="21600"/>
                  <a:pt x="18282" y="21600"/>
                </a:cubicBezTo>
                <a:cubicBezTo>
                  <a:pt x="18946" y="21600"/>
                  <a:pt x="19444" y="19818"/>
                  <a:pt x="19444" y="16493"/>
                </a:cubicBezTo>
                <a:cubicBezTo>
                  <a:pt x="19444" y="10213"/>
                  <a:pt x="17683" y="12936"/>
                  <a:pt x="17683" y="8870"/>
                </a:cubicBezTo>
                <a:cubicBezTo>
                  <a:pt x="17683" y="7631"/>
                  <a:pt x="17891" y="6822"/>
                  <a:pt x="18199" y="6822"/>
                </a:cubicBezTo>
                <a:cubicBezTo>
                  <a:pt x="18561" y="6822"/>
                  <a:pt x="18760" y="7727"/>
                  <a:pt x="18784" y="9171"/>
                </a:cubicBezTo>
                <a:lnTo>
                  <a:pt x="19390" y="9171"/>
                </a:lnTo>
                <a:cubicBezTo>
                  <a:pt x="19378" y="6184"/>
                  <a:pt x="18934" y="4137"/>
                  <a:pt x="18199" y="4137"/>
                </a:cubicBezTo>
                <a:close/>
                <a:moveTo>
                  <a:pt x="11815" y="4461"/>
                </a:moveTo>
                <a:lnTo>
                  <a:pt x="11815" y="21276"/>
                </a:lnTo>
                <a:lnTo>
                  <a:pt x="12426" y="21276"/>
                </a:lnTo>
                <a:lnTo>
                  <a:pt x="12426" y="13672"/>
                </a:lnTo>
                <a:cubicBezTo>
                  <a:pt x="12426" y="13086"/>
                  <a:pt x="12433" y="12500"/>
                  <a:pt x="12451" y="11922"/>
                </a:cubicBezTo>
                <a:cubicBezTo>
                  <a:pt x="12541" y="8873"/>
                  <a:pt x="12819" y="7815"/>
                  <a:pt x="13253" y="7815"/>
                </a:cubicBezTo>
                <a:cubicBezTo>
                  <a:pt x="13325" y="7815"/>
                  <a:pt x="13405" y="7850"/>
                  <a:pt x="13611" y="7916"/>
                </a:cubicBezTo>
                <a:lnTo>
                  <a:pt x="13611" y="7519"/>
                </a:lnTo>
                <a:lnTo>
                  <a:pt x="13611" y="4463"/>
                </a:lnTo>
                <a:lnTo>
                  <a:pt x="13188" y="4463"/>
                </a:lnTo>
                <a:cubicBezTo>
                  <a:pt x="12921" y="4463"/>
                  <a:pt x="12698" y="5361"/>
                  <a:pt x="12580" y="6714"/>
                </a:cubicBezTo>
                <a:lnTo>
                  <a:pt x="12580" y="6716"/>
                </a:lnTo>
                <a:cubicBezTo>
                  <a:pt x="12488" y="7619"/>
                  <a:pt x="12377" y="9663"/>
                  <a:pt x="12373" y="9737"/>
                </a:cubicBezTo>
                <a:lnTo>
                  <a:pt x="12373" y="4461"/>
                </a:lnTo>
                <a:lnTo>
                  <a:pt x="11815" y="4461"/>
                </a:lnTo>
                <a:close/>
                <a:moveTo>
                  <a:pt x="14008" y="4463"/>
                </a:moveTo>
                <a:lnTo>
                  <a:pt x="14008" y="15988"/>
                </a:lnTo>
                <a:cubicBezTo>
                  <a:pt x="14008" y="19735"/>
                  <a:pt x="14411" y="21600"/>
                  <a:pt x="14927" y="21600"/>
                </a:cubicBezTo>
                <a:cubicBezTo>
                  <a:pt x="15500" y="21600"/>
                  <a:pt x="15850" y="19685"/>
                  <a:pt x="15986" y="16056"/>
                </a:cubicBezTo>
                <a:lnTo>
                  <a:pt x="15986" y="21278"/>
                </a:lnTo>
                <a:lnTo>
                  <a:pt x="16571" y="21278"/>
                </a:lnTo>
                <a:lnTo>
                  <a:pt x="16571" y="4463"/>
                </a:lnTo>
                <a:lnTo>
                  <a:pt x="15960" y="4463"/>
                </a:lnTo>
                <a:lnTo>
                  <a:pt x="15960" y="14090"/>
                </a:lnTo>
                <a:cubicBezTo>
                  <a:pt x="15960" y="16005"/>
                  <a:pt x="15740" y="18711"/>
                  <a:pt x="15209" y="18711"/>
                </a:cubicBezTo>
                <a:cubicBezTo>
                  <a:pt x="14809" y="18711"/>
                  <a:pt x="14619" y="16947"/>
                  <a:pt x="14619" y="14712"/>
                </a:cubicBezTo>
                <a:lnTo>
                  <a:pt x="14619" y="4463"/>
                </a:lnTo>
                <a:lnTo>
                  <a:pt x="14008" y="4463"/>
                </a:lnTo>
                <a:close/>
                <a:moveTo>
                  <a:pt x="1498" y="6411"/>
                </a:moveTo>
                <a:cubicBezTo>
                  <a:pt x="1993" y="6411"/>
                  <a:pt x="2299" y="8596"/>
                  <a:pt x="2299" y="12864"/>
                </a:cubicBezTo>
                <a:cubicBezTo>
                  <a:pt x="2299" y="16846"/>
                  <a:pt x="1993" y="19281"/>
                  <a:pt x="1498" y="19281"/>
                </a:cubicBezTo>
                <a:cubicBezTo>
                  <a:pt x="1006" y="19281"/>
                  <a:pt x="682" y="16846"/>
                  <a:pt x="682" y="12864"/>
                </a:cubicBezTo>
                <a:cubicBezTo>
                  <a:pt x="682" y="8596"/>
                  <a:pt x="1006" y="6411"/>
                  <a:pt x="1498" y="6411"/>
                </a:cubicBezTo>
                <a:close/>
                <a:moveTo>
                  <a:pt x="7823" y="6596"/>
                </a:moveTo>
                <a:cubicBezTo>
                  <a:pt x="8313" y="6596"/>
                  <a:pt x="8530" y="8704"/>
                  <a:pt x="8549" y="10926"/>
                </a:cubicBezTo>
                <a:lnTo>
                  <a:pt x="7078" y="10926"/>
                </a:lnTo>
                <a:cubicBezTo>
                  <a:pt x="7154" y="8079"/>
                  <a:pt x="7412" y="6596"/>
                  <a:pt x="7823" y="6596"/>
                </a:cubicBezTo>
                <a:close/>
              </a:path>
            </a:pathLst>
          </a:custGeom>
          <a:solidFill>
            <a:srgbClr val="55A05E"/>
          </a:solidFill>
          <a:ln w="12700">
            <a:miter lim="400000"/>
          </a:ln>
        </p:spPr>
        <p:txBody>
          <a:bodyPr lIns="0" tIns="0" rIns="0" bIns="0" anchor="ctr"/>
          <a:lstStyle/>
          <a:p>
            <a:pPr algn="l" defTabSz="228509">
              <a:defRPr sz="1200"/>
            </a:pPr>
            <a:endParaRPr sz="600">
              <a:latin typeface="Univers Light" panose="020B0403020202020204" pitchFamily="34" charset="0"/>
            </a:endParaRPr>
          </a:p>
        </p:txBody>
      </p:sp>
      <p:sp>
        <p:nvSpPr>
          <p:cNvPr id="23" name="Title Placeholder 22">
            <a:extLst>
              <a:ext uri="{FF2B5EF4-FFF2-40B4-BE49-F238E27FC236}">
                <a16:creationId xmlns:a16="http://schemas.microsoft.com/office/drawing/2014/main" id="{B7A93C7C-1D69-C361-FB97-48547BEB8CB2}"/>
              </a:ext>
            </a:extLst>
          </p:cNvPr>
          <p:cNvSpPr>
            <a:spLocks noGrp="1"/>
          </p:cNvSpPr>
          <p:nvPr>
            <p:ph type="title"/>
          </p:nvPr>
        </p:nvSpPr>
        <p:spPr>
          <a:xfrm>
            <a:off x="304800" y="576072"/>
            <a:ext cx="11544300" cy="638176"/>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31E1775B-3730-886F-FCC5-82C9BC9F5B11}"/>
              </a:ext>
            </a:extLst>
          </p:cNvPr>
          <p:cNvSpPr>
            <a:spLocks noGrp="1"/>
          </p:cNvSpPr>
          <p:nvPr>
            <p:ph type="body" idx="1"/>
          </p:nvPr>
        </p:nvSpPr>
        <p:spPr>
          <a:xfrm>
            <a:off x="304800" y="2057400"/>
            <a:ext cx="11544300" cy="436591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 2022 OneTrust, LLC. All Rights Reserved.">
            <a:extLst>
              <a:ext uri="{FF2B5EF4-FFF2-40B4-BE49-F238E27FC236}">
                <a16:creationId xmlns:a16="http://schemas.microsoft.com/office/drawing/2014/main" id="{47598685-EDD1-748B-6D7F-54FD4F081B70}"/>
              </a:ext>
            </a:extLst>
          </p:cNvPr>
          <p:cNvSpPr txBox="1"/>
          <p:nvPr/>
        </p:nvSpPr>
        <p:spPr>
          <a:xfrm>
            <a:off x="323141" y="6589118"/>
            <a:ext cx="3169804" cy="22055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25390" tIns="25390" rIns="25390" bIns="25390" anchor="ctr">
            <a:spAutoFit/>
          </a:bodyPr>
          <a:lstStyle>
            <a:defPPr>
              <a:defRPr lang="en-US"/>
            </a:defPPr>
            <a:lvl1pPr marR="0" lvl="0" indent="0" defTabSz="457200" fontAlgn="auto">
              <a:lnSpc>
                <a:spcPct val="100000"/>
              </a:lnSpc>
              <a:spcBef>
                <a:spcPts val="0"/>
              </a:spcBef>
              <a:spcAft>
                <a:spcPts val="0"/>
              </a:spcAft>
              <a:buClrTx/>
              <a:buSzTx/>
              <a:buFontTx/>
              <a:buNone/>
              <a:tabLst/>
              <a:defRPr kumimoji="0" sz="1100" b="0" i="0" u="none" strike="noStrike" kern="0" cap="none" spc="0" normalizeH="0" baseline="0">
                <a:ln>
                  <a:noFill/>
                </a:ln>
                <a:solidFill>
                  <a:srgbClr val="7F7F7F"/>
                </a:solidFill>
                <a:effectLst/>
                <a:uLnTx/>
                <a:uFillTx/>
                <a:latin typeface="Univers Light"/>
                <a:ea typeface="Univers Light"/>
                <a:cs typeface="Univers Light"/>
              </a:defRPr>
            </a:lvl1pPr>
          </a:lstStyle>
          <a:p>
            <a:pPr lvl="0"/>
            <a:r>
              <a:rPr noProof="0">
                <a:sym typeface="Univers Light"/>
              </a:rPr>
              <a:t>© </a:t>
            </a:r>
            <a:r>
              <a:rPr lang="en-US" noProof="0">
                <a:sym typeface="Univers Light"/>
              </a:rPr>
              <a:t>2024 OneTrust,</a:t>
            </a:r>
            <a:r>
              <a:rPr noProof="0">
                <a:sym typeface="Univers Light"/>
              </a:rPr>
              <a:t> LLC</a:t>
            </a:r>
          </a:p>
        </p:txBody>
      </p:sp>
      <p:sp>
        <p:nvSpPr>
          <p:cNvPr id="4" name="TextBox 3">
            <a:extLst>
              <a:ext uri="{FF2B5EF4-FFF2-40B4-BE49-F238E27FC236}">
                <a16:creationId xmlns:a16="http://schemas.microsoft.com/office/drawing/2014/main" id="{B122CBA5-96DE-0425-EFE7-F599AE8FCD54}"/>
              </a:ext>
            </a:extLst>
          </p:cNvPr>
          <p:cNvSpPr txBox="1"/>
          <p:nvPr/>
        </p:nvSpPr>
        <p:spPr>
          <a:xfrm>
            <a:off x="11482434" y="6573084"/>
            <a:ext cx="509097" cy="246221"/>
          </a:xfrm>
          <a:prstGeom prst="rect">
            <a:avLst/>
          </a:prstGeom>
          <a:noFill/>
        </p:spPr>
        <p:txBody>
          <a:bodyPr wrap="square"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BB37B-1DAA-4640-8D79-39B1F1745DE7}" type="slidenum">
              <a:rPr lang="en-US" sz="1300" smtClean="0">
                <a:solidFill>
                  <a:schemeClr val="bg2">
                    <a:lumMod val="50000"/>
                  </a:schemeClr>
                </a:solidFill>
                <a:latin typeface="+mn-lt"/>
                <a:ea typeface="Open Sans Light" panose="020B0306030504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a:t>
            </a:fld>
            <a:endParaRPr lang="en-US" sz="1300">
              <a:solidFill>
                <a:schemeClr val="bg2">
                  <a:lumMod val="50000"/>
                </a:schemeClr>
              </a:solidFill>
              <a:latin typeface="+mn-lt"/>
              <a:ea typeface="Open Sans Light" panose="020B0306030504020204" pitchFamily="34" charset="0"/>
              <a:cs typeface="Arial" panose="020B0604020202020204" pitchFamily="34" charset="0"/>
            </a:endParaRPr>
          </a:p>
        </p:txBody>
      </p:sp>
    </p:spTree>
    <p:extLst>
      <p:ext uri="{BB962C8B-B14F-4D97-AF65-F5344CB8AC3E}">
        <p14:creationId xmlns:p14="http://schemas.microsoft.com/office/powerpoint/2010/main" val="2913095940"/>
      </p:ext>
    </p:extLst>
  </p:cSld>
  <p:clrMap bg1="lt1" tx1="dk1" bg2="lt2" tx2="dk2" accent1="accent1" accent2="accent2" accent3="accent3" accent4="accent4" accent5="accent5" accent6="accent6" hlink="hlink" folHlink="folHlink"/>
  <p:sldLayoutIdLst>
    <p:sldLayoutId id="2147484703" r:id="rId1"/>
    <p:sldLayoutId id="2147484704" r:id="rId2"/>
    <p:sldLayoutId id="2147484705" r:id="rId3"/>
    <p:sldLayoutId id="2147484706" r:id="rId4"/>
    <p:sldLayoutId id="2147484707" r:id="rId5"/>
    <p:sldLayoutId id="2147484708" r:id="rId6"/>
    <p:sldLayoutId id="2147484709" r:id="rId7"/>
    <p:sldLayoutId id="2147484710" r:id="rId8"/>
    <p:sldLayoutId id="2147484711" r:id="rId9"/>
    <p:sldLayoutId id="2147484712" r:id="rId10"/>
    <p:sldLayoutId id="2147484713" r:id="rId11"/>
    <p:sldLayoutId id="2147484714" r:id="rId12"/>
    <p:sldLayoutId id="2147484715" r:id="rId13"/>
    <p:sldLayoutId id="2147484716" r:id="rId14"/>
    <p:sldLayoutId id="2147484717" r:id="rId15"/>
    <p:sldLayoutId id="2147484718" r:id="rId16"/>
    <p:sldLayoutId id="2147484719" r:id="rId17"/>
    <p:sldLayoutId id="2147484720" r:id="rId18"/>
    <p:sldLayoutId id="2147484721" r:id="rId19"/>
    <p:sldLayoutId id="2147484722" r:id="rId20"/>
    <p:sldLayoutId id="2147484723" r:id="rId21"/>
    <p:sldLayoutId id="2147484724" r:id="rId22"/>
    <p:sldLayoutId id="2147484725" r:id="rId23"/>
    <p:sldLayoutId id="2147484727" r:id="rId24"/>
    <p:sldLayoutId id="2147484728" r:id="rId25"/>
  </p:sldLayoutIdLst>
  <p:txStyles>
    <p:titleStyle>
      <a:lvl1pPr algn="l" defTabSz="914400" rtl="0" eaLnBrk="1" latinLnBrk="0" hangingPunct="1">
        <a:lnSpc>
          <a:spcPct val="90000"/>
        </a:lnSpc>
        <a:spcBef>
          <a:spcPct val="0"/>
        </a:spcBef>
        <a:buNone/>
        <a:defRPr sz="3200" b="0" i="0" kern="1200">
          <a:solidFill>
            <a:srgbClr val="1E2D25"/>
          </a:solidFill>
          <a:latin typeface="Univers Light" panose="020B0403020202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101614"/>
        </a:buClr>
        <a:buSzPct val="80000"/>
        <a:buFont typeface="Wingdings" pitchFamily="2" charset="2"/>
        <a:buChar char="§"/>
        <a:defRPr lang="en-US" sz="2299" b="0" i="0" kern="1200" smtClean="0">
          <a:solidFill>
            <a:srgbClr val="101614"/>
          </a:solidFill>
          <a:latin typeface="Univers Light" panose="020B0503020202020204" pitchFamily="34" charset="0"/>
          <a:ea typeface="+mn-ea"/>
          <a:cs typeface="+mn-cs"/>
        </a:defRPr>
      </a:lvl1pPr>
      <a:lvl2pPr marL="520700" indent="-169863" algn="l" defTabSz="914400" rtl="0" eaLnBrk="1" latinLnBrk="0" hangingPunct="1">
        <a:lnSpc>
          <a:spcPct val="90000"/>
        </a:lnSpc>
        <a:spcBef>
          <a:spcPts val="500"/>
        </a:spcBef>
        <a:buClr>
          <a:srgbClr val="101614"/>
        </a:buClr>
        <a:buSzPct val="80000"/>
        <a:buFont typeface="System Font Regular"/>
        <a:buChar char="-"/>
        <a:tabLst/>
        <a:defRPr lang="en-US" sz="2000" b="0" i="0" kern="1200" smtClean="0">
          <a:solidFill>
            <a:srgbClr val="101614"/>
          </a:solidFill>
          <a:latin typeface="Univers Light" panose="020B0503020202020204" pitchFamily="34" charset="0"/>
          <a:ea typeface="+mn-ea"/>
          <a:cs typeface="+mn-cs"/>
        </a:defRPr>
      </a:lvl2pPr>
      <a:lvl3pPr marL="860425" indent="-169863" algn="l" defTabSz="914400" rtl="0" eaLnBrk="1" latinLnBrk="0" hangingPunct="1">
        <a:lnSpc>
          <a:spcPct val="90000"/>
        </a:lnSpc>
        <a:spcBef>
          <a:spcPts val="500"/>
        </a:spcBef>
        <a:buClr>
          <a:srgbClr val="101614"/>
        </a:buClr>
        <a:buSzPct val="80000"/>
        <a:buFont typeface="Wingdings" pitchFamily="2" charset="2"/>
        <a:buChar char="§"/>
        <a:tabLst/>
        <a:defRPr lang="en-US" sz="1800" b="0" i="0" kern="1200" smtClean="0">
          <a:solidFill>
            <a:srgbClr val="101614"/>
          </a:solidFill>
          <a:latin typeface="Univers Light" panose="020B0503020202020204" pitchFamily="34" charset="0"/>
          <a:ea typeface="+mn-ea"/>
          <a:cs typeface="+mn-cs"/>
        </a:defRPr>
      </a:lvl3pPr>
      <a:lvl4pPr marL="1201738" indent="-171450" algn="l" defTabSz="914400" rtl="0" eaLnBrk="1" latinLnBrk="0" hangingPunct="1">
        <a:lnSpc>
          <a:spcPct val="90000"/>
        </a:lnSpc>
        <a:spcBef>
          <a:spcPts val="500"/>
        </a:spcBef>
        <a:buClr>
          <a:srgbClr val="101614"/>
        </a:buClr>
        <a:buSzPct val="80000"/>
        <a:buFont typeface="System Font Regular"/>
        <a:buChar char="-"/>
        <a:tabLst/>
        <a:defRPr lang="en-US" sz="1600" b="0" i="0" kern="1200" smtClean="0">
          <a:solidFill>
            <a:srgbClr val="101614"/>
          </a:solidFill>
          <a:latin typeface="Univers Light" panose="020B0503020202020204" pitchFamily="34" charset="0"/>
          <a:ea typeface="+mn-ea"/>
          <a:cs typeface="+mn-cs"/>
        </a:defRPr>
      </a:lvl4pPr>
      <a:lvl5pPr marL="1552575" indent="-169863" algn="l" defTabSz="914400" rtl="0" eaLnBrk="1" latinLnBrk="0" hangingPunct="1">
        <a:lnSpc>
          <a:spcPct val="90000"/>
        </a:lnSpc>
        <a:spcBef>
          <a:spcPts val="500"/>
        </a:spcBef>
        <a:buClr>
          <a:srgbClr val="101614"/>
        </a:buClr>
        <a:buSzPct val="80000"/>
        <a:buFont typeface="Wingdings" pitchFamily="2" charset="2"/>
        <a:buChar char="§"/>
        <a:tabLst/>
        <a:defRPr lang="en-US" sz="1400" b="0" i="0" kern="1200">
          <a:solidFill>
            <a:srgbClr val="101614"/>
          </a:solidFill>
          <a:latin typeface="Univers Ligh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2">
          <p15:clr>
            <a:srgbClr val="F26B43"/>
          </p15:clr>
        </p15:guide>
        <p15:guide id="9" pos="7464">
          <p15:clr>
            <a:srgbClr val="F26B43"/>
          </p15:clr>
        </p15:guide>
        <p15:guide id="14" orient="horz" pos="4128">
          <p15:clr>
            <a:srgbClr val="F26B43"/>
          </p15:clr>
        </p15:guide>
        <p15:guide id="15" orient="horz" pos="360">
          <p15:clr>
            <a:srgbClr val="F26B43"/>
          </p15:clr>
        </p15:guide>
        <p15:guide id="17" orient="horz" pos="1296">
          <p15:clr>
            <a:srgbClr val="F26B43"/>
          </p15:clr>
        </p15:guide>
      </p15:sldGuideLst>
    </p:ext>
  </p:extLst>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2D4C7B09-AF91-0BD7-9814-63D3F5FAA646}"/>
              </a:ext>
            </a:extLst>
          </p:cNvPr>
          <p:cNvGraphicFramePr>
            <a:graphicFrameLocks noChangeAspect="1"/>
          </p:cNvGraphicFramePr>
          <p:nvPr userDrawn="1">
            <p:custDataLst>
              <p:tags r:id="rId17"/>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18" imgW="7772400" imgH="10058400" progId="TCLayout.ActiveDocument.1">
                  <p:embed/>
                </p:oleObj>
              </mc:Choice>
              <mc:Fallback>
                <p:oleObj name="think-cell Slide" r:id="rId18" imgW="7772400" imgH="10058400" progId="TCLayout.ActiveDocument.1">
                  <p:embed/>
                  <p:pic>
                    <p:nvPicPr>
                      <p:cNvPr id="6" name="think-cell data - do not delete" hidden="1">
                        <a:extLst>
                          <a:ext uri="{FF2B5EF4-FFF2-40B4-BE49-F238E27FC236}">
                            <a16:creationId xmlns:a16="http://schemas.microsoft.com/office/drawing/2014/main" id="{2D4C7B09-AF91-0BD7-9814-63D3F5FAA646}"/>
                          </a:ext>
                        </a:extLst>
                      </p:cNvPr>
                      <p:cNvPicPr/>
                      <p:nvPr/>
                    </p:nvPicPr>
                    <p:blipFill>
                      <a:blip r:embed="rId19"/>
                      <a:stretch>
                        <a:fillRect/>
                      </a:stretch>
                    </p:blipFill>
                    <p:spPr>
                      <a:xfrm>
                        <a:off x="1588" y="1588"/>
                        <a:ext cx="1227" cy="1588"/>
                      </a:xfrm>
                      <a:prstGeom prst="rect">
                        <a:avLst/>
                      </a:prstGeom>
                    </p:spPr>
                  </p:pic>
                </p:oleObj>
              </mc:Fallback>
            </mc:AlternateContent>
          </a:graphicData>
        </a:graphic>
      </p:graphicFrame>
      <p:sp>
        <p:nvSpPr>
          <p:cNvPr id="17" name="Shape">
            <a:extLst>
              <a:ext uri="{FF2B5EF4-FFF2-40B4-BE49-F238E27FC236}">
                <a16:creationId xmlns:a16="http://schemas.microsoft.com/office/drawing/2014/main" id="{6AB9E8F0-68B3-2DA8-514B-57D4C8862743}"/>
              </a:ext>
            </a:extLst>
          </p:cNvPr>
          <p:cNvSpPr/>
          <p:nvPr userDrawn="1"/>
        </p:nvSpPr>
        <p:spPr>
          <a:xfrm>
            <a:off x="-794" y="6540783"/>
            <a:ext cx="12198096" cy="31721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65"/>
                </a:lnTo>
                <a:lnTo>
                  <a:pt x="1959" y="21565"/>
                </a:lnTo>
                <a:lnTo>
                  <a:pt x="3203" y="21565"/>
                </a:lnTo>
                <a:lnTo>
                  <a:pt x="4449" y="21565"/>
                </a:lnTo>
                <a:lnTo>
                  <a:pt x="5690" y="21565"/>
                </a:lnTo>
                <a:lnTo>
                  <a:pt x="5690" y="21600"/>
                </a:lnTo>
                <a:lnTo>
                  <a:pt x="6937" y="21600"/>
                </a:lnTo>
                <a:lnTo>
                  <a:pt x="6942" y="21600"/>
                </a:lnTo>
                <a:lnTo>
                  <a:pt x="8188" y="21600"/>
                </a:lnTo>
                <a:lnTo>
                  <a:pt x="9434" y="21600"/>
                </a:lnTo>
                <a:lnTo>
                  <a:pt x="9439" y="21600"/>
                </a:lnTo>
                <a:lnTo>
                  <a:pt x="10681" y="21600"/>
                </a:lnTo>
                <a:lnTo>
                  <a:pt x="10691" y="21600"/>
                </a:lnTo>
                <a:lnTo>
                  <a:pt x="11927" y="21600"/>
                </a:lnTo>
                <a:lnTo>
                  <a:pt x="11942" y="21600"/>
                </a:lnTo>
                <a:lnTo>
                  <a:pt x="13173" y="21600"/>
                </a:lnTo>
                <a:lnTo>
                  <a:pt x="13193" y="21600"/>
                </a:lnTo>
                <a:lnTo>
                  <a:pt x="15343" y="21600"/>
                </a:lnTo>
                <a:lnTo>
                  <a:pt x="16594" y="21600"/>
                </a:lnTo>
                <a:lnTo>
                  <a:pt x="17846" y="21600"/>
                </a:lnTo>
                <a:lnTo>
                  <a:pt x="19097" y="21600"/>
                </a:lnTo>
                <a:lnTo>
                  <a:pt x="20349" y="21600"/>
                </a:lnTo>
                <a:lnTo>
                  <a:pt x="21600" y="21600"/>
                </a:lnTo>
                <a:lnTo>
                  <a:pt x="21600" y="0"/>
                </a:lnTo>
                <a:lnTo>
                  <a:pt x="20349" y="0"/>
                </a:lnTo>
                <a:lnTo>
                  <a:pt x="19097" y="0"/>
                </a:lnTo>
                <a:lnTo>
                  <a:pt x="17846" y="0"/>
                </a:lnTo>
                <a:lnTo>
                  <a:pt x="16594" y="0"/>
                </a:lnTo>
                <a:lnTo>
                  <a:pt x="15343" y="0"/>
                </a:lnTo>
                <a:lnTo>
                  <a:pt x="13193" y="0"/>
                </a:lnTo>
                <a:lnTo>
                  <a:pt x="11942" y="0"/>
                </a:lnTo>
                <a:lnTo>
                  <a:pt x="10691" y="0"/>
                </a:lnTo>
                <a:lnTo>
                  <a:pt x="9439" y="0"/>
                </a:lnTo>
                <a:lnTo>
                  <a:pt x="8188" y="0"/>
                </a:lnTo>
                <a:lnTo>
                  <a:pt x="6942" y="0"/>
                </a:lnTo>
                <a:lnTo>
                  <a:pt x="5695" y="0"/>
                </a:lnTo>
                <a:lnTo>
                  <a:pt x="5690" y="0"/>
                </a:lnTo>
                <a:lnTo>
                  <a:pt x="4449" y="0"/>
                </a:lnTo>
                <a:lnTo>
                  <a:pt x="3203" y="0"/>
                </a:lnTo>
                <a:lnTo>
                  <a:pt x="1959" y="0"/>
                </a:lnTo>
                <a:lnTo>
                  <a:pt x="0" y="0"/>
                </a:lnTo>
                <a:close/>
              </a:path>
            </a:pathLst>
          </a:custGeom>
          <a:solidFill>
            <a:srgbClr val="000000">
              <a:alpha val="9339"/>
            </a:srgbClr>
          </a:solidFill>
          <a:ln w="12700">
            <a:miter lim="400000"/>
          </a:ln>
        </p:spPr>
        <p:txBody>
          <a:bodyPr lIns="0" tIns="0" rIns="0" bIns="0" anchor="ctr"/>
          <a:lstStyle/>
          <a:p>
            <a:pPr defTabSz="228475"/>
            <a:endParaRPr sz="600">
              <a:solidFill>
                <a:prstClr val="black"/>
              </a:solidFill>
              <a:latin typeface="Univers Light" panose="020B0403020202020204" pitchFamily="34" charset="0"/>
            </a:endParaRPr>
          </a:p>
        </p:txBody>
      </p:sp>
      <p:sp>
        <p:nvSpPr>
          <p:cNvPr id="18" name="Line">
            <a:extLst>
              <a:ext uri="{FF2B5EF4-FFF2-40B4-BE49-F238E27FC236}">
                <a16:creationId xmlns:a16="http://schemas.microsoft.com/office/drawing/2014/main" id="{BB85C95D-E555-2384-539D-9847851B77D6}"/>
              </a:ext>
            </a:extLst>
          </p:cNvPr>
          <p:cNvSpPr/>
          <p:nvPr userDrawn="1"/>
        </p:nvSpPr>
        <p:spPr>
          <a:xfrm flipV="1">
            <a:off x="11446329" y="6638556"/>
            <a:ext cx="0" cy="121675"/>
          </a:xfrm>
          <a:prstGeom prst="line">
            <a:avLst/>
          </a:prstGeom>
          <a:ln w="25400">
            <a:solidFill>
              <a:srgbClr val="7F7F7F">
                <a:alpha val="30643"/>
              </a:srgbClr>
            </a:solidFill>
            <a:miter lim="400000"/>
          </a:ln>
        </p:spPr>
        <p:txBody>
          <a:bodyPr lIns="25390" tIns="25390" rIns="25390" bIns="25390" anchor="ctr"/>
          <a:lstStyle/>
          <a:p>
            <a:pPr defTabSz="228475">
              <a:defRPr sz="4000">
                <a:solidFill>
                  <a:srgbClr val="FFFFFF"/>
                </a:solidFill>
                <a:effectLst>
                  <a:outerShdw blurRad="38100" dist="12700" dir="5400000" rotWithShape="0">
                    <a:srgbClr val="000000">
                      <a:alpha val="50000"/>
                    </a:srgbClr>
                  </a:outerShdw>
                </a:effectLst>
              </a:defRPr>
            </a:pPr>
            <a:endParaRPr sz="1999">
              <a:solidFill>
                <a:srgbClr val="FFFFFF"/>
              </a:solidFill>
              <a:effectLst>
                <a:outerShdw blurRad="38100" dist="12700" dir="5400000" rotWithShape="0">
                  <a:srgbClr val="000000">
                    <a:alpha val="50000"/>
                  </a:srgbClr>
                </a:outerShdw>
              </a:effectLst>
              <a:latin typeface="Univers Light" panose="020B0403020202020204" pitchFamily="34" charset="0"/>
            </a:endParaRPr>
          </a:p>
        </p:txBody>
      </p:sp>
      <p:sp>
        <p:nvSpPr>
          <p:cNvPr id="21" name="Shape">
            <a:extLst>
              <a:ext uri="{FF2B5EF4-FFF2-40B4-BE49-F238E27FC236}">
                <a16:creationId xmlns:a16="http://schemas.microsoft.com/office/drawing/2014/main" id="{BE1C1E5E-B1FB-7186-ED37-DFB31D08E453}"/>
              </a:ext>
            </a:extLst>
          </p:cNvPr>
          <p:cNvSpPr/>
          <p:nvPr userDrawn="1"/>
        </p:nvSpPr>
        <p:spPr>
          <a:xfrm>
            <a:off x="10407192" y="6618423"/>
            <a:ext cx="880747" cy="155544"/>
          </a:xfrm>
          <a:custGeom>
            <a:avLst/>
            <a:gdLst/>
            <a:ahLst/>
            <a:cxnLst>
              <a:cxn ang="0">
                <a:pos x="wd2" y="hd2"/>
              </a:cxn>
              <a:cxn ang="5400000">
                <a:pos x="wd2" y="hd2"/>
              </a:cxn>
              <a:cxn ang="10800000">
                <a:pos x="wd2" y="hd2"/>
              </a:cxn>
              <a:cxn ang="16200000">
                <a:pos x="wd2" y="hd2"/>
              </a:cxn>
            </a:cxnLst>
            <a:rect l="0" t="0" r="r" b="b"/>
            <a:pathLst>
              <a:path w="21600" h="21600" extrusionOk="0">
                <a:moveTo>
                  <a:pt x="10009" y="0"/>
                </a:moveTo>
                <a:cubicBezTo>
                  <a:pt x="10009" y="99"/>
                  <a:pt x="10007" y="892"/>
                  <a:pt x="10001" y="1487"/>
                </a:cubicBezTo>
                <a:cubicBezTo>
                  <a:pt x="9996" y="2086"/>
                  <a:pt x="9988" y="2589"/>
                  <a:pt x="9977" y="2990"/>
                </a:cubicBezTo>
                <a:cubicBezTo>
                  <a:pt x="9963" y="3718"/>
                  <a:pt x="9935" y="4199"/>
                  <a:pt x="9894" y="4430"/>
                </a:cubicBezTo>
                <a:cubicBezTo>
                  <a:pt x="9852" y="4665"/>
                  <a:pt x="9770" y="4801"/>
                  <a:pt x="9645" y="4839"/>
                </a:cubicBezTo>
                <a:cubicBezTo>
                  <a:pt x="9595" y="4862"/>
                  <a:pt x="9522" y="4876"/>
                  <a:pt x="9426" y="4884"/>
                </a:cubicBezTo>
                <a:cubicBezTo>
                  <a:pt x="9371" y="4891"/>
                  <a:pt x="9384" y="4896"/>
                  <a:pt x="9344" y="4896"/>
                </a:cubicBezTo>
                <a:lnTo>
                  <a:pt x="9344" y="6855"/>
                </a:lnTo>
                <a:lnTo>
                  <a:pt x="9940" y="6855"/>
                </a:lnTo>
                <a:lnTo>
                  <a:pt x="9940" y="9573"/>
                </a:lnTo>
                <a:lnTo>
                  <a:pt x="9940" y="9573"/>
                </a:lnTo>
                <a:lnTo>
                  <a:pt x="9940" y="17585"/>
                </a:lnTo>
                <a:cubicBezTo>
                  <a:pt x="9940" y="19936"/>
                  <a:pt x="10178" y="21278"/>
                  <a:pt x="10593" y="21278"/>
                </a:cubicBezTo>
                <a:lnTo>
                  <a:pt x="11307" y="21278"/>
                </a:lnTo>
                <a:lnTo>
                  <a:pt x="11307" y="19061"/>
                </a:lnTo>
                <a:lnTo>
                  <a:pt x="10806" y="19044"/>
                </a:lnTo>
                <a:cubicBezTo>
                  <a:pt x="10610" y="19044"/>
                  <a:pt x="10539" y="18642"/>
                  <a:pt x="10539" y="17531"/>
                </a:cubicBezTo>
                <a:lnTo>
                  <a:pt x="10539" y="6855"/>
                </a:lnTo>
                <a:lnTo>
                  <a:pt x="11307" y="6855"/>
                </a:lnTo>
                <a:lnTo>
                  <a:pt x="11307" y="4463"/>
                </a:lnTo>
                <a:lnTo>
                  <a:pt x="10539" y="4463"/>
                </a:lnTo>
                <a:lnTo>
                  <a:pt x="10539" y="0"/>
                </a:lnTo>
                <a:lnTo>
                  <a:pt x="10009" y="0"/>
                </a:lnTo>
                <a:close/>
                <a:moveTo>
                  <a:pt x="20302" y="0"/>
                </a:moveTo>
                <a:cubicBezTo>
                  <a:pt x="20302" y="99"/>
                  <a:pt x="20299" y="892"/>
                  <a:pt x="20294" y="1487"/>
                </a:cubicBezTo>
                <a:cubicBezTo>
                  <a:pt x="20289" y="2086"/>
                  <a:pt x="20281" y="2589"/>
                  <a:pt x="20270" y="2990"/>
                </a:cubicBezTo>
                <a:cubicBezTo>
                  <a:pt x="20255" y="3718"/>
                  <a:pt x="20228" y="4199"/>
                  <a:pt x="20187" y="4430"/>
                </a:cubicBezTo>
                <a:cubicBezTo>
                  <a:pt x="20146" y="4665"/>
                  <a:pt x="20063" y="4801"/>
                  <a:pt x="19938" y="4839"/>
                </a:cubicBezTo>
                <a:cubicBezTo>
                  <a:pt x="19888" y="4862"/>
                  <a:pt x="19815" y="4876"/>
                  <a:pt x="19719" y="4884"/>
                </a:cubicBezTo>
                <a:cubicBezTo>
                  <a:pt x="19664" y="4891"/>
                  <a:pt x="19677" y="4896"/>
                  <a:pt x="19638" y="4896"/>
                </a:cubicBezTo>
                <a:lnTo>
                  <a:pt x="19638" y="6855"/>
                </a:lnTo>
                <a:lnTo>
                  <a:pt x="20233" y="6855"/>
                </a:lnTo>
                <a:lnTo>
                  <a:pt x="20233" y="9573"/>
                </a:lnTo>
                <a:lnTo>
                  <a:pt x="20233" y="9573"/>
                </a:lnTo>
                <a:lnTo>
                  <a:pt x="20233" y="17585"/>
                </a:lnTo>
                <a:cubicBezTo>
                  <a:pt x="20233" y="19936"/>
                  <a:pt x="20471" y="21278"/>
                  <a:pt x="20886" y="21278"/>
                </a:cubicBezTo>
                <a:lnTo>
                  <a:pt x="21600" y="21278"/>
                </a:lnTo>
                <a:lnTo>
                  <a:pt x="21600" y="19061"/>
                </a:lnTo>
                <a:lnTo>
                  <a:pt x="21099" y="19044"/>
                </a:lnTo>
                <a:cubicBezTo>
                  <a:pt x="20903" y="19044"/>
                  <a:pt x="20832" y="18642"/>
                  <a:pt x="20832" y="17531"/>
                </a:cubicBezTo>
                <a:lnTo>
                  <a:pt x="20832" y="6855"/>
                </a:lnTo>
                <a:lnTo>
                  <a:pt x="21600" y="6855"/>
                </a:lnTo>
                <a:lnTo>
                  <a:pt x="21600" y="4463"/>
                </a:lnTo>
                <a:lnTo>
                  <a:pt x="20832" y="4463"/>
                </a:lnTo>
                <a:lnTo>
                  <a:pt x="20832" y="0"/>
                </a:lnTo>
                <a:lnTo>
                  <a:pt x="20302" y="0"/>
                </a:lnTo>
                <a:close/>
                <a:moveTo>
                  <a:pt x="1492" y="4127"/>
                </a:moveTo>
                <a:cubicBezTo>
                  <a:pt x="668" y="4127"/>
                  <a:pt x="0" y="7722"/>
                  <a:pt x="0" y="12864"/>
                </a:cubicBezTo>
                <a:cubicBezTo>
                  <a:pt x="0" y="18005"/>
                  <a:pt x="668" y="21600"/>
                  <a:pt x="1492" y="21600"/>
                </a:cubicBezTo>
                <a:cubicBezTo>
                  <a:pt x="2326" y="21600"/>
                  <a:pt x="2981" y="18005"/>
                  <a:pt x="2981" y="12864"/>
                </a:cubicBezTo>
                <a:cubicBezTo>
                  <a:pt x="2981" y="7722"/>
                  <a:pt x="2320" y="4127"/>
                  <a:pt x="1492" y="4127"/>
                </a:cubicBezTo>
                <a:close/>
                <a:moveTo>
                  <a:pt x="5029" y="4127"/>
                </a:moveTo>
                <a:cubicBezTo>
                  <a:pt x="4441" y="4127"/>
                  <a:pt x="4082" y="6042"/>
                  <a:pt x="3914" y="9671"/>
                </a:cubicBezTo>
                <a:lnTo>
                  <a:pt x="3914" y="4463"/>
                </a:lnTo>
                <a:lnTo>
                  <a:pt x="3354" y="4463"/>
                </a:lnTo>
                <a:lnTo>
                  <a:pt x="3354" y="21278"/>
                </a:lnTo>
                <a:lnTo>
                  <a:pt x="3969" y="21278"/>
                </a:lnTo>
                <a:lnTo>
                  <a:pt x="3969" y="11637"/>
                </a:lnTo>
                <a:cubicBezTo>
                  <a:pt x="3969" y="9722"/>
                  <a:pt x="4194" y="7017"/>
                  <a:pt x="4740" y="7017"/>
                </a:cubicBezTo>
                <a:cubicBezTo>
                  <a:pt x="5151" y="7017"/>
                  <a:pt x="5359" y="8780"/>
                  <a:pt x="5359" y="11015"/>
                </a:cubicBezTo>
                <a:lnTo>
                  <a:pt x="5359" y="21278"/>
                </a:lnTo>
                <a:lnTo>
                  <a:pt x="5974" y="21278"/>
                </a:lnTo>
                <a:lnTo>
                  <a:pt x="5974" y="9739"/>
                </a:lnTo>
                <a:cubicBezTo>
                  <a:pt x="5974" y="5993"/>
                  <a:pt x="5559" y="4127"/>
                  <a:pt x="5029" y="4127"/>
                </a:cubicBezTo>
                <a:close/>
                <a:moveTo>
                  <a:pt x="7817" y="4127"/>
                </a:moveTo>
                <a:cubicBezTo>
                  <a:pt x="6966" y="4127"/>
                  <a:pt x="6364" y="7654"/>
                  <a:pt x="6364" y="12998"/>
                </a:cubicBezTo>
                <a:cubicBezTo>
                  <a:pt x="6364" y="17854"/>
                  <a:pt x="6868" y="21600"/>
                  <a:pt x="7835" y="21600"/>
                </a:cubicBezTo>
                <a:cubicBezTo>
                  <a:pt x="8752" y="21600"/>
                  <a:pt x="9182" y="18234"/>
                  <a:pt x="9208" y="15227"/>
                </a:cubicBezTo>
                <a:lnTo>
                  <a:pt x="8580" y="15227"/>
                </a:lnTo>
                <a:cubicBezTo>
                  <a:pt x="8535" y="17646"/>
                  <a:pt x="8360" y="19131"/>
                  <a:pt x="7841" y="19131"/>
                </a:cubicBezTo>
                <a:cubicBezTo>
                  <a:pt x="7322" y="19131"/>
                  <a:pt x="7049" y="16846"/>
                  <a:pt x="7049" y="13066"/>
                </a:cubicBezTo>
                <a:lnTo>
                  <a:pt x="7049" y="12763"/>
                </a:lnTo>
                <a:lnTo>
                  <a:pt x="9226" y="12763"/>
                </a:lnTo>
                <a:cubicBezTo>
                  <a:pt x="9208" y="7453"/>
                  <a:pt x="8731" y="4127"/>
                  <a:pt x="7817" y="4127"/>
                </a:cubicBezTo>
                <a:close/>
                <a:moveTo>
                  <a:pt x="18199" y="4137"/>
                </a:moveTo>
                <a:cubicBezTo>
                  <a:pt x="17553" y="4137"/>
                  <a:pt x="17102" y="5916"/>
                  <a:pt x="17102" y="9039"/>
                </a:cubicBezTo>
                <a:cubicBezTo>
                  <a:pt x="17102" y="15321"/>
                  <a:pt x="18863" y="12568"/>
                  <a:pt x="18863" y="16660"/>
                </a:cubicBezTo>
                <a:cubicBezTo>
                  <a:pt x="18863" y="18039"/>
                  <a:pt x="18632" y="18913"/>
                  <a:pt x="18282" y="18913"/>
                </a:cubicBezTo>
                <a:cubicBezTo>
                  <a:pt x="17888" y="18913"/>
                  <a:pt x="17655" y="17948"/>
                  <a:pt x="17613" y="16470"/>
                </a:cubicBezTo>
                <a:lnTo>
                  <a:pt x="17003" y="16470"/>
                </a:lnTo>
                <a:cubicBezTo>
                  <a:pt x="17039" y="19560"/>
                  <a:pt x="17537" y="21600"/>
                  <a:pt x="18282" y="21600"/>
                </a:cubicBezTo>
                <a:cubicBezTo>
                  <a:pt x="18946" y="21600"/>
                  <a:pt x="19444" y="19818"/>
                  <a:pt x="19444" y="16493"/>
                </a:cubicBezTo>
                <a:cubicBezTo>
                  <a:pt x="19444" y="10213"/>
                  <a:pt x="17683" y="12936"/>
                  <a:pt x="17683" y="8870"/>
                </a:cubicBezTo>
                <a:cubicBezTo>
                  <a:pt x="17683" y="7631"/>
                  <a:pt x="17891" y="6822"/>
                  <a:pt x="18199" y="6822"/>
                </a:cubicBezTo>
                <a:cubicBezTo>
                  <a:pt x="18561" y="6822"/>
                  <a:pt x="18760" y="7727"/>
                  <a:pt x="18784" y="9171"/>
                </a:cubicBezTo>
                <a:lnTo>
                  <a:pt x="19390" y="9171"/>
                </a:lnTo>
                <a:cubicBezTo>
                  <a:pt x="19378" y="6184"/>
                  <a:pt x="18934" y="4137"/>
                  <a:pt x="18199" y="4137"/>
                </a:cubicBezTo>
                <a:close/>
                <a:moveTo>
                  <a:pt x="11815" y="4461"/>
                </a:moveTo>
                <a:lnTo>
                  <a:pt x="11815" y="21276"/>
                </a:lnTo>
                <a:lnTo>
                  <a:pt x="12426" y="21276"/>
                </a:lnTo>
                <a:lnTo>
                  <a:pt x="12426" y="13672"/>
                </a:lnTo>
                <a:cubicBezTo>
                  <a:pt x="12426" y="13086"/>
                  <a:pt x="12433" y="12500"/>
                  <a:pt x="12451" y="11922"/>
                </a:cubicBezTo>
                <a:cubicBezTo>
                  <a:pt x="12541" y="8873"/>
                  <a:pt x="12819" y="7815"/>
                  <a:pt x="13253" y="7815"/>
                </a:cubicBezTo>
                <a:cubicBezTo>
                  <a:pt x="13325" y="7815"/>
                  <a:pt x="13405" y="7850"/>
                  <a:pt x="13611" y="7916"/>
                </a:cubicBezTo>
                <a:lnTo>
                  <a:pt x="13611" y="7519"/>
                </a:lnTo>
                <a:lnTo>
                  <a:pt x="13611" y="4463"/>
                </a:lnTo>
                <a:lnTo>
                  <a:pt x="13188" y="4463"/>
                </a:lnTo>
                <a:cubicBezTo>
                  <a:pt x="12921" y="4463"/>
                  <a:pt x="12698" y="5361"/>
                  <a:pt x="12580" y="6714"/>
                </a:cubicBezTo>
                <a:lnTo>
                  <a:pt x="12580" y="6716"/>
                </a:lnTo>
                <a:cubicBezTo>
                  <a:pt x="12488" y="7619"/>
                  <a:pt x="12377" y="9663"/>
                  <a:pt x="12373" y="9737"/>
                </a:cubicBezTo>
                <a:lnTo>
                  <a:pt x="12373" y="4461"/>
                </a:lnTo>
                <a:lnTo>
                  <a:pt x="11815" y="4461"/>
                </a:lnTo>
                <a:close/>
                <a:moveTo>
                  <a:pt x="14008" y="4463"/>
                </a:moveTo>
                <a:lnTo>
                  <a:pt x="14008" y="15988"/>
                </a:lnTo>
                <a:cubicBezTo>
                  <a:pt x="14008" y="19735"/>
                  <a:pt x="14411" y="21600"/>
                  <a:pt x="14927" y="21600"/>
                </a:cubicBezTo>
                <a:cubicBezTo>
                  <a:pt x="15500" y="21600"/>
                  <a:pt x="15850" y="19685"/>
                  <a:pt x="15986" y="16056"/>
                </a:cubicBezTo>
                <a:lnTo>
                  <a:pt x="15986" y="21278"/>
                </a:lnTo>
                <a:lnTo>
                  <a:pt x="16571" y="21278"/>
                </a:lnTo>
                <a:lnTo>
                  <a:pt x="16571" y="4463"/>
                </a:lnTo>
                <a:lnTo>
                  <a:pt x="15960" y="4463"/>
                </a:lnTo>
                <a:lnTo>
                  <a:pt x="15960" y="14090"/>
                </a:lnTo>
                <a:cubicBezTo>
                  <a:pt x="15960" y="16005"/>
                  <a:pt x="15740" y="18711"/>
                  <a:pt x="15209" y="18711"/>
                </a:cubicBezTo>
                <a:cubicBezTo>
                  <a:pt x="14809" y="18711"/>
                  <a:pt x="14619" y="16947"/>
                  <a:pt x="14619" y="14712"/>
                </a:cubicBezTo>
                <a:lnTo>
                  <a:pt x="14619" y="4463"/>
                </a:lnTo>
                <a:lnTo>
                  <a:pt x="14008" y="4463"/>
                </a:lnTo>
                <a:close/>
                <a:moveTo>
                  <a:pt x="1498" y="6411"/>
                </a:moveTo>
                <a:cubicBezTo>
                  <a:pt x="1993" y="6411"/>
                  <a:pt x="2299" y="8596"/>
                  <a:pt x="2299" y="12864"/>
                </a:cubicBezTo>
                <a:cubicBezTo>
                  <a:pt x="2299" y="16846"/>
                  <a:pt x="1993" y="19281"/>
                  <a:pt x="1498" y="19281"/>
                </a:cubicBezTo>
                <a:cubicBezTo>
                  <a:pt x="1006" y="19281"/>
                  <a:pt x="682" y="16846"/>
                  <a:pt x="682" y="12864"/>
                </a:cubicBezTo>
                <a:cubicBezTo>
                  <a:pt x="682" y="8596"/>
                  <a:pt x="1006" y="6411"/>
                  <a:pt x="1498" y="6411"/>
                </a:cubicBezTo>
                <a:close/>
                <a:moveTo>
                  <a:pt x="7823" y="6596"/>
                </a:moveTo>
                <a:cubicBezTo>
                  <a:pt x="8313" y="6596"/>
                  <a:pt x="8530" y="8704"/>
                  <a:pt x="8549" y="10926"/>
                </a:cubicBezTo>
                <a:lnTo>
                  <a:pt x="7078" y="10926"/>
                </a:lnTo>
                <a:cubicBezTo>
                  <a:pt x="7154" y="8079"/>
                  <a:pt x="7412" y="6596"/>
                  <a:pt x="7823" y="6596"/>
                </a:cubicBezTo>
                <a:close/>
              </a:path>
            </a:pathLst>
          </a:custGeom>
          <a:solidFill>
            <a:srgbClr val="55A05E"/>
          </a:solidFill>
          <a:ln w="12700">
            <a:miter lim="400000"/>
          </a:ln>
        </p:spPr>
        <p:txBody>
          <a:bodyPr lIns="0" tIns="0" rIns="0" bIns="0" anchor="ctr"/>
          <a:lstStyle/>
          <a:p>
            <a:pPr algn="l" defTabSz="228509">
              <a:defRPr sz="1200"/>
            </a:pPr>
            <a:endParaRPr sz="600">
              <a:latin typeface="Univers Light" panose="020B0403020202020204" pitchFamily="34" charset="0"/>
            </a:endParaRPr>
          </a:p>
        </p:txBody>
      </p:sp>
      <p:sp>
        <p:nvSpPr>
          <p:cNvPr id="23" name="Title Placeholder 22">
            <a:extLst>
              <a:ext uri="{FF2B5EF4-FFF2-40B4-BE49-F238E27FC236}">
                <a16:creationId xmlns:a16="http://schemas.microsoft.com/office/drawing/2014/main" id="{B7A93C7C-1D69-C361-FB97-48547BEB8CB2}"/>
              </a:ext>
            </a:extLst>
          </p:cNvPr>
          <p:cNvSpPr>
            <a:spLocks noGrp="1"/>
          </p:cNvSpPr>
          <p:nvPr>
            <p:ph type="title"/>
          </p:nvPr>
        </p:nvSpPr>
        <p:spPr>
          <a:xfrm>
            <a:off x="304800" y="576072"/>
            <a:ext cx="11544300" cy="638176"/>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31E1775B-3730-886F-FCC5-82C9BC9F5B11}"/>
              </a:ext>
            </a:extLst>
          </p:cNvPr>
          <p:cNvSpPr>
            <a:spLocks noGrp="1"/>
          </p:cNvSpPr>
          <p:nvPr>
            <p:ph type="body" idx="1"/>
          </p:nvPr>
        </p:nvSpPr>
        <p:spPr>
          <a:xfrm>
            <a:off x="304800" y="2057400"/>
            <a:ext cx="11544300" cy="436591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 2022 OneTrust, LLC. All Rights Reserved.">
            <a:extLst>
              <a:ext uri="{FF2B5EF4-FFF2-40B4-BE49-F238E27FC236}">
                <a16:creationId xmlns:a16="http://schemas.microsoft.com/office/drawing/2014/main" id="{47598685-EDD1-748B-6D7F-54FD4F081B70}"/>
              </a:ext>
            </a:extLst>
          </p:cNvPr>
          <p:cNvSpPr txBox="1"/>
          <p:nvPr userDrawn="1"/>
        </p:nvSpPr>
        <p:spPr>
          <a:xfrm>
            <a:off x="323141" y="6589118"/>
            <a:ext cx="3169804" cy="2205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390" tIns="25390" rIns="25390" bIns="25390" anchor="ctr">
            <a:spAutoFit/>
          </a:bodyPr>
          <a:lstStyle>
            <a:defPPr>
              <a:defRPr lang="en-US"/>
            </a:defPPr>
            <a:lvl1pPr marR="0" lvl="0" indent="0" defTabSz="457200" fontAlgn="auto">
              <a:lnSpc>
                <a:spcPct val="100000"/>
              </a:lnSpc>
              <a:spcBef>
                <a:spcPts val="0"/>
              </a:spcBef>
              <a:spcAft>
                <a:spcPts val="0"/>
              </a:spcAft>
              <a:buClrTx/>
              <a:buSzTx/>
              <a:buFontTx/>
              <a:buNone/>
              <a:tabLst/>
              <a:defRPr kumimoji="0" sz="1100" b="0" i="0" u="none" strike="noStrike" kern="0" cap="none" spc="0" normalizeH="0" baseline="0">
                <a:ln>
                  <a:noFill/>
                </a:ln>
                <a:solidFill>
                  <a:srgbClr val="7F7F7F"/>
                </a:solidFill>
                <a:effectLst/>
                <a:uLnTx/>
                <a:uFillTx/>
                <a:latin typeface="Univers Light"/>
                <a:ea typeface="Univers Light"/>
                <a:cs typeface="Univers Light"/>
              </a:defRPr>
            </a:lvl1pPr>
          </a:lstStyle>
          <a:p>
            <a:pPr lvl="0"/>
            <a:r>
              <a:rPr noProof="0">
                <a:sym typeface="Univers Light"/>
              </a:rPr>
              <a:t>© </a:t>
            </a:r>
            <a:fld id="{F281EE8C-47C8-6D45-AF36-5EDB5C4738BB}" type="datetimeyyyy">
              <a:rPr lang="en-US" noProof="0" smtClean="0">
                <a:sym typeface="Univers Light"/>
              </a:rPr>
              <a:t>2024</a:t>
            </a:fld>
            <a:r>
              <a:rPr noProof="0">
                <a:sym typeface="Univers Light"/>
              </a:rPr>
              <a:t> OneTrust, LLC</a:t>
            </a:r>
          </a:p>
        </p:txBody>
      </p:sp>
      <p:sp>
        <p:nvSpPr>
          <p:cNvPr id="4" name="TextBox 3">
            <a:extLst>
              <a:ext uri="{FF2B5EF4-FFF2-40B4-BE49-F238E27FC236}">
                <a16:creationId xmlns:a16="http://schemas.microsoft.com/office/drawing/2014/main" id="{B122CBA5-96DE-0425-EFE7-F599AE8FCD54}"/>
              </a:ext>
            </a:extLst>
          </p:cNvPr>
          <p:cNvSpPr txBox="1"/>
          <p:nvPr userDrawn="1"/>
        </p:nvSpPr>
        <p:spPr>
          <a:xfrm>
            <a:off x="11482434" y="6573084"/>
            <a:ext cx="509097" cy="246221"/>
          </a:xfrm>
          <a:prstGeom prst="rect">
            <a:avLst/>
          </a:prstGeom>
          <a:noFill/>
        </p:spPr>
        <p:txBody>
          <a:bodyPr wrap="square"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BB37B-1DAA-4640-8D79-39B1F1745DE7}" type="slidenum">
              <a:rPr lang="en-US" sz="1300" smtClean="0">
                <a:solidFill>
                  <a:schemeClr val="bg2">
                    <a:lumMod val="50000"/>
                  </a:schemeClr>
                </a:solidFill>
                <a:latin typeface="+mn-lt"/>
                <a:ea typeface="Open Sans Light" panose="020B0306030504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a:t>
            </a:fld>
            <a:endParaRPr lang="en-US" sz="1300">
              <a:solidFill>
                <a:schemeClr val="bg2">
                  <a:lumMod val="50000"/>
                </a:schemeClr>
              </a:solidFill>
              <a:latin typeface="+mn-lt"/>
              <a:ea typeface="Open Sans Light" panose="020B0306030504020204" pitchFamily="34" charset="0"/>
              <a:cs typeface="Arial" panose="020B0604020202020204" pitchFamily="34" charset="0"/>
            </a:endParaRPr>
          </a:p>
        </p:txBody>
      </p:sp>
    </p:spTree>
    <p:extLst>
      <p:ext uri="{BB962C8B-B14F-4D97-AF65-F5344CB8AC3E}">
        <p14:creationId xmlns:p14="http://schemas.microsoft.com/office/powerpoint/2010/main" val="2725772429"/>
      </p:ext>
    </p:extLst>
  </p:cSld>
  <p:clrMap bg1="lt1" tx1="dk1" bg2="lt2" tx2="dk2" accent1="accent1" accent2="accent2" accent3="accent3" accent4="accent4" accent5="accent5" accent6="accent6" hlink="hlink" folHlink="folHlink"/>
  <p:sldLayoutIdLst>
    <p:sldLayoutId id="2147484730" r:id="rId1"/>
    <p:sldLayoutId id="2147484731" r:id="rId2"/>
    <p:sldLayoutId id="2147484732" r:id="rId3"/>
    <p:sldLayoutId id="2147484733" r:id="rId4"/>
    <p:sldLayoutId id="2147484734" r:id="rId5"/>
    <p:sldLayoutId id="2147484735" r:id="rId6"/>
    <p:sldLayoutId id="2147484736" r:id="rId7"/>
    <p:sldLayoutId id="2147484737" r:id="rId8"/>
    <p:sldLayoutId id="2147484738" r:id="rId9"/>
    <p:sldLayoutId id="2147484739" r:id="rId10"/>
    <p:sldLayoutId id="2147484740" r:id="rId11"/>
    <p:sldLayoutId id="2147484741" r:id="rId12"/>
    <p:sldLayoutId id="2147484742" r:id="rId13"/>
    <p:sldLayoutId id="2147484743" r:id="rId14"/>
    <p:sldLayoutId id="2147484744" r:id="rId15"/>
  </p:sldLayoutIdLst>
  <p:hf hdr="0" ftr="0" dt="0"/>
  <p:txStyles>
    <p:titleStyle>
      <a:lvl1pPr algn="l" defTabSz="914400" rtl="0" eaLnBrk="1" latinLnBrk="0" hangingPunct="1">
        <a:lnSpc>
          <a:spcPct val="90000"/>
        </a:lnSpc>
        <a:spcBef>
          <a:spcPct val="0"/>
        </a:spcBef>
        <a:buNone/>
        <a:defRPr sz="3200" b="0" i="0" kern="1200">
          <a:solidFill>
            <a:srgbClr val="1E2D25"/>
          </a:solidFill>
          <a:latin typeface="Univers Light" panose="020B0403020202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101614"/>
        </a:buClr>
        <a:buSzPct val="80000"/>
        <a:buFont typeface="Wingdings" pitchFamily="2" charset="2"/>
        <a:buChar char="§"/>
        <a:defRPr lang="en-US" sz="2299" b="0" i="0" kern="1200" smtClean="0">
          <a:solidFill>
            <a:srgbClr val="101614"/>
          </a:solidFill>
          <a:latin typeface="Univers Light" panose="020B0503020202020204" pitchFamily="34" charset="0"/>
          <a:ea typeface="+mn-ea"/>
          <a:cs typeface="+mn-cs"/>
        </a:defRPr>
      </a:lvl1pPr>
      <a:lvl2pPr marL="520700" indent="-169863" algn="l" defTabSz="914400" rtl="0" eaLnBrk="1" latinLnBrk="0" hangingPunct="1">
        <a:lnSpc>
          <a:spcPct val="90000"/>
        </a:lnSpc>
        <a:spcBef>
          <a:spcPts val="500"/>
        </a:spcBef>
        <a:buClr>
          <a:srgbClr val="101614"/>
        </a:buClr>
        <a:buSzPct val="80000"/>
        <a:buFont typeface="System Font Regular"/>
        <a:buChar char="-"/>
        <a:tabLst/>
        <a:defRPr lang="en-US" sz="2000" b="0" i="0" kern="1200" smtClean="0">
          <a:solidFill>
            <a:srgbClr val="101614"/>
          </a:solidFill>
          <a:latin typeface="Univers Light" panose="020B0503020202020204" pitchFamily="34" charset="0"/>
          <a:ea typeface="+mn-ea"/>
          <a:cs typeface="+mn-cs"/>
        </a:defRPr>
      </a:lvl2pPr>
      <a:lvl3pPr marL="860425" indent="-169863" algn="l" defTabSz="914400" rtl="0" eaLnBrk="1" latinLnBrk="0" hangingPunct="1">
        <a:lnSpc>
          <a:spcPct val="90000"/>
        </a:lnSpc>
        <a:spcBef>
          <a:spcPts val="500"/>
        </a:spcBef>
        <a:buClr>
          <a:srgbClr val="101614"/>
        </a:buClr>
        <a:buSzPct val="80000"/>
        <a:buFont typeface="Wingdings" pitchFamily="2" charset="2"/>
        <a:buChar char="§"/>
        <a:tabLst/>
        <a:defRPr lang="en-US" sz="1800" b="0" i="0" kern="1200" smtClean="0">
          <a:solidFill>
            <a:srgbClr val="101614"/>
          </a:solidFill>
          <a:latin typeface="Univers Light" panose="020B0503020202020204" pitchFamily="34" charset="0"/>
          <a:ea typeface="+mn-ea"/>
          <a:cs typeface="+mn-cs"/>
        </a:defRPr>
      </a:lvl3pPr>
      <a:lvl4pPr marL="1201738" indent="-171450" algn="l" defTabSz="914400" rtl="0" eaLnBrk="1" latinLnBrk="0" hangingPunct="1">
        <a:lnSpc>
          <a:spcPct val="90000"/>
        </a:lnSpc>
        <a:spcBef>
          <a:spcPts val="500"/>
        </a:spcBef>
        <a:buClr>
          <a:srgbClr val="101614"/>
        </a:buClr>
        <a:buSzPct val="80000"/>
        <a:buFont typeface="System Font Regular"/>
        <a:buChar char="-"/>
        <a:tabLst/>
        <a:defRPr lang="en-US" sz="1600" b="0" i="0" kern="1200" smtClean="0">
          <a:solidFill>
            <a:srgbClr val="101614"/>
          </a:solidFill>
          <a:latin typeface="Univers Light" panose="020B0503020202020204" pitchFamily="34" charset="0"/>
          <a:ea typeface="+mn-ea"/>
          <a:cs typeface="+mn-cs"/>
        </a:defRPr>
      </a:lvl4pPr>
      <a:lvl5pPr marL="1552575" indent="-169863" algn="l" defTabSz="914400" rtl="0" eaLnBrk="1" latinLnBrk="0" hangingPunct="1">
        <a:lnSpc>
          <a:spcPct val="90000"/>
        </a:lnSpc>
        <a:spcBef>
          <a:spcPts val="500"/>
        </a:spcBef>
        <a:buClr>
          <a:srgbClr val="101614"/>
        </a:buClr>
        <a:buSzPct val="80000"/>
        <a:buFont typeface="Wingdings" pitchFamily="2" charset="2"/>
        <a:buChar char="§"/>
        <a:tabLst/>
        <a:defRPr lang="en-US" sz="1400" b="0" i="0" kern="1200">
          <a:solidFill>
            <a:srgbClr val="101614"/>
          </a:solidFill>
          <a:latin typeface="Univers Ligh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2">
          <p15:clr>
            <a:srgbClr val="F26B43"/>
          </p15:clr>
        </p15:guide>
        <p15:guide id="9" pos="7464">
          <p15:clr>
            <a:srgbClr val="F26B43"/>
          </p15:clr>
        </p15:guide>
        <p15:guide id="14" orient="horz" pos="4128">
          <p15:clr>
            <a:srgbClr val="F26B43"/>
          </p15:clr>
        </p15:guide>
        <p15:guide id="15" orient="horz" pos="360">
          <p15:clr>
            <a:srgbClr val="F26B43"/>
          </p15:clr>
        </p15:guide>
        <p15:guide id="17" orient="horz" pos="1296">
          <p15:clr>
            <a:srgbClr val="F26B43"/>
          </p15:clr>
        </p15:guide>
      </p15:sldGuideLst>
    </p:ext>
  </p:extLst>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9625604A-6248-CCFE-5228-B543337E3B83}"/>
              </a:ext>
            </a:extLst>
          </p:cNvPr>
          <p:cNvGraphicFramePr>
            <a:graphicFrameLocks noChangeAspect="1"/>
          </p:cNvGraphicFramePr>
          <p:nvPr userDrawn="1">
            <p:custDataLst>
              <p:tags r:id="rId16"/>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17" imgW="7772400" imgH="10058400" progId="TCLayout.ActiveDocument.1">
                  <p:embed/>
                </p:oleObj>
              </mc:Choice>
              <mc:Fallback>
                <p:oleObj name="think-cell Slide" r:id="rId17" imgW="7772400" imgH="10058400" progId="TCLayout.ActiveDocument.1">
                  <p:embed/>
                  <p:pic>
                    <p:nvPicPr>
                      <p:cNvPr id="6" name="Object 5" hidden="1">
                        <a:extLst>
                          <a:ext uri="{FF2B5EF4-FFF2-40B4-BE49-F238E27FC236}">
                            <a16:creationId xmlns:a16="http://schemas.microsoft.com/office/drawing/2014/main" id="{9625604A-6248-CCFE-5228-B543337E3B83}"/>
                          </a:ext>
                        </a:extLst>
                      </p:cNvPr>
                      <p:cNvPicPr/>
                      <p:nvPr/>
                    </p:nvPicPr>
                    <p:blipFill>
                      <a:blip r:embed="rId18"/>
                      <a:stretch>
                        <a:fillRect/>
                      </a:stretch>
                    </p:blipFill>
                    <p:spPr>
                      <a:xfrm>
                        <a:off x="1588" y="1588"/>
                        <a:ext cx="1227" cy="1588"/>
                      </a:xfrm>
                      <a:prstGeom prst="rect">
                        <a:avLst/>
                      </a:prstGeom>
                    </p:spPr>
                  </p:pic>
                </p:oleObj>
              </mc:Fallback>
            </mc:AlternateContent>
          </a:graphicData>
        </a:graphic>
      </p:graphicFrame>
      <p:sp>
        <p:nvSpPr>
          <p:cNvPr id="17" name="Shape">
            <a:extLst>
              <a:ext uri="{FF2B5EF4-FFF2-40B4-BE49-F238E27FC236}">
                <a16:creationId xmlns:a16="http://schemas.microsoft.com/office/drawing/2014/main" id="{6AB9E8F0-68B3-2DA8-514B-57D4C8862743}"/>
              </a:ext>
            </a:extLst>
          </p:cNvPr>
          <p:cNvSpPr/>
          <p:nvPr userDrawn="1"/>
        </p:nvSpPr>
        <p:spPr>
          <a:xfrm>
            <a:off x="-794" y="6540783"/>
            <a:ext cx="12198096" cy="31721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65"/>
                </a:lnTo>
                <a:lnTo>
                  <a:pt x="1959" y="21565"/>
                </a:lnTo>
                <a:lnTo>
                  <a:pt x="3203" y="21565"/>
                </a:lnTo>
                <a:lnTo>
                  <a:pt x="4449" y="21565"/>
                </a:lnTo>
                <a:lnTo>
                  <a:pt x="5690" y="21565"/>
                </a:lnTo>
                <a:lnTo>
                  <a:pt x="5690" y="21600"/>
                </a:lnTo>
                <a:lnTo>
                  <a:pt x="6937" y="21600"/>
                </a:lnTo>
                <a:lnTo>
                  <a:pt x="6942" y="21600"/>
                </a:lnTo>
                <a:lnTo>
                  <a:pt x="8188" y="21600"/>
                </a:lnTo>
                <a:lnTo>
                  <a:pt x="9434" y="21600"/>
                </a:lnTo>
                <a:lnTo>
                  <a:pt x="9439" y="21600"/>
                </a:lnTo>
                <a:lnTo>
                  <a:pt x="10681" y="21600"/>
                </a:lnTo>
                <a:lnTo>
                  <a:pt x="10691" y="21600"/>
                </a:lnTo>
                <a:lnTo>
                  <a:pt x="11927" y="21600"/>
                </a:lnTo>
                <a:lnTo>
                  <a:pt x="11942" y="21600"/>
                </a:lnTo>
                <a:lnTo>
                  <a:pt x="13173" y="21600"/>
                </a:lnTo>
                <a:lnTo>
                  <a:pt x="13193" y="21600"/>
                </a:lnTo>
                <a:lnTo>
                  <a:pt x="15343" y="21600"/>
                </a:lnTo>
                <a:lnTo>
                  <a:pt x="16594" y="21600"/>
                </a:lnTo>
                <a:lnTo>
                  <a:pt x="17846" y="21600"/>
                </a:lnTo>
                <a:lnTo>
                  <a:pt x="19097" y="21600"/>
                </a:lnTo>
                <a:lnTo>
                  <a:pt x="20349" y="21600"/>
                </a:lnTo>
                <a:lnTo>
                  <a:pt x="21600" y="21600"/>
                </a:lnTo>
                <a:lnTo>
                  <a:pt x="21600" y="0"/>
                </a:lnTo>
                <a:lnTo>
                  <a:pt x="20349" y="0"/>
                </a:lnTo>
                <a:lnTo>
                  <a:pt x="19097" y="0"/>
                </a:lnTo>
                <a:lnTo>
                  <a:pt x="17846" y="0"/>
                </a:lnTo>
                <a:lnTo>
                  <a:pt x="16594" y="0"/>
                </a:lnTo>
                <a:lnTo>
                  <a:pt x="15343" y="0"/>
                </a:lnTo>
                <a:lnTo>
                  <a:pt x="13193" y="0"/>
                </a:lnTo>
                <a:lnTo>
                  <a:pt x="11942" y="0"/>
                </a:lnTo>
                <a:lnTo>
                  <a:pt x="10691" y="0"/>
                </a:lnTo>
                <a:lnTo>
                  <a:pt x="9439" y="0"/>
                </a:lnTo>
                <a:lnTo>
                  <a:pt x="8188" y="0"/>
                </a:lnTo>
                <a:lnTo>
                  <a:pt x="6942" y="0"/>
                </a:lnTo>
                <a:lnTo>
                  <a:pt x="5695" y="0"/>
                </a:lnTo>
                <a:lnTo>
                  <a:pt x="5690" y="0"/>
                </a:lnTo>
                <a:lnTo>
                  <a:pt x="4449" y="0"/>
                </a:lnTo>
                <a:lnTo>
                  <a:pt x="3203" y="0"/>
                </a:lnTo>
                <a:lnTo>
                  <a:pt x="1959" y="0"/>
                </a:lnTo>
                <a:lnTo>
                  <a:pt x="0" y="0"/>
                </a:lnTo>
                <a:close/>
              </a:path>
            </a:pathLst>
          </a:custGeom>
          <a:solidFill>
            <a:srgbClr val="000000">
              <a:alpha val="9339"/>
            </a:srgbClr>
          </a:solidFill>
          <a:ln w="12700">
            <a:miter lim="400000"/>
          </a:ln>
        </p:spPr>
        <p:txBody>
          <a:bodyPr lIns="0" tIns="0" rIns="0" bIns="0" anchor="ctr"/>
          <a:lstStyle/>
          <a:p>
            <a:pPr defTabSz="228475"/>
            <a:endParaRPr sz="600">
              <a:solidFill>
                <a:prstClr val="black"/>
              </a:solidFill>
              <a:latin typeface="Univers Light" panose="020B0403020202020204" pitchFamily="34" charset="0"/>
            </a:endParaRPr>
          </a:p>
        </p:txBody>
      </p:sp>
      <p:sp>
        <p:nvSpPr>
          <p:cNvPr id="18" name="Line">
            <a:extLst>
              <a:ext uri="{FF2B5EF4-FFF2-40B4-BE49-F238E27FC236}">
                <a16:creationId xmlns:a16="http://schemas.microsoft.com/office/drawing/2014/main" id="{BB85C95D-E555-2384-539D-9847851B77D6}"/>
              </a:ext>
            </a:extLst>
          </p:cNvPr>
          <p:cNvSpPr/>
          <p:nvPr userDrawn="1"/>
        </p:nvSpPr>
        <p:spPr>
          <a:xfrm flipV="1">
            <a:off x="11446329" y="6638556"/>
            <a:ext cx="0" cy="121675"/>
          </a:xfrm>
          <a:prstGeom prst="line">
            <a:avLst/>
          </a:prstGeom>
          <a:ln w="25400">
            <a:solidFill>
              <a:srgbClr val="7F7F7F">
                <a:alpha val="30643"/>
              </a:srgbClr>
            </a:solidFill>
            <a:miter lim="400000"/>
          </a:ln>
        </p:spPr>
        <p:txBody>
          <a:bodyPr lIns="25390" tIns="25390" rIns="25390" bIns="25390" anchor="ctr"/>
          <a:lstStyle/>
          <a:p>
            <a:pPr defTabSz="228475">
              <a:defRPr sz="4000">
                <a:solidFill>
                  <a:srgbClr val="FFFFFF"/>
                </a:solidFill>
                <a:effectLst>
                  <a:outerShdw blurRad="38100" dist="12700" dir="5400000" rotWithShape="0">
                    <a:srgbClr val="000000">
                      <a:alpha val="50000"/>
                    </a:srgbClr>
                  </a:outerShdw>
                </a:effectLst>
              </a:defRPr>
            </a:pPr>
            <a:endParaRPr sz="1999">
              <a:solidFill>
                <a:srgbClr val="FFFFFF"/>
              </a:solidFill>
              <a:effectLst>
                <a:outerShdw blurRad="38100" dist="12700" dir="5400000" rotWithShape="0">
                  <a:srgbClr val="000000">
                    <a:alpha val="50000"/>
                  </a:srgbClr>
                </a:outerShdw>
              </a:effectLst>
              <a:latin typeface="Univers Light" panose="020B0403020202020204" pitchFamily="34" charset="0"/>
            </a:endParaRPr>
          </a:p>
        </p:txBody>
      </p:sp>
      <p:sp>
        <p:nvSpPr>
          <p:cNvPr id="21" name="Shape">
            <a:extLst>
              <a:ext uri="{FF2B5EF4-FFF2-40B4-BE49-F238E27FC236}">
                <a16:creationId xmlns:a16="http://schemas.microsoft.com/office/drawing/2014/main" id="{BE1C1E5E-B1FB-7186-ED37-DFB31D08E453}"/>
              </a:ext>
            </a:extLst>
          </p:cNvPr>
          <p:cNvSpPr/>
          <p:nvPr userDrawn="1"/>
        </p:nvSpPr>
        <p:spPr>
          <a:xfrm>
            <a:off x="10407192" y="6618423"/>
            <a:ext cx="880747" cy="155544"/>
          </a:xfrm>
          <a:custGeom>
            <a:avLst/>
            <a:gdLst/>
            <a:ahLst/>
            <a:cxnLst>
              <a:cxn ang="0">
                <a:pos x="wd2" y="hd2"/>
              </a:cxn>
              <a:cxn ang="5400000">
                <a:pos x="wd2" y="hd2"/>
              </a:cxn>
              <a:cxn ang="10800000">
                <a:pos x="wd2" y="hd2"/>
              </a:cxn>
              <a:cxn ang="16200000">
                <a:pos x="wd2" y="hd2"/>
              </a:cxn>
            </a:cxnLst>
            <a:rect l="0" t="0" r="r" b="b"/>
            <a:pathLst>
              <a:path w="21600" h="21600" extrusionOk="0">
                <a:moveTo>
                  <a:pt x="10009" y="0"/>
                </a:moveTo>
                <a:cubicBezTo>
                  <a:pt x="10009" y="99"/>
                  <a:pt x="10007" y="892"/>
                  <a:pt x="10001" y="1487"/>
                </a:cubicBezTo>
                <a:cubicBezTo>
                  <a:pt x="9996" y="2086"/>
                  <a:pt x="9988" y="2589"/>
                  <a:pt x="9977" y="2990"/>
                </a:cubicBezTo>
                <a:cubicBezTo>
                  <a:pt x="9963" y="3718"/>
                  <a:pt x="9935" y="4199"/>
                  <a:pt x="9894" y="4430"/>
                </a:cubicBezTo>
                <a:cubicBezTo>
                  <a:pt x="9852" y="4665"/>
                  <a:pt x="9770" y="4801"/>
                  <a:pt x="9645" y="4839"/>
                </a:cubicBezTo>
                <a:cubicBezTo>
                  <a:pt x="9595" y="4862"/>
                  <a:pt x="9522" y="4876"/>
                  <a:pt x="9426" y="4884"/>
                </a:cubicBezTo>
                <a:cubicBezTo>
                  <a:pt x="9371" y="4891"/>
                  <a:pt x="9384" y="4896"/>
                  <a:pt x="9344" y="4896"/>
                </a:cubicBezTo>
                <a:lnTo>
                  <a:pt x="9344" y="6855"/>
                </a:lnTo>
                <a:lnTo>
                  <a:pt x="9940" y="6855"/>
                </a:lnTo>
                <a:lnTo>
                  <a:pt x="9940" y="9573"/>
                </a:lnTo>
                <a:lnTo>
                  <a:pt x="9940" y="9573"/>
                </a:lnTo>
                <a:lnTo>
                  <a:pt x="9940" y="17585"/>
                </a:lnTo>
                <a:cubicBezTo>
                  <a:pt x="9940" y="19936"/>
                  <a:pt x="10178" y="21278"/>
                  <a:pt x="10593" y="21278"/>
                </a:cubicBezTo>
                <a:lnTo>
                  <a:pt x="11307" y="21278"/>
                </a:lnTo>
                <a:lnTo>
                  <a:pt x="11307" y="19061"/>
                </a:lnTo>
                <a:lnTo>
                  <a:pt x="10806" y="19044"/>
                </a:lnTo>
                <a:cubicBezTo>
                  <a:pt x="10610" y="19044"/>
                  <a:pt x="10539" y="18642"/>
                  <a:pt x="10539" y="17531"/>
                </a:cubicBezTo>
                <a:lnTo>
                  <a:pt x="10539" y="6855"/>
                </a:lnTo>
                <a:lnTo>
                  <a:pt x="11307" y="6855"/>
                </a:lnTo>
                <a:lnTo>
                  <a:pt x="11307" y="4463"/>
                </a:lnTo>
                <a:lnTo>
                  <a:pt x="10539" y="4463"/>
                </a:lnTo>
                <a:lnTo>
                  <a:pt x="10539" y="0"/>
                </a:lnTo>
                <a:lnTo>
                  <a:pt x="10009" y="0"/>
                </a:lnTo>
                <a:close/>
                <a:moveTo>
                  <a:pt x="20302" y="0"/>
                </a:moveTo>
                <a:cubicBezTo>
                  <a:pt x="20302" y="99"/>
                  <a:pt x="20299" y="892"/>
                  <a:pt x="20294" y="1487"/>
                </a:cubicBezTo>
                <a:cubicBezTo>
                  <a:pt x="20289" y="2086"/>
                  <a:pt x="20281" y="2589"/>
                  <a:pt x="20270" y="2990"/>
                </a:cubicBezTo>
                <a:cubicBezTo>
                  <a:pt x="20255" y="3718"/>
                  <a:pt x="20228" y="4199"/>
                  <a:pt x="20187" y="4430"/>
                </a:cubicBezTo>
                <a:cubicBezTo>
                  <a:pt x="20146" y="4665"/>
                  <a:pt x="20063" y="4801"/>
                  <a:pt x="19938" y="4839"/>
                </a:cubicBezTo>
                <a:cubicBezTo>
                  <a:pt x="19888" y="4862"/>
                  <a:pt x="19815" y="4876"/>
                  <a:pt x="19719" y="4884"/>
                </a:cubicBezTo>
                <a:cubicBezTo>
                  <a:pt x="19664" y="4891"/>
                  <a:pt x="19677" y="4896"/>
                  <a:pt x="19638" y="4896"/>
                </a:cubicBezTo>
                <a:lnTo>
                  <a:pt x="19638" y="6855"/>
                </a:lnTo>
                <a:lnTo>
                  <a:pt x="20233" y="6855"/>
                </a:lnTo>
                <a:lnTo>
                  <a:pt x="20233" y="9573"/>
                </a:lnTo>
                <a:lnTo>
                  <a:pt x="20233" y="9573"/>
                </a:lnTo>
                <a:lnTo>
                  <a:pt x="20233" y="17585"/>
                </a:lnTo>
                <a:cubicBezTo>
                  <a:pt x="20233" y="19936"/>
                  <a:pt x="20471" y="21278"/>
                  <a:pt x="20886" y="21278"/>
                </a:cubicBezTo>
                <a:lnTo>
                  <a:pt x="21600" y="21278"/>
                </a:lnTo>
                <a:lnTo>
                  <a:pt x="21600" y="19061"/>
                </a:lnTo>
                <a:lnTo>
                  <a:pt x="21099" y="19044"/>
                </a:lnTo>
                <a:cubicBezTo>
                  <a:pt x="20903" y="19044"/>
                  <a:pt x="20832" y="18642"/>
                  <a:pt x="20832" y="17531"/>
                </a:cubicBezTo>
                <a:lnTo>
                  <a:pt x="20832" y="6855"/>
                </a:lnTo>
                <a:lnTo>
                  <a:pt x="21600" y="6855"/>
                </a:lnTo>
                <a:lnTo>
                  <a:pt x="21600" y="4463"/>
                </a:lnTo>
                <a:lnTo>
                  <a:pt x="20832" y="4463"/>
                </a:lnTo>
                <a:lnTo>
                  <a:pt x="20832" y="0"/>
                </a:lnTo>
                <a:lnTo>
                  <a:pt x="20302" y="0"/>
                </a:lnTo>
                <a:close/>
                <a:moveTo>
                  <a:pt x="1492" y="4127"/>
                </a:moveTo>
                <a:cubicBezTo>
                  <a:pt x="668" y="4127"/>
                  <a:pt x="0" y="7722"/>
                  <a:pt x="0" y="12864"/>
                </a:cubicBezTo>
                <a:cubicBezTo>
                  <a:pt x="0" y="18005"/>
                  <a:pt x="668" y="21600"/>
                  <a:pt x="1492" y="21600"/>
                </a:cubicBezTo>
                <a:cubicBezTo>
                  <a:pt x="2326" y="21600"/>
                  <a:pt x="2981" y="18005"/>
                  <a:pt x="2981" y="12864"/>
                </a:cubicBezTo>
                <a:cubicBezTo>
                  <a:pt x="2981" y="7722"/>
                  <a:pt x="2320" y="4127"/>
                  <a:pt x="1492" y="4127"/>
                </a:cubicBezTo>
                <a:close/>
                <a:moveTo>
                  <a:pt x="5029" y="4127"/>
                </a:moveTo>
                <a:cubicBezTo>
                  <a:pt x="4441" y="4127"/>
                  <a:pt x="4082" y="6042"/>
                  <a:pt x="3914" y="9671"/>
                </a:cubicBezTo>
                <a:lnTo>
                  <a:pt x="3914" y="4463"/>
                </a:lnTo>
                <a:lnTo>
                  <a:pt x="3354" y="4463"/>
                </a:lnTo>
                <a:lnTo>
                  <a:pt x="3354" y="21278"/>
                </a:lnTo>
                <a:lnTo>
                  <a:pt x="3969" y="21278"/>
                </a:lnTo>
                <a:lnTo>
                  <a:pt x="3969" y="11637"/>
                </a:lnTo>
                <a:cubicBezTo>
                  <a:pt x="3969" y="9722"/>
                  <a:pt x="4194" y="7017"/>
                  <a:pt x="4740" y="7017"/>
                </a:cubicBezTo>
                <a:cubicBezTo>
                  <a:pt x="5151" y="7017"/>
                  <a:pt x="5359" y="8780"/>
                  <a:pt x="5359" y="11015"/>
                </a:cubicBezTo>
                <a:lnTo>
                  <a:pt x="5359" y="21278"/>
                </a:lnTo>
                <a:lnTo>
                  <a:pt x="5974" y="21278"/>
                </a:lnTo>
                <a:lnTo>
                  <a:pt x="5974" y="9739"/>
                </a:lnTo>
                <a:cubicBezTo>
                  <a:pt x="5974" y="5993"/>
                  <a:pt x="5559" y="4127"/>
                  <a:pt x="5029" y="4127"/>
                </a:cubicBezTo>
                <a:close/>
                <a:moveTo>
                  <a:pt x="7817" y="4127"/>
                </a:moveTo>
                <a:cubicBezTo>
                  <a:pt x="6966" y="4127"/>
                  <a:pt x="6364" y="7654"/>
                  <a:pt x="6364" y="12998"/>
                </a:cubicBezTo>
                <a:cubicBezTo>
                  <a:pt x="6364" y="17854"/>
                  <a:pt x="6868" y="21600"/>
                  <a:pt x="7835" y="21600"/>
                </a:cubicBezTo>
                <a:cubicBezTo>
                  <a:pt x="8752" y="21600"/>
                  <a:pt x="9182" y="18234"/>
                  <a:pt x="9208" y="15227"/>
                </a:cubicBezTo>
                <a:lnTo>
                  <a:pt x="8580" y="15227"/>
                </a:lnTo>
                <a:cubicBezTo>
                  <a:pt x="8535" y="17646"/>
                  <a:pt x="8360" y="19131"/>
                  <a:pt x="7841" y="19131"/>
                </a:cubicBezTo>
                <a:cubicBezTo>
                  <a:pt x="7322" y="19131"/>
                  <a:pt x="7049" y="16846"/>
                  <a:pt x="7049" y="13066"/>
                </a:cubicBezTo>
                <a:lnTo>
                  <a:pt x="7049" y="12763"/>
                </a:lnTo>
                <a:lnTo>
                  <a:pt x="9226" y="12763"/>
                </a:lnTo>
                <a:cubicBezTo>
                  <a:pt x="9208" y="7453"/>
                  <a:pt x="8731" y="4127"/>
                  <a:pt x="7817" y="4127"/>
                </a:cubicBezTo>
                <a:close/>
                <a:moveTo>
                  <a:pt x="18199" y="4137"/>
                </a:moveTo>
                <a:cubicBezTo>
                  <a:pt x="17553" y="4137"/>
                  <a:pt x="17102" y="5916"/>
                  <a:pt x="17102" y="9039"/>
                </a:cubicBezTo>
                <a:cubicBezTo>
                  <a:pt x="17102" y="15321"/>
                  <a:pt x="18863" y="12568"/>
                  <a:pt x="18863" y="16660"/>
                </a:cubicBezTo>
                <a:cubicBezTo>
                  <a:pt x="18863" y="18039"/>
                  <a:pt x="18632" y="18913"/>
                  <a:pt x="18282" y="18913"/>
                </a:cubicBezTo>
                <a:cubicBezTo>
                  <a:pt x="17888" y="18913"/>
                  <a:pt x="17655" y="17948"/>
                  <a:pt x="17613" y="16470"/>
                </a:cubicBezTo>
                <a:lnTo>
                  <a:pt x="17003" y="16470"/>
                </a:lnTo>
                <a:cubicBezTo>
                  <a:pt x="17039" y="19560"/>
                  <a:pt x="17537" y="21600"/>
                  <a:pt x="18282" y="21600"/>
                </a:cubicBezTo>
                <a:cubicBezTo>
                  <a:pt x="18946" y="21600"/>
                  <a:pt x="19444" y="19818"/>
                  <a:pt x="19444" y="16493"/>
                </a:cubicBezTo>
                <a:cubicBezTo>
                  <a:pt x="19444" y="10213"/>
                  <a:pt x="17683" y="12936"/>
                  <a:pt x="17683" y="8870"/>
                </a:cubicBezTo>
                <a:cubicBezTo>
                  <a:pt x="17683" y="7631"/>
                  <a:pt x="17891" y="6822"/>
                  <a:pt x="18199" y="6822"/>
                </a:cubicBezTo>
                <a:cubicBezTo>
                  <a:pt x="18561" y="6822"/>
                  <a:pt x="18760" y="7727"/>
                  <a:pt x="18784" y="9171"/>
                </a:cubicBezTo>
                <a:lnTo>
                  <a:pt x="19390" y="9171"/>
                </a:lnTo>
                <a:cubicBezTo>
                  <a:pt x="19378" y="6184"/>
                  <a:pt x="18934" y="4137"/>
                  <a:pt x="18199" y="4137"/>
                </a:cubicBezTo>
                <a:close/>
                <a:moveTo>
                  <a:pt x="11815" y="4461"/>
                </a:moveTo>
                <a:lnTo>
                  <a:pt x="11815" y="21276"/>
                </a:lnTo>
                <a:lnTo>
                  <a:pt x="12426" y="21276"/>
                </a:lnTo>
                <a:lnTo>
                  <a:pt x="12426" y="13672"/>
                </a:lnTo>
                <a:cubicBezTo>
                  <a:pt x="12426" y="13086"/>
                  <a:pt x="12433" y="12500"/>
                  <a:pt x="12451" y="11922"/>
                </a:cubicBezTo>
                <a:cubicBezTo>
                  <a:pt x="12541" y="8873"/>
                  <a:pt x="12819" y="7815"/>
                  <a:pt x="13253" y="7815"/>
                </a:cubicBezTo>
                <a:cubicBezTo>
                  <a:pt x="13325" y="7815"/>
                  <a:pt x="13405" y="7850"/>
                  <a:pt x="13611" y="7916"/>
                </a:cubicBezTo>
                <a:lnTo>
                  <a:pt x="13611" y="7519"/>
                </a:lnTo>
                <a:lnTo>
                  <a:pt x="13611" y="4463"/>
                </a:lnTo>
                <a:lnTo>
                  <a:pt x="13188" y="4463"/>
                </a:lnTo>
                <a:cubicBezTo>
                  <a:pt x="12921" y="4463"/>
                  <a:pt x="12698" y="5361"/>
                  <a:pt x="12580" y="6714"/>
                </a:cubicBezTo>
                <a:lnTo>
                  <a:pt x="12580" y="6716"/>
                </a:lnTo>
                <a:cubicBezTo>
                  <a:pt x="12488" y="7619"/>
                  <a:pt x="12377" y="9663"/>
                  <a:pt x="12373" y="9737"/>
                </a:cubicBezTo>
                <a:lnTo>
                  <a:pt x="12373" y="4461"/>
                </a:lnTo>
                <a:lnTo>
                  <a:pt x="11815" y="4461"/>
                </a:lnTo>
                <a:close/>
                <a:moveTo>
                  <a:pt x="14008" y="4463"/>
                </a:moveTo>
                <a:lnTo>
                  <a:pt x="14008" y="15988"/>
                </a:lnTo>
                <a:cubicBezTo>
                  <a:pt x="14008" y="19735"/>
                  <a:pt x="14411" y="21600"/>
                  <a:pt x="14927" y="21600"/>
                </a:cubicBezTo>
                <a:cubicBezTo>
                  <a:pt x="15500" y="21600"/>
                  <a:pt x="15850" y="19685"/>
                  <a:pt x="15986" y="16056"/>
                </a:cubicBezTo>
                <a:lnTo>
                  <a:pt x="15986" y="21278"/>
                </a:lnTo>
                <a:lnTo>
                  <a:pt x="16571" y="21278"/>
                </a:lnTo>
                <a:lnTo>
                  <a:pt x="16571" y="4463"/>
                </a:lnTo>
                <a:lnTo>
                  <a:pt x="15960" y="4463"/>
                </a:lnTo>
                <a:lnTo>
                  <a:pt x="15960" y="14090"/>
                </a:lnTo>
                <a:cubicBezTo>
                  <a:pt x="15960" y="16005"/>
                  <a:pt x="15740" y="18711"/>
                  <a:pt x="15209" y="18711"/>
                </a:cubicBezTo>
                <a:cubicBezTo>
                  <a:pt x="14809" y="18711"/>
                  <a:pt x="14619" y="16947"/>
                  <a:pt x="14619" y="14712"/>
                </a:cubicBezTo>
                <a:lnTo>
                  <a:pt x="14619" y="4463"/>
                </a:lnTo>
                <a:lnTo>
                  <a:pt x="14008" y="4463"/>
                </a:lnTo>
                <a:close/>
                <a:moveTo>
                  <a:pt x="1498" y="6411"/>
                </a:moveTo>
                <a:cubicBezTo>
                  <a:pt x="1993" y="6411"/>
                  <a:pt x="2299" y="8596"/>
                  <a:pt x="2299" y="12864"/>
                </a:cubicBezTo>
                <a:cubicBezTo>
                  <a:pt x="2299" y="16846"/>
                  <a:pt x="1993" y="19281"/>
                  <a:pt x="1498" y="19281"/>
                </a:cubicBezTo>
                <a:cubicBezTo>
                  <a:pt x="1006" y="19281"/>
                  <a:pt x="682" y="16846"/>
                  <a:pt x="682" y="12864"/>
                </a:cubicBezTo>
                <a:cubicBezTo>
                  <a:pt x="682" y="8596"/>
                  <a:pt x="1006" y="6411"/>
                  <a:pt x="1498" y="6411"/>
                </a:cubicBezTo>
                <a:close/>
                <a:moveTo>
                  <a:pt x="7823" y="6596"/>
                </a:moveTo>
                <a:cubicBezTo>
                  <a:pt x="8313" y="6596"/>
                  <a:pt x="8530" y="8704"/>
                  <a:pt x="8549" y="10926"/>
                </a:cubicBezTo>
                <a:lnTo>
                  <a:pt x="7078" y="10926"/>
                </a:lnTo>
                <a:cubicBezTo>
                  <a:pt x="7154" y="8079"/>
                  <a:pt x="7412" y="6596"/>
                  <a:pt x="7823" y="6596"/>
                </a:cubicBezTo>
                <a:close/>
              </a:path>
            </a:pathLst>
          </a:custGeom>
          <a:solidFill>
            <a:srgbClr val="55A05E"/>
          </a:solidFill>
          <a:ln w="12700">
            <a:miter lim="400000"/>
          </a:ln>
        </p:spPr>
        <p:txBody>
          <a:bodyPr lIns="0" tIns="0" rIns="0" bIns="0" anchor="ctr"/>
          <a:lstStyle/>
          <a:p>
            <a:pPr algn="l" defTabSz="228509">
              <a:defRPr sz="1200"/>
            </a:pPr>
            <a:endParaRPr sz="600">
              <a:latin typeface="Univers Light" panose="020B0403020202020204" pitchFamily="34" charset="0"/>
            </a:endParaRPr>
          </a:p>
        </p:txBody>
      </p:sp>
      <p:sp>
        <p:nvSpPr>
          <p:cNvPr id="23" name="Title Placeholder 22">
            <a:extLst>
              <a:ext uri="{FF2B5EF4-FFF2-40B4-BE49-F238E27FC236}">
                <a16:creationId xmlns:a16="http://schemas.microsoft.com/office/drawing/2014/main" id="{B7A93C7C-1D69-C361-FB97-48547BEB8CB2}"/>
              </a:ext>
            </a:extLst>
          </p:cNvPr>
          <p:cNvSpPr>
            <a:spLocks noGrp="1"/>
          </p:cNvSpPr>
          <p:nvPr>
            <p:ph type="title"/>
          </p:nvPr>
        </p:nvSpPr>
        <p:spPr>
          <a:xfrm>
            <a:off x="304800" y="576072"/>
            <a:ext cx="11544300" cy="638176"/>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31E1775B-3730-886F-FCC5-82C9BC9F5B11}"/>
              </a:ext>
            </a:extLst>
          </p:cNvPr>
          <p:cNvSpPr>
            <a:spLocks noGrp="1"/>
          </p:cNvSpPr>
          <p:nvPr>
            <p:ph type="body" idx="1"/>
          </p:nvPr>
        </p:nvSpPr>
        <p:spPr>
          <a:xfrm>
            <a:off x="304800" y="2057400"/>
            <a:ext cx="11544300" cy="436591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 2022 OneTrust, LLC. All Rights Reserved.">
            <a:extLst>
              <a:ext uri="{FF2B5EF4-FFF2-40B4-BE49-F238E27FC236}">
                <a16:creationId xmlns:a16="http://schemas.microsoft.com/office/drawing/2014/main" id="{47598685-EDD1-748B-6D7F-54FD4F081B70}"/>
              </a:ext>
            </a:extLst>
          </p:cNvPr>
          <p:cNvSpPr txBox="1"/>
          <p:nvPr userDrawn="1"/>
        </p:nvSpPr>
        <p:spPr>
          <a:xfrm>
            <a:off x="323141" y="6589118"/>
            <a:ext cx="3169804" cy="22055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25390" tIns="25390" rIns="25390" bIns="25390" anchor="ctr">
            <a:spAutoFit/>
          </a:bodyPr>
          <a:lstStyle>
            <a:defPPr>
              <a:defRPr lang="en-US"/>
            </a:defPPr>
            <a:lvl1pPr marR="0" lvl="0" indent="0" defTabSz="457200" fontAlgn="auto">
              <a:lnSpc>
                <a:spcPct val="100000"/>
              </a:lnSpc>
              <a:spcBef>
                <a:spcPts val="0"/>
              </a:spcBef>
              <a:spcAft>
                <a:spcPts val="0"/>
              </a:spcAft>
              <a:buClrTx/>
              <a:buSzTx/>
              <a:buFontTx/>
              <a:buNone/>
              <a:tabLst/>
              <a:defRPr kumimoji="0" sz="1100" b="0" i="0" u="none" strike="noStrike" kern="0" cap="none" spc="0" normalizeH="0" baseline="0">
                <a:ln>
                  <a:noFill/>
                </a:ln>
                <a:solidFill>
                  <a:srgbClr val="7F7F7F"/>
                </a:solidFill>
                <a:effectLst/>
                <a:uLnTx/>
                <a:uFillTx/>
                <a:latin typeface="Univers Light"/>
                <a:ea typeface="Univers Light"/>
                <a:cs typeface="Univers Light"/>
              </a:defRPr>
            </a:lvl1pPr>
          </a:lstStyle>
          <a:p>
            <a:pPr lvl="0"/>
            <a:r>
              <a:rPr noProof="0">
                <a:sym typeface="Univers Light"/>
              </a:rPr>
              <a:t>© </a:t>
            </a:r>
            <a:fld id="{1C154BFA-4B58-EB48-B25D-BC7D3A441833}" type="datetimeyyyy">
              <a:rPr lang="en-US" noProof="0" smtClean="0">
                <a:sym typeface="Univers Light"/>
              </a:rPr>
              <a:t>2024</a:t>
            </a:fld>
            <a:r>
              <a:rPr noProof="0">
                <a:sym typeface="Univers Light"/>
              </a:rPr>
              <a:t> OneTrust, LLC</a:t>
            </a:r>
          </a:p>
        </p:txBody>
      </p:sp>
      <p:sp>
        <p:nvSpPr>
          <p:cNvPr id="4" name="TextBox 3">
            <a:extLst>
              <a:ext uri="{FF2B5EF4-FFF2-40B4-BE49-F238E27FC236}">
                <a16:creationId xmlns:a16="http://schemas.microsoft.com/office/drawing/2014/main" id="{B122CBA5-96DE-0425-EFE7-F599AE8FCD54}"/>
              </a:ext>
            </a:extLst>
          </p:cNvPr>
          <p:cNvSpPr txBox="1"/>
          <p:nvPr userDrawn="1"/>
        </p:nvSpPr>
        <p:spPr>
          <a:xfrm>
            <a:off x="11482434" y="6573084"/>
            <a:ext cx="509097" cy="246221"/>
          </a:xfrm>
          <a:prstGeom prst="rect">
            <a:avLst/>
          </a:prstGeom>
          <a:noFill/>
        </p:spPr>
        <p:txBody>
          <a:bodyPr wrap="square"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BB37B-1DAA-4640-8D79-39B1F1745DE7}" type="slidenum">
              <a:rPr lang="en-US" sz="1300" smtClean="0">
                <a:solidFill>
                  <a:schemeClr val="bg2">
                    <a:lumMod val="50000"/>
                  </a:schemeClr>
                </a:solidFill>
                <a:latin typeface="+mn-lt"/>
                <a:ea typeface="Open Sans Light" panose="020B0306030504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a:t>
            </a:fld>
            <a:endParaRPr lang="en-US" sz="1300">
              <a:solidFill>
                <a:schemeClr val="bg2">
                  <a:lumMod val="50000"/>
                </a:schemeClr>
              </a:solidFill>
              <a:latin typeface="+mn-lt"/>
              <a:ea typeface="Open Sans Light" panose="020B0306030504020204" pitchFamily="34" charset="0"/>
              <a:cs typeface="Arial" panose="020B0604020202020204" pitchFamily="34" charset="0"/>
            </a:endParaRPr>
          </a:p>
        </p:txBody>
      </p:sp>
    </p:spTree>
    <p:extLst>
      <p:ext uri="{BB962C8B-B14F-4D97-AF65-F5344CB8AC3E}">
        <p14:creationId xmlns:p14="http://schemas.microsoft.com/office/powerpoint/2010/main" val="3359828260"/>
      </p:ext>
    </p:extLst>
  </p:cSld>
  <p:clrMap bg1="lt1" tx1="dk1" bg2="lt2" tx2="dk2" accent1="accent1" accent2="accent2" accent3="accent3" accent4="accent4" accent5="accent5" accent6="accent6" hlink="hlink" folHlink="folHlink"/>
  <p:sldLayoutIdLst>
    <p:sldLayoutId id="2147484746" r:id="rId1"/>
    <p:sldLayoutId id="2147484747" r:id="rId2"/>
    <p:sldLayoutId id="2147484748" r:id="rId3"/>
    <p:sldLayoutId id="2147484749" r:id="rId4"/>
    <p:sldLayoutId id="2147484750" r:id="rId5"/>
    <p:sldLayoutId id="2147484751" r:id="rId6"/>
    <p:sldLayoutId id="2147484752" r:id="rId7"/>
    <p:sldLayoutId id="2147484753" r:id="rId8"/>
    <p:sldLayoutId id="2147484754" r:id="rId9"/>
    <p:sldLayoutId id="2147484755" r:id="rId10"/>
    <p:sldLayoutId id="2147484756" r:id="rId11"/>
    <p:sldLayoutId id="2147484757" r:id="rId12"/>
    <p:sldLayoutId id="2147484758" r:id="rId13"/>
    <p:sldLayoutId id="2147484759" r:id="rId14"/>
  </p:sldLayoutIdLst>
  <p:hf hdr="0" ftr="0" dt="0"/>
  <p:txStyles>
    <p:titleStyle>
      <a:lvl1pPr algn="l" defTabSz="914400" rtl="0" eaLnBrk="1" latinLnBrk="0" hangingPunct="1">
        <a:lnSpc>
          <a:spcPct val="90000"/>
        </a:lnSpc>
        <a:spcBef>
          <a:spcPct val="0"/>
        </a:spcBef>
        <a:buNone/>
        <a:defRPr sz="3200" b="0" i="0" kern="1200">
          <a:solidFill>
            <a:srgbClr val="1E2D25"/>
          </a:solidFill>
          <a:latin typeface="Univers Light" panose="020B0403020202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101614"/>
        </a:buClr>
        <a:buSzPct val="80000"/>
        <a:buFont typeface="Wingdings" pitchFamily="2" charset="2"/>
        <a:buChar char="§"/>
        <a:defRPr lang="en-US" sz="2299" b="0" i="0" kern="1200" smtClean="0">
          <a:solidFill>
            <a:srgbClr val="101614"/>
          </a:solidFill>
          <a:latin typeface="Univers Light" panose="020B0503020202020204" pitchFamily="34" charset="0"/>
          <a:ea typeface="+mn-ea"/>
          <a:cs typeface="+mn-cs"/>
        </a:defRPr>
      </a:lvl1pPr>
      <a:lvl2pPr marL="520700" indent="-169863" algn="l" defTabSz="914400" rtl="0" eaLnBrk="1" latinLnBrk="0" hangingPunct="1">
        <a:lnSpc>
          <a:spcPct val="90000"/>
        </a:lnSpc>
        <a:spcBef>
          <a:spcPts val="500"/>
        </a:spcBef>
        <a:buClr>
          <a:srgbClr val="101614"/>
        </a:buClr>
        <a:buSzPct val="80000"/>
        <a:buFont typeface="System Font Regular"/>
        <a:buChar char="-"/>
        <a:tabLst/>
        <a:defRPr lang="en-US" sz="2000" b="0" i="0" kern="1200" smtClean="0">
          <a:solidFill>
            <a:srgbClr val="101614"/>
          </a:solidFill>
          <a:latin typeface="Univers Light" panose="020B0503020202020204" pitchFamily="34" charset="0"/>
          <a:ea typeface="+mn-ea"/>
          <a:cs typeface="+mn-cs"/>
        </a:defRPr>
      </a:lvl2pPr>
      <a:lvl3pPr marL="860425" indent="-169863" algn="l" defTabSz="914400" rtl="0" eaLnBrk="1" latinLnBrk="0" hangingPunct="1">
        <a:lnSpc>
          <a:spcPct val="90000"/>
        </a:lnSpc>
        <a:spcBef>
          <a:spcPts val="500"/>
        </a:spcBef>
        <a:buClr>
          <a:srgbClr val="101614"/>
        </a:buClr>
        <a:buSzPct val="80000"/>
        <a:buFont typeface="Wingdings" pitchFamily="2" charset="2"/>
        <a:buChar char="§"/>
        <a:tabLst/>
        <a:defRPr lang="en-US" sz="1800" b="0" i="0" kern="1200" smtClean="0">
          <a:solidFill>
            <a:srgbClr val="101614"/>
          </a:solidFill>
          <a:latin typeface="Univers Light" panose="020B0503020202020204" pitchFamily="34" charset="0"/>
          <a:ea typeface="+mn-ea"/>
          <a:cs typeface="+mn-cs"/>
        </a:defRPr>
      </a:lvl3pPr>
      <a:lvl4pPr marL="1201738" indent="-171450" algn="l" defTabSz="914400" rtl="0" eaLnBrk="1" latinLnBrk="0" hangingPunct="1">
        <a:lnSpc>
          <a:spcPct val="90000"/>
        </a:lnSpc>
        <a:spcBef>
          <a:spcPts val="500"/>
        </a:spcBef>
        <a:buClr>
          <a:srgbClr val="101614"/>
        </a:buClr>
        <a:buSzPct val="80000"/>
        <a:buFont typeface="System Font Regular"/>
        <a:buChar char="-"/>
        <a:tabLst/>
        <a:defRPr lang="en-US" sz="1600" b="0" i="0" kern="1200" smtClean="0">
          <a:solidFill>
            <a:srgbClr val="101614"/>
          </a:solidFill>
          <a:latin typeface="Univers Light" panose="020B0503020202020204" pitchFamily="34" charset="0"/>
          <a:ea typeface="+mn-ea"/>
          <a:cs typeface="+mn-cs"/>
        </a:defRPr>
      </a:lvl4pPr>
      <a:lvl5pPr marL="1552575" indent="-169863" algn="l" defTabSz="914400" rtl="0" eaLnBrk="1" latinLnBrk="0" hangingPunct="1">
        <a:lnSpc>
          <a:spcPct val="90000"/>
        </a:lnSpc>
        <a:spcBef>
          <a:spcPts val="500"/>
        </a:spcBef>
        <a:buClr>
          <a:srgbClr val="101614"/>
        </a:buClr>
        <a:buSzPct val="80000"/>
        <a:buFont typeface="Wingdings" pitchFamily="2" charset="2"/>
        <a:buChar char="§"/>
        <a:tabLst/>
        <a:defRPr lang="en-US" sz="1400" b="0" i="0" kern="1200">
          <a:solidFill>
            <a:srgbClr val="101614"/>
          </a:solidFill>
          <a:latin typeface="Univers Ligh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2">
          <p15:clr>
            <a:srgbClr val="F26B43"/>
          </p15:clr>
        </p15:guide>
        <p15:guide id="9" pos="7464">
          <p15:clr>
            <a:srgbClr val="F26B43"/>
          </p15:clr>
        </p15:guide>
        <p15:guide id="14" orient="horz" pos="4128">
          <p15:clr>
            <a:srgbClr val="F26B43"/>
          </p15:clr>
        </p15:guide>
        <p15:guide id="15" orient="horz" pos="360">
          <p15:clr>
            <a:srgbClr val="F26B43"/>
          </p15:clr>
        </p15:guide>
        <p15:guide id="17" orient="horz" pos="1296">
          <p15:clr>
            <a:srgbClr val="F26B43"/>
          </p15:clr>
        </p15:guide>
      </p15:sldGuideLst>
    </p:ext>
  </p:extLst>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B9D5E54F-C1BA-44C7-2EE8-D6E417C0CA6A}"/>
              </a:ext>
            </a:extLst>
          </p:cNvPr>
          <p:cNvGraphicFramePr>
            <a:graphicFrameLocks noChangeAspect="1"/>
          </p:cNvGraphicFramePr>
          <p:nvPr userDrawn="1">
            <p:custDataLst>
              <p:tags r:id="rId17"/>
            </p:custDataLst>
            <p:extLst>
              <p:ext uri="{D42A27DB-BD31-4B8C-83A1-F6EECF244321}">
                <p14:modId xmlns:p14="http://schemas.microsoft.com/office/powerpoint/2010/main" val="25483908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18" imgW="7772400" imgH="10058400" progId="TCLayout.ActiveDocument.1">
                  <p:embed/>
                </p:oleObj>
              </mc:Choice>
              <mc:Fallback>
                <p:oleObj name="think-cell Slide" r:id="rId18" imgW="7772400" imgH="10058400" progId="TCLayout.ActiveDocument.1">
                  <p:embed/>
                  <p:pic>
                    <p:nvPicPr>
                      <p:cNvPr id="6" name="think-cell data - do not delete" hidden="1">
                        <a:extLst>
                          <a:ext uri="{FF2B5EF4-FFF2-40B4-BE49-F238E27FC236}">
                            <a16:creationId xmlns:a16="http://schemas.microsoft.com/office/drawing/2014/main" id="{B9D5E54F-C1BA-44C7-2EE8-D6E417C0CA6A}"/>
                          </a:ext>
                        </a:extLst>
                      </p:cNvPr>
                      <p:cNvPicPr/>
                      <p:nvPr/>
                    </p:nvPicPr>
                    <p:blipFill>
                      <a:blip r:embed="rId19"/>
                      <a:stretch>
                        <a:fillRect/>
                      </a:stretch>
                    </p:blipFill>
                    <p:spPr>
                      <a:xfrm>
                        <a:off x="1588" y="1588"/>
                        <a:ext cx="1227" cy="1588"/>
                      </a:xfrm>
                      <a:prstGeom prst="rect">
                        <a:avLst/>
                      </a:prstGeom>
                    </p:spPr>
                  </p:pic>
                </p:oleObj>
              </mc:Fallback>
            </mc:AlternateContent>
          </a:graphicData>
        </a:graphic>
      </p:graphicFrame>
      <p:sp>
        <p:nvSpPr>
          <p:cNvPr id="17" name="Shape">
            <a:extLst>
              <a:ext uri="{FF2B5EF4-FFF2-40B4-BE49-F238E27FC236}">
                <a16:creationId xmlns:a16="http://schemas.microsoft.com/office/drawing/2014/main" id="{6AB9E8F0-68B3-2DA8-514B-57D4C8862743}"/>
              </a:ext>
            </a:extLst>
          </p:cNvPr>
          <p:cNvSpPr/>
          <p:nvPr userDrawn="1"/>
        </p:nvSpPr>
        <p:spPr>
          <a:xfrm>
            <a:off x="-794" y="6540783"/>
            <a:ext cx="12198096" cy="31721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65"/>
                </a:lnTo>
                <a:lnTo>
                  <a:pt x="1959" y="21565"/>
                </a:lnTo>
                <a:lnTo>
                  <a:pt x="3203" y="21565"/>
                </a:lnTo>
                <a:lnTo>
                  <a:pt x="4449" y="21565"/>
                </a:lnTo>
                <a:lnTo>
                  <a:pt x="5690" y="21565"/>
                </a:lnTo>
                <a:lnTo>
                  <a:pt x="5690" y="21600"/>
                </a:lnTo>
                <a:lnTo>
                  <a:pt x="6937" y="21600"/>
                </a:lnTo>
                <a:lnTo>
                  <a:pt x="6942" y="21600"/>
                </a:lnTo>
                <a:lnTo>
                  <a:pt x="8188" y="21600"/>
                </a:lnTo>
                <a:lnTo>
                  <a:pt x="9434" y="21600"/>
                </a:lnTo>
                <a:lnTo>
                  <a:pt x="9439" y="21600"/>
                </a:lnTo>
                <a:lnTo>
                  <a:pt x="10681" y="21600"/>
                </a:lnTo>
                <a:lnTo>
                  <a:pt x="10691" y="21600"/>
                </a:lnTo>
                <a:lnTo>
                  <a:pt x="11927" y="21600"/>
                </a:lnTo>
                <a:lnTo>
                  <a:pt x="11942" y="21600"/>
                </a:lnTo>
                <a:lnTo>
                  <a:pt x="13173" y="21600"/>
                </a:lnTo>
                <a:lnTo>
                  <a:pt x="13193" y="21600"/>
                </a:lnTo>
                <a:lnTo>
                  <a:pt x="15343" y="21600"/>
                </a:lnTo>
                <a:lnTo>
                  <a:pt x="16594" y="21600"/>
                </a:lnTo>
                <a:lnTo>
                  <a:pt x="17846" y="21600"/>
                </a:lnTo>
                <a:lnTo>
                  <a:pt x="19097" y="21600"/>
                </a:lnTo>
                <a:lnTo>
                  <a:pt x="20349" y="21600"/>
                </a:lnTo>
                <a:lnTo>
                  <a:pt x="21600" y="21600"/>
                </a:lnTo>
                <a:lnTo>
                  <a:pt x="21600" y="0"/>
                </a:lnTo>
                <a:lnTo>
                  <a:pt x="20349" y="0"/>
                </a:lnTo>
                <a:lnTo>
                  <a:pt x="19097" y="0"/>
                </a:lnTo>
                <a:lnTo>
                  <a:pt x="17846" y="0"/>
                </a:lnTo>
                <a:lnTo>
                  <a:pt x="16594" y="0"/>
                </a:lnTo>
                <a:lnTo>
                  <a:pt x="15343" y="0"/>
                </a:lnTo>
                <a:lnTo>
                  <a:pt x="13193" y="0"/>
                </a:lnTo>
                <a:lnTo>
                  <a:pt x="11942" y="0"/>
                </a:lnTo>
                <a:lnTo>
                  <a:pt x="10691" y="0"/>
                </a:lnTo>
                <a:lnTo>
                  <a:pt x="9439" y="0"/>
                </a:lnTo>
                <a:lnTo>
                  <a:pt x="8188" y="0"/>
                </a:lnTo>
                <a:lnTo>
                  <a:pt x="6942" y="0"/>
                </a:lnTo>
                <a:lnTo>
                  <a:pt x="5695" y="0"/>
                </a:lnTo>
                <a:lnTo>
                  <a:pt x="5690" y="0"/>
                </a:lnTo>
                <a:lnTo>
                  <a:pt x="4449" y="0"/>
                </a:lnTo>
                <a:lnTo>
                  <a:pt x="3203" y="0"/>
                </a:lnTo>
                <a:lnTo>
                  <a:pt x="1959" y="0"/>
                </a:lnTo>
                <a:lnTo>
                  <a:pt x="0" y="0"/>
                </a:lnTo>
                <a:close/>
              </a:path>
            </a:pathLst>
          </a:custGeom>
          <a:solidFill>
            <a:srgbClr val="000000">
              <a:alpha val="9339"/>
            </a:srgbClr>
          </a:solidFill>
          <a:ln w="12700">
            <a:miter lim="400000"/>
          </a:ln>
        </p:spPr>
        <p:txBody>
          <a:bodyPr lIns="0" tIns="0" rIns="0" bIns="0" anchor="ctr"/>
          <a:lstStyle/>
          <a:p>
            <a:pPr defTabSz="228475"/>
            <a:endParaRPr sz="600">
              <a:solidFill>
                <a:prstClr val="black"/>
              </a:solidFill>
              <a:latin typeface="Univers Light" panose="020B0403020202020204" pitchFamily="34" charset="0"/>
            </a:endParaRPr>
          </a:p>
        </p:txBody>
      </p:sp>
      <p:sp>
        <p:nvSpPr>
          <p:cNvPr id="18" name="Line">
            <a:extLst>
              <a:ext uri="{FF2B5EF4-FFF2-40B4-BE49-F238E27FC236}">
                <a16:creationId xmlns:a16="http://schemas.microsoft.com/office/drawing/2014/main" id="{BB85C95D-E555-2384-539D-9847851B77D6}"/>
              </a:ext>
            </a:extLst>
          </p:cNvPr>
          <p:cNvSpPr/>
          <p:nvPr userDrawn="1"/>
        </p:nvSpPr>
        <p:spPr>
          <a:xfrm flipV="1">
            <a:off x="11446329" y="6638556"/>
            <a:ext cx="0" cy="121675"/>
          </a:xfrm>
          <a:prstGeom prst="line">
            <a:avLst/>
          </a:prstGeom>
          <a:ln w="25400">
            <a:solidFill>
              <a:srgbClr val="7F7F7F">
                <a:alpha val="30643"/>
              </a:srgbClr>
            </a:solidFill>
            <a:miter lim="400000"/>
          </a:ln>
        </p:spPr>
        <p:txBody>
          <a:bodyPr lIns="25390" tIns="25390" rIns="25390" bIns="25390" anchor="ctr"/>
          <a:lstStyle/>
          <a:p>
            <a:pPr defTabSz="228475">
              <a:defRPr sz="4000">
                <a:solidFill>
                  <a:srgbClr val="FFFFFF"/>
                </a:solidFill>
                <a:effectLst>
                  <a:outerShdw blurRad="38100" dist="12700" dir="5400000" rotWithShape="0">
                    <a:srgbClr val="000000">
                      <a:alpha val="50000"/>
                    </a:srgbClr>
                  </a:outerShdw>
                </a:effectLst>
              </a:defRPr>
            </a:pPr>
            <a:endParaRPr sz="1999">
              <a:solidFill>
                <a:srgbClr val="FFFFFF"/>
              </a:solidFill>
              <a:effectLst>
                <a:outerShdw blurRad="38100" dist="12700" dir="5400000" rotWithShape="0">
                  <a:srgbClr val="000000">
                    <a:alpha val="50000"/>
                  </a:srgbClr>
                </a:outerShdw>
              </a:effectLst>
              <a:latin typeface="Univers Light" panose="020B0403020202020204" pitchFamily="34" charset="0"/>
            </a:endParaRPr>
          </a:p>
        </p:txBody>
      </p:sp>
      <p:sp>
        <p:nvSpPr>
          <p:cNvPr id="21" name="Shape">
            <a:extLst>
              <a:ext uri="{FF2B5EF4-FFF2-40B4-BE49-F238E27FC236}">
                <a16:creationId xmlns:a16="http://schemas.microsoft.com/office/drawing/2014/main" id="{BE1C1E5E-B1FB-7186-ED37-DFB31D08E453}"/>
              </a:ext>
            </a:extLst>
          </p:cNvPr>
          <p:cNvSpPr/>
          <p:nvPr userDrawn="1"/>
        </p:nvSpPr>
        <p:spPr>
          <a:xfrm>
            <a:off x="10407192" y="6618423"/>
            <a:ext cx="880747" cy="155544"/>
          </a:xfrm>
          <a:custGeom>
            <a:avLst/>
            <a:gdLst/>
            <a:ahLst/>
            <a:cxnLst>
              <a:cxn ang="0">
                <a:pos x="wd2" y="hd2"/>
              </a:cxn>
              <a:cxn ang="5400000">
                <a:pos x="wd2" y="hd2"/>
              </a:cxn>
              <a:cxn ang="10800000">
                <a:pos x="wd2" y="hd2"/>
              </a:cxn>
              <a:cxn ang="16200000">
                <a:pos x="wd2" y="hd2"/>
              </a:cxn>
            </a:cxnLst>
            <a:rect l="0" t="0" r="r" b="b"/>
            <a:pathLst>
              <a:path w="21600" h="21600" extrusionOk="0">
                <a:moveTo>
                  <a:pt x="10009" y="0"/>
                </a:moveTo>
                <a:cubicBezTo>
                  <a:pt x="10009" y="99"/>
                  <a:pt x="10007" y="892"/>
                  <a:pt x="10001" y="1487"/>
                </a:cubicBezTo>
                <a:cubicBezTo>
                  <a:pt x="9996" y="2086"/>
                  <a:pt x="9988" y="2589"/>
                  <a:pt x="9977" y="2990"/>
                </a:cubicBezTo>
                <a:cubicBezTo>
                  <a:pt x="9963" y="3718"/>
                  <a:pt x="9935" y="4199"/>
                  <a:pt x="9894" y="4430"/>
                </a:cubicBezTo>
                <a:cubicBezTo>
                  <a:pt x="9852" y="4665"/>
                  <a:pt x="9770" y="4801"/>
                  <a:pt x="9645" y="4839"/>
                </a:cubicBezTo>
                <a:cubicBezTo>
                  <a:pt x="9595" y="4862"/>
                  <a:pt x="9522" y="4876"/>
                  <a:pt x="9426" y="4884"/>
                </a:cubicBezTo>
                <a:cubicBezTo>
                  <a:pt x="9371" y="4891"/>
                  <a:pt x="9384" y="4896"/>
                  <a:pt x="9344" y="4896"/>
                </a:cubicBezTo>
                <a:lnTo>
                  <a:pt x="9344" y="6855"/>
                </a:lnTo>
                <a:lnTo>
                  <a:pt x="9940" y="6855"/>
                </a:lnTo>
                <a:lnTo>
                  <a:pt x="9940" y="9573"/>
                </a:lnTo>
                <a:lnTo>
                  <a:pt x="9940" y="9573"/>
                </a:lnTo>
                <a:lnTo>
                  <a:pt x="9940" y="17585"/>
                </a:lnTo>
                <a:cubicBezTo>
                  <a:pt x="9940" y="19936"/>
                  <a:pt x="10178" y="21278"/>
                  <a:pt x="10593" y="21278"/>
                </a:cubicBezTo>
                <a:lnTo>
                  <a:pt x="11307" y="21278"/>
                </a:lnTo>
                <a:lnTo>
                  <a:pt x="11307" y="19061"/>
                </a:lnTo>
                <a:lnTo>
                  <a:pt x="10806" y="19044"/>
                </a:lnTo>
                <a:cubicBezTo>
                  <a:pt x="10610" y="19044"/>
                  <a:pt x="10539" y="18642"/>
                  <a:pt x="10539" y="17531"/>
                </a:cubicBezTo>
                <a:lnTo>
                  <a:pt x="10539" y="6855"/>
                </a:lnTo>
                <a:lnTo>
                  <a:pt x="11307" y="6855"/>
                </a:lnTo>
                <a:lnTo>
                  <a:pt x="11307" y="4463"/>
                </a:lnTo>
                <a:lnTo>
                  <a:pt x="10539" y="4463"/>
                </a:lnTo>
                <a:lnTo>
                  <a:pt x="10539" y="0"/>
                </a:lnTo>
                <a:lnTo>
                  <a:pt x="10009" y="0"/>
                </a:lnTo>
                <a:close/>
                <a:moveTo>
                  <a:pt x="20302" y="0"/>
                </a:moveTo>
                <a:cubicBezTo>
                  <a:pt x="20302" y="99"/>
                  <a:pt x="20299" y="892"/>
                  <a:pt x="20294" y="1487"/>
                </a:cubicBezTo>
                <a:cubicBezTo>
                  <a:pt x="20289" y="2086"/>
                  <a:pt x="20281" y="2589"/>
                  <a:pt x="20270" y="2990"/>
                </a:cubicBezTo>
                <a:cubicBezTo>
                  <a:pt x="20255" y="3718"/>
                  <a:pt x="20228" y="4199"/>
                  <a:pt x="20187" y="4430"/>
                </a:cubicBezTo>
                <a:cubicBezTo>
                  <a:pt x="20146" y="4665"/>
                  <a:pt x="20063" y="4801"/>
                  <a:pt x="19938" y="4839"/>
                </a:cubicBezTo>
                <a:cubicBezTo>
                  <a:pt x="19888" y="4862"/>
                  <a:pt x="19815" y="4876"/>
                  <a:pt x="19719" y="4884"/>
                </a:cubicBezTo>
                <a:cubicBezTo>
                  <a:pt x="19664" y="4891"/>
                  <a:pt x="19677" y="4896"/>
                  <a:pt x="19638" y="4896"/>
                </a:cubicBezTo>
                <a:lnTo>
                  <a:pt x="19638" y="6855"/>
                </a:lnTo>
                <a:lnTo>
                  <a:pt x="20233" y="6855"/>
                </a:lnTo>
                <a:lnTo>
                  <a:pt x="20233" y="9573"/>
                </a:lnTo>
                <a:lnTo>
                  <a:pt x="20233" y="9573"/>
                </a:lnTo>
                <a:lnTo>
                  <a:pt x="20233" y="17585"/>
                </a:lnTo>
                <a:cubicBezTo>
                  <a:pt x="20233" y="19936"/>
                  <a:pt x="20471" y="21278"/>
                  <a:pt x="20886" y="21278"/>
                </a:cubicBezTo>
                <a:lnTo>
                  <a:pt x="21600" y="21278"/>
                </a:lnTo>
                <a:lnTo>
                  <a:pt x="21600" y="19061"/>
                </a:lnTo>
                <a:lnTo>
                  <a:pt x="21099" y="19044"/>
                </a:lnTo>
                <a:cubicBezTo>
                  <a:pt x="20903" y="19044"/>
                  <a:pt x="20832" y="18642"/>
                  <a:pt x="20832" y="17531"/>
                </a:cubicBezTo>
                <a:lnTo>
                  <a:pt x="20832" y="6855"/>
                </a:lnTo>
                <a:lnTo>
                  <a:pt x="21600" y="6855"/>
                </a:lnTo>
                <a:lnTo>
                  <a:pt x="21600" y="4463"/>
                </a:lnTo>
                <a:lnTo>
                  <a:pt x="20832" y="4463"/>
                </a:lnTo>
                <a:lnTo>
                  <a:pt x="20832" y="0"/>
                </a:lnTo>
                <a:lnTo>
                  <a:pt x="20302" y="0"/>
                </a:lnTo>
                <a:close/>
                <a:moveTo>
                  <a:pt x="1492" y="4127"/>
                </a:moveTo>
                <a:cubicBezTo>
                  <a:pt x="668" y="4127"/>
                  <a:pt x="0" y="7722"/>
                  <a:pt x="0" y="12864"/>
                </a:cubicBezTo>
                <a:cubicBezTo>
                  <a:pt x="0" y="18005"/>
                  <a:pt x="668" y="21600"/>
                  <a:pt x="1492" y="21600"/>
                </a:cubicBezTo>
                <a:cubicBezTo>
                  <a:pt x="2326" y="21600"/>
                  <a:pt x="2981" y="18005"/>
                  <a:pt x="2981" y="12864"/>
                </a:cubicBezTo>
                <a:cubicBezTo>
                  <a:pt x="2981" y="7722"/>
                  <a:pt x="2320" y="4127"/>
                  <a:pt x="1492" y="4127"/>
                </a:cubicBezTo>
                <a:close/>
                <a:moveTo>
                  <a:pt x="5029" y="4127"/>
                </a:moveTo>
                <a:cubicBezTo>
                  <a:pt x="4441" y="4127"/>
                  <a:pt x="4082" y="6042"/>
                  <a:pt x="3914" y="9671"/>
                </a:cubicBezTo>
                <a:lnTo>
                  <a:pt x="3914" y="4463"/>
                </a:lnTo>
                <a:lnTo>
                  <a:pt x="3354" y="4463"/>
                </a:lnTo>
                <a:lnTo>
                  <a:pt x="3354" y="21278"/>
                </a:lnTo>
                <a:lnTo>
                  <a:pt x="3969" y="21278"/>
                </a:lnTo>
                <a:lnTo>
                  <a:pt x="3969" y="11637"/>
                </a:lnTo>
                <a:cubicBezTo>
                  <a:pt x="3969" y="9722"/>
                  <a:pt x="4194" y="7017"/>
                  <a:pt x="4740" y="7017"/>
                </a:cubicBezTo>
                <a:cubicBezTo>
                  <a:pt x="5151" y="7017"/>
                  <a:pt x="5359" y="8780"/>
                  <a:pt x="5359" y="11015"/>
                </a:cubicBezTo>
                <a:lnTo>
                  <a:pt x="5359" y="21278"/>
                </a:lnTo>
                <a:lnTo>
                  <a:pt x="5974" y="21278"/>
                </a:lnTo>
                <a:lnTo>
                  <a:pt x="5974" y="9739"/>
                </a:lnTo>
                <a:cubicBezTo>
                  <a:pt x="5974" y="5993"/>
                  <a:pt x="5559" y="4127"/>
                  <a:pt x="5029" y="4127"/>
                </a:cubicBezTo>
                <a:close/>
                <a:moveTo>
                  <a:pt x="7817" y="4127"/>
                </a:moveTo>
                <a:cubicBezTo>
                  <a:pt x="6966" y="4127"/>
                  <a:pt x="6364" y="7654"/>
                  <a:pt x="6364" y="12998"/>
                </a:cubicBezTo>
                <a:cubicBezTo>
                  <a:pt x="6364" y="17854"/>
                  <a:pt x="6868" y="21600"/>
                  <a:pt x="7835" y="21600"/>
                </a:cubicBezTo>
                <a:cubicBezTo>
                  <a:pt x="8752" y="21600"/>
                  <a:pt x="9182" y="18234"/>
                  <a:pt x="9208" y="15227"/>
                </a:cubicBezTo>
                <a:lnTo>
                  <a:pt x="8580" y="15227"/>
                </a:lnTo>
                <a:cubicBezTo>
                  <a:pt x="8535" y="17646"/>
                  <a:pt x="8360" y="19131"/>
                  <a:pt x="7841" y="19131"/>
                </a:cubicBezTo>
                <a:cubicBezTo>
                  <a:pt x="7322" y="19131"/>
                  <a:pt x="7049" y="16846"/>
                  <a:pt x="7049" y="13066"/>
                </a:cubicBezTo>
                <a:lnTo>
                  <a:pt x="7049" y="12763"/>
                </a:lnTo>
                <a:lnTo>
                  <a:pt x="9226" y="12763"/>
                </a:lnTo>
                <a:cubicBezTo>
                  <a:pt x="9208" y="7453"/>
                  <a:pt x="8731" y="4127"/>
                  <a:pt x="7817" y="4127"/>
                </a:cubicBezTo>
                <a:close/>
                <a:moveTo>
                  <a:pt x="18199" y="4137"/>
                </a:moveTo>
                <a:cubicBezTo>
                  <a:pt x="17553" y="4137"/>
                  <a:pt x="17102" y="5916"/>
                  <a:pt x="17102" y="9039"/>
                </a:cubicBezTo>
                <a:cubicBezTo>
                  <a:pt x="17102" y="15321"/>
                  <a:pt x="18863" y="12568"/>
                  <a:pt x="18863" y="16660"/>
                </a:cubicBezTo>
                <a:cubicBezTo>
                  <a:pt x="18863" y="18039"/>
                  <a:pt x="18632" y="18913"/>
                  <a:pt x="18282" y="18913"/>
                </a:cubicBezTo>
                <a:cubicBezTo>
                  <a:pt x="17888" y="18913"/>
                  <a:pt x="17655" y="17948"/>
                  <a:pt x="17613" y="16470"/>
                </a:cubicBezTo>
                <a:lnTo>
                  <a:pt x="17003" y="16470"/>
                </a:lnTo>
                <a:cubicBezTo>
                  <a:pt x="17039" y="19560"/>
                  <a:pt x="17537" y="21600"/>
                  <a:pt x="18282" y="21600"/>
                </a:cubicBezTo>
                <a:cubicBezTo>
                  <a:pt x="18946" y="21600"/>
                  <a:pt x="19444" y="19818"/>
                  <a:pt x="19444" y="16493"/>
                </a:cubicBezTo>
                <a:cubicBezTo>
                  <a:pt x="19444" y="10213"/>
                  <a:pt x="17683" y="12936"/>
                  <a:pt x="17683" y="8870"/>
                </a:cubicBezTo>
                <a:cubicBezTo>
                  <a:pt x="17683" y="7631"/>
                  <a:pt x="17891" y="6822"/>
                  <a:pt x="18199" y="6822"/>
                </a:cubicBezTo>
                <a:cubicBezTo>
                  <a:pt x="18561" y="6822"/>
                  <a:pt x="18760" y="7727"/>
                  <a:pt x="18784" y="9171"/>
                </a:cubicBezTo>
                <a:lnTo>
                  <a:pt x="19390" y="9171"/>
                </a:lnTo>
                <a:cubicBezTo>
                  <a:pt x="19378" y="6184"/>
                  <a:pt x="18934" y="4137"/>
                  <a:pt x="18199" y="4137"/>
                </a:cubicBezTo>
                <a:close/>
                <a:moveTo>
                  <a:pt x="11815" y="4461"/>
                </a:moveTo>
                <a:lnTo>
                  <a:pt x="11815" y="21276"/>
                </a:lnTo>
                <a:lnTo>
                  <a:pt x="12426" y="21276"/>
                </a:lnTo>
                <a:lnTo>
                  <a:pt x="12426" y="13672"/>
                </a:lnTo>
                <a:cubicBezTo>
                  <a:pt x="12426" y="13086"/>
                  <a:pt x="12433" y="12500"/>
                  <a:pt x="12451" y="11922"/>
                </a:cubicBezTo>
                <a:cubicBezTo>
                  <a:pt x="12541" y="8873"/>
                  <a:pt x="12819" y="7815"/>
                  <a:pt x="13253" y="7815"/>
                </a:cubicBezTo>
                <a:cubicBezTo>
                  <a:pt x="13325" y="7815"/>
                  <a:pt x="13405" y="7850"/>
                  <a:pt x="13611" y="7916"/>
                </a:cubicBezTo>
                <a:lnTo>
                  <a:pt x="13611" y="7519"/>
                </a:lnTo>
                <a:lnTo>
                  <a:pt x="13611" y="4463"/>
                </a:lnTo>
                <a:lnTo>
                  <a:pt x="13188" y="4463"/>
                </a:lnTo>
                <a:cubicBezTo>
                  <a:pt x="12921" y="4463"/>
                  <a:pt x="12698" y="5361"/>
                  <a:pt x="12580" y="6714"/>
                </a:cubicBezTo>
                <a:lnTo>
                  <a:pt x="12580" y="6716"/>
                </a:lnTo>
                <a:cubicBezTo>
                  <a:pt x="12488" y="7619"/>
                  <a:pt x="12377" y="9663"/>
                  <a:pt x="12373" y="9737"/>
                </a:cubicBezTo>
                <a:lnTo>
                  <a:pt x="12373" y="4461"/>
                </a:lnTo>
                <a:lnTo>
                  <a:pt x="11815" y="4461"/>
                </a:lnTo>
                <a:close/>
                <a:moveTo>
                  <a:pt x="14008" y="4463"/>
                </a:moveTo>
                <a:lnTo>
                  <a:pt x="14008" y="15988"/>
                </a:lnTo>
                <a:cubicBezTo>
                  <a:pt x="14008" y="19735"/>
                  <a:pt x="14411" y="21600"/>
                  <a:pt x="14927" y="21600"/>
                </a:cubicBezTo>
                <a:cubicBezTo>
                  <a:pt x="15500" y="21600"/>
                  <a:pt x="15850" y="19685"/>
                  <a:pt x="15986" y="16056"/>
                </a:cubicBezTo>
                <a:lnTo>
                  <a:pt x="15986" y="21278"/>
                </a:lnTo>
                <a:lnTo>
                  <a:pt x="16571" y="21278"/>
                </a:lnTo>
                <a:lnTo>
                  <a:pt x="16571" y="4463"/>
                </a:lnTo>
                <a:lnTo>
                  <a:pt x="15960" y="4463"/>
                </a:lnTo>
                <a:lnTo>
                  <a:pt x="15960" y="14090"/>
                </a:lnTo>
                <a:cubicBezTo>
                  <a:pt x="15960" y="16005"/>
                  <a:pt x="15740" y="18711"/>
                  <a:pt x="15209" y="18711"/>
                </a:cubicBezTo>
                <a:cubicBezTo>
                  <a:pt x="14809" y="18711"/>
                  <a:pt x="14619" y="16947"/>
                  <a:pt x="14619" y="14712"/>
                </a:cubicBezTo>
                <a:lnTo>
                  <a:pt x="14619" y="4463"/>
                </a:lnTo>
                <a:lnTo>
                  <a:pt x="14008" y="4463"/>
                </a:lnTo>
                <a:close/>
                <a:moveTo>
                  <a:pt x="1498" y="6411"/>
                </a:moveTo>
                <a:cubicBezTo>
                  <a:pt x="1993" y="6411"/>
                  <a:pt x="2299" y="8596"/>
                  <a:pt x="2299" y="12864"/>
                </a:cubicBezTo>
                <a:cubicBezTo>
                  <a:pt x="2299" y="16846"/>
                  <a:pt x="1993" y="19281"/>
                  <a:pt x="1498" y="19281"/>
                </a:cubicBezTo>
                <a:cubicBezTo>
                  <a:pt x="1006" y="19281"/>
                  <a:pt x="682" y="16846"/>
                  <a:pt x="682" y="12864"/>
                </a:cubicBezTo>
                <a:cubicBezTo>
                  <a:pt x="682" y="8596"/>
                  <a:pt x="1006" y="6411"/>
                  <a:pt x="1498" y="6411"/>
                </a:cubicBezTo>
                <a:close/>
                <a:moveTo>
                  <a:pt x="7823" y="6596"/>
                </a:moveTo>
                <a:cubicBezTo>
                  <a:pt x="8313" y="6596"/>
                  <a:pt x="8530" y="8704"/>
                  <a:pt x="8549" y="10926"/>
                </a:cubicBezTo>
                <a:lnTo>
                  <a:pt x="7078" y="10926"/>
                </a:lnTo>
                <a:cubicBezTo>
                  <a:pt x="7154" y="8079"/>
                  <a:pt x="7412" y="6596"/>
                  <a:pt x="7823" y="6596"/>
                </a:cubicBezTo>
                <a:close/>
              </a:path>
            </a:pathLst>
          </a:custGeom>
          <a:solidFill>
            <a:srgbClr val="55A05E"/>
          </a:solidFill>
          <a:ln w="12700">
            <a:miter lim="400000"/>
          </a:ln>
        </p:spPr>
        <p:txBody>
          <a:bodyPr lIns="0" tIns="0" rIns="0" bIns="0" anchor="ctr"/>
          <a:lstStyle/>
          <a:p>
            <a:pPr algn="l" defTabSz="228509">
              <a:defRPr sz="1200"/>
            </a:pPr>
            <a:endParaRPr sz="600">
              <a:latin typeface="Univers Light" panose="020B0403020202020204" pitchFamily="34" charset="0"/>
            </a:endParaRPr>
          </a:p>
        </p:txBody>
      </p:sp>
      <p:sp>
        <p:nvSpPr>
          <p:cNvPr id="23" name="Title Placeholder 22">
            <a:extLst>
              <a:ext uri="{FF2B5EF4-FFF2-40B4-BE49-F238E27FC236}">
                <a16:creationId xmlns:a16="http://schemas.microsoft.com/office/drawing/2014/main" id="{B7A93C7C-1D69-C361-FB97-48547BEB8CB2}"/>
              </a:ext>
            </a:extLst>
          </p:cNvPr>
          <p:cNvSpPr>
            <a:spLocks noGrp="1"/>
          </p:cNvSpPr>
          <p:nvPr>
            <p:ph type="title"/>
          </p:nvPr>
        </p:nvSpPr>
        <p:spPr>
          <a:xfrm>
            <a:off x="304800" y="576072"/>
            <a:ext cx="11544300" cy="638176"/>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31E1775B-3730-886F-FCC5-82C9BC9F5B11}"/>
              </a:ext>
            </a:extLst>
          </p:cNvPr>
          <p:cNvSpPr>
            <a:spLocks noGrp="1"/>
          </p:cNvSpPr>
          <p:nvPr>
            <p:ph type="body" idx="1"/>
          </p:nvPr>
        </p:nvSpPr>
        <p:spPr>
          <a:xfrm>
            <a:off x="304800" y="2057400"/>
            <a:ext cx="11544300" cy="436591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 2022 OneTrust, LLC. All Rights Reserved.">
            <a:extLst>
              <a:ext uri="{FF2B5EF4-FFF2-40B4-BE49-F238E27FC236}">
                <a16:creationId xmlns:a16="http://schemas.microsoft.com/office/drawing/2014/main" id="{47598685-EDD1-748B-6D7F-54FD4F081B70}"/>
              </a:ext>
            </a:extLst>
          </p:cNvPr>
          <p:cNvSpPr txBox="1"/>
          <p:nvPr userDrawn="1"/>
        </p:nvSpPr>
        <p:spPr>
          <a:xfrm>
            <a:off x="323141" y="6589118"/>
            <a:ext cx="3169804" cy="22055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25390" tIns="25390" rIns="25390" bIns="25390" anchor="ctr">
            <a:spAutoFit/>
          </a:bodyPr>
          <a:lstStyle>
            <a:defPPr>
              <a:defRPr lang="en-US"/>
            </a:defPPr>
            <a:lvl1pPr marR="0" lvl="0" indent="0" defTabSz="457200" fontAlgn="auto">
              <a:lnSpc>
                <a:spcPct val="100000"/>
              </a:lnSpc>
              <a:spcBef>
                <a:spcPts val="0"/>
              </a:spcBef>
              <a:spcAft>
                <a:spcPts val="0"/>
              </a:spcAft>
              <a:buClrTx/>
              <a:buSzTx/>
              <a:buFontTx/>
              <a:buNone/>
              <a:tabLst/>
              <a:defRPr kumimoji="0" sz="1100" b="0" i="0" u="none" strike="noStrike" kern="0" cap="none" spc="0" normalizeH="0" baseline="0">
                <a:ln>
                  <a:noFill/>
                </a:ln>
                <a:solidFill>
                  <a:srgbClr val="7F7F7F"/>
                </a:solidFill>
                <a:effectLst/>
                <a:uLnTx/>
                <a:uFillTx/>
                <a:latin typeface="Univers Light"/>
                <a:ea typeface="Univers Light"/>
                <a:cs typeface="Univers Light"/>
              </a:defRPr>
            </a:lvl1pPr>
          </a:lstStyle>
          <a:p>
            <a:pPr lvl="0"/>
            <a:r>
              <a:rPr noProof="0">
                <a:sym typeface="Univers Light"/>
              </a:rPr>
              <a:t>© </a:t>
            </a:r>
            <a:r>
              <a:rPr lang="en-US" noProof="0">
                <a:sym typeface="Univers Light"/>
              </a:rPr>
              <a:t>2024</a:t>
            </a:r>
            <a:r>
              <a:rPr noProof="0">
                <a:sym typeface="Univers Light"/>
              </a:rPr>
              <a:t> OneTrust LLC</a:t>
            </a:r>
          </a:p>
        </p:txBody>
      </p:sp>
      <p:sp>
        <p:nvSpPr>
          <p:cNvPr id="4" name="TextBox 3">
            <a:extLst>
              <a:ext uri="{FF2B5EF4-FFF2-40B4-BE49-F238E27FC236}">
                <a16:creationId xmlns:a16="http://schemas.microsoft.com/office/drawing/2014/main" id="{B122CBA5-96DE-0425-EFE7-F599AE8FCD54}"/>
              </a:ext>
            </a:extLst>
          </p:cNvPr>
          <p:cNvSpPr txBox="1"/>
          <p:nvPr userDrawn="1"/>
        </p:nvSpPr>
        <p:spPr>
          <a:xfrm>
            <a:off x="11482434" y="6573084"/>
            <a:ext cx="509097" cy="246221"/>
          </a:xfrm>
          <a:prstGeom prst="rect">
            <a:avLst/>
          </a:prstGeom>
          <a:noFill/>
        </p:spPr>
        <p:txBody>
          <a:bodyPr wrap="square"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BB37B-1DAA-4640-8D79-39B1F1745DE7}" type="slidenum">
              <a:rPr lang="en-US" sz="1300" smtClean="0">
                <a:solidFill>
                  <a:schemeClr val="bg2">
                    <a:lumMod val="50000"/>
                  </a:schemeClr>
                </a:solidFill>
                <a:latin typeface="+mn-lt"/>
                <a:ea typeface="Open Sans Light" panose="020B0306030504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a:t>
            </a:fld>
            <a:endParaRPr lang="en-US" sz="1300">
              <a:solidFill>
                <a:schemeClr val="bg2">
                  <a:lumMod val="50000"/>
                </a:schemeClr>
              </a:solidFill>
              <a:latin typeface="+mn-lt"/>
              <a:ea typeface="Open Sans Light" panose="020B0306030504020204" pitchFamily="34" charset="0"/>
              <a:cs typeface="Arial" panose="020B0604020202020204" pitchFamily="34" charset="0"/>
            </a:endParaRPr>
          </a:p>
        </p:txBody>
      </p:sp>
    </p:spTree>
    <p:extLst>
      <p:ext uri="{BB962C8B-B14F-4D97-AF65-F5344CB8AC3E}">
        <p14:creationId xmlns:p14="http://schemas.microsoft.com/office/powerpoint/2010/main" val="2529233319"/>
      </p:ext>
    </p:extLst>
  </p:cSld>
  <p:clrMap bg1="lt1" tx1="dk1" bg2="lt2" tx2="dk2" accent1="accent1" accent2="accent2" accent3="accent3" accent4="accent4" accent5="accent5" accent6="accent6" hlink="hlink" folHlink="folHlink"/>
  <p:sldLayoutIdLst>
    <p:sldLayoutId id="2147484787" r:id="rId1"/>
    <p:sldLayoutId id="2147484788" r:id="rId2"/>
    <p:sldLayoutId id="2147484789" r:id="rId3"/>
    <p:sldLayoutId id="2147484790" r:id="rId4"/>
    <p:sldLayoutId id="2147484791" r:id="rId5"/>
    <p:sldLayoutId id="2147484792" r:id="rId6"/>
    <p:sldLayoutId id="2147484793" r:id="rId7"/>
    <p:sldLayoutId id="2147484794" r:id="rId8"/>
    <p:sldLayoutId id="2147484795" r:id="rId9"/>
    <p:sldLayoutId id="2147484796" r:id="rId10"/>
    <p:sldLayoutId id="2147484797" r:id="rId11"/>
    <p:sldLayoutId id="2147484798" r:id="rId12"/>
    <p:sldLayoutId id="2147484799" r:id="rId13"/>
    <p:sldLayoutId id="2147484800" r:id="rId14"/>
    <p:sldLayoutId id="2147484801" r:id="rId15"/>
  </p:sldLayoutIdLst>
  <p:hf hdr="0" ftr="0" dt="0"/>
  <p:txStyles>
    <p:titleStyle>
      <a:lvl1pPr algn="l" defTabSz="914400" rtl="0" eaLnBrk="1" latinLnBrk="0" hangingPunct="1">
        <a:lnSpc>
          <a:spcPct val="90000"/>
        </a:lnSpc>
        <a:spcBef>
          <a:spcPct val="0"/>
        </a:spcBef>
        <a:buNone/>
        <a:defRPr sz="3200" b="0" i="0" kern="1200">
          <a:solidFill>
            <a:srgbClr val="1E2D25"/>
          </a:solidFill>
          <a:latin typeface="Univers Light" panose="020B0403020202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101614"/>
        </a:buClr>
        <a:buSzPct val="80000"/>
        <a:buFont typeface="Wingdings" pitchFamily="2" charset="2"/>
        <a:buChar char="§"/>
        <a:defRPr lang="en-US" sz="2299" b="0" i="0" kern="1200" smtClean="0">
          <a:solidFill>
            <a:srgbClr val="101614"/>
          </a:solidFill>
          <a:latin typeface="Univers Light" panose="020B0503020202020204" pitchFamily="34" charset="0"/>
          <a:ea typeface="+mn-ea"/>
          <a:cs typeface="+mn-cs"/>
        </a:defRPr>
      </a:lvl1pPr>
      <a:lvl2pPr marL="520700" indent="-169863" algn="l" defTabSz="914400" rtl="0" eaLnBrk="1" latinLnBrk="0" hangingPunct="1">
        <a:lnSpc>
          <a:spcPct val="90000"/>
        </a:lnSpc>
        <a:spcBef>
          <a:spcPts val="500"/>
        </a:spcBef>
        <a:buClr>
          <a:srgbClr val="101614"/>
        </a:buClr>
        <a:buSzPct val="80000"/>
        <a:buFont typeface="System Font Regular"/>
        <a:buChar char="-"/>
        <a:tabLst/>
        <a:defRPr lang="en-US" sz="2000" b="0" i="0" kern="1200" smtClean="0">
          <a:solidFill>
            <a:srgbClr val="101614"/>
          </a:solidFill>
          <a:latin typeface="Univers Light" panose="020B0503020202020204" pitchFamily="34" charset="0"/>
          <a:ea typeface="+mn-ea"/>
          <a:cs typeface="+mn-cs"/>
        </a:defRPr>
      </a:lvl2pPr>
      <a:lvl3pPr marL="860425" indent="-169863" algn="l" defTabSz="914400" rtl="0" eaLnBrk="1" latinLnBrk="0" hangingPunct="1">
        <a:lnSpc>
          <a:spcPct val="90000"/>
        </a:lnSpc>
        <a:spcBef>
          <a:spcPts val="500"/>
        </a:spcBef>
        <a:buClr>
          <a:srgbClr val="101614"/>
        </a:buClr>
        <a:buSzPct val="80000"/>
        <a:buFont typeface="Wingdings" pitchFamily="2" charset="2"/>
        <a:buChar char="§"/>
        <a:tabLst/>
        <a:defRPr lang="en-US" sz="1800" b="0" i="0" kern="1200" smtClean="0">
          <a:solidFill>
            <a:srgbClr val="101614"/>
          </a:solidFill>
          <a:latin typeface="Univers Light" panose="020B0503020202020204" pitchFamily="34" charset="0"/>
          <a:ea typeface="+mn-ea"/>
          <a:cs typeface="+mn-cs"/>
        </a:defRPr>
      </a:lvl3pPr>
      <a:lvl4pPr marL="1201738" indent="-171450" algn="l" defTabSz="914400" rtl="0" eaLnBrk="1" latinLnBrk="0" hangingPunct="1">
        <a:lnSpc>
          <a:spcPct val="90000"/>
        </a:lnSpc>
        <a:spcBef>
          <a:spcPts val="500"/>
        </a:spcBef>
        <a:buClr>
          <a:srgbClr val="101614"/>
        </a:buClr>
        <a:buSzPct val="80000"/>
        <a:buFont typeface="System Font Regular"/>
        <a:buChar char="-"/>
        <a:tabLst/>
        <a:defRPr lang="en-US" sz="1600" b="0" i="0" kern="1200" smtClean="0">
          <a:solidFill>
            <a:srgbClr val="101614"/>
          </a:solidFill>
          <a:latin typeface="Univers Light" panose="020B0503020202020204" pitchFamily="34" charset="0"/>
          <a:ea typeface="+mn-ea"/>
          <a:cs typeface="+mn-cs"/>
        </a:defRPr>
      </a:lvl4pPr>
      <a:lvl5pPr marL="1552575" indent="-169863" algn="l" defTabSz="914400" rtl="0" eaLnBrk="1" latinLnBrk="0" hangingPunct="1">
        <a:lnSpc>
          <a:spcPct val="90000"/>
        </a:lnSpc>
        <a:spcBef>
          <a:spcPts val="500"/>
        </a:spcBef>
        <a:buClr>
          <a:srgbClr val="101614"/>
        </a:buClr>
        <a:buSzPct val="80000"/>
        <a:buFont typeface="Wingdings" pitchFamily="2" charset="2"/>
        <a:buChar char="§"/>
        <a:tabLst/>
        <a:defRPr lang="en-US" sz="1400" b="0" i="0" kern="1200">
          <a:solidFill>
            <a:srgbClr val="101614"/>
          </a:solidFill>
          <a:latin typeface="Univers Ligh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2">
          <p15:clr>
            <a:srgbClr val="F26B43"/>
          </p15:clr>
        </p15:guide>
        <p15:guide id="9" pos="7464">
          <p15:clr>
            <a:srgbClr val="F26B43"/>
          </p15:clr>
        </p15:guide>
        <p15:guide id="14" orient="horz" pos="4128">
          <p15:clr>
            <a:srgbClr val="F26B43"/>
          </p15:clr>
        </p15:guide>
        <p15:guide id="15" orient="horz" pos="360">
          <p15:clr>
            <a:srgbClr val="F26B43"/>
          </p15:clr>
        </p15:guide>
        <p15:guide id="17" orient="horz" pos="1296">
          <p15:clr>
            <a:srgbClr val="F26B43"/>
          </p15:clr>
        </p15:guide>
      </p15:sldGuideLst>
    </p:ext>
  </p:extLst>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BB8CA251-1055-BC67-F428-94508B786D1B}"/>
              </a:ext>
            </a:extLst>
          </p:cNvPr>
          <p:cNvGraphicFramePr>
            <a:graphicFrameLocks noChangeAspect="1"/>
          </p:cNvGraphicFramePr>
          <p:nvPr userDrawn="1">
            <p:custDataLst>
              <p:tags r:id="rId17"/>
            </p:custDataLst>
            <p:extLst>
              <p:ext uri="{D42A27DB-BD31-4B8C-83A1-F6EECF244321}">
                <p14:modId xmlns:p14="http://schemas.microsoft.com/office/powerpoint/2010/main" val="2192893832"/>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18" imgW="7772400" imgH="10058400" progId="TCLayout.ActiveDocument.1">
                  <p:embed/>
                </p:oleObj>
              </mc:Choice>
              <mc:Fallback>
                <p:oleObj name="think-cell Slide" r:id="rId18" imgW="7772400" imgH="10058400" progId="TCLayout.ActiveDocument.1">
                  <p:embed/>
                  <p:pic>
                    <p:nvPicPr>
                      <p:cNvPr id="6" name="think-cell data - do not delete" hidden="1">
                        <a:extLst>
                          <a:ext uri="{FF2B5EF4-FFF2-40B4-BE49-F238E27FC236}">
                            <a16:creationId xmlns:a16="http://schemas.microsoft.com/office/drawing/2014/main" id="{BB8CA251-1055-BC67-F428-94508B786D1B}"/>
                          </a:ext>
                        </a:extLst>
                      </p:cNvPr>
                      <p:cNvPicPr/>
                      <p:nvPr/>
                    </p:nvPicPr>
                    <p:blipFill>
                      <a:blip r:embed="rId19"/>
                      <a:stretch>
                        <a:fillRect/>
                      </a:stretch>
                    </p:blipFill>
                    <p:spPr>
                      <a:xfrm>
                        <a:off x="1588" y="1588"/>
                        <a:ext cx="1227" cy="1588"/>
                      </a:xfrm>
                      <a:prstGeom prst="rect">
                        <a:avLst/>
                      </a:prstGeom>
                    </p:spPr>
                  </p:pic>
                </p:oleObj>
              </mc:Fallback>
            </mc:AlternateContent>
          </a:graphicData>
        </a:graphic>
      </p:graphicFrame>
      <p:sp>
        <p:nvSpPr>
          <p:cNvPr id="17" name="Shape">
            <a:extLst>
              <a:ext uri="{FF2B5EF4-FFF2-40B4-BE49-F238E27FC236}">
                <a16:creationId xmlns:a16="http://schemas.microsoft.com/office/drawing/2014/main" id="{6AB9E8F0-68B3-2DA8-514B-57D4C8862743}"/>
              </a:ext>
            </a:extLst>
          </p:cNvPr>
          <p:cNvSpPr/>
          <p:nvPr userDrawn="1"/>
        </p:nvSpPr>
        <p:spPr>
          <a:xfrm>
            <a:off x="-794" y="6540783"/>
            <a:ext cx="12198096" cy="31721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65"/>
                </a:lnTo>
                <a:lnTo>
                  <a:pt x="1959" y="21565"/>
                </a:lnTo>
                <a:lnTo>
                  <a:pt x="3203" y="21565"/>
                </a:lnTo>
                <a:lnTo>
                  <a:pt x="4449" y="21565"/>
                </a:lnTo>
                <a:lnTo>
                  <a:pt x="5690" y="21565"/>
                </a:lnTo>
                <a:lnTo>
                  <a:pt x="5690" y="21600"/>
                </a:lnTo>
                <a:lnTo>
                  <a:pt x="6937" y="21600"/>
                </a:lnTo>
                <a:lnTo>
                  <a:pt x="6942" y="21600"/>
                </a:lnTo>
                <a:lnTo>
                  <a:pt x="8188" y="21600"/>
                </a:lnTo>
                <a:lnTo>
                  <a:pt x="9434" y="21600"/>
                </a:lnTo>
                <a:lnTo>
                  <a:pt x="9439" y="21600"/>
                </a:lnTo>
                <a:lnTo>
                  <a:pt x="10681" y="21600"/>
                </a:lnTo>
                <a:lnTo>
                  <a:pt x="10691" y="21600"/>
                </a:lnTo>
                <a:lnTo>
                  <a:pt x="11927" y="21600"/>
                </a:lnTo>
                <a:lnTo>
                  <a:pt x="11942" y="21600"/>
                </a:lnTo>
                <a:lnTo>
                  <a:pt x="13173" y="21600"/>
                </a:lnTo>
                <a:lnTo>
                  <a:pt x="13193" y="21600"/>
                </a:lnTo>
                <a:lnTo>
                  <a:pt x="15343" y="21600"/>
                </a:lnTo>
                <a:lnTo>
                  <a:pt x="16594" y="21600"/>
                </a:lnTo>
                <a:lnTo>
                  <a:pt x="17846" y="21600"/>
                </a:lnTo>
                <a:lnTo>
                  <a:pt x="19097" y="21600"/>
                </a:lnTo>
                <a:lnTo>
                  <a:pt x="20349" y="21600"/>
                </a:lnTo>
                <a:lnTo>
                  <a:pt x="21600" y="21600"/>
                </a:lnTo>
                <a:lnTo>
                  <a:pt x="21600" y="0"/>
                </a:lnTo>
                <a:lnTo>
                  <a:pt x="20349" y="0"/>
                </a:lnTo>
                <a:lnTo>
                  <a:pt x="19097" y="0"/>
                </a:lnTo>
                <a:lnTo>
                  <a:pt x="17846" y="0"/>
                </a:lnTo>
                <a:lnTo>
                  <a:pt x="16594" y="0"/>
                </a:lnTo>
                <a:lnTo>
                  <a:pt x="15343" y="0"/>
                </a:lnTo>
                <a:lnTo>
                  <a:pt x="13193" y="0"/>
                </a:lnTo>
                <a:lnTo>
                  <a:pt x="11942" y="0"/>
                </a:lnTo>
                <a:lnTo>
                  <a:pt x="10691" y="0"/>
                </a:lnTo>
                <a:lnTo>
                  <a:pt x="9439" y="0"/>
                </a:lnTo>
                <a:lnTo>
                  <a:pt x="8188" y="0"/>
                </a:lnTo>
                <a:lnTo>
                  <a:pt x="6942" y="0"/>
                </a:lnTo>
                <a:lnTo>
                  <a:pt x="5695" y="0"/>
                </a:lnTo>
                <a:lnTo>
                  <a:pt x="5690" y="0"/>
                </a:lnTo>
                <a:lnTo>
                  <a:pt x="4449" y="0"/>
                </a:lnTo>
                <a:lnTo>
                  <a:pt x="3203" y="0"/>
                </a:lnTo>
                <a:lnTo>
                  <a:pt x="1959" y="0"/>
                </a:lnTo>
                <a:lnTo>
                  <a:pt x="0" y="0"/>
                </a:lnTo>
                <a:close/>
              </a:path>
            </a:pathLst>
          </a:custGeom>
          <a:solidFill>
            <a:srgbClr val="000000">
              <a:alpha val="9339"/>
            </a:srgbClr>
          </a:solidFill>
          <a:ln w="12700">
            <a:miter lim="400000"/>
          </a:ln>
        </p:spPr>
        <p:txBody>
          <a:bodyPr lIns="0" tIns="0" rIns="0" bIns="0" anchor="ctr"/>
          <a:lstStyle/>
          <a:p>
            <a:pPr defTabSz="228475"/>
            <a:endParaRPr sz="600">
              <a:solidFill>
                <a:prstClr val="black"/>
              </a:solidFill>
              <a:latin typeface="Univers Light" panose="020B0403020202020204" pitchFamily="34" charset="0"/>
            </a:endParaRPr>
          </a:p>
        </p:txBody>
      </p:sp>
      <p:sp>
        <p:nvSpPr>
          <p:cNvPr id="18" name="Line">
            <a:extLst>
              <a:ext uri="{FF2B5EF4-FFF2-40B4-BE49-F238E27FC236}">
                <a16:creationId xmlns:a16="http://schemas.microsoft.com/office/drawing/2014/main" id="{BB85C95D-E555-2384-539D-9847851B77D6}"/>
              </a:ext>
            </a:extLst>
          </p:cNvPr>
          <p:cNvSpPr/>
          <p:nvPr userDrawn="1"/>
        </p:nvSpPr>
        <p:spPr>
          <a:xfrm flipV="1">
            <a:off x="11446329" y="6638556"/>
            <a:ext cx="0" cy="121675"/>
          </a:xfrm>
          <a:prstGeom prst="line">
            <a:avLst/>
          </a:prstGeom>
          <a:ln w="25400">
            <a:solidFill>
              <a:srgbClr val="7F7F7F">
                <a:alpha val="30643"/>
              </a:srgbClr>
            </a:solidFill>
            <a:miter lim="400000"/>
          </a:ln>
        </p:spPr>
        <p:txBody>
          <a:bodyPr lIns="25390" tIns="25390" rIns="25390" bIns="25390" anchor="ctr"/>
          <a:lstStyle/>
          <a:p>
            <a:pPr defTabSz="228475">
              <a:defRPr sz="4000">
                <a:solidFill>
                  <a:srgbClr val="FFFFFF"/>
                </a:solidFill>
                <a:effectLst>
                  <a:outerShdw blurRad="38100" dist="12700" dir="5400000" rotWithShape="0">
                    <a:srgbClr val="000000">
                      <a:alpha val="50000"/>
                    </a:srgbClr>
                  </a:outerShdw>
                </a:effectLst>
              </a:defRPr>
            </a:pPr>
            <a:endParaRPr sz="1999">
              <a:solidFill>
                <a:srgbClr val="FFFFFF"/>
              </a:solidFill>
              <a:effectLst>
                <a:outerShdw blurRad="38100" dist="12700" dir="5400000" rotWithShape="0">
                  <a:srgbClr val="000000">
                    <a:alpha val="50000"/>
                  </a:srgbClr>
                </a:outerShdw>
              </a:effectLst>
              <a:latin typeface="Univers Light" panose="020B0403020202020204" pitchFamily="34" charset="0"/>
            </a:endParaRPr>
          </a:p>
        </p:txBody>
      </p:sp>
      <p:sp>
        <p:nvSpPr>
          <p:cNvPr id="21" name="Shape">
            <a:extLst>
              <a:ext uri="{FF2B5EF4-FFF2-40B4-BE49-F238E27FC236}">
                <a16:creationId xmlns:a16="http://schemas.microsoft.com/office/drawing/2014/main" id="{BE1C1E5E-B1FB-7186-ED37-DFB31D08E453}"/>
              </a:ext>
            </a:extLst>
          </p:cNvPr>
          <p:cNvSpPr/>
          <p:nvPr userDrawn="1"/>
        </p:nvSpPr>
        <p:spPr>
          <a:xfrm>
            <a:off x="10407192" y="6618423"/>
            <a:ext cx="880747" cy="155544"/>
          </a:xfrm>
          <a:custGeom>
            <a:avLst/>
            <a:gdLst/>
            <a:ahLst/>
            <a:cxnLst>
              <a:cxn ang="0">
                <a:pos x="wd2" y="hd2"/>
              </a:cxn>
              <a:cxn ang="5400000">
                <a:pos x="wd2" y="hd2"/>
              </a:cxn>
              <a:cxn ang="10800000">
                <a:pos x="wd2" y="hd2"/>
              </a:cxn>
              <a:cxn ang="16200000">
                <a:pos x="wd2" y="hd2"/>
              </a:cxn>
            </a:cxnLst>
            <a:rect l="0" t="0" r="r" b="b"/>
            <a:pathLst>
              <a:path w="21600" h="21600" extrusionOk="0">
                <a:moveTo>
                  <a:pt x="10009" y="0"/>
                </a:moveTo>
                <a:cubicBezTo>
                  <a:pt x="10009" y="99"/>
                  <a:pt x="10007" y="892"/>
                  <a:pt x="10001" y="1487"/>
                </a:cubicBezTo>
                <a:cubicBezTo>
                  <a:pt x="9996" y="2086"/>
                  <a:pt x="9988" y="2589"/>
                  <a:pt x="9977" y="2990"/>
                </a:cubicBezTo>
                <a:cubicBezTo>
                  <a:pt x="9963" y="3718"/>
                  <a:pt x="9935" y="4199"/>
                  <a:pt x="9894" y="4430"/>
                </a:cubicBezTo>
                <a:cubicBezTo>
                  <a:pt x="9852" y="4665"/>
                  <a:pt x="9770" y="4801"/>
                  <a:pt x="9645" y="4839"/>
                </a:cubicBezTo>
                <a:cubicBezTo>
                  <a:pt x="9595" y="4862"/>
                  <a:pt x="9522" y="4876"/>
                  <a:pt x="9426" y="4884"/>
                </a:cubicBezTo>
                <a:cubicBezTo>
                  <a:pt x="9371" y="4891"/>
                  <a:pt x="9384" y="4896"/>
                  <a:pt x="9344" y="4896"/>
                </a:cubicBezTo>
                <a:lnTo>
                  <a:pt x="9344" y="6855"/>
                </a:lnTo>
                <a:lnTo>
                  <a:pt x="9940" y="6855"/>
                </a:lnTo>
                <a:lnTo>
                  <a:pt x="9940" y="9573"/>
                </a:lnTo>
                <a:lnTo>
                  <a:pt x="9940" y="9573"/>
                </a:lnTo>
                <a:lnTo>
                  <a:pt x="9940" y="17585"/>
                </a:lnTo>
                <a:cubicBezTo>
                  <a:pt x="9940" y="19936"/>
                  <a:pt x="10178" y="21278"/>
                  <a:pt x="10593" y="21278"/>
                </a:cubicBezTo>
                <a:lnTo>
                  <a:pt x="11307" y="21278"/>
                </a:lnTo>
                <a:lnTo>
                  <a:pt x="11307" y="19061"/>
                </a:lnTo>
                <a:lnTo>
                  <a:pt x="10806" y="19044"/>
                </a:lnTo>
                <a:cubicBezTo>
                  <a:pt x="10610" y="19044"/>
                  <a:pt x="10539" y="18642"/>
                  <a:pt x="10539" y="17531"/>
                </a:cubicBezTo>
                <a:lnTo>
                  <a:pt x="10539" y="6855"/>
                </a:lnTo>
                <a:lnTo>
                  <a:pt x="11307" y="6855"/>
                </a:lnTo>
                <a:lnTo>
                  <a:pt x="11307" y="4463"/>
                </a:lnTo>
                <a:lnTo>
                  <a:pt x="10539" y="4463"/>
                </a:lnTo>
                <a:lnTo>
                  <a:pt x="10539" y="0"/>
                </a:lnTo>
                <a:lnTo>
                  <a:pt x="10009" y="0"/>
                </a:lnTo>
                <a:close/>
                <a:moveTo>
                  <a:pt x="20302" y="0"/>
                </a:moveTo>
                <a:cubicBezTo>
                  <a:pt x="20302" y="99"/>
                  <a:pt x="20299" y="892"/>
                  <a:pt x="20294" y="1487"/>
                </a:cubicBezTo>
                <a:cubicBezTo>
                  <a:pt x="20289" y="2086"/>
                  <a:pt x="20281" y="2589"/>
                  <a:pt x="20270" y="2990"/>
                </a:cubicBezTo>
                <a:cubicBezTo>
                  <a:pt x="20255" y="3718"/>
                  <a:pt x="20228" y="4199"/>
                  <a:pt x="20187" y="4430"/>
                </a:cubicBezTo>
                <a:cubicBezTo>
                  <a:pt x="20146" y="4665"/>
                  <a:pt x="20063" y="4801"/>
                  <a:pt x="19938" y="4839"/>
                </a:cubicBezTo>
                <a:cubicBezTo>
                  <a:pt x="19888" y="4862"/>
                  <a:pt x="19815" y="4876"/>
                  <a:pt x="19719" y="4884"/>
                </a:cubicBezTo>
                <a:cubicBezTo>
                  <a:pt x="19664" y="4891"/>
                  <a:pt x="19677" y="4896"/>
                  <a:pt x="19638" y="4896"/>
                </a:cubicBezTo>
                <a:lnTo>
                  <a:pt x="19638" y="6855"/>
                </a:lnTo>
                <a:lnTo>
                  <a:pt x="20233" y="6855"/>
                </a:lnTo>
                <a:lnTo>
                  <a:pt x="20233" y="9573"/>
                </a:lnTo>
                <a:lnTo>
                  <a:pt x="20233" y="9573"/>
                </a:lnTo>
                <a:lnTo>
                  <a:pt x="20233" y="17585"/>
                </a:lnTo>
                <a:cubicBezTo>
                  <a:pt x="20233" y="19936"/>
                  <a:pt x="20471" y="21278"/>
                  <a:pt x="20886" y="21278"/>
                </a:cubicBezTo>
                <a:lnTo>
                  <a:pt x="21600" y="21278"/>
                </a:lnTo>
                <a:lnTo>
                  <a:pt x="21600" y="19061"/>
                </a:lnTo>
                <a:lnTo>
                  <a:pt x="21099" y="19044"/>
                </a:lnTo>
                <a:cubicBezTo>
                  <a:pt x="20903" y="19044"/>
                  <a:pt x="20832" y="18642"/>
                  <a:pt x="20832" y="17531"/>
                </a:cubicBezTo>
                <a:lnTo>
                  <a:pt x="20832" y="6855"/>
                </a:lnTo>
                <a:lnTo>
                  <a:pt x="21600" y="6855"/>
                </a:lnTo>
                <a:lnTo>
                  <a:pt x="21600" y="4463"/>
                </a:lnTo>
                <a:lnTo>
                  <a:pt x="20832" y="4463"/>
                </a:lnTo>
                <a:lnTo>
                  <a:pt x="20832" y="0"/>
                </a:lnTo>
                <a:lnTo>
                  <a:pt x="20302" y="0"/>
                </a:lnTo>
                <a:close/>
                <a:moveTo>
                  <a:pt x="1492" y="4127"/>
                </a:moveTo>
                <a:cubicBezTo>
                  <a:pt x="668" y="4127"/>
                  <a:pt x="0" y="7722"/>
                  <a:pt x="0" y="12864"/>
                </a:cubicBezTo>
                <a:cubicBezTo>
                  <a:pt x="0" y="18005"/>
                  <a:pt x="668" y="21600"/>
                  <a:pt x="1492" y="21600"/>
                </a:cubicBezTo>
                <a:cubicBezTo>
                  <a:pt x="2326" y="21600"/>
                  <a:pt x="2981" y="18005"/>
                  <a:pt x="2981" y="12864"/>
                </a:cubicBezTo>
                <a:cubicBezTo>
                  <a:pt x="2981" y="7722"/>
                  <a:pt x="2320" y="4127"/>
                  <a:pt x="1492" y="4127"/>
                </a:cubicBezTo>
                <a:close/>
                <a:moveTo>
                  <a:pt x="5029" y="4127"/>
                </a:moveTo>
                <a:cubicBezTo>
                  <a:pt x="4441" y="4127"/>
                  <a:pt x="4082" y="6042"/>
                  <a:pt x="3914" y="9671"/>
                </a:cubicBezTo>
                <a:lnTo>
                  <a:pt x="3914" y="4463"/>
                </a:lnTo>
                <a:lnTo>
                  <a:pt x="3354" y="4463"/>
                </a:lnTo>
                <a:lnTo>
                  <a:pt x="3354" y="21278"/>
                </a:lnTo>
                <a:lnTo>
                  <a:pt x="3969" y="21278"/>
                </a:lnTo>
                <a:lnTo>
                  <a:pt x="3969" y="11637"/>
                </a:lnTo>
                <a:cubicBezTo>
                  <a:pt x="3969" y="9722"/>
                  <a:pt x="4194" y="7017"/>
                  <a:pt x="4740" y="7017"/>
                </a:cubicBezTo>
                <a:cubicBezTo>
                  <a:pt x="5151" y="7017"/>
                  <a:pt x="5359" y="8780"/>
                  <a:pt x="5359" y="11015"/>
                </a:cubicBezTo>
                <a:lnTo>
                  <a:pt x="5359" y="21278"/>
                </a:lnTo>
                <a:lnTo>
                  <a:pt x="5974" y="21278"/>
                </a:lnTo>
                <a:lnTo>
                  <a:pt x="5974" y="9739"/>
                </a:lnTo>
                <a:cubicBezTo>
                  <a:pt x="5974" y="5993"/>
                  <a:pt x="5559" y="4127"/>
                  <a:pt x="5029" y="4127"/>
                </a:cubicBezTo>
                <a:close/>
                <a:moveTo>
                  <a:pt x="7817" y="4127"/>
                </a:moveTo>
                <a:cubicBezTo>
                  <a:pt x="6966" y="4127"/>
                  <a:pt x="6364" y="7654"/>
                  <a:pt x="6364" y="12998"/>
                </a:cubicBezTo>
                <a:cubicBezTo>
                  <a:pt x="6364" y="17854"/>
                  <a:pt x="6868" y="21600"/>
                  <a:pt x="7835" y="21600"/>
                </a:cubicBezTo>
                <a:cubicBezTo>
                  <a:pt x="8752" y="21600"/>
                  <a:pt x="9182" y="18234"/>
                  <a:pt x="9208" y="15227"/>
                </a:cubicBezTo>
                <a:lnTo>
                  <a:pt x="8580" y="15227"/>
                </a:lnTo>
                <a:cubicBezTo>
                  <a:pt x="8535" y="17646"/>
                  <a:pt x="8360" y="19131"/>
                  <a:pt x="7841" y="19131"/>
                </a:cubicBezTo>
                <a:cubicBezTo>
                  <a:pt x="7322" y="19131"/>
                  <a:pt x="7049" y="16846"/>
                  <a:pt x="7049" y="13066"/>
                </a:cubicBezTo>
                <a:lnTo>
                  <a:pt x="7049" y="12763"/>
                </a:lnTo>
                <a:lnTo>
                  <a:pt x="9226" y="12763"/>
                </a:lnTo>
                <a:cubicBezTo>
                  <a:pt x="9208" y="7453"/>
                  <a:pt x="8731" y="4127"/>
                  <a:pt x="7817" y="4127"/>
                </a:cubicBezTo>
                <a:close/>
                <a:moveTo>
                  <a:pt x="18199" y="4137"/>
                </a:moveTo>
                <a:cubicBezTo>
                  <a:pt x="17553" y="4137"/>
                  <a:pt x="17102" y="5916"/>
                  <a:pt x="17102" y="9039"/>
                </a:cubicBezTo>
                <a:cubicBezTo>
                  <a:pt x="17102" y="15321"/>
                  <a:pt x="18863" y="12568"/>
                  <a:pt x="18863" y="16660"/>
                </a:cubicBezTo>
                <a:cubicBezTo>
                  <a:pt x="18863" y="18039"/>
                  <a:pt x="18632" y="18913"/>
                  <a:pt x="18282" y="18913"/>
                </a:cubicBezTo>
                <a:cubicBezTo>
                  <a:pt x="17888" y="18913"/>
                  <a:pt x="17655" y="17948"/>
                  <a:pt x="17613" y="16470"/>
                </a:cubicBezTo>
                <a:lnTo>
                  <a:pt x="17003" y="16470"/>
                </a:lnTo>
                <a:cubicBezTo>
                  <a:pt x="17039" y="19560"/>
                  <a:pt x="17537" y="21600"/>
                  <a:pt x="18282" y="21600"/>
                </a:cubicBezTo>
                <a:cubicBezTo>
                  <a:pt x="18946" y="21600"/>
                  <a:pt x="19444" y="19818"/>
                  <a:pt x="19444" y="16493"/>
                </a:cubicBezTo>
                <a:cubicBezTo>
                  <a:pt x="19444" y="10213"/>
                  <a:pt x="17683" y="12936"/>
                  <a:pt x="17683" y="8870"/>
                </a:cubicBezTo>
                <a:cubicBezTo>
                  <a:pt x="17683" y="7631"/>
                  <a:pt x="17891" y="6822"/>
                  <a:pt x="18199" y="6822"/>
                </a:cubicBezTo>
                <a:cubicBezTo>
                  <a:pt x="18561" y="6822"/>
                  <a:pt x="18760" y="7727"/>
                  <a:pt x="18784" y="9171"/>
                </a:cubicBezTo>
                <a:lnTo>
                  <a:pt x="19390" y="9171"/>
                </a:lnTo>
                <a:cubicBezTo>
                  <a:pt x="19378" y="6184"/>
                  <a:pt x="18934" y="4137"/>
                  <a:pt x="18199" y="4137"/>
                </a:cubicBezTo>
                <a:close/>
                <a:moveTo>
                  <a:pt x="11815" y="4461"/>
                </a:moveTo>
                <a:lnTo>
                  <a:pt x="11815" y="21276"/>
                </a:lnTo>
                <a:lnTo>
                  <a:pt x="12426" y="21276"/>
                </a:lnTo>
                <a:lnTo>
                  <a:pt x="12426" y="13672"/>
                </a:lnTo>
                <a:cubicBezTo>
                  <a:pt x="12426" y="13086"/>
                  <a:pt x="12433" y="12500"/>
                  <a:pt x="12451" y="11922"/>
                </a:cubicBezTo>
                <a:cubicBezTo>
                  <a:pt x="12541" y="8873"/>
                  <a:pt x="12819" y="7815"/>
                  <a:pt x="13253" y="7815"/>
                </a:cubicBezTo>
                <a:cubicBezTo>
                  <a:pt x="13325" y="7815"/>
                  <a:pt x="13405" y="7850"/>
                  <a:pt x="13611" y="7916"/>
                </a:cubicBezTo>
                <a:lnTo>
                  <a:pt x="13611" y="7519"/>
                </a:lnTo>
                <a:lnTo>
                  <a:pt x="13611" y="4463"/>
                </a:lnTo>
                <a:lnTo>
                  <a:pt x="13188" y="4463"/>
                </a:lnTo>
                <a:cubicBezTo>
                  <a:pt x="12921" y="4463"/>
                  <a:pt x="12698" y="5361"/>
                  <a:pt x="12580" y="6714"/>
                </a:cubicBezTo>
                <a:lnTo>
                  <a:pt x="12580" y="6716"/>
                </a:lnTo>
                <a:cubicBezTo>
                  <a:pt x="12488" y="7619"/>
                  <a:pt x="12377" y="9663"/>
                  <a:pt x="12373" y="9737"/>
                </a:cubicBezTo>
                <a:lnTo>
                  <a:pt x="12373" y="4461"/>
                </a:lnTo>
                <a:lnTo>
                  <a:pt x="11815" y="4461"/>
                </a:lnTo>
                <a:close/>
                <a:moveTo>
                  <a:pt x="14008" y="4463"/>
                </a:moveTo>
                <a:lnTo>
                  <a:pt x="14008" y="15988"/>
                </a:lnTo>
                <a:cubicBezTo>
                  <a:pt x="14008" y="19735"/>
                  <a:pt x="14411" y="21600"/>
                  <a:pt x="14927" y="21600"/>
                </a:cubicBezTo>
                <a:cubicBezTo>
                  <a:pt x="15500" y="21600"/>
                  <a:pt x="15850" y="19685"/>
                  <a:pt x="15986" y="16056"/>
                </a:cubicBezTo>
                <a:lnTo>
                  <a:pt x="15986" y="21278"/>
                </a:lnTo>
                <a:lnTo>
                  <a:pt x="16571" y="21278"/>
                </a:lnTo>
                <a:lnTo>
                  <a:pt x="16571" y="4463"/>
                </a:lnTo>
                <a:lnTo>
                  <a:pt x="15960" y="4463"/>
                </a:lnTo>
                <a:lnTo>
                  <a:pt x="15960" y="14090"/>
                </a:lnTo>
                <a:cubicBezTo>
                  <a:pt x="15960" y="16005"/>
                  <a:pt x="15740" y="18711"/>
                  <a:pt x="15209" y="18711"/>
                </a:cubicBezTo>
                <a:cubicBezTo>
                  <a:pt x="14809" y="18711"/>
                  <a:pt x="14619" y="16947"/>
                  <a:pt x="14619" y="14712"/>
                </a:cubicBezTo>
                <a:lnTo>
                  <a:pt x="14619" y="4463"/>
                </a:lnTo>
                <a:lnTo>
                  <a:pt x="14008" y="4463"/>
                </a:lnTo>
                <a:close/>
                <a:moveTo>
                  <a:pt x="1498" y="6411"/>
                </a:moveTo>
                <a:cubicBezTo>
                  <a:pt x="1993" y="6411"/>
                  <a:pt x="2299" y="8596"/>
                  <a:pt x="2299" y="12864"/>
                </a:cubicBezTo>
                <a:cubicBezTo>
                  <a:pt x="2299" y="16846"/>
                  <a:pt x="1993" y="19281"/>
                  <a:pt x="1498" y="19281"/>
                </a:cubicBezTo>
                <a:cubicBezTo>
                  <a:pt x="1006" y="19281"/>
                  <a:pt x="682" y="16846"/>
                  <a:pt x="682" y="12864"/>
                </a:cubicBezTo>
                <a:cubicBezTo>
                  <a:pt x="682" y="8596"/>
                  <a:pt x="1006" y="6411"/>
                  <a:pt x="1498" y="6411"/>
                </a:cubicBezTo>
                <a:close/>
                <a:moveTo>
                  <a:pt x="7823" y="6596"/>
                </a:moveTo>
                <a:cubicBezTo>
                  <a:pt x="8313" y="6596"/>
                  <a:pt x="8530" y="8704"/>
                  <a:pt x="8549" y="10926"/>
                </a:cubicBezTo>
                <a:lnTo>
                  <a:pt x="7078" y="10926"/>
                </a:lnTo>
                <a:cubicBezTo>
                  <a:pt x="7154" y="8079"/>
                  <a:pt x="7412" y="6596"/>
                  <a:pt x="7823" y="6596"/>
                </a:cubicBezTo>
                <a:close/>
              </a:path>
            </a:pathLst>
          </a:custGeom>
          <a:solidFill>
            <a:srgbClr val="55A05E"/>
          </a:solidFill>
          <a:ln w="12700">
            <a:miter lim="400000"/>
          </a:ln>
        </p:spPr>
        <p:txBody>
          <a:bodyPr lIns="0" tIns="0" rIns="0" bIns="0" anchor="ctr"/>
          <a:lstStyle/>
          <a:p>
            <a:pPr algn="l" defTabSz="228509">
              <a:defRPr sz="1200"/>
            </a:pPr>
            <a:endParaRPr sz="600">
              <a:latin typeface="Univers Light" panose="020B0403020202020204" pitchFamily="34" charset="0"/>
            </a:endParaRPr>
          </a:p>
        </p:txBody>
      </p:sp>
      <p:sp>
        <p:nvSpPr>
          <p:cNvPr id="23" name="Title Placeholder 22">
            <a:extLst>
              <a:ext uri="{FF2B5EF4-FFF2-40B4-BE49-F238E27FC236}">
                <a16:creationId xmlns:a16="http://schemas.microsoft.com/office/drawing/2014/main" id="{B7A93C7C-1D69-C361-FB97-48547BEB8CB2}"/>
              </a:ext>
            </a:extLst>
          </p:cNvPr>
          <p:cNvSpPr>
            <a:spLocks noGrp="1"/>
          </p:cNvSpPr>
          <p:nvPr>
            <p:ph type="title"/>
          </p:nvPr>
        </p:nvSpPr>
        <p:spPr>
          <a:xfrm>
            <a:off x="304800" y="576072"/>
            <a:ext cx="11544300" cy="638176"/>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31E1775B-3730-886F-FCC5-82C9BC9F5B11}"/>
              </a:ext>
            </a:extLst>
          </p:cNvPr>
          <p:cNvSpPr>
            <a:spLocks noGrp="1"/>
          </p:cNvSpPr>
          <p:nvPr>
            <p:ph type="body" idx="1"/>
          </p:nvPr>
        </p:nvSpPr>
        <p:spPr>
          <a:xfrm>
            <a:off x="304800" y="2057400"/>
            <a:ext cx="11544300" cy="436591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 2022 OneTrust, LLC. All Rights Reserved.">
            <a:extLst>
              <a:ext uri="{FF2B5EF4-FFF2-40B4-BE49-F238E27FC236}">
                <a16:creationId xmlns:a16="http://schemas.microsoft.com/office/drawing/2014/main" id="{47598685-EDD1-748B-6D7F-54FD4F081B70}"/>
              </a:ext>
            </a:extLst>
          </p:cNvPr>
          <p:cNvSpPr txBox="1"/>
          <p:nvPr userDrawn="1"/>
        </p:nvSpPr>
        <p:spPr>
          <a:xfrm>
            <a:off x="323141" y="6589118"/>
            <a:ext cx="3169804" cy="22055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25390" tIns="25390" rIns="25390" bIns="25390" anchor="ctr">
            <a:spAutoFit/>
          </a:bodyPr>
          <a:lstStyle>
            <a:defPPr>
              <a:defRPr lang="en-US"/>
            </a:defPPr>
            <a:lvl1pPr marR="0" lvl="0" indent="0" defTabSz="457200" fontAlgn="auto">
              <a:lnSpc>
                <a:spcPct val="100000"/>
              </a:lnSpc>
              <a:spcBef>
                <a:spcPts val="0"/>
              </a:spcBef>
              <a:spcAft>
                <a:spcPts val="0"/>
              </a:spcAft>
              <a:buClrTx/>
              <a:buSzTx/>
              <a:buFontTx/>
              <a:buNone/>
              <a:tabLst/>
              <a:defRPr kumimoji="0" sz="1100" b="0" i="0" u="none" strike="noStrike" kern="0" cap="none" spc="0" normalizeH="0" baseline="0">
                <a:ln>
                  <a:noFill/>
                </a:ln>
                <a:solidFill>
                  <a:srgbClr val="7F7F7F"/>
                </a:solidFill>
                <a:effectLst/>
                <a:uLnTx/>
                <a:uFillTx/>
                <a:latin typeface="Univers Light"/>
                <a:ea typeface="Univers Light"/>
                <a:cs typeface="Univers Light"/>
              </a:defRPr>
            </a:lvl1pPr>
          </a:lstStyle>
          <a:p>
            <a:pPr lvl="0"/>
            <a:r>
              <a:rPr noProof="0">
                <a:sym typeface="Univers Light"/>
              </a:rPr>
              <a:t>© </a:t>
            </a:r>
            <a:r>
              <a:rPr lang="en-US" noProof="0">
                <a:sym typeface="Univers Light"/>
              </a:rPr>
              <a:t>2024</a:t>
            </a:r>
            <a:r>
              <a:rPr noProof="0">
                <a:sym typeface="Univers Light"/>
              </a:rPr>
              <a:t> OneTrust LLC</a:t>
            </a:r>
          </a:p>
        </p:txBody>
      </p:sp>
      <p:sp>
        <p:nvSpPr>
          <p:cNvPr id="4" name="TextBox 3">
            <a:extLst>
              <a:ext uri="{FF2B5EF4-FFF2-40B4-BE49-F238E27FC236}">
                <a16:creationId xmlns:a16="http://schemas.microsoft.com/office/drawing/2014/main" id="{B122CBA5-96DE-0425-EFE7-F599AE8FCD54}"/>
              </a:ext>
            </a:extLst>
          </p:cNvPr>
          <p:cNvSpPr txBox="1"/>
          <p:nvPr userDrawn="1"/>
        </p:nvSpPr>
        <p:spPr>
          <a:xfrm>
            <a:off x="11482434" y="6573084"/>
            <a:ext cx="509097" cy="246221"/>
          </a:xfrm>
          <a:prstGeom prst="rect">
            <a:avLst/>
          </a:prstGeom>
          <a:noFill/>
        </p:spPr>
        <p:txBody>
          <a:bodyPr wrap="square"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BB37B-1DAA-4640-8D79-39B1F1745DE7}" type="slidenum">
              <a:rPr lang="en-US" sz="1300" smtClean="0">
                <a:solidFill>
                  <a:schemeClr val="bg2">
                    <a:lumMod val="50000"/>
                  </a:schemeClr>
                </a:solidFill>
                <a:latin typeface="+mn-lt"/>
                <a:ea typeface="Open Sans Light" panose="020B0306030504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a:t>
            </a:fld>
            <a:endParaRPr lang="en-US" sz="1300">
              <a:solidFill>
                <a:schemeClr val="bg2">
                  <a:lumMod val="50000"/>
                </a:schemeClr>
              </a:solidFill>
              <a:latin typeface="+mn-lt"/>
              <a:ea typeface="Open Sans Light" panose="020B0306030504020204" pitchFamily="34" charset="0"/>
              <a:cs typeface="Arial" panose="020B0604020202020204" pitchFamily="34" charset="0"/>
            </a:endParaRPr>
          </a:p>
        </p:txBody>
      </p:sp>
    </p:spTree>
    <p:extLst>
      <p:ext uri="{BB962C8B-B14F-4D97-AF65-F5344CB8AC3E}">
        <p14:creationId xmlns:p14="http://schemas.microsoft.com/office/powerpoint/2010/main" val="1643437349"/>
      </p:ext>
    </p:extLst>
  </p:cSld>
  <p:clrMap bg1="lt1" tx1="dk1" bg2="lt2" tx2="dk2" accent1="accent1" accent2="accent2" accent3="accent3" accent4="accent4" accent5="accent5" accent6="accent6" hlink="hlink" folHlink="folHlink"/>
  <p:sldLayoutIdLst>
    <p:sldLayoutId id="2147484803" r:id="rId1"/>
    <p:sldLayoutId id="2147484804" r:id="rId2"/>
    <p:sldLayoutId id="2147484805" r:id="rId3"/>
    <p:sldLayoutId id="2147484806" r:id="rId4"/>
    <p:sldLayoutId id="2147484807" r:id="rId5"/>
    <p:sldLayoutId id="2147484808" r:id="rId6"/>
    <p:sldLayoutId id="2147484809" r:id="rId7"/>
    <p:sldLayoutId id="2147484810" r:id="rId8"/>
    <p:sldLayoutId id="2147484811" r:id="rId9"/>
    <p:sldLayoutId id="2147484812" r:id="rId10"/>
    <p:sldLayoutId id="2147484813" r:id="rId11"/>
    <p:sldLayoutId id="2147484814" r:id="rId12"/>
    <p:sldLayoutId id="2147484815" r:id="rId13"/>
    <p:sldLayoutId id="2147484816" r:id="rId14"/>
    <p:sldLayoutId id="2147484817" r:id="rId15"/>
  </p:sldLayoutIdLst>
  <p:hf hdr="0" ftr="0" dt="0"/>
  <p:txStyles>
    <p:titleStyle>
      <a:lvl1pPr algn="l" defTabSz="914400" rtl="0" eaLnBrk="1" latinLnBrk="0" hangingPunct="1">
        <a:lnSpc>
          <a:spcPct val="90000"/>
        </a:lnSpc>
        <a:spcBef>
          <a:spcPct val="0"/>
        </a:spcBef>
        <a:buNone/>
        <a:defRPr sz="3200" b="0" i="0" kern="1200">
          <a:solidFill>
            <a:srgbClr val="1E2D25"/>
          </a:solidFill>
          <a:latin typeface="Univers Light" panose="020B0403020202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101614"/>
        </a:buClr>
        <a:buSzPct val="80000"/>
        <a:buFont typeface="Wingdings" pitchFamily="2" charset="2"/>
        <a:buChar char="§"/>
        <a:defRPr lang="en-US" sz="2299" b="0" i="0" kern="1200" smtClean="0">
          <a:solidFill>
            <a:srgbClr val="101614"/>
          </a:solidFill>
          <a:latin typeface="Univers Light" panose="020B0503020202020204" pitchFamily="34" charset="0"/>
          <a:ea typeface="+mn-ea"/>
          <a:cs typeface="+mn-cs"/>
        </a:defRPr>
      </a:lvl1pPr>
      <a:lvl2pPr marL="520700" indent="-169863" algn="l" defTabSz="914400" rtl="0" eaLnBrk="1" latinLnBrk="0" hangingPunct="1">
        <a:lnSpc>
          <a:spcPct val="90000"/>
        </a:lnSpc>
        <a:spcBef>
          <a:spcPts val="500"/>
        </a:spcBef>
        <a:buClr>
          <a:srgbClr val="101614"/>
        </a:buClr>
        <a:buSzPct val="80000"/>
        <a:buFont typeface="System Font Regular"/>
        <a:buChar char="-"/>
        <a:tabLst/>
        <a:defRPr lang="en-US" sz="2000" b="0" i="0" kern="1200" smtClean="0">
          <a:solidFill>
            <a:srgbClr val="101614"/>
          </a:solidFill>
          <a:latin typeface="Univers Light" panose="020B0503020202020204" pitchFamily="34" charset="0"/>
          <a:ea typeface="+mn-ea"/>
          <a:cs typeface="+mn-cs"/>
        </a:defRPr>
      </a:lvl2pPr>
      <a:lvl3pPr marL="860425" indent="-169863" algn="l" defTabSz="914400" rtl="0" eaLnBrk="1" latinLnBrk="0" hangingPunct="1">
        <a:lnSpc>
          <a:spcPct val="90000"/>
        </a:lnSpc>
        <a:spcBef>
          <a:spcPts val="500"/>
        </a:spcBef>
        <a:buClr>
          <a:srgbClr val="101614"/>
        </a:buClr>
        <a:buSzPct val="80000"/>
        <a:buFont typeface="Wingdings" pitchFamily="2" charset="2"/>
        <a:buChar char="§"/>
        <a:tabLst/>
        <a:defRPr lang="en-US" sz="1800" b="0" i="0" kern="1200" smtClean="0">
          <a:solidFill>
            <a:srgbClr val="101614"/>
          </a:solidFill>
          <a:latin typeface="Univers Light" panose="020B0503020202020204" pitchFamily="34" charset="0"/>
          <a:ea typeface="+mn-ea"/>
          <a:cs typeface="+mn-cs"/>
        </a:defRPr>
      </a:lvl3pPr>
      <a:lvl4pPr marL="1201738" indent="-171450" algn="l" defTabSz="914400" rtl="0" eaLnBrk="1" latinLnBrk="0" hangingPunct="1">
        <a:lnSpc>
          <a:spcPct val="90000"/>
        </a:lnSpc>
        <a:spcBef>
          <a:spcPts val="500"/>
        </a:spcBef>
        <a:buClr>
          <a:srgbClr val="101614"/>
        </a:buClr>
        <a:buSzPct val="80000"/>
        <a:buFont typeface="System Font Regular"/>
        <a:buChar char="-"/>
        <a:tabLst/>
        <a:defRPr lang="en-US" sz="1600" b="0" i="0" kern="1200" smtClean="0">
          <a:solidFill>
            <a:srgbClr val="101614"/>
          </a:solidFill>
          <a:latin typeface="Univers Light" panose="020B0503020202020204" pitchFamily="34" charset="0"/>
          <a:ea typeface="+mn-ea"/>
          <a:cs typeface="+mn-cs"/>
        </a:defRPr>
      </a:lvl4pPr>
      <a:lvl5pPr marL="1552575" indent="-169863" algn="l" defTabSz="914400" rtl="0" eaLnBrk="1" latinLnBrk="0" hangingPunct="1">
        <a:lnSpc>
          <a:spcPct val="90000"/>
        </a:lnSpc>
        <a:spcBef>
          <a:spcPts val="500"/>
        </a:spcBef>
        <a:buClr>
          <a:srgbClr val="101614"/>
        </a:buClr>
        <a:buSzPct val="80000"/>
        <a:buFont typeface="Wingdings" pitchFamily="2" charset="2"/>
        <a:buChar char="§"/>
        <a:tabLst/>
        <a:defRPr lang="en-US" sz="1400" b="0" i="0" kern="1200">
          <a:solidFill>
            <a:srgbClr val="101614"/>
          </a:solidFill>
          <a:latin typeface="Univers Ligh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2">
          <p15:clr>
            <a:srgbClr val="F26B43"/>
          </p15:clr>
        </p15:guide>
        <p15:guide id="9" pos="7464">
          <p15:clr>
            <a:srgbClr val="F26B43"/>
          </p15:clr>
        </p15:guide>
        <p15:guide id="14" orient="horz" pos="4128">
          <p15:clr>
            <a:srgbClr val="F26B43"/>
          </p15:clr>
        </p15:guide>
        <p15:guide id="15" orient="horz" pos="360">
          <p15:clr>
            <a:srgbClr val="F26B43"/>
          </p15:clr>
        </p15:guide>
        <p15:guide id="17" orient="horz" pos="1296">
          <p15:clr>
            <a:srgbClr val="F26B43"/>
          </p15:clr>
        </p15:guide>
      </p15:sldGuideLst>
    </p:ext>
  </p:extLst>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882E42A4-A581-1360-D83E-80C946263984}"/>
              </a:ext>
            </a:extLst>
          </p:cNvPr>
          <p:cNvGraphicFramePr>
            <a:graphicFrameLocks noChangeAspect="1"/>
          </p:cNvGraphicFramePr>
          <p:nvPr userDrawn="1">
            <p:custDataLst>
              <p:tags r:id="rId24"/>
            </p:custDataLst>
            <p:extLst>
              <p:ext uri="{D42A27DB-BD31-4B8C-83A1-F6EECF244321}">
                <p14:modId xmlns:p14="http://schemas.microsoft.com/office/powerpoint/2010/main" val="4239676768"/>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25" imgW="7772400" imgH="10058400" progId="TCLayout.ActiveDocument.1">
                  <p:embed/>
                </p:oleObj>
              </mc:Choice>
              <mc:Fallback>
                <p:oleObj name="think-cell Slide" r:id="rId25" imgW="7772400" imgH="10058400" progId="TCLayout.ActiveDocument.1">
                  <p:embed/>
                  <p:pic>
                    <p:nvPicPr>
                      <p:cNvPr id="6" name="think-cell data - do not delete" hidden="1">
                        <a:extLst>
                          <a:ext uri="{FF2B5EF4-FFF2-40B4-BE49-F238E27FC236}">
                            <a16:creationId xmlns:a16="http://schemas.microsoft.com/office/drawing/2014/main" id="{882E42A4-A581-1360-D83E-80C946263984}"/>
                          </a:ext>
                        </a:extLst>
                      </p:cNvPr>
                      <p:cNvPicPr/>
                      <p:nvPr/>
                    </p:nvPicPr>
                    <p:blipFill>
                      <a:blip r:embed="rId26"/>
                      <a:stretch>
                        <a:fillRect/>
                      </a:stretch>
                    </p:blipFill>
                    <p:spPr>
                      <a:xfrm>
                        <a:off x="1588" y="1588"/>
                        <a:ext cx="1227" cy="1588"/>
                      </a:xfrm>
                      <a:prstGeom prst="rect">
                        <a:avLst/>
                      </a:prstGeom>
                    </p:spPr>
                  </p:pic>
                </p:oleObj>
              </mc:Fallback>
            </mc:AlternateContent>
          </a:graphicData>
        </a:graphic>
      </p:graphicFrame>
      <p:sp>
        <p:nvSpPr>
          <p:cNvPr id="17" name="Shape">
            <a:extLst>
              <a:ext uri="{FF2B5EF4-FFF2-40B4-BE49-F238E27FC236}">
                <a16:creationId xmlns:a16="http://schemas.microsoft.com/office/drawing/2014/main" id="{6AB9E8F0-68B3-2DA8-514B-57D4C8862743}"/>
              </a:ext>
            </a:extLst>
          </p:cNvPr>
          <p:cNvSpPr/>
          <p:nvPr userDrawn="1"/>
        </p:nvSpPr>
        <p:spPr>
          <a:xfrm>
            <a:off x="-794" y="6540783"/>
            <a:ext cx="12198096" cy="31721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65"/>
                </a:lnTo>
                <a:lnTo>
                  <a:pt x="1959" y="21565"/>
                </a:lnTo>
                <a:lnTo>
                  <a:pt x="3203" y="21565"/>
                </a:lnTo>
                <a:lnTo>
                  <a:pt x="4449" y="21565"/>
                </a:lnTo>
                <a:lnTo>
                  <a:pt x="5690" y="21565"/>
                </a:lnTo>
                <a:lnTo>
                  <a:pt x="5690" y="21600"/>
                </a:lnTo>
                <a:lnTo>
                  <a:pt x="6937" y="21600"/>
                </a:lnTo>
                <a:lnTo>
                  <a:pt x="6942" y="21600"/>
                </a:lnTo>
                <a:lnTo>
                  <a:pt x="8188" y="21600"/>
                </a:lnTo>
                <a:lnTo>
                  <a:pt x="9434" y="21600"/>
                </a:lnTo>
                <a:lnTo>
                  <a:pt x="9439" y="21600"/>
                </a:lnTo>
                <a:lnTo>
                  <a:pt x="10681" y="21600"/>
                </a:lnTo>
                <a:lnTo>
                  <a:pt x="10691" y="21600"/>
                </a:lnTo>
                <a:lnTo>
                  <a:pt x="11927" y="21600"/>
                </a:lnTo>
                <a:lnTo>
                  <a:pt x="11942" y="21600"/>
                </a:lnTo>
                <a:lnTo>
                  <a:pt x="13173" y="21600"/>
                </a:lnTo>
                <a:lnTo>
                  <a:pt x="13193" y="21600"/>
                </a:lnTo>
                <a:lnTo>
                  <a:pt x="15343" y="21600"/>
                </a:lnTo>
                <a:lnTo>
                  <a:pt x="16594" y="21600"/>
                </a:lnTo>
                <a:lnTo>
                  <a:pt x="17846" y="21600"/>
                </a:lnTo>
                <a:lnTo>
                  <a:pt x="19097" y="21600"/>
                </a:lnTo>
                <a:lnTo>
                  <a:pt x="20349" y="21600"/>
                </a:lnTo>
                <a:lnTo>
                  <a:pt x="21600" y="21600"/>
                </a:lnTo>
                <a:lnTo>
                  <a:pt x="21600" y="0"/>
                </a:lnTo>
                <a:lnTo>
                  <a:pt x="20349" y="0"/>
                </a:lnTo>
                <a:lnTo>
                  <a:pt x="19097" y="0"/>
                </a:lnTo>
                <a:lnTo>
                  <a:pt x="17846" y="0"/>
                </a:lnTo>
                <a:lnTo>
                  <a:pt x="16594" y="0"/>
                </a:lnTo>
                <a:lnTo>
                  <a:pt x="15343" y="0"/>
                </a:lnTo>
                <a:lnTo>
                  <a:pt x="13193" y="0"/>
                </a:lnTo>
                <a:lnTo>
                  <a:pt x="11942" y="0"/>
                </a:lnTo>
                <a:lnTo>
                  <a:pt x="10691" y="0"/>
                </a:lnTo>
                <a:lnTo>
                  <a:pt x="9439" y="0"/>
                </a:lnTo>
                <a:lnTo>
                  <a:pt x="8188" y="0"/>
                </a:lnTo>
                <a:lnTo>
                  <a:pt x="6942" y="0"/>
                </a:lnTo>
                <a:lnTo>
                  <a:pt x="5695" y="0"/>
                </a:lnTo>
                <a:lnTo>
                  <a:pt x="5690" y="0"/>
                </a:lnTo>
                <a:lnTo>
                  <a:pt x="4449" y="0"/>
                </a:lnTo>
                <a:lnTo>
                  <a:pt x="3203" y="0"/>
                </a:lnTo>
                <a:lnTo>
                  <a:pt x="1959" y="0"/>
                </a:lnTo>
                <a:lnTo>
                  <a:pt x="0" y="0"/>
                </a:lnTo>
                <a:close/>
              </a:path>
            </a:pathLst>
          </a:custGeom>
          <a:solidFill>
            <a:srgbClr val="000000">
              <a:alpha val="9339"/>
            </a:srgbClr>
          </a:solidFill>
          <a:ln w="12700">
            <a:miter lim="400000"/>
          </a:ln>
        </p:spPr>
        <p:txBody>
          <a:bodyPr lIns="0" tIns="0" rIns="0" bIns="0" anchor="ctr"/>
          <a:lstStyle/>
          <a:p>
            <a:pPr defTabSz="228475"/>
            <a:endParaRPr sz="600">
              <a:solidFill>
                <a:prstClr val="black"/>
              </a:solidFill>
              <a:latin typeface="Univers Light" panose="020B0403020202020204" pitchFamily="34" charset="0"/>
            </a:endParaRPr>
          </a:p>
        </p:txBody>
      </p:sp>
      <p:sp>
        <p:nvSpPr>
          <p:cNvPr id="18" name="Line">
            <a:extLst>
              <a:ext uri="{FF2B5EF4-FFF2-40B4-BE49-F238E27FC236}">
                <a16:creationId xmlns:a16="http://schemas.microsoft.com/office/drawing/2014/main" id="{BB85C95D-E555-2384-539D-9847851B77D6}"/>
              </a:ext>
            </a:extLst>
          </p:cNvPr>
          <p:cNvSpPr/>
          <p:nvPr userDrawn="1"/>
        </p:nvSpPr>
        <p:spPr>
          <a:xfrm flipV="1">
            <a:off x="11446329" y="6638556"/>
            <a:ext cx="0" cy="121675"/>
          </a:xfrm>
          <a:prstGeom prst="line">
            <a:avLst/>
          </a:prstGeom>
          <a:ln w="25400">
            <a:solidFill>
              <a:srgbClr val="7F7F7F">
                <a:alpha val="30643"/>
              </a:srgbClr>
            </a:solidFill>
            <a:miter lim="400000"/>
          </a:ln>
        </p:spPr>
        <p:txBody>
          <a:bodyPr lIns="25390" tIns="25390" rIns="25390" bIns="25390" anchor="ctr"/>
          <a:lstStyle/>
          <a:p>
            <a:pPr defTabSz="228475">
              <a:defRPr sz="4000">
                <a:solidFill>
                  <a:srgbClr val="FFFFFF"/>
                </a:solidFill>
                <a:effectLst>
                  <a:outerShdw blurRad="38100" dist="12700" dir="5400000" rotWithShape="0">
                    <a:srgbClr val="000000">
                      <a:alpha val="50000"/>
                    </a:srgbClr>
                  </a:outerShdw>
                </a:effectLst>
              </a:defRPr>
            </a:pPr>
            <a:endParaRPr sz="1999">
              <a:solidFill>
                <a:srgbClr val="FFFFFF"/>
              </a:solidFill>
              <a:effectLst>
                <a:outerShdw blurRad="38100" dist="12700" dir="5400000" rotWithShape="0">
                  <a:srgbClr val="000000">
                    <a:alpha val="50000"/>
                  </a:srgbClr>
                </a:outerShdw>
              </a:effectLst>
              <a:latin typeface="Univers Light" panose="020B0403020202020204" pitchFamily="34" charset="0"/>
            </a:endParaRPr>
          </a:p>
        </p:txBody>
      </p:sp>
      <p:sp>
        <p:nvSpPr>
          <p:cNvPr id="21" name="Shape">
            <a:extLst>
              <a:ext uri="{FF2B5EF4-FFF2-40B4-BE49-F238E27FC236}">
                <a16:creationId xmlns:a16="http://schemas.microsoft.com/office/drawing/2014/main" id="{BE1C1E5E-B1FB-7186-ED37-DFB31D08E453}"/>
              </a:ext>
            </a:extLst>
          </p:cNvPr>
          <p:cNvSpPr/>
          <p:nvPr userDrawn="1"/>
        </p:nvSpPr>
        <p:spPr>
          <a:xfrm>
            <a:off x="10407192" y="6618423"/>
            <a:ext cx="880747" cy="155544"/>
          </a:xfrm>
          <a:custGeom>
            <a:avLst/>
            <a:gdLst/>
            <a:ahLst/>
            <a:cxnLst>
              <a:cxn ang="0">
                <a:pos x="wd2" y="hd2"/>
              </a:cxn>
              <a:cxn ang="5400000">
                <a:pos x="wd2" y="hd2"/>
              </a:cxn>
              <a:cxn ang="10800000">
                <a:pos x="wd2" y="hd2"/>
              </a:cxn>
              <a:cxn ang="16200000">
                <a:pos x="wd2" y="hd2"/>
              </a:cxn>
            </a:cxnLst>
            <a:rect l="0" t="0" r="r" b="b"/>
            <a:pathLst>
              <a:path w="21600" h="21600" extrusionOk="0">
                <a:moveTo>
                  <a:pt x="10009" y="0"/>
                </a:moveTo>
                <a:cubicBezTo>
                  <a:pt x="10009" y="99"/>
                  <a:pt x="10007" y="892"/>
                  <a:pt x="10001" y="1487"/>
                </a:cubicBezTo>
                <a:cubicBezTo>
                  <a:pt x="9996" y="2086"/>
                  <a:pt x="9988" y="2589"/>
                  <a:pt x="9977" y="2990"/>
                </a:cubicBezTo>
                <a:cubicBezTo>
                  <a:pt x="9963" y="3718"/>
                  <a:pt x="9935" y="4199"/>
                  <a:pt x="9894" y="4430"/>
                </a:cubicBezTo>
                <a:cubicBezTo>
                  <a:pt x="9852" y="4665"/>
                  <a:pt x="9770" y="4801"/>
                  <a:pt x="9645" y="4839"/>
                </a:cubicBezTo>
                <a:cubicBezTo>
                  <a:pt x="9595" y="4862"/>
                  <a:pt x="9522" y="4876"/>
                  <a:pt x="9426" y="4884"/>
                </a:cubicBezTo>
                <a:cubicBezTo>
                  <a:pt x="9371" y="4891"/>
                  <a:pt x="9384" y="4896"/>
                  <a:pt x="9344" y="4896"/>
                </a:cubicBezTo>
                <a:lnTo>
                  <a:pt x="9344" y="6855"/>
                </a:lnTo>
                <a:lnTo>
                  <a:pt x="9940" y="6855"/>
                </a:lnTo>
                <a:lnTo>
                  <a:pt x="9940" y="9573"/>
                </a:lnTo>
                <a:lnTo>
                  <a:pt x="9940" y="9573"/>
                </a:lnTo>
                <a:lnTo>
                  <a:pt x="9940" y="17585"/>
                </a:lnTo>
                <a:cubicBezTo>
                  <a:pt x="9940" y="19936"/>
                  <a:pt x="10178" y="21278"/>
                  <a:pt x="10593" y="21278"/>
                </a:cubicBezTo>
                <a:lnTo>
                  <a:pt x="11307" y="21278"/>
                </a:lnTo>
                <a:lnTo>
                  <a:pt x="11307" y="19061"/>
                </a:lnTo>
                <a:lnTo>
                  <a:pt x="10806" y="19044"/>
                </a:lnTo>
                <a:cubicBezTo>
                  <a:pt x="10610" y="19044"/>
                  <a:pt x="10539" y="18642"/>
                  <a:pt x="10539" y="17531"/>
                </a:cubicBezTo>
                <a:lnTo>
                  <a:pt x="10539" y="6855"/>
                </a:lnTo>
                <a:lnTo>
                  <a:pt x="11307" y="6855"/>
                </a:lnTo>
                <a:lnTo>
                  <a:pt x="11307" y="4463"/>
                </a:lnTo>
                <a:lnTo>
                  <a:pt x="10539" y="4463"/>
                </a:lnTo>
                <a:lnTo>
                  <a:pt x="10539" y="0"/>
                </a:lnTo>
                <a:lnTo>
                  <a:pt x="10009" y="0"/>
                </a:lnTo>
                <a:close/>
                <a:moveTo>
                  <a:pt x="20302" y="0"/>
                </a:moveTo>
                <a:cubicBezTo>
                  <a:pt x="20302" y="99"/>
                  <a:pt x="20299" y="892"/>
                  <a:pt x="20294" y="1487"/>
                </a:cubicBezTo>
                <a:cubicBezTo>
                  <a:pt x="20289" y="2086"/>
                  <a:pt x="20281" y="2589"/>
                  <a:pt x="20270" y="2990"/>
                </a:cubicBezTo>
                <a:cubicBezTo>
                  <a:pt x="20255" y="3718"/>
                  <a:pt x="20228" y="4199"/>
                  <a:pt x="20187" y="4430"/>
                </a:cubicBezTo>
                <a:cubicBezTo>
                  <a:pt x="20146" y="4665"/>
                  <a:pt x="20063" y="4801"/>
                  <a:pt x="19938" y="4839"/>
                </a:cubicBezTo>
                <a:cubicBezTo>
                  <a:pt x="19888" y="4862"/>
                  <a:pt x="19815" y="4876"/>
                  <a:pt x="19719" y="4884"/>
                </a:cubicBezTo>
                <a:cubicBezTo>
                  <a:pt x="19664" y="4891"/>
                  <a:pt x="19677" y="4896"/>
                  <a:pt x="19638" y="4896"/>
                </a:cubicBezTo>
                <a:lnTo>
                  <a:pt x="19638" y="6855"/>
                </a:lnTo>
                <a:lnTo>
                  <a:pt x="20233" y="6855"/>
                </a:lnTo>
                <a:lnTo>
                  <a:pt x="20233" y="9573"/>
                </a:lnTo>
                <a:lnTo>
                  <a:pt x="20233" y="9573"/>
                </a:lnTo>
                <a:lnTo>
                  <a:pt x="20233" y="17585"/>
                </a:lnTo>
                <a:cubicBezTo>
                  <a:pt x="20233" y="19936"/>
                  <a:pt x="20471" y="21278"/>
                  <a:pt x="20886" y="21278"/>
                </a:cubicBezTo>
                <a:lnTo>
                  <a:pt x="21600" y="21278"/>
                </a:lnTo>
                <a:lnTo>
                  <a:pt x="21600" y="19061"/>
                </a:lnTo>
                <a:lnTo>
                  <a:pt x="21099" y="19044"/>
                </a:lnTo>
                <a:cubicBezTo>
                  <a:pt x="20903" y="19044"/>
                  <a:pt x="20832" y="18642"/>
                  <a:pt x="20832" y="17531"/>
                </a:cubicBezTo>
                <a:lnTo>
                  <a:pt x="20832" y="6855"/>
                </a:lnTo>
                <a:lnTo>
                  <a:pt x="21600" y="6855"/>
                </a:lnTo>
                <a:lnTo>
                  <a:pt x="21600" y="4463"/>
                </a:lnTo>
                <a:lnTo>
                  <a:pt x="20832" y="4463"/>
                </a:lnTo>
                <a:lnTo>
                  <a:pt x="20832" y="0"/>
                </a:lnTo>
                <a:lnTo>
                  <a:pt x="20302" y="0"/>
                </a:lnTo>
                <a:close/>
                <a:moveTo>
                  <a:pt x="1492" y="4127"/>
                </a:moveTo>
                <a:cubicBezTo>
                  <a:pt x="668" y="4127"/>
                  <a:pt x="0" y="7722"/>
                  <a:pt x="0" y="12864"/>
                </a:cubicBezTo>
                <a:cubicBezTo>
                  <a:pt x="0" y="18005"/>
                  <a:pt x="668" y="21600"/>
                  <a:pt x="1492" y="21600"/>
                </a:cubicBezTo>
                <a:cubicBezTo>
                  <a:pt x="2326" y="21600"/>
                  <a:pt x="2981" y="18005"/>
                  <a:pt x="2981" y="12864"/>
                </a:cubicBezTo>
                <a:cubicBezTo>
                  <a:pt x="2981" y="7722"/>
                  <a:pt x="2320" y="4127"/>
                  <a:pt x="1492" y="4127"/>
                </a:cubicBezTo>
                <a:close/>
                <a:moveTo>
                  <a:pt x="5029" y="4127"/>
                </a:moveTo>
                <a:cubicBezTo>
                  <a:pt x="4441" y="4127"/>
                  <a:pt x="4082" y="6042"/>
                  <a:pt x="3914" y="9671"/>
                </a:cubicBezTo>
                <a:lnTo>
                  <a:pt x="3914" y="4463"/>
                </a:lnTo>
                <a:lnTo>
                  <a:pt x="3354" y="4463"/>
                </a:lnTo>
                <a:lnTo>
                  <a:pt x="3354" y="21278"/>
                </a:lnTo>
                <a:lnTo>
                  <a:pt x="3969" y="21278"/>
                </a:lnTo>
                <a:lnTo>
                  <a:pt x="3969" y="11637"/>
                </a:lnTo>
                <a:cubicBezTo>
                  <a:pt x="3969" y="9722"/>
                  <a:pt x="4194" y="7017"/>
                  <a:pt x="4740" y="7017"/>
                </a:cubicBezTo>
                <a:cubicBezTo>
                  <a:pt x="5151" y="7017"/>
                  <a:pt x="5359" y="8780"/>
                  <a:pt x="5359" y="11015"/>
                </a:cubicBezTo>
                <a:lnTo>
                  <a:pt x="5359" y="21278"/>
                </a:lnTo>
                <a:lnTo>
                  <a:pt x="5974" y="21278"/>
                </a:lnTo>
                <a:lnTo>
                  <a:pt x="5974" y="9739"/>
                </a:lnTo>
                <a:cubicBezTo>
                  <a:pt x="5974" y="5993"/>
                  <a:pt x="5559" y="4127"/>
                  <a:pt x="5029" y="4127"/>
                </a:cubicBezTo>
                <a:close/>
                <a:moveTo>
                  <a:pt x="7817" y="4127"/>
                </a:moveTo>
                <a:cubicBezTo>
                  <a:pt x="6966" y="4127"/>
                  <a:pt x="6364" y="7654"/>
                  <a:pt x="6364" y="12998"/>
                </a:cubicBezTo>
                <a:cubicBezTo>
                  <a:pt x="6364" y="17854"/>
                  <a:pt x="6868" y="21600"/>
                  <a:pt x="7835" y="21600"/>
                </a:cubicBezTo>
                <a:cubicBezTo>
                  <a:pt x="8752" y="21600"/>
                  <a:pt x="9182" y="18234"/>
                  <a:pt x="9208" y="15227"/>
                </a:cubicBezTo>
                <a:lnTo>
                  <a:pt x="8580" y="15227"/>
                </a:lnTo>
                <a:cubicBezTo>
                  <a:pt x="8535" y="17646"/>
                  <a:pt x="8360" y="19131"/>
                  <a:pt x="7841" y="19131"/>
                </a:cubicBezTo>
                <a:cubicBezTo>
                  <a:pt x="7322" y="19131"/>
                  <a:pt x="7049" y="16846"/>
                  <a:pt x="7049" y="13066"/>
                </a:cubicBezTo>
                <a:lnTo>
                  <a:pt x="7049" y="12763"/>
                </a:lnTo>
                <a:lnTo>
                  <a:pt x="9226" y="12763"/>
                </a:lnTo>
                <a:cubicBezTo>
                  <a:pt x="9208" y="7453"/>
                  <a:pt x="8731" y="4127"/>
                  <a:pt x="7817" y="4127"/>
                </a:cubicBezTo>
                <a:close/>
                <a:moveTo>
                  <a:pt x="18199" y="4137"/>
                </a:moveTo>
                <a:cubicBezTo>
                  <a:pt x="17553" y="4137"/>
                  <a:pt x="17102" y="5916"/>
                  <a:pt x="17102" y="9039"/>
                </a:cubicBezTo>
                <a:cubicBezTo>
                  <a:pt x="17102" y="15321"/>
                  <a:pt x="18863" y="12568"/>
                  <a:pt x="18863" y="16660"/>
                </a:cubicBezTo>
                <a:cubicBezTo>
                  <a:pt x="18863" y="18039"/>
                  <a:pt x="18632" y="18913"/>
                  <a:pt x="18282" y="18913"/>
                </a:cubicBezTo>
                <a:cubicBezTo>
                  <a:pt x="17888" y="18913"/>
                  <a:pt x="17655" y="17948"/>
                  <a:pt x="17613" y="16470"/>
                </a:cubicBezTo>
                <a:lnTo>
                  <a:pt x="17003" y="16470"/>
                </a:lnTo>
                <a:cubicBezTo>
                  <a:pt x="17039" y="19560"/>
                  <a:pt x="17537" y="21600"/>
                  <a:pt x="18282" y="21600"/>
                </a:cubicBezTo>
                <a:cubicBezTo>
                  <a:pt x="18946" y="21600"/>
                  <a:pt x="19444" y="19818"/>
                  <a:pt x="19444" y="16493"/>
                </a:cubicBezTo>
                <a:cubicBezTo>
                  <a:pt x="19444" y="10213"/>
                  <a:pt x="17683" y="12936"/>
                  <a:pt x="17683" y="8870"/>
                </a:cubicBezTo>
                <a:cubicBezTo>
                  <a:pt x="17683" y="7631"/>
                  <a:pt x="17891" y="6822"/>
                  <a:pt x="18199" y="6822"/>
                </a:cubicBezTo>
                <a:cubicBezTo>
                  <a:pt x="18561" y="6822"/>
                  <a:pt x="18760" y="7727"/>
                  <a:pt x="18784" y="9171"/>
                </a:cubicBezTo>
                <a:lnTo>
                  <a:pt x="19390" y="9171"/>
                </a:lnTo>
                <a:cubicBezTo>
                  <a:pt x="19378" y="6184"/>
                  <a:pt x="18934" y="4137"/>
                  <a:pt x="18199" y="4137"/>
                </a:cubicBezTo>
                <a:close/>
                <a:moveTo>
                  <a:pt x="11815" y="4461"/>
                </a:moveTo>
                <a:lnTo>
                  <a:pt x="11815" y="21276"/>
                </a:lnTo>
                <a:lnTo>
                  <a:pt x="12426" y="21276"/>
                </a:lnTo>
                <a:lnTo>
                  <a:pt x="12426" y="13672"/>
                </a:lnTo>
                <a:cubicBezTo>
                  <a:pt x="12426" y="13086"/>
                  <a:pt x="12433" y="12500"/>
                  <a:pt x="12451" y="11922"/>
                </a:cubicBezTo>
                <a:cubicBezTo>
                  <a:pt x="12541" y="8873"/>
                  <a:pt x="12819" y="7815"/>
                  <a:pt x="13253" y="7815"/>
                </a:cubicBezTo>
                <a:cubicBezTo>
                  <a:pt x="13325" y="7815"/>
                  <a:pt x="13405" y="7850"/>
                  <a:pt x="13611" y="7916"/>
                </a:cubicBezTo>
                <a:lnTo>
                  <a:pt x="13611" y="7519"/>
                </a:lnTo>
                <a:lnTo>
                  <a:pt x="13611" y="4463"/>
                </a:lnTo>
                <a:lnTo>
                  <a:pt x="13188" y="4463"/>
                </a:lnTo>
                <a:cubicBezTo>
                  <a:pt x="12921" y="4463"/>
                  <a:pt x="12698" y="5361"/>
                  <a:pt x="12580" y="6714"/>
                </a:cubicBezTo>
                <a:lnTo>
                  <a:pt x="12580" y="6716"/>
                </a:lnTo>
                <a:cubicBezTo>
                  <a:pt x="12488" y="7619"/>
                  <a:pt x="12377" y="9663"/>
                  <a:pt x="12373" y="9737"/>
                </a:cubicBezTo>
                <a:lnTo>
                  <a:pt x="12373" y="4461"/>
                </a:lnTo>
                <a:lnTo>
                  <a:pt x="11815" y="4461"/>
                </a:lnTo>
                <a:close/>
                <a:moveTo>
                  <a:pt x="14008" y="4463"/>
                </a:moveTo>
                <a:lnTo>
                  <a:pt x="14008" y="15988"/>
                </a:lnTo>
                <a:cubicBezTo>
                  <a:pt x="14008" y="19735"/>
                  <a:pt x="14411" y="21600"/>
                  <a:pt x="14927" y="21600"/>
                </a:cubicBezTo>
                <a:cubicBezTo>
                  <a:pt x="15500" y="21600"/>
                  <a:pt x="15850" y="19685"/>
                  <a:pt x="15986" y="16056"/>
                </a:cubicBezTo>
                <a:lnTo>
                  <a:pt x="15986" y="21278"/>
                </a:lnTo>
                <a:lnTo>
                  <a:pt x="16571" y="21278"/>
                </a:lnTo>
                <a:lnTo>
                  <a:pt x="16571" y="4463"/>
                </a:lnTo>
                <a:lnTo>
                  <a:pt x="15960" y="4463"/>
                </a:lnTo>
                <a:lnTo>
                  <a:pt x="15960" y="14090"/>
                </a:lnTo>
                <a:cubicBezTo>
                  <a:pt x="15960" y="16005"/>
                  <a:pt x="15740" y="18711"/>
                  <a:pt x="15209" y="18711"/>
                </a:cubicBezTo>
                <a:cubicBezTo>
                  <a:pt x="14809" y="18711"/>
                  <a:pt x="14619" y="16947"/>
                  <a:pt x="14619" y="14712"/>
                </a:cubicBezTo>
                <a:lnTo>
                  <a:pt x="14619" y="4463"/>
                </a:lnTo>
                <a:lnTo>
                  <a:pt x="14008" y="4463"/>
                </a:lnTo>
                <a:close/>
                <a:moveTo>
                  <a:pt x="1498" y="6411"/>
                </a:moveTo>
                <a:cubicBezTo>
                  <a:pt x="1993" y="6411"/>
                  <a:pt x="2299" y="8596"/>
                  <a:pt x="2299" y="12864"/>
                </a:cubicBezTo>
                <a:cubicBezTo>
                  <a:pt x="2299" y="16846"/>
                  <a:pt x="1993" y="19281"/>
                  <a:pt x="1498" y="19281"/>
                </a:cubicBezTo>
                <a:cubicBezTo>
                  <a:pt x="1006" y="19281"/>
                  <a:pt x="682" y="16846"/>
                  <a:pt x="682" y="12864"/>
                </a:cubicBezTo>
                <a:cubicBezTo>
                  <a:pt x="682" y="8596"/>
                  <a:pt x="1006" y="6411"/>
                  <a:pt x="1498" y="6411"/>
                </a:cubicBezTo>
                <a:close/>
                <a:moveTo>
                  <a:pt x="7823" y="6596"/>
                </a:moveTo>
                <a:cubicBezTo>
                  <a:pt x="8313" y="6596"/>
                  <a:pt x="8530" y="8704"/>
                  <a:pt x="8549" y="10926"/>
                </a:cubicBezTo>
                <a:lnTo>
                  <a:pt x="7078" y="10926"/>
                </a:lnTo>
                <a:cubicBezTo>
                  <a:pt x="7154" y="8079"/>
                  <a:pt x="7412" y="6596"/>
                  <a:pt x="7823" y="6596"/>
                </a:cubicBezTo>
                <a:close/>
              </a:path>
            </a:pathLst>
          </a:custGeom>
          <a:solidFill>
            <a:srgbClr val="55A05E"/>
          </a:solidFill>
          <a:ln w="12700">
            <a:miter lim="400000"/>
          </a:ln>
        </p:spPr>
        <p:txBody>
          <a:bodyPr lIns="0" tIns="0" rIns="0" bIns="0" anchor="ctr"/>
          <a:lstStyle/>
          <a:p>
            <a:pPr algn="l" defTabSz="228509">
              <a:defRPr sz="1200"/>
            </a:pPr>
            <a:endParaRPr sz="600">
              <a:latin typeface="Univers Light" panose="020B0403020202020204" pitchFamily="34" charset="0"/>
            </a:endParaRPr>
          </a:p>
        </p:txBody>
      </p:sp>
      <p:sp>
        <p:nvSpPr>
          <p:cNvPr id="23" name="Title Placeholder 22">
            <a:extLst>
              <a:ext uri="{FF2B5EF4-FFF2-40B4-BE49-F238E27FC236}">
                <a16:creationId xmlns:a16="http://schemas.microsoft.com/office/drawing/2014/main" id="{B7A93C7C-1D69-C361-FB97-48547BEB8CB2}"/>
              </a:ext>
            </a:extLst>
          </p:cNvPr>
          <p:cNvSpPr>
            <a:spLocks noGrp="1"/>
          </p:cNvSpPr>
          <p:nvPr>
            <p:ph type="title"/>
          </p:nvPr>
        </p:nvSpPr>
        <p:spPr>
          <a:xfrm>
            <a:off x="304800" y="576072"/>
            <a:ext cx="11544300" cy="638176"/>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31E1775B-3730-886F-FCC5-82C9BC9F5B11}"/>
              </a:ext>
            </a:extLst>
          </p:cNvPr>
          <p:cNvSpPr>
            <a:spLocks noGrp="1"/>
          </p:cNvSpPr>
          <p:nvPr>
            <p:ph type="body" idx="1"/>
          </p:nvPr>
        </p:nvSpPr>
        <p:spPr>
          <a:xfrm>
            <a:off x="304800" y="2057400"/>
            <a:ext cx="11544300" cy="436591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 2022 OneTrust, LLC. All Rights Reserved.">
            <a:extLst>
              <a:ext uri="{FF2B5EF4-FFF2-40B4-BE49-F238E27FC236}">
                <a16:creationId xmlns:a16="http://schemas.microsoft.com/office/drawing/2014/main" id="{47598685-EDD1-748B-6D7F-54FD4F081B70}"/>
              </a:ext>
            </a:extLst>
          </p:cNvPr>
          <p:cNvSpPr txBox="1"/>
          <p:nvPr userDrawn="1"/>
        </p:nvSpPr>
        <p:spPr>
          <a:xfrm>
            <a:off x="323141" y="6589118"/>
            <a:ext cx="3169804" cy="22055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25390" tIns="25390" rIns="25390" bIns="25390" anchor="ctr">
            <a:spAutoFit/>
          </a:bodyPr>
          <a:lstStyle>
            <a:defPPr>
              <a:defRPr lang="en-US"/>
            </a:defPPr>
            <a:lvl1pPr marR="0" lvl="0" indent="0" defTabSz="457200" fontAlgn="auto">
              <a:lnSpc>
                <a:spcPct val="100000"/>
              </a:lnSpc>
              <a:spcBef>
                <a:spcPts val="0"/>
              </a:spcBef>
              <a:spcAft>
                <a:spcPts val="0"/>
              </a:spcAft>
              <a:buClrTx/>
              <a:buSzTx/>
              <a:buFontTx/>
              <a:buNone/>
              <a:tabLst/>
              <a:defRPr kumimoji="0" sz="1100" b="0" i="0" u="none" strike="noStrike" kern="0" cap="none" spc="0" normalizeH="0" baseline="0">
                <a:ln>
                  <a:noFill/>
                </a:ln>
                <a:solidFill>
                  <a:srgbClr val="7F7F7F"/>
                </a:solidFill>
                <a:effectLst/>
                <a:uLnTx/>
                <a:uFillTx/>
                <a:latin typeface="Univers Light"/>
                <a:ea typeface="Univers Light"/>
                <a:cs typeface="Univers Light"/>
              </a:defRPr>
            </a:lvl1pPr>
          </a:lstStyle>
          <a:p>
            <a:pPr lvl="0"/>
            <a:r>
              <a:rPr noProof="0">
                <a:sym typeface="Univers Light"/>
              </a:rPr>
              <a:t>© 202</a:t>
            </a:r>
            <a:r>
              <a:rPr lang="en-US" noProof="0">
                <a:sym typeface="Univers Light"/>
              </a:rPr>
              <a:t>4</a:t>
            </a:r>
            <a:r>
              <a:rPr noProof="0">
                <a:sym typeface="Univers Light"/>
              </a:rPr>
              <a:t> OneTrust, LLC</a:t>
            </a:r>
          </a:p>
        </p:txBody>
      </p:sp>
      <p:sp>
        <p:nvSpPr>
          <p:cNvPr id="4" name="TextBox 3">
            <a:extLst>
              <a:ext uri="{FF2B5EF4-FFF2-40B4-BE49-F238E27FC236}">
                <a16:creationId xmlns:a16="http://schemas.microsoft.com/office/drawing/2014/main" id="{B122CBA5-96DE-0425-EFE7-F599AE8FCD54}"/>
              </a:ext>
            </a:extLst>
          </p:cNvPr>
          <p:cNvSpPr txBox="1"/>
          <p:nvPr userDrawn="1"/>
        </p:nvSpPr>
        <p:spPr>
          <a:xfrm>
            <a:off x="11482434" y="6573084"/>
            <a:ext cx="509097" cy="246221"/>
          </a:xfrm>
          <a:prstGeom prst="rect">
            <a:avLst/>
          </a:prstGeom>
          <a:noFill/>
        </p:spPr>
        <p:txBody>
          <a:bodyPr wrap="square"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BB37B-1DAA-4640-8D79-39B1F1745DE7}" type="slidenum">
              <a:rPr lang="en-US" sz="1300" smtClean="0">
                <a:solidFill>
                  <a:schemeClr val="bg2">
                    <a:lumMod val="50000"/>
                  </a:schemeClr>
                </a:solidFill>
                <a:latin typeface="+mn-lt"/>
                <a:ea typeface="Open Sans Light" panose="020B0306030504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a:t>
            </a:fld>
            <a:endParaRPr lang="en-US" sz="1300">
              <a:solidFill>
                <a:schemeClr val="bg2">
                  <a:lumMod val="50000"/>
                </a:schemeClr>
              </a:solidFill>
              <a:latin typeface="+mn-lt"/>
              <a:ea typeface="Open Sans Light" panose="020B0306030504020204" pitchFamily="34" charset="0"/>
              <a:cs typeface="Arial" panose="020B0604020202020204" pitchFamily="34" charset="0"/>
            </a:endParaRPr>
          </a:p>
        </p:txBody>
      </p:sp>
    </p:spTree>
    <p:extLst>
      <p:ext uri="{BB962C8B-B14F-4D97-AF65-F5344CB8AC3E}">
        <p14:creationId xmlns:p14="http://schemas.microsoft.com/office/powerpoint/2010/main" val="3439736138"/>
      </p:ext>
    </p:extLst>
  </p:cSld>
  <p:clrMap bg1="lt1" tx1="dk1" bg2="lt2" tx2="dk2" accent1="accent1" accent2="accent2" accent3="accent3" accent4="accent4" accent5="accent5" accent6="accent6" hlink="hlink" folHlink="folHlink"/>
  <p:sldLayoutIdLst>
    <p:sldLayoutId id="2147484819" r:id="rId1"/>
    <p:sldLayoutId id="2147484820" r:id="rId2"/>
    <p:sldLayoutId id="2147484821" r:id="rId3"/>
    <p:sldLayoutId id="2147484822" r:id="rId4"/>
    <p:sldLayoutId id="2147484823" r:id="rId5"/>
    <p:sldLayoutId id="2147484824" r:id="rId6"/>
    <p:sldLayoutId id="2147484825" r:id="rId7"/>
    <p:sldLayoutId id="2147484826" r:id="rId8"/>
    <p:sldLayoutId id="2147484827" r:id="rId9"/>
    <p:sldLayoutId id="2147484828" r:id="rId10"/>
    <p:sldLayoutId id="2147484829" r:id="rId11"/>
    <p:sldLayoutId id="2147484830" r:id="rId12"/>
    <p:sldLayoutId id="2147484831" r:id="rId13"/>
    <p:sldLayoutId id="2147484832" r:id="rId14"/>
    <p:sldLayoutId id="2147484833" r:id="rId15"/>
    <p:sldLayoutId id="2147484834" r:id="rId16"/>
    <p:sldLayoutId id="2147484835" r:id="rId17"/>
    <p:sldLayoutId id="2147484837" r:id="rId18"/>
    <p:sldLayoutId id="2147484838" r:id="rId19"/>
    <p:sldLayoutId id="2147484839" r:id="rId20"/>
    <p:sldLayoutId id="2147484840" r:id="rId21"/>
    <p:sldLayoutId id="2147484841" r:id="rId22"/>
  </p:sldLayoutIdLst>
  <p:hf hdr="0" ftr="0" dt="0"/>
  <p:txStyles>
    <p:titleStyle>
      <a:lvl1pPr algn="l" defTabSz="914400" rtl="0" eaLnBrk="1" latinLnBrk="0" hangingPunct="1">
        <a:lnSpc>
          <a:spcPct val="90000"/>
        </a:lnSpc>
        <a:spcBef>
          <a:spcPct val="0"/>
        </a:spcBef>
        <a:buNone/>
        <a:defRPr sz="3200" b="0" i="0" kern="1200">
          <a:solidFill>
            <a:srgbClr val="1E2D25"/>
          </a:solidFill>
          <a:latin typeface="Univers Light" panose="020B0403020202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101614"/>
        </a:buClr>
        <a:buSzPct val="80000"/>
        <a:buFont typeface="Wingdings" pitchFamily="2" charset="2"/>
        <a:buChar char="§"/>
        <a:defRPr lang="en-US" sz="2299" b="0" i="0" kern="1200" smtClean="0">
          <a:solidFill>
            <a:srgbClr val="101614"/>
          </a:solidFill>
          <a:latin typeface="Univers Light" panose="020B0503020202020204" pitchFamily="34" charset="0"/>
          <a:ea typeface="+mn-ea"/>
          <a:cs typeface="+mn-cs"/>
        </a:defRPr>
      </a:lvl1pPr>
      <a:lvl2pPr marL="520700" indent="-169863" algn="l" defTabSz="914400" rtl="0" eaLnBrk="1" latinLnBrk="0" hangingPunct="1">
        <a:lnSpc>
          <a:spcPct val="90000"/>
        </a:lnSpc>
        <a:spcBef>
          <a:spcPts val="500"/>
        </a:spcBef>
        <a:buClr>
          <a:srgbClr val="101614"/>
        </a:buClr>
        <a:buSzPct val="80000"/>
        <a:buFont typeface="System Font Regular"/>
        <a:buChar char="-"/>
        <a:tabLst/>
        <a:defRPr lang="en-US" sz="2000" b="0" i="0" kern="1200" smtClean="0">
          <a:solidFill>
            <a:srgbClr val="101614"/>
          </a:solidFill>
          <a:latin typeface="Univers Light" panose="020B0503020202020204" pitchFamily="34" charset="0"/>
          <a:ea typeface="+mn-ea"/>
          <a:cs typeface="+mn-cs"/>
        </a:defRPr>
      </a:lvl2pPr>
      <a:lvl3pPr marL="860425" indent="-169863" algn="l" defTabSz="914400" rtl="0" eaLnBrk="1" latinLnBrk="0" hangingPunct="1">
        <a:lnSpc>
          <a:spcPct val="90000"/>
        </a:lnSpc>
        <a:spcBef>
          <a:spcPts val="500"/>
        </a:spcBef>
        <a:buClr>
          <a:srgbClr val="101614"/>
        </a:buClr>
        <a:buSzPct val="80000"/>
        <a:buFont typeface="Wingdings" pitchFamily="2" charset="2"/>
        <a:buChar char="§"/>
        <a:tabLst/>
        <a:defRPr lang="en-US" sz="1800" b="0" i="0" kern="1200" smtClean="0">
          <a:solidFill>
            <a:srgbClr val="101614"/>
          </a:solidFill>
          <a:latin typeface="Univers Light" panose="020B0503020202020204" pitchFamily="34" charset="0"/>
          <a:ea typeface="+mn-ea"/>
          <a:cs typeface="+mn-cs"/>
        </a:defRPr>
      </a:lvl3pPr>
      <a:lvl4pPr marL="1201738" indent="-171450" algn="l" defTabSz="914400" rtl="0" eaLnBrk="1" latinLnBrk="0" hangingPunct="1">
        <a:lnSpc>
          <a:spcPct val="90000"/>
        </a:lnSpc>
        <a:spcBef>
          <a:spcPts val="500"/>
        </a:spcBef>
        <a:buClr>
          <a:srgbClr val="101614"/>
        </a:buClr>
        <a:buSzPct val="80000"/>
        <a:buFont typeface="System Font Regular"/>
        <a:buChar char="-"/>
        <a:tabLst/>
        <a:defRPr lang="en-US" sz="1600" b="0" i="0" kern="1200" smtClean="0">
          <a:solidFill>
            <a:srgbClr val="101614"/>
          </a:solidFill>
          <a:latin typeface="Univers Light" panose="020B0503020202020204" pitchFamily="34" charset="0"/>
          <a:ea typeface="+mn-ea"/>
          <a:cs typeface="+mn-cs"/>
        </a:defRPr>
      </a:lvl4pPr>
      <a:lvl5pPr marL="1552575" indent="-169863" algn="l" defTabSz="914400" rtl="0" eaLnBrk="1" latinLnBrk="0" hangingPunct="1">
        <a:lnSpc>
          <a:spcPct val="90000"/>
        </a:lnSpc>
        <a:spcBef>
          <a:spcPts val="500"/>
        </a:spcBef>
        <a:buClr>
          <a:srgbClr val="101614"/>
        </a:buClr>
        <a:buSzPct val="80000"/>
        <a:buFont typeface="Wingdings" pitchFamily="2" charset="2"/>
        <a:buChar char="§"/>
        <a:tabLst/>
        <a:defRPr lang="en-US" sz="1400" b="0" i="0" kern="1200">
          <a:solidFill>
            <a:srgbClr val="101614"/>
          </a:solidFill>
          <a:latin typeface="Univers Ligh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2">
          <p15:clr>
            <a:srgbClr val="F26B43"/>
          </p15:clr>
        </p15:guide>
        <p15:guide id="9" pos="7464">
          <p15:clr>
            <a:srgbClr val="F26B43"/>
          </p15:clr>
        </p15:guide>
        <p15:guide id="14" orient="horz" pos="4128">
          <p15:clr>
            <a:srgbClr val="F26B43"/>
          </p15:clr>
        </p15:guide>
        <p15:guide id="15" orient="horz" pos="360">
          <p15:clr>
            <a:srgbClr val="F26B43"/>
          </p15:clr>
        </p15:guide>
        <p15:guide id="17" orient="horz" pos="1296">
          <p15:clr>
            <a:srgbClr val="F26B43"/>
          </p15:clr>
        </p15:guide>
      </p15:sldGuideLst>
    </p:ext>
  </p:extLst>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72F99582-C583-ADC0-34DE-B438EF5BA7B5}"/>
              </a:ext>
            </a:extLst>
          </p:cNvPr>
          <p:cNvGraphicFramePr>
            <a:graphicFrameLocks noChangeAspect="1"/>
          </p:cNvGraphicFramePr>
          <p:nvPr userDrawn="1">
            <p:custDataLst>
              <p:tags r:id="rId17"/>
            </p:custDataLst>
            <p:extLst>
              <p:ext uri="{D42A27DB-BD31-4B8C-83A1-F6EECF244321}">
                <p14:modId xmlns:p14="http://schemas.microsoft.com/office/powerpoint/2010/main" val="1133623867"/>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18" imgW="7772400" imgH="10058400" progId="TCLayout.ActiveDocument.1">
                  <p:embed/>
                </p:oleObj>
              </mc:Choice>
              <mc:Fallback>
                <p:oleObj name="think-cell Slide" r:id="rId18" imgW="7772400" imgH="10058400" progId="TCLayout.ActiveDocument.1">
                  <p:embed/>
                  <p:pic>
                    <p:nvPicPr>
                      <p:cNvPr id="6" name="think-cell data - do not delete" hidden="1">
                        <a:extLst>
                          <a:ext uri="{FF2B5EF4-FFF2-40B4-BE49-F238E27FC236}">
                            <a16:creationId xmlns:a16="http://schemas.microsoft.com/office/drawing/2014/main" id="{72F99582-C583-ADC0-34DE-B438EF5BA7B5}"/>
                          </a:ext>
                        </a:extLst>
                      </p:cNvPr>
                      <p:cNvPicPr/>
                      <p:nvPr/>
                    </p:nvPicPr>
                    <p:blipFill>
                      <a:blip r:embed="rId19"/>
                      <a:stretch>
                        <a:fillRect/>
                      </a:stretch>
                    </p:blipFill>
                    <p:spPr>
                      <a:xfrm>
                        <a:off x="1588" y="1588"/>
                        <a:ext cx="1227" cy="1588"/>
                      </a:xfrm>
                      <a:prstGeom prst="rect">
                        <a:avLst/>
                      </a:prstGeom>
                    </p:spPr>
                  </p:pic>
                </p:oleObj>
              </mc:Fallback>
            </mc:AlternateContent>
          </a:graphicData>
        </a:graphic>
      </p:graphicFrame>
      <p:sp>
        <p:nvSpPr>
          <p:cNvPr id="17" name="Shape">
            <a:extLst>
              <a:ext uri="{FF2B5EF4-FFF2-40B4-BE49-F238E27FC236}">
                <a16:creationId xmlns:a16="http://schemas.microsoft.com/office/drawing/2014/main" id="{6AB9E8F0-68B3-2DA8-514B-57D4C8862743}"/>
              </a:ext>
            </a:extLst>
          </p:cNvPr>
          <p:cNvSpPr/>
          <p:nvPr userDrawn="1"/>
        </p:nvSpPr>
        <p:spPr>
          <a:xfrm>
            <a:off x="-794" y="6540783"/>
            <a:ext cx="12198096" cy="31721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65"/>
                </a:lnTo>
                <a:lnTo>
                  <a:pt x="1959" y="21565"/>
                </a:lnTo>
                <a:lnTo>
                  <a:pt x="3203" y="21565"/>
                </a:lnTo>
                <a:lnTo>
                  <a:pt x="4449" y="21565"/>
                </a:lnTo>
                <a:lnTo>
                  <a:pt x="5690" y="21565"/>
                </a:lnTo>
                <a:lnTo>
                  <a:pt x="5690" y="21600"/>
                </a:lnTo>
                <a:lnTo>
                  <a:pt x="6937" y="21600"/>
                </a:lnTo>
                <a:lnTo>
                  <a:pt x="6942" y="21600"/>
                </a:lnTo>
                <a:lnTo>
                  <a:pt x="8188" y="21600"/>
                </a:lnTo>
                <a:lnTo>
                  <a:pt x="9434" y="21600"/>
                </a:lnTo>
                <a:lnTo>
                  <a:pt x="9439" y="21600"/>
                </a:lnTo>
                <a:lnTo>
                  <a:pt x="10681" y="21600"/>
                </a:lnTo>
                <a:lnTo>
                  <a:pt x="10691" y="21600"/>
                </a:lnTo>
                <a:lnTo>
                  <a:pt x="11927" y="21600"/>
                </a:lnTo>
                <a:lnTo>
                  <a:pt x="11942" y="21600"/>
                </a:lnTo>
                <a:lnTo>
                  <a:pt x="13173" y="21600"/>
                </a:lnTo>
                <a:lnTo>
                  <a:pt x="13193" y="21600"/>
                </a:lnTo>
                <a:lnTo>
                  <a:pt x="15343" y="21600"/>
                </a:lnTo>
                <a:lnTo>
                  <a:pt x="16594" y="21600"/>
                </a:lnTo>
                <a:lnTo>
                  <a:pt x="17846" y="21600"/>
                </a:lnTo>
                <a:lnTo>
                  <a:pt x="19097" y="21600"/>
                </a:lnTo>
                <a:lnTo>
                  <a:pt x="20349" y="21600"/>
                </a:lnTo>
                <a:lnTo>
                  <a:pt x="21600" y="21600"/>
                </a:lnTo>
                <a:lnTo>
                  <a:pt x="21600" y="0"/>
                </a:lnTo>
                <a:lnTo>
                  <a:pt x="20349" y="0"/>
                </a:lnTo>
                <a:lnTo>
                  <a:pt x="19097" y="0"/>
                </a:lnTo>
                <a:lnTo>
                  <a:pt x="17846" y="0"/>
                </a:lnTo>
                <a:lnTo>
                  <a:pt x="16594" y="0"/>
                </a:lnTo>
                <a:lnTo>
                  <a:pt x="15343" y="0"/>
                </a:lnTo>
                <a:lnTo>
                  <a:pt x="13193" y="0"/>
                </a:lnTo>
                <a:lnTo>
                  <a:pt x="11942" y="0"/>
                </a:lnTo>
                <a:lnTo>
                  <a:pt x="10691" y="0"/>
                </a:lnTo>
                <a:lnTo>
                  <a:pt x="9439" y="0"/>
                </a:lnTo>
                <a:lnTo>
                  <a:pt x="8188" y="0"/>
                </a:lnTo>
                <a:lnTo>
                  <a:pt x="6942" y="0"/>
                </a:lnTo>
                <a:lnTo>
                  <a:pt x="5695" y="0"/>
                </a:lnTo>
                <a:lnTo>
                  <a:pt x="5690" y="0"/>
                </a:lnTo>
                <a:lnTo>
                  <a:pt x="4449" y="0"/>
                </a:lnTo>
                <a:lnTo>
                  <a:pt x="3203" y="0"/>
                </a:lnTo>
                <a:lnTo>
                  <a:pt x="1959" y="0"/>
                </a:lnTo>
                <a:lnTo>
                  <a:pt x="0" y="0"/>
                </a:lnTo>
                <a:close/>
              </a:path>
            </a:pathLst>
          </a:custGeom>
          <a:solidFill>
            <a:srgbClr val="000000">
              <a:alpha val="9339"/>
            </a:srgbClr>
          </a:solidFill>
          <a:ln w="12700">
            <a:miter lim="400000"/>
          </a:ln>
        </p:spPr>
        <p:txBody>
          <a:bodyPr lIns="0" tIns="0" rIns="0" bIns="0" anchor="ctr"/>
          <a:lstStyle/>
          <a:p>
            <a:pPr defTabSz="228475"/>
            <a:endParaRPr sz="600">
              <a:solidFill>
                <a:prstClr val="black"/>
              </a:solidFill>
              <a:latin typeface="Univers Light" panose="020B0403020202020204" pitchFamily="34" charset="0"/>
            </a:endParaRPr>
          </a:p>
        </p:txBody>
      </p:sp>
      <p:sp>
        <p:nvSpPr>
          <p:cNvPr id="18" name="Line">
            <a:extLst>
              <a:ext uri="{FF2B5EF4-FFF2-40B4-BE49-F238E27FC236}">
                <a16:creationId xmlns:a16="http://schemas.microsoft.com/office/drawing/2014/main" id="{BB85C95D-E555-2384-539D-9847851B77D6}"/>
              </a:ext>
            </a:extLst>
          </p:cNvPr>
          <p:cNvSpPr/>
          <p:nvPr userDrawn="1"/>
        </p:nvSpPr>
        <p:spPr>
          <a:xfrm flipV="1">
            <a:off x="11446329" y="6638556"/>
            <a:ext cx="0" cy="121675"/>
          </a:xfrm>
          <a:prstGeom prst="line">
            <a:avLst/>
          </a:prstGeom>
          <a:ln w="25400">
            <a:solidFill>
              <a:srgbClr val="7F7F7F">
                <a:alpha val="30643"/>
              </a:srgbClr>
            </a:solidFill>
            <a:miter lim="400000"/>
          </a:ln>
        </p:spPr>
        <p:txBody>
          <a:bodyPr lIns="25390" tIns="25390" rIns="25390" bIns="25390" anchor="ctr"/>
          <a:lstStyle/>
          <a:p>
            <a:pPr defTabSz="228475">
              <a:defRPr sz="4000">
                <a:solidFill>
                  <a:srgbClr val="FFFFFF"/>
                </a:solidFill>
                <a:effectLst>
                  <a:outerShdw blurRad="38100" dist="12700" dir="5400000" rotWithShape="0">
                    <a:srgbClr val="000000">
                      <a:alpha val="50000"/>
                    </a:srgbClr>
                  </a:outerShdw>
                </a:effectLst>
              </a:defRPr>
            </a:pPr>
            <a:endParaRPr sz="1999">
              <a:solidFill>
                <a:srgbClr val="FFFFFF"/>
              </a:solidFill>
              <a:effectLst>
                <a:outerShdw blurRad="38100" dist="12700" dir="5400000" rotWithShape="0">
                  <a:srgbClr val="000000">
                    <a:alpha val="50000"/>
                  </a:srgbClr>
                </a:outerShdw>
              </a:effectLst>
              <a:latin typeface="Univers Light" panose="020B0403020202020204" pitchFamily="34" charset="0"/>
            </a:endParaRPr>
          </a:p>
        </p:txBody>
      </p:sp>
      <p:sp>
        <p:nvSpPr>
          <p:cNvPr id="21" name="Shape">
            <a:extLst>
              <a:ext uri="{FF2B5EF4-FFF2-40B4-BE49-F238E27FC236}">
                <a16:creationId xmlns:a16="http://schemas.microsoft.com/office/drawing/2014/main" id="{BE1C1E5E-B1FB-7186-ED37-DFB31D08E453}"/>
              </a:ext>
            </a:extLst>
          </p:cNvPr>
          <p:cNvSpPr/>
          <p:nvPr userDrawn="1"/>
        </p:nvSpPr>
        <p:spPr>
          <a:xfrm>
            <a:off x="10407192" y="6618423"/>
            <a:ext cx="880747" cy="155544"/>
          </a:xfrm>
          <a:custGeom>
            <a:avLst/>
            <a:gdLst/>
            <a:ahLst/>
            <a:cxnLst>
              <a:cxn ang="0">
                <a:pos x="wd2" y="hd2"/>
              </a:cxn>
              <a:cxn ang="5400000">
                <a:pos x="wd2" y="hd2"/>
              </a:cxn>
              <a:cxn ang="10800000">
                <a:pos x="wd2" y="hd2"/>
              </a:cxn>
              <a:cxn ang="16200000">
                <a:pos x="wd2" y="hd2"/>
              </a:cxn>
            </a:cxnLst>
            <a:rect l="0" t="0" r="r" b="b"/>
            <a:pathLst>
              <a:path w="21600" h="21600" extrusionOk="0">
                <a:moveTo>
                  <a:pt x="10009" y="0"/>
                </a:moveTo>
                <a:cubicBezTo>
                  <a:pt x="10009" y="99"/>
                  <a:pt x="10007" y="892"/>
                  <a:pt x="10001" y="1487"/>
                </a:cubicBezTo>
                <a:cubicBezTo>
                  <a:pt x="9996" y="2086"/>
                  <a:pt x="9988" y="2589"/>
                  <a:pt x="9977" y="2990"/>
                </a:cubicBezTo>
                <a:cubicBezTo>
                  <a:pt x="9963" y="3718"/>
                  <a:pt x="9935" y="4199"/>
                  <a:pt x="9894" y="4430"/>
                </a:cubicBezTo>
                <a:cubicBezTo>
                  <a:pt x="9852" y="4665"/>
                  <a:pt x="9770" y="4801"/>
                  <a:pt x="9645" y="4839"/>
                </a:cubicBezTo>
                <a:cubicBezTo>
                  <a:pt x="9595" y="4862"/>
                  <a:pt x="9522" y="4876"/>
                  <a:pt x="9426" y="4884"/>
                </a:cubicBezTo>
                <a:cubicBezTo>
                  <a:pt x="9371" y="4891"/>
                  <a:pt x="9384" y="4896"/>
                  <a:pt x="9344" y="4896"/>
                </a:cubicBezTo>
                <a:lnTo>
                  <a:pt x="9344" y="6855"/>
                </a:lnTo>
                <a:lnTo>
                  <a:pt x="9940" y="6855"/>
                </a:lnTo>
                <a:lnTo>
                  <a:pt x="9940" y="9573"/>
                </a:lnTo>
                <a:lnTo>
                  <a:pt x="9940" y="9573"/>
                </a:lnTo>
                <a:lnTo>
                  <a:pt x="9940" y="17585"/>
                </a:lnTo>
                <a:cubicBezTo>
                  <a:pt x="9940" y="19936"/>
                  <a:pt x="10178" y="21278"/>
                  <a:pt x="10593" y="21278"/>
                </a:cubicBezTo>
                <a:lnTo>
                  <a:pt x="11307" y="21278"/>
                </a:lnTo>
                <a:lnTo>
                  <a:pt x="11307" y="19061"/>
                </a:lnTo>
                <a:lnTo>
                  <a:pt x="10806" y="19044"/>
                </a:lnTo>
                <a:cubicBezTo>
                  <a:pt x="10610" y="19044"/>
                  <a:pt x="10539" y="18642"/>
                  <a:pt x="10539" y="17531"/>
                </a:cubicBezTo>
                <a:lnTo>
                  <a:pt x="10539" y="6855"/>
                </a:lnTo>
                <a:lnTo>
                  <a:pt x="11307" y="6855"/>
                </a:lnTo>
                <a:lnTo>
                  <a:pt x="11307" y="4463"/>
                </a:lnTo>
                <a:lnTo>
                  <a:pt x="10539" y="4463"/>
                </a:lnTo>
                <a:lnTo>
                  <a:pt x="10539" y="0"/>
                </a:lnTo>
                <a:lnTo>
                  <a:pt x="10009" y="0"/>
                </a:lnTo>
                <a:close/>
                <a:moveTo>
                  <a:pt x="20302" y="0"/>
                </a:moveTo>
                <a:cubicBezTo>
                  <a:pt x="20302" y="99"/>
                  <a:pt x="20299" y="892"/>
                  <a:pt x="20294" y="1487"/>
                </a:cubicBezTo>
                <a:cubicBezTo>
                  <a:pt x="20289" y="2086"/>
                  <a:pt x="20281" y="2589"/>
                  <a:pt x="20270" y="2990"/>
                </a:cubicBezTo>
                <a:cubicBezTo>
                  <a:pt x="20255" y="3718"/>
                  <a:pt x="20228" y="4199"/>
                  <a:pt x="20187" y="4430"/>
                </a:cubicBezTo>
                <a:cubicBezTo>
                  <a:pt x="20146" y="4665"/>
                  <a:pt x="20063" y="4801"/>
                  <a:pt x="19938" y="4839"/>
                </a:cubicBezTo>
                <a:cubicBezTo>
                  <a:pt x="19888" y="4862"/>
                  <a:pt x="19815" y="4876"/>
                  <a:pt x="19719" y="4884"/>
                </a:cubicBezTo>
                <a:cubicBezTo>
                  <a:pt x="19664" y="4891"/>
                  <a:pt x="19677" y="4896"/>
                  <a:pt x="19638" y="4896"/>
                </a:cubicBezTo>
                <a:lnTo>
                  <a:pt x="19638" y="6855"/>
                </a:lnTo>
                <a:lnTo>
                  <a:pt x="20233" y="6855"/>
                </a:lnTo>
                <a:lnTo>
                  <a:pt x="20233" y="9573"/>
                </a:lnTo>
                <a:lnTo>
                  <a:pt x="20233" y="9573"/>
                </a:lnTo>
                <a:lnTo>
                  <a:pt x="20233" y="17585"/>
                </a:lnTo>
                <a:cubicBezTo>
                  <a:pt x="20233" y="19936"/>
                  <a:pt x="20471" y="21278"/>
                  <a:pt x="20886" y="21278"/>
                </a:cubicBezTo>
                <a:lnTo>
                  <a:pt x="21600" y="21278"/>
                </a:lnTo>
                <a:lnTo>
                  <a:pt x="21600" y="19061"/>
                </a:lnTo>
                <a:lnTo>
                  <a:pt x="21099" y="19044"/>
                </a:lnTo>
                <a:cubicBezTo>
                  <a:pt x="20903" y="19044"/>
                  <a:pt x="20832" y="18642"/>
                  <a:pt x="20832" y="17531"/>
                </a:cubicBezTo>
                <a:lnTo>
                  <a:pt x="20832" y="6855"/>
                </a:lnTo>
                <a:lnTo>
                  <a:pt x="21600" y="6855"/>
                </a:lnTo>
                <a:lnTo>
                  <a:pt x="21600" y="4463"/>
                </a:lnTo>
                <a:lnTo>
                  <a:pt x="20832" y="4463"/>
                </a:lnTo>
                <a:lnTo>
                  <a:pt x="20832" y="0"/>
                </a:lnTo>
                <a:lnTo>
                  <a:pt x="20302" y="0"/>
                </a:lnTo>
                <a:close/>
                <a:moveTo>
                  <a:pt x="1492" y="4127"/>
                </a:moveTo>
                <a:cubicBezTo>
                  <a:pt x="668" y="4127"/>
                  <a:pt x="0" y="7722"/>
                  <a:pt x="0" y="12864"/>
                </a:cubicBezTo>
                <a:cubicBezTo>
                  <a:pt x="0" y="18005"/>
                  <a:pt x="668" y="21600"/>
                  <a:pt x="1492" y="21600"/>
                </a:cubicBezTo>
                <a:cubicBezTo>
                  <a:pt x="2326" y="21600"/>
                  <a:pt x="2981" y="18005"/>
                  <a:pt x="2981" y="12864"/>
                </a:cubicBezTo>
                <a:cubicBezTo>
                  <a:pt x="2981" y="7722"/>
                  <a:pt x="2320" y="4127"/>
                  <a:pt x="1492" y="4127"/>
                </a:cubicBezTo>
                <a:close/>
                <a:moveTo>
                  <a:pt x="5029" y="4127"/>
                </a:moveTo>
                <a:cubicBezTo>
                  <a:pt x="4441" y="4127"/>
                  <a:pt x="4082" y="6042"/>
                  <a:pt x="3914" y="9671"/>
                </a:cubicBezTo>
                <a:lnTo>
                  <a:pt x="3914" y="4463"/>
                </a:lnTo>
                <a:lnTo>
                  <a:pt x="3354" y="4463"/>
                </a:lnTo>
                <a:lnTo>
                  <a:pt x="3354" y="21278"/>
                </a:lnTo>
                <a:lnTo>
                  <a:pt x="3969" y="21278"/>
                </a:lnTo>
                <a:lnTo>
                  <a:pt x="3969" y="11637"/>
                </a:lnTo>
                <a:cubicBezTo>
                  <a:pt x="3969" y="9722"/>
                  <a:pt x="4194" y="7017"/>
                  <a:pt x="4740" y="7017"/>
                </a:cubicBezTo>
                <a:cubicBezTo>
                  <a:pt x="5151" y="7017"/>
                  <a:pt x="5359" y="8780"/>
                  <a:pt x="5359" y="11015"/>
                </a:cubicBezTo>
                <a:lnTo>
                  <a:pt x="5359" y="21278"/>
                </a:lnTo>
                <a:lnTo>
                  <a:pt x="5974" y="21278"/>
                </a:lnTo>
                <a:lnTo>
                  <a:pt x="5974" y="9739"/>
                </a:lnTo>
                <a:cubicBezTo>
                  <a:pt x="5974" y="5993"/>
                  <a:pt x="5559" y="4127"/>
                  <a:pt x="5029" y="4127"/>
                </a:cubicBezTo>
                <a:close/>
                <a:moveTo>
                  <a:pt x="7817" y="4127"/>
                </a:moveTo>
                <a:cubicBezTo>
                  <a:pt x="6966" y="4127"/>
                  <a:pt x="6364" y="7654"/>
                  <a:pt x="6364" y="12998"/>
                </a:cubicBezTo>
                <a:cubicBezTo>
                  <a:pt x="6364" y="17854"/>
                  <a:pt x="6868" y="21600"/>
                  <a:pt x="7835" y="21600"/>
                </a:cubicBezTo>
                <a:cubicBezTo>
                  <a:pt x="8752" y="21600"/>
                  <a:pt x="9182" y="18234"/>
                  <a:pt x="9208" y="15227"/>
                </a:cubicBezTo>
                <a:lnTo>
                  <a:pt x="8580" y="15227"/>
                </a:lnTo>
                <a:cubicBezTo>
                  <a:pt x="8535" y="17646"/>
                  <a:pt x="8360" y="19131"/>
                  <a:pt x="7841" y="19131"/>
                </a:cubicBezTo>
                <a:cubicBezTo>
                  <a:pt x="7322" y="19131"/>
                  <a:pt x="7049" y="16846"/>
                  <a:pt x="7049" y="13066"/>
                </a:cubicBezTo>
                <a:lnTo>
                  <a:pt x="7049" y="12763"/>
                </a:lnTo>
                <a:lnTo>
                  <a:pt x="9226" y="12763"/>
                </a:lnTo>
                <a:cubicBezTo>
                  <a:pt x="9208" y="7453"/>
                  <a:pt x="8731" y="4127"/>
                  <a:pt x="7817" y="4127"/>
                </a:cubicBezTo>
                <a:close/>
                <a:moveTo>
                  <a:pt x="18199" y="4137"/>
                </a:moveTo>
                <a:cubicBezTo>
                  <a:pt x="17553" y="4137"/>
                  <a:pt x="17102" y="5916"/>
                  <a:pt x="17102" y="9039"/>
                </a:cubicBezTo>
                <a:cubicBezTo>
                  <a:pt x="17102" y="15321"/>
                  <a:pt x="18863" y="12568"/>
                  <a:pt x="18863" y="16660"/>
                </a:cubicBezTo>
                <a:cubicBezTo>
                  <a:pt x="18863" y="18039"/>
                  <a:pt x="18632" y="18913"/>
                  <a:pt x="18282" y="18913"/>
                </a:cubicBezTo>
                <a:cubicBezTo>
                  <a:pt x="17888" y="18913"/>
                  <a:pt x="17655" y="17948"/>
                  <a:pt x="17613" y="16470"/>
                </a:cubicBezTo>
                <a:lnTo>
                  <a:pt x="17003" y="16470"/>
                </a:lnTo>
                <a:cubicBezTo>
                  <a:pt x="17039" y="19560"/>
                  <a:pt x="17537" y="21600"/>
                  <a:pt x="18282" y="21600"/>
                </a:cubicBezTo>
                <a:cubicBezTo>
                  <a:pt x="18946" y="21600"/>
                  <a:pt x="19444" y="19818"/>
                  <a:pt x="19444" y="16493"/>
                </a:cubicBezTo>
                <a:cubicBezTo>
                  <a:pt x="19444" y="10213"/>
                  <a:pt x="17683" y="12936"/>
                  <a:pt x="17683" y="8870"/>
                </a:cubicBezTo>
                <a:cubicBezTo>
                  <a:pt x="17683" y="7631"/>
                  <a:pt x="17891" y="6822"/>
                  <a:pt x="18199" y="6822"/>
                </a:cubicBezTo>
                <a:cubicBezTo>
                  <a:pt x="18561" y="6822"/>
                  <a:pt x="18760" y="7727"/>
                  <a:pt x="18784" y="9171"/>
                </a:cubicBezTo>
                <a:lnTo>
                  <a:pt x="19390" y="9171"/>
                </a:lnTo>
                <a:cubicBezTo>
                  <a:pt x="19378" y="6184"/>
                  <a:pt x="18934" y="4137"/>
                  <a:pt x="18199" y="4137"/>
                </a:cubicBezTo>
                <a:close/>
                <a:moveTo>
                  <a:pt x="11815" y="4461"/>
                </a:moveTo>
                <a:lnTo>
                  <a:pt x="11815" y="21276"/>
                </a:lnTo>
                <a:lnTo>
                  <a:pt x="12426" y="21276"/>
                </a:lnTo>
                <a:lnTo>
                  <a:pt x="12426" y="13672"/>
                </a:lnTo>
                <a:cubicBezTo>
                  <a:pt x="12426" y="13086"/>
                  <a:pt x="12433" y="12500"/>
                  <a:pt x="12451" y="11922"/>
                </a:cubicBezTo>
                <a:cubicBezTo>
                  <a:pt x="12541" y="8873"/>
                  <a:pt x="12819" y="7815"/>
                  <a:pt x="13253" y="7815"/>
                </a:cubicBezTo>
                <a:cubicBezTo>
                  <a:pt x="13325" y="7815"/>
                  <a:pt x="13405" y="7850"/>
                  <a:pt x="13611" y="7916"/>
                </a:cubicBezTo>
                <a:lnTo>
                  <a:pt x="13611" y="7519"/>
                </a:lnTo>
                <a:lnTo>
                  <a:pt x="13611" y="4463"/>
                </a:lnTo>
                <a:lnTo>
                  <a:pt x="13188" y="4463"/>
                </a:lnTo>
                <a:cubicBezTo>
                  <a:pt x="12921" y="4463"/>
                  <a:pt x="12698" y="5361"/>
                  <a:pt x="12580" y="6714"/>
                </a:cubicBezTo>
                <a:lnTo>
                  <a:pt x="12580" y="6716"/>
                </a:lnTo>
                <a:cubicBezTo>
                  <a:pt x="12488" y="7619"/>
                  <a:pt x="12377" y="9663"/>
                  <a:pt x="12373" y="9737"/>
                </a:cubicBezTo>
                <a:lnTo>
                  <a:pt x="12373" y="4461"/>
                </a:lnTo>
                <a:lnTo>
                  <a:pt x="11815" y="4461"/>
                </a:lnTo>
                <a:close/>
                <a:moveTo>
                  <a:pt x="14008" y="4463"/>
                </a:moveTo>
                <a:lnTo>
                  <a:pt x="14008" y="15988"/>
                </a:lnTo>
                <a:cubicBezTo>
                  <a:pt x="14008" y="19735"/>
                  <a:pt x="14411" y="21600"/>
                  <a:pt x="14927" y="21600"/>
                </a:cubicBezTo>
                <a:cubicBezTo>
                  <a:pt x="15500" y="21600"/>
                  <a:pt x="15850" y="19685"/>
                  <a:pt x="15986" y="16056"/>
                </a:cubicBezTo>
                <a:lnTo>
                  <a:pt x="15986" y="21278"/>
                </a:lnTo>
                <a:lnTo>
                  <a:pt x="16571" y="21278"/>
                </a:lnTo>
                <a:lnTo>
                  <a:pt x="16571" y="4463"/>
                </a:lnTo>
                <a:lnTo>
                  <a:pt x="15960" y="4463"/>
                </a:lnTo>
                <a:lnTo>
                  <a:pt x="15960" y="14090"/>
                </a:lnTo>
                <a:cubicBezTo>
                  <a:pt x="15960" y="16005"/>
                  <a:pt x="15740" y="18711"/>
                  <a:pt x="15209" y="18711"/>
                </a:cubicBezTo>
                <a:cubicBezTo>
                  <a:pt x="14809" y="18711"/>
                  <a:pt x="14619" y="16947"/>
                  <a:pt x="14619" y="14712"/>
                </a:cubicBezTo>
                <a:lnTo>
                  <a:pt x="14619" y="4463"/>
                </a:lnTo>
                <a:lnTo>
                  <a:pt x="14008" y="4463"/>
                </a:lnTo>
                <a:close/>
                <a:moveTo>
                  <a:pt x="1498" y="6411"/>
                </a:moveTo>
                <a:cubicBezTo>
                  <a:pt x="1993" y="6411"/>
                  <a:pt x="2299" y="8596"/>
                  <a:pt x="2299" y="12864"/>
                </a:cubicBezTo>
                <a:cubicBezTo>
                  <a:pt x="2299" y="16846"/>
                  <a:pt x="1993" y="19281"/>
                  <a:pt x="1498" y="19281"/>
                </a:cubicBezTo>
                <a:cubicBezTo>
                  <a:pt x="1006" y="19281"/>
                  <a:pt x="682" y="16846"/>
                  <a:pt x="682" y="12864"/>
                </a:cubicBezTo>
                <a:cubicBezTo>
                  <a:pt x="682" y="8596"/>
                  <a:pt x="1006" y="6411"/>
                  <a:pt x="1498" y="6411"/>
                </a:cubicBezTo>
                <a:close/>
                <a:moveTo>
                  <a:pt x="7823" y="6596"/>
                </a:moveTo>
                <a:cubicBezTo>
                  <a:pt x="8313" y="6596"/>
                  <a:pt x="8530" y="8704"/>
                  <a:pt x="8549" y="10926"/>
                </a:cubicBezTo>
                <a:lnTo>
                  <a:pt x="7078" y="10926"/>
                </a:lnTo>
                <a:cubicBezTo>
                  <a:pt x="7154" y="8079"/>
                  <a:pt x="7412" y="6596"/>
                  <a:pt x="7823" y="6596"/>
                </a:cubicBezTo>
                <a:close/>
              </a:path>
            </a:pathLst>
          </a:custGeom>
          <a:solidFill>
            <a:srgbClr val="55A05E"/>
          </a:solidFill>
          <a:ln w="12700">
            <a:miter lim="400000"/>
          </a:ln>
        </p:spPr>
        <p:txBody>
          <a:bodyPr lIns="0" tIns="0" rIns="0" bIns="0" anchor="ctr"/>
          <a:lstStyle/>
          <a:p>
            <a:pPr algn="l" defTabSz="228509">
              <a:defRPr sz="1200"/>
            </a:pPr>
            <a:endParaRPr sz="600">
              <a:latin typeface="Univers Light" panose="020B0403020202020204" pitchFamily="34" charset="0"/>
            </a:endParaRPr>
          </a:p>
        </p:txBody>
      </p:sp>
      <p:sp>
        <p:nvSpPr>
          <p:cNvPr id="23" name="Title Placeholder 22">
            <a:extLst>
              <a:ext uri="{FF2B5EF4-FFF2-40B4-BE49-F238E27FC236}">
                <a16:creationId xmlns:a16="http://schemas.microsoft.com/office/drawing/2014/main" id="{B7A93C7C-1D69-C361-FB97-48547BEB8CB2}"/>
              </a:ext>
            </a:extLst>
          </p:cNvPr>
          <p:cNvSpPr>
            <a:spLocks noGrp="1"/>
          </p:cNvSpPr>
          <p:nvPr>
            <p:ph type="title"/>
          </p:nvPr>
        </p:nvSpPr>
        <p:spPr>
          <a:xfrm>
            <a:off x="304800" y="576072"/>
            <a:ext cx="11544300" cy="638176"/>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31E1775B-3730-886F-FCC5-82C9BC9F5B11}"/>
              </a:ext>
            </a:extLst>
          </p:cNvPr>
          <p:cNvSpPr>
            <a:spLocks noGrp="1"/>
          </p:cNvSpPr>
          <p:nvPr>
            <p:ph type="body" idx="1"/>
          </p:nvPr>
        </p:nvSpPr>
        <p:spPr>
          <a:xfrm>
            <a:off x="304800" y="2057400"/>
            <a:ext cx="11544300" cy="436591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 2022 OneTrust, LLC. All Rights Reserved.">
            <a:extLst>
              <a:ext uri="{FF2B5EF4-FFF2-40B4-BE49-F238E27FC236}">
                <a16:creationId xmlns:a16="http://schemas.microsoft.com/office/drawing/2014/main" id="{47598685-EDD1-748B-6D7F-54FD4F081B70}"/>
              </a:ext>
            </a:extLst>
          </p:cNvPr>
          <p:cNvSpPr txBox="1"/>
          <p:nvPr userDrawn="1"/>
        </p:nvSpPr>
        <p:spPr>
          <a:xfrm>
            <a:off x="323141" y="6589118"/>
            <a:ext cx="3169804" cy="2205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390" tIns="25390" rIns="25390" bIns="25390" anchor="ctr">
            <a:spAutoFit/>
          </a:bodyPr>
          <a:lstStyle>
            <a:defPPr>
              <a:defRPr lang="en-US"/>
            </a:defPPr>
            <a:lvl1pPr marR="0" lvl="0" indent="0" defTabSz="457200" fontAlgn="auto">
              <a:lnSpc>
                <a:spcPct val="100000"/>
              </a:lnSpc>
              <a:spcBef>
                <a:spcPts val="0"/>
              </a:spcBef>
              <a:spcAft>
                <a:spcPts val="0"/>
              </a:spcAft>
              <a:buClrTx/>
              <a:buSzTx/>
              <a:buFontTx/>
              <a:buNone/>
              <a:tabLst/>
              <a:defRPr kumimoji="0" sz="1100" b="0" i="0" u="none" strike="noStrike" kern="0" cap="none" spc="0" normalizeH="0" baseline="0">
                <a:ln>
                  <a:noFill/>
                </a:ln>
                <a:solidFill>
                  <a:srgbClr val="7F7F7F"/>
                </a:solidFill>
                <a:effectLst/>
                <a:uLnTx/>
                <a:uFillTx/>
                <a:latin typeface="Univers Light"/>
                <a:ea typeface="Univers Light"/>
                <a:cs typeface="Univers Light"/>
              </a:defRPr>
            </a:lvl1pPr>
          </a:lstStyle>
          <a:p>
            <a:pPr lvl="0"/>
            <a:r>
              <a:rPr noProof="0">
                <a:sym typeface="Univers Light"/>
              </a:rPr>
              <a:t>© 202</a:t>
            </a:r>
            <a:r>
              <a:rPr lang="en-US" noProof="0">
                <a:sym typeface="Univers Light"/>
              </a:rPr>
              <a:t>4</a:t>
            </a:r>
            <a:r>
              <a:rPr noProof="0">
                <a:sym typeface="Univers Light"/>
              </a:rPr>
              <a:t> OneTrust LLC</a:t>
            </a:r>
          </a:p>
        </p:txBody>
      </p:sp>
      <p:sp>
        <p:nvSpPr>
          <p:cNvPr id="4" name="TextBox 3">
            <a:extLst>
              <a:ext uri="{FF2B5EF4-FFF2-40B4-BE49-F238E27FC236}">
                <a16:creationId xmlns:a16="http://schemas.microsoft.com/office/drawing/2014/main" id="{B122CBA5-96DE-0425-EFE7-F599AE8FCD54}"/>
              </a:ext>
            </a:extLst>
          </p:cNvPr>
          <p:cNvSpPr txBox="1"/>
          <p:nvPr userDrawn="1"/>
        </p:nvSpPr>
        <p:spPr>
          <a:xfrm>
            <a:off x="11482434" y="6573084"/>
            <a:ext cx="509097" cy="246221"/>
          </a:xfrm>
          <a:prstGeom prst="rect">
            <a:avLst/>
          </a:prstGeom>
          <a:noFill/>
        </p:spPr>
        <p:txBody>
          <a:bodyPr wrap="square"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BB37B-1DAA-4640-8D79-39B1F1745DE7}" type="slidenum">
              <a:rPr lang="en-US" sz="1300" smtClean="0">
                <a:solidFill>
                  <a:schemeClr val="bg2">
                    <a:lumMod val="50000"/>
                  </a:schemeClr>
                </a:solidFill>
                <a:latin typeface="+mn-lt"/>
                <a:ea typeface="Open Sans Light" panose="020B0306030504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a:t>
            </a:fld>
            <a:endParaRPr lang="en-US" sz="1300">
              <a:solidFill>
                <a:schemeClr val="bg2">
                  <a:lumMod val="50000"/>
                </a:schemeClr>
              </a:solidFill>
              <a:latin typeface="+mn-lt"/>
              <a:ea typeface="Open Sans Light" panose="020B0306030504020204" pitchFamily="34" charset="0"/>
              <a:cs typeface="Arial" panose="020B0604020202020204" pitchFamily="34" charset="0"/>
            </a:endParaRPr>
          </a:p>
        </p:txBody>
      </p:sp>
    </p:spTree>
    <p:extLst>
      <p:ext uri="{BB962C8B-B14F-4D97-AF65-F5344CB8AC3E}">
        <p14:creationId xmlns:p14="http://schemas.microsoft.com/office/powerpoint/2010/main" val="3408760807"/>
      </p:ext>
    </p:extLst>
  </p:cSld>
  <p:clrMap bg1="lt1" tx1="dk1" bg2="lt2" tx2="dk2" accent1="accent1" accent2="accent2" accent3="accent3" accent4="accent4" accent5="accent5" accent6="accent6" hlink="hlink" folHlink="folHlink"/>
  <p:sldLayoutIdLst>
    <p:sldLayoutId id="2147484843" r:id="rId1"/>
    <p:sldLayoutId id="2147484844" r:id="rId2"/>
    <p:sldLayoutId id="2147484845" r:id="rId3"/>
    <p:sldLayoutId id="2147484846" r:id="rId4"/>
    <p:sldLayoutId id="2147484847" r:id="rId5"/>
    <p:sldLayoutId id="2147484848" r:id="rId6"/>
    <p:sldLayoutId id="2147484849" r:id="rId7"/>
    <p:sldLayoutId id="2147484850" r:id="rId8"/>
    <p:sldLayoutId id="2147484851" r:id="rId9"/>
    <p:sldLayoutId id="2147484852" r:id="rId10"/>
    <p:sldLayoutId id="2147484853" r:id="rId11"/>
    <p:sldLayoutId id="2147484854" r:id="rId12"/>
    <p:sldLayoutId id="2147484855" r:id="rId13"/>
    <p:sldLayoutId id="2147484856" r:id="rId14"/>
    <p:sldLayoutId id="2147484857" r:id="rId15"/>
  </p:sldLayoutIdLst>
  <p:hf hdr="0" ftr="0" dt="0"/>
  <p:txStyles>
    <p:titleStyle>
      <a:lvl1pPr algn="l" defTabSz="914400" rtl="0" eaLnBrk="1" latinLnBrk="0" hangingPunct="1">
        <a:lnSpc>
          <a:spcPct val="90000"/>
        </a:lnSpc>
        <a:spcBef>
          <a:spcPct val="0"/>
        </a:spcBef>
        <a:buNone/>
        <a:defRPr sz="3200" b="0" i="0" kern="1200">
          <a:solidFill>
            <a:srgbClr val="1E2D25"/>
          </a:solidFill>
          <a:latin typeface="Univers Light" panose="020B0403020202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101614"/>
        </a:buClr>
        <a:buSzPct val="80000"/>
        <a:buFont typeface="Wingdings" pitchFamily="2" charset="2"/>
        <a:buChar char="§"/>
        <a:defRPr lang="en-US" sz="2299" b="0" i="0" kern="1200" smtClean="0">
          <a:solidFill>
            <a:srgbClr val="101614"/>
          </a:solidFill>
          <a:latin typeface="Univers Light" panose="020B0503020202020204" pitchFamily="34" charset="0"/>
          <a:ea typeface="+mn-ea"/>
          <a:cs typeface="+mn-cs"/>
        </a:defRPr>
      </a:lvl1pPr>
      <a:lvl2pPr marL="520700" indent="-169863" algn="l" defTabSz="914400" rtl="0" eaLnBrk="1" latinLnBrk="0" hangingPunct="1">
        <a:lnSpc>
          <a:spcPct val="90000"/>
        </a:lnSpc>
        <a:spcBef>
          <a:spcPts val="500"/>
        </a:spcBef>
        <a:buClr>
          <a:srgbClr val="101614"/>
        </a:buClr>
        <a:buSzPct val="80000"/>
        <a:buFont typeface="System Font Regular"/>
        <a:buChar char="-"/>
        <a:tabLst/>
        <a:defRPr lang="en-US" sz="2000" b="0" i="0" kern="1200" smtClean="0">
          <a:solidFill>
            <a:srgbClr val="101614"/>
          </a:solidFill>
          <a:latin typeface="Univers Light" panose="020B0503020202020204" pitchFamily="34" charset="0"/>
          <a:ea typeface="+mn-ea"/>
          <a:cs typeface="+mn-cs"/>
        </a:defRPr>
      </a:lvl2pPr>
      <a:lvl3pPr marL="860425" indent="-169863" algn="l" defTabSz="914400" rtl="0" eaLnBrk="1" latinLnBrk="0" hangingPunct="1">
        <a:lnSpc>
          <a:spcPct val="90000"/>
        </a:lnSpc>
        <a:spcBef>
          <a:spcPts val="500"/>
        </a:spcBef>
        <a:buClr>
          <a:srgbClr val="101614"/>
        </a:buClr>
        <a:buSzPct val="80000"/>
        <a:buFont typeface="Wingdings" pitchFamily="2" charset="2"/>
        <a:buChar char="§"/>
        <a:tabLst/>
        <a:defRPr lang="en-US" sz="1800" b="0" i="0" kern="1200" smtClean="0">
          <a:solidFill>
            <a:srgbClr val="101614"/>
          </a:solidFill>
          <a:latin typeface="Univers Light" panose="020B0503020202020204" pitchFamily="34" charset="0"/>
          <a:ea typeface="+mn-ea"/>
          <a:cs typeface="+mn-cs"/>
        </a:defRPr>
      </a:lvl3pPr>
      <a:lvl4pPr marL="1201738" indent="-171450" algn="l" defTabSz="914400" rtl="0" eaLnBrk="1" latinLnBrk="0" hangingPunct="1">
        <a:lnSpc>
          <a:spcPct val="90000"/>
        </a:lnSpc>
        <a:spcBef>
          <a:spcPts val="500"/>
        </a:spcBef>
        <a:buClr>
          <a:srgbClr val="101614"/>
        </a:buClr>
        <a:buSzPct val="80000"/>
        <a:buFont typeface="System Font Regular"/>
        <a:buChar char="-"/>
        <a:tabLst/>
        <a:defRPr lang="en-US" sz="1600" b="0" i="0" kern="1200" smtClean="0">
          <a:solidFill>
            <a:srgbClr val="101614"/>
          </a:solidFill>
          <a:latin typeface="Univers Light" panose="020B0503020202020204" pitchFamily="34" charset="0"/>
          <a:ea typeface="+mn-ea"/>
          <a:cs typeface="+mn-cs"/>
        </a:defRPr>
      </a:lvl4pPr>
      <a:lvl5pPr marL="1552575" indent="-169863" algn="l" defTabSz="914400" rtl="0" eaLnBrk="1" latinLnBrk="0" hangingPunct="1">
        <a:lnSpc>
          <a:spcPct val="90000"/>
        </a:lnSpc>
        <a:spcBef>
          <a:spcPts val="500"/>
        </a:spcBef>
        <a:buClr>
          <a:srgbClr val="101614"/>
        </a:buClr>
        <a:buSzPct val="80000"/>
        <a:buFont typeface="Wingdings" pitchFamily="2" charset="2"/>
        <a:buChar char="§"/>
        <a:tabLst/>
        <a:defRPr lang="en-US" sz="1400" b="0" i="0" kern="1200">
          <a:solidFill>
            <a:srgbClr val="101614"/>
          </a:solidFill>
          <a:latin typeface="Univers Ligh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2">
          <p15:clr>
            <a:srgbClr val="F26B43"/>
          </p15:clr>
        </p15:guide>
        <p15:guide id="9" pos="7464">
          <p15:clr>
            <a:srgbClr val="F26B43"/>
          </p15:clr>
        </p15:guide>
        <p15:guide id="14" orient="horz" pos="4128">
          <p15:clr>
            <a:srgbClr val="F26B43"/>
          </p15:clr>
        </p15:guide>
        <p15:guide id="15" orient="horz" pos="360">
          <p15:clr>
            <a:srgbClr val="F26B43"/>
          </p15:clr>
        </p15:guide>
        <p15:guide id="17" orient="horz" pos="1296">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2D4C7B09-AF91-0BD7-9814-63D3F5FAA646}"/>
              </a:ext>
            </a:extLst>
          </p:cNvPr>
          <p:cNvGraphicFramePr>
            <a:graphicFrameLocks noChangeAspect="1"/>
          </p:cNvGraphicFramePr>
          <p:nvPr userDrawn="1">
            <p:custDataLst>
              <p:tags r:id="rId17"/>
            </p:custDataLst>
            <p:extLst>
              <p:ext uri="{D42A27DB-BD31-4B8C-83A1-F6EECF244321}">
                <p14:modId xmlns:p14="http://schemas.microsoft.com/office/powerpoint/2010/main" val="228364460"/>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18" imgW="7772400" imgH="10058400" progId="TCLayout.ActiveDocument.1">
                  <p:embed/>
                </p:oleObj>
              </mc:Choice>
              <mc:Fallback>
                <p:oleObj name="think-cell Slide" r:id="rId18" imgW="7772400" imgH="10058400" progId="TCLayout.ActiveDocument.1">
                  <p:embed/>
                  <p:pic>
                    <p:nvPicPr>
                      <p:cNvPr id="6" name="think-cell data - do not delete" hidden="1">
                        <a:extLst>
                          <a:ext uri="{FF2B5EF4-FFF2-40B4-BE49-F238E27FC236}">
                            <a16:creationId xmlns:a16="http://schemas.microsoft.com/office/drawing/2014/main" id="{2D4C7B09-AF91-0BD7-9814-63D3F5FAA646}"/>
                          </a:ext>
                        </a:extLst>
                      </p:cNvPr>
                      <p:cNvPicPr/>
                      <p:nvPr/>
                    </p:nvPicPr>
                    <p:blipFill>
                      <a:blip r:embed="rId19"/>
                      <a:stretch>
                        <a:fillRect/>
                      </a:stretch>
                    </p:blipFill>
                    <p:spPr>
                      <a:xfrm>
                        <a:off x="1588" y="1588"/>
                        <a:ext cx="1227" cy="1588"/>
                      </a:xfrm>
                      <a:prstGeom prst="rect">
                        <a:avLst/>
                      </a:prstGeom>
                    </p:spPr>
                  </p:pic>
                </p:oleObj>
              </mc:Fallback>
            </mc:AlternateContent>
          </a:graphicData>
        </a:graphic>
      </p:graphicFrame>
      <p:sp>
        <p:nvSpPr>
          <p:cNvPr id="17" name="Shape">
            <a:extLst>
              <a:ext uri="{FF2B5EF4-FFF2-40B4-BE49-F238E27FC236}">
                <a16:creationId xmlns:a16="http://schemas.microsoft.com/office/drawing/2014/main" id="{6AB9E8F0-68B3-2DA8-514B-57D4C8862743}"/>
              </a:ext>
            </a:extLst>
          </p:cNvPr>
          <p:cNvSpPr/>
          <p:nvPr userDrawn="1"/>
        </p:nvSpPr>
        <p:spPr>
          <a:xfrm>
            <a:off x="-794" y="6540783"/>
            <a:ext cx="12198096" cy="31721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65"/>
                </a:lnTo>
                <a:lnTo>
                  <a:pt x="1959" y="21565"/>
                </a:lnTo>
                <a:lnTo>
                  <a:pt x="3203" y="21565"/>
                </a:lnTo>
                <a:lnTo>
                  <a:pt x="4449" y="21565"/>
                </a:lnTo>
                <a:lnTo>
                  <a:pt x="5690" y="21565"/>
                </a:lnTo>
                <a:lnTo>
                  <a:pt x="5690" y="21600"/>
                </a:lnTo>
                <a:lnTo>
                  <a:pt x="6937" y="21600"/>
                </a:lnTo>
                <a:lnTo>
                  <a:pt x="6942" y="21600"/>
                </a:lnTo>
                <a:lnTo>
                  <a:pt x="8188" y="21600"/>
                </a:lnTo>
                <a:lnTo>
                  <a:pt x="9434" y="21600"/>
                </a:lnTo>
                <a:lnTo>
                  <a:pt x="9439" y="21600"/>
                </a:lnTo>
                <a:lnTo>
                  <a:pt x="10681" y="21600"/>
                </a:lnTo>
                <a:lnTo>
                  <a:pt x="10691" y="21600"/>
                </a:lnTo>
                <a:lnTo>
                  <a:pt x="11927" y="21600"/>
                </a:lnTo>
                <a:lnTo>
                  <a:pt x="11942" y="21600"/>
                </a:lnTo>
                <a:lnTo>
                  <a:pt x="13173" y="21600"/>
                </a:lnTo>
                <a:lnTo>
                  <a:pt x="13193" y="21600"/>
                </a:lnTo>
                <a:lnTo>
                  <a:pt x="15343" y="21600"/>
                </a:lnTo>
                <a:lnTo>
                  <a:pt x="16594" y="21600"/>
                </a:lnTo>
                <a:lnTo>
                  <a:pt x="17846" y="21600"/>
                </a:lnTo>
                <a:lnTo>
                  <a:pt x="19097" y="21600"/>
                </a:lnTo>
                <a:lnTo>
                  <a:pt x="20349" y="21600"/>
                </a:lnTo>
                <a:lnTo>
                  <a:pt x="21600" y="21600"/>
                </a:lnTo>
                <a:lnTo>
                  <a:pt x="21600" y="0"/>
                </a:lnTo>
                <a:lnTo>
                  <a:pt x="20349" y="0"/>
                </a:lnTo>
                <a:lnTo>
                  <a:pt x="19097" y="0"/>
                </a:lnTo>
                <a:lnTo>
                  <a:pt x="17846" y="0"/>
                </a:lnTo>
                <a:lnTo>
                  <a:pt x="16594" y="0"/>
                </a:lnTo>
                <a:lnTo>
                  <a:pt x="15343" y="0"/>
                </a:lnTo>
                <a:lnTo>
                  <a:pt x="13193" y="0"/>
                </a:lnTo>
                <a:lnTo>
                  <a:pt x="11942" y="0"/>
                </a:lnTo>
                <a:lnTo>
                  <a:pt x="10691" y="0"/>
                </a:lnTo>
                <a:lnTo>
                  <a:pt x="9439" y="0"/>
                </a:lnTo>
                <a:lnTo>
                  <a:pt x="8188" y="0"/>
                </a:lnTo>
                <a:lnTo>
                  <a:pt x="6942" y="0"/>
                </a:lnTo>
                <a:lnTo>
                  <a:pt x="5695" y="0"/>
                </a:lnTo>
                <a:lnTo>
                  <a:pt x="5690" y="0"/>
                </a:lnTo>
                <a:lnTo>
                  <a:pt x="4449" y="0"/>
                </a:lnTo>
                <a:lnTo>
                  <a:pt x="3203" y="0"/>
                </a:lnTo>
                <a:lnTo>
                  <a:pt x="1959" y="0"/>
                </a:lnTo>
                <a:lnTo>
                  <a:pt x="0" y="0"/>
                </a:lnTo>
                <a:close/>
              </a:path>
            </a:pathLst>
          </a:custGeom>
          <a:solidFill>
            <a:srgbClr val="000000">
              <a:alpha val="9339"/>
            </a:srgbClr>
          </a:solidFill>
          <a:ln w="12700">
            <a:miter lim="400000"/>
          </a:ln>
        </p:spPr>
        <p:txBody>
          <a:bodyPr lIns="0" tIns="0" rIns="0" bIns="0" anchor="ctr"/>
          <a:lstStyle/>
          <a:p>
            <a:pPr defTabSz="228475"/>
            <a:endParaRPr sz="600">
              <a:solidFill>
                <a:prstClr val="black"/>
              </a:solidFill>
              <a:latin typeface="Univers Light" panose="020B0403020202020204" pitchFamily="34" charset="0"/>
            </a:endParaRPr>
          </a:p>
        </p:txBody>
      </p:sp>
      <p:sp>
        <p:nvSpPr>
          <p:cNvPr id="18" name="Line">
            <a:extLst>
              <a:ext uri="{FF2B5EF4-FFF2-40B4-BE49-F238E27FC236}">
                <a16:creationId xmlns:a16="http://schemas.microsoft.com/office/drawing/2014/main" id="{BB85C95D-E555-2384-539D-9847851B77D6}"/>
              </a:ext>
            </a:extLst>
          </p:cNvPr>
          <p:cNvSpPr/>
          <p:nvPr userDrawn="1"/>
        </p:nvSpPr>
        <p:spPr>
          <a:xfrm flipV="1">
            <a:off x="11446329" y="6638556"/>
            <a:ext cx="0" cy="121675"/>
          </a:xfrm>
          <a:prstGeom prst="line">
            <a:avLst/>
          </a:prstGeom>
          <a:ln w="25400">
            <a:solidFill>
              <a:srgbClr val="7F7F7F">
                <a:alpha val="30643"/>
              </a:srgbClr>
            </a:solidFill>
            <a:miter lim="400000"/>
          </a:ln>
        </p:spPr>
        <p:txBody>
          <a:bodyPr lIns="25390" tIns="25390" rIns="25390" bIns="25390" anchor="ctr"/>
          <a:lstStyle/>
          <a:p>
            <a:pPr defTabSz="228475">
              <a:defRPr sz="4000">
                <a:solidFill>
                  <a:srgbClr val="FFFFFF"/>
                </a:solidFill>
                <a:effectLst>
                  <a:outerShdw blurRad="38100" dist="12700" dir="5400000" rotWithShape="0">
                    <a:srgbClr val="000000">
                      <a:alpha val="50000"/>
                    </a:srgbClr>
                  </a:outerShdw>
                </a:effectLst>
              </a:defRPr>
            </a:pPr>
            <a:endParaRPr sz="1999">
              <a:solidFill>
                <a:srgbClr val="FFFFFF"/>
              </a:solidFill>
              <a:effectLst>
                <a:outerShdw blurRad="38100" dist="12700" dir="5400000" rotWithShape="0">
                  <a:srgbClr val="000000">
                    <a:alpha val="50000"/>
                  </a:srgbClr>
                </a:outerShdw>
              </a:effectLst>
              <a:latin typeface="Univers Light" panose="020B0403020202020204" pitchFamily="34" charset="0"/>
            </a:endParaRPr>
          </a:p>
        </p:txBody>
      </p:sp>
      <p:sp>
        <p:nvSpPr>
          <p:cNvPr id="21" name="Shape">
            <a:extLst>
              <a:ext uri="{FF2B5EF4-FFF2-40B4-BE49-F238E27FC236}">
                <a16:creationId xmlns:a16="http://schemas.microsoft.com/office/drawing/2014/main" id="{BE1C1E5E-B1FB-7186-ED37-DFB31D08E453}"/>
              </a:ext>
            </a:extLst>
          </p:cNvPr>
          <p:cNvSpPr/>
          <p:nvPr userDrawn="1"/>
        </p:nvSpPr>
        <p:spPr>
          <a:xfrm>
            <a:off x="10407192" y="6618423"/>
            <a:ext cx="880747" cy="155544"/>
          </a:xfrm>
          <a:custGeom>
            <a:avLst/>
            <a:gdLst/>
            <a:ahLst/>
            <a:cxnLst>
              <a:cxn ang="0">
                <a:pos x="wd2" y="hd2"/>
              </a:cxn>
              <a:cxn ang="5400000">
                <a:pos x="wd2" y="hd2"/>
              </a:cxn>
              <a:cxn ang="10800000">
                <a:pos x="wd2" y="hd2"/>
              </a:cxn>
              <a:cxn ang="16200000">
                <a:pos x="wd2" y="hd2"/>
              </a:cxn>
            </a:cxnLst>
            <a:rect l="0" t="0" r="r" b="b"/>
            <a:pathLst>
              <a:path w="21600" h="21600" extrusionOk="0">
                <a:moveTo>
                  <a:pt x="10009" y="0"/>
                </a:moveTo>
                <a:cubicBezTo>
                  <a:pt x="10009" y="99"/>
                  <a:pt x="10007" y="892"/>
                  <a:pt x="10001" y="1487"/>
                </a:cubicBezTo>
                <a:cubicBezTo>
                  <a:pt x="9996" y="2086"/>
                  <a:pt x="9988" y="2589"/>
                  <a:pt x="9977" y="2990"/>
                </a:cubicBezTo>
                <a:cubicBezTo>
                  <a:pt x="9963" y="3718"/>
                  <a:pt x="9935" y="4199"/>
                  <a:pt x="9894" y="4430"/>
                </a:cubicBezTo>
                <a:cubicBezTo>
                  <a:pt x="9852" y="4665"/>
                  <a:pt x="9770" y="4801"/>
                  <a:pt x="9645" y="4839"/>
                </a:cubicBezTo>
                <a:cubicBezTo>
                  <a:pt x="9595" y="4862"/>
                  <a:pt x="9522" y="4876"/>
                  <a:pt x="9426" y="4884"/>
                </a:cubicBezTo>
                <a:cubicBezTo>
                  <a:pt x="9371" y="4891"/>
                  <a:pt x="9384" y="4896"/>
                  <a:pt x="9344" y="4896"/>
                </a:cubicBezTo>
                <a:lnTo>
                  <a:pt x="9344" y="6855"/>
                </a:lnTo>
                <a:lnTo>
                  <a:pt x="9940" y="6855"/>
                </a:lnTo>
                <a:lnTo>
                  <a:pt x="9940" y="9573"/>
                </a:lnTo>
                <a:lnTo>
                  <a:pt x="9940" y="9573"/>
                </a:lnTo>
                <a:lnTo>
                  <a:pt x="9940" y="17585"/>
                </a:lnTo>
                <a:cubicBezTo>
                  <a:pt x="9940" y="19936"/>
                  <a:pt x="10178" y="21278"/>
                  <a:pt x="10593" y="21278"/>
                </a:cubicBezTo>
                <a:lnTo>
                  <a:pt x="11307" y="21278"/>
                </a:lnTo>
                <a:lnTo>
                  <a:pt x="11307" y="19061"/>
                </a:lnTo>
                <a:lnTo>
                  <a:pt x="10806" y="19044"/>
                </a:lnTo>
                <a:cubicBezTo>
                  <a:pt x="10610" y="19044"/>
                  <a:pt x="10539" y="18642"/>
                  <a:pt x="10539" y="17531"/>
                </a:cubicBezTo>
                <a:lnTo>
                  <a:pt x="10539" y="6855"/>
                </a:lnTo>
                <a:lnTo>
                  <a:pt x="11307" y="6855"/>
                </a:lnTo>
                <a:lnTo>
                  <a:pt x="11307" y="4463"/>
                </a:lnTo>
                <a:lnTo>
                  <a:pt x="10539" y="4463"/>
                </a:lnTo>
                <a:lnTo>
                  <a:pt x="10539" y="0"/>
                </a:lnTo>
                <a:lnTo>
                  <a:pt x="10009" y="0"/>
                </a:lnTo>
                <a:close/>
                <a:moveTo>
                  <a:pt x="20302" y="0"/>
                </a:moveTo>
                <a:cubicBezTo>
                  <a:pt x="20302" y="99"/>
                  <a:pt x="20299" y="892"/>
                  <a:pt x="20294" y="1487"/>
                </a:cubicBezTo>
                <a:cubicBezTo>
                  <a:pt x="20289" y="2086"/>
                  <a:pt x="20281" y="2589"/>
                  <a:pt x="20270" y="2990"/>
                </a:cubicBezTo>
                <a:cubicBezTo>
                  <a:pt x="20255" y="3718"/>
                  <a:pt x="20228" y="4199"/>
                  <a:pt x="20187" y="4430"/>
                </a:cubicBezTo>
                <a:cubicBezTo>
                  <a:pt x="20146" y="4665"/>
                  <a:pt x="20063" y="4801"/>
                  <a:pt x="19938" y="4839"/>
                </a:cubicBezTo>
                <a:cubicBezTo>
                  <a:pt x="19888" y="4862"/>
                  <a:pt x="19815" y="4876"/>
                  <a:pt x="19719" y="4884"/>
                </a:cubicBezTo>
                <a:cubicBezTo>
                  <a:pt x="19664" y="4891"/>
                  <a:pt x="19677" y="4896"/>
                  <a:pt x="19638" y="4896"/>
                </a:cubicBezTo>
                <a:lnTo>
                  <a:pt x="19638" y="6855"/>
                </a:lnTo>
                <a:lnTo>
                  <a:pt x="20233" y="6855"/>
                </a:lnTo>
                <a:lnTo>
                  <a:pt x="20233" y="9573"/>
                </a:lnTo>
                <a:lnTo>
                  <a:pt x="20233" y="9573"/>
                </a:lnTo>
                <a:lnTo>
                  <a:pt x="20233" y="17585"/>
                </a:lnTo>
                <a:cubicBezTo>
                  <a:pt x="20233" y="19936"/>
                  <a:pt x="20471" y="21278"/>
                  <a:pt x="20886" y="21278"/>
                </a:cubicBezTo>
                <a:lnTo>
                  <a:pt x="21600" y="21278"/>
                </a:lnTo>
                <a:lnTo>
                  <a:pt x="21600" y="19061"/>
                </a:lnTo>
                <a:lnTo>
                  <a:pt x="21099" y="19044"/>
                </a:lnTo>
                <a:cubicBezTo>
                  <a:pt x="20903" y="19044"/>
                  <a:pt x="20832" y="18642"/>
                  <a:pt x="20832" y="17531"/>
                </a:cubicBezTo>
                <a:lnTo>
                  <a:pt x="20832" y="6855"/>
                </a:lnTo>
                <a:lnTo>
                  <a:pt x="21600" y="6855"/>
                </a:lnTo>
                <a:lnTo>
                  <a:pt x="21600" y="4463"/>
                </a:lnTo>
                <a:lnTo>
                  <a:pt x="20832" y="4463"/>
                </a:lnTo>
                <a:lnTo>
                  <a:pt x="20832" y="0"/>
                </a:lnTo>
                <a:lnTo>
                  <a:pt x="20302" y="0"/>
                </a:lnTo>
                <a:close/>
                <a:moveTo>
                  <a:pt x="1492" y="4127"/>
                </a:moveTo>
                <a:cubicBezTo>
                  <a:pt x="668" y="4127"/>
                  <a:pt x="0" y="7722"/>
                  <a:pt x="0" y="12864"/>
                </a:cubicBezTo>
                <a:cubicBezTo>
                  <a:pt x="0" y="18005"/>
                  <a:pt x="668" y="21600"/>
                  <a:pt x="1492" y="21600"/>
                </a:cubicBezTo>
                <a:cubicBezTo>
                  <a:pt x="2326" y="21600"/>
                  <a:pt x="2981" y="18005"/>
                  <a:pt x="2981" y="12864"/>
                </a:cubicBezTo>
                <a:cubicBezTo>
                  <a:pt x="2981" y="7722"/>
                  <a:pt x="2320" y="4127"/>
                  <a:pt x="1492" y="4127"/>
                </a:cubicBezTo>
                <a:close/>
                <a:moveTo>
                  <a:pt x="5029" y="4127"/>
                </a:moveTo>
                <a:cubicBezTo>
                  <a:pt x="4441" y="4127"/>
                  <a:pt x="4082" y="6042"/>
                  <a:pt x="3914" y="9671"/>
                </a:cubicBezTo>
                <a:lnTo>
                  <a:pt x="3914" y="4463"/>
                </a:lnTo>
                <a:lnTo>
                  <a:pt x="3354" y="4463"/>
                </a:lnTo>
                <a:lnTo>
                  <a:pt x="3354" y="21278"/>
                </a:lnTo>
                <a:lnTo>
                  <a:pt x="3969" y="21278"/>
                </a:lnTo>
                <a:lnTo>
                  <a:pt x="3969" y="11637"/>
                </a:lnTo>
                <a:cubicBezTo>
                  <a:pt x="3969" y="9722"/>
                  <a:pt x="4194" y="7017"/>
                  <a:pt x="4740" y="7017"/>
                </a:cubicBezTo>
                <a:cubicBezTo>
                  <a:pt x="5151" y="7017"/>
                  <a:pt x="5359" y="8780"/>
                  <a:pt x="5359" y="11015"/>
                </a:cubicBezTo>
                <a:lnTo>
                  <a:pt x="5359" y="21278"/>
                </a:lnTo>
                <a:lnTo>
                  <a:pt x="5974" y="21278"/>
                </a:lnTo>
                <a:lnTo>
                  <a:pt x="5974" y="9739"/>
                </a:lnTo>
                <a:cubicBezTo>
                  <a:pt x="5974" y="5993"/>
                  <a:pt x="5559" y="4127"/>
                  <a:pt x="5029" y="4127"/>
                </a:cubicBezTo>
                <a:close/>
                <a:moveTo>
                  <a:pt x="7817" y="4127"/>
                </a:moveTo>
                <a:cubicBezTo>
                  <a:pt x="6966" y="4127"/>
                  <a:pt x="6364" y="7654"/>
                  <a:pt x="6364" y="12998"/>
                </a:cubicBezTo>
                <a:cubicBezTo>
                  <a:pt x="6364" y="17854"/>
                  <a:pt x="6868" y="21600"/>
                  <a:pt x="7835" y="21600"/>
                </a:cubicBezTo>
                <a:cubicBezTo>
                  <a:pt x="8752" y="21600"/>
                  <a:pt x="9182" y="18234"/>
                  <a:pt x="9208" y="15227"/>
                </a:cubicBezTo>
                <a:lnTo>
                  <a:pt x="8580" y="15227"/>
                </a:lnTo>
                <a:cubicBezTo>
                  <a:pt x="8535" y="17646"/>
                  <a:pt x="8360" y="19131"/>
                  <a:pt x="7841" y="19131"/>
                </a:cubicBezTo>
                <a:cubicBezTo>
                  <a:pt x="7322" y="19131"/>
                  <a:pt x="7049" y="16846"/>
                  <a:pt x="7049" y="13066"/>
                </a:cubicBezTo>
                <a:lnTo>
                  <a:pt x="7049" y="12763"/>
                </a:lnTo>
                <a:lnTo>
                  <a:pt x="9226" y="12763"/>
                </a:lnTo>
                <a:cubicBezTo>
                  <a:pt x="9208" y="7453"/>
                  <a:pt x="8731" y="4127"/>
                  <a:pt x="7817" y="4127"/>
                </a:cubicBezTo>
                <a:close/>
                <a:moveTo>
                  <a:pt x="18199" y="4137"/>
                </a:moveTo>
                <a:cubicBezTo>
                  <a:pt x="17553" y="4137"/>
                  <a:pt x="17102" y="5916"/>
                  <a:pt x="17102" y="9039"/>
                </a:cubicBezTo>
                <a:cubicBezTo>
                  <a:pt x="17102" y="15321"/>
                  <a:pt x="18863" y="12568"/>
                  <a:pt x="18863" y="16660"/>
                </a:cubicBezTo>
                <a:cubicBezTo>
                  <a:pt x="18863" y="18039"/>
                  <a:pt x="18632" y="18913"/>
                  <a:pt x="18282" y="18913"/>
                </a:cubicBezTo>
                <a:cubicBezTo>
                  <a:pt x="17888" y="18913"/>
                  <a:pt x="17655" y="17948"/>
                  <a:pt x="17613" y="16470"/>
                </a:cubicBezTo>
                <a:lnTo>
                  <a:pt x="17003" y="16470"/>
                </a:lnTo>
                <a:cubicBezTo>
                  <a:pt x="17039" y="19560"/>
                  <a:pt x="17537" y="21600"/>
                  <a:pt x="18282" y="21600"/>
                </a:cubicBezTo>
                <a:cubicBezTo>
                  <a:pt x="18946" y="21600"/>
                  <a:pt x="19444" y="19818"/>
                  <a:pt x="19444" y="16493"/>
                </a:cubicBezTo>
                <a:cubicBezTo>
                  <a:pt x="19444" y="10213"/>
                  <a:pt x="17683" y="12936"/>
                  <a:pt x="17683" y="8870"/>
                </a:cubicBezTo>
                <a:cubicBezTo>
                  <a:pt x="17683" y="7631"/>
                  <a:pt x="17891" y="6822"/>
                  <a:pt x="18199" y="6822"/>
                </a:cubicBezTo>
                <a:cubicBezTo>
                  <a:pt x="18561" y="6822"/>
                  <a:pt x="18760" y="7727"/>
                  <a:pt x="18784" y="9171"/>
                </a:cubicBezTo>
                <a:lnTo>
                  <a:pt x="19390" y="9171"/>
                </a:lnTo>
                <a:cubicBezTo>
                  <a:pt x="19378" y="6184"/>
                  <a:pt x="18934" y="4137"/>
                  <a:pt x="18199" y="4137"/>
                </a:cubicBezTo>
                <a:close/>
                <a:moveTo>
                  <a:pt x="11815" y="4461"/>
                </a:moveTo>
                <a:lnTo>
                  <a:pt x="11815" y="21276"/>
                </a:lnTo>
                <a:lnTo>
                  <a:pt x="12426" y="21276"/>
                </a:lnTo>
                <a:lnTo>
                  <a:pt x="12426" y="13672"/>
                </a:lnTo>
                <a:cubicBezTo>
                  <a:pt x="12426" y="13086"/>
                  <a:pt x="12433" y="12500"/>
                  <a:pt x="12451" y="11922"/>
                </a:cubicBezTo>
                <a:cubicBezTo>
                  <a:pt x="12541" y="8873"/>
                  <a:pt x="12819" y="7815"/>
                  <a:pt x="13253" y="7815"/>
                </a:cubicBezTo>
                <a:cubicBezTo>
                  <a:pt x="13325" y="7815"/>
                  <a:pt x="13405" y="7850"/>
                  <a:pt x="13611" y="7916"/>
                </a:cubicBezTo>
                <a:lnTo>
                  <a:pt x="13611" y="7519"/>
                </a:lnTo>
                <a:lnTo>
                  <a:pt x="13611" y="4463"/>
                </a:lnTo>
                <a:lnTo>
                  <a:pt x="13188" y="4463"/>
                </a:lnTo>
                <a:cubicBezTo>
                  <a:pt x="12921" y="4463"/>
                  <a:pt x="12698" y="5361"/>
                  <a:pt x="12580" y="6714"/>
                </a:cubicBezTo>
                <a:lnTo>
                  <a:pt x="12580" y="6716"/>
                </a:lnTo>
                <a:cubicBezTo>
                  <a:pt x="12488" y="7619"/>
                  <a:pt x="12377" y="9663"/>
                  <a:pt x="12373" y="9737"/>
                </a:cubicBezTo>
                <a:lnTo>
                  <a:pt x="12373" y="4461"/>
                </a:lnTo>
                <a:lnTo>
                  <a:pt x="11815" y="4461"/>
                </a:lnTo>
                <a:close/>
                <a:moveTo>
                  <a:pt x="14008" y="4463"/>
                </a:moveTo>
                <a:lnTo>
                  <a:pt x="14008" y="15988"/>
                </a:lnTo>
                <a:cubicBezTo>
                  <a:pt x="14008" y="19735"/>
                  <a:pt x="14411" y="21600"/>
                  <a:pt x="14927" y="21600"/>
                </a:cubicBezTo>
                <a:cubicBezTo>
                  <a:pt x="15500" y="21600"/>
                  <a:pt x="15850" y="19685"/>
                  <a:pt x="15986" y="16056"/>
                </a:cubicBezTo>
                <a:lnTo>
                  <a:pt x="15986" y="21278"/>
                </a:lnTo>
                <a:lnTo>
                  <a:pt x="16571" y="21278"/>
                </a:lnTo>
                <a:lnTo>
                  <a:pt x="16571" y="4463"/>
                </a:lnTo>
                <a:lnTo>
                  <a:pt x="15960" y="4463"/>
                </a:lnTo>
                <a:lnTo>
                  <a:pt x="15960" y="14090"/>
                </a:lnTo>
                <a:cubicBezTo>
                  <a:pt x="15960" y="16005"/>
                  <a:pt x="15740" y="18711"/>
                  <a:pt x="15209" y="18711"/>
                </a:cubicBezTo>
                <a:cubicBezTo>
                  <a:pt x="14809" y="18711"/>
                  <a:pt x="14619" y="16947"/>
                  <a:pt x="14619" y="14712"/>
                </a:cubicBezTo>
                <a:lnTo>
                  <a:pt x="14619" y="4463"/>
                </a:lnTo>
                <a:lnTo>
                  <a:pt x="14008" y="4463"/>
                </a:lnTo>
                <a:close/>
                <a:moveTo>
                  <a:pt x="1498" y="6411"/>
                </a:moveTo>
                <a:cubicBezTo>
                  <a:pt x="1993" y="6411"/>
                  <a:pt x="2299" y="8596"/>
                  <a:pt x="2299" y="12864"/>
                </a:cubicBezTo>
                <a:cubicBezTo>
                  <a:pt x="2299" y="16846"/>
                  <a:pt x="1993" y="19281"/>
                  <a:pt x="1498" y="19281"/>
                </a:cubicBezTo>
                <a:cubicBezTo>
                  <a:pt x="1006" y="19281"/>
                  <a:pt x="682" y="16846"/>
                  <a:pt x="682" y="12864"/>
                </a:cubicBezTo>
                <a:cubicBezTo>
                  <a:pt x="682" y="8596"/>
                  <a:pt x="1006" y="6411"/>
                  <a:pt x="1498" y="6411"/>
                </a:cubicBezTo>
                <a:close/>
                <a:moveTo>
                  <a:pt x="7823" y="6596"/>
                </a:moveTo>
                <a:cubicBezTo>
                  <a:pt x="8313" y="6596"/>
                  <a:pt x="8530" y="8704"/>
                  <a:pt x="8549" y="10926"/>
                </a:cubicBezTo>
                <a:lnTo>
                  <a:pt x="7078" y="10926"/>
                </a:lnTo>
                <a:cubicBezTo>
                  <a:pt x="7154" y="8079"/>
                  <a:pt x="7412" y="6596"/>
                  <a:pt x="7823" y="6596"/>
                </a:cubicBezTo>
                <a:close/>
              </a:path>
            </a:pathLst>
          </a:custGeom>
          <a:solidFill>
            <a:srgbClr val="55A05E"/>
          </a:solidFill>
          <a:ln w="12700">
            <a:miter lim="400000"/>
          </a:ln>
        </p:spPr>
        <p:txBody>
          <a:bodyPr lIns="0" tIns="0" rIns="0" bIns="0" anchor="ctr"/>
          <a:lstStyle/>
          <a:p>
            <a:pPr algn="l" defTabSz="228509">
              <a:defRPr sz="1200"/>
            </a:pPr>
            <a:endParaRPr sz="600">
              <a:latin typeface="Univers Light" panose="020B0403020202020204" pitchFamily="34" charset="0"/>
            </a:endParaRPr>
          </a:p>
        </p:txBody>
      </p:sp>
      <p:sp>
        <p:nvSpPr>
          <p:cNvPr id="23" name="Title Placeholder 22">
            <a:extLst>
              <a:ext uri="{FF2B5EF4-FFF2-40B4-BE49-F238E27FC236}">
                <a16:creationId xmlns:a16="http://schemas.microsoft.com/office/drawing/2014/main" id="{B7A93C7C-1D69-C361-FB97-48547BEB8CB2}"/>
              </a:ext>
            </a:extLst>
          </p:cNvPr>
          <p:cNvSpPr>
            <a:spLocks noGrp="1"/>
          </p:cNvSpPr>
          <p:nvPr>
            <p:ph type="title"/>
          </p:nvPr>
        </p:nvSpPr>
        <p:spPr>
          <a:xfrm>
            <a:off x="304800" y="576072"/>
            <a:ext cx="11544300" cy="638176"/>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31E1775B-3730-886F-FCC5-82C9BC9F5B11}"/>
              </a:ext>
            </a:extLst>
          </p:cNvPr>
          <p:cNvSpPr>
            <a:spLocks noGrp="1"/>
          </p:cNvSpPr>
          <p:nvPr>
            <p:ph type="body" idx="1"/>
          </p:nvPr>
        </p:nvSpPr>
        <p:spPr>
          <a:xfrm>
            <a:off x="304800" y="2057400"/>
            <a:ext cx="11544300" cy="436591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 2022 OneTrust, LLC. All Rights Reserved.">
            <a:extLst>
              <a:ext uri="{FF2B5EF4-FFF2-40B4-BE49-F238E27FC236}">
                <a16:creationId xmlns:a16="http://schemas.microsoft.com/office/drawing/2014/main" id="{47598685-EDD1-748B-6D7F-54FD4F081B70}"/>
              </a:ext>
            </a:extLst>
          </p:cNvPr>
          <p:cNvSpPr txBox="1"/>
          <p:nvPr userDrawn="1"/>
        </p:nvSpPr>
        <p:spPr>
          <a:xfrm>
            <a:off x="323141" y="6589118"/>
            <a:ext cx="3169804" cy="22055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25390" tIns="25390" rIns="25390" bIns="25390" anchor="ctr">
            <a:spAutoFit/>
          </a:bodyPr>
          <a:lstStyle>
            <a:defPPr>
              <a:defRPr lang="en-US"/>
            </a:defPPr>
            <a:lvl1pPr marR="0" lvl="0" indent="0" defTabSz="457200" fontAlgn="auto">
              <a:lnSpc>
                <a:spcPct val="100000"/>
              </a:lnSpc>
              <a:spcBef>
                <a:spcPts val="0"/>
              </a:spcBef>
              <a:spcAft>
                <a:spcPts val="0"/>
              </a:spcAft>
              <a:buClrTx/>
              <a:buSzTx/>
              <a:buFontTx/>
              <a:buNone/>
              <a:tabLst/>
              <a:defRPr kumimoji="0" sz="1100" b="0" i="0" u="none" strike="noStrike" kern="0" cap="none" spc="0" normalizeH="0" baseline="0">
                <a:ln>
                  <a:noFill/>
                </a:ln>
                <a:solidFill>
                  <a:srgbClr val="7F7F7F"/>
                </a:solidFill>
                <a:effectLst/>
                <a:uLnTx/>
                <a:uFillTx/>
                <a:latin typeface="Univers Light"/>
                <a:ea typeface="Univers Light"/>
                <a:cs typeface="Univers Light"/>
              </a:defRPr>
            </a:lvl1pPr>
          </a:lstStyle>
          <a:p>
            <a:pPr lvl="0"/>
            <a:r>
              <a:rPr noProof="0">
                <a:sym typeface="Univers Light"/>
              </a:rPr>
              <a:t>© </a:t>
            </a:r>
            <a:fld id="{F281EE8C-47C8-6D45-AF36-5EDB5C4738BB}" type="datetimeyyyy">
              <a:rPr lang="en-US" noProof="0" smtClean="0">
                <a:sym typeface="Univers Light"/>
              </a:rPr>
              <a:t>2024</a:t>
            </a:fld>
            <a:r>
              <a:rPr noProof="0">
                <a:sym typeface="Univers Light"/>
              </a:rPr>
              <a:t> OneTrust, LLC</a:t>
            </a:r>
          </a:p>
        </p:txBody>
      </p:sp>
      <p:sp>
        <p:nvSpPr>
          <p:cNvPr id="4" name="TextBox 3">
            <a:extLst>
              <a:ext uri="{FF2B5EF4-FFF2-40B4-BE49-F238E27FC236}">
                <a16:creationId xmlns:a16="http://schemas.microsoft.com/office/drawing/2014/main" id="{B122CBA5-96DE-0425-EFE7-F599AE8FCD54}"/>
              </a:ext>
            </a:extLst>
          </p:cNvPr>
          <p:cNvSpPr txBox="1"/>
          <p:nvPr userDrawn="1"/>
        </p:nvSpPr>
        <p:spPr>
          <a:xfrm>
            <a:off x="11482434" y="6573084"/>
            <a:ext cx="509097" cy="246221"/>
          </a:xfrm>
          <a:prstGeom prst="rect">
            <a:avLst/>
          </a:prstGeom>
          <a:noFill/>
        </p:spPr>
        <p:txBody>
          <a:bodyPr wrap="square"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BB37B-1DAA-4640-8D79-39B1F1745DE7}" type="slidenum">
              <a:rPr lang="en-US" sz="1300" smtClean="0">
                <a:solidFill>
                  <a:schemeClr val="bg2">
                    <a:lumMod val="50000"/>
                  </a:schemeClr>
                </a:solidFill>
                <a:latin typeface="+mn-lt"/>
                <a:ea typeface="Open Sans Light" panose="020B0306030504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a:t>
            </a:fld>
            <a:endParaRPr lang="en-US" sz="1300">
              <a:solidFill>
                <a:schemeClr val="bg2">
                  <a:lumMod val="50000"/>
                </a:schemeClr>
              </a:solidFill>
              <a:latin typeface="+mn-lt"/>
              <a:ea typeface="Open Sans Light" panose="020B0306030504020204" pitchFamily="34" charset="0"/>
              <a:cs typeface="Arial" panose="020B0604020202020204" pitchFamily="34" charset="0"/>
            </a:endParaRPr>
          </a:p>
        </p:txBody>
      </p:sp>
    </p:spTree>
    <p:extLst>
      <p:ext uri="{BB962C8B-B14F-4D97-AF65-F5344CB8AC3E}">
        <p14:creationId xmlns:p14="http://schemas.microsoft.com/office/powerpoint/2010/main" val="1485419344"/>
      </p:ext>
    </p:extLst>
  </p:cSld>
  <p:clrMap bg1="lt1" tx1="dk1" bg2="lt2" tx2="dk2" accent1="accent1" accent2="accent2" accent3="accent3" accent4="accent4" accent5="accent5" accent6="accent6" hlink="hlink" folHlink="folHlink"/>
  <p:sldLayoutIdLst>
    <p:sldLayoutId id="2147484252" r:id="rId1"/>
    <p:sldLayoutId id="2147484253" r:id="rId2"/>
    <p:sldLayoutId id="2147484254" r:id="rId3"/>
    <p:sldLayoutId id="2147484255" r:id="rId4"/>
    <p:sldLayoutId id="2147484256" r:id="rId5"/>
    <p:sldLayoutId id="2147484257" r:id="rId6"/>
    <p:sldLayoutId id="2147484258" r:id="rId7"/>
    <p:sldLayoutId id="2147484259" r:id="rId8"/>
    <p:sldLayoutId id="2147484260" r:id="rId9"/>
    <p:sldLayoutId id="2147484261" r:id="rId10"/>
    <p:sldLayoutId id="2147484262" r:id="rId11"/>
    <p:sldLayoutId id="2147484263" r:id="rId12"/>
    <p:sldLayoutId id="2147484264" r:id="rId13"/>
    <p:sldLayoutId id="2147484265" r:id="rId14"/>
    <p:sldLayoutId id="2147484266" r:id="rId15"/>
  </p:sldLayoutIdLst>
  <p:hf hdr="0" ftr="0" dt="0"/>
  <p:txStyles>
    <p:titleStyle>
      <a:lvl1pPr algn="l" defTabSz="914400" rtl="0" eaLnBrk="1" latinLnBrk="0" hangingPunct="1">
        <a:lnSpc>
          <a:spcPct val="90000"/>
        </a:lnSpc>
        <a:spcBef>
          <a:spcPct val="0"/>
        </a:spcBef>
        <a:buNone/>
        <a:defRPr sz="3200" b="0" i="0" kern="1200">
          <a:solidFill>
            <a:srgbClr val="1E2D25"/>
          </a:solidFill>
          <a:latin typeface="Univers Light" panose="020B0403020202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101614"/>
        </a:buClr>
        <a:buSzPct val="80000"/>
        <a:buFont typeface="Wingdings" pitchFamily="2" charset="2"/>
        <a:buChar char="§"/>
        <a:defRPr lang="en-US" sz="2299" b="0" i="0" kern="1200" smtClean="0">
          <a:solidFill>
            <a:srgbClr val="101614"/>
          </a:solidFill>
          <a:latin typeface="Univers Light" panose="020B0503020202020204" pitchFamily="34" charset="0"/>
          <a:ea typeface="+mn-ea"/>
          <a:cs typeface="+mn-cs"/>
        </a:defRPr>
      </a:lvl1pPr>
      <a:lvl2pPr marL="520700" indent="-169863" algn="l" defTabSz="914400" rtl="0" eaLnBrk="1" latinLnBrk="0" hangingPunct="1">
        <a:lnSpc>
          <a:spcPct val="90000"/>
        </a:lnSpc>
        <a:spcBef>
          <a:spcPts val="500"/>
        </a:spcBef>
        <a:buClr>
          <a:srgbClr val="101614"/>
        </a:buClr>
        <a:buSzPct val="80000"/>
        <a:buFont typeface="System Font Regular"/>
        <a:buChar char="-"/>
        <a:tabLst/>
        <a:defRPr lang="en-US" sz="2000" b="0" i="0" kern="1200" smtClean="0">
          <a:solidFill>
            <a:srgbClr val="101614"/>
          </a:solidFill>
          <a:latin typeface="Univers Light" panose="020B0503020202020204" pitchFamily="34" charset="0"/>
          <a:ea typeface="+mn-ea"/>
          <a:cs typeface="+mn-cs"/>
        </a:defRPr>
      </a:lvl2pPr>
      <a:lvl3pPr marL="860425" indent="-169863" algn="l" defTabSz="914400" rtl="0" eaLnBrk="1" latinLnBrk="0" hangingPunct="1">
        <a:lnSpc>
          <a:spcPct val="90000"/>
        </a:lnSpc>
        <a:spcBef>
          <a:spcPts val="500"/>
        </a:spcBef>
        <a:buClr>
          <a:srgbClr val="101614"/>
        </a:buClr>
        <a:buSzPct val="80000"/>
        <a:buFont typeface="Wingdings" pitchFamily="2" charset="2"/>
        <a:buChar char="§"/>
        <a:tabLst/>
        <a:defRPr lang="en-US" sz="1800" b="0" i="0" kern="1200" smtClean="0">
          <a:solidFill>
            <a:srgbClr val="101614"/>
          </a:solidFill>
          <a:latin typeface="Univers Light" panose="020B0503020202020204" pitchFamily="34" charset="0"/>
          <a:ea typeface="+mn-ea"/>
          <a:cs typeface="+mn-cs"/>
        </a:defRPr>
      </a:lvl3pPr>
      <a:lvl4pPr marL="1201738" indent="-171450" algn="l" defTabSz="914400" rtl="0" eaLnBrk="1" latinLnBrk="0" hangingPunct="1">
        <a:lnSpc>
          <a:spcPct val="90000"/>
        </a:lnSpc>
        <a:spcBef>
          <a:spcPts val="500"/>
        </a:spcBef>
        <a:buClr>
          <a:srgbClr val="101614"/>
        </a:buClr>
        <a:buSzPct val="80000"/>
        <a:buFont typeface="System Font Regular"/>
        <a:buChar char="-"/>
        <a:tabLst/>
        <a:defRPr lang="en-US" sz="1600" b="0" i="0" kern="1200" smtClean="0">
          <a:solidFill>
            <a:srgbClr val="101614"/>
          </a:solidFill>
          <a:latin typeface="Univers Light" panose="020B0503020202020204" pitchFamily="34" charset="0"/>
          <a:ea typeface="+mn-ea"/>
          <a:cs typeface="+mn-cs"/>
        </a:defRPr>
      </a:lvl4pPr>
      <a:lvl5pPr marL="1552575" indent="-169863" algn="l" defTabSz="914400" rtl="0" eaLnBrk="1" latinLnBrk="0" hangingPunct="1">
        <a:lnSpc>
          <a:spcPct val="90000"/>
        </a:lnSpc>
        <a:spcBef>
          <a:spcPts val="500"/>
        </a:spcBef>
        <a:buClr>
          <a:srgbClr val="101614"/>
        </a:buClr>
        <a:buSzPct val="80000"/>
        <a:buFont typeface="Wingdings" pitchFamily="2" charset="2"/>
        <a:buChar char="§"/>
        <a:tabLst/>
        <a:defRPr lang="en-US" sz="1400" b="0" i="0" kern="1200">
          <a:solidFill>
            <a:srgbClr val="101614"/>
          </a:solidFill>
          <a:latin typeface="Univers Ligh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2">
          <p15:clr>
            <a:srgbClr val="F26B43"/>
          </p15:clr>
        </p15:guide>
        <p15:guide id="9" pos="7464">
          <p15:clr>
            <a:srgbClr val="F26B43"/>
          </p15:clr>
        </p15:guide>
        <p15:guide id="14" orient="horz" pos="4128">
          <p15:clr>
            <a:srgbClr val="F26B43"/>
          </p15:clr>
        </p15:guide>
        <p15:guide id="15" orient="horz" pos="360">
          <p15:clr>
            <a:srgbClr val="F26B43"/>
          </p15:clr>
        </p15:guide>
        <p15:guide id="17" orient="horz" pos="1296">
          <p15:clr>
            <a:srgbClr val="F26B43"/>
          </p15:clr>
        </p15:guide>
      </p15:sldGuideLst>
    </p:ext>
  </p:extLst>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9C1CF551-4BAE-3C8B-5CDE-E59D0F33B819}"/>
              </a:ext>
            </a:extLst>
          </p:cNvPr>
          <p:cNvGraphicFramePr>
            <a:graphicFrameLocks noChangeAspect="1"/>
          </p:cNvGraphicFramePr>
          <p:nvPr userDrawn="1">
            <p:custDataLst>
              <p:tags r:id="rId15"/>
            </p:custDataLst>
            <p:extLst>
              <p:ext uri="{D42A27DB-BD31-4B8C-83A1-F6EECF244321}">
                <p14:modId xmlns:p14="http://schemas.microsoft.com/office/powerpoint/2010/main" val="909710475"/>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16" imgW="7772400" imgH="10058400" progId="TCLayout.ActiveDocument.1">
                  <p:embed/>
                </p:oleObj>
              </mc:Choice>
              <mc:Fallback>
                <p:oleObj name="think-cell Slide" r:id="rId16" imgW="7772400" imgH="10058400" progId="TCLayout.ActiveDocument.1">
                  <p:embed/>
                  <p:pic>
                    <p:nvPicPr>
                      <p:cNvPr id="5" name="think-cell data - do not delete" hidden="1">
                        <a:extLst>
                          <a:ext uri="{FF2B5EF4-FFF2-40B4-BE49-F238E27FC236}">
                            <a16:creationId xmlns:a16="http://schemas.microsoft.com/office/drawing/2014/main" id="{9C1CF551-4BAE-3C8B-5CDE-E59D0F33B819}"/>
                          </a:ext>
                        </a:extLst>
                      </p:cNvPr>
                      <p:cNvPicPr/>
                      <p:nvPr/>
                    </p:nvPicPr>
                    <p:blipFill>
                      <a:blip r:embed="rId17"/>
                      <a:stretch>
                        <a:fillRect/>
                      </a:stretch>
                    </p:blipFill>
                    <p:spPr>
                      <a:xfrm>
                        <a:off x="1588" y="1588"/>
                        <a:ext cx="1227" cy="1588"/>
                      </a:xfrm>
                      <a:prstGeom prst="rect">
                        <a:avLst/>
                      </a:prstGeom>
                    </p:spPr>
                  </p:pic>
                </p:oleObj>
              </mc:Fallback>
            </mc:AlternateContent>
          </a:graphicData>
        </a:graphic>
      </p:graphicFrame>
      <p:sp>
        <p:nvSpPr>
          <p:cNvPr id="17" name="Shape">
            <a:extLst>
              <a:ext uri="{FF2B5EF4-FFF2-40B4-BE49-F238E27FC236}">
                <a16:creationId xmlns:a16="http://schemas.microsoft.com/office/drawing/2014/main" id="{6AB9E8F0-68B3-2DA8-514B-57D4C8862743}"/>
              </a:ext>
            </a:extLst>
          </p:cNvPr>
          <p:cNvSpPr/>
          <p:nvPr userDrawn="1"/>
        </p:nvSpPr>
        <p:spPr>
          <a:xfrm>
            <a:off x="-794" y="6540783"/>
            <a:ext cx="12198096" cy="31721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65"/>
                </a:lnTo>
                <a:lnTo>
                  <a:pt x="1959" y="21565"/>
                </a:lnTo>
                <a:lnTo>
                  <a:pt x="3203" y="21565"/>
                </a:lnTo>
                <a:lnTo>
                  <a:pt x="4449" y="21565"/>
                </a:lnTo>
                <a:lnTo>
                  <a:pt x="5690" y="21565"/>
                </a:lnTo>
                <a:lnTo>
                  <a:pt x="5690" y="21600"/>
                </a:lnTo>
                <a:lnTo>
                  <a:pt x="6937" y="21600"/>
                </a:lnTo>
                <a:lnTo>
                  <a:pt x="6942" y="21600"/>
                </a:lnTo>
                <a:lnTo>
                  <a:pt x="8188" y="21600"/>
                </a:lnTo>
                <a:lnTo>
                  <a:pt x="9434" y="21600"/>
                </a:lnTo>
                <a:lnTo>
                  <a:pt x="9439" y="21600"/>
                </a:lnTo>
                <a:lnTo>
                  <a:pt x="10681" y="21600"/>
                </a:lnTo>
                <a:lnTo>
                  <a:pt x="10691" y="21600"/>
                </a:lnTo>
                <a:lnTo>
                  <a:pt x="11927" y="21600"/>
                </a:lnTo>
                <a:lnTo>
                  <a:pt x="11942" y="21600"/>
                </a:lnTo>
                <a:lnTo>
                  <a:pt x="13173" y="21600"/>
                </a:lnTo>
                <a:lnTo>
                  <a:pt x="13193" y="21600"/>
                </a:lnTo>
                <a:lnTo>
                  <a:pt x="15343" y="21600"/>
                </a:lnTo>
                <a:lnTo>
                  <a:pt x="16594" y="21600"/>
                </a:lnTo>
                <a:lnTo>
                  <a:pt x="17846" y="21600"/>
                </a:lnTo>
                <a:lnTo>
                  <a:pt x="19097" y="21600"/>
                </a:lnTo>
                <a:lnTo>
                  <a:pt x="20349" y="21600"/>
                </a:lnTo>
                <a:lnTo>
                  <a:pt x="21600" y="21600"/>
                </a:lnTo>
                <a:lnTo>
                  <a:pt x="21600" y="0"/>
                </a:lnTo>
                <a:lnTo>
                  <a:pt x="20349" y="0"/>
                </a:lnTo>
                <a:lnTo>
                  <a:pt x="19097" y="0"/>
                </a:lnTo>
                <a:lnTo>
                  <a:pt x="17846" y="0"/>
                </a:lnTo>
                <a:lnTo>
                  <a:pt x="16594" y="0"/>
                </a:lnTo>
                <a:lnTo>
                  <a:pt x="15343" y="0"/>
                </a:lnTo>
                <a:lnTo>
                  <a:pt x="13193" y="0"/>
                </a:lnTo>
                <a:lnTo>
                  <a:pt x="11942" y="0"/>
                </a:lnTo>
                <a:lnTo>
                  <a:pt x="10691" y="0"/>
                </a:lnTo>
                <a:lnTo>
                  <a:pt x="9439" y="0"/>
                </a:lnTo>
                <a:lnTo>
                  <a:pt x="8188" y="0"/>
                </a:lnTo>
                <a:lnTo>
                  <a:pt x="6942" y="0"/>
                </a:lnTo>
                <a:lnTo>
                  <a:pt x="5695" y="0"/>
                </a:lnTo>
                <a:lnTo>
                  <a:pt x="5690" y="0"/>
                </a:lnTo>
                <a:lnTo>
                  <a:pt x="4449" y="0"/>
                </a:lnTo>
                <a:lnTo>
                  <a:pt x="3203" y="0"/>
                </a:lnTo>
                <a:lnTo>
                  <a:pt x="1959" y="0"/>
                </a:lnTo>
                <a:lnTo>
                  <a:pt x="0" y="0"/>
                </a:lnTo>
                <a:close/>
              </a:path>
            </a:pathLst>
          </a:custGeom>
          <a:solidFill>
            <a:srgbClr val="000000">
              <a:alpha val="9339"/>
            </a:srgbClr>
          </a:solidFill>
          <a:ln w="12700">
            <a:miter lim="400000"/>
          </a:ln>
        </p:spPr>
        <p:txBody>
          <a:bodyPr lIns="0" tIns="0" rIns="0" bIns="0" anchor="ctr"/>
          <a:lstStyle/>
          <a:p>
            <a:pPr defTabSz="228475"/>
            <a:endParaRPr sz="600">
              <a:solidFill>
                <a:prstClr val="black"/>
              </a:solidFill>
              <a:latin typeface="Univers Light" panose="020B0403020202020204" pitchFamily="34" charset="0"/>
            </a:endParaRPr>
          </a:p>
        </p:txBody>
      </p:sp>
      <p:sp>
        <p:nvSpPr>
          <p:cNvPr id="18" name="Line">
            <a:extLst>
              <a:ext uri="{FF2B5EF4-FFF2-40B4-BE49-F238E27FC236}">
                <a16:creationId xmlns:a16="http://schemas.microsoft.com/office/drawing/2014/main" id="{BB85C95D-E555-2384-539D-9847851B77D6}"/>
              </a:ext>
            </a:extLst>
          </p:cNvPr>
          <p:cNvSpPr/>
          <p:nvPr userDrawn="1"/>
        </p:nvSpPr>
        <p:spPr>
          <a:xfrm flipV="1">
            <a:off x="11446329" y="6638556"/>
            <a:ext cx="0" cy="121675"/>
          </a:xfrm>
          <a:prstGeom prst="line">
            <a:avLst/>
          </a:prstGeom>
          <a:ln w="25400">
            <a:solidFill>
              <a:srgbClr val="7F7F7F">
                <a:alpha val="30643"/>
              </a:srgbClr>
            </a:solidFill>
            <a:miter lim="400000"/>
          </a:ln>
        </p:spPr>
        <p:txBody>
          <a:bodyPr lIns="25390" tIns="25390" rIns="25390" bIns="25390" anchor="ctr"/>
          <a:lstStyle/>
          <a:p>
            <a:pPr defTabSz="228475">
              <a:defRPr sz="4000">
                <a:solidFill>
                  <a:srgbClr val="FFFFFF"/>
                </a:solidFill>
                <a:effectLst>
                  <a:outerShdw blurRad="38100" dist="12700" dir="5400000" rotWithShape="0">
                    <a:srgbClr val="000000">
                      <a:alpha val="50000"/>
                    </a:srgbClr>
                  </a:outerShdw>
                </a:effectLst>
              </a:defRPr>
            </a:pPr>
            <a:endParaRPr sz="1999">
              <a:solidFill>
                <a:srgbClr val="FFFFFF"/>
              </a:solidFill>
              <a:effectLst>
                <a:outerShdw blurRad="38100" dist="12700" dir="5400000" rotWithShape="0">
                  <a:srgbClr val="000000">
                    <a:alpha val="50000"/>
                  </a:srgbClr>
                </a:outerShdw>
              </a:effectLst>
              <a:latin typeface="Univers Light" panose="020B0403020202020204" pitchFamily="34" charset="0"/>
            </a:endParaRPr>
          </a:p>
        </p:txBody>
      </p:sp>
      <p:sp>
        <p:nvSpPr>
          <p:cNvPr id="21" name="Shape">
            <a:extLst>
              <a:ext uri="{FF2B5EF4-FFF2-40B4-BE49-F238E27FC236}">
                <a16:creationId xmlns:a16="http://schemas.microsoft.com/office/drawing/2014/main" id="{BE1C1E5E-B1FB-7186-ED37-DFB31D08E453}"/>
              </a:ext>
            </a:extLst>
          </p:cNvPr>
          <p:cNvSpPr/>
          <p:nvPr userDrawn="1"/>
        </p:nvSpPr>
        <p:spPr>
          <a:xfrm>
            <a:off x="10407192" y="6618423"/>
            <a:ext cx="880747" cy="155544"/>
          </a:xfrm>
          <a:custGeom>
            <a:avLst/>
            <a:gdLst/>
            <a:ahLst/>
            <a:cxnLst>
              <a:cxn ang="0">
                <a:pos x="wd2" y="hd2"/>
              </a:cxn>
              <a:cxn ang="5400000">
                <a:pos x="wd2" y="hd2"/>
              </a:cxn>
              <a:cxn ang="10800000">
                <a:pos x="wd2" y="hd2"/>
              </a:cxn>
              <a:cxn ang="16200000">
                <a:pos x="wd2" y="hd2"/>
              </a:cxn>
            </a:cxnLst>
            <a:rect l="0" t="0" r="r" b="b"/>
            <a:pathLst>
              <a:path w="21600" h="21600" extrusionOk="0">
                <a:moveTo>
                  <a:pt x="10009" y="0"/>
                </a:moveTo>
                <a:cubicBezTo>
                  <a:pt x="10009" y="99"/>
                  <a:pt x="10007" y="892"/>
                  <a:pt x="10001" y="1487"/>
                </a:cubicBezTo>
                <a:cubicBezTo>
                  <a:pt x="9996" y="2086"/>
                  <a:pt x="9988" y="2589"/>
                  <a:pt x="9977" y="2990"/>
                </a:cubicBezTo>
                <a:cubicBezTo>
                  <a:pt x="9963" y="3718"/>
                  <a:pt x="9935" y="4199"/>
                  <a:pt x="9894" y="4430"/>
                </a:cubicBezTo>
                <a:cubicBezTo>
                  <a:pt x="9852" y="4665"/>
                  <a:pt x="9770" y="4801"/>
                  <a:pt x="9645" y="4839"/>
                </a:cubicBezTo>
                <a:cubicBezTo>
                  <a:pt x="9595" y="4862"/>
                  <a:pt x="9522" y="4876"/>
                  <a:pt x="9426" y="4884"/>
                </a:cubicBezTo>
                <a:cubicBezTo>
                  <a:pt x="9371" y="4891"/>
                  <a:pt x="9384" y="4896"/>
                  <a:pt x="9344" y="4896"/>
                </a:cubicBezTo>
                <a:lnTo>
                  <a:pt x="9344" y="6855"/>
                </a:lnTo>
                <a:lnTo>
                  <a:pt x="9940" y="6855"/>
                </a:lnTo>
                <a:lnTo>
                  <a:pt x="9940" y="9573"/>
                </a:lnTo>
                <a:lnTo>
                  <a:pt x="9940" y="9573"/>
                </a:lnTo>
                <a:lnTo>
                  <a:pt x="9940" y="17585"/>
                </a:lnTo>
                <a:cubicBezTo>
                  <a:pt x="9940" y="19936"/>
                  <a:pt x="10178" y="21278"/>
                  <a:pt x="10593" y="21278"/>
                </a:cubicBezTo>
                <a:lnTo>
                  <a:pt x="11307" y="21278"/>
                </a:lnTo>
                <a:lnTo>
                  <a:pt x="11307" y="19061"/>
                </a:lnTo>
                <a:lnTo>
                  <a:pt x="10806" y="19044"/>
                </a:lnTo>
                <a:cubicBezTo>
                  <a:pt x="10610" y="19044"/>
                  <a:pt x="10539" y="18642"/>
                  <a:pt x="10539" y="17531"/>
                </a:cubicBezTo>
                <a:lnTo>
                  <a:pt x="10539" y="6855"/>
                </a:lnTo>
                <a:lnTo>
                  <a:pt x="11307" y="6855"/>
                </a:lnTo>
                <a:lnTo>
                  <a:pt x="11307" y="4463"/>
                </a:lnTo>
                <a:lnTo>
                  <a:pt x="10539" y="4463"/>
                </a:lnTo>
                <a:lnTo>
                  <a:pt x="10539" y="0"/>
                </a:lnTo>
                <a:lnTo>
                  <a:pt x="10009" y="0"/>
                </a:lnTo>
                <a:close/>
                <a:moveTo>
                  <a:pt x="20302" y="0"/>
                </a:moveTo>
                <a:cubicBezTo>
                  <a:pt x="20302" y="99"/>
                  <a:pt x="20299" y="892"/>
                  <a:pt x="20294" y="1487"/>
                </a:cubicBezTo>
                <a:cubicBezTo>
                  <a:pt x="20289" y="2086"/>
                  <a:pt x="20281" y="2589"/>
                  <a:pt x="20270" y="2990"/>
                </a:cubicBezTo>
                <a:cubicBezTo>
                  <a:pt x="20255" y="3718"/>
                  <a:pt x="20228" y="4199"/>
                  <a:pt x="20187" y="4430"/>
                </a:cubicBezTo>
                <a:cubicBezTo>
                  <a:pt x="20146" y="4665"/>
                  <a:pt x="20063" y="4801"/>
                  <a:pt x="19938" y="4839"/>
                </a:cubicBezTo>
                <a:cubicBezTo>
                  <a:pt x="19888" y="4862"/>
                  <a:pt x="19815" y="4876"/>
                  <a:pt x="19719" y="4884"/>
                </a:cubicBezTo>
                <a:cubicBezTo>
                  <a:pt x="19664" y="4891"/>
                  <a:pt x="19677" y="4896"/>
                  <a:pt x="19638" y="4896"/>
                </a:cubicBezTo>
                <a:lnTo>
                  <a:pt x="19638" y="6855"/>
                </a:lnTo>
                <a:lnTo>
                  <a:pt x="20233" y="6855"/>
                </a:lnTo>
                <a:lnTo>
                  <a:pt x="20233" y="9573"/>
                </a:lnTo>
                <a:lnTo>
                  <a:pt x="20233" y="9573"/>
                </a:lnTo>
                <a:lnTo>
                  <a:pt x="20233" y="17585"/>
                </a:lnTo>
                <a:cubicBezTo>
                  <a:pt x="20233" y="19936"/>
                  <a:pt x="20471" y="21278"/>
                  <a:pt x="20886" y="21278"/>
                </a:cubicBezTo>
                <a:lnTo>
                  <a:pt x="21600" y="21278"/>
                </a:lnTo>
                <a:lnTo>
                  <a:pt x="21600" y="19061"/>
                </a:lnTo>
                <a:lnTo>
                  <a:pt x="21099" y="19044"/>
                </a:lnTo>
                <a:cubicBezTo>
                  <a:pt x="20903" y="19044"/>
                  <a:pt x="20832" y="18642"/>
                  <a:pt x="20832" y="17531"/>
                </a:cubicBezTo>
                <a:lnTo>
                  <a:pt x="20832" y="6855"/>
                </a:lnTo>
                <a:lnTo>
                  <a:pt x="21600" y="6855"/>
                </a:lnTo>
                <a:lnTo>
                  <a:pt x="21600" y="4463"/>
                </a:lnTo>
                <a:lnTo>
                  <a:pt x="20832" y="4463"/>
                </a:lnTo>
                <a:lnTo>
                  <a:pt x="20832" y="0"/>
                </a:lnTo>
                <a:lnTo>
                  <a:pt x="20302" y="0"/>
                </a:lnTo>
                <a:close/>
                <a:moveTo>
                  <a:pt x="1492" y="4127"/>
                </a:moveTo>
                <a:cubicBezTo>
                  <a:pt x="668" y="4127"/>
                  <a:pt x="0" y="7722"/>
                  <a:pt x="0" y="12864"/>
                </a:cubicBezTo>
                <a:cubicBezTo>
                  <a:pt x="0" y="18005"/>
                  <a:pt x="668" y="21600"/>
                  <a:pt x="1492" y="21600"/>
                </a:cubicBezTo>
                <a:cubicBezTo>
                  <a:pt x="2326" y="21600"/>
                  <a:pt x="2981" y="18005"/>
                  <a:pt x="2981" y="12864"/>
                </a:cubicBezTo>
                <a:cubicBezTo>
                  <a:pt x="2981" y="7722"/>
                  <a:pt x="2320" y="4127"/>
                  <a:pt x="1492" y="4127"/>
                </a:cubicBezTo>
                <a:close/>
                <a:moveTo>
                  <a:pt x="5029" y="4127"/>
                </a:moveTo>
                <a:cubicBezTo>
                  <a:pt x="4441" y="4127"/>
                  <a:pt x="4082" y="6042"/>
                  <a:pt x="3914" y="9671"/>
                </a:cubicBezTo>
                <a:lnTo>
                  <a:pt x="3914" y="4463"/>
                </a:lnTo>
                <a:lnTo>
                  <a:pt x="3354" y="4463"/>
                </a:lnTo>
                <a:lnTo>
                  <a:pt x="3354" y="21278"/>
                </a:lnTo>
                <a:lnTo>
                  <a:pt x="3969" y="21278"/>
                </a:lnTo>
                <a:lnTo>
                  <a:pt x="3969" y="11637"/>
                </a:lnTo>
                <a:cubicBezTo>
                  <a:pt x="3969" y="9722"/>
                  <a:pt x="4194" y="7017"/>
                  <a:pt x="4740" y="7017"/>
                </a:cubicBezTo>
                <a:cubicBezTo>
                  <a:pt x="5151" y="7017"/>
                  <a:pt x="5359" y="8780"/>
                  <a:pt x="5359" y="11015"/>
                </a:cubicBezTo>
                <a:lnTo>
                  <a:pt x="5359" y="21278"/>
                </a:lnTo>
                <a:lnTo>
                  <a:pt x="5974" y="21278"/>
                </a:lnTo>
                <a:lnTo>
                  <a:pt x="5974" y="9739"/>
                </a:lnTo>
                <a:cubicBezTo>
                  <a:pt x="5974" y="5993"/>
                  <a:pt x="5559" y="4127"/>
                  <a:pt x="5029" y="4127"/>
                </a:cubicBezTo>
                <a:close/>
                <a:moveTo>
                  <a:pt x="7817" y="4127"/>
                </a:moveTo>
                <a:cubicBezTo>
                  <a:pt x="6966" y="4127"/>
                  <a:pt x="6364" y="7654"/>
                  <a:pt x="6364" y="12998"/>
                </a:cubicBezTo>
                <a:cubicBezTo>
                  <a:pt x="6364" y="17854"/>
                  <a:pt x="6868" y="21600"/>
                  <a:pt x="7835" y="21600"/>
                </a:cubicBezTo>
                <a:cubicBezTo>
                  <a:pt x="8752" y="21600"/>
                  <a:pt x="9182" y="18234"/>
                  <a:pt x="9208" y="15227"/>
                </a:cubicBezTo>
                <a:lnTo>
                  <a:pt x="8580" y="15227"/>
                </a:lnTo>
                <a:cubicBezTo>
                  <a:pt x="8535" y="17646"/>
                  <a:pt x="8360" y="19131"/>
                  <a:pt x="7841" y="19131"/>
                </a:cubicBezTo>
                <a:cubicBezTo>
                  <a:pt x="7322" y="19131"/>
                  <a:pt x="7049" y="16846"/>
                  <a:pt x="7049" y="13066"/>
                </a:cubicBezTo>
                <a:lnTo>
                  <a:pt x="7049" y="12763"/>
                </a:lnTo>
                <a:lnTo>
                  <a:pt x="9226" y="12763"/>
                </a:lnTo>
                <a:cubicBezTo>
                  <a:pt x="9208" y="7453"/>
                  <a:pt x="8731" y="4127"/>
                  <a:pt x="7817" y="4127"/>
                </a:cubicBezTo>
                <a:close/>
                <a:moveTo>
                  <a:pt x="18199" y="4137"/>
                </a:moveTo>
                <a:cubicBezTo>
                  <a:pt x="17553" y="4137"/>
                  <a:pt x="17102" y="5916"/>
                  <a:pt x="17102" y="9039"/>
                </a:cubicBezTo>
                <a:cubicBezTo>
                  <a:pt x="17102" y="15321"/>
                  <a:pt x="18863" y="12568"/>
                  <a:pt x="18863" y="16660"/>
                </a:cubicBezTo>
                <a:cubicBezTo>
                  <a:pt x="18863" y="18039"/>
                  <a:pt x="18632" y="18913"/>
                  <a:pt x="18282" y="18913"/>
                </a:cubicBezTo>
                <a:cubicBezTo>
                  <a:pt x="17888" y="18913"/>
                  <a:pt x="17655" y="17948"/>
                  <a:pt x="17613" y="16470"/>
                </a:cubicBezTo>
                <a:lnTo>
                  <a:pt x="17003" y="16470"/>
                </a:lnTo>
                <a:cubicBezTo>
                  <a:pt x="17039" y="19560"/>
                  <a:pt x="17537" y="21600"/>
                  <a:pt x="18282" y="21600"/>
                </a:cubicBezTo>
                <a:cubicBezTo>
                  <a:pt x="18946" y="21600"/>
                  <a:pt x="19444" y="19818"/>
                  <a:pt x="19444" y="16493"/>
                </a:cubicBezTo>
                <a:cubicBezTo>
                  <a:pt x="19444" y="10213"/>
                  <a:pt x="17683" y="12936"/>
                  <a:pt x="17683" y="8870"/>
                </a:cubicBezTo>
                <a:cubicBezTo>
                  <a:pt x="17683" y="7631"/>
                  <a:pt x="17891" y="6822"/>
                  <a:pt x="18199" y="6822"/>
                </a:cubicBezTo>
                <a:cubicBezTo>
                  <a:pt x="18561" y="6822"/>
                  <a:pt x="18760" y="7727"/>
                  <a:pt x="18784" y="9171"/>
                </a:cubicBezTo>
                <a:lnTo>
                  <a:pt x="19390" y="9171"/>
                </a:lnTo>
                <a:cubicBezTo>
                  <a:pt x="19378" y="6184"/>
                  <a:pt x="18934" y="4137"/>
                  <a:pt x="18199" y="4137"/>
                </a:cubicBezTo>
                <a:close/>
                <a:moveTo>
                  <a:pt x="11815" y="4461"/>
                </a:moveTo>
                <a:lnTo>
                  <a:pt x="11815" y="21276"/>
                </a:lnTo>
                <a:lnTo>
                  <a:pt x="12426" y="21276"/>
                </a:lnTo>
                <a:lnTo>
                  <a:pt x="12426" y="13672"/>
                </a:lnTo>
                <a:cubicBezTo>
                  <a:pt x="12426" y="13086"/>
                  <a:pt x="12433" y="12500"/>
                  <a:pt x="12451" y="11922"/>
                </a:cubicBezTo>
                <a:cubicBezTo>
                  <a:pt x="12541" y="8873"/>
                  <a:pt x="12819" y="7815"/>
                  <a:pt x="13253" y="7815"/>
                </a:cubicBezTo>
                <a:cubicBezTo>
                  <a:pt x="13325" y="7815"/>
                  <a:pt x="13405" y="7850"/>
                  <a:pt x="13611" y="7916"/>
                </a:cubicBezTo>
                <a:lnTo>
                  <a:pt x="13611" y="7519"/>
                </a:lnTo>
                <a:lnTo>
                  <a:pt x="13611" y="4463"/>
                </a:lnTo>
                <a:lnTo>
                  <a:pt x="13188" y="4463"/>
                </a:lnTo>
                <a:cubicBezTo>
                  <a:pt x="12921" y="4463"/>
                  <a:pt x="12698" y="5361"/>
                  <a:pt x="12580" y="6714"/>
                </a:cubicBezTo>
                <a:lnTo>
                  <a:pt x="12580" y="6716"/>
                </a:lnTo>
                <a:cubicBezTo>
                  <a:pt x="12488" y="7619"/>
                  <a:pt x="12377" y="9663"/>
                  <a:pt x="12373" y="9737"/>
                </a:cubicBezTo>
                <a:lnTo>
                  <a:pt x="12373" y="4461"/>
                </a:lnTo>
                <a:lnTo>
                  <a:pt x="11815" y="4461"/>
                </a:lnTo>
                <a:close/>
                <a:moveTo>
                  <a:pt x="14008" y="4463"/>
                </a:moveTo>
                <a:lnTo>
                  <a:pt x="14008" y="15988"/>
                </a:lnTo>
                <a:cubicBezTo>
                  <a:pt x="14008" y="19735"/>
                  <a:pt x="14411" y="21600"/>
                  <a:pt x="14927" y="21600"/>
                </a:cubicBezTo>
                <a:cubicBezTo>
                  <a:pt x="15500" y="21600"/>
                  <a:pt x="15850" y="19685"/>
                  <a:pt x="15986" y="16056"/>
                </a:cubicBezTo>
                <a:lnTo>
                  <a:pt x="15986" y="21278"/>
                </a:lnTo>
                <a:lnTo>
                  <a:pt x="16571" y="21278"/>
                </a:lnTo>
                <a:lnTo>
                  <a:pt x="16571" y="4463"/>
                </a:lnTo>
                <a:lnTo>
                  <a:pt x="15960" y="4463"/>
                </a:lnTo>
                <a:lnTo>
                  <a:pt x="15960" y="14090"/>
                </a:lnTo>
                <a:cubicBezTo>
                  <a:pt x="15960" y="16005"/>
                  <a:pt x="15740" y="18711"/>
                  <a:pt x="15209" y="18711"/>
                </a:cubicBezTo>
                <a:cubicBezTo>
                  <a:pt x="14809" y="18711"/>
                  <a:pt x="14619" y="16947"/>
                  <a:pt x="14619" y="14712"/>
                </a:cubicBezTo>
                <a:lnTo>
                  <a:pt x="14619" y="4463"/>
                </a:lnTo>
                <a:lnTo>
                  <a:pt x="14008" y="4463"/>
                </a:lnTo>
                <a:close/>
                <a:moveTo>
                  <a:pt x="1498" y="6411"/>
                </a:moveTo>
                <a:cubicBezTo>
                  <a:pt x="1993" y="6411"/>
                  <a:pt x="2299" y="8596"/>
                  <a:pt x="2299" y="12864"/>
                </a:cubicBezTo>
                <a:cubicBezTo>
                  <a:pt x="2299" y="16846"/>
                  <a:pt x="1993" y="19281"/>
                  <a:pt x="1498" y="19281"/>
                </a:cubicBezTo>
                <a:cubicBezTo>
                  <a:pt x="1006" y="19281"/>
                  <a:pt x="682" y="16846"/>
                  <a:pt x="682" y="12864"/>
                </a:cubicBezTo>
                <a:cubicBezTo>
                  <a:pt x="682" y="8596"/>
                  <a:pt x="1006" y="6411"/>
                  <a:pt x="1498" y="6411"/>
                </a:cubicBezTo>
                <a:close/>
                <a:moveTo>
                  <a:pt x="7823" y="6596"/>
                </a:moveTo>
                <a:cubicBezTo>
                  <a:pt x="8313" y="6596"/>
                  <a:pt x="8530" y="8704"/>
                  <a:pt x="8549" y="10926"/>
                </a:cubicBezTo>
                <a:lnTo>
                  <a:pt x="7078" y="10926"/>
                </a:lnTo>
                <a:cubicBezTo>
                  <a:pt x="7154" y="8079"/>
                  <a:pt x="7412" y="6596"/>
                  <a:pt x="7823" y="6596"/>
                </a:cubicBezTo>
                <a:close/>
              </a:path>
            </a:pathLst>
          </a:custGeom>
          <a:solidFill>
            <a:schemeClr val="tx1"/>
          </a:solidFill>
          <a:ln w="12700">
            <a:miter lim="400000"/>
          </a:ln>
        </p:spPr>
        <p:txBody>
          <a:bodyPr lIns="0" tIns="0" rIns="0" bIns="0" anchor="ctr"/>
          <a:lstStyle/>
          <a:p>
            <a:pPr algn="l" defTabSz="228509">
              <a:defRPr sz="1200"/>
            </a:pPr>
            <a:endParaRPr sz="600">
              <a:latin typeface="Univers Light" panose="020B0403020202020204" pitchFamily="34" charset="0"/>
            </a:endParaRPr>
          </a:p>
        </p:txBody>
      </p:sp>
      <p:sp>
        <p:nvSpPr>
          <p:cNvPr id="23" name="Title Placeholder 22">
            <a:extLst>
              <a:ext uri="{FF2B5EF4-FFF2-40B4-BE49-F238E27FC236}">
                <a16:creationId xmlns:a16="http://schemas.microsoft.com/office/drawing/2014/main" id="{B7A93C7C-1D69-C361-FB97-48547BEB8CB2}"/>
              </a:ext>
            </a:extLst>
          </p:cNvPr>
          <p:cNvSpPr>
            <a:spLocks noGrp="1"/>
          </p:cNvSpPr>
          <p:nvPr>
            <p:ph type="title"/>
          </p:nvPr>
        </p:nvSpPr>
        <p:spPr>
          <a:xfrm>
            <a:off x="304800" y="576072"/>
            <a:ext cx="11544300" cy="638176"/>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31E1775B-3730-886F-FCC5-82C9BC9F5B11}"/>
              </a:ext>
            </a:extLst>
          </p:cNvPr>
          <p:cNvSpPr>
            <a:spLocks noGrp="1"/>
          </p:cNvSpPr>
          <p:nvPr>
            <p:ph type="body" idx="1"/>
          </p:nvPr>
        </p:nvSpPr>
        <p:spPr>
          <a:xfrm>
            <a:off x="304800" y="2057400"/>
            <a:ext cx="11544300" cy="436591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 2022 OneTrust, LLC. All Rights Reserved.">
            <a:extLst>
              <a:ext uri="{FF2B5EF4-FFF2-40B4-BE49-F238E27FC236}">
                <a16:creationId xmlns:a16="http://schemas.microsoft.com/office/drawing/2014/main" id="{74FBCCD0-813E-7BC6-2AC0-32E308E1EC5B}"/>
              </a:ext>
            </a:extLst>
          </p:cNvPr>
          <p:cNvSpPr txBox="1"/>
          <p:nvPr userDrawn="1"/>
        </p:nvSpPr>
        <p:spPr>
          <a:xfrm>
            <a:off x="323141" y="6589118"/>
            <a:ext cx="3169804" cy="2205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390" tIns="25390" rIns="25390" bIns="25390" anchor="ctr">
            <a:spAutoFit/>
          </a:bodyPr>
          <a:lstStyle>
            <a:lvl1pPr algn="l" defTabSz="457200">
              <a:defRPr sz="2200">
                <a:solidFill>
                  <a:srgbClr val="7F7F7F"/>
                </a:solidFill>
                <a:latin typeface="Univers Light"/>
                <a:ea typeface="Univers Light"/>
                <a:cs typeface="Univers Light"/>
                <a:sym typeface="Univers Light"/>
              </a:defRPr>
            </a:lvl1pPr>
          </a:lstStyle>
          <a:p>
            <a:pPr marL="0" marR="0" lvl="0" indent="0" algn="l" defTabSz="457200" eaLnBrk="1" fontAlgn="auto" latinLnBrk="0" hangingPunct="1">
              <a:lnSpc>
                <a:spcPct val="100000"/>
              </a:lnSpc>
              <a:spcBef>
                <a:spcPts val="0"/>
              </a:spcBef>
              <a:spcAft>
                <a:spcPts val="0"/>
              </a:spcAft>
              <a:buClrTx/>
              <a:buSzTx/>
              <a:buFontTx/>
              <a:buNone/>
              <a:tabLst/>
              <a:defRPr/>
            </a:pPr>
            <a:r>
              <a:rPr kumimoji="0" sz="1100" b="0" i="0" u="none" strike="noStrike" kern="0" cap="none" spc="0" normalizeH="0" baseline="0" noProof="0">
                <a:ln>
                  <a:noFill/>
                </a:ln>
                <a:solidFill>
                  <a:srgbClr val="FEFFFF"/>
                </a:solidFill>
                <a:effectLst/>
                <a:uLnTx/>
                <a:uFillTx/>
                <a:latin typeface="Univers Light"/>
                <a:sym typeface="Univers Light"/>
              </a:rPr>
              <a:t>© 202</a:t>
            </a:r>
            <a:r>
              <a:rPr kumimoji="0" lang="en-US" sz="1100" b="0" i="0" u="none" strike="noStrike" kern="0" cap="none" spc="0" normalizeH="0" baseline="0" noProof="0">
                <a:ln>
                  <a:noFill/>
                </a:ln>
                <a:solidFill>
                  <a:srgbClr val="FEFFFF"/>
                </a:solidFill>
                <a:effectLst/>
                <a:uLnTx/>
                <a:uFillTx/>
                <a:latin typeface="Univers Light"/>
                <a:sym typeface="Univers Light"/>
              </a:rPr>
              <a:t>4</a:t>
            </a:r>
            <a:r>
              <a:rPr kumimoji="0" sz="1100" b="0" i="0" u="none" strike="noStrike" kern="0" cap="none" spc="0" normalizeH="0" baseline="0" noProof="0">
                <a:ln>
                  <a:noFill/>
                </a:ln>
                <a:solidFill>
                  <a:srgbClr val="FEFFFF"/>
                </a:solidFill>
                <a:effectLst/>
                <a:uLnTx/>
                <a:uFillTx/>
                <a:latin typeface="Univers Light"/>
                <a:sym typeface="Univers Light"/>
              </a:rPr>
              <a:t> OneTrus</a:t>
            </a:r>
            <a:r>
              <a:rPr kumimoji="0" lang="en-US" sz="1100" b="0" i="0" u="none" strike="noStrike" kern="0" cap="none" spc="0" normalizeH="0" baseline="0" noProof="0">
                <a:ln>
                  <a:noFill/>
                </a:ln>
                <a:solidFill>
                  <a:srgbClr val="FEFFFF"/>
                </a:solidFill>
                <a:effectLst/>
                <a:uLnTx/>
                <a:uFillTx/>
                <a:latin typeface="Univers Light"/>
                <a:sym typeface="Univers Light"/>
              </a:rPr>
              <a:t>t</a:t>
            </a:r>
            <a:r>
              <a:rPr kumimoji="0" sz="1100" b="0" i="0" u="none" strike="noStrike" kern="0" cap="none" spc="0" normalizeH="0" baseline="0" noProof="0">
                <a:ln>
                  <a:noFill/>
                </a:ln>
                <a:solidFill>
                  <a:srgbClr val="FEFFFF"/>
                </a:solidFill>
                <a:effectLst/>
                <a:uLnTx/>
                <a:uFillTx/>
                <a:latin typeface="Univers Light"/>
                <a:sym typeface="Univers Light"/>
              </a:rPr>
              <a:t> LLC</a:t>
            </a:r>
          </a:p>
        </p:txBody>
      </p:sp>
      <p:sp>
        <p:nvSpPr>
          <p:cNvPr id="4" name="TextBox 3">
            <a:extLst>
              <a:ext uri="{FF2B5EF4-FFF2-40B4-BE49-F238E27FC236}">
                <a16:creationId xmlns:a16="http://schemas.microsoft.com/office/drawing/2014/main" id="{C2A4B46F-CACA-FF3C-221D-636B6AD35C71}"/>
              </a:ext>
            </a:extLst>
          </p:cNvPr>
          <p:cNvSpPr txBox="1"/>
          <p:nvPr userDrawn="1"/>
        </p:nvSpPr>
        <p:spPr>
          <a:xfrm>
            <a:off x="11482434" y="6573084"/>
            <a:ext cx="509097" cy="246221"/>
          </a:xfrm>
          <a:prstGeom prst="rect">
            <a:avLst/>
          </a:prstGeom>
          <a:noFill/>
        </p:spPr>
        <p:txBody>
          <a:bodyPr wrap="square" rtlCol="0" anchor="ctr">
            <a:noAutofit/>
          </a:bodyPr>
          <a:lstStyle/>
          <a:p>
            <a:pPr algn="r">
              <a:defRPr/>
            </a:pPr>
            <a:fld id="{511BB37B-1DAA-4640-8D79-39B1F1745DE7}" type="slidenum">
              <a:rPr lang="en-US" sz="1300" smtClean="0">
                <a:solidFill>
                  <a:schemeClr val="tx1"/>
                </a:solidFill>
                <a:latin typeface="Univers Light"/>
                <a:ea typeface="Open Sans Light" panose="020B0306030504020204" pitchFamily="34" charset="0"/>
                <a:cs typeface="Arial" panose="020B0604020202020204" pitchFamily="34" charset="0"/>
              </a:rPr>
              <a:pPr algn="r">
                <a:defRPr/>
              </a:pPr>
              <a:t>‹N°›</a:t>
            </a:fld>
            <a:endParaRPr lang="en-US" sz="1300">
              <a:solidFill>
                <a:schemeClr val="tx1"/>
              </a:solidFill>
              <a:latin typeface="Univers Light"/>
              <a:ea typeface="Open Sans Light" panose="020B0306030504020204" pitchFamily="34" charset="0"/>
              <a:cs typeface="Arial" panose="020B0604020202020204" pitchFamily="34" charset="0"/>
            </a:endParaRPr>
          </a:p>
        </p:txBody>
      </p:sp>
    </p:spTree>
    <p:extLst>
      <p:ext uri="{BB962C8B-B14F-4D97-AF65-F5344CB8AC3E}">
        <p14:creationId xmlns:p14="http://schemas.microsoft.com/office/powerpoint/2010/main" val="3916144741"/>
      </p:ext>
    </p:extLst>
  </p:cSld>
  <p:clrMap bg1="lt1" tx1="dk1" bg2="lt2" tx2="dk2" accent1="accent1" accent2="accent2" accent3="accent3" accent4="accent4" accent5="accent5" accent6="accent6" hlink="hlink" folHlink="folHlink"/>
  <p:sldLayoutIdLst>
    <p:sldLayoutId id="2147484859" r:id="rId1"/>
    <p:sldLayoutId id="2147484860" r:id="rId2"/>
    <p:sldLayoutId id="2147484861" r:id="rId3"/>
    <p:sldLayoutId id="2147484862" r:id="rId4"/>
    <p:sldLayoutId id="2147484863" r:id="rId5"/>
    <p:sldLayoutId id="2147484864" r:id="rId6"/>
    <p:sldLayoutId id="2147484865" r:id="rId7"/>
    <p:sldLayoutId id="2147484866" r:id="rId8"/>
    <p:sldLayoutId id="2147484867" r:id="rId9"/>
    <p:sldLayoutId id="2147484868" r:id="rId10"/>
    <p:sldLayoutId id="2147484869" r:id="rId11"/>
    <p:sldLayoutId id="2147484870" r:id="rId12"/>
    <p:sldLayoutId id="2147484871" r:id="rId13"/>
  </p:sldLayoutIdLst>
  <p:hf hdr="0" ftr="0" dt="0"/>
  <p:txStyles>
    <p:titleStyle>
      <a:lvl1pPr algn="l" defTabSz="914400" rtl="0" eaLnBrk="1" latinLnBrk="0" hangingPunct="1">
        <a:lnSpc>
          <a:spcPct val="90000"/>
        </a:lnSpc>
        <a:spcBef>
          <a:spcPct val="0"/>
        </a:spcBef>
        <a:buNone/>
        <a:defRPr sz="3200" b="0" i="0" kern="1200">
          <a:solidFill>
            <a:schemeClr val="tx1"/>
          </a:solidFill>
          <a:latin typeface="Univers Light" panose="020B0403020202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FEFFFF"/>
        </a:buClr>
        <a:buSzPct val="80000"/>
        <a:buFont typeface="Wingdings" pitchFamily="2" charset="2"/>
        <a:buChar char="§"/>
        <a:defRPr lang="en-US" sz="2299" b="0" i="0" kern="1200" smtClean="0">
          <a:solidFill>
            <a:schemeClr val="tx1"/>
          </a:solidFill>
          <a:latin typeface="Univers Light" panose="020B0503020202020204" pitchFamily="34" charset="0"/>
          <a:ea typeface="+mn-ea"/>
          <a:cs typeface="+mn-cs"/>
        </a:defRPr>
      </a:lvl1pPr>
      <a:lvl2pPr marL="747713" indent="-169863" algn="l" defTabSz="914400" rtl="0" eaLnBrk="1" latinLnBrk="0" hangingPunct="1">
        <a:lnSpc>
          <a:spcPct val="90000"/>
        </a:lnSpc>
        <a:spcBef>
          <a:spcPts val="500"/>
        </a:spcBef>
        <a:buClr>
          <a:srgbClr val="FEFFFF"/>
        </a:buClr>
        <a:buSzPct val="80000"/>
        <a:buFont typeface="System Font Regular"/>
        <a:buChar char="-"/>
        <a:tabLst/>
        <a:defRPr lang="en-US" sz="2000" b="0" i="0" kern="1200" smtClean="0">
          <a:solidFill>
            <a:schemeClr val="tx1"/>
          </a:solidFill>
          <a:latin typeface="Univers Light" panose="020B0503020202020204" pitchFamily="34" charset="0"/>
          <a:ea typeface="+mn-ea"/>
          <a:cs typeface="+mn-cs"/>
        </a:defRPr>
      </a:lvl2pPr>
      <a:lvl3pPr marL="1087438" indent="-169863" algn="l" defTabSz="914400" rtl="0" eaLnBrk="1" latinLnBrk="0" hangingPunct="1">
        <a:lnSpc>
          <a:spcPct val="90000"/>
        </a:lnSpc>
        <a:spcBef>
          <a:spcPts val="500"/>
        </a:spcBef>
        <a:buClr>
          <a:srgbClr val="FEFFFF"/>
        </a:buClr>
        <a:buSzPct val="80000"/>
        <a:buFont typeface="Wingdings" pitchFamily="2" charset="2"/>
        <a:buChar char="§"/>
        <a:tabLst/>
        <a:defRPr lang="en-US" sz="1800" b="0" i="0" kern="1200" smtClean="0">
          <a:solidFill>
            <a:schemeClr val="tx1"/>
          </a:solidFill>
          <a:latin typeface="Univers Light" panose="020B0503020202020204" pitchFamily="34" charset="0"/>
          <a:ea typeface="+mn-ea"/>
          <a:cs typeface="+mn-cs"/>
        </a:defRPr>
      </a:lvl3pPr>
      <a:lvl4pPr marL="1439863" indent="-171450" algn="l" defTabSz="914400" rtl="0" eaLnBrk="1" latinLnBrk="0" hangingPunct="1">
        <a:lnSpc>
          <a:spcPct val="90000"/>
        </a:lnSpc>
        <a:spcBef>
          <a:spcPts val="500"/>
        </a:spcBef>
        <a:buClr>
          <a:srgbClr val="FEFFFF"/>
        </a:buClr>
        <a:buSzPct val="80000"/>
        <a:buFont typeface="System Font Regular"/>
        <a:buChar char="-"/>
        <a:tabLst/>
        <a:defRPr lang="en-US" sz="1600" b="0" i="0" kern="1200" smtClean="0">
          <a:solidFill>
            <a:schemeClr val="tx1"/>
          </a:solidFill>
          <a:latin typeface="Univers Light" panose="020B0503020202020204" pitchFamily="34" charset="0"/>
          <a:ea typeface="+mn-ea"/>
          <a:cs typeface="+mn-cs"/>
        </a:defRPr>
      </a:lvl4pPr>
      <a:lvl5pPr marL="1779588" indent="-169863" algn="l" defTabSz="914400" rtl="0" eaLnBrk="1" latinLnBrk="0" hangingPunct="1">
        <a:lnSpc>
          <a:spcPct val="90000"/>
        </a:lnSpc>
        <a:spcBef>
          <a:spcPts val="500"/>
        </a:spcBef>
        <a:buClr>
          <a:srgbClr val="FEFFFF"/>
        </a:buClr>
        <a:buSzPct val="80000"/>
        <a:buFont typeface="Wingdings" pitchFamily="2" charset="2"/>
        <a:buChar char="§"/>
        <a:tabLst/>
        <a:defRPr lang="en-US" sz="1400" b="0" i="0" kern="1200">
          <a:solidFill>
            <a:schemeClr val="tx1"/>
          </a:solidFill>
          <a:latin typeface="Univers Ligh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2">
          <p15:clr>
            <a:srgbClr val="F26B43"/>
          </p15:clr>
        </p15:guide>
        <p15:guide id="9" pos="7464">
          <p15:clr>
            <a:srgbClr val="F26B43"/>
          </p15:clr>
        </p15:guide>
        <p15:guide id="14" orient="horz" pos="4128">
          <p15:clr>
            <a:srgbClr val="F26B43"/>
          </p15:clr>
        </p15:guide>
        <p15:guide id="15" orient="horz" pos="360">
          <p15:clr>
            <a:srgbClr val="F26B43"/>
          </p15:clr>
        </p15:guide>
        <p15:guide id="17" orient="horz" pos="1296">
          <p15:clr>
            <a:srgbClr val="F26B43"/>
          </p15:clr>
        </p15:guide>
      </p15:sldGuideLst>
    </p:ext>
  </p:extLst>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F61C7A0-259D-ACB4-45B4-A69195D207D5}"/>
              </a:ext>
            </a:extLst>
          </p:cNvPr>
          <p:cNvGraphicFramePr>
            <a:graphicFrameLocks noChangeAspect="1"/>
          </p:cNvGraphicFramePr>
          <p:nvPr userDrawn="1">
            <p:custDataLst>
              <p:tags r:id="rId26"/>
            </p:custDataLst>
            <p:extLst>
              <p:ext uri="{D42A27DB-BD31-4B8C-83A1-F6EECF244321}">
                <p14:modId xmlns:p14="http://schemas.microsoft.com/office/powerpoint/2010/main" val="3330857262"/>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27" imgW="7772400" imgH="10058400" progId="TCLayout.ActiveDocument.1">
                  <p:embed/>
                </p:oleObj>
              </mc:Choice>
              <mc:Fallback>
                <p:oleObj name="think-cell Slide" r:id="rId27" imgW="7772400" imgH="10058400" progId="TCLayout.ActiveDocument.1">
                  <p:embed/>
                  <p:pic>
                    <p:nvPicPr>
                      <p:cNvPr id="6" name="Object 5" hidden="1">
                        <a:extLst>
                          <a:ext uri="{FF2B5EF4-FFF2-40B4-BE49-F238E27FC236}">
                            <a16:creationId xmlns:a16="http://schemas.microsoft.com/office/drawing/2014/main" id="{EF61C7A0-259D-ACB4-45B4-A69195D207D5}"/>
                          </a:ext>
                        </a:extLst>
                      </p:cNvPr>
                      <p:cNvPicPr/>
                      <p:nvPr/>
                    </p:nvPicPr>
                    <p:blipFill>
                      <a:blip r:embed="rId28"/>
                      <a:stretch>
                        <a:fillRect/>
                      </a:stretch>
                    </p:blipFill>
                    <p:spPr>
                      <a:xfrm>
                        <a:off x="1588" y="1588"/>
                        <a:ext cx="1227" cy="1588"/>
                      </a:xfrm>
                      <a:prstGeom prst="rect">
                        <a:avLst/>
                      </a:prstGeom>
                    </p:spPr>
                  </p:pic>
                </p:oleObj>
              </mc:Fallback>
            </mc:AlternateContent>
          </a:graphicData>
        </a:graphic>
      </p:graphicFrame>
      <p:sp>
        <p:nvSpPr>
          <p:cNvPr id="17" name="Shape">
            <a:extLst>
              <a:ext uri="{FF2B5EF4-FFF2-40B4-BE49-F238E27FC236}">
                <a16:creationId xmlns:a16="http://schemas.microsoft.com/office/drawing/2014/main" id="{6AB9E8F0-68B3-2DA8-514B-57D4C8862743}"/>
              </a:ext>
            </a:extLst>
          </p:cNvPr>
          <p:cNvSpPr/>
          <p:nvPr userDrawn="1"/>
        </p:nvSpPr>
        <p:spPr>
          <a:xfrm>
            <a:off x="-794" y="6540783"/>
            <a:ext cx="12198096" cy="31721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65"/>
                </a:lnTo>
                <a:lnTo>
                  <a:pt x="1959" y="21565"/>
                </a:lnTo>
                <a:lnTo>
                  <a:pt x="3203" y="21565"/>
                </a:lnTo>
                <a:lnTo>
                  <a:pt x="4449" y="21565"/>
                </a:lnTo>
                <a:lnTo>
                  <a:pt x="5690" y="21565"/>
                </a:lnTo>
                <a:lnTo>
                  <a:pt x="5690" y="21600"/>
                </a:lnTo>
                <a:lnTo>
                  <a:pt x="6937" y="21600"/>
                </a:lnTo>
                <a:lnTo>
                  <a:pt x="6942" y="21600"/>
                </a:lnTo>
                <a:lnTo>
                  <a:pt x="8188" y="21600"/>
                </a:lnTo>
                <a:lnTo>
                  <a:pt x="9434" y="21600"/>
                </a:lnTo>
                <a:lnTo>
                  <a:pt x="9439" y="21600"/>
                </a:lnTo>
                <a:lnTo>
                  <a:pt x="10681" y="21600"/>
                </a:lnTo>
                <a:lnTo>
                  <a:pt x="10691" y="21600"/>
                </a:lnTo>
                <a:lnTo>
                  <a:pt x="11927" y="21600"/>
                </a:lnTo>
                <a:lnTo>
                  <a:pt x="11942" y="21600"/>
                </a:lnTo>
                <a:lnTo>
                  <a:pt x="13173" y="21600"/>
                </a:lnTo>
                <a:lnTo>
                  <a:pt x="13193" y="21600"/>
                </a:lnTo>
                <a:lnTo>
                  <a:pt x="15343" y="21600"/>
                </a:lnTo>
                <a:lnTo>
                  <a:pt x="16594" y="21600"/>
                </a:lnTo>
                <a:lnTo>
                  <a:pt x="17846" y="21600"/>
                </a:lnTo>
                <a:lnTo>
                  <a:pt x="19097" y="21600"/>
                </a:lnTo>
                <a:lnTo>
                  <a:pt x="20349" y="21600"/>
                </a:lnTo>
                <a:lnTo>
                  <a:pt x="21600" y="21600"/>
                </a:lnTo>
                <a:lnTo>
                  <a:pt x="21600" y="0"/>
                </a:lnTo>
                <a:lnTo>
                  <a:pt x="20349" y="0"/>
                </a:lnTo>
                <a:lnTo>
                  <a:pt x="19097" y="0"/>
                </a:lnTo>
                <a:lnTo>
                  <a:pt x="17846" y="0"/>
                </a:lnTo>
                <a:lnTo>
                  <a:pt x="16594" y="0"/>
                </a:lnTo>
                <a:lnTo>
                  <a:pt x="15343" y="0"/>
                </a:lnTo>
                <a:lnTo>
                  <a:pt x="13193" y="0"/>
                </a:lnTo>
                <a:lnTo>
                  <a:pt x="11942" y="0"/>
                </a:lnTo>
                <a:lnTo>
                  <a:pt x="10691" y="0"/>
                </a:lnTo>
                <a:lnTo>
                  <a:pt x="9439" y="0"/>
                </a:lnTo>
                <a:lnTo>
                  <a:pt x="8188" y="0"/>
                </a:lnTo>
                <a:lnTo>
                  <a:pt x="6942" y="0"/>
                </a:lnTo>
                <a:lnTo>
                  <a:pt x="5695" y="0"/>
                </a:lnTo>
                <a:lnTo>
                  <a:pt x="5690" y="0"/>
                </a:lnTo>
                <a:lnTo>
                  <a:pt x="4449" y="0"/>
                </a:lnTo>
                <a:lnTo>
                  <a:pt x="3203" y="0"/>
                </a:lnTo>
                <a:lnTo>
                  <a:pt x="1959" y="0"/>
                </a:lnTo>
                <a:lnTo>
                  <a:pt x="0" y="0"/>
                </a:lnTo>
                <a:close/>
              </a:path>
            </a:pathLst>
          </a:custGeom>
          <a:solidFill>
            <a:srgbClr val="000000">
              <a:alpha val="9339"/>
            </a:srgbClr>
          </a:solidFill>
          <a:ln w="12700">
            <a:miter lim="400000"/>
          </a:ln>
        </p:spPr>
        <p:txBody>
          <a:bodyPr lIns="0" tIns="0" rIns="0" bIns="0" anchor="ctr"/>
          <a:lstStyle/>
          <a:p>
            <a:pPr defTabSz="228475"/>
            <a:endParaRPr sz="600">
              <a:solidFill>
                <a:prstClr val="black"/>
              </a:solidFill>
              <a:latin typeface="Univers Light" panose="020B0403020202020204" pitchFamily="34" charset="0"/>
            </a:endParaRPr>
          </a:p>
        </p:txBody>
      </p:sp>
      <p:sp>
        <p:nvSpPr>
          <p:cNvPr id="18" name="Line">
            <a:extLst>
              <a:ext uri="{FF2B5EF4-FFF2-40B4-BE49-F238E27FC236}">
                <a16:creationId xmlns:a16="http://schemas.microsoft.com/office/drawing/2014/main" id="{BB85C95D-E555-2384-539D-9847851B77D6}"/>
              </a:ext>
            </a:extLst>
          </p:cNvPr>
          <p:cNvSpPr/>
          <p:nvPr userDrawn="1"/>
        </p:nvSpPr>
        <p:spPr>
          <a:xfrm flipV="1">
            <a:off x="11446329" y="6638556"/>
            <a:ext cx="0" cy="121675"/>
          </a:xfrm>
          <a:prstGeom prst="line">
            <a:avLst/>
          </a:prstGeom>
          <a:ln w="25400">
            <a:solidFill>
              <a:srgbClr val="7F7F7F">
                <a:alpha val="30643"/>
              </a:srgbClr>
            </a:solidFill>
            <a:miter lim="400000"/>
          </a:ln>
        </p:spPr>
        <p:txBody>
          <a:bodyPr lIns="25390" tIns="25390" rIns="25390" bIns="25390" anchor="ctr"/>
          <a:lstStyle/>
          <a:p>
            <a:pPr defTabSz="228475">
              <a:defRPr sz="4000">
                <a:solidFill>
                  <a:srgbClr val="FFFFFF"/>
                </a:solidFill>
                <a:effectLst>
                  <a:outerShdw blurRad="38100" dist="12700" dir="5400000" rotWithShape="0">
                    <a:srgbClr val="000000">
                      <a:alpha val="50000"/>
                    </a:srgbClr>
                  </a:outerShdw>
                </a:effectLst>
              </a:defRPr>
            </a:pPr>
            <a:endParaRPr sz="1999">
              <a:solidFill>
                <a:srgbClr val="FFFFFF"/>
              </a:solidFill>
              <a:effectLst>
                <a:outerShdw blurRad="38100" dist="12700" dir="5400000" rotWithShape="0">
                  <a:srgbClr val="000000">
                    <a:alpha val="50000"/>
                  </a:srgbClr>
                </a:outerShdw>
              </a:effectLst>
              <a:latin typeface="Univers Light" panose="020B0403020202020204" pitchFamily="34" charset="0"/>
            </a:endParaRPr>
          </a:p>
        </p:txBody>
      </p:sp>
      <p:sp>
        <p:nvSpPr>
          <p:cNvPr id="21" name="Shape">
            <a:extLst>
              <a:ext uri="{FF2B5EF4-FFF2-40B4-BE49-F238E27FC236}">
                <a16:creationId xmlns:a16="http://schemas.microsoft.com/office/drawing/2014/main" id="{BE1C1E5E-B1FB-7186-ED37-DFB31D08E453}"/>
              </a:ext>
            </a:extLst>
          </p:cNvPr>
          <p:cNvSpPr/>
          <p:nvPr userDrawn="1"/>
        </p:nvSpPr>
        <p:spPr>
          <a:xfrm>
            <a:off x="10407192" y="6618423"/>
            <a:ext cx="880747" cy="155544"/>
          </a:xfrm>
          <a:custGeom>
            <a:avLst/>
            <a:gdLst/>
            <a:ahLst/>
            <a:cxnLst>
              <a:cxn ang="0">
                <a:pos x="wd2" y="hd2"/>
              </a:cxn>
              <a:cxn ang="5400000">
                <a:pos x="wd2" y="hd2"/>
              </a:cxn>
              <a:cxn ang="10800000">
                <a:pos x="wd2" y="hd2"/>
              </a:cxn>
              <a:cxn ang="16200000">
                <a:pos x="wd2" y="hd2"/>
              </a:cxn>
            </a:cxnLst>
            <a:rect l="0" t="0" r="r" b="b"/>
            <a:pathLst>
              <a:path w="21600" h="21600" extrusionOk="0">
                <a:moveTo>
                  <a:pt x="10009" y="0"/>
                </a:moveTo>
                <a:cubicBezTo>
                  <a:pt x="10009" y="99"/>
                  <a:pt x="10007" y="892"/>
                  <a:pt x="10001" y="1487"/>
                </a:cubicBezTo>
                <a:cubicBezTo>
                  <a:pt x="9996" y="2086"/>
                  <a:pt x="9988" y="2589"/>
                  <a:pt x="9977" y="2990"/>
                </a:cubicBezTo>
                <a:cubicBezTo>
                  <a:pt x="9963" y="3718"/>
                  <a:pt x="9935" y="4199"/>
                  <a:pt x="9894" y="4430"/>
                </a:cubicBezTo>
                <a:cubicBezTo>
                  <a:pt x="9852" y="4665"/>
                  <a:pt x="9770" y="4801"/>
                  <a:pt x="9645" y="4839"/>
                </a:cubicBezTo>
                <a:cubicBezTo>
                  <a:pt x="9595" y="4862"/>
                  <a:pt x="9522" y="4876"/>
                  <a:pt x="9426" y="4884"/>
                </a:cubicBezTo>
                <a:cubicBezTo>
                  <a:pt x="9371" y="4891"/>
                  <a:pt x="9384" y="4896"/>
                  <a:pt x="9344" y="4896"/>
                </a:cubicBezTo>
                <a:lnTo>
                  <a:pt x="9344" y="6855"/>
                </a:lnTo>
                <a:lnTo>
                  <a:pt x="9940" y="6855"/>
                </a:lnTo>
                <a:lnTo>
                  <a:pt x="9940" y="9573"/>
                </a:lnTo>
                <a:lnTo>
                  <a:pt x="9940" y="9573"/>
                </a:lnTo>
                <a:lnTo>
                  <a:pt x="9940" y="17585"/>
                </a:lnTo>
                <a:cubicBezTo>
                  <a:pt x="9940" y="19936"/>
                  <a:pt x="10178" y="21278"/>
                  <a:pt x="10593" y="21278"/>
                </a:cubicBezTo>
                <a:lnTo>
                  <a:pt x="11307" y="21278"/>
                </a:lnTo>
                <a:lnTo>
                  <a:pt x="11307" y="19061"/>
                </a:lnTo>
                <a:lnTo>
                  <a:pt x="10806" y="19044"/>
                </a:lnTo>
                <a:cubicBezTo>
                  <a:pt x="10610" y="19044"/>
                  <a:pt x="10539" y="18642"/>
                  <a:pt x="10539" y="17531"/>
                </a:cubicBezTo>
                <a:lnTo>
                  <a:pt x="10539" y="6855"/>
                </a:lnTo>
                <a:lnTo>
                  <a:pt x="11307" y="6855"/>
                </a:lnTo>
                <a:lnTo>
                  <a:pt x="11307" y="4463"/>
                </a:lnTo>
                <a:lnTo>
                  <a:pt x="10539" y="4463"/>
                </a:lnTo>
                <a:lnTo>
                  <a:pt x="10539" y="0"/>
                </a:lnTo>
                <a:lnTo>
                  <a:pt x="10009" y="0"/>
                </a:lnTo>
                <a:close/>
                <a:moveTo>
                  <a:pt x="20302" y="0"/>
                </a:moveTo>
                <a:cubicBezTo>
                  <a:pt x="20302" y="99"/>
                  <a:pt x="20299" y="892"/>
                  <a:pt x="20294" y="1487"/>
                </a:cubicBezTo>
                <a:cubicBezTo>
                  <a:pt x="20289" y="2086"/>
                  <a:pt x="20281" y="2589"/>
                  <a:pt x="20270" y="2990"/>
                </a:cubicBezTo>
                <a:cubicBezTo>
                  <a:pt x="20255" y="3718"/>
                  <a:pt x="20228" y="4199"/>
                  <a:pt x="20187" y="4430"/>
                </a:cubicBezTo>
                <a:cubicBezTo>
                  <a:pt x="20146" y="4665"/>
                  <a:pt x="20063" y="4801"/>
                  <a:pt x="19938" y="4839"/>
                </a:cubicBezTo>
                <a:cubicBezTo>
                  <a:pt x="19888" y="4862"/>
                  <a:pt x="19815" y="4876"/>
                  <a:pt x="19719" y="4884"/>
                </a:cubicBezTo>
                <a:cubicBezTo>
                  <a:pt x="19664" y="4891"/>
                  <a:pt x="19677" y="4896"/>
                  <a:pt x="19638" y="4896"/>
                </a:cubicBezTo>
                <a:lnTo>
                  <a:pt x="19638" y="6855"/>
                </a:lnTo>
                <a:lnTo>
                  <a:pt x="20233" y="6855"/>
                </a:lnTo>
                <a:lnTo>
                  <a:pt x="20233" y="9573"/>
                </a:lnTo>
                <a:lnTo>
                  <a:pt x="20233" y="9573"/>
                </a:lnTo>
                <a:lnTo>
                  <a:pt x="20233" y="17585"/>
                </a:lnTo>
                <a:cubicBezTo>
                  <a:pt x="20233" y="19936"/>
                  <a:pt x="20471" y="21278"/>
                  <a:pt x="20886" y="21278"/>
                </a:cubicBezTo>
                <a:lnTo>
                  <a:pt x="21600" y="21278"/>
                </a:lnTo>
                <a:lnTo>
                  <a:pt x="21600" y="19061"/>
                </a:lnTo>
                <a:lnTo>
                  <a:pt x="21099" y="19044"/>
                </a:lnTo>
                <a:cubicBezTo>
                  <a:pt x="20903" y="19044"/>
                  <a:pt x="20832" y="18642"/>
                  <a:pt x="20832" y="17531"/>
                </a:cubicBezTo>
                <a:lnTo>
                  <a:pt x="20832" y="6855"/>
                </a:lnTo>
                <a:lnTo>
                  <a:pt x="21600" y="6855"/>
                </a:lnTo>
                <a:lnTo>
                  <a:pt x="21600" y="4463"/>
                </a:lnTo>
                <a:lnTo>
                  <a:pt x="20832" y="4463"/>
                </a:lnTo>
                <a:lnTo>
                  <a:pt x="20832" y="0"/>
                </a:lnTo>
                <a:lnTo>
                  <a:pt x="20302" y="0"/>
                </a:lnTo>
                <a:close/>
                <a:moveTo>
                  <a:pt x="1492" y="4127"/>
                </a:moveTo>
                <a:cubicBezTo>
                  <a:pt x="668" y="4127"/>
                  <a:pt x="0" y="7722"/>
                  <a:pt x="0" y="12864"/>
                </a:cubicBezTo>
                <a:cubicBezTo>
                  <a:pt x="0" y="18005"/>
                  <a:pt x="668" y="21600"/>
                  <a:pt x="1492" y="21600"/>
                </a:cubicBezTo>
                <a:cubicBezTo>
                  <a:pt x="2326" y="21600"/>
                  <a:pt x="2981" y="18005"/>
                  <a:pt x="2981" y="12864"/>
                </a:cubicBezTo>
                <a:cubicBezTo>
                  <a:pt x="2981" y="7722"/>
                  <a:pt x="2320" y="4127"/>
                  <a:pt x="1492" y="4127"/>
                </a:cubicBezTo>
                <a:close/>
                <a:moveTo>
                  <a:pt x="5029" y="4127"/>
                </a:moveTo>
                <a:cubicBezTo>
                  <a:pt x="4441" y="4127"/>
                  <a:pt x="4082" y="6042"/>
                  <a:pt x="3914" y="9671"/>
                </a:cubicBezTo>
                <a:lnTo>
                  <a:pt x="3914" y="4463"/>
                </a:lnTo>
                <a:lnTo>
                  <a:pt x="3354" y="4463"/>
                </a:lnTo>
                <a:lnTo>
                  <a:pt x="3354" y="21278"/>
                </a:lnTo>
                <a:lnTo>
                  <a:pt x="3969" y="21278"/>
                </a:lnTo>
                <a:lnTo>
                  <a:pt x="3969" y="11637"/>
                </a:lnTo>
                <a:cubicBezTo>
                  <a:pt x="3969" y="9722"/>
                  <a:pt x="4194" y="7017"/>
                  <a:pt x="4740" y="7017"/>
                </a:cubicBezTo>
                <a:cubicBezTo>
                  <a:pt x="5151" y="7017"/>
                  <a:pt x="5359" y="8780"/>
                  <a:pt x="5359" y="11015"/>
                </a:cubicBezTo>
                <a:lnTo>
                  <a:pt x="5359" y="21278"/>
                </a:lnTo>
                <a:lnTo>
                  <a:pt x="5974" y="21278"/>
                </a:lnTo>
                <a:lnTo>
                  <a:pt x="5974" y="9739"/>
                </a:lnTo>
                <a:cubicBezTo>
                  <a:pt x="5974" y="5993"/>
                  <a:pt x="5559" y="4127"/>
                  <a:pt x="5029" y="4127"/>
                </a:cubicBezTo>
                <a:close/>
                <a:moveTo>
                  <a:pt x="7817" y="4127"/>
                </a:moveTo>
                <a:cubicBezTo>
                  <a:pt x="6966" y="4127"/>
                  <a:pt x="6364" y="7654"/>
                  <a:pt x="6364" y="12998"/>
                </a:cubicBezTo>
                <a:cubicBezTo>
                  <a:pt x="6364" y="17854"/>
                  <a:pt x="6868" y="21600"/>
                  <a:pt x="7835" y="21600"/>
                </a:cubicBezTo>
                <a:cubicBezTo>
                  <a:pt x="8752" y="21600"/>
                  <a:pt x="9182" y="18234"/>
                  <a:pt x="9208" y="15227"/>
                </a:cubicBezTo>
                <a:lnTo>
                  <a:pt x="8580" y="15227"/>
                </a:lnTo>
                <a:cubicBezTo>
                  <a:pt x="8535" y="17646"/>
                  <a:pt x="8360" y="19131"/>
                  <a:pt x="7841" y="19131"/>
                </a:cubicBezTo>
                <a:cubicBezTo>
                  <a:pt x="7322" y="19131"/>
                  <a:pt x="7049" y="16846"/>
                  <a:pt x="7049" y="13066"/>
                </a:cubicBezTo>
                <a:lnTo>
                  <a:pt x="7049" y="12763"/>
                </a:lnTo>
                <a:lnTo>
                  <a:pt x="9226" y="12763"/>
                </a:lnTo>
                <a:cubicBezTo>
                  <a:pt x="9208" y="7453"/>
                  <a:pt x="8731" y="4127"/>
                  <a:pt x="7817" y="4127"/>
                </a:cubicBezTo>
                <a:close/>
                <a:moveTo>
                  <a:pt x="18199" y="4137"/>
                </a:moveTo>
                <a:cubicBezTo>
                  <a:pt x="17553" y="4137"/>
                  <a:pt x="17102" y="5916"/>
                  <a:pt x="17102" y="9039"/>
                </a:cubicBezTo>
                <a:cubicBezTo>
                  <a:pt x="17102" y="15321"/>
                  <a:pt x="18863" y="12568"/>
                  <a:pt x="18863" y="16660"/>
                </a:cubicBezTo>
                <a:cubicBezTo>
                  <a:pt x="18863" y="18039"/>
                  <a:pt x="18632" y="18913"/>
                  <a:pt x="18282" y="18913"/>
                </a:cubicBezTo>
                <a:cubicBezTo>
                  <a:pt x="17888" y="18913"/>
                  <a:pt x="17655" y="17948"/>
                  <a:pt x="17613" y="16470"/>
                </a:cubicBezTo>
                <a:lnTo>
                  <a:pt x="17003" y="16470"/>
                </a:lnTo>
                <a:cubicBezTo>
                  <a:pt x="17039" y="19560"/>
                  <a:pt x="17537" y="21600"/>
                  <a:pt x="18282" y="21600"/>
                </a:cubicBezTo>
                <a:cubicBezTo>
                  <a:pt x="18946" y="21600"/>
                  <a:pt x="19444" y="19818"/>
                  <a:pt x="19444" y="16493"/>
                </a:cubicBezTo>
                <a:cubicBezTo>
                  <a:pt x="19444" y="10213"/>
                  <a:pt x="17683" y="12936"/>
                  <a:pt x="17683" y="8870"/>
                </a:cubicBezTo>
                <a:cubicBezTo>
                  <a:pt x="17683" y="7631"/>
                  <a:pt x="17891" y="6822"/>
                  <a:pt x="18199" y="6822"/>
                </a:cubicBezTo>
                <a:cubicBezTo>
                  <a:pt x="18561" y="6822"/>
                  <a:pt x="18760" y="7727"/>
                  <a:pt x="18784" y="9171"/>
                </a:cubicBezTo>
                <a:lnTo>
                  <a:pt x="19390" y="9171"/>
                </a:lnTo>
                <a:cubicBezTo>
                  <a:pt x="19378" y="6184"/>
                  <a:pt x="18934" y="4137"/>
                  <a:pt x="18199" y="4137"/>
                </a:cubicBezTo>
                <a:close/>
                <a:moveTo>
                  <a:pt x="11815" y="4461"/>
                </a:moveTo>
                <a:lnTo>
                  <a:pt x="11815" y="21276"/>
                </a:lnTo>
                <a:lnTo>
                  <a:pt x="12426" y="21276"/>
                </a:lnTo>
                <a:lnTo>
                  <a:pt x="12426" y="13672"/>
                </a:lnTo>
                <a:cubicBezTo>
                  <a:pt x="12426" y="13086"/>
                  <a:pt x="12433" y="12500"/>
                  <a:pt x="12451" y="11922"/>
                </a:cubicBezTo>
                <a:cubicBezTo>
                  <a:pt x="12541" y="8873"/>
                  <a:pt x="12819" y="7815"/>
                  <a:pt x="13253" y="7815"/>
                </a:cubicBezTo>
                <a:cubicBezTo>
                  <a:pt x="13325" y="7815"/>
                  <a:pt x="13405" y="7850"/>
                  <a:pt x="13611" y="7916"/>
                </a:cubicBezTo>
                <a:lnTo>
                  <a:pt x="13611" y="7519"/>
                </a:lnTo>
                <a:lnTo>
                  <a:pt x="13611" y="4463"/>
                </a:lnTo>
                <a:lnTo>
                  <a:pt x="13188" y="4463"/>
                </a:lnTo>
                <a:cubicBezTo>
                  <a:pt x="12921" y="4463"/>
                  <a:pt x="12698" y="5361"/>
                  <a:pt x="12580" y="6714"/>
                </a:cubicBezTo>
                <a:lnTo>
                  <a:pt x="12580" y="6716"/>
                </a:lnTo>
                <a:cubicBezTo>
                  <a:pt x="12488" y="7619"/>
                  <a:pt x="12377" y="9663"/>
                  <a:pt x="12373" y="9737"/>
                </a:cubicBezTo>
                <a:lnTo>
                  <a:pt x="12373" y="4461"/>
                </a:lnTo>
                <a:lnTo>
                  <a:pt x="11815" y="4461"/>
                </a:lnTo>
                <a:close/>
                <a:moveTo>
                  <a:pt x="14008" y="4463"/>
                </a:moveTo>
                <a:lnTo>
                  <a:pt x="14008" y="15988"/>
                </a:lnTo>
                <a:cubicBezTo>
                  <a:pt x="14008" y="19735"/>
                  <a:pt x="14411" y="21600"/>
                  <a:pt x="14927" y="21600"/>
                </a:cubicBezTo>
                <a:cubicBezTo>
                  <a:pt x="15500" y="21600"/>
                  <a:pt x="15850" y="19685"/>
                  <a:pt x="15986" y="16056"/>
                </a:cubicBezTo>
                <a:lnTo>
                  <a:pt x="15986" y="21278"/>
                </a:lnTo>
                <a:lnTo>
                  <a:pt x="16571" y="21278"/>
                </a:lnTo>
                <a:lnTo>
                  <a:pt x="16571" y="4463"/>
                </a:lnTo>
                <a:lnTo>
                  <a:pt x="15960" y="4463"/>
                </a:lnTo>
                <a:lnTo>
                  <a:pt x="15960" y="14090"/>
                </a:lnTo>
                <a:cubicBezTo>
                  <a:pt x="15960" y="16005"/>
                  <a:pt x="15740" y="18711"/>
                  <a:pt x="15209" y="18711"/>
                </a:cubicBezTo>
                <a:cubicBezTo>
                  <a:pt x="14809" y="18711"/>
                  <a:pt x="14619" y="16947"/>
                  <a:pt x="14619" y="14712"/>
                </a:cubicBezTo>
                <a:lnTo>
                  <a:pt x="14619" y="4463"/>
                </a:lnTo>
                <a:lnTo>
                  <a:pt x="14008" y="4463"/>
                </a:lnTo>
                <a:close/>
                <a:moveTo>
                  <a:pt x="1498" y="6411"/>
                </a:moveTo>
                <a:cubicBezTo>
                  <a:pt x="1993" y="6411"/>
                  <a:pt x="2299" y="8596"/>
                  <a:pt x="2299" y="12864"/>
                </a:cubicBezTo>
                <a:cubicBezTo>
                  <a:pt x="2299" y="16846"/>
                  <a:pt x="1993" y="19281"/>
                  <a:pt x="1498" y="19281"/>
                </a:cubicBezTo>
                <a:cubicBezTo>
                  <a:pt x="1006" y="19281"/>
                  <a:pt x="682" y="16846"/>
                  <a:pt x="682" y="12864"/>
                </a:cubicBezTo>
                <a:cubicBezTo>
                  <a:pt x="682" y="8596"/>
                  <a:pt x="1006" y="6411"/>
                  <a:pt x="1498" y="6411"/>
                </a:cubicBezTo>
                <a:close/>
                <a:moveTo>
                  <a:pt x="7823" y="6596"/>
                </a:moveTo>
                <a:cubicBezTo>
                  <a:pt x="8313" y="6596"/>
                  <a:pt x="8530" y="8704"/>
                  <a:pt x="8549" y="10926"/>
                </a:cubicBezTo>
                <a:lnTo>
                  <a:pt x="7078" y="10926"/>
                </a:lnTo>
                <a:cubicBezTo>
                  <a:pt x="7154" y="8079"/>
                  <a:pt x="7412" y="6596"/>
                  <a:pt x="7823" y="6596"/>
                </a:cubicBezTo>
                <a:close/>
              </a:path>
            </a:pathLst>
          </a:custGeom>
          <a:solidFill>
            <a:srgbClr val="55A05E"/>
          </a:solidFill>
          <a:ln w="12700">
            <a:miter lim="400000"/>
          </a:ln>
        </p:spPr>
        <p:txBody>
          <a:bodyPr lIns="0" tIns="0" rIns="0" bIns="0" anchor="ctr"/>
          <a:lstStyle/>
          <a:p>
            <a:pPr algn="l" defTabSz="228509">
              <a:defRPr sz="1200"/>
            </a:pPr>
            <a:endParaRPr sz="600">
              <a:latin typeface="Univers Light" panose="020B0403020202020204" pitchFamily="34" charset="0"/>
            </a:endParaRPr>
          </a:p>
        </p:txBody>
      </p:sp>
      <p:sp>
        <p:nvSpPr>
          <p:cNvPr id="23" name="Title Placeholder 22">
            <a:extLst>
              <a:ext uri="{FF2B5EF4-FFF2-40B4-BE49-F238E27FC236}">
                <a16:creationId xmlns:a16="http://schemas.microsoft.com/office/drawing/2014/main" id="{B7A93C7C-1D69-C361-FB97-48547BEB8CB2}"/>
              </a:ext>
            </a:extLst>
          </p:cNvPr>
          <p:cNvSpPr>
            <a:spLocks noGrp="1"/>
          </p:cNvSpPr>
          <p:nvPr>
            <p:ph type="title"/>
          </p:nvPr>
        </p:nvSpPr>
        <p:spPr>
          <a:xfrm>
            <a:off x="304800" y="576072"/>
            <a:ext cx="11544300" cy="638176"/>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31E1775B-3730-886F-FCC5-82C9BC9F5B11}"/>
              </a:ext>
            </a:extLst>
          </p:cNvPr>
          <p:cNvSpPr>
            <a:spLocks noGrp="1"/>
          </p:cNvSpPr>
          <p:nvPr>
            <p:ph type="body" idx="1"/>
          </p:nvPr>
        </p:nvSpPr>
        <p:spPr>
          <a:xfrm>
            <a:off x="304800" y="2057400"/>
            <a:ext cx="11544300" cy="436591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 2022 OneTrust, LLC. All Rights Reserved.">
            <a:extLst>
              <a:ext uri="{FF2B5EF4-FFF2-40B4-BE49-F238E27FC236}">
                <a16:creationId xmlns:a16="http://schemas.microsoft.com/office/drawing/2014/main" id="{47598685-EDD1-748B-6D7F-54FD4F081B70}"/>
              </a:ext>
            </a:extLst>
          </p:cNvPr>
          <p:cNvSpPr txBox="1"/>
          <p:nvPr userDrawn="1"/>
        </p:nvSpPr>
        <p:spPr>
          <a:xfrm>
            <a:off x="323141" y="6589118"/>
            <a:ext cx="3169804" cy="2205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390" tIns="25390" rIns="25390" bIns="25390" anchor="ctr">
            <a:spAutoFit/>
          </a:bodyPr>
          <a:lstStyle>
            <a:defPPr>
              <a:defRPr lang="en-US"/>
            </a:defPPr>
            <a:lvl1pPr marR="0" lvl="0" indent="0" defTabSz="457200" fontAlgn="auto">
              <a:lnSpc>
                <a:spcPct val="100000"/>
              </a:lnSpc>
              <a:spcBef>
                <a:spcPts val="0"/>
              </a:spcBef>
              <a:spcAft>
                <a:spcPts val="0"/>
              </a:spcAft>
              <a:buClrTx/>
              <a:buSzTx/>
              <a:buFontTx/>
              <a:buNone/>
              <a:tabLst/>
              <a:defRPr kumimoji="0" sz="1100" b="0" i="0" u="none" strike="noStrike" kern="0" cap="none" spc="0" normalizeH="0" baseline="0">
                <a:ln>
                  <a:noFill/>
                </a:ln>
                <a:solidFill>
                  <a:srgbClr val="7F7F7F"/>
                </a:solidFill>
                <a:effectLst/>
                <a:uLnTx/>
                <a:uFillTx/>
                <a:latin typeface="Univers Light"/>
                <a:ea typeface="Univers Light"/>
                <a:cs typeface="Univers Light"/>
              </a:defRPr>
            </a:lvl1pPr>
          </a:lstStyle>
          <a:p>
            <a:pPr lvl="0"/>
            <a:r>
              <a:rPr noProof="0">
                <a:sym typeface="Univers Light"/>
              </a:rPr>
              <a:t>© </a:t>
            </a:r>
            <a:r>
              <a:rPr lang="en-US" noProof="0">
                <a:sym typeface="Univers Light"/>
              </a:rPr>
              <a:t>2024</a:t>
            </a:r>
            <a:r>
              <a:rPr noProof="0">
                <a:sym typeface="Univers Light"/>
              </a:rPr>
              <a:t> OneTrust, LLC</a:t>
            </a:r>
          </a:p>
        </p:txBody>
      </p:sp>
      <p:sp>
        <p:nvSpPr>
          <p:cNvPr id="4" name="TextBox 3">
            <a:extLst>
              <a:ext uri="{FF2B5EF4-FFF2-40B4-BE49-F238E27FC236}">
                <a16:creationId xmlns:a16="http://schemas.microsoft.com/office/drawing/2014/main" id="{B122CBA5-96DE-0425-EFE7-F599AE8FCD54}"/>
              </a:ext>
            </a:extLst>
          </p:cNvPr>
          <p:cNvSpPr txBox="1"/>
          <p:nvPr userDrawn="1"/>
        </p:nvSpPr>
        <p:spPr>
          <a:xfrm>
            <a:off x="11482434" y="6573084"/>
            <a:ext cx="509097" cy="246221"/>
          </a:xfrm>
          <a:prstGeom prst="rect">
            <a:avLst/>
          </a:prstGeom>
          <a:noFill/>
        </p:spPr>
        <p:txBody>
          <a:bodyPr wrap="square"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BB37B-1DAA-4640-8D79-39B1F1745DE7}" type="slidenum">
              <a:rPr lang="en-US" sz="1300" smtClean="0">
                <a:solidFill>
                  <a:schemeClr val="bg2">
                    <a:lumMod val="50000"/>
                  </a:schemeClr>
                </a:solidFill>
                <a:latin typeface="+mn-lt"/>
                <a:ea typeface="Open Sans Light" panose="020B0306030504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a:t>
            </a:fld>
            <a:endParaRPr lang="en-US" sz="1300">
              <a:solidFill>
                <a:schemeClr val="bg2">
                  <a:lumMod val="50000"/>
                </a:schemeClr>
              </a:solidFill>
              <a:latin typeface="+mn-lt"/>
              <a:ea typeface="Open Sans Light" panose="020B0306030504020204" pitchFamily="34" charset="0"/>
              <a:cs typeface="Arial" panose="020B0604020202020204" pitchFamily="34" charset="0"/>
            </a:endParaRPr>
          </a:p>
        </p:txBody>
      </p:sp>
    </p:spTree>
    <p:extLst>
      <p:ext uri="{BB962C8B-B14F-4D97-AF65-F5344CB8AC3E}">
        <p14:creationId xmlns:p14="http://schemas.microsoft.com/office/powerpoint/2010/main" val="1829805736"/>
      </p:ext>
    </p:extLst>
  </p:cSld>
  <p:clrMap bg1="lt1" tx1="dk1" bg2="lt2" tx2="dk2" accent1="accent1" accent2="accent2" accent3="accent3" accent4="accent4" accent5="accent5" accent6="accent6" hlink="hlink" folHlink="folHlink"/>
  <p:sldLayoutIdLst>
    <p:sldLayoutId id="2147484873" r:id="rId1"/>
    <p:sldLayoutId id="2147484874" r:id="rId2"/>
    <p:sldLayoutId id="2147484875" r:id="rId3"/>
    <p:sldLayoutId id="2147484876" r:id="rId4"/>
    <p:sldLayoutId id="2147484877" r:id="rId5"/>
    <p:sldLayoutId id="2147484878" r:id="rId6"/>
    <p:sldLayoutId id="2147484879" r:id="rId7"/>
    <p:sldLayoutId id="2147484880" r:id="rId8"/>
    <p:sldLayoutId id="2147484881" r:id="rId9"/>
    <p:sldLayoutId id="2147484882" r:id="rId10"/>
    <p:sldLayoutId id="2147484883" r:id="rId11"/>
    <p:sldLayoutId id="2147484884" r:id="rId12"/>
    <p:sldLayoutId id="2147484885" r:id="rId13"/>
    <p:sldLayoutId id="2147484886" r:id="rId14"/>
    <p:sldLayoutId id="2147484887" r:id="rId15"/>
    <p:sldLayoutId id="2147484888" r:id="rId16"/>
    <p:sldLayoutId id="2147484890" r:id="rId17"/>
    <p:sldLayoutId id="2147484891" r:id="rId18"/>
    <p:sldLayoutId id="2147484892" r:id="rId19"/>
    <p:sldLayoutId id="2147484893" r:id="rId20"/>
    <p:sldLayoutId id="2147484894" r:id="rId21"/>
    <p:sldLayoutId id="2147484895" r:id="rId22"/>
    <p:sldLayoutId id="2147484896" r:id="rId23"/>
    <p:sldLayoutId id="2147484897" r:id="rId24"/>
  </p:sldLayoutIdLst>
  <p:hf hdr="0" ftr="0" dt="0"/>
  <p:txStyles>
    <p:titleStyle>
      <a:lvl1pPr algn="l" defTabSz="914400" rtl="0" eaLnBrk="1" latinLnBrk="0" hangingPunct="1">
        <a:lnSpc>
          <a:spcPct val="90000"/>
        </a:lnSpc>
        <a:spcBef>
          <a:spcPct val="0"/>
        </a:spcBef>
        <a:buNone/>
        <a:defRPr sz="3200" b="0" i="0" kern="1200">
          <a:solidFill>
            <a:srgbClr val="1E2D25"/>
          </a:solidFill>
          <a:latin typeface="Univers Light" panose="020B0403020202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101614"/>
        </a:buClr>
        <a:buSzPct val="80000"/>
        <a:buFont typeface="Wingdings" pitchFamily="2" charset="2"/>
        <a:buChar char="§"/>
        <a:defRPr lang="en-US" sz="2299" b="0" i="0" kern="1200" smtClean="0">
          <a:solidFill>
            <a:srgbClr val="101614"/>
          </a:solidFill>
          <a:latin typeface="Univers Light" panose="020B0503020202020204" pitchFamily="34" charset="0"/>
          <a:ea typeface="+mn-ea"/>
          <a:cs typeface="+mn-cs"/>
        </a:defRPr>
      </a:lvl1pPr>
      <a:lvl2pPr marL="520700" indent="-169863" algn="l" defTabSz="914400" rtl="0" eaLnBrk="1" latinLnBrk="0" hangingPunct="1">
        <a:lnSpc>
          <a:spcPct val="90000"/>
        </a:lnSpc>
        <a:spcBef>
          <a:spcPts val="500"/>
        </a:spcBef>
        <a:buClr>
          <a:srgbClr val="101614"/>
        </a:buClr>
        <a:buSzPct val="80000"/>
        <a:buFont typeface="System Font Regular"/>
        <a:buChar char="-"/>
        <a:tabLst/>
        <a:defRPr lang="en-US" sz="2000" b="0" i="0" kern="1200" smtClean="0">
          <a:solidFill>
            <a:srgbClr val="101614"/>
          </a:solidFill>
          <a:latin typeface="Univers Light" panose="020B0503020202020204" pitchFamily="34" charset="0"/>
          <a:ea typeface="+mn-ea"/>
          <a:cs typeface="+mn-cs"/>
        </a:defRPr>
      </a:lvl2pPr>
      <a:lvl3pPr marL="860425" indent="-169863" algn="l" defTabSz="914400" rtl="0" eaLnBrk="1" latinLnBrk="0" hangingPunct="1">
        <a:lnSpc>
          <a:spcPct val="90000"/>
        </a:lnSpc>
        <a:spcBef>
          <a:spcPts val="500"/>
        </a:spcBef>
        <a:buClr>
          <a:srgbClr val="101614"/>
        </a:buClr>
        <a:buSzPct val="80000"/>
        <a:buFont typeface="Wingdings" pitchFamily="2" charset="2"/>
        <a:buChar char="§"/>
        <a:tabLst/>
        <a:defRPr lang="en-US" sz="1800" b="0" i="0" kern="1200" smtClean="0">
          <a:solidFill>
            <a:srgbClr val="101614"/>
          </a:solidFill>
          <a:latin typeface="Univers Light" panose="020B0503020202020204" pitchFamily="34" charset="0"/>
          <a:ea typeface="+mn-ea"/>
          <a:cs typeface="+mn-cs"/>
        </a:defRPr>
      </a:lvl3pPr>
      <a:lvl4pPr marL="1201738" indent="-171450" algn="l" defTabSz="914400" rtl="0" eaLnBrk="1" latinLnBrk="0" hangingPunct="1">
        <a:lnSpc>
          <a:spcPct val="90000"/>
        </a:lnSpc>
        <a:spcBef>
          <a:spcPts val="500"/>
        </a:spcBef>
        <a:buClr>
          <a:srgbClr val="101614"/>
        </a:buClr>
        <a:buSzPct val="80000"/>
        <a:buFont typeface="System Font Regular"/>
        <a:buChar char="-"/>
        <a:tabLst/>
        <a:defRPr lang="en-US" sz="1600" b="0" i="0" kern="1200" smtClean="0">
          <a:solidFill>
            <a:srgbClr val="101614"/>
          </a:solidFill>
          <a:latin typeface="Univers Light" panose="020B0503020202020204" pitchFamily="34" charset="0"/>
          <a:ea typeface="+mn-ea"/>
          <a:cs typeface="+mn-cs"/>
        </a:defRPr>
      </a:lvl4pPr>
      <a:lvl5pPr marL="1552575" indent="-169863" algn="l" defTabSz="914400" rtl="0" eaLnBrk="1" latinLnBrk="0" hangingPunct="1">
        <a:lnSpc>
          <a:spcPct val="90000"/>
        </a:lnSpc>
        <a:spcBef>
          <a:spcPts val="500"/>
        </a:spcBef>
        <a:buClr>
          <a:srgbClr val="101614"/>
        </a:buClr>
        <a:buSzPct val="80000"/>
        <a:buFont typeface="Wingdings" pitchFamily="2" charset="2"/>
        <a:buChar char="§"/>
        <a:tabLst/>
        <a:defRPr lang="en-US" sz="1400" b="0" i="0" kern="1200">
          <a:solidFill>
            <a:srgbClr val="101614"/>
          </a:solidFill>
          <a:latin typeface="Univers Ligh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2">
          <p15:clr>
            <a:srgbClr val="F26B43"/>
          </p15:clr>
        </p15:guide>
        <p15:guide id="9" pos="7464">
          <p15:clr>
            <a:srgbClr val="F26B43"/>
          </p15:clr>
        </p15:guide>
        <p15:guide id="14" orient="horz" pos="4128">
          <p15:clr>
            <a:srgbClr val="F26B43"/>
          </p15:clr>
        </p15:guide>
        <p15:guide id="15" orient="horz" pos="360">
          <p15:clr>
            <a:srgbClr val="F26B43"/>
          </p15:clr>
        </p15:guide>
        <p15:guide id="17" orient="horz" pos="1296">
          <p15:clr>
            <a:srgbClr val="F26B43"/>
          </p15:clr>
        </p15:guide>
      </p15:sldGuideLst>
    </p:ext>
  </p:extLst>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rgbClr val="346E4A"/>
        </a:solidFill>
        <a:effectLst/>
      </p:bgPr>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9348B87F-079E-20AF-AAFC-A6D99C61E468}"/>
              </a:ext>
            </a:extLst>
          </p:cNvPr>
          <p:cNvGraphicFramePr>
            <a:graphicFrameLocks noChangeAspect="1"/>
          </p:cNvGraphicFramePr>
          <p:nvPr userDrawn="1">
            <p:custDataLst>
              <p:tags r:id="rId4"/>
            </p:custDataLst>
            <p:extLst>
              <p:ext uri="{D42A27DB-BD31-4B8C-83A1-F6EECF244321}">
                <p14:modId xmlns:p14="http://schemas.microsoft.com/office/powerpoint/2010/main" val="1819938311"/>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think-cell data - do not delete" hidden="1">
                        <a:extLst>
                          <a:ext uri="{FF2B5EF4-FFF2-40B4-BE49-F238E27FC236}">
                            <a16:creationId xmlns:a16="http://schemas.microsoft.com/office/drawing/2014/main" id="{9348B87F-079E-20AF-AAFC-A6D99C61E468}"/>
                          </a:ext>
                        </a:extLst>
                      </p:cNvPr>
                      <p:cNvPicPr/>
                      <p:nvPr/>
                    </p:nvPicPr>
                    <p:blipFill>
                      <a:blip r:embed="rId6"/>
                      <a:stretch>
                        <a:fillRect/>
                      </a:stretch>
                    </p:blipFill>
                    <p:spPr>
                      <a:xfrm>
                        <a:off x="1588" y="1588"/>
                        <a:ext cx="1227" cy="1588"/>
                      </a:xfrm>
                      <a:prstGeom prst="rect">
                        <a:avLst/>
                      </a:prstGeom>
                    </p:spPr>
                  </p:pic>
                </p:oleObj>
              </mc:Fallback>
            </mc:AlternateContent>
          </a:graphicData>
        </a:graphic>
      </p:graphicFrame>
      <p:sp>
        <p:nvSpPr>
          <p:cNvPr id="4" name="Shape">
            <a:extLst>
              <a:ext uri="{FF2B5EF4-FFF2-40B4-BE49-F238E27FC236}">
                <a16:creationId xmlns:a16="http://schemas.microsoft.com/office/drawing/2014/main" id="{0B7A2B95-B062-5846-7A79-091214791167}"/>
              </a:ext>
            </a:extLst>
          </p:cNvPr>
          <p:cNvSpPr/>
          <p:nvPr userDrawn="1"/>
        </p:nvSpPr>
        <p:spPr>
          <a:xfrm>
            <a:off x="0" y="6540785"/>
            <a:ext cx="12187238" cy="31721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65"/>
                </a:lnTo>
                <a:lnTo>
                  <a:pt x="1959" y="21565"/>
                </a:lnTo>
                <a:lnTo>
                  <a:pt x="3203" y="21565"/>
                </a:lnTo>
                <a:lnTo>
                  <a:pt x="4449" y="21565"/>
                </a:lnTo>
                <a:lnTo>
                  <a:pt x="5690" y="21565"/>
                </a:lnTo>
                <a:lnTo>
                  <a:pt x="5690" y="21600"/>
                </a:lnTo>
                <a:lnTo>
                  <a:pt x="6937" y="21600"/>
                </a:lnTo>
                <a:lnTo>
                  <a:pt x="6942" y="21600"/>
                </a:lnTo>
                <a:lnTo>
                  <a:pt x="8188" y="21600"/>
                </a:lnTo>
                <a:lnTo>
                  <a:pt x="9434" y="21600"/>
                </a:lnTo>
                <a:lnTo>
                  <a:pt x="9439" y="21600"/>
                </a:lnTo>
                <a:lnTo>
                  <a:pt x="10681" y="21600"/>
                </a:lnTo>
                <a:lnTo>
                  <a:pt x="10691" y="21600"/>
                </a:lnTo>
                <a:lnTo>
                  <a:pt x="11927" y="21600"/>
                </a:lnTo>
                <a:lnTo>
                  <a:pt x="11942" y="21600"/>
                </a:lnTo>
                <a:lnTo>
                  <a:pt x="13173" y="21600"/>
                </a:lnTo>
                <a:lnTo>
                  <a:pt x="13193" y="21600"/>
                </a:lnTo>
                <a:lnTo>
                  <a:pt x="15343" y="21600"/>
                </a:lnTo>
                <a:lnTo>
                  <a:pt x="16594" y="21600"/>
                </a:lnTo>
                <a:lnTo>
                  <a:pt x="17846" y="21600"/>
                </a:lnTo>
                <a:lnTo>
                  <a:pt x="19097" y="21600"/>
                </a:lnTo>
                <a:lnTo>
                  <a:pt x="20349" y="21600"/>
                </a:lnTo>
                <a:lnTo>
                  <a:pt x="21600" y="21600"/>
                </a:lnTo>
                <a:lnTo>
                  <a:pt x="21600" y="0"/>
                </a:lnTo>
                <a:lnTo>
                  <a:pt x="20349" y="0"/>
                </a:lnTo>
                <a:lnTo>
                  <a:pt x="19097" y="0"/>
                </a:lnTo>
                <a:lnTo>
                  <a:pt x="17846" y="0"/>
                </a:lnTo>
                <a:lnTo>
                  <a:pt x="16594" y="0"/>
                </a:lnTo>
                <a:lnTo>
                  <a:pt x="15343" y="0"/>
                </a:lnTo>
                <a:lnTo>
                  <a:pt x="13193" y="0"/>
                </a:lnTo>
                <a:lnTo>
                  <a:pt x="11942" y="0"/>
                </a:lnTo>
                <a:lnTo>
                  <a:pt x="10691" y="0"/>
                </a:lnTo>
                <a:lnTo>
                  <a:pt x="9439" y="0"/>
                </a:lnTo>
                <a:lnTo>
                  <a:pt x="8188" y="0"/>
                </a:lnTo>
                <a:lnTo>
                  <a:pt x="6942" y="0"/>
                </a:lnTo>
                <a:lnTo>
                  <a:pt x="5695" y="0"/>
                </a:lnTo>
                <a:lnTo>
                  <a:pt x="5690" y="0"/>
                </a:lnTo>
                <a:lnTo>
                  <a:pt x="4449" y="0"/>
                </a:lnTo>
                <a:lnTo>
                  <a:pt x="3203" y="0"/>
                </a:lnTo>
                <a:lnTo>
                  <a:pt x="1959" y="0"/>
                </a:lnTo>
                <a:lnTo>
                  <a:pt x="0" y="0"/>
                </a:lnTo>
                <a:close/>
              </a:path>
            </a:pathLst>
          </a:custGeom>
          <a:solidFill>
            <a:srgbClr val="000000">
              <a:alpha val="9339"/>
            </a:srgbClr>
          </a:solidFill>
          <a:ln w="12700">
            <a:miter lim="400000"/>
          </a:ln>
        </p:spPr>
        <p:txBody>
          <a:bodyPr lIns="0" tIns="0" rIns="0" bIns="0" anchor="ctr"/>
          <a:lstStyle/>
          <a:p>
            <a:pPr defTabSz="228475"/>
            <a:endParaRPr sz="600">
              <a:solidFill>
                <a:prstClr val="black"/>
              </a:solidFill>
              <a:latin typeface="Univers Light" panose="020B0403020202020204" pitchFamily="34" charset="0"/>
            </a:endParaRPr>
          </a:p>
        </p:txBody>
      </p:sp>
      <p:sp>
        <p:nvSpPr>
          <p:cNvPr id="12" name="Title Placeholder 1">
            <a:extLst>
              <a:ext uri="{FF2B5EF4-FFF2-40B4-BE49-F238E27FC236}">
                <a16:creationId xmlns:a16="http://schemas.microsoft.com/office/drawing/2014/main" id="{1A9FE35E-E931-664B-BFDC-A282E1B0AFD7}"/>
              </a:ext>
            </a:extLst>
          </p:cNvPr>
          <p:cNvSpPr>
            <a:spLocks noGrp="1"/>
          </p:cNvSpPr>
          <p:nvPr>
            <p:ph type="title"/>
          </p:nvPr>
        </p:nvSpPr>
        <p:spPr>
          <a:xfrm>
            <a:off x="320665" y="2749694"/>
            <a:ext cx="5775335" cy="1984474"/>
          </a:xfrm>
          <a:prstGeom prst="rect">
            <a:avLst/>
          </a:prstGeom>
        </p:spPr>
        <p:txBody>
          <a:bodyPr vert="horz" lIns="91440" tIns="45720" rIns="91440" bIns="45720" rtlCol="0" anchor="t">
            <a:normAutofit/>
          </a:bodyPr>
          <a:lstStyle/>
          <a:p>
            <a:r>
              <a:rPr lang="en-US"/>
              <a:t>Divider page title</a:t>
            </a:r>
          </a:p>
        </p:txBody>
      </p:sp>
      <p:sp>
        <p:nvSpPr>
          <p:cNvPr id="5" name="Line">
            <a:extLst>
              <a:ext uri="{FF2B5EF4-FFF2-40B4-BE49-F238E27FC236}">
                <a16:creationId xmlns:a16="http://schemas.microsoft.com/office/drawing/2014/main" id="{51B76F7B-0AF3-7EF9-6AD5-187BC434E332}"/>
              </a:ext>
            </a:extLst>
          </p:cNvPr>
          <p:cNvSpPr/>
          <p:nvPr userDrawn="1"/>
        </p:nvSpPr>
        <p:spPr>
          <a:xfrm flipV="1">
            <a:off x="11446329" y="6638556"/>
            <a:ext cx="0" cy="121675"/>
          </a:xfrm>
          <a:prstGeom prst="line">
            <a:avLst/>
          </a:prstGeom>
          <a:ln w="25400">
            <a:solidFill>
              <a:srgbClr val="7F7F7F">
                <a:alpha val="30643"/>
              </a:srgbClr>
            </a:solidFill>
            <a:miter lim="400000"/>
          </a:ln>
        </p:spPr>
        <p:txBody>
          <a:bodyPr lIns="25390" tIns="25390" rIns="25390" bIns="25390" anchor="ctr"/>
          <a:lstStyle/>
          <a:p>
            <a:pPr defTabSz="228475">
              <a:defRPr sz="4000">
                <a:solidFill>
                  <a:srgbClr val="FFFFFF"/>
                </a:solidFill>
                <a:effectLst>
                  <a:outerShdw blurRad="38100" dist="12700" dir="5400000" rotWithShape="0">
                    <a:srgbClr val="000000">
                      <a:alpha val="50000"/>
                    </a:srgbClr>
                  </a:outerShdw>
                </a:effectLst>
              </a:defRPr>
            </a:pPr>
            <a:endParaRPr sz="1999">
              <a:solidFill>
                <a:srgbClr val="FFFFFF"/>
              </a:solidFill>
              <a:effectLst>
                <a:outerShdw blurRad="38100" dist="12700" dir="5400000" rotWithShape="0">
                  <a:srgbClr val="000000">
                    <a:alpha val="50000"/>
                  </a:srgbClr>
                </a:outerShdw>
              </a:effectLst>
              <a:latin typeface="Univers Light" panose="020B0403020202020204" pitchFamily="34" charset="0"/>
            </a:endParaRPr>
          </a:p>
        </p:txBody>
      </p:sp>
      <p:sp>
        <p:nvSpPr>
          <p:cNvPr id="8" name="Shape">
            <a:extLst>
              <a:ext uri="{FF2B5EF4-FFF2-40B4-BE49-F238E27FC236}">
                <a16:creationId xmlns:a16="http://schemas.microsoft.com/office/drawing/2014/main" id="{A427187F-9036-BADC-EED9-1C2679FA3BDD}"/>
              </a:ext>
            </a:extLst>
          </p:cNvPr>
          <p:cNvSpPr/>
          <p:nvPr userDrawn="1"/>
        </p:nvSpPr>
        <p:spPr>
          <a:xfrm>
            <a:off x="10407192" y="6618423"/>
            <a:ext cx="880747" cy="155544"/>
          </a:xfrm>
          <a:custGeom>
            <a:avLst/>
            <a:gdLst/>
            <a:ahLst/>
            <a:cxnLst>
              <a:cxn ang="0">
                <a:pos x="wd2" y="hd2"/>
              </a:cxn>
              <a:cxn ang="5400000">
                <a:pos x="wd2" y="hd2"/>
              </a:cxn>
              <a:cxn ang="10800000">
                <a:pos x="wd2" y="hd2"/>
              </a:cxn>
              <a:cxn ang="16200000">
                <a:pos x="wd2" y="hd2"/>
              </a:cxn>
            </a:cxnLst>
            <a:rect l="0" t="0" r="r" b="b"/>
            <a:pathLst>
              <a:path w="21600" h="21600" extrusionOk="0">
                <a:moveTo>
                  <a:pt x="10009" y="0"/>
                </a:moveTo>
                <a:cubicBezTo>
                  <a:pt x="10009" y="99"/>
                  <a:pt x="10007" y="892"/>
                  <a:pt x="10001" y="1487"/>
                </a:cubicBezTo>
                <a:cubicBezTo>
                  <a:pt x="9996" y="2086"/>
                  <a:pt x="9988" y="2589"/>
                  <a:pt x="9977" y="2990"/>
                </a:cubicBezTo>
                <a:cubicBezTo>
                  <a:pt x="9963" y="3718"/>
                  <a:pt x="9935" y="4199"/>
                  <a:pt x="9894" y="4430"/>
                </a:cubicBezTo>
                <a:cubicBezTo>
                  <a:pt x="9852" y="4665"/>
                  <a:pt x="9770" y="4801"/>
                  <a:pt x="9645" y="4839"/>
                </a:cubicBezTo>
                <a:cubicBezTo>
                  <a:pt x="9595" y="4862"/>
                  <a:pt x="9522" y="4876"/>
                  <a:pt x="9426" y="4884"/>
                </a:cubicBezTo>
                <a:cubicBezTo>
                  <a:pt x="9371" y="4891"/>
                  <a:pt x="9384" y="4896"/>
                  <a:pt x="9344" y="4896"/>
                </a:cubicBezTo>
                <a:lnTo>
                  <a:pt x="9344" y="6855"/>
                </a:lnTo>
                <a:lnTo>
                  <a:pt x="9940" y="6855"/>
                </a:lnTo>
                <a:lnTo>
                  <a:pt x="9940" y="9573"/>
                </a:lnTo>
                <a:lnTo>
                  <a:pt x="9940" y="9573"/>
                </a:lnTo>
                <a:lnTo>
                  <a:pt x="9940" y="17585"/>
                </a:lnTo>
                <a:cubicBezTo>
                  <a:pt x="9940" y="19936"/>
                  <a:pt x="10178" y="21278"/>
                  <a:pt x="10593" y="21278"/>
                </a:cubicBezTo>
                <a:lnTo>
                  <a:pt x="11307" y="21278"/>
                </a:lnTo>
                <a:lnTo>
                  <a:pt x="11307" y="19061"/>
                </a:lnTo>
                <a:lnTo>
                  <a:pt x="10806" y="19044"/>
                </a:lnTo>
                <a:cubicBezTo>
                  <a:pt x="10610" y="19044"/>
                  <a:pt x="10539" y="18642"/>
                  <a:pt x="10539" y="17531"/>
                </a:cubicBezTo>
                <a:lnTo>
                  <a:pt x="10539" y="6855"/>
                </a:lnTo>
                <a:lnTo>
                  <a:pt x="11307" y="6855"/>
                </a:lnTo>
                <a:lnTo>
                  <a:pt x="11307" y="4463"/>
                </a:lnTo>
                <a:lnTo>
                  <a:pt x="10539" y="4463"/>
                </a:lnTo>
                <a:lnTo>
                  <a:pt x="10539" y="0"/>
                </a:lnTo>
                <a:lnTo>
                  <a:pt x="10009" y="0"/>
                </a:lnTo>
                <a:close/>
                <a:moveTo>
                  <a:pt x="20302" y="0"/>
                </a:moveTo>
                <a:cubicBezTo>
                  <a:pt x="20302" y="99"/>
                  <a:pt x="20299" y="892"/>
                  <a:pt x="20294" y="1487"/>
                </a:cubicBezTo>
                <a:cubicBezTo>
                  <a:pt x="20289" y="2086"/>
                  <a:pt x="20281" y="2589"/>
                  <a:pt x="20270" y="2990"/>
                </a:cubicBezTo>
                <a:cubicBezTo>
                  <a:pt x="20255" y="3718"/>
                  <a:pt x="20228" y="4199"/>
                  <a:pt x="20187" y="4430"/>
                </a:cubicBezTo>
                <a:cubicBezTo>
                  <a:pt x="20146" y="4665"/>
                  <a:pt x="20063" y="4801"/>
                  <a:pt x="19938" y="4839"/>
                </a:cubicBezTo>
                <a:cubicBezTo>
                  <a:pt x="19888" y="4862"/>
                  <a:pt x="19815" y="4876"/>
                  <a:pt x="19719" y="4884"/>
                </a:cubicBezTo>
                <a:cubicBezTo>
                  <a:pt x="19664" y="4891"/>
                  <a:pt x="19677" y="4896"/>
                  <a:pt x="19638" y="4896"/>
                </a:cubicBezTo>
                <a:lnTo>
                  <a:pt x="19638" y="6855"/>
                </a:lnTo>
                <a:lnTo>
                  <a:pt x="20233" y="6855"/>
                </a:lnTo>
                <a:lnTo>
                  <a:pt x="20233" y="9573"/>
                </a:lnTo>
                <a:lnTo>
                  <a:pt x="20233" y="9573"/>
                </a:lnTo>
                <a:lnTo>
                  <a:pt x="20233" y="17585"/>
                </a:lnTo>
                <a:cubicBezTo>
                  <a:pt x="20233" y="19936"/>
                  <a:pt x="20471" y="21278"/>
                  <a:pt x="20886" y="21278"/>
                </a:cubicBezTo>
                <a:lnTo>
                  <a:pt x="21600" y="21278"/>
                </a:lnTo>
                <a:lnTo>
                  <a:pt x="21600" y="19061"/>
                </a:lnTo>
                <a:lnTo>
                  <a:pt x="21099" y="19044"/>
                </a:lnTo>
                <a:cubicBezTo>
                  <a:pt x="20903" y="19044"/>
                  <a:pt x="20832" y="18642"/>
                  <a:pt x="20832" y="17531"/>
                </a:cubicBezTo>
                <a:lnTo>
                  <a:pt x="20832" y="6855"/>
                </a:lnTo>
                <a:lnTo>
                  <a:pt x="21600" y="6855"/>
                </a:lnTo>
                <a:lnTo>
                  <a:pt x="21600" y="4463"/>
                </a:lnTo>
                <a:lnTo>
                  <a:pt x="20832" y="4463"/>
                </a:lnTo>
                <a:lnTo>
                  <a:pt x="20832" y="0"/>
                </a:lnTo>
                <a:lnTo>
                  <a:pt x="20302" y="0"/>
                </a:lnTo>
                <a:close/>
                <a:moveTo>
                  <a:pt x="1492" y="4127"/>
                </a:moveTo>
                <a:cubicBezTo>
                  <a:pt x="668" y="4127"/>
                  <a:pt x="0" y="7722"/>
                  <a:pt x="0" y="12864"/>
                </a:cubicBezTo>
                <a:cubicBezTo>
                  <a:pt x="0" y="18005"/>
                  <a:pt x="668" y="21600"/>
                  <a:pt x="1492" y="21600"/>
                </a:cubicBezTo>
                <a:cubicBezTo>
                  <a:pt x="2326" y="21600"/>
                  <a:pt x="2981" y="18005"/>
                  <a:pt x="2981" y="12864"/>
                </a:cubicBezTo>
                <a:cubicBezTo>
                  <a:pt x="2981" y="7722"/>
                  <a:pt x="2320" y="4127"/>
                  <a:pt x="1492" y="4127"/>
                </a:cubicBezTo>
                <a:close/>
                <a:moveTo>
                  <a:pt x="5029" y="4127"/>
                </a:moveTo>
                <a:cubicBezTo>
                  <a:pt x="4441" y="4127"/>
                  <a:pt x="4082" y="6042"/>
                  <a:pt x="3914" y="9671"/>
                </a:cubicBezTo>
                <a:lnTo>
                  <a:pt x="3914" y="4463"/>
                </a:lnTo>
                <a:lnTo>
                  <a:pt x="3354" y="4463"/>
                </a:lnTo>
                <a:lnTo>
                  <a:pt x="3354" y="21278"/>
                </a:lnTo>
                <a:lnTo>
                  <a:pt x="3969" y="21278"/>
                </a:lnTo>
                <a:lnTo>
                  <a:pt x="3969" y="11637"/>
                </a:lnTo>
                <a:cubicBezTo>
                  <a:pt x="3969" y="9722"/>
                  <a:pt x="4194" y="7017"/>
                  <a:pt x="4740" y="7017"/>
                </a:cubicBezTo>
                <a:cubicBezTo>
                  <a:pt x="5151" y="7017"/>
                  <a:pt x="5359" y="8780"/>
                  <a:pt x="5359" y="11015"/>
                </a:cubicBezTo>
                <a:lnTo>
                  <a:pt x="5359" y="21278"/>
                </a:lnTo>
                <a:lnTo>
                  <a:pt x="5974" y="21278"/>
                </a:lnTo>
                <a:lnTo>
                  <a:pt x="5974" y="9739"/>
                </a:lnTo>
                <a:cubicBezTo>
                  <a:pt x="5974" y="5993"/>
                  <a:pt x="5559" y="4127"/>
                  <a:pt x="5029" y="4127"/>
                </a:cubicBezTo>
                <a:close/>
                <a:moveTo>
                  <a:pt x="7817" y="4127"/>
                </a:moveTo>
                <a:cubicBezTo>
                  <a:pt x="6966" y="4127"/>
                  <a:pt x="6364" y="7654"/>
                  <a:pt x="6364" y="12998"/>
                </a:cubicBezTo>
                <a:cubicBezTo>
                  <a:pt x="6364" y="17854"/>
                  <a:pt x="6868" y="21600"/>
                  <a:pt x="7835" y="21600"/>
                </a:cubicBezTo>
                <a:cubicBezTo>
                  <a:pt x="8752" y="21600"/>
                  <a:pt x="9182" y="18234"/>
                  <a:pt x="9208" y="15227"/>
                </a:cubicBezTo>
                <a:lnTo>
                  <a:pt x="8580" y="15227"/>
                </a:lnTo>
                <a:cubicBezTo>
                  <a:pt x="8535" y="17646"/>
                  <a:pt x="8360" y="19131"/>
                  <a:pt x="7841" y="19131"/>
                </a:cubicBezTo>
                <a:cubicBezTo>
                  <a:pt x="7322" y="19131"/>
                  <a:pt x="7049" y="16846"/>
                  <a:pt x="7049" y="13066"/>
                </a:cubicBezTo>
                <a:lnTo>
                  <a:pt x="7049" y="12763"/>
                </a:lnTo>
                <a:lnTo>
                  <a:pt x="9226" y="12763"/>
                </a:lnTo>
                <a:cubicBezTo>
                  <a:pt x="9208" y="7453"/>
                  <a:pt x="8731" y="4127"/>
                  <a:pt x="7817" y="4127"/>
                </a:cubicBezTo>
                <a:close/>
                <a:moveTo>
                  <a:pt x="18199" y="4137"/>
                </a:moveTo>
                <a:cubicBezTo>
                  <a:pt x="17553" y="4137"/>
                  <a:pt x="17102" y="5916"/>
                  <a:pt x="17102" y="9039"/>
                </a:cubicBezTo>
                <a:cubicBezTo>
                  <a:pt x="17102" y="15321"/>
                  <a:pt x="18863" y="12568"/>
                  <a:pt x="18863" y="16660"/>
                </a:cubicBezTo>
                <a:cubicBezTo>
                  <a:pt x="18863" y="18039"/>
                  <a:pt x="18632" y="18913"/>
                  <a:pt x="18282" y="18913"/>
                </a:cubicBezTo>
                <a:cubicBezTo>
                  <a:pt x="17888" y="18913"/>
                  <a:pt x="17655" y="17948"/>
                  <a:pt x="17613" y="16470"/>
                </a:cubicBezTo>
                <a:lnTo>
                  <a:pt x="17003" y="16470"/>
                </a:lnTo>
                <a:cubicBezTo>
                  <a:pt x="17039" y="19560"/>
                  <a:pt x="17537" y="21600"/>
                  <a:pt x="18282" y="21600"/>
                </a:cubicBezTo>
                <a:cubicBezTo>
                  <a:pt x="18946" y="21600"/>
                  <a:pt x="19444" y="19818"/>
                  <a:pt x="19444" y="16493"/>
                </a:cubicBezTo>
                <a:cubicBezTo>
                  <a:pt x="19444" y="10213"/>
                  <a:pt x="17683" y="12936"/>
                  <a:pt x="17683" y="8870"/>
                </a:cubicBezTo>
                <a:cubicBezTo>
                  <a:pt x="17683" y="7631"/>
                  <a:pt x="17891" y="6822"/>
                  <a:pt x="18199" y="6822"/>
                </a:cubicBezTo>
                <a:cubicBezTo>
                  <a:pt x="18561" y="6822"/>
                  <a:pt x="18760" y="7727"/>
                  <a:pt x="18784" y="9171"/>
                </a:cubicBezTo>
                <a:lnTo>
                  <a:pt x="19390" y="9171"/>
                </a:lnTo>
                <a:cubicBezTo>
                  <a:pt x="19378" y="6184"/>
                  <a:pt x="18934" y="4137"/>
                  <a:pt x="18199" y="4137"/>
                </a:cubicBezTo>
                <a:close/>
                <a:moveTo>
                  <a:pt x="11815" y="4461"/>
                </a:moveTo>
                <a:lnTo>
                  <a:pt x="11815" y="21276"/>
                </a:lnTo>
                <a:lnTo>
                  <a:pt x="12426" y="21276"/>
                </a:lnTo>
                <a:lnTo>
                  <a:pt x="12426" y="13672"/>
                </a:lnTo>
                <a:cubicBezTo>
                  <a:pt x="12426" y="13086"/>
                  <a:pt x="12433" y="12500"/>
                  <a:pt x="12451" y="11922"/>
                </a:cubicBezTo>
                <a:cubicBezTo>
                  <a:pt x="12541" y="8873"/>
                  <a:pt x="12819" y="7815"/>
                  <a:pt x="13253" y="7815"/>
                </a:cubicBezTo>
                <a:cubicBezTo>
                  <a:pt x="13325" y="7815"/>
                  <a:pt x="13405" y="7850"/>
                  <a:pt x="13611" y="7916"/>
                </a:cubicBezTo>
                <a:lnTo>
                  <a:pt x="13611" y="7519"/>
                </a:lnTo>
                <a:lnTo>
                  <a:pt x="13611" y="4463"/>
                </a:lnTo>
                <a:lnTo>
                  <a:pt x="13188" y="4463"/>
                </a:lnTo>
                <a:cubicBezTo>
                  <a:pt x="12921" y="4463"/>
                  <a:pt x="12698" y="5361"/>
                  <a:pt x="12580" y="6714"/>
                </a:cubicBezTo>
                <a:lnTo>
                  <a:pt x="12580" y="6716"/>
                </a:lnTo>
                <a:cubicBezTo>
                  <a:pt x="12488" y="7619"/>
                  <a:pt x="12377" y="9663"/>
                  <a:pt x="12373" y="9737"/>
                </a:cubicBezTo>
                <a:lnTo>
                  <a:pt x="12373" y="4461"/>
                </a:lnTo>
                <a:lnTo>
                  <a:pt x="11815" y="4461"/>
                </a:lnTo>
                <a:close/>
                <a:moveTo>
                  <a:pt x="14008" y="4463"/>
                </a:moveTo>
                <a:lnTo>
                  <a:pt x="14008" y="15988"/>
                </a:lnTo>
                <a:cubicBezTo>
                  <a:pt x="14008" y="19735"/>
                  <a:pt x="14411" y="21600"/>
                  <a:pt x="14927" y="21600"/>
                </a:cubicBezTo>
                <a:cubicBezTo>
                  <a:pt x="15500" y="21600"/>
                  <a:pt x="15850" y="19685"/>
                  <a:pt x="15986" y="16056"/>
                </a:cubicBezTo>
                <a:lnTo>
                  <a:pt x="15986" y="21278"/>
                </a:lnTo>
                <a:lnTo>
                  <a:pt x="16571" y="21278"/>
                </a:lnTo>
                <a:lnTo>
                  <a:pt x="16571" y="4463"/>
                </a:lnTo>
                <a:lnTo>
                  <a:pt x="15960" y="4463"/>
                </a:lnTo>
                <a:lnTo>
                  <a:pt x="15960" y="14090"/>
                </a:lnTo>
                <a:cubicBezTo>
                  <a:pt x="15960" y="16005"/>
                  <a:pt x="15740" y="18711"/>
                  <a:pt x="15209" y="18711"/>
                </a:cubicBezTo>
                <a:cubicBezTo>
                  <a:pt x="14809" y="18711"/>
                  <a:pt x="14619" y="16947"/>
                  <a:pt x="14619" y="14712"/>
                </a:cubicBezTo>
                <a:lnTo>
                  <a:pt x="14619" y="4463"/>
                </a:lnTo>
                <a:lnTo>
                  <a:pt x="14008" y="4463"/>
                </a:lnTo>
                <a:close/>
                <a:moveTo>
                  <a:pt x="1498" y="6411"/>
                </a:moveTo>
                <a:cubicBezTo>
                  <a:pt x="1993" y="6411"/>
                  <a:pt x="2299" y="8596"/>
                  <a:pt x="2299" y="12864"/>
                </a:cubicBezTo>
                <a:cubicBezTo>
                  <a:pt x="2299" y="16846"/>
                  <a:pt x="1993" y="19281"/>
                  <a:pt x="1498" y="19281"/>
                </a:cubicBezTo>
                <a:cubicBezTo>
                  <a:pt x="1006" y="19281"/>
                  <a:pt x="682" y="16846"/>
                  <a:pt x="682" y="12864"/>
                </a:cubicBezTo>
                <a:cubicBezTo>
                  <a:pt x="682" y="8596"/>
                  <a:pt x="1006" y="6411"/>
                  <a:pt x="1498" y="6411"/>
                </a:cubicBezTo>
                <a:close/>
                <a:moveTo>
                  <a:pt x="7823" y="6596"/>
                </a:moveTo>
                <a:cubicBezTo>
                  <a:pt x="8313" y="6596"/>
                  <a:pt x="8530" y="8704"/>
                  <a:pt x="8549" y="10926"/>
                </a:cubicBezTo>
                <a:lnTo>
                  <a:pt x="7078" y="10926"/>
                </a:lnTo>
                <a:cubicBezTo>
                  <a:pt x="7154" y="8079"/>
                  <a:pt x="7412" y="6596"/>
                  <a:pt x="7823" y="6596"/>
                </a:cubicBezTo>
                <a:close/>
              </a:path>
            </a:pathLst>
          </a:custGeom>
          <a:solidFill>
            <a:schemeClr val="bg1"/>
          </a:solidFill>
          <a:ln w="12700">
            <a:miter lim="400000"/>
          </a:ln>
        </p:spPr>
        <p:txBody>
          <a:bodyPr lIns="0" tIns="0" rIns="0" bIns="0" anchor="ctr"/>
          <a:lstStyle/>
          <a:p>
            <a:pPr algn="l" defTabSz="228509">
              <a:defRPr sz="1200"/>
            </a:pPr>
            <a:endParaRPr sz="600"/>
          </a:p>
        </p:txBody>
      </p:sp>
      <p:sp>
        <p:nvSpPr>
          <p:cNvPr id="3" name="TextBox 2">
            <a:extLst>
              <a:ext uri="{FF2B5EF4-FFF2-40B4-BE49-F238E27FC236}">
                <a16:creationId xmlns:a16="http://schemas.microsoft.com/office/drawing/2014/main" id="{E2DE819A-164D-F245-5C5A-62A02CF8464F}"/>
              </a:ext>
            </a:extLst>
          </p:cNvPr>
          <p:cNvSpPr txBox="1"/>
          <p:nvPr userDrawn="1"/>
        </p:nvSpPr>
        <p:spPr>
          <a:xfrm>
            <a:off x="11482434" y="6573084"/>
            <a:ext cx="509097" cy="246221"/>
          </a:xfrm>
          <a:prstGeom prst="rect">
            <a:avLst/>
          </a:prstGeom>
          <a:noFill/>
        </p:spPr>
        <p:txBody>
          <a:bodyPr wrap="square"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BB37B-1DAA-4640-8D79-39B1F1745DE7}" type="slidenum">
              <a:rPr lang="en-US" sz="1300" smtClean="0">
                <a:solidFill>
                  <a:schemeClr val="bg1"/>
                </a:solidFill>
                <a:latin typeface="+mn-lt"/>
                <a:ea typeface="Open Sans Light" panose="020B0306030504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a:t>
            </a:fld>
            <a:endParaRPr lang="en-US" sz="1300">
              <a:solidFill>
                <a:schemeClr val="bg1"/>
              </a:solidFill>
              <a:latin typeface="+mn-lt"/>
              <a:ea typeface="Open Sans Light" panose="020B0306030504020204" pitchFamily="34" charset="0"/>
              <a:cs typeface="Arial" panose="020B0604020202020204" pitchFamily="34" charset="0"/>
            </a:endParaRPr>
          </a:p>
        </p:txBody>
      </p:sp>
      <p:sp>
        <p:nvSpPr>
          <p:cNvPr id="2" name="© 2022 OneTrust, LLC. All Rights Reserved.">
            <a:extLst>
              <a:ext uri="{FF2B5EF4-FFF2-40B4-BE49-F238E27FC236}">
                <a16:creationId xmlns:a16="http://schemas.microsoft.com/office/drawing/2014/main" id="{D37A8D90-0899-3C83-2AFB-A11D505FEB82}"/>
              </a:ext>
            </a:extLst>
          </p:cNvPr>
          <p:cNvSpPr txBox="1"/>
          <p:nvPr userDrawn="1"/>
        </p:nvSpPr>
        <p:spPr>
          <a:xfrm>
            <a:off x="323141" y="6589118"/>
            <a:ext cx="3169804" cy="22055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25390" tIns="25390" rIns="25390" bIns="25390" anchor="ctr">
            <a:spAutoFit/>
          </a:bodyPr>
          <a:lstStyle>
            <a:defPPr>
              <a:defRPr lang="en-US"/>
            </a:defPPr>
            <a:lvl1pPr marR="0" lvl="0" indent="0" defTabSz="457200" fontAlgn="auto">
              <a:lnSpc>
                <a:spcPct val="100000"/>
              </a:lnSpc>
              <a:spcBef>
                <a:spcPts val="0"/>
              </a:spcBef>
              <a:spcAft>
                <a:spcPts val="0"/>
              </a:spcAft>
              <a:buClrTx/>
              <a:buSzTx/>
              <a:buFontTx/>
              <a:buNone/>
              <a:tabLst/>
              <a:defRPr kumimoji="0" sz="1100" b="0" i="0" u="none" strike="noStrike" kern="0" cap="none" spc="0" normalizeH="0" baseline="0">
                <a:ln>
                  <a:noFill/>
                </a:ln>
                <a:solidFill>
                  <a:srgbClr val="7F7F7F"/>
                </a:solidFill>
                <a:effectLst/>
                <a:uLnTx/>
                <a:uFillTx/>
                <a:latin typeface="Univers Light"/>
                <a:ea typeface="Univers Light"/>
                <a:cs typeface="Univers Light"/>
              </a:defRPr>
            </a:lvl1pPr>
          </a:lstStyle>
          <a:p>
            <a:pPr lvl="0"/>
            <a:r>
              <a:rPr noProof="0">
                <a:solidFill>
                  <a:schemeClr val="bg1"/>
                </a:solidFill>
                <a:sym typeface="Univers Light"/>
              </a:rPr>
              <a:t>© </a:t>
            </a:r>
            <a:r>
              <a:rPr lang="en-US" noProof="0">
                <a:solidFill>
                  <a:schemeClr val="bg1"/>
                </a:solidFill>
                <a:sym typeface="Univers Light"/>
              </a:rPr>
              <a:t>2024</a:t>
            </a:r>
            <a:r>
              <a:rPr noProof="0">
                <a:solidFill>
                  <a:schemeClr val="bg1"/>
                </a:solidFill>
                <a:sym typeface="Univers Light"/>
              </a:rPr>
              <a:t> OneTrust LLC</a:t>
            </a:r>
          </a:p>
        </p:txBody>
      </p:sp>
    </p:spTree>
    <p:extLst>
      <p:ext uri="{BB962C8B-B14F-4D97-AF65-F5344CB8AC3E}">
        <p14:creationId xmlns:p14="http://schemas.microsoft.com/office/powerpoint/2010/main" val="801399882"/>
      </p:ext>
    </p:extLst>
  </p:cSld>
  <p:clrMap bg1="lt1" tx1="dk1" bg2="lt2" tx2="dk2" accent1="accent1" accent2="accent2" accent3="accent3" accent4="accent4" accent5="accent5" accent6="accent6" hlink="hlink" folHlink="folHlink"/>
  <p:sldLayoutIdLst>
    <p:sldLayoutId id="2147484899" r:id="rId1"/>
    <p:sldLayoutId id="2147484900" r:id="rId2"/>
  </p:sldLayoutIdLst>
  <p:hf hdr="0" ftr="0" dt="0"/>
  <p:txStyles>
    <p:titleStyle>
      <a:lvl1pPr algn="l" defTabSz="914400" rtl="0" eaLnBrk="1" latinLnBrk="0" hangingPunct="1">
        <a:lnSpc>
          <a:spcPct val="90000"/>
        </a:lnSpc>
        <a:spcBef>
          <a:spcPct val="0"/>
        </a:spcBef>
        <a:buNone/>
        <a:defRPr sz="4000" kern="1200">
          <a:solidFill>
            <a:schemeClr val="bg1"/>
          </a:solidFill>
          <a:latin typeface="+mj-lt"/>
          <a:ea typeface="+mj-ea"/>
          <a:cs typeface="+mj-cs"/>
        </a:defRPr>
      </a:lvl1pPr>
    </p:titleStyle>
    <p:bodyStyle>
      <a:lvl1pPr marL="0" indent="-228600" algn="l" defTabSz="914400" rtl="0" eaLnBrk="1" latinLnBrk="0" hangingPunct="1">
        <a:lnSpc>
          <a:spcPct val="90000"/>
        </a:lnSpc>
        <a:spcBef>
          <a:spcPts val="1000"/>
        </a:spcBef>
        <a:buFont typeface="Wingdings" panose="05000000000000000000" pitchFamily="2" charset="2"/>
        <a:buChar char="§"/>
        <a:defRPr sz="23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Wingdings" panose="05000000000000000000" pitchFamily="2" charset="2"/>
        <a:buChar char="§"/>
        <a:defRPr sz="23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Wingdings" panose="05000000000000000000" pitchFamily="2" charset="2"/>
        <a:buChar char="§"/>
        <a:defRPr sz="23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Wingdings" panose="05000000000000000000" pitchFamily="2" charset="2"/>
        <a:buChar char="§"/>
        <a:defRPr sz="23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Wingdings" panose="05000000000000000000" pitchFamily="2" charset="2"/>
        <a:buChar char="§"/>
        <a:defRPr sz="2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2">
          <p15:clr>
            <a:srgbClr val="F26B43"/>
          </p15:clr>
        </p15:guide>
        <p15:guide id="2" pos="3840">
          <p15:clr>
            <a:srgbClr val="F26B43"/>
          </p15:clr>
        </p15:guide>
        <p15:guide id="3" pos="7464">
          <p15:clr>
            <a:srgbClr val="F26B43"/>
          </p15:clr>
        </p15:guide>
        <p15:guide id="4" orient="horz" pos="1728">
          <p15:clr>
            <a:srgbClr val="F26B43"/>
          </p15:clr>
        </p15:guide>
        <p15:guide id="5" orient="horz" pos="2976">
          <p15:clr>
            <a:srgbClr val="F26B43"/>
          </p15:clr>
        </p15:guide>
        <p15:guide id="8" orient="horz" pos="4128">
          <p15:clr>
            <a:srgbClr val="F26B43"/>
          </p15:clr>
        </p15:guide>
        <p15:guide id="9" orient="horz" pos="3912">
          <p15:clr>
            <a:srgbClr val="F26B43"/>
          </p15:clr>
        </p15:guide>
      </p15:sldGuideLst>
    </p:ext>
  </p:extLst>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A861203C-35B5-BC46-9454-4D002CC5DE6C}"/>
              </a:ext>
            </a:extLst>
          </p:cNvPr>
          <p:cNvGraphicFramePr>
            <a:graphicFrameLocks noChangeAspect="1"/>
          </p:cNvGraphicFramePr>
          <p:nvPr userDrawn="1">
            <p:custDataLst>
              <p:tags r:id="rId15"/>
            </p:custDataLst>
            <p:extLst>
              <p:ext uri="{D42A27DB-BD31-4B8C-83A1-F6EECF244321}">
                <p14:modId xmlns:p14="http://schemas.microsoft.com/office/powerpoint/2010/main" val="253052461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16" imgW="7772400" imgH="10058400" progId="TCLayout.ActiveDocument.1">
                  <p:embed/>
                </p:oleObj>
              </mc:Choice>
              <mc:Fallback>
                <p:oleObj name="think-cell Slide" r:id="rId16" imgW="7772400" imgH="10058400" progId="TCLayout.ActiveDocument.1">
                  <p:embed/>
                  <p:pic>
                    <p:nvPicPr>
                      <p:cNvPr id="5" name="think-cell data - do not delete" hidden="1">
                        <a:extLst>
                          <a:ext uri="{FF2B5EF4-FFF2-40B4-BE49-F238E27FC236}">
                            <a16:creationId xmlns:a16="http://schemas.microsoft.com/office/drawing/2014/main" id="{A861203C-35B5-BC46-9454-4D002CC5DE6C}"/>
                          </a:ext>
                        </a:extLst>
                      </p:cNvPr>
                      <p:cNvPicPr/>
                      <p:nvPr/>
                    </p:nvPicPr>
                    <p:blipFill>
                      <a:blip r:embed="rId17"/>
                      <a:stretch>
                        <a:fillRect/>
                      </a:stretch>
                    </p:blipFill>
                    <p:spPr>
                      <a:xfrm>
                        <a:off x="1588" y="1588"/>
                        <a:ext cx="1227" cy="1588"/>
                      </a:xfrm>
                      <a:prstGeom prst="rect">
                        <a:avLst/>
                      </a:prstGeom>
                    </p:spPr>
                  </p:pic>
                </p:oleObj>
              </mc:Fallback>
            </mc:AlternateContent>
          </a:graphicData>
        </a:graphic>
      </p:graphicFrame>
      <p:sp>
        <p:nvSpPr>
          <p:cNvPr id="17" name="Shape">
            <a:extLst>
              <a:ext uri="{FF2B5EF4-FFF2-40B4-BE49-F238E27FC236}">
                <a16:creationId xmlns:a16="http://schemas.microsoft.com/office/drawing/2014/main" id="{6AB9E8F0-68B3-2DA8-514B-57D4C8862743}"/>
              </a:ext>
            </a:extLst>
          </p:cNvPr>
          <p:cNvSpPr/>
          <p:nvPr userDrawn="1"/>
        </p:nvSpPr>
        <p:spPr>
          <a:xfrm>
            <a:off x="-794" y="6540783"/>
            <a:ext cx="12198096" cy="31721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65"/>
                </a:lnTo>
                <a:lnTo>
                  <a:pt x="1959" y="21565"/>
                </a:lnTo>
                <a:lnTo>
                  <a:pt x="3203" y="21565"/>
                </a:lnTo>
                <a:lnTo>
                  <a:pt x="4449" y="21565"/>
                </a:lnTo>
                <a:lnTo>
                  <a:pt x="5690" y="21565"/>
                </a:lnTo>
                <a:lnTo>
                  <a:pt x="5690" y="21600"/>
                </a:lnTo>
                <a:lnTo>
                  <a:pt x="6937" y="21600"/>
                </a:lnTo>
                <a:lnTo>
                  <a:pt x="6942" y="21600"/>
                </a:lnTo>
                <a:lnTo>
                  <a:pt x="8188" y="21600"/>
                </a:lnTo>
                <a:lnTo>
                  <a:pt x="9434" y="21600"/>
                </a:lnTo>
                <a:lnTo>
                  <a:pt x="9439" y="21600"/>
                </a:lnTo>
                <a:lnTo>
                  <a:pt x="10681" y="21600"/>
                </a:lnTo>
                <a:lnTo>
                  <a:pt x="10691" y="21600"/>
                </a:lnTo>
                <a:lnTo>
                  <a:pt x="11927" y="21600"/>
                </a:lnTo>
                <a:lnTo>
                  <a:pt x="11942" y="21600"/>
                </a:lnTo>
                <a:lnTo>
                  <a:pt x="13173" y="21600"/>
                </a:lnTo>
                <a:lnTo>
                  <a:pt x="13193" y="21600"/>
                </a:lnTo>
                <a:lnTo>
                  <a:pt x="15343" y="21600"/>
                </a:lnTo>
                <a:lnTo>
                  <a:pt x="16594" y="21600"/>
                </a:lnTo>
                <a:lnTo>
                  <a:pt x="17846" y="21600"/>
                </a:lnTo>
                <a:lnTo>
                  <a:pt x="19097" y="21600"/>
                </a:lnTo>
                <a:lnTo>
                  <a:pt x="20349" y="21600"/>
                </a:lnTo>
                <a:lnTo>
                  <a:pt x="21600" y="21600"/>
                </a:lnTo>
                <a:lnTo>
                  <a:pt x="21600" y="0"/>
                </a:lnTo>
                <a:lnTo>
                  <a:pt x="20349" y="0"/>
                </a:lnTo>
                <a:lnTo>
                  <a:pt x="19097" y="0"/>
                </a:lnTo>
                <a:lnTo>
                  <a:pt x="17846" y="0"/>
                </a:lnTo>
                <a:lnTo>
                  <a:pt x="16594" y="0"/>
                </a:lnTo>
                <a:lnTo>
                  <a:pt x="15343" y="0"/>
                </a:lnTo>
                <a:lnTo>
                  <a:pt x="13193" y="0"/>
                </a:lnTo>
                <a:lnTo>
                  <a:pt x="11942" y="0"/>
                </a:lnTo>
                <a:lnTo>
                  <a:pt x="10691" y="0"/>
                </a:lnTo>
                <a:lnTo>
                  <a:pt x="9439" y="0"/>
                </a:lnTo>
                <a:lnTo>
                  <a:pt x="8188" y="0"/>
                </a:lnTo>
                <a:lnTo>
                  <a:pt x="6942" y="0"/>
                </a:lnTo>
                <a:lnTo>
                  <a:pt x="5695" y="0"/>
                </a:lnTo>
                <a:lnTo>
                  <a:pt x="5690" y="0"/>
                </a:lnTo>
                <a:lnTo>
                  <a:pt x="4449" y="0"/>
                </a:lnTo>
                <a:lnTo>
                  <a:pt x="3203" y="0"/>
                </a:lnTo>
                <a:lnTo>
                  <a:pt x="1959" y="0"/>
                </a:lnTo>
                <a:lnTo>
                  <a:pt x="0" y="0"/>
                </a:lnTo>
                <a:close/>
              </a:path>
            </a:pathLst>
          </a:custGeom>
          <a:solidFill>
            <a:srgbClr val="000000">
              <a:alpha val="9339"/>
            </a:srgbClr>
          </a:solidFill>
          <a:ln w="12700">
            <a:miter lim="400000"/>
          </a:ln>
        </p:spPr>
        <p:txBody>
          <a:bodyPr lIns="0" tIns="0" rIns="0" bIns="0" anchor="ctr"/>
          <a:lstStyle/>
          <a:p>
            <a:pPr defTabSz="228475"/>
            <a:endParaRPr sz="600">
              <a:solidFill>
                <a:prstClr val="black"/>
              </a:solidFill>
              <a:latin typeface="Univers Light" panose="020B0403020202020204" pitchFamily="34" charset="0"/>
            </a:endParaRPr>
          </a:p>
        </p:txBody>
      </p:sp>
      <p:sp>
        <p:nvSpPr>
          <p:cNvPr id="18" name="Line">
            <a:extLst>
              <a:ext uri="{FF2B5EF4-FFF2-40B4-BE49-F238E27FC236}">
                <a16:creationId xmlns:a16="http://schemas.microsoft.com/office/drawing/2014/main" id="{BB85C95D-E555-2384-539D-9847851B77D6}"/>
              </a:ext>
            </a:extLst>
          </p:cNvPr>
          <p:cNvSpPr/>
          <p:nvPr userDrawn="1"/>
        </p:nvSpPr>
        <p:spPr>
          <a:xfrm flipV="1">
            <a:off x="11446329" y="6638556"/>
            <a:ext cx="0" cy="121675"/>
          </a:xfrm>
          <a:prstGeom prst="line">
            <a:avLst/>
          </a:prstGeom>
          <a:ln w="25400">
            <a:solidFill>
              <a:srgbClr val="7F7F7F">
                <a:alpha val="30643"/>
              </a:srgbClr>
            </a:solidFill>
            <a:miter lim="400000"/>
          </a:ln>
        </p:spPr>
        <p:txBody>
          <a:bodyPr lIns="25390" tIns="25390" rIns="25390" bIns="25390" anchor="ctr"/>
          <a:lstStyle/>
          <a:p>
            <a:pPr defTabSz="228475">
              <a:defRPr sz="4000">
                <a:solidFill>
                  <a:srgbClr val="FFFFFF"/>
                </a:solidFill>
                <a:effectLst>
                  <a:outerShdw blurRad="38100" dist="12700" dir="5400000" rotWithShape="0">
                    <a:srgbClr val="000000">
                      <a:alpha val="50000"/>
                    </a:srgbClr>
                  </a:outerShdw>
                </a:effectLst>
              </a:defRPr>
            </a:pPr>
            <a:endParaRPr sz="1999">
              <a:solidFill>
                <a:srgbClr val="FFFFFF"/>
              </a:solidFill>
              <a:effectLst>
                <a:outerShdw blurRad="38100" dist="12700" dir="5400000" rotWithShape="0">
                  <a:srgbClr val="000000">
                    <a:alpha val="50000"/>
                  </a:srgbClr>
                </a:outerShdw>
              </a:effectLst>
              <a:latin typeface="Univers Light" panose="020B0403020202020204" pitchFamily="34" charset="0"/>
            </a:endParaRPr>
          </a:p>
        </p:txBody>
      </p:sp>
      <p:sp>
        <p:nvSpPr>
          <p:cNvPr id="21" name="Shape">
            <a:extLst>
              <a:ext uri="{FF2B5EF4-FFF2-40B4-BE49-F238E27FC236}">
                <a16:creationId xmlns:a16="http://schemas.microsoft.com/office/drawing/2014/main" id="{BE1C1E5E-B1FB-7186-ED37-DFB31D08E453}"/>
              </a:ext>
            </a:extLst>
          </p:cNvPr>
          <p:cNvSpPr/>
          <p:nvPr userDrawn="1"/>
        </p:nvSpPr>
        <p:spPr>
          <a:xfrm>
            <a:off x="10407192" y="6618423"/>
            <a:ext cx="880747" cy="155544"/>
          </a:xfrm>
          <a:custGeom>
            <a:avLst/>
            <a:gdLst/>
            <a:ahLst/>
            <a:cxnLst>
              <a:cxn ang="0">
                <a:pos x="wd2" y="hd2"/>
              </a:cxn>
              <a:cxn ang="5400000">
                <a:pos x="wd2" y="hd2"/>
              </a:cxn>
              <a:cxn ang="10800000">
                <a:pos x="wd2" y="hd2"/>
              </a:cxn>
              <a:cxn ang="16200000">
                <a:pos x="wd2" y="hd2"/>
              </a:cxn>
            </a:cxnLst>
            <a:rect l="0" t="0" r="r" b="b"/>
            <a:pathLst>
              <a:path w="21600" h="21600" extrusionOk="0">
                <a:moveTo>
                  <a:pt x="10009" y="0"/>
                </a:moveTo>
                <a:cubicBezTo>
                  <a:pt x="10009" y="99"/>
                  <a:pt x="10007" y="892"/>
                  <a:pt x="10001" y="1487"/>
                </a:cubicBezTo>
                <a:cubicBezTo>
                  <a:pt x="9996" y="2086"/>
                  <a:pt x="9988" y="2589"/>
                  <a:pt x="9977" y="2990"/>
                </a:cubicBezTo>
                <a:cubicBezTo>
                  <a:pt x="9963" y="3718"/>
                  <a:pt x="9935" y="4199"/>
                  <a:pt x="9894" y="4430"/>
                </a:cubicBezTo>
                <a:cubicBezTo>
                  <a:pt x="9852" y="4665"/>
                  <a:pt x="9770" y="4801"/>
                  <a:pt x="9645" y="4839"/>
                </a:cubicBezTo>
                <a:cubicBezTo>
                  <a:pt x="9595" y="4862"/>
                  <a:pt x="9522" y="4876"/>
                  <a:pt x="9426" y="4884"/>
                </a:cubicBezTo>
                <a:cubicBezTo>
                  <a:pt x="9371" y="4891"/>
                  <a:pt x="9384" y="4896"/>
                  <a:pt x="9344" y="4896"/>
                </a:cubicBezTo>
                <a:lnTo>
                  <a:pt x="9344" y="6855"/>
                </a:lnTo>
                <a:lnTo>
                  <a:pt x="9940" y="6855"/>
                </a:lnTo>
                <a:lnTo>
                  <a:pt x="9940" y="9573"/>
                </a:lnTo>
                <a:lnTo>
                  <a:pt x="9940" y="9573"/>
                </a:lnTo>
                <a:lnTo>
                  <a:pt x="9940" y="17585"/>
                </a:lnTo>
                <a:cubicBezTo>
                  <a:pt x="9940" y="19936"/>
                  <a:pt x="10178" y="21278"/>
                  <a:pt x="10593" y="21278"/>
                </a:cubicBezTo>
                <a:lnTo>
                  <a:pt x="11307" y="21278"/>
                </a:lnTo>
                <a:lnTo>
                  <a:pt x="11307" y="19061"/>
                </a:lnTo>
                <a:lnTo>
                  <a:pt x="10806" y="19044"/>
                </a:lnTo>
                <a:cubicBezTo>
                  <a:pt x="10610" y="19044"/>
                  <a:pt x="10539" y="18642"/>
                  <a:pt x="10539" y="17531"/>
                </a:cubicBezTo>
                <a:lnTo>
                  <a:pt x="10539" y="6855"/>
                </a:lnTo>
                <a:lnTo>
                  <a:pt x="11307" y="6855"/>
                </a:lnTo>
                <a:lnTo>
                  <a:pt x="11307" y="4463"/>
                </a:lnTo>
                <a:lnTo>
                  <a:pt x="10539" y="4463"/>
                </a:lnTo>
                <a:lnTo>
                  <a:pt x="10539" y="0"/>
                </a:lnTo>
                <a:lnTo>
                  <a:pt x="10009" y="0"/>
                </a:lnTo>
                <a:close/>
                <a:moveTo>
                  <a:pt x="20302" y="0"/>
                </a:moveTo>
                <a:cubicBezTo>
                  <a:pt x="20302" y="99"/>
                  <a:pt x="20299" y="892"/>
                  <a:pt x="20294" y="1487"/>
                </a:cubicBezTo>
                <a:cubicBezTo>
                  <a:pt x="20289" y="2086"/>
                  <a:pt x="20281" y="2589"/>
                  <a:pt x="20270" y="2990"/>
                </a:cubicBezTo>
                <a:cubicBezTo>
                  <a:pt x="20255" y="3718"/>
                  <a:pt x="20228" y="4199"/>
                  <a:pt x="20187" y="4430"/>
                </a:cubicBezTo>
                <a:cubicBezTo>
                  <a:pt x="20146" y="4665"/>
                  <a:pt x="20063" y="4801"/>
                  <a:pt x="19938" y="4839"/>
                </a:cubicBezTo>
                <a:cubicBezTo>
                  <a:pt x="19888" y="4862"/>
                  <a:pt x="19815" y="4876"/>
                  <a:pt x="19719" y="4884"/>
                </a:cubicBezTo>
                <a:cubicBezTo>
                  <a:pt x="19664" y="4891"/>
                  <a:pt x="19677" y="4896"/>
                  <a:pt x="19638" y="4896"/>
                </a:cubicBezTo>
                <a:lnTo>
                  <a:pt x="19638" y="6855"/>
                </a:lnTo>
                <a:lnTo>
                  <a:pt x="20233" y="6855"/>
                </a:lnTo>
                <a:lnTo>
                  <a:pt x="20233" y="9573"/>
                </a:lnTo>
                <a:lnTo>
                  <a:pt x="20233" y="9573"/>
                </a:lnTo>
                <a:lnTo>
                  <a:pt x="20233" y="17585"/>
                </a:lnTo>
                <a:cubicBezTo>
                  <a:pt x="20233" y="19936"/>
                  <a:pt x="20471" y="21278"/>
                  <a:pt x="20886" y="21278"/>
                </a:cubicBezTo>
                <a:lnTo>
                  <a:pt x="21600" y="21278"/>
                </a:lnTo>
                <a:lnTo>
                  <a:pt x="21600" y="19061"/>
                </a:lnTo>
                <a:lnTo>
                  <a:pt x="21099" y="19044"/>
                </a:lnTo>
                <a:cubicBezTo>
                  <a:pt x="20903" y="19044"/>
                  <a:pt x="20832" y="18642"/>
                  <a:pt x="20832" y="17531"/>
                </a:cubicBezTo>
                <a:lnTo>
                  <a:pt x="20832" y="6855"/>
                </a:lnTo>
                <a:lnTo>
                  <a:pt x="21600" y="6855"/>
                </a:lnTo>
                <a:lnTo>
                  <a:pt x="21600" y="4463"/>
                </a:lnTo>
                <a:lnTo>
                  <a:pt x="20832" y="4463"/>
                </a:lnTo>
                <a:lnTo>
                  <a:pt x="20832" y="0"/>
                </a:lnTo>
                <a:lnTo>
                  <a:pt x="20302" y="0"/>
                </a:lnTo>
                <a:close/>
                <a:moveTo>
                  <a:pt x="1492" y="4127"/>
                </a:moveTo>
                <a:cubicBezTo>
                  <a:pt x="668" y="4127"/>
                  <a:pt x="0" y="7722"/>
                  <a:pt x="0" y="12864"/>
                </a:cubicBezTo>
                <a:cubicBezTo>
                  <a:pt x="0" y="18005"/>
                  <a:pt x="668" y="21600"/>
                  <a:pt x="1492" y="21600"/>
                </a:cubicBezTo>
                <a:cubicBezTo>
                  <a:pt x="2326" y="21600"/>
                  <a:pt x="2981" y="18005"/>
                  <a:pt x="2981" y="12864"/>
                </a:cubicBezTo>
                <a:cubicBezTo>
                  <a:pt x="2981" y="7722"/>
                  <a:pt x="2320" y="4127"/>
                  <a:pt x="1492" y="4127"/>
                </a:cubicBezTo>
                <a:close/>
                <a:moveTo>
                  <a:pt x="5029" y="4127"/>
                </a:moveTo>
                <a:cubicBezTo>
                  <a:pt x="4441" y="4127"/>
                  <a:pt x="4082" y="6042"/>
                  <a:pt x="3914" y="9671"/>
                </a:cubicBezTo>
                <a:lnTo>
                  <a:pt x="3914" y="4463"/>
                </a:lnTo>
                <a:lnTo>
                  <a:pt x="3354" y="4463"/>
                </a:lnTo>
                <a:lnTo>
                  <a:pt x="3354" y="21278"/>
                </a:lnTo>
                <a:lnTo>
                  <a:pt x="3969" y="21278"/>
                </a:lnTo>
                <a:lnTo>
                  <a:pt x="3969" y="11637"/>
                </a:lnTo>
                <a:cubicBezTo>
                  <a:pt x="3969" y="9722"/>
                  <a:pt x="4194" y="7017"/>
                  <a:pt x="4740" y="7017"/>
                </a:cubicBezTo>
                <a:cubicBezTo>
                  <a:pt x="5151" y="7017"/>
                  <a:pt x="5359" y="8780"/>
                  <a:pt x="5359" y="11015"/>
                </a:cubicBezTo>
                <a:lnTo>
                  <a:pt x="5359" y="21278"/>
                </a:lnTo>
                <a:lnTo>
                  <a:pt x="5974" y="21278"/>
                </a:lnTo>
                <a:lnTo>
                  <a:pt x="5974" y="9739"/>
                </a:lnTo>
                <a:cubicBezTo>
                  <a:pt x="5974" y="5993"/>
                  <a:pt x="5559" y="4127"/>
                  <a:pt x="5029" y="4127"/>
                </a:cubicBezTo>
                <a:close/>
                <a:moveTo>
                  <a:pt x="7817" y="4127"/>
                </a:moveTo>
                <a:cubicBezTo>
                  <a:pt x="6966" y="4127"/>
                  <a:pt x="6364" y="7654"/>
                  <a:pt x="6364" y="12998"/>
                </a:cubicBezTo>
                <a:cubicBezTo>
                  <a:pt x="6364" y="17854"/>
                  <a:pt x="6868" y="21600"/>
                  <a:pt x="7835" y="21600"/>
                </a:cubicBezTo>
                <a:cubicBezTo>
                  <a:pt x="8752" y="21600"/>
                  <a:pt x="9182" y="18234"/>
                  <a:pt x="9208" y="15227"/>
                </a:cubicBezTo>
                <a:lnTo>
                  <a:pt x="8580" y="15227"/>
                </a:lnTo>
                <a:cubicBezTo>
                  <a:pt x="8535" y="17646"/>
                  <a:pt x="8360" y="19131"/>
                  <a:pt x="7841" y="19131"/>
                </a:cubicBezTo>
                <a:cubicBezTo>
                  <a:pt x="7322" y="19131"/>
                  <a:pt x="7049" y="16846"/>
                  <a:pt x="7049" y="13066"/>
                </a:cubicBezTo>
                <a:lnTo>
                  <a:pt x="7049" y="12763"/>
                </a:lnTo>
                <a:lnTo>
                  <a:pt x="9226" y="12763"/>
                </a:lnTo>
                <a:cubicBezTo>
                  <a:pt x="9208" y="7453"/>
                  <a:pt x="8731" y="4127"/>
                  <a:pt x="7817" y="4127"/>
                </a:cubicBezTo>
                <a:close/>
                <a:moveTo>
                  <a:pt x="18199" y="4137"/>
                </a:moveTo>
                <a:cubicBezTo>
                  <a:pt x="17553" y="4137"/>
                  <a:pt x="17102" y="5916"/>
                  <a:pt x="17102" y="9039"/>
                </a:cubicBezTo>
                <a:cubicBezTo>
                  <a:pt x="17102" y="15321"/>
                  <a:pt x="18863" y="12568"/>
                  <a:pt x="18863" y="16660"/>
                </a:cubicBezTo>
                <a:cubicBezTo>
                  <a:pt x="18863" y="18039"/>
                  <a:pt x="18632" y="18913"/>
                  <a:pt x="18282" y="18913"/>
                </a:cubicBezTo>
                <a:cubicBezTo>
                  <a:pt x="17888" y="18913"/>
                  <a:pt x="17655" y="17948"/>
                  <a:pt x="17613" y="16470"/>
                </a:cubicBezTo>
                <a:lnTo>
                  <a:pt x="17003" y="16470"/>
                </a:lnTo>
                <a:cubicBezTo>
                  <a:pt x="17039" y="19560"/>
                  <a:pt x="17537" y="21600"/>
                  <a:pt x="18282" y="21600"/>
                </a:cubicBezTo>
                <a:cubicBezTo>
                  <a:pt x="18946" y="21600"/>
                  <a:pt x="19444" y="19818"/>
                  <a:pt x="19444" y="16493"/>
                </a:cubicBezTo>
                <a:cubicBezTo>
                  <a:pt x="19444" y="10213"/>
                  <a:pt x="17683" y="12936"/>
                  <a:pt x="17683" y="8870"/>
                </a:cubicBezTo>
                <a:cubicBezTo>
                  <a:pt x="17683" y="7631"/>
                  <a:pt x="17891" y="6822"/>
                  <a:pt x="18199" y="6822"/>
                </a:cubicBezTo>
                <a:cubicBezTo>
                  <a:pt x="18561" y="6822"/>
                  <a:pt x="18760" y="7727"/>
                  <a:pt x="18784" y="9171"/>
                </a:cubicBezTo>
                <a:lnTo>
                  <a:pt x="19390" y="9171"/>
                </a:lnTo>
                <a:cubicBezTo>
                  <a:pt x="19378" y="6184"/>
                  <a:pt x="18934" y="4137"/>
                  <a:pt x="18199" y="4137"/>
                </a:cubicBezTo>
                <a:close/>
                <a:moveTo>
                  <a:pt x="11815" y="4461"/>
                </a:moveTo>
                <a:lnTo>
                  <a:pt x="11815" y="21276"/>
                </a:lnTo>
                <a:lnTo>
                  <a:pt x="12426" y="21276"/>
                </a:lnTo>
                <a:lnTo>
                  <a:pt x="12426" y="13672"/>
                </a:lnTo>
                <a:cubicBezTo>
                  <a:pt x="12426" y="13086"/>
                  <a:pt x="12433" y="12500"/>
                  <a:pt x="12451" y="11922"/>
                </a:cubicBezTo>
                <a:cubicBezTo>
                  <a:pt x="12541" y="8873"/>
                  <a:pt x="12819" y="7815"/>
                  <a:pt x="13253" y="7815"/>
                </a:cubicBezTo>
                <a:cubicBezTo>
                  <a:pt x="13325" y="7815"/>
                  <a:pt x="13405" y="7850"/>
                  <a:pt x="13611" y="7916"/>
                </a:cubicBezTo>
                <a:lnTo>
                  <a:pt x="13611" y="7519"/>
                </a:lnTo>
                <a:lnTo>
                  <a:pt x="13611" y="4463"/>
                </a:lnTo>
                <a:lnTo>
                  <a:pt x="13188" y="4463"/>
                </a:lnTo>
                <a:cubicBezTo>
                  <a:pt x="12921" y="4463"/>
                  <a:pt x="12698" y="5361"/>
                  <a:pt x="12580" y="6714"/>
                </a:cubicBezTo>
                <a:lnTo>
                  <a:pt x="12580" y="6716"/>
                </a:lnTo>
                <a:cubicBezTo>
                  <a:pt x="12488" y="7619"/>
                  <a:pt x="12377" y="9663"/>
                  <a:pt x="12373" y="9737"/>
                </a:cubicBezTo>
                <a:lnTo>
                  <a:pt x="12373" y="4461"/>
                </a:lnTo>
                <a:lnTo>
                  <a:pt x="11815" y="4461"/>
                </a:lnTo>
                <a:close/>
                <a:moveTo>
                  <a:pt x="14008" y="4463"/>
                </a:moveTo>
                <a:lnTo>
                  <a:pt x="14008" y="15988"/>
                </a:lnTo>
                <a:cubicBezTo>
                  <a:pt x="14008" y="19735"/>
                  <a:pt x="14411" y="21600"/>
                  <a:pt x="14927" y="21600"/>
                </a:cubicBezTo>
                <a:cubicBezTo>
                  <a:pt x="15500" y="21600"/>
                  <a:pt x="15850" y="19685"/>
                  <a:pt x="15986" y="16056"/>
                </a:cubicBezTo>
                <a:lnTo>
                  <a:pt x="15986" y="21278"/>
                </a:lnTo>
                <a:lnTo>
                  <a:pt x="16571" y="21278"/>
                </a:lnTo>
                <a:lnTo>
                  <a:pt x="16571" y="4463"/>
                </a:lnTo>
                <a:lnTo>
                  <a:pt x="15960" y="4463"/>
                </a:lnTo>
                <a:lnTo>
                  <a:pt x="15960" y="14090"/>
                </a:lnTo>
                <a:cubicBezTo>
                  <a:pt x="15960" y="16005"/>
                  <a:pt x="15740" y="18711"/>
                  <a:pt x="15209" y="18711"/>
                </a:cubicBezTo>
                <a:cubicBezTo>
                  <a:pt x="14809" y="18711"/>
                  <a:pt x="14619" y="16947"/>
                  <a:pt x="14619" y="14712"/>
                </a:cubicBezTo>
                <a:lnTo>
                  <a:pt x="14619" y="4463"/>
                </a:lnTo>
                <a:lnTo>
                  <a:pt x="14008" y="4463"/>
                </a:lnTo>
                <a:close/>
                <a:moveTo>
                  <a:pt x="1498" y="6411"/>
                </a:moveTo>
                <a:cubicBezTo>
                  <a:pt x="1993" y="6411"/>
                  <a:pt x="2299" y="8596"/>
                  <a:pt x="2299" y="12864"/>
                </a:cubicBezTo>
                <a:cubicBezTo>
                  <a:pt x="2299" y="16846"/>
                  <a:pt x="1993" y="19281"/>
                  <a:pt x="1498" y="19281"/>
                </a:cubicBezTo>
                <a:cubicBezTo>
                  <a:pt x="1006" y="19281"/>
                  <a:pt x="682" y="16846"/>
                  <a:pt x="682" y="12864"/>
                </a:cubicBezTo>
                <a:cubicBezTo>
                  <a:pt x="682" y="8596"/>
                  <a:pt x="1006" y="6411"/>
                  <a:pt x="1498" y="6411"/>
                </a:cubicBezTo>
                <a:close/>
                <a:moveTo>
                  <a:pt x="7823" y="6596"/>
                </a:moveTo>
                <a:cubicBezTo>
                  <a:pt x="8313" y="6596"/>
                  <a:pt x="8530" y="8704"/>
                  <a:pt x="8549" y="10926"/>
                </a:cubicBezTo>
                <a:lnTo>
                  <a:pt x="7078" y="10926"/>
                </a:lnTo>
                <a:cubicBezTo>
                  <a:pt x="7154" y="8079"/>
                  <a:pt x="7412" y="6596"/>
                  <a:pt x="7823" y="6596"/>
                </a:cubicBezTo>
                <a:close/>
              </a:path>
            </a:pathLst>
          </a:custGeom>
          <a:solidFill>
            <a:schemeClr val="tx1"/>
          </a:solidFill>
          <a:ln w="12700">
            <a:miter lim="400000"/>
          </a:ln>
        </p:spPr>
        <p:txBody>
          <a:bodyPr lIns="0" tIns="0" rIns="0" bIns="0" anchor="ctr"/>
          <a:lstStyle/>
          <a:p>
            <a:pPr algn="l" defTabSz="228509">
              <a:defRPr sz="1200"/>
            </a:pPr>
            <a:endParaRPr sz="600">
              <a:latin typeface="Univers Light" panose="020B0403020202020204" pitchFamily="34" charset="0"/>
            </a:endParaRPr>
          </a:p>
        </p:txBody>
      </p:sp>
      <p:sp>
        <p:nvSpPr>
          <p:cNvPr id="23" name="Title Placeholder 22">
            <a:extLst>
              <a:ext uri="{FF2B5EF4-FFF2-40B4-BE49-F238E27FC236}">
                <a16:creationId xmlns:a16="http://schemas.microsoft.com/office/drawing/2014/main" id="{B7A93C7C-1D69-C361-FB97-48547BEB8CB2}"/>
              </a:ext>
            </a:extLst>
          </p:cNvPr>
          <p:cNvSpPr>
            <a:spLocks noGrp="1"/>
          </p:cNvSpPr>
          <p:nvPr>
            <p:ph type="title"/>
          </p:nvPr>
        </p:nvSpPr>
        <p:spPr>
          <a:xfrm>
            <a:off x="304800" y="576072"/>
            <a:ext cx="11544300" cy="638176"/>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31E1775B-3730-886F-FCC5-82C9BC9F5B11}"/>
              </a:ext>
            </a:extLst>
          </p:cNvPr>
          <p:cNvSpPr>
            <a:spLocks noGrp="1"/>
          </p:cNvSpPr>
          <p:nvPr>
            <p:ph type="body" idx="1"/>
          </p:nvPr>
        </p:nvSpPr>
        <p:spPr>
          <a:xfrm>
            <a:off x="304800" y="2057400"/>
            <a:ext cx="11544300" cy="436591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 2022 OneTrust, LLC. All Rights Reserved.">
            <a:extLst>
              <a:ext uri="{FF2B5EF4-FFF2-40B4-BE49-F238E27FC236}">
                <a16:creationId xmlns:a16="http://schemas.microsoft.com/office/drawing/2014/main" id="{74FBCCD0-813E-7BC6-2AC0-32E308E1EC5B}"/>
              </a:ext>
            </a:extLst>
          </p:cNvPr>
          <p:cNvSpPr txBox="1"/>
          <p:nvPr userDrawn="1"/>
        </p:nvSpPr>
        <p:spPr>
          <a:xfrm>
            <a:off x="323141" y="6589118"/>
            <a:ext cx="3169804" cy="22055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25390" tIns="25390" rIns="25390" bIns="25390" anchor="ctr">
            <a:spAutoFit/>
          </a:bodyPr>
          <a:lstStyle>
            <a:lvl1pPr algn="l" defTabSz="457200">
              <a:defRPr sz="2200">
                <a:solidFill>
                  <a:srgbClr val="7F7F7F"/>
                </a:solidFill>
                <a:latin typeface="Univers Light"/>
                <a:ea typeface="Univers Light"/>
                <a:cs typeface="Univers Light"/>
                <a:sym typeface="Univers Light"/>
              </a:defRPr>
            </a:lvl1pPr>
          </a:lstStyle>
          <a:p>
            <a:pPr marL="0" marR="0" lvl="0" indent="0" algn="l" defTabSz="457200" eaLnBrk="1" fontAlgn="auto" latinLnBrk="0" hangingPunct="1">
              <a:lnSpc>
                <a:spcPct val="100000"/>
              </a:lnSpc>
              <a:spcBef>
                <a:spcPts val="0"/>
              </a:spcBef>
              <a:spcAft>
                <a:spcPts val="0"/>
              </a:spcAft>
              <a:buClrTx/>
              <a:buSzTx/>
              <a:buFontTx/>
              <a:buNone/>
              <a:tabLst/>
              <a:defRPr/>
            </a:pPr>
            <a:r>
              <a:rPr kumimoji="0" sz="1100" b="0" i="0" u="none" strike="noStrike" kern="0" cap="none" spc="0" normalizeH="0" baseline="0" noProof="0">
                <a:ln>
                  <a:noFill/>
                </a:ln>
                <a:solidFill>
                  <a:srgbClr val="FEFFFF"/>
                </a:solidFill>
                <a:effectLst/>
                <a:uLnTx/>
                <a:uFillTx/>
                <a:latin typeface="Univers Light"/>
                <a:sym typeface="Univers Light"/>
              </a:rPr>
              <a:t>© 202</a:t>
            </a:r>
            <a:r>
              <a:rPr kumimoji="0" lang="en-US" sz="1100" b="0" i="0" u="none" strike="noStrike" kern="0" cap="none" spc="0" normalizeH="0" baseline="0" noProof="0">
                <a:ln>
                  <a:noFill/>
                </a:ln>
                <a:solidFill>
                  <a:srgbClr val="FEFFFF"/>
                </a:solidFill>
                <a:effectLst/>
                <a:uLnTx/>
                <a:uFillTx/>
                <a:latin typeface="Univers Light"/>
                <a:sym typeface="Univers Light"/>
              </a:rPr>
              <a:t>4</a:t>
            </a:r>
            <a:r>
              <a:rPr kumimoji="0" sz="1100" b="0" i="0" u="none" strike="noStrike" kern="0" cap="none" spc="0" normalizeH="0" baseline="0" noProof="0">
                <a:ln>
                  <a:noFill/>
                </a:ln>
                <a:solidFill>
                  <a:srgbClr val="FEFFFF"/>
                </a:solidFill>
                <a:effectLst/>
                <a:uLnTx/>
                <a:uFillTx/>
                <a:latin typeface="Univers Light"/>
                <a:sym typeface="Univers Light"/>
              </a:rPr>
              <a:t> OneTrus</a:t>
            </a:r>
            <a:r>
              <a:rPr kumimoji="0" lang="en-US" sz="1100" b="0" i="0" u="none" strike="noStrike" kern="0" cap="none" spc="0" normalizeH="0" baseline="0" noProof="0">
                <a:ln>
                  <a:noFill/>
                </a:ln>
                <a:solidFill>
                  <a:srgbClr val="FEFFFF"/>
                </a:solidFill>
                <a:effectLst/>
                <a:uLnTx/>
                <a:uFillTx/>
                <a:latin typeface="Univers Light"/>
                <a:sym typeface="Univers Light"/>
              </a:rPr>
              <a:t>t</a:t>
            </a:r>
            <a:r>
              <a:rPr kumimoji="0" sz="1100" b="0" i="0" u="none" strike="noStrike" kern="0" cap="none" spc="0" normalizeH="0" baseline="0" noProof="0">
                <a:ln>
                  <a:noFill/>
                </a:ln>
                <a:solidFill>
                  <a:srgbClr val="FEFFFF"/>
                </a:solidFill>
                <a:effectLst/>
                <a:uLnTx/>
                <a:uFillTx/>
                <a:latin typeface="Univers Light"/>
                <a:sym typeface="Univers Light"/>
              </a:rPr>
              <a:t> LLC</a:t>
            </a:r>
          </a:p>
        </p:txBody>
      </p:sp>
      <p:sp>
        <p:nvSpPr>
          <p:cNvPr id="4" name="TextBox 3">
            <a:extLst>
              <a:ext uri="{FF2B5EF4-FFF2-40B4-BE49-F238E27FC236}">
                <a16:creationId xmlns:a16="http://schemas.microsoft.com/office/drawing/2014/main" id="{C2A4B46F-CACA-FF3C-221D-636B6AD35C71}"/>
              </a:ext>
            </a:extLst>
          </p:cNvPr>
          <p:cNvSpPr txBox="1"/>
          <p:nvPr userDrawn="1"/>
        </p:nvSpPr>
        <p:spPr>
          <a:xfrm>
            <a:off x="11482434" y="6573084"/>
            <a:ext cx="509097" cy="246221"/>
          </a:xfrm>
          <a:prstGeom prst="rect">
            <a:avLst/>
          </a:prstGeom>
          <a:noFill/>
        </p:spPr>
        <p:txBody>
          <a:bodyPr wrap="square" rtlCol="0" anchor="ctr">
            <a:noAutofit/>
          </a:bodyPr>
          <a:lstStyle/>
          <a:p>
            <a:pPr algn="r">
              <a:defRPr/>
            </a:pPr>
            <a:fld id="{511BB37B-1DAA-4640-8D79-39B1F1745DE7}" type="slidenum">
              <a:rPr lang="en-US" sz="1300" smtClean="0">
                <a:solidFill>
                  <a:schemeClr val="tx1"/>
                </a:solidFill>
                <a:latin typeface="Univers Light"/>
                <a:ea typeface="Open Sans Light" panose="020B0306030504020204" pitchFamily="34" charset="0"/>
                <a:cs typeface="Arial" panose="020B0604020202020204" pitchFamily="34" charset="0"/>
              </a:rPr>
              <a:pPr algn="r">
                <a:defRPr/>
              </a:pPr>
              <a:t>‹N°›</a:t>
            </a:fld>
            <a:endParaRPr lang="en-US" sz="1300">
              <a:solidFill>
                <a:schemeClr val="tx1"/>
              </a:solidFill>
              <a:latin typeface="Univers Light"/>
              <a:ea typeface="Open Sans Light" panose="020B0306030504020204" pitchFamily="34" charset="0"/>
              <a:cs typeface="Arial" panose="020B0604020202020204" pitchFamily="34" charset="0"/>
            </a:endParaRPr>
          </a:p>
        </p:txBody>
      </p:sp>
    </p:spTree>
    <p:extLst>
      <p:ext uri="{BB962C8B-B14F-4D97-AF65-F5344CB8AC3E}">
        <p14:creationId xmlns:p14="http://schemas.microsoft.com/office/powerpoint/2010/main" val="994854290"/>
      </p:ext>
    </p:extLst>
  </p:cSld>
  <p:clrMap bg1="lt1" tx1="dk1" bg2="lt2" tx2="dk2" accent1="accent1" accent2="accent2" accent3="accent3" accent4="accent4" accent5="accent5" accent6="accent6" hlink="hlink" folHlink="folHlink"/>
  <p:sldLayoutIdLst>
    <p:sldLayoutId id="2147483827" r:id="rId1"/>
    <p:sldLayoutId id="2147483810" r:id="rId2"/>
    <p:sldLayoutId id="2147483820" r:id="rId3"/>
    <p:sldLayoutId id="2147483811" r:id="rId4"/>
    <p:sldLayoutId id="2147483821" r:id="rId5"/>
    <p:sldLayoutId id="2147483812" r:id="rId6"/>
    <p:sldLayoutId id="2147483813" r:id="rId7"/>
    <p:sldLayoutId id="2147483814" r:id="rId8"/>
    <p:sldLayoutId id="2147483815" r:id="rId9"/>
    <p:sldLayoutId id="2147483816" r:id="rId10"/>
    <p:sldLayoutId id="2147483817" r:id="rId11"/>
    <p:sldLayoutId id="2147483818" r:id="rId12"/>
    <p:sldLayoutId id="2147483819" r:id="rId13"/>
  </p:sldLayoutIdLst>
  <p:hf hdr="0" ftr="0" dt="0"/>
  <p:txStyles>
    <p:titleStyle>
      <a:lvl1pPr algn="l" defTabSz="914400" rtl="0" eaLnBrk="1" latinLnBrk="0" hangingPunct="1">
        <a:lnSpc>
          <a:spcPct val="90000"/>
        </a:lnSpc>
        <a:spcBef>
          <a:spcPct val="0"/>
        </a:spcBef>
        <a:buNone/>
        <a:defRPr sz="3200" b="0" i="0" kern="1200">
          <a:solidFill>
            <a:schemeClr val="tx1"/>
          </a:solidFill>
          <a:latin typeface="Univers Light" panose="020B0403020202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FEFFFF"/>
        </a:buClr>
        <a:buSzPct val="80000"/>
        <a:buFont typeface="Wingdings" pitchFamily="2" charset="2"/>
        <a:buChar char="§"/>
        <a:defRPr lang="en-US" sz="2299" b="0" i="0" kern="1200" smtClean="0">
          <a:solidFill>
            <a:schemeClr val="tx1"/>
          </a:solidFill>
          <a:latin typeface="Univers Light" panose="020B0503020202020204" pitchFamily="34" charset="0"/>
          <a:ea typeface="+mn-ea"/>
          <a:cs typeface="+mn-cs"/>
        </a:defRPr>
      </a:lvl1pPr>
      <a:lvl2pPr marL="747713" indent="-169863" algn="l" defTabSz="914400" rtl="0" eaLnBrk="1" latinLnBrk="0" hangingPunct="1">
        <a:lnSpc>
          <a:spcPct val="90000"/>
        </a:lnSpc>
        <a:spcBef>
          <a:spcPts val="500"/>
        </a:spcBef>
        <a:buClr>
          <a:srgbClr val="FEFFFF"/>
        </a:buClr>
        <a:buSzPct val="80000"/>
        <a:buFont typeface="System Font Regular"/>
        <a:buChar char="-"/>
        <a:tabLst/>
        <a:defRPr lang="en-US" sz="2000" b="0" i="0" kern="1200" smtClean="0">
          <a:solidFill>
            <a:schemeClr val="tx1"/>
          </a:solidFill>
          <a:latin typeface="Univers Light" panose="020B0503020202020204" pitchFamily="34" charset="0"/>
          <a:ea typeface="+mn-ea"/>
          <a:cs typeface="+mn-cs"/>
        </a:defRPr>
      </a:lvl2pPr>
      <a:lvl3pPr marL="1087438" indent="-169863" algn="l" defTabSz="914400" rtl="0" eaLnBrk="1" latinLnBrk="0" hangingPunct="1">
        <a:lnSpc>
          <a:spcPct val="90000"/>
        </a:lnSpc>
        <a:spcBef>
          <a:spcPts val="500"/>
        </a:spcBef>
        <a:buClr>
          <a:srgbClr val="FEFFFF"/>
        </a:buClr>
        <a:buSzPct val="80000"/>
        <a:buFont typeface="Wingdings" pitchFamily="2" charset="2"/>
        <a:buChar char="§"/>
        <a:tabLst/>
        <a:defRPr lang="en-US" sz="1800" b="0" i="0" kern="1200" smtClean="0">
          <a:solidFill>
            <a:schemeClr val="tx1"/>
          </a:solidFill>
          <a:latin typeface="Univers Light" panose="020B0503020202020204" pitchFamily="34" charset="0"/>
          <a:ea typeface="+mn-ea"/>
          <a:cs typeface="+mn-cs"/>
        </a:defRPr>
      </a:lvl3pPr>
      <a:lvl4pPr marL="1439863" indent="-171450" algn="l" defTabSz="914400" rtl="0" eaLnBrk="1" latinLnBrk="0" hangingPunct="1">
        <a:lnSpc>
          <a:spcPct val="90000"/>
        </a:lnSpc>
        <a:spcBef>
          <a:spcPts val="500"/>
        </a:spcBef>
        <a:buClr>
          <a:srgbClr val="FEFFFF"/>
        </a:buClr>
        <a:buSzPct val="80000"/>
        <a:buFont typeface="System Font Regular"/>
        <a:buChar char="-"/>
        <a:tabLst/>
        <a:defRPr lang="en-US" sz="1600" b="0" i="0" kern="1200" smtClean="0">
          <a:solidFill>
            <a:schemeClr val="tx1"/>
          </a:solidFill>
          <a:latin typeface="Univers Light" panose="020B0503020202020204" pitchFamily="34" charset="0"/>
          <a:ea typeface="+mn-ea"/>
          <a:cs typeface="+mn-cs"/>
        </a:defRPr>
      </a:lvl4pPr>
      <a:lvl5pPr marL="1779588" indent="-169863" algn="l" defTabSz="914400" rtl="0" eaLnBrk="1" latinLnBrk="0" hangingPunct="1">
        <a:lnSpc>
          <a:spcPct val="90000"/>
        </a:lnSpc>
        <a:spcBef>
          <a:spcPts val="500"/>
        </a:spcBef>
        <a:buClr>
          <a:srgbClr val="FEFFFF"/>
        </a:buClr>
        <a:buSzPct val="80000"/>
        <a:buFont typeface="Wingdings" pitchFamily="2" charset="2"/>
        <a:buChar char="§"/>
        <a:tabLst/>
        <a:defRPr lang="en-US" sz="1400" b="0" i="0" kern="1200">
          <a:solidFill>
            <a:schemeClr val="tx1"/>
          </a:solidFill>
          <a:latin typeface="Univers Ligh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2" userDrawn="1">
          <p15:clr>
            <a:srgbClr val="F26B43"/>
          </p15:clr>
        </p15:guide>
        <p15:guide id="9" pos="7464" userDrawn="1">
          <p15:clr>
            <a:srgbClr val="F26B43"/>
          </p15:clr>
        </p15:guide>
        <p15:guide id="14" orient="horz" pos="4128" userDrawn="1">
          <p15:clr>
            <a:srgbClr val="F26B43"/>
          </p15:clr>
        </p15:guide>
        <p15:guide id="15" orient="horz" pos="360" userDrawn="1">
          <p15:clr>
            <a:srgbClr val="F26B43"/>
          </p15:clr>
        </p15:guide>
        <p15:guide id="17" orient="horz" pos="1296" userDrawn="1">
          <p15:clr>
            <a:srgbClr val="F26B43"/>
          </p15:clr>
        </p15:guide>
      </p15:sldGuideLst>
    </p:ext>
  </p:extLst>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8A7EE4CB-D1EA-44B9-A4B7-C9B32A59B07B}"/>
              </a:ext>
            </a:extLst>
          </p:cNvPr>
          <p:cNvGraphicFramePr>
            <a:graphicFrameLocks noChangeAspect="1"/>
          </p:cNvGraphicFramePr>
          <p:nvPr userDrawn="1">
            <p:custDataLst>
              <p:tags r:id="rId18"/>
            </p:custDataLst>
            <p:extLst>
              <p:ext uri="{D42A27DB-BD31-4B8C-83A1-F6EECF244321}">
                <p14:modId xmlns:p14="http://schemas.microsoft.com/office/powerpoint/2010/main" val="2119931540"/>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19" imgW="7772400" imgH="10058400" progId="TCLayout.ActiveDocument.1">
                  <p:embed/>
                </p:oleObj>
              </mc:Choice>
              <mc:Fallback>
                <p:oleObj name="think-cell Slide" r:id="rId19" imgW="7772400" imgH="10058400" progId="TCLayout.ActiveDocument.1">
                  <p:embed/>
                  <p:pic>
                    <p:nvPicPr>
                      <p:cNvPr id="6" name="think-cell data - do not delete" hidden="1">
                        <a:extLst>
                          <a:ext uri="{FF2B5EF4-FFF2-40B4-BE49-F238E27FC236}">
                            <a16:creationId xmlns:a16="http://schemas.microsoft.com/office/drawing/2014/main" id="{8A7EE4CB-D1EA-44B9-A4B7-C9B32A59B07B}"/>
                          </a:ext>
                        </a:extLst>
                      </p:cNvPr>
                      <p:cNvPicPr/>
                      <p:nvPr/>
                    </p:nvPicPr>
                    <p:blipFill>
                      <a:blip r:embed="rId20"/>
                      <a:stretch>
                        <a:fillRect/>
                      </a:stretch>
                    </p:blipFill>
                    <p:spPr>
                      <a:xfrm>
                        <a:off x="1588" y="1588"/>
                        <a:ext cx="1227" cy="1588"/>
                      </a:xfrm>
                      <a:prstGeom prst="rect">
                        <a:avLst/>
                      </a:prstGeom>
                    </p:spPr>
                  </p:pic>
                </p:oleObj>
              </mc:Fallback>
            </mc:AlternateContent>
          </a:graphicData>
        </a:graphic>
      </p:graphicFrame>
      <p:sp>
        <p:nvSpPr>
          <p:cNvPr id="17" name="Shape">
            <a:extLst>
              <a:ext uri="{FF2B5EF4-FFF2-40B4-BE49-F238E27FC236}">
                <a16:creationId xmlns:a16="http://schemas.microsoft.com/office/drawing/2014/main" id="{6AB9E8F0-68B3-2DA8-514B-57D4C8862743}"/>
              </a:ext>
            </a:extLst>
          </p:cNvPr>
          <p:cNvSpPr/>
          <p:nvPr userDrawn="1"/>
        </p:nvSpPr>
        <p:spPr>
          <a:xfrm>
            <a:off x="-794" y="6540783"/>
            <a:ext cx="12198096" cy="31721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65"/>
                </a:lnTo>
                <a:lnTo>
                  <a:pt x="1959" y="21565"/>
                </a:lnTo>
                <a:lnTo>
                  <a:pt x="3203" y="21565"/>
                </a:lnTo>
                <a:lnTo>
                  <a:pt x="4449" y="21565"/>
                </a:lnTo>
                <a:lnTo>
                  <a:pt x="5690" y="21565"/>
                </a:lnTo>
                <a:lnTo>
                  <a:pt x="5690" y="21600"/>
                </a:lnTo>
                <a:lnTo>
                  <a:pt x="6937" y="21600"/>
                </a:lnTo>
                <a:lnTo>
                  <a:pt x="6942" y="21600"/>
                </a:lnTo>
                <a:lnTo>
                  <a:pt x="8188" y="21600"/>
                </a:lnTo>
                <a:lnTo>
                  <a:pt x="9434" y="21600"/>
                </a:lnTo>
                <a:lnTo>
                  <a:pt x="9439" y="21600"/>
                </a:lnTo>
                <a:lnTo>
                  <a:pt x="10681" y="21600"/>
                </a:lnTo>
                <a:lnTo>
                  <a:pt x="10691" y="21600"/>
                </a:lnTo>
                <a:lnTo>
                  <a:pt x="11927" y="21600"/>
                </a:lnTo>
                <a:lnTo>
                  <a:pt x="11942" y="21600"/>
                </a:lnTo>
                <a:lnTo>
                  <a:pt x="13173" y="21600"/>
                </a:lnTo>
                <a:lnTo>
                  <a:pt x="13193" y="21600"/>
                </a:lnTo>
                <a:lnTo>
                  <a:pt x="15343" y="21600"/>
                </a:lnTo>
                <a:lnTo>
                  <a:pt x="16594" y="21600"/>
                </a:lnTo>
                <a:lnTo>
                  <a:pt x="17846" y="21600"/>
                </a:lnTo>
                <a:lnTo>
                  <a:pt x="19097" y="21600"/>
                </a:lnTo>
                <a:lnTo>
                  <a:pt x="20349" y="21600"/>
                </a:lnTo>
                <a:lnTo>
                  <a:pt x="21600" y="21600"/>
                </a:lnTo>
                <a:lnTo>
                  <a:pt x="21600" y="0"/>
                </a:lnTo>
                <a:lnTo>
                  <a:pt x="20349" y="0"/>
                </a:lnTo>
                <a:lnTo>
                  <a:pt x="19097" y="0"/>
                </a:lnTo>
                <a:lnTo>
                  <a:pt x="17846" y="0"/>
                </a:lnTo>
                <a:lnTo>
                  <a:pt x="16594" y="0"/>
                </a:lnTo>
                <a:lnTo>
                  <a:pt x="15343" y="0"/>
                </a:lnTo>
                <a:lnTo>
                  <a:pt x="13193" y="0"/>
                </a:lnTo>
                <a:lnTo>
                  <a:pt x="11942" y="0"/>
                </a:lnTo>
                <a:lnTo>
                  <a:pt x="10691" y="0"/>
                </a:lnTo>
                <a:lnTo>
                  <a:pt x="9439" y="0"/>
                </a:lnTo>
                <a:lnTo>
                  <a:pt x="8188" y="0"/>
                </a:lnTo>
                <a:lnTo>
                  <a:pt x="6942" y="0"/>
                </a:lnTo>
                <a:lnTo>
                  <a:pt x="5695" y="0"/>
                </a:lnTo>
                <a:lnTo>
                  <a:pt x="5690" y="0"/>
                </a:lnTo>
                <a:lnTo>
                  <a:pt x="4449" y="0"/>
                </a:lnTo>
                <a:lnTo>
                  <a:pt x="3203" y="0"/>
                </a:lnTo>
                <a:lnTo>
                  <a:pt x="1959" y="0"/>
                </a:lnTo>
                <a:lnTo>
                  <a:pt x="0" y="0"/>
                </a:lnTo>
                <a:close/>
              </a:path>
            </a:pathLst>
          </a:custGeom>
          <a:solidFill>
            <a:srgbClr val="000000">
              <a:alpha val="9339"/>
            </a:srgbClr>
          </a:solidFill>
          <a:ln w="12700">
            <a:miter lim="400000"/>
          </a:ln>
        </p:spPr>
        <p:txBody>
          <a:bodyPr lIns="0" tIns="0" rIns="0" bIns="0" anchor="ctr"/>
          <a:lstStyle/>
          <a:p>
            <a:pPr defTabSz="228475"/>
            <a:endParaRPr sz="600">
              <a:solidFill>
                <a:prstClr val="black"/>
              </a:solidFill>
              <a:latin typeface="Univers Light" panose="020B0403020202020204" pitchFamily="34" charset="0"/>
            </a:endParaRPr>
          </a:p>
        </p:txBody>
      </p:sp>
      <p:sp>
        <p:nvSpPr>
          <p:cNvPr id="18" name="Line">
            <a:extLst>
              <a:ext uri="{FF2B5EF4-FFF2-40B4-BE49-F238E27FC236}">
                <a16:creationId xmlns:a16="http://schemas.microsoft.com/office/drawing/2014/main" id="{BB85C95D-E555-2384-539D-9847851B77D6}"/>
              </a:ext>
            </a:extLst>
          </p:cNvPr>
          <p:cNvSpPr/>
          <p:nvPr userDrawn="1"/>
        </p:nvSpPr>
        <p:spPr>
          <a:xfrm flipV="1">
            <a:off x="11446329" y="6638556"/>
            <a:ext cx="0" cy="121675"/>
          </a:xfrm>
          <a:prstGeom prst="line">
            <a:avLst/>
          </a:prstGeom>
          <a:ln w="25400">
            <a:solidFill>
              <a:srgbClr val="7F7F7F">
                <a:alpha val="30643"/>
              </a:srgbClr>
            </a:solidFill>
            <a:miter lim="400000"/>
          </a:ln>
        </p:spPr>
        <p:txBody>
          <a:bodyPr lIns="25390" tIns="25390" rIns="25390" bIns="25390" anchor="ctr"/>
          <a:lstStyle/>
          <a:p>
            <a:pPr defTabSz="228475">
              <a:defRPr sz="4000">
                <a:solidFill>
                  <a:srgbClr val="FFFFFF"/>
                </a:solidFill>
                <a:effectLst>
                  <a:outerShdw blurRad="38100" dist="12700" dir="5400000" rotWithShape="0">
                    <a:srgbClr val="000000">
                      <a:alpha val="50000"/>
                    </a:srgbClr>
                  </a:outerShdw>
                </a:effectLst>
              </a:defRPr>
            </a:pPr>
            <a:endParaRPr sz="1999">
              <a:solidFill>
                <a:srgbClr val="FFFFFF"/>
              </a:solidFill>
              <a:effectLst>
                <a:outerShdw blurRad="38100" dist="12700" dir="5400000" rotWithShape="0">
                  <a:srgbClr val="000000">
                    <a:alpha val="50000"/>
                  </a:srgbClr>
                </a:outerShdw>
              </a:effectLst>
              <a:latin typeface="Univers Light" panose="020B0403020202020204" pitchFamily="34" charset="0"/>
            </a:endParaRPr>
          </a:p>
        </p:txBody>
      </p:sp>
      <p:sp>
        <p:nvSpPr>
          <p:cNvPr id="21" name="Shape">
            <a:extLst>
              <a:ext uri="{FF2B5EF4-FFF2-40B4-BE49-F238E27FC236}">
                <a16:creationId xmlns:a16="http://schemas.microsoft.com/office/drawing/2014/main" id="{BE1C1E5E-B1FB-7186-ED37-DFB31D08E453}"/>
              </a:ext>
            </a:extLst>
          </p:cNvPr>
          <p:cNvSpPr/>
          <p:nvPr userDrawn="1"/>
        </p:nvSpPr>
        <p:spPr>
          <a:xfrm>
            <a:off x="10407192" y="6618423"/>
            <a:ext cx="880747" cy="155544"/>
          </a:xfrm>
          <a:custGeom>
            <a:avLst/>
            <a:gdLst/>
            <a:ahLst/>
            <a:cxnLst>
              <a:cxn ang="0">
                <a:pos x="wd2" y="hd2"/>
              </a:cxn>
              <a:cxn ang="5400000">
                <a:pos x="wd2" y="hd2"/>
              </a:cxn>
              <a:cxn ang="10800000">
                <a:pos x="wd2" y="hd2"/>
              </a:cxn>
              <a:cxn ang="16200000">
                <a:pos x="wd2" y="hd2"/>
              </a:cxn>
            </a:cxnLst>
            <a:rect l="0" t="0" r="r" b="b"/>
            <a:pathLst>
              <a:path w="21600" h="21600" extrusionOk="0">
                <a:moveTo>
                  <a:pt x="10009" y="0"/>
                </a:moveTo>
                <a:cubicBezTo>
                  <a:pt x="10009" y="99"/>
                  <a:pt x="10007" y="892"/>
                  <a:pt x="10001" y="1487"/>
                </a:cubicBezTo>
                <a:cubicBezTo>
                  <a:pt x="9996" y="2086"/>
                  <a:pt x="9988" y="2589"/>
                  <a:pt x="9977" y="2990"/>
                </a:cubicBezTo>
                <a:cubicBezTo>
                  <a:pt x="9963" y="3718"/>
                  <a:pt x="9935" y="4199"/>
                  <a:pt x="9894" y="4430"/>
                </a:cubicBezTo>
                <a:cubicBezTo>
                  <a:pt x="9852" y="4665"/>
                  <a:pt x="9770" y="4801"/>
                  <a:pt x="9645" y="4839"/>
                </a:cubicBezTo>
                <a:cubicBezTo>
                  <a:pt x="9595" y="4862"/>
                  <a:pt x="9522" y="4876"/>
                  <a:pt x="9426" y="4884"/>
                </a:cubicBezTo>
                <a:cubicBezTo>
                  <a:pt x="9371" y="4891"/>
                  <a:pt x="9384" y="4896"/>
                  <a:pt x="9344" y="4896"/>
                </a:cubicBezTo>
                <a:lnTo>
                  <a:pt x="9344" y="6855"/>
                </a:lnTo>
                <a:lnTo>
                  <a:pt x="9940" y="6855"/>
                </a:lnTo>
                <a:lnTo>
                  <a:pt x="9940" y="9573"/>
                </a:lnTo>
                <a:lnTo>
                  <a:pt x="9940" y="9573"/>
                </a:lnTo>
                <a:lnTo>
                  <a:pt x="9940" y="17585"/>
                </a:lnTo>
                <a:cubicBezTo>
                  <a:pt x="9940" y="19936"/>
                  <a:pt x="10178" y="21278"/>
                  <a:pt x="10593" y="21278"/>
                </a:cubicBezTo>
                <a:lnTo>
                  <a:pt x="11307" y="21278"/>
                </a:lnTo>
                <a:lnTo>
                  <a:pt x="11307" y="19061"/>
                </a:lnTo>
                <a:lnTo>
                  <a:pt x="10806" y="19044"/>
                </a:lnTo>
                <a:cubicBezTo>
                  <a:pt x="10610" y="19044"/>
                  <a:pt x="10539" y="18642"/>
                  <a:pt x="10539" y="17531"/>
                </a:cubicBezTo>
                <a:lnTo>
                  <a:pt x="10539" y="6855"/>
                </a:lnTo>
                <a:lnTo>
                  <a:pt x="11307" y="6855"/>
                </a:lnTo>
                <a:lnTo>
                  <a:pt x="11307" y="4463"/>
                </a:lnTo>
                <a:lnTo>
                  <a:pt x="10539" y="4463"/>
                </a:lnTo>
                <a:lnTo>
                  <a:pt x="10539" y="0"/>
                </a:lnTo>
                <a:lnTo>
                  <a:pt x="10009" y="0"/>
                </a:lnTo>
                <a:close/>
                <a:moveTo>
                  <a:pt x="20302" y="0"/>
                </a:moveTo>
                <a:cubicBezTo>
                  <a:pt x="20302" y="99"/>
                  <a:pt x="20299" y="892"/>
                  <a:pt x="20294" y="1487"/>
                </a:cubicBezTo>
                <a:cubicBezTo>
                  <a:pt x="20289" y="2086"/>
                  <a:pt x="20281" y="2589"/>
                  <a:pt x="20270" y="2990"/>
                </a:cubicBezTo>
                <a:cubicBezTo>
                  <a:pt x="20255" y="3718"/>
                  <a:pt x="20228" y="4199"/>
                  <a:pt x="20187" y="4430"/>
                </a:cubicBezTo>
                <a:cubicBezTo>
                  <a:pt x="20146" y="4665"/>
                  <a:pt x="20063" y="4801"/>
                  <a:pt x="19938" y="4839"/>
                </a:cubicBezTo>
                <a:cubicBezTo>
                  <a:pt x="19888" y="4862"/>
                  <a:pt x="19815" y="4876"/>
                  <a:pt x="19719" y="4884"/>
                </a:cubicBezTo>
                <a:cubicBezTo>
                  <a:pt x="19664" y="4891"/>
                  <a:pt x="19677" y="4896"/>
                  <a:pt x="19638" y="4896"/>
                </a:cubicBezTo>
                <a:lnTo>
                  <a:pt x="19638" y="6855"/>
                </a:lnTo>
                <a:lnTo>
                  <a:pt x="20233" y="6855"/>
                </a:lnTo>
                <a:lnTo>
                  <a:pt x="20233" y="9573"/>
                </a:lnTo>
                <a:lnTo>
                  <a:pt x="20233" y="9573"/>
                </a:lnTo>
                <a:lnTo>
                  <a:pt x="20233" y="17585"/>
                </a:lnTo>
                <a:cubicBezTo>
                  <a:pt x="20233" y="19936"/>
                  <a:pt x="20471" y="21278"/>
                  <a:pt x="20886" y="21278"/>
                </a:cubicBezTo>
                <a:lnTo>
                  <a:pt x="21600" y="21278"/>
                </a:lnTo>
                <a:lnTo>
                  <a:pt x="21600" y="19061"/>
                </a:lnTo>
                <a:lnTo>
                  <a:pt x="21099" y="19044"/>
                </a:lnTo>
                <a:cubicBezTo>
                  <a:pt x="20903" y="19044"/>
                  <a:pt x="20832" y="18642"/>
                  <a:pt x="20832" y="17531"/>
                </a:cubicBezTo>
                <a:lnTo>
                  <a:pt x="20832" y="6855"/>
                </a:lnTo>
                <a:lnTo>
                  <a:pt x="21600" y="6855"/>
                </a:lnTo>
                <a:lnTo>
                  <a:pt x="21600" y="4463"/>
                </a:lnTo>
                <a:lnTo>
                  <a:pt x="20832" y="4463"/>
                </a:lnTo>
                <a:lnTo>
                  <a:pt x="20832" y="0"/>
                </a:lnTo>
                <a:lnTo>
                  <a:pt x="20302" y="0"/>
                </a:lnTo>
                <a:close/>
                <a:moveTo>
                  <a:pt x="1492" y="4127"/>
                </a:moveTo>
                <a:cubicBezTo>
                  <a:pt x="668" y="4127"/>
                  <a:pt x="0" y="7722"/>
                  <a:pt x="0" y="12864"/>
                </a:cubicBezTo>
                <a:cubicBezTo>
                  <a:pt x="0" y="18005"/>
                  <a:pt x="668" y="21600"/>
                  <a:pt x="1492" y="21600"/>
                </a:cubicBezTo>
                <a:cubicBezTo>
                  <a:pt x="2326" y="21600"/>
                  <a:pt x="2981" y="18005"/>
                  <a:pt x="2981" y="12864"/>
                </a:cubicBezTo>
                <a:cubicBezTo>
                  <a:pt x="2981" y="7722"/>
                  <a:pt x="2320" y="4127"/>
                  <a:pt x="1492" y="4127"/>
                </a:cubicBezTo>
                <a:close/>
                <a:moveTo>
                  <a:pt x="5029" y="4127"/>
                </a:moveTo>
                <a:cubicBezTo>
                  <a:pt x="4441" y="4127"/>
                  <a:pt x="4082" y="6042"/>
                  <a:pt x="3914" y="9671"/>
                </a:cubicBezTo>
                <a:lnTo>
                  <a:pt x="3914" y="4463"/>
                </a:lnTo>
                <a:lnTo>
                  <a:pt x="3354" y="4463"/>
                </a:lnTo>
                <a:lnTo>
                  <a:pt x="3354" y="21278"/>
                </a:lnTo>
                <a:lnTo>
                  <a:pt x="3969" y="21278"/>
                </a:lnTo>
                <a:lnTo>
                  <a:pt x="3969" y="11637"/>
                </a:lnTo>
                <a:cubicBezTo>
                  <a:pt x="3969" y="9722"/>
                  <a:pt x="4194" y="7017"/>
                  <a:pt x="4740" y="7017"/>
                </a:cubicBezTo>
                <a:cubicBezTo>
                  <a:pt x="5151" y="7017"/>
                  <a:pt x="5359" y="8780"/>
                  <a:pt x="5359" y="11015"/>
                </a:cubicBezTo>
                <a:lnTo>
                  <a:pt x="5359" y="21278"/>
                </a:lnTo>
                <a:lnTo>
                  <a:pt x="5974" y="21278"/>
                </a:lnTo>
                <a:lnTo>
                  <a:pt x="5974" y="9739"/>
                </a:lnTo>
                <a:cubicBezTo>
                  <a:pt x="5974" y="5993"/>
                  <a:pt x="5559" y="4127"/>
                  <a:pt x="5029" y="4127"/>
                </a:cubicBezTo>
                <a:close/>
                <a:moveTo>
                  <a:pt x="7817" y="4127"/>
                </a:moveTo>
                <a:cubicBezTo>
                  <a:pt x="6966" y="4127"/>
                  <a:pt x="6364" y="7654"/>
                  <a:pt x="6364" y="12998"/>
                </a:cubicBezTo>
                <a:cubicBezTo>
                  <a:pt x="6364" y="17854"/>
                  <a:pt x="6868" y="21600"/>
                  <a:pt x="7835" y="21600"/>
                </a:cubicBezTo>
                <a:cubicBezTo>
                  <a:pt x="8752" y="21600"/>
                  <a:pt x="9182" y="18234"/>
                  <a:pt x="9208" y="15227"/>
                </a:cubicBezTo>
                <a:lnTo>
                  <a:pt x="8580" y="15227"/>
                </a:lnTo>
                <a:cubicBezTo>
                  <a:pt x="8535" y="17646"/>
                  <a:pt x="8360" y="19131"/>
                  <a:pt x="7841" y="19131"/>
                </a:cubicBezTo>
                <a:cubicBezTo>
                  <a:pt x="7322" y="19131"/>
                  <a:pt x="7049" y="16846"/>
                  <a:pt x="7049" y="13066"/>
                </a:cubicBezTo>
                <a:lnTo>
                  <a:pt x="7049" y="12763"/>
                </a:lnTo>
                <a:lnTo>
                  <a:pt x="9226" y="12763"/>
                </a:lnTo>
                <a:cubicBezTo>
                  <a:pt x="9208" y="7453"/>
                  <a:pt x="8731" y="4127"/>
                  <a:pt x="7817" y="4127"/>
                </a:cubicBezTo>
                <a:close/>
                <a:moveTo>
                  <a:pt x="18199" y="4137"/>
                </a:moveTo>
                <a:cubicBezTo>
                  <a:pt x="17553" y="4137"/>
                  <a:pt x="17102" y="5916"/>
                  <a:pt x="17102" y="9039"/>
                </a:cubicBezTo>
                <a:cubicBezTo>
                  <a:pt x="17102" y="15321"/>
                  <a:pt x="18863" y="12568"/>
                  <a:pt x="18863" y="16660"/>
                </a:cubicBezTo>
                <a:cubicBezTo>
                  <a:pt x="18863" y="18039"/>
                  <a:pt x="18632" y="18913"/>
                  <a:pt x="18282" y="18913"/>
                </a:cubicBezTo>
                <a:cubicBezTo>
                  <a:pt x="17888" y="18913"/>
                  <a:pt x="17655" y="17948"/>
                  <a:pt x="17613" y="16470"/>
                </a:cubicBezTo>
                <a:lnTo>
                  <a:pt x="17003" y="16470"/>
                </a:lnTo>
                <a:cubicBezTo>
                  <a:pt x="17039" y="19560"/>
                  <a:pt x="17537" y="21600"/>
                  <a:pt x="18282" y="21600"/>
                </a:cubicBezTo>
                <a:cubicBezTo>
                  <a:pt x="18946" y="21600"/>
                  <a:pt x="19444" y="19818"/>
                  <a:pt x="19444" y="16493"/>
                </a:cubicBezTo>
                <a:cubicBezTo>
                  <a:pt x="19444" y="10213"/>
                  <a:pt x="17683" y="12936"/>
                  <a:pt x="17683" y="8870"/>
                </a:cubicBezTo>
                <a:cubicBezTo>
                  <a:pt x="17683" y="7631"/>
                  <a:pt x="17891" y="6822"/>
                  <a:pt x="18199" y="6822"/>
                </a:cubicBezTo>
                <a:cubicBezTo>
                  <a:pt x="18561" y="6822"/>
                  <a:pt x="18760" y="7727"/>
                  <a:pt x="18784" y="9171"/>
                </a:cubicBezTo>
                <a:lnTo>
                  <a:pt x="19390" y="9171"/>
                </a:lnTo>
                <a:cubicBezTo>
                  <a:pt x="19378" y="6184"/>
                  <a:pt x="18934" y="4137"/>
                  <a:pt x="18199" y="4137"/>
                </a:cubicBezTo>
                <a:close/>
                <a:moveTo>
                  <a:pt x="11815" y="4461"/>
                </a:moveTo>
                <a:lnTo>
                  <a:pt x="11815" y="21276"/>
                </a:lnTo>
                <a:lnTo>
                  <a:pt x="12426" y="21276"/>
                </a:lnTo>
                <a:lnTo>
                  <a:pt x="12426" y="13672"/>
                </a:lnTo>
                <a:cubicBezTo>
                  <a:pt x="12426" y="13086"/>
                  <a:pt x="12433" y="12500"/>
                  <a:pt x="12451" y="11922"/>
                </a:cubicBezTo>
                <a:cubicBezTo>
                  <a:pt x="12541" y="8873"/>
                  <a:pt x="12819" y="7815"/>
                  <a:pt x="13253" y="7815"/>
                </a:cubicBezTo>
                <a:cubicBezTo>
                  <a:pt x="13325" y="7815"/>
                  <a:pt x="13405" y="7850"/>
                  <a:pt x="13611" y="7916"/>
                </a:cubicBezTo>
                <a:lnTo>
                  <a:pt x="13611" y="7519"/>
                </a:lnTo>
                <a:lnTo>
                  <a:pt x="13611" y="4463"/>
                </a:lnTo>
                <a:lnTo>
                  <a:pt x="13188" y="4463"/>
                </a:lnTo>
                <a:cubicBezTo>
                  <a:pt x="12921" y="4463"/>
                  <a:pt x="12698" y="5361"/>
                  <a:pt x="12580" y="6714"/>
                </a:cubicBezTo>
                <a:lnTo>
                  <a:pt x="12580" y="6716"/>
                </a:lnTo>
                <a:cubicBezTo>
                  <a:pt x="12488" y="7619"/>
                  <a:pt x="12377" y="9663"/>
                  <a:pt x="12373" y="9737"/>
                </a:cubicBezTo>
                <a:lnTo>
                  <a:pt x="12373" y="4461"/>
                </a:lnTo>
                <a:lnTo>
                  <a:pt x="11815" y="4461"/>
                </a:lnTo>
                <a:close/>
                <a:moveTo>
                  <a:pt x="14008" y="4463"/>
                </a:moveTo>
                <a:lnTo>
                  <a:pt x="14008" y="15988"/>
                </a:lnTo>
                <a:cubicBezTo>
                  <a:pt x="14008" y="19735"/>
                  <a:pt x="14411" y="21600"/>
                  <a:pt x="14927" y="21600"/>
                </a:cubicBezTo>
                <a:cubicBezTo>
                  <a:pt x="15500" y="21600"/>
                  <a:pt x="15850" y="19685"/>
                  <a:pt x="15986" y="16056"/>
                </a:cubicBezTo>
                <a:lnTo>
                  <a:pt x="15986" y="21278"/>
                </a:lnTo>
                <a:lnTo>
                  <a:pt x="16571" y="21278"/>
                </a:lnTo>
                <a:lnTo>
                  <a:pt x="16571" y="4463"/>
                </a:lnTo>
                <a:lnTo>
                  <a:pt x="15960" y="4463"/>
                </a:lnTo>
                <a:lnTo>
                  <a:pt x="15960" y="14090"/>
                </a:lnTo>
                <a:cubicBezTo>
                  <a:pt x="15960" y="16005"/>
                  <a:pt x="15740" y="18711"/>
                  <a:pt x="15209" y="18711"/>
                </a:cubicBezTo>
                <a:cubicBezTo>
                  <a:pt x="14809" y="18711"/>
                  <a:pt x="14619" y="16947"/>
                  <a:pt x="14619" y="14712"/>
                </a:cubicBezTo>
                <a:lnTo>
                  <a:pt x="14619" y="4463"/>
                </a:lnTo>
                <a:lnTo>
                  <a:pt x="14008" y="4463"/>
                </a:lnTo>
                <a:close/>
                <a:moveTo>
                  <a:pt x="1498" y="6411"/>
                </a:moveTo>
                <a:cubicBezTo>
                  <a:pt x="1993" y="6411"/>
                  <a:pt x="2299" y="8596"/>
                  <a:pt x="2299" y="12864"/>
                </a:cubicBezTo>
                <a:cubicBezTo>
                  <a:pt x="2299" y="16846"/>
                  <a:pt x="1993" y="19281"/>
                  <a:pt x="1498" y="19281"/>
                </a:cubicBezTo>
                <a:cubicBezTo>
                  <a:pt x="1006" y="19281"/>
                  <a:pt x="682" y="16846"/>
                  <a:pt x="682" y="12864"/>
                </a:cubicBezTo>
                <a:cubicBezTo>
                  <a:pt x="682" y="8596"/>
                  <a:pt x="1006" y="6411"/>
                  <a:pt x="1498" y="6411"/>
                </a:cubicBezTo>
                <a:close/>
                <a:moveTo>
                  <a:pt x="7823" y="6596"/>
                </a:moveTo>
                <a:cubicBezTo>
                  <a:pt x="8313" y="6596"/>
                  <a:pt x="8530" y="8704"/>
                  <a:pt x="8549" y="10926"/>
                </a:cubicBezTo>
                <a:lnTo>
                  <a:pt x="7078" y="10926"/>
                </a:lnTo>
                <a:cubicBezTo>
                  <a:pt x="7154" y="8079"/>
                  <a:pt x="7412" y="6596"/>
                  <a:pt x="7823" y="6596"/>
                </a:cubicBezTo>
                <a:close/>
              </a:path>
            </a:pathLst>
          </a:custGeom>
          <a:solidFill>
            <a:srgbClr val="55A05E"/>
          </a:solidFill>
          <a:ln w="12700">
            <a:miter lim="400000"/>
          </a:ln>
        </p:spPr>
        <p:txBody>
          <a:bodyPr lIns="0" tIns="0" rIns="0" bIns="0" anchor="ctr"/>
          <a:lstStyle/>
          <a:p>
            <a:pPr algn="l" defTabSz="228509">
              <a:defRPr sz="1200"/>
            </a:pPr>
            <a:endParaRPr sz="600">
              <a:latin typeface="Univers Light" panose="020B0403020202020204" pitchFamily="34" charset="0"/>
            </a:endParaRPr>
          </a:p>
        </p:txBody>
      </p:sp>
      <p:sp>
        <p:nvSpPr>
          <p:cNvPr id="23" name="Title Placeholder 22">
            <a:extLst>
              <a:ext uri="{FF2B5EF4-FFF2-40B4-BE49-F238E27FC236}">
                <a16:creationId xmlns:a16="http://schemas.microsoft.com/office/drawing/2014/main" id="{B7A93C7C-1D69-C361-FB97-48547BEB8CB2}"/>
              </a:ext>
            </a:extLst>
          </p:cNvPr>
          <p:cNvSpPr>
            <a:spLocks noGrp="1"/>
          </p:cNvSpPr>
          <p:nvPr>
            <p:ph type="title"/>
          </p:nvPr>
        </p:nvSpPr>
        <p:spPr>
          <a:xfrm>
            <a:off x="304800" y="576072"/>
            <a:ext cx="11544300" cy="638176"/>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31E1775B-3730-886F-FCC5-82C9BC9F5B11}"/>
              </a:ext>
            </a:extLst>
          </p:cNvPr>
          <p:cNvSpPr>
            <a:spLocks noGrp="1"/>
          </p:cNvSpPr>
          <p:nvPr>
            <p:ph type="body" idx="1"/>
          </p:nvPr>
        </p:nvSpPr>
        <p:spPr>
          <a:xfrm>
            <a:off x="304800" y="2057400"/>
            <a:ext cx="11544300" cy="436591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 2022 OneTrust, LLC. All Rights Reserved.">
            <a:extLst>
              <a:ext uri="{FF2B5EF4-FFF2-40B4-BE49-F238E27FC236}">
                <a16:creationId xmlns:a16="http://schemas.microsoft.com/office/drawing/2014/main" id="{47598685-EDD1-748B-6D7F-54FD4F081B70}"/>
              </a:ext>
            </a:extLst>
          </p:cNvPr>
          <p:cNvSpPr txBox="1"/>
          <p:nvPr userDrawn="1"/>
        </p:nvSpPr>
        <p:spPr>
          <a:xfrm>
            <a:off x="323141" y="6589118"/>
            <a:ext cx="3169804" cy="22055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25390" tIns="25390" rIns="25390" bIns="25390" anchor="ctr">
            <a:spAutoFit/>
          </a:bodyPr>
          <a:lstStyle>
            <a:defPPr>
              <a:defRPr lang="en-US"/>
            </a:defPPr>
            <a:lvl1pPr marR="0" lvl="0" indent="0" defTabSz="457200" fontAlgn="auto">
              <a:lnSpc>
                <a:spcPct val="100000"/>
              </a:lnSpc>
              <a:spcBef>
                <a:spcPts val="0"/>
              </a:spcBef>
              <a:spcAft>
                <a:spcPts val="0"/>
              </a:spcAft>
              <a:buClrTx/>
              <a:buSzTx/>
              <a:buFontTx/>
              <a:buNone/>
              <a:tabLst/>
              <a:defRPr kumimoji="0" sz="1100" b="0" i="0" u="none" strike="noStrike" kern="0" cap="none" spc="0" normalizeH="0" baseline="0">
                <a:ln>
                  <a:noFill/>
                </a:ln>
                <a:solidFill>
                  <a:srgbClr val="7F7F7F"/>
                </a:solidFill>
                <a:effectLst/>
                <a:uLnTx/>
                <a:uFillTx/>
                <a:latin typeface="Univers Light"/>
                <a:ea typeface="Univers Light"/>
                <a:cs typeface="Univers Light"/>
              </a:defRPr>
            </a:lvl1pPr>
          </a:lstStyle>
          <a:p>
            <a:pPr lvl="0"/>
            <a:r>
              <a:rPr noProof="0">
                <a:sym typeface="Univers Light"/>
              </a:rPr>
              <a:t>© 202</a:t>
            </a:r>
            <a:r>
              <a:rPr lang="en-US" noProof="0">
                <a:sym typeface="Univers Light"/>
              </a:rPr>
              <a:t>4</a:t>
            </a:r>
            <a:r>
              <a:rPr noProof="0">
                <a:sym typeface="Univers Light"/>
              </a:rPr>
              <a:t> OneTrust LLC</a:t>
            </a:r>
          </a:p>
        </p:txBody>
      </p:sp>
      <p:sp>
        <p:nvSpPr>
          <p:cNvPr id="4" name="TextBox 3">
            <a:extLst>
              <a:ext uri="{FF2B5EF4-FFF2-40B4-BE49-F238E27FC236}">
                <a16:creationId xmlns:a16="http://schemas.microsoft.com/office/drawing/2014/main" id="{B122CBA5-96DE-0425-EFE7-F599AE8FCD54}"/>
              </a:ext>
            </a:extLst>
          </p:cNvPr>
          <p:cNvSpPr txBox="1"/>
          <p:nvPr userDrawn="1"/>
        </p:nvSpPr>
        <p:spPr>
          <a:xfrm>
            <a:off x="11482434" y="6573084"/>
            <a:ext cx="509097" cy="246221"/>
          </a:xfrm>
          <a:prstGeom prst="rect">
            <a:avLst/>
          </a:prstGeom>
          <a:noFill/>
        </p:spPr>
        <p:txBody>
          <a:bodyPr wrap="square"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BB37B-1DAA-4640-8D79-39B1F1745DE7}" type="slidenum">
              <a:rPr lang="en-US" sz="1300" smtClean="0">
                <a:solidFill>
                  <a:schemeClr val="bg2">
                    <a:lumMod val="50000"/>
                  </a:schemeClr>
                </a:solidFill>
                <a:latin typeface="+mn-lt"/>
                <a:ea typeface="Open Sans Light" panose="020B0306030504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a:t>
            </a:fld>
            <a:endParaRPr lang="en-US" sz="1300">
              <a:solidFill>
                <a:schemeClr val="bg2">
                  <a:lumMod val="50000"/>
                </a:schemeClr>
              </a:solidFill>
              <a:latin typeface="+mn-lt"/>
              <a:ea typeface="Open Sans Light" panose="020B0306030504020204" pitchFamily="34" charset="0"/>
              <a:cs typeface="Arial" panose="020B0604020202020204" pitchFamily="34" charset="0"/>
            </a:endParaRPr>
          </a:p>
        </p:txBody>
      </p:sp>
    </p:spTree>
    <p:extLst>
      <p:ext uri="{BB962C8B-B14F-4D97-AF65-F5344CB8AC3E}">
        <p14:creationId xmlns:p14="http://schemas.microsoft.com/office/powerpoint/2010/main" val="4171861238"/>
      </p:ext>
    </p:extLst>
  </p:cSld>
  <p:clrMap bg1="lt1" tx1="dk1" bg2="lt2" tx2="dk2" accent1="accent1" accent2="accent2" accent3="accent3" accent4="accent4" accent5="accent5" accent6="accent6" hlink="hlink" folHlink="folHlink"/>
  <p:sldLayoutIdLst>
    <p:sldLayoutId id="2147483648" r:id="rId1"/>
    <p:sldLayoutId id="2147483826" r:id="rId2"/>
    <p:sldLayoutId id="2147483794" r:id="rId3"/>
    <p:sldLayoutId id="2147483649" r:id="rId4"/>
    <p:sldLayoutId id="214748379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824" r:id="rId14"/>
    <p:sldLayoutId id="2147483828" r:id="rId15"/>
    <p:sldLayoutId id="2147483830" r:id="rId16"/>
  </p:sldLayoutIdLst>
  <p:hf hdr="0" ftr="0" dt="0"/>
  <p:txStyles>
    <p:titleStyle>
      <a:lvl1pPr algn="l" defTabSz="914400" rtl="0" eaLnBrk="1" latinLnBrk="0" hangingPunct="1">
        <a:lnSpc>
          <a:spcPct val="90000"/>
        </a:lnSpc>
        <a:spcBef>
          <a:spcPct val="0"/>
        </a:spcBef>
        <a:buNone/>
        <a:defRPr sz="3200" b="0" i="0" kern="1200">
          <a:solidFill>
            <a:srgbClr val="1E2D25"/>
          </a:solidFill>
          <a:latin typeface="Univers Light" panose="020B0403020202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101614"/>
        </a:buClr>
        <a:buSzPct val="80000"/>
        <a:buFont typeface="Wingdings" pitchFamily="2" charset="2"/>
        <a:buChar char="§"/>
        <a:defRPr lang="en-US" sz="2299" b="0" i="0" kern="1200" smtClean="0">
          <a:solidFill>
            <a:srgbClr val="101614"/>
          </a:solidFill>
          <a:latin typeface="Univers Light" panose="020B0503020202020204" pitchFamily="34" charset="0"/>
          <a:ea typeface="+mn-ea"/>
          <a:cs typeface="+mn-cs"/>
        </a:defRPr>
      </a:lvl1pPr>
      <a:lvl2pPr marL="520700" indent="-169863" algn="l" defTabSz="914400" rtl="0" eaLnBrk="1" latinLnBrk="0" hangingPunct="1">
        <a:lnSpc>
          <a:spcPct val="90000"/>
        </a:lnSpc>
        <a:spcBef>
          <a:spcPts val="500"/>
        </a:spcBef>
        <a:buClr>
          <a:srgbClr val="101614"/>
        </a:buClr>
        <a:buSzPct val="80000"/>
        <a:buFont typeface="System Font Regular"/>
        <a:buChar char="-"/>
        <a:tabLst/>
        <a:defRPr lang="en-US" sz="2000" b="0" i="0" kern="1200" smtClean="0">
          <a:solidFill>
            <a:srgbClr val="101614"/>
          </a:solidFill>
          <a:latin typeface="Univers Light" panose="020B0503020202020204" pitchFamily="34" charset="0"/>
          <a:ea typeface="+mn-ea"/>
          <a:cs typeface="+mn-cs"/>
        </a:defRPr>
      </a:lvl2pPr>
      <a:lvl3pPr marL="860425" indent="-169863" algn="l" defTabSz="914400" rtl="0" eaLnBrk="1" latinLnBrk="0" hangingPunct="1">
        <a:lnSpc>
          <a:spcPct val="90000"/>
        </a:lnSpc>
        <a:spcBef>
          <a:spcPts val="500"/>
        </a:spcBef>
        <a:buClr>
          <a:srgbClr val="101614"/>
        </a:buClr>
        <a:buSzPct val="80000"/>
        <a:buFont typeface="Wingdings" pitchFamily="2" charset="2"/>
        <a:buChar char="§"/>
        <a:tabLst/>
        <a:defRPr lang="en-US" sz="1800" b="0" i="0" kern="1200" smtClean="0">
          <a:solidFill>
            <a:srgbClr val="101614"/>
          </a:solidFill>
          <a:latin typeface="Univers Light" panose="020B0503020202020204" pitchFamily="34" charset="0"/>
          <a:ea typeface="+mn-ea"/>
          <a:cs typeface="+mn-cs"/>
        </a:defRPr>
      </a:lvl3pPr>
      <a:lvl4pPr marL="1201738" indent="-171450" algn="l" defTabSz="914400" rtl="0" eaLnBrk="1" latinLnBrk="0" hangingPunct="1">
        <a:lnSpc>
          <a:spcPct val="90000"/>
        </a:lnSpc>
        <a:spcBef>
          <a:spcPts val="500"/>
        </a:spcBef>
        <a:buClr>
          <a:srgbClr val="101614"/>
        </a:buClr>
        <a:buSzPct val="80000"/>
        <a:buFont typeface="System Font Regular"/>
        <a:buChar char="-"/>
        <a:tabLst/>
        <a:defRPr lang="en-US" sz="1600" b="0" i="0" kern="1200" smtClean="0">
          <a:solidFill>
            <a:srgbClr val="101614"/>
          </a:solidFill>
          <a:latin typeface="Univers Light" panose="020B0503020202020204" pitchFamily="34" charset="0"/>
          <a:ea typeface="+mn-ea"/>
          <a:cs typeface="+mn-cs"/>
        </a:defRPr>
      </a:lvl4pPr>
      <a:lvl5pPr marL="1552575" indent="-169863" algn="l" defTabSz="914400" rtl="0" eaLnBrk="1" latinLnBrk="0" hangingPunct="1">
        <a:lnSpc>
          <a:spcPct val="90000"/>
        </a:lnSpc>
        <a:spcBef>
          <a:spcPts val="500"/>
        </a:spcBef>
        <a:buClr>
          <a:srgbClr val="101614"/>
        </a:buClr>
        <a:buSzPct val="80000"/>
        <a:buFont typeface="Wingdings" pitchFamily="2" charset="2"/>
        <a:buChar char="§"/>
        <a:tabLst/>
        <a:defRPr lang="en-US" sz="1400" b="0" i="0" kern="1200">
          <a:solidFill>
            <a:srgbClr val="101614"/>
          </a:solidFill>
          <a:latin typeface="Univers Ligh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2" userDrawn="1">
          <p15:clr>
            <a:srgbClr val="F26B43"/>
          </p15:clr>
        </p15:guide>
        <p15:guide id="9" pos="7464" userDrawn="1">
          <p15:clr>
            <a:srgbClr val="F26B43"/>
          </p15:clr>
        </p15:guide>
        <p15:guide id="14" orient="horz" pos="4128" userDrawn="1">
          <p15:clr>
            <a:srgbClr val="F26B43"/>
          </p15:clr>
        </p15:guide>
        <p15:guide id="15" orient="horz" pos="360" userDrawn="1">
          <p15:clr>
            <a:srgbClr val="F26B43"/>
          </p15:clr>
        </p15:guide>
        <p15:guide id="17" orient="horz" pos="1296" userDrawn="1">
          <p15:clr>
            <a:srgbClr val="F26B43"/>
          </p15:clr>
        </p15:guide>
      </p15:sldGuideLst>
    </p:ext>
  </p:extLst>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EBA1F9F0-0D09-18D9-30A5-8D64773DC230}"/>
              </a:ext>
            </a:extLst>
          </p:cNvPr>
          <p:cNvGraphicFramePr>
            <a:graphicFrameLocks noChangeAspect="1"/>
          </p:cNvGraphicFramePr>
          <p:nvPr userDrawn="1">
            <p:custDataLst>
              <p:tags r:id="rId19"/>
            </p:custDataLst>
            <p:extLst>
              <p:ext uri="{D42A27DB-BD31-4B8C-83A1-F6EECF244321}">
                <p14:modId xmlns:p14="http://schemas.microsoft.com/office/powerpoint/2010/main" val="887191685"/>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20" imgW="7772400" imgH="10058400" progId="TCLayout.ActiveDocument.1">
                  <p:embed/>
                </p:oleObj>
              </mc:Choice>
              <mc:Fallback>
                <p:oleObj name="think-cell Slide" r:id="rId20" imgW="7772400" imgH="10058400" progId="TCLayout.ActiveDocument.1">
                  <p:embed/>
                  <p:pic>
                    <p:nvPicPr>
                      <p:cNvPr id="6" name="think-cell data - do not delete" hidden="1">
                        <a:extLst>
                          <a:ext uri="{FF2B5EF4-FFF2-40B4-BE49-F238E27FC236}">
                            <a16:creationId xmlns:a16="http://schemas.microsoft.com/office/drawing/2014/main" id="{EBA1F9F0-0D09-18D9-30A5-8D64773DC230}"/>
                          </a:ext>
                        </a:extLst>
                      </p:cNvPr>
                      <p:cNvPicPr/>
                      <p:nvPr/>
                    </p:nvPicPr>
                    <p:blipFill>
                      <a:blip r:embed="rId21"/>
                      <a:stretch>
                        <a:fillRect/>
                      </a:stretch>
                    </p:blipFill>
                    <p:spPr>
                      <a:xfrm>
                        <a:off x="1588" y="1588"/>
                        <a:ext cx="1227" cy="1588"/>
                      </a:xfrm>
                      <a:prstGeom prst="rect">
                        <a:avLst/>
                      </a:prstGeom>
                    </p:spPr>
                  </p:pic>
                </p:oleObj>
              </mc:Fallback>
            </mc:AlternateContent>
          </a:graphicData>
        </a:graphic>
      </p:graphicFrame>
      <p:sp>
        <p:nvSpPr>
          <p:cNvPr id="17" name="Shape">
            <a:extLst>
              <a:ext uri="{FF2B5EF4-FFF2-40B4-BE49-F238E27FC236}">
                <a16:creationId xmlns:a16="http://schemas.microsoft.com/office/drawing/2014/main" id="{6AB9E8F0-68B3-2DA8-514B-57D4C8862743}"/>
              </a:ext>
            </a:extLst>
          </p:cNvPr>
          <p:cNvSpPr/>
          <p:nvPr userDrawn="1"/>
        </p:nvSpPr>
        <p:spPr>
          <a:xfrm>
            <a:off x="-794" y="6540783"/>
            <a:ext cx="12198096" cy="31721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65"/>
                </a:lnTo>
                <a:lnTo>
                  <a:pt x="1959" y="21565"/>
                </a:lnTo>
                <a:lnTo>
                  <a:pt x="3203" y="21565"/>
                </a:lnTo>
                <a:lnTo>
                  <a:pt x="4449" y="21565"/>
                </a:lnTo>
                <a:lnTo>
                  <a:pt x="5690" y="21565"/>
                </a:lnTo>
                <a:lnTo>
                  <a:pt x="5690" y="21600"/>
                </a:lnTo>
                <a:lnTo>
                  <a:pt x="6937" y="21600"/>
                </a:lnTo>
                <a:lnTo>
                  <a:pt x="6942" y="21600"/>
                </a:lnTo>
                <a:lnTo>
                  <a:pt x="8188" y="21600"/>
                </a:lnTo>
                <a:lnTo>
                  <a:pt x="9434" y="21600"/>
                </a:lnTo>
                <a:lnTo>
                  <a:pt x="9439" y="21600"/>
                </a:lnTo>
                <a:lnTo>
                  <a:pt x="10681" y="21600"/>
                </a:lnTo>
                <a:lnTo>
                  <a:pt x="10691" y="21600"/>
                </a:lnTo>
                <a:lnTo>
                  <a:pt x="11927" y="21600"/>
                </a:lnTo>
                <a:lnTo>
                  <a:pt x="11942" y="21600"/>
                </a:lnTo>
                <a:lnTo>
                  <a:pt x="13173" y="21600"/>
                </a:lnTo>
                <a:lnTo>
                  <a:pt x="13193" y="21600"/>
                </a:lnTo>
                <a:lnTo>
                  <a:pt x="15343" y="21600"/>
                </a:lnTo>
                <a:lnTo>
                  <a:pt x="16594" y="21600"/>
                </a:lnTo>
                <a:lnTo>
                  <a:pt x="17846" y="21600"/>
                </a:lnTo>
                <a:lnTo>
                  <a:pt x="19097" y="21600"/>
                </a:lnTo>
                <a:lnTo>
                  <a:pt x="20349" y="21600"/>
                </a:lnTo>
                <a:lnTo>
                  <a:pt x="21600" y="21600"/>
                </a:lnTo>
                <a:lnTo>
                  <a:pt x="21600" y="0"/>
                </a:lnTo>
                <a:lnTo>
                  <a:pt x="20349" y="0"/>
                </a:lnTo>
                <a:lnTo>
                  <a:pt x="19097" y="0"/>
                </a:lnTo>
                <a:lnTo>
                  <a:pt x="17846" y="0"/>
                </a:lnTo>
                <a:lnTo>
                  <a:pt x="16594" y="0"/>
                </a:lnTo>
                <a:lnTo>
                  <a:pt x="15343" y="0"/>
                </a:lnTo>
                <a:lnTo>
                  <a:pt x="13193" y="0"/>
                </a:lnTo>
                <a:lnTo>
                  <a:pt x="11942" y="0"/>
                </a:lnTo>
                <a:lnTo>
                  <a:pt x="10691" y="0"/>
                </a:lnTo>
                <a:lnTo>
                  <a:pt x="9439" y="0"/>
                </a:lnTo>
                <a:lnTo>
                  <a:pt x="8188" y="0"/>
                </a:lnTo>
                <a:lnTo>
                  <a:pt x="6942" y="0"/>
                </a:lnTo>
                <a:lnTo>
                  <a:pt x="5695" y="0"/>
                </a:lnTo>
                <a:lnTo>
                  <a:pt x="5690" y="0"/>
                </a:lnTo>
                <a:lnTo>
                  <a:pt x="4449" y="0"/>
                </a:lnTo>
                <a:lnTo>
                  <a:pt x="3203" y="0"/>
                </a:lnTo>
                <a:lnTo>
                  <a:pt x="1959" y="0"/>
                </a:lnTo>
                <a:lnTo>
                  <a:pt x="0" y="0"/>
                </a:lnTo>
                <a:close/>
              </a:path>
            </a:pathLst>
          </a:custGeom>
          <a:solidFill>
            <a:srgbClr val="000000">
              <a:alpha val="9339"/>
            </a:srgbClr>
          </a:solidFill>
          <a:ln w="12700">
            <a:miter lim="400000"/>
          </a:ln>
        </p:spPr>
        <p:txBody>
          <a:bodyPr lIns="0" tIns="0" rIns="0" bIns="0" anchor="ctr"/>
          <a:lstStyle/>
          <a:p>
            <a:pPr defTabSz="228475"/>
            <a:endParaRPr sz="600">
              <a:solidFill>
                <a:prstClr val="black"/>
              </a:solidFill>
              <a:latin typeface="Univers Light" panose="020B0403020202020204" pitchFamily="34" charset="0"/>
            </a:endParaRPr>
          </a:p>
        </p:txBody>
      </p:sp>
      <p:sp>
        <p:nvSpPr>
          <p:cNvPr id="18" name="Line">
            <a:extLst>
              <a:ext uri="{FF2B5EF4-FFF2-40B4-BE49-F238E27FC236}">
                <a16:creationId xmlns:a16="http://schemas.microsoft.com/office/drawing/2014/main" id="{BB85C95D-E555-2384-539D-9847851B77D6}"/>
              </a:ext>
            </a:extLst>
          </p:cNvPr>
          <p:cNvSpPr/>
          <p:nvPr userDrawn="1"/>
        </p:nvSpPr>
        <p:spPr>
          <a:xfrm flipV="1">
            <a:off x="11446329" y="6638556"/>
            <a:ext cx="0" cy="121675"/>
          </a:xfrm>
          <a:prstGeom prst="line">
            <a:avLst/>
          </a:prstGeom>
          <a:ln w="25400">
            <a:solidFill>
              <a:srgbClr val="7F7F7F">
                <a:alpha val="30643"/>
              </a:srgbClr>
            </a:solidFill>
            <a:miter lim="400000"/>
          </a:ln>
        </p:spPr>
        <p:txBody>
          <a:bodyPr lIns="25390" tIns="25390" rIns="25390" bIns="25390" anchor="ctr"/>
          <a:lstStyle/>
          <a:p>
            <a:pPr defTabSz="228475">
              <a:defRPr sz="4000">
                <a:solidFill>
                  <a:srgbClr val="FFFFFF"/>
                </a:solidFill>
                <a:effectLst>
                  <a:outerShdw blurRad="38100" dist="12700" dir="5400000" rotWithShape="0">
                    <a:srgbClr val="000000">
                      <a:alpha val="50000"/>
                    </a:srgbClr>
                  </a:outerShdw>
                </a:effectLst>
              </a:defRPr>
            </a:pPr>
            <a:endParaRPr sz="1999">
              <a:solidFill>
                <a:srgbClr val="FFFFFF"/>
              </a:solidFill>
              <a:effectLst>
                <a:outerShdw blurRad="38100" dist="12700" dir="5400000" rotWithShape="0">
                  <a:srgbClr val="000000">
                    <a:alpha val="50000"/>
                  </a:srgbClr>
                </a:outerShdw>
              </a:effectLst>
              <a:latin typeface="Univers Light" panose="020B0403020202020204" pitchFamily="34" charset="0"/>
            </a:endParaRPr>
          </a:p>
        </p:txBody>
      </p:sp>
      <p:sp>
        <p:nvSpPr>
          <p:cNvPr id="21" name="Shape">
            <a:extLst>
              <a:ext uri="{FF2B5EF4-FFF2-40B4-BE49-F238E27FC236}">
                <a16:creationId xmlns:a16="http://schemas.microsoft.com/office/drawing/2014/main" id="{BE1C1E5E-B1FB-7186-ED37-DFB31D08E453}"/>
              </a:ext>
            </a:extLst>
          </p:cNvPr>
          <p:cNvSpPr/>
          <p:nvPr userDrawn="1"/>
        </p:nvSpPr>
        <p:spPr>
          <a:xfrm>
            <a:off x="10407192" y="6618423"/>
            <a:ext cx="880747" cy="155544"/>
          </a:xfrm>
          <a:custGeom>
            <a:avLst/>
            <a:gdLst/>
            <a:ahLst/>
            <a:cxnLst>
              <a:cxn ang="0">
                <a:pos x="wd2" y="hd2"/>
              </a:cxn>
              <a:cxn ang="5400000">
                <a:pos x="wd2" y="hd2"/>
              </a:cxn>
              <a:cxn ang="10800000">
                <a:pos x="wd2" y="hd2"/>
              </a:cxn>
              <a:cxn ang="16200000">
                <a:pos x="wd2" y="hd2"/>
              </a:cxn>
            </a:cxnLst>
            <a:rect l="0" t="0" r="r" b="b"/>
            <a:pathLst>
              <a:path w="21600" h="21600" extrusionOk="0">
                <a:moveTo>
                  <a:pt x="10009" y="0"/>
                </a:moveTo>
                <a:cubicBezTo>
                  <a:pt x="10009" y="99"/>
                  <a:pt x="10007" y="892"/>
                  <a:pt x="10001" y="1487"/>
                </a:cubicBezTo>
                <a:cubicBezTo>
                  <a:pt x="9996" y="2086"/>
                  <a:pt x="9988" y="2589"/>
                  <a:pt x="9977" y="2990"/>
                </a:cubicBezTo>
                <a:cubicBezTo>
                  <a:pt x="9963" y="3718"/>
                  <a:pt x="9935" y="4199"/>
                  <a:pt x="9894" y="4430"/>
                </a:cubicBezTo>
                <a:cubicBezTo>
                  <a:pt x="9852" y="4665"/>
                  <a:pt x="9770" y="4801"/>
                  <a:pt x="9645" y="4839"/>
                </a:cubicBezTo>
                <a:cubicBezTo>
                  <a:pt x="9595" y="4862"/>
                  <a:pt x="9522" y="4876"/>
                  <a:pt x="9426" y="4884"/>
                </a:cubicBezTo>
                <a:cubicBezTo>
                  <a:pt x="9371" y="4891"/>
                  <a:pt x="9384" y="4896"/>
                  <a:pt x="9344" y="4896"/>
                </a:cubicBezTo>
                <a:lnTo>
                  <a:pt x="9344" y="6855"/>
                </a:lnTo>
                <a:lnTo>
                  <a:pt x="9940" y="6855"/>
                </a:lnTo>
                <a:lnTo>
                  <a:pt x="9940" y="9573"/>
                </a:lnTo>
                <a:lnTo>
                  <a:pt x="9940" y="9573"/>
                </a:lnTo>
                <a:lnTo>
                  <a:pt x="9940" y="17585"/>
                </a:lnTo>
                <a:cubicBezTo>
                  <a:pt x="9940" y="19936"/>
                  <a:pt x="10178" y="21278"/>
                  <a:pt x="10593" y="21278"/>
                </a:cubicBezTo>
                <a:lnTo>
                  <a:pt x="11307" y="21278"/>
                </a:lnTo>
                <a:lnTo>
                  <a:pt x="11307" y="19061"/>
                </a:lnTo>
                <a:lnTo>
                  <a:pt x="10806" y="19044"/>
                </a:lnTo>
                <a:cubicBezTo>
                  <a:pt x="10610" y="19044"/>
                  <a:pt x="10539" y="18642"/>
                  <a:pt x="10539" y="17531"/>
                </a:cubicBezTo>
                <a:lnTo>
                  <a:pt x="10539" y="6855"/>
                </a:lnTo>
                <a:lnTo>
                  <a:pt x="11307" y="6855"/>
                </a:lnTo>
                <a:lnTo>
                  <a:pt x="11307" y="4463"/>
                </a:lnTo>
                <a:lnTo>
                  <a:pt x="10539" y="4463"/>
                </a:lnTo>
                <a:lnTo>
                  <a:pt x="10539" y="0"/>
                </a:lnTo>
                <a:lnTo>
                  <a:pt x="10009" y="0"/>
                </a:lnTo>
                <a:close/>
                <a:moveTo>
                  <a:pt x="20302" y="0"/>
                </a:moveTo>
                <a:cubicBezTo>
                  <a:pt x="20302" y="99"/>
                  <a:pt x="20299" y="892"/>
                  <a:pt x="20294" y="1487"/>
                </a:cubicBezTo>
                <a:cubicBezTo>
                  <a:pt x="20289" y="2086"/>
                  <a:pt x="20281" y="2589"/>
                  <a:pt x="20270" y="2990"/>
                </a:cubicBezTo>
                <a:cubicBezTo>
                  <a:pt x="20255" y="3718"/>
                  <a:pt x="20228" y="4199"/>
                  <a:pt x="20187" y="4430"/>
                </a:cubicBezTo>
                <a:cubicBezTo>
                  <a:pt x="20146" y="4665"/>
                  <a:pt x="20063" y="4801"/>
                  <a:pt x="19938" y="4839"/>
                </a:cubicBezTo>
                <a:cubicBezTo>
                  <a:pt x="19888" y="4862"/>
                  <a:pt x="19815" y="4876"/>
                  <a:pt x="19719" y="4884"/>
                </a:cubicBezTo>
                <a:cubicBezTo>
                  <a:pt x="19664" y="4891"/>
                  <a:pt x="19677" y="4896"/>
                  <a:pt x="19638" y="4896"/>
                </a:cubicBezTo>
                <a:lnTo>
                  <a:pt x="19638" y="6855"/>
                </a:lnTo>
                <a:lnTo>
                  <a:pt x="20233" y="6855"/>
                </a:lnTo>
                <a:lnTo>
                  <a:pt x="20233" y="9573"/>
                </a:lnTo>
                <a:lnTo>
                  <a:pt x="20233" y="9573"/>
                </a:lnTo>
                <a:lnTo>
                  <a:pt x="20233" y="17585"/>
                </a:lnTo>
                <a:cubicBezTo>
                  <a:pt x="20233" y="19936"/>
                  <a:pt x="20471" y="21278"/>
                  <a:pt x="20886" y="21278"/>
                </a:cubicBezTo>
                <a:lnTo>
                  <a:pt x="21600" y="21278"/>
                </a:lnTo>
                <a:lnTo>
                  <a:pt x="21600" y="19061"/>
                </a:lnTo>
                <a:lnTo>
                  <a:pt x="21099" y="19044"/>
                </a:lnTo>
                <a:cubicBezTo>
                  <a:pt x="20903" y="19044"/>
                  <a:pt x="20832" y="18642"/>
                  <a:pt x="20832" y="17531"/>
                </a:cubicBezTo>
                <a:lnTo>
                  <a:pt x="20832" y="6855"/>
                </a:lnTo>
                <a:lnTo>
                  <a:pt x="21600" y="6855"/>
                </a:lnTo>
                <a:lnTo>
                  <a:pt x="21600" y="4463"/>
                </a:lnTo>
                <a:lnTo>
                  <a:pt x="20832" y="4463"/>
                </a:lnTo>
                <a:lnTo>
                  <a:pt x="20832" y="0"/>
                </a:lnTo>
                <a:lnTo>
                  <a:pt x="20302" y="0"/>
                </a:lnTo>
                <a:close/>
                <a:moveTo>
                  <a:pt x="1492" y="4127"/>
                </a:moveTo>
                <a:cubicBezTo>
                  <a:pt x="668" y="4127"/>
                  <a:pt x="0" y="7722"/>
                  <a:pt x="0" y="12864"/>
                </a:cubicBezTo>
                <a:cubicBezTo>
                  <a:pt x="0" y="18005"/>
                  <a:pt x="668" y="21600"/>
                  <a:pt x="1492" y="21600"/>
                </a:cubicBezTo>
                <a:cubicBezTo>
                  <a:pt x="2326" y="21600"/>
                  <a:pt x="2981" y="18005"/>
                  <a:pt x="2981" y="12864"/>
                </a:cubicBezTo>
                <a:cubicBezTo>
                  <a:pt x="2981" y="7722"/>
                  <a:pt x="2320" y="4127"/>
                  <a:pt x="1492" y="4127"/>
                </a:cubicBezTo>
                <a:close/>
                <a:moveTo>
                  <a:pt x="5029" y="4127"/>
                </a:moveTo>
                <a:cubicBezTo>
                  <a:pt x="4441" y="4127"/>
                  <a:pt x="4082" y="6042"/>
                  <a:pt x="3914" y="9671"/>
                </a:cubicBezTo>
                <a:lnTo>
                  <a:pt x="3914" y="4463"/>
                </a:lnTo>
                <a:lnTo>
                  <a:pt x="3354" y="4463"/>
                </a:lnTo>
                <a:lnTo>
                  <a:pt x="3354" y="21278"/>
                </a:lnTo>
                <a:lnTo>
                  <a:pt x="3969" y="21278"/>
                </a:lnTo>
                <a:lnTo>
                  <a:pt x="3969" y="11637"/>
                </a:lnTo>
                <a:cubicBezTo>
                  <a:pt x="3969" y="9722"/>
                  <a:pt x="4194" y="7017"/>
                  <a:pt x="4740" y="7017"/>
                </a:cubicBezTo>
                <a:cubicBezTo>
                  <a:pt x="5151" y="7017"/>
                  <a:pt x="5359" y="8780"/>
                  <a:pt x="5359" y="11015"/>
                </a:cubicBezTo>
                <a:lnTo>
                  <a:pt x="5359" y="21278"/>
                </a:lnTo>
                <a:lnTo>
                  <a:pt x="5974" y="21278"/>
                </a:lnTo>
                <a:lnTo>
                  <a:pt x="5974" y="9739"/>
                </a:lnTo>
                <a:cubicBezTo>
                  <a:pt x="5974" y="5993"/>
                  <a:pt x="5559" y="4127"/>
                  <a:pt x="5029" y="4127"/>
                </a:cubicBezTo>
                <a:close/>
                <a:moveTo>
                  <a:pt x="7817" y="4127"/>
                </a:moveTo>
                <a:cubicBezTo>
                  <a:pt x="6966" y="4127"/>
                  <a:pt x="6364" y="7654"/>
                  <a:pt x="6364" y="12998"/>
                </a:cubicBezTo>
                <a:cubicBezTo>
                  <a:pt x="6364" y="17854"/>
                  <a:pt x="6868" y="21600"/>
                  <a:pt x="7835" y="21600"/>
                </a:cubicBezTo>
                <a:cubicBezTo>
                  <a:pt x="8752" y="21600"/>
                  <a:pt x="9182" y="18234"/>
                  <a:pt x="9208" y="15227"/>
                </a:cubicBezTo>
                <a:lnTo>
                  <a:pt x="8580" y="15227"/>
                </a:lnTo>
                <a:cubicBezTo>
                  <a:pt x="8535" y="17646"/>
                  <a:pt x="8360" y="19131"/>
                  <a:pt x="7841" y="19131"/>
                </a:cubicBezTo>
                <a:cubicBezTo>
                  <a:pt x="7322" y="19131"/>
                  <a:pt x="7049" y="16846"/>
                  <a:pt x="7049" y="13066"/>
                </a:cubicBezTo>
                <a:lnTo>
                  <a:pt x="7049" y="12763"/>
                </a:lnTo>
                <a:lnTo>
                  <a:pt x="9226" y="12763"/>
                </a:lnTo>
                <a:cubicBezTo>
                  <a:pt x="9208" y="7453"/>
                  <a:pt x="8731" y="4127"/>
                  <a:pt x="7817" y="4127"/>
                </a:cubicBezTo>
                <a:close/>
                <a:moveTo>
                  <a:pt x="18199" y="4137"/>
                </a:moveTo>
                <a:cubicBezTo>
                  <a:pt x="17553" y="4137"/>
                  <a:pt x="17102" y="5916"/>
                  <a:pt x="17102" y="9039"/>
                </a:cubicBezTo>
                <a:cubicBezTo>
                  <a:pt x="17102" y="15321"/>
                  <a:pt x="18863" y="12568"/>
                  <a:pt x="18863" y="16660"/>
                </a:cubicBezTo>
                <a:cubicBezTo>
                  <a:pt x="18863" y="18039"/>
                  <a:pt x="18632" y="18913"/>
                  <a:pt x="18282" y="18913"/>
                </a:cubicBezTo>
                <a:cubicBezTo>
                  <a:pt x="17888" y="18913"/>
                  <a:pt x="17655" y="17948"/>
                  <a:pt x="17613" y="16470"/>
                </a:cubicBezTo>
                <a:lnTo>
                  <a:pt x="17003" y="16470"/>
                </a:lnTo>
                <a:cubicBezTo>
                  <a:pt x="17039" y="19560"/>
                  <a:pt x="17537" y="21600"/>
                  <a:pt x="18282" y="21600"/>
                </a:cubicBezTo>
                <a:cubicBezTo>
                  <a:pt x="18946" y="21600"/>
                  <a:pt x="19444" y="19818"/>
                  <a:pt x="19444" y="16493"/>
                </a:cubicBezTo>
                <a:cubicBezTo>
                  <a:pt x="19444" y="10213"/>
                  <a:pt x="17683" y="12936"/>
                  <a:pt x="17683" y="8870"/>
                </a:cubicBezTo>
                <a:cubicBezTo>
                  <a:pt x="17683" y="7631"/>
                  <a:pt x="17891" y="6822"/>
                  <a:pt x="18199" y="6822"/>
                </a:cubicBezTo>
                <a:cubicBezTo>
                  <a:pt x="18561" y="6822"/>
                  <a:pt x="18760" y="7727"/>
                  <a:pt x="18784" y="9171"/>
                </a:cubicBezTo>
                <a:lnTo>
                  <a:pt x="19390" y="9171"/>
                </a:lnTo>
                <a:cubicBezTo>
                  <a:pt x="19378" y="6184"/>
                  <a:pt x="18934" y="4137"/>
                  <a:pt x="18199" y="4137"/>
                </a:cubicBezTo>
                <a:close/>
                <a:moveTo>
                  <a:pt x="11815" y="4461"/>
                </a:moveTo>
                <a:lnTo>
                  <a:pt x="11815" y="21276"/>
                </a:lnTo>
                <a:lnTo>
                  <a:pt x="12426" y="21276"/>
                </a:lnTo>
                <a:lnTo>
                  <a:pt x="12426" y="13672"/>
                </a:lnTo>
                <a:cubicBezTo>
                  <a:pt x="12426" y="13086"/>
                  <a:pt x="12433" y="12500"/>
                  <a:pt x="12451" y="11922"/>
                </a:cubicBezTo>
                <a:cubicBezTo>
                  <a:pt x="12541" y="8873"/>
                  <a:pt x="12819" y="7815"/>
                  <a:pt x="13253" y="7815"/>
                </a:cubicBezTo>
                <a:cubicBezTo>
                  <a:pt x="13325" y="7815"/>
                  <a:pt x="13405" y="7850"/>
                  <a:pt x="13611" y="7916"/>
                </a:cubicBezTo>
                <a:lnTo>
                  <a:pt x="13611" y="7519"/>
                </a:lnTo>
                <a:lnTo>
                  <a:pt x="13611" y="4463"/>
                </a:lnTo>
                <a:lnTo>
                  <a:pt x="13188" y="4463"/>
                </a:lnTo>
                <a:cubicBezTo>
                  <a:pt x="12921" y="4463"/>
                  <a:pt x="12698" y="5361"/>
                  <a:pt x="12580" y="6714"/>
                </a:cubicBezTo>
                <a:lnTo>
                  <a:pt x="12580" y="6716"/>
                </a:lnTo>
                <a:cubicBezTo>
                  <a:pt x="12488" y="7619"/>
                  <a:pt x="12377" y="9663"/>
                  <a:pt x="12373" y="9737"/>
                </a:cubicBezTo>
                <a:lnTo>
                  <a:pt x="12373" y="4461"/>
                </a:lnTo>
                <a:lnTo>
                  <a:pt x="11815" y="4461"/>
                </a:lnTo>
                <a:close/>
                <a:moveTo>
                  <a:pt x="14008" y="4463"/>
                </a:moveTo>
                <a:lnTo>
                  <a:pt x="14008" y="15988"/>
                </a:lnTo>
                <a:cubicBezTo>
                  <a:pt x="14008" y="19735"/>
                  <a:pt x="14411" y="21600"/>
                  <a:pt x="14927" y="21600"/>
                </a:cubicBezTo>
                <a:cubicBezTo>
                  <a:pt x="15500" y="21600"/>
                  <a:pt x="15850" y="19685"/>
                  <a:pt x="15986" y="16056"/>
                </a:cubicBezTo>
                <a:lnTo>
                  <a:pt x="15986" y="21278"/>
                </a:lnTo>
                <a:lnTo>
                  <a:pt x="16571" y="21278"/>
                </a:lnTo>
                <a:lnTo>
                  <a:pt x="16571" y="4463"/>
                </a:lnTo>
                <a:lnTo>
                  <a:pt x="15960" y="4463"/>
                </a:lnTo>
                <a:lnTo>
                  <a:pt x="15960" y="14090"/>
                </a:lnTo>
                <a:cubicBezTo>
                  <a:pt x="15960" y="16005"/>
                  <a:pt x="15740" y="18711"/>
                  <a:pt x="15209" y="18711"/>
                </a:cubicBezTo>
                <a:cubicBezTo>
                  <a:pt x="14809" y="18711"/>
                  <a:pt x="14619" y="16947"/>
                  <a:pt x="14619" y="14712"/>
                </a:cubicBezTo>
                <a:lnTo>
                  <a:pt x="14619" y="4463"/>
                </a:lnTo>
                <a:lnTo>
                  <a:pt x="14008" y="4463"/>
                </a:lnTo>
                <a:close/>
                <a:moveTo>
                  <a:pt x="1498" y="6411"/>
                </a:moveTo>
                <a:cubicBezTo>
                  <a:pt x="1993" y="6411"/>
                  <a:pt x="2299" y="8596"/>
                  <a:pt x="2299" y="12864"/>
                </a:cubicBezTo>
                <a:cubicBezTo>
                  <a:pt x="2299" y="16846"/>
                  <a:pt x="1993" y="19281"/>
                  <a:pt x="1498" y="19281"/>
                </a:cubicBezTo>
                <a:cubicBezTo>
                  <a:pt x="1006" y="19281"/>
                  <a:pt x="682" y="16846"/>
                  <a:pt x="682" y="12864"/>
                </a:cubicBezTo>
                <a:cubicBezTo>
                  <a:pt x="682" y="8596"/>
                  <a:pt x="1006" y="6411"/>
                  <a:pt x="1498" y="6411"/>
                </a:cubicBezTo>
                <a:close/>
                <a:moveTo>
                  <a:pt x="7823" y="6596"/>
                </a:moveTo>
                <a:cubicBezTo>
                  <a:pt x="8313" y="6596"/>
                  <a:pt x="8530" y="8704"/>
                  <a:pt x="8549" y="10926"/>
                </a:cubicBezTo>
                <a:lnTo>
                  <a:pt x="7078" y="10926"/>
                </a:lnTo>
                <a:cubicBezTo>
                  <a:pt x="7154" y="8079"/>
                  <a:pt x="7412" y="6596"/>
                  <a:pt x="7823" y="6596"/>
                </a:cubicBezTo>
                <a:close/>
              </a:path>
            </a:pathLst>
          </a:custGeom>
          <a:solidFill>
            <a:srgbClr val="55A05E"/>
          </a:solidFill>
          <a:ln w="12700">
            <a:miter lim="400000"/>
          </a:ln>
        </p:spPr>
        <p:txBody>
          <a:bodyPr lIns="0" tIns="0" rIns="0" bIns="0" anchor="ctr"/>
          <a:lstStyle/>
          <a:p>
            <a:pPr algn="l" defTabSz="228509">
              <a:defRPr sz="1200"/>
            </a:pPr>
            <a:endParaRPr sz="600">
              <a:latin typeface="Univers Light" panose="020B0403020202020204" pitchFamily="34" charset="0"/>
            </a:endParaRPr>
          </a:p>
        </p:txBody>
      </p:sp>
      <p:sp>
        <p:nvSpPr>
          <p:cNvPr id="23" name="Title Placeholder 22">
            <a:extLst>
              <a:ext uri="{FF2B5EF4-FFF2-40B4-BE49-F238E27FC236}">
                <a16:creationId xmlns:a16="http://schemas.microsoft.com/office/drawing/2014/main" id="{B7A93C7C-1D69-C361-FB97-48547BEB8CB2}"/>
              </a:ext>
            </a:extLst>
          </p:cNvPr>
          <p:cNvSpPr>
            <a:spLocks noGrp="1"/>
          </p:cNvSpPr>
          <p:nvPr>
            <p:ph type="title"/>
          </p:nvPr>
        </p:nvSpPr>
        <p:spPr>
          <a:xfrm>
            <a:off x="304800" y="576072"/>
            <a:ext cx="11544300" cy="638176"/>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31E1775B-3730-886F-FCC5-82C9BC9F5B11}"/>
              </a:ext>
            </a:extLst>
          </p:cNvPr>
          <p:cNvSpPr>
            <a:spLocks noGrp="1"/>
          </p:cNvSpPr>
          <p:nvPr>
            <p:ph type="body" idx="1"/>
          </p:nvPr>
        </p:nvSpPr>
        <p:spPr>
          <a:xfrm>
            <a:off x="304800" y="2057400"/>
            <a:ext cx="11544300" cy="436591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 2022 OneTrust, LLC. All Rights Reserved.">
            <a:extLst>
              <a:ext uri="{FF2B5EF4-FFF2-40B4-BE49-F238E27FC236}">
                <a16:creationId xmlns:a16="http://schemas.microsoft.com/office/drawing/2014/main" id="{47598685-EDD1-748B-6D7F-54FD4F081B70}"/>
              </a:ext>
            </a:extLst>
          </p:cNvPr>
          <p:cNvSpPr txBox="1"/>
          <p:nvPr userDrawn="1"/>
        </p:nvSpPr>
        <p:spPr>
          <a:xfrm>
            <a:off x="323141" y="6589118"/>
            <a:ext cx="3169804" cy="2205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390" tIns="25390" rIns="25390" bIns="25390" anchor="ctr">
            <a:spAutoFit/>
          </a:bodyPr>
          <a:lstStyle>
            <a:defPPr>
              <a:defRPr lang="en-US"/>
            </a:defPPr>
            <a:lvl1pPr marR="0" lvl="0" indent="0" defTabSz="457200" fontAlgn="auto">
              <a:lnSpc>
                <a:spcPct val="100000"/>
              </a:lnSpc>
              <a:spcBef>
                <a:spcPts val="0"/>
              </a:spcBef>
              <a:spcAft>
                <a:spcPts val="0"/>
              </a:spcAft>
              <a:buClrTx/>
              <a:buSzTx/>
              <a:buFontTx/>
              <a:buNone/>
              <a:tabLst/>
              <a:defRPr kumimoji="0" sz="1100" b="0" i="0" u="none" strike="noStrike" kern="0" cap="none" spc="0" normalizeH="0" baseline="0">
                <a:ln>
                  <a:noFill/>
                </a:ln>
                <a:solidFill>
                  <a:srgbClr val="7F7F7F"/>
                </a:solidFill>
                <a:effectLst/>
                <a:uLnTx/>
                <a:uFillTx/>
                <a:latin typeface="Univers Light"/>
                <a:ea typeface="Univers Light"/>
                <a:cs typeface="Univers Light"/>
              </a:defRPr>
            </a:lvl1pPr>
          </a:lstStyle>
          <a:p>
            <a:pPr lvl="0"/>
            <a:r>
              <a:rPr noProof="0">
                <a:sym typeface="Univers Light"/>
              </a:rPr>
              <a:t>© 2022 OneTrust, LLC</a:t>
            </a:r>
          </a:p>
        </p:txBody>
      </p:sp>
      <p:sp>
        <p:nvSpPr>
          <p:cNvPr id="4" name="TextBox 3">
            <a:extLst>
              <a:ext uri="{FF2B5EF4-FFF2-40B4-BE49-F238E27FC236}">
                <a16:creationId xmlns:a16="http://schemas.microsoft.com/office/drawing/2014/main" id="{B122CBA5-96DE-0425-EFE7-F599AE8FCD54}"/>
              </a:ext>
            </a:extLst>
          </p:cNvPr>
          <p:cNvSpPr txBox="1"/>
          <p:nvPr userDrawn="1"/>
        </p:nvSpPr>
        <p:spPr>
          <a:xfrm>
            <a:off x="11482434" y="6573084"/>
            <a:ext cx="509097" cy="246221"/>
          </a:xfrm>
          <a:prstGeom prst="rect">
            <a:avLst/>
          </a:prstGeom>
          <a:noFill/>
        </p:spPr>
        <p:txBody>
          <a:bodyPr wrap="square"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BB37B-1DAA-4640-8D79-39B1F1745DE7}" type="slidenum">
              <a:rPr lang="en-US" sz="1300" smtClean="0">
                <a:solidFill>
                  <a:schemeClr val="bg2">
                    <a:lumMod val="50000"/>
                  </a:schemeClr>
                </a:solidFill>
                <a:latin typeface="+mn-lt"/>
                <a:ea typeface="Open Sans Light" panose="020B0306030504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a:t>
            </a:fld>
            <a:endParaRPr lang="en-US" sz="1300">
              <a:solidFill>
                <a:schemeClr val="bg2">
                  <a:lumMod val="50000"/>
                </a:schemeClr>
              </a:solidFill>
              <a:latin typeface="+mn-lt"/>
              <a:ea typeface="Open Sans Light" panose="020B0306030504020204" pitchFamily="34" charset="0"/>
              <a:cs typeface="Arial" panose="020B0604020202020204" pitchFamily="34" charset="0"/>
            </a:endParaRPr>
          </a:p>
        </p:txBody>
      </p:sp>
    </p:spTree>
    <p:extLst>
      <p:ext uri="{BB962C8B-B14F-4D97-AF65-F5344CB8AC3E}">
        <p14:creationId xmlns:p14="http://schemas.microsoft.com/office/powerpoint/2010/main" val="4171861238"/>
      </p:ext>
    </p:extLst>
  </p:cSld>
  <p:clrMap bg1="lt1" tx1="dk1" bg2="lt2" tx2="dk2" accent1="accent1" accent2="accent2" accent3="accent3" accent4="accent4" accent5="accent5" accent6="accent6" hlink="hlink" folHlink="folHlink"/>
  <p:sldLayoutIdLst>
    <p:sldLayoutId id="2147485331" r:id="rId1"/>
    <p:sldLayoutId id="2147485332" r:id="rId2"/>
    <p:sldLayoutId id="2147485333" r:id="rId3"/>
    <p:sldLayoutId id="2147485334" r:id="rId4"/>
    <p:sldLayoutId id="2147485335" r:id="rId5"/>
    <p:sldLayoutId id="2147485336" r:id="rId6"/>
    <p:sldLayoutId id="2147485337" r:id="rId7"/>
    <p:sldLayoutId id="2147485338" r:id="rId8"/>
    <p:sldLayoutId id="2147485339" r:id="rId9"/>
    <p:sldLayoutId id="2147485340" r:id="rId10"/>
    <p:sldLayoutId id="2147485341" r:id="rId11"/>
    <p:sldLayoutId id="2147485342" r:id="rId12"/>
    <p:sldLayoutId id="2147485343" r:id="rId13"/>
    <p:sldLayoutId id="2147485344" r:id="rId14"/>
    <p:sldLayoutId id="2147485395" r:id="rId15"/>
    <p:sldLayoutId id="2147485396" r:id="rId16"/>
    <p:sldLayoutId id="2147485398" r:id="rId17"/>
  </p:sldLayoutIdLst>
  <p:hf hdr="0" ftr="0" dt="0"/>
  <p:txStyles>
    <p:titleStyle>
      <a:lvl1pPr algn="l" defTabSz="914400" rtl="0" eaLnBrk="1" latinLnBrk="0" hangingPunct="1">
        <a:lnSpc>
          <a:spcPct val="90000"/>
        </a:lnSpc>
        <a:spcBef>
          <a:spcPct val="0"/>
        </a:spcBef>
        <a:buNone/>
        <a:defRPr sz="3200" b="0" i="0" kern="1200">
          <a:solidFill>
            <a:srgbClr val="1E2D25"/>
          </a:solidFill>
          <a:latin typeface="Univers Light" panose="020B0403020202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101614"/>
        </a:buClr>
        <a:buSzPct val="80000"/>
        <a:buFont typeface="Wingdings" pitchFamily="2" charset="2"/>
        <a:buChar char="§"/>
        <a:defRPr lang="en-US" sz="2299" b="0" i="0" kern="1200" smtClean="0">
          <a:solidFill>
            <a:srgbClr val="101614"/>
          </a:solidFill>
          <a:latin typeface="Univers Light" panose="020B0503020202020204" pitchFamily="34" charset="0"/>
          <a:ea typeface="+mn-ea"/>
          <a:cs typeface="+mn-cs"/>
        </a:defRPr>
      </a:lvl1pPr>
      <a:lvl2pPr marL="520700" indent="-169863" algn="l" defTabSz="914400" rtl="0" eaLnBrk="1" latinLnBrk="0" hangingPunct="1">
        <a:lnSpc>
          <a:spcPct val="90000"/>
        </a:lnSpc>
        <a:spcBef>
          <a:spcPts val="500"/>
        </a:spcBef>
        <a:buClr>
          <a:srgbClr val="101614"/>
        </a:buClr>
        <a:buSzPct val="80000"/>
        <a:buFont typeface="System Font Regular"/>
        <a:buChar char="-"/>
        <a:tabLst/>
        <a:defRPr lang="en-US" sz="2000" b="0" i="0" kern="1200" smtClean="0">
          <a:solidFill>
            <a:srgbClr val="101614"/>
          </a:solidFill>
          <a:latin typeface="Univers Light" panose="020B0503020202020204" pitchFamily="34" charset="0"/>
          <a:ea typeface="+mn-ea"/>
          <a:cs typeface="+mn-cs"/>
        </a:defRPr>
      </a:lvl2pPr>
      <a:lvl3pPr marL="860425" indent="-169863" algn="l" defTabSz="914400" rtl="0" eaLnBrk="1" latinLnBrk="0" hangingPunct="1">
        <a:lnSpc>
          <a:spcPct val="90000"/>
        </a:lnSpc>
        <a:spcBef>
          <a:spcPts val="500"/>
        </a:spcBef>
        <a:buClr>
          <a:srgbClr val="101614"/>
        </a:buClr>
        <a:buSzPct val="80000"/>
        <a:buFont typeface="Wingdings" pitchFamily="2" charset="2"/>
        <a:buChar char="§"/>
        <a:tabLst/>
        <a:defRPr lang="en-US" sz="1800" b="0" i="0" kern="1200" smtClean="0">
          <a:solidFill>
            <a:srgbClr val="101614"/>
          </a:solidFill>
          <a:latin typeface="Univers Light" panose="020B0503020202020204" pitchFamily="34" charset="0"/>
          <a:ea typeface="+mn-ea"/>
          <a:cs typeface="+mn-cs"/>
        </a:defRPr>
      </a:lvl3pPr>
      <a:lvl4pPr marL="1201738" indent="-171450" algn="l" defTabSz="914400" rtl="0" eaLnBrk="1" latinLnBrk="0" hangingPunct="1">
        <a:lnSpc>
          <a:spcPct val="90000"/>
        </a:lnSpc>
        <a:spcBef>
          <a:spcPts val="500"/>
        </a:spcBef>
        <a:buClr>
          <a:srgbClr val="101614"/>
        </a:buClr>
        <a:buSzPct val="80000"/>
        <a:buFont typeface="System Font Regular"/>
        <a:buChar char="-"/>
        <a:tabLst/>
        <a:defRPr lang="en-US" sz="1600" b="0" i="0" kern="1200" smtClean="0">
          <a:solidFill>
            <a:srgbClr val="101614"/>
          </a:solidFill>
          <a:latin typeface="Univers Light" panose="020B0503020202020204" pitchFamily="34" charset="0"/>
          <a:ea typeface="+mn-ea"/>
          <a:cs typeface="+mn-cs"/>
        </a:defRPr>
      </a:lvl4pPr>
      <a:lvl5pPr marL="1552575" indent="-169863" algn="l" defTabSz="914400" rtl="0" eaLnBrk="1" latinLnBrk="0" hangingPunct="1">
        <a:lnSpc>
          <a:spcPct val="90000"/>
        </a:lnSpc>
        <a:spcBef>
          <a:spcPts val="500"/>
        </a:spcBef>
        <a:buClr>
          <a:srgbClr val="101614"/>
        </a:buClr>
        <a:buSzPct val="80000"/>
        <a:buFont typeface="Wingdings" pitchFamily="2" charset="2"/>
        <a:buChar char="§"/>
        <a:tabLst/>
        <a:defRPr lang="en-US" sz="1400" b="0" i="0" kern="1200">
          <a:solidFill>
            <a:srgbClr val="101614"/>
          </a:solidFill>
          <a:latin typeface="Univers Ligh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2" userDrawn="1">
          <p15:clr>
            <a:srgbClr val="F26B43"/>
          </p15:clr>
        </p15:guide>
        <p15:guide id="9" pos="7464" userDrawn="1">
          <p15:clr>
            <a:srgbClr val="F26B43"/>
          </p15:clr>
        </p15:guide>
        <p15:guide id="14" orient="horz" pos="4128" userDrawn="1">
          <p15:clr>
            <a:srgbClr val="F26B43"/>
          </p15:clr>
        </p15:guide>
        <p15:guide id="15" orient="horz" pos="360" userDrawn="1">
          <p15:clr>
            <a:srgbClr val="F26B43"/>
          </p15:clr>
        </p15:guide>
        <p15:guide id="17" orient="horz" pos="1296" userDrawn="1">
          <p15:clr>
            <a:srgbClr val="F26B43"/>
          </p15:clr>
        </p15:guide>
      </p15:sldGuideLst>
    </p:ext>
  </p:extLst>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882E42A4-A581-1360-D83E-80C946263984}"/>
              </a:ext>
            </a:extLst>
          </p:cNvPr>
          <p:cNvGraphicFramePr>
            <a:graphicFrameLocks noChangeAspect="1"/>
          </p:cNvGraphicFramePr>
          <p:nvPr userDrawn="1">
            <p:custDataLst>
              <p:tags r:id="rId24"/>
            </p:custDataLst>
            <p:extLst>
              <p:ext uri="{D42A27DB-BD31-4B8C-83A1-F6EECF244321}">
                <p14:modId xmlns:p14="http://schemas.microsoft.com/office/powerpoint/2010/main" val="4239676768"/>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25" imgW="7772400" imgH="10058400" progId="TCLayout.ActiveDocument.1">
                  <p:embed/>
                </p:oleObj>
              </mc:Choice>
              <mc:Fallback>
                <p:oleObj name="think-cell Slide" r:id="rId25" imgW="7772400" imgH="10058400" progId="TCLayout.ActiveDocument.1">
                  <p:embed/>
                  <p:pic>
                    <p:nvPicPr>
                      <p:cNvPr id="6" name="think-cell data - do not delete" hidden="1">
                        <a:extLst>
                          <a:ext uri="{FF2B5EF4-FFF2-40B4-BE49-F238E27FC236}">
                            <a16:creationId xmlns:a16="http://schemas.microsoft.com/office/drawing/2014/main" id="{882E42A4-A581-1360-D83E-80C946263984}"/>
                          </a:ext>
                        </a:extLst>
                      </p:cNvPr>
                      <p:cNvPicPr/>
                      <p:nvPr/>
                    </p:nvPicPr>
                    <p:blipFill>
                      <a:blip r:embed="rId26"/>
                      <a:stretch>
                        <a:fillRect/>
                      </a:stretch>
                    </p:blipFill>
                    <p:spPr>
                      <a:xfrm>
                        <a:off x="1588" y="1588"/>
                        <a:ext cx="1227" cy="1588"/>
                      </a:xfrm>
                      <a:prstGeom prst="rect">
                        <a:avLst/>
                      </a:prstGeom>
                    </p:spPr>
                  </p:pic>
                </p:oleObj>
              </mc:Fallback>
            </mc:AlternateContent>
          </a:graphicData>
        </a:graphic>
      </p:graphicFrame>
      <p:sp>
        <p:nvSpPr>
          <p:cNvPr id="17" name="Shape">
            <a:extLst>
              <a:ext uri="{FF2B5EF4-FFF2-40B4-BE49-F238E27FC236}">
                <a16:creationId xmlns:a16="http://schemas.microsoft.com/office/drawing/2014/main" id="{6AB9E8F0-68B3-2DA8-514B-57D4C8862743}"/>
              </a:ext>
            </a:extLst>
          </p:cNvPr>
          <p:cNvSpPr/>
          <p:nvPr userDrawn="1"/>
        </p:nvSpPr>
        <p:spPr>
          <a:xfrm>
            <a:off x="-794" y="6540783"/>
            <a:ext cx="12198096" cy="31721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65"/>
                </a:lnTo>
                <a:lnTo>
                  <a:pt x="1959" y="21565"/>
                </a:lnTo>
                <a:lnTo>
                  <a:pt x="3203" y="21565"/>
                </a:lnTo>
                <a:lnTo>
                  <a:pt x="4449" y="21565"/>
                </a:lnTo>
                <a:lnTo>
                  <a:pt x="5690" y="21565"/>
                </a:lnTo>
                <a:lnTo>
                  <a:pt x="5690" y="21600"/>
                </a:lnTo>
                <a:lnTo>
                  <a:pt x="6937" y="21600"/>
                </a:lnTo>
                <a:lnTo>
                  <a:pt x="6942" y="21600"/>
                </a:lnTo>
                <a:lnTo>
                  <a:pt x="8188" y="21600"/>
                </a:lnTo>
                <a:lnTo>
                  <a:pt x="9434" y="21600"/>
                </a:lnTo>
                <a:lnTo>
                  <a:pt x="9439" y="21600"/>
                </a:lnTo>
                <a:lnTo>
                  <a:pt x="10681" y="21600"/>
                </a:lnTo>
                <a:lnTo>
                  <a:pt x="10691" y="21600"/>
                </a:lnTo>
                <a:lnTo>
                  <a:pt x="11927" y="21600"/>
                </a:lnTo>
                <a:lnTo>
                  <a:pt x="11942" y="21600"/>
                </a:lnTo>
                <a:lnTo>
                  <a:pt x="13173" y="21600"/>
                </a:lnTo>
                <a:lnTo>
                  <a:pt x="13193" y="21600"/>
                </a:lnTo>
                <a:lnTo>
                  <a:pt x="15343" y="21600"/>
                </a:lnTo>
                <a:lnTo>
                  <a:pt x="16594" y="21600"/>
                </a:lnTo>
                <a:lnTo>
                  <a:pt x="17846" y="21600"/>
                </a:lnTo>
                <a:lnTo>
                  <a:pt x="19097" y="21600"/>
                </a:lnTo>
                <a:lnTo>
                  <a:pt x="20349" y="21600"/>
                </a:lnTo>
                <a:lnTo>
                  <a:pt x="21600" y="21600"/>
                </a:lnTo>
                <a:lnTo>
                  <a:pt x="21600" y="0"/>
                </a:lnTo>
                <a:lnTo>
                  <a:pt x="20349" y="0"/>
                </a:lnTo>
                <a:lnTo>
                  <a:pt x="19097" y="0"/>
                </a:lnTo>
                <a:lnTo>
                  <a:pt x="17846" y="0"/>
                </a:lnTo>
                <a:lnTo>
                  <a:pt x="16594" y="0"/>
                </a:lnTo>
                <a:lnTo>
                  <a:pt x="15343" y="0"/>
                </a:lnTo>
                <a:lnTo>
                  <a:pt x="13193" y="0"/>
                </a:lnTo>
                <a:lnTo>
                  <a:pt x="11942" y="0"/>
                </a:lnTo>
                <a:lnTo>
                  <a:pt x="10691" y="0"/>
                </a:lnTo>
                <a:lnTo>
                  <a:pt x="9439" y="0"/>
                </a:lnTo>
                <a:lnTo>
                  <a:pt x="8188" y="0"/>
                </a:lnTo>
                <a:lnTo>
                  <a:pt x="6942" y="0"/>
                </a:lnTo>
                <a:lnTo>
                  <a:pt x="5695" y="0"/>
                </a:lnTo>
                <a:lnTo>
                  <a:pt x="5690" y="0"/>
                </a:lnTo>
                <a:lnTo>
                  <a:pt x="4449" y="0"/>
                </a:lnTo>
                <a:lnTo>
                  <a:pt x="3203" y="0"/>
                </a:lnTo>
                <a:lnTo>
                  <a:pt x="1959" y="0"/>
                </a:lnTo>
                <a:lnTo>
                  <a:pt x="0" y="0"/>
                </a:lnTo>
                <a:close/>
              </a:path>
            </a:pathLst>
          </a:custGeom>
          <a:solidFill>
            <a:srgbClr val="000000">
              <a:alpha val="9339"/>
            </a:srgbClr>
          </a:solidFill>
          <a:ln w="12700">
            <a:miter lim="400000"/>
          </a:ln>
        </p:spPr>
        <p:txBody>
          <a:bodyPr lIns="0" tIns="0" rIns="0" bIns="0" anchor="ctr"/>
          <a:lstStyle/>
          <a:p>
            <a:pPr defTabSz="228475"/>
            <a:endParaRPr sz="600">
              <a:solidFill>
                <a:prstClr val="black"/>
              </a:solidFill>
              <a:latin typeface="Univers Light" panose="020B0403020202020204" pitchFamily="34" charset="0"/>
            </a:endParaRPr>
          </a:p>
        </p:txBody>
      </p:sp>
      <p:sp>
        <p:nvSpPr>
          <p:cNvPr id="18" name="Line">
            <a:extLst>
              <a:ext uri="{FF2B5EF4-FFF2-40B4-BE49-F238E27FC236}">
                <a16:creationId xmlns:a16="http://schemas.microsoft.com/office/drawing/2014/main" id="{BB85C95D-E555-2384-539D-9847851B77D6}"/>
              </a:ext>
            </a:extLst>
          </p:cNvPr>
          <p:cNvSpPr/>
          <p:nvPr userDrawn="1"/>
        </p:nvSpPr>
        <p:spPr>
          <a:xfrm flipV="1">
            <a:off x="11446329" y="6638556"/>
            <a:ext cx="0" cy="121675"/>
          </a:xfrm>
          <a:prstGeom prst="line">
            <a:avLst/>
          </a:prstGeom>
          <a:ln w="25400">
            <a:solidFill>
              <a:srgbClr val="7F7F7F">
                <a:alpha val="30643"/>
              </a:srgbClr>
            </a:solidFill>
            <a:miter lim="400000"/>
          </a:ln>
        </p:spPr>
        <p:txBody>
          <a:bodyPr lIns="25390" tIns="25390" rIns="25390" bIns="25390" anchor="ctr"/>
          <a:lstStyle/>
          <a:p>
            <a:pPr defTabSz="228475">
              <a:defRPr sz="4000">
                <a:solidFill>
                  <a:srgbClr val="FFFFFF"/>
                </a:solidFill>
                <a:effectLst>
                  <a:outerShdw blurRad="38100" dist="12700" dir="5400000" rotWithShape="0">
                    <a:srgbClr val="000000">
                      <a:alpha val="50000"/>
                    </a:srgbClr>
                  </a:outerShdw>
                </a:effectLst>
              </a:defRPr>
            </a:pPr>
            <a:endParaRPr sz="1999">
              <a:solidFill>
                <a:srgbClr val="FFFFFF"/>
              </a:solidFill>
              <a:effectLst>
                <a:outerShdw blurRad="38100" dist="12700" dir="5400000" rotWithShape="0">
                  <a:srgbClr val="000000">
                    <a:alpha val="50000"/>
                  </a:srgbClr>
                </a:outerShdw>
              </a:effectLst>
              <a:latin typeface="Univers Light" panose="020B0403020202020204" pitchFamily="34" charset="0"/>
            </a:endParaRPr>
          </a:p>
        </p:txBody>
      </p:sp>
      <p:sp>
        <p:nvSpPr>
          <p:cNvPr id="21" name="Shape">
            <a:extLst>
              <a:ext uri="{FF2B5EF4-FFF2-40B4-BE49-F238E27FC236}">
                <a16:creationId xmlns:a16="http://schemas.microsoft.com/office/drawing/2014/main" id="{BE1C1E5E-B1FB-7186-ED37-DFB31D08E453}"/>
              </a:ext>
            </a:extLst>
          </p:cNvPr>
          <p:cNvSpPr/>
          <p:nvPr userDrawn="1"/>
        </p:nvSpPr>
        <p:spPr>
          <a:xfrm>
            <a:off x="10407192" y="6618423"/>
            <a:ext cx="880747" cy="155544"/>
          </a:xfrm>
          <a:custGeom>
            <a:avLst/>
            <a:gdLst/>
            <a:ahLst/>
            <a:cxnLst>
              <a:cxn ang="0">
                <a:pos x="wd2" y="hd2"/>
              </a:cxn>
              <a:cxn ang="5400000">
                <a:pos x="wd2" y="hd2"/>
              </a:cxn>
              <a:cxn ang="10800000">
                <a:pos x="wd2" y="hd2"/>
              </a:cxn>
              <a:cxn ang="16200000">
                <a:pos x="wd2" y="hd2"/>
              </a:cxn>
            </a:cxnLst>
            <a:rect l="0" t="0" r="r" b="b"/>
            <a:pathLst>
              <a:path w="21600" h="21600" extrusionOk="0">
                <a:moveTo>
                  <a:pt x="10009" y="0"/>
                </a:moveTo>
                <a:cubicBezTo>
                  <a:pt x="10009" y="99"/>
                  <a:pt x="10007" y="892"/>
                  <a:pt x="10001" y="1487"/>
                </a:cubicBezTo>
                <a:cubicBezTo>
                  <a:pt x="9996" y="2086"/>
                  <a:pt x="9988" y="2589"/>
                  <a:pt x="9977" y="2990"/>
                </a:cubicBezTo>
                <a:cubicBezTo>
                  <a:pt x="9963" y="3718"/>
                  <a:pt x="9935" y="4199"/>
                  <a:pt x="9894" y="4430"/>
                </a:cubicBezTo>
                <a:cubicBezTo>
                  <a:pt x="9852" y="4665"/>
                  <a:pt x="9770" y="4801"/>
                  <a:pt x="9645" y="4839"/>
                </a:cubicBezTo>
                <a:cubicBezTo>
                  <a:pt x="9595" y="4862"/>
                  <a:pt x="9522" y="4876"/>
                  <a:pt x="9426" y="4884"/>
                </a:cubicBezTo>
                <a:cubicBezTo>
                  <a:pt x="9371" y="4891"/>
                  <a:pt x="9384" y="4896"/>
                  <a:pt x="9344" y="4896"/>
                </a:cubicBezTo>
                <a:lnTo>
                  <a:pt x="9344" y="6855"/>
                </a:lnTo>
                <a:lnTo>
                  <a:pt x="9940" y="6855"/>
                </a:lnTo>
                <a:lnTo>
                  <a:pt x="9940" y="9573"/>
                </a:lnTo>
                <a:lnTo>
                  <a:pt x="9940" y="9573"/>
                </a:lnTo>
                <a:lnTo>
                  <a:pt x="9940" y="17585"/>
                </a:lnTo>
                <a:cubicBezTo>
                  <a:pt x="9940" y="19936"/>
                  <a:pt x="10178" y="21278"/>
                  <a:pt x="10593" y="21278"/>
                </a:cubicBezTo>
                <a:lnTo>
                  <a:pt x="11307" y="21278"/>
                </a:lnTo>
                <a:lnTo>
                  <a:pt x="11307" y="19061"/>
                </a:lnTo>
                <a:lnTo>
                  <a:pt x="10806" y="19044"/>
                </a:lnTo>
                <a:cubicBezTo>
                  <a:pt x="10610" y="19044"/>
                  <a:pt x="10539" y="18642"/>
                  <a:pt x="10539" y="17531"/>
                </a:cubicBezTo>
                <a:lnTo>
                  <a:pt x="10539" y="6855"/>
                </a:lnTo>
                <a:lnTo>
                  <a:pt x="11307" y="6855"/>
                </a:lnTo>
                <a:lnTo>
                  <a:pt x="11307" y="4463"/>
                </a:lnTo>
                <a:lnTo>
                  <a:pt x="10539" y="4463"/>
                </a:lnTo>
                <a:lnTo>
                  <a:pt x="10539" y="0"/>
                </a:lnTo>
                <a:lnTo>
                  <a:pt x="10009" y="0"/>
                </a:lnTo>
                <a:close/>
                <a:moveTo>
                  <a:pt x="20302" y="0"/>
                </a:moveTo>
                <a:cubicBezTo>
                  <a:pt x="20302" y="99"/>
                  <a:pt x="20299" y="892"/>
                  <a:pt x="20294" y="1487"/>
                </a:cubicBezTo>
                <a:cubicBezTo>
                  <a:pt x="20289" y="2086"/>
                  <a:pt x="20281" y="2589"/>
                  <a:pt x="20270" y="2990"/>
                </a:cubicBezTo>
                <a:cubicBezTo>
                  <a:pt x="20255" y="3718"/>
                  <a:pt x="20228" y="4199"/>
                  <a:pt x="20187" y="4430"/>
                </a:cubicBezTo>
                <a:cubicBezTo>
                  <a:pt x="20146" y="4665"/>
                  <a:pt x="20063" y="4801"/>
                  <a:pt x="19938" y="4839"/>
                </a:cubicBezTo>
                <a:cubicBezTo>
                  <a:pt x="19888" y="4862"/>
                  <a:pt x="19815" y="4876"/>
                  <a:pt x="19719" y="4884"/>
                </a:cubicBezTo>
                <a:cubicBezTo>
                  <a:pt x="19664" y="4891"/>
                  <a:pt x="19677" y="4896"/>
                  <a:pt x="19638" y="4896"/>
                </a:cubicBezTo>
                <a:lnTo>
                  <a:pt x="19638" y="6855"/>
                </a:lnTo>
                <a:lnTo>
                  <a:pt x="20233" y="6855"/>
                </a:lnTo>
                <a:lnTo>
                  <a:pt x="20233" y="9573"/>
                </a:lnTo>
                <a:lnTo>
                  <a:pt x="20233" y="9573"/>
                </a:lnTo>
                <a:lnTo>
                  <a:pt x="20233" y="17585"/>
                </a:lnTo>
                <a:cubicBezTo>
                  <a:pt x="20233" y="19936"/>
                  <a:pt x="20471" y="21278"/>
                  <a:pt x="20886" y="21278"/>
                </a:cubicBezTo>
                <a:lnTo>
                  <a:pt x="21600" y="21278"/>
                </a:lnTo>
                <a:lnTo>
                  <a:pt x="21600" y="19061"/>
                </a:lnTo>
                <a:lnTo>
                  <a:pt x="21099" y="19044"/>
                </a:lnTo>
                <a:cubicBezTo>
                  <a:pt x="20903" y="19044"/>
                  <a:pt x="20832" y="18642"/>
                  <a:pt x="20832" y="17531"/>
                </a:cubicBezTo>
                <a:lnTo>
                  <a:pt x="20832" y="6855"/>
                </a:lnTo>
                <a:lnTo>
                  <a:pt x="21600" y="6855"/>
                </a:lnTo>
                <a:lnTo>
                  <a:pt x="21600" y="4463"/>
                </a:lnTo>
                <a:lnTo>
                  <a:pt x="20832" y="4463"/>
                </a:lnTo>
                <a:lnTo>
                  <a:pt x="20832" y="0"/>
                </a:lnTo>
                <a:lnTo>
                  <a:pt x="20302" y="0"/>
                </a:lnTo>
                <a:close/>
                <a:moveTo>
                  <a:pt x="1492" y="4127"/>
                </a:moveTo>
                <a:cubicBezTo>
                  <a:pt x="668" y="4127"/>
                  <a:pt x="0" y="7722"/>
                  <a:pt x="0" y="12864"/>
                </a:cubicBezTo>
                <a:cubicBezTo>
                  <a:pt x="0" y="18005"/>
                  <a:pt x="668" y="21600"/>
                  <a:pt x="1492" y="21600"/>
                </a:cubicBezTo>
                <a:cubicBezTo>
                  <a:pt x="2326" y="21600"/>
                  <a:pt x="2981" y="18005"/>
                  <a:pt x="2981" y="12864"/>
                </a:cubicBezTo>
                <a:cubicBezTo>
                  <a:pt x="2981" y="7722"/>
                  <a:pt x="2320" y="4127"/>
                  <a:pt x="1492" y="4127"/>
                </a:cubicBezTo>
                <a:close/>
                <a:moveTo>
                  <a:pt x="5029" y="4127"/>
                </a:moveTo>
                <a:cubicBezTo>
                  <a:pt x="4441" y="4127"/>
                  <a:pt x="4082" y="6042"/>
                  <a:pt x="3914" y="9671"/>
                </a:cubicBezTo>
                <a:lnTo>
                  <a:pt x="3914" y="4463"/>
                </a:lnTo>
                <a:lnTo>
                  <a:pt x="3354" y="4463"/>
                </a:lnTo>
                <a:lnTo>
                  <a:pt x="3354" y="21278"/>
                </a:lnTo>
                <a:lnTo>
                  <a:pt x="3969" y="21278"/>
                </a:lnTo>
                <a:lnTo>
                  <a:pt x="3969" y="11637"/>
                </a:lnTo>
                <a:cubicBezTo>
                  <a:pt x="3969" y="9722"/>
                  <a:pt x="4194" y="7017"/>
                  <a:pt x="4740" y="7017"/>
                </a:cubicBezTo>
                <a:cubicBezTo>
                  <a:pt x="5151" y="7017"/>
                  <a:pt x="5359" y="8780"/>
                  <a:pt x="5359" y="11015"/>
                </a:cubicBezTo>
                <a:lnTo>
                  <a:pt x="5359" y="21278"/>
                </a:lnTo>
                <a:lnTo>
                  <a:pt x="5974" y="21278"/>
                </a:lnTo>
                <a:lnTo>
                  <a:pt x="5974" y="9739"/>
                </a:lnTo>
                <a:cubicBezTo>
                  <a:pt x="5974" y="5993"/>
                  <a:pt x="5559" y="4127"/>
                  <a:pt x="5029" y="4127"/>
                </a:cubicBezTo>
                <a:close/>
                <a:moveTo>
                  <a:pt x="7817" y="4127"/>
                </a:moveTo>
                <a:cubicBezTo>
                  <a:pt x="6966" y="4127"/>
                  <a:pt x="6364" y="7654"/>
                  <a:pt x="6364" y="12998"/>
                </a:cubicBezTo>
                <a:cubicBezTo>
                  <a:pt x="6364" y="17854"/>
                  <a:pt x="6868" y="21600"/>
                  <a:pt x="7835" y="21600"/>
                </a:cubicBezTo>
                <a:cubicBezTo>
                  <a:pt x="8752" y="21600"/>
                  <a:pt x="9182" y="18234"/>
                  <a:pt x="9208" y="15227"/>
                </a:cubicBezTo>
                <a:lnTo>
                  <a:pt x="8580" y="15227"/>
                </a:lnTo>
                <a:cubicBezTo>
                  <a:pt x="8535" y="17646"/>
                  <a:pt x="8360" y="19131"/>
                  <a:pt x="7841" y="19131"/>
                </a:cubicBezTo>
                <a:cubicBezTo>
                  <a:pt x="7322" y="19131"/>
                  <a:pt x="7049" y="16846"/>
                  <a:pt x="7049" y="13066"/>
                </a:cubicBezTo>
                <a:lnTo>
                  <a:pt x="7049" y="12763"/>
                </a:lnTo>
                <a:lnTo>
                  <a:pt x="9226" y="12763"/>
                </a:lnTo>
                <a:cubicBezTo>
                  <a:pt x="9208" y="7453"/>
                  <a:pt x="8731" y="4127"/>
                  <a:pt x="7817" y="4127"/>
                </a:cubicBezTo>
                <a:close/>
                <a:moveTo>
                  <a:pt x="18199" y="4137"/>
                </a:moveTo>
                <a:cubicBezTo>
                  <a:pt x="17553" y="4137"/>
                  <a:pt x="17102" y="5916"/>
                  <a:pt x="17102" y="9039"/>
                </a:cubicBezTo>
                <a:cubicBezTo>
                  <a:pt x="17102" y="15321"/>
                  <a:pt x="18863" y="12568"/>
                  <a:pt x="18863" y="16660"/>
                </a:cubicBezTo>
                <a:cubicBezTo>
                  <a:pt x="18863" y="18039"/>
                  <a:pt x="18632" y="18913"/>
                  <a:pt x="18282" y="18913"/>
                </a:cubicBezTo>
                <a:cubicBezTo>
                  <a:pt x="17888" y="18913"/>
                  <a:pt x="17655" y="17948"/>
                  <a:pt x="17613" y="16470"/>
                </a:cubicBezTo>
                <a:lnTo>
                  <a:pt x="17003" y="16470"/>
                </a:lnTo>
                <a:cubicBezTo>
                  <a:pt x="17039" y="19560"/>
                  <a:pt x="17537" y="21600"/>
                  <a:pt x="18282" y="21600"/>
                </a:cubicBezTo>
                <a:cubicBezTo>
                  <a:pt x="18946" y="21600"/>
                  <a:pt x="19444" y="19818"/>
                  <a:pt x="19444" y="16493"/>
                </a:cubicBezTo>
                <a:cubicBezTo>
                  <a:pt x="19444" y="10213"/>
                  <a:pt x="17683" y="12936"/>
                  <a:pt x="17683" y="8870"/>
                </a:cubicBezTo>
                <a:cubicBezTo>
                  <a:pt x="17683" y="7631"/>
                  <a:pt x="17891" y="6822"/>
                  <a:pt x="18199" y="6822"/>
                </a:cubicBezTo>
                <a:cubicBezTo>
                  <a:pt x="18561" y="6822"/>
                  <a:pt x="18760" y="7727"/>
                  <a:pt x="18784" y="9171"/>
                </a:cubicBezTo>
                <a:lnTo>
                  <a:pt x="19390" y="9171"/>
                </a:lnTo>
                <a:cubicBezTo>
                  <a:pt x="19378" y="6184"/>
                  <a:pt x="18934" y="4137"/>
                  <a:pt x="18199" y="4137"/>
                </a:cubicBezTo>
                <a:close/>
                <a:moveTo>
                  <a:pt x="11815" y="4461"/>
                </a:moveTo>
                <a:lnTo>
                  <a:pt x="11815" y="21276"/>
                </a:lnTo>
                <a:lnTo>
                  <a:pt x="12426" y="21276"/>
                </a:lnTo>
                <a:lnTo>
                  <a:pt x="12426" y="13672"/>
                </a:lnTo>
                <a:cubicBezTo>
                  <a:pt x="12426" y="13086"/>
                  <a:pt x="12433" y="12500"/>
                  <a:pt x="12451" y="11922"/>
                </a:cubicBezTo>
                <a:cubicBezTo>
                  <a:pt x="12541" y="8873"/>
                  <a:pt x="12819" y="7815"/>
                  <a:pt x="13253" y="7815"/>
                </a:cubicBezTo>
                <a:cubicBezTo>
                  <a:pt x="13325" y="7815"/>
                  <a:pt x="13405" y="7850"/>
                  <a:pt x="13611" y="7916"/>
                </a:cubicBezTo>
                <a:lnTo>
                  <a:pt x="13611" y="7519"/>
                </a:lnTo>
                <a:lnTo>
                  <a:pt x="13611" y="4463"/>
                </a:lnTo>
                <a:lnTo>
                  <a:pt x="13188" y="4463"/>
                </a:lnTo>
                <a:cubicBezTo>
                  <a:pt x="12921" y="4463"/>
                  <a:pt x="12698" y="5361"/>
                  <a:pt x="12580" y="6714"/>
                </a:cubicBezTo>
                <a:lnTo>
                  <a:pt x="12580" y="6716"/>
                </a:lnTo>
                <a:cubicBezTo>
                  <a:pt x="12488" y="7619"/>
                  <a:pt x="12377" y="9663"/>
                  <a:pt x="12373" y="9737"/>
                </a:cubicBezTo>
                <a:lnTo>
                  <a:pt x="12373" y="4461"/>
                </a:lnTo>
                <a:lnTo>
                  <a:pt x="11815" y="4461"/>
                </a:lnTo>
                <a:close/>
                <a:moveTo>
                  <a:pt x="14008" y="4463"/>
                </a:moveTo>
                <a:lnTo>
                  <a:pt x="14008" y="15988"/>
                </a:lnTo>
                <a:cubicBezTo>
                  <a:pt x="14008" y="19735"/>
                  <a:pt x="14411" y="21600"/>
                  <a:pt x="14927" y="21600"/>
                </a:cubicBezTo>
                <a:cubicBezTo>
                  <a:pt x="15500" y="21600"/>
                  <a:pt x="15850" y="19685"/>
                  <a:pt x="15986" y="16056"/>
                </a:cubicBezTo>
                <a:lnTo>
                  <a:pt x="15986" y="21278"/>
                </a:lnTo>
                <a:lnTo>
                  <a:pt x="16571" y="21278"/>
                </a:lnTo>
                <a:lnTo>
                  <a:pt x="16571" y="4463"/>
                </a:lnTo>
                <a:lnTo>
                  <a:pt x="15960" y="4463"/>
                </a:lnTo>
                <a:lnTo>
                  <a:pt x="15960" y="14090"/>
                </a:lnTo>
                <a:cubicBezTo>
                  <a:pt x="15960" y="16005"/>
                  <a:pt x="15740" y="18711"/>
                  <a:pt x="15209" y="18711"/>
                </a:cubicBezTo>
                <a:cubicBezTo>
                  <a:pt x="14809" y="18711"/>
                  <a:pt x="14619" y="16947"/>
                  <a:pt x="14619" y="14712"/>
                </a:cubicBezTo>
                <a:lnTo>
                  <a:pt x="14619" y="4463"/>
                </a:lnTo>
                <a:lnTo>
                  <a:pt x="14008" y="4463"/>
                </a:lnTo>
                <a:close/>
                <a:moveTo>
                  <a:pt x="1498" y="6411"/>
                </a:moveTo>
                <a:cubicBezTo>
                  <a:pt x="1993" y="6411"/>
                  <a:pt x="2299" y="8596"/>
                  <a:pt x="2299" y="12864"/>
                </a:cubicBezTo>
                <a:cubicBezTo>
                  <a:pt x="2299" y="16846"/>
                  <a:pt x="1993" y="19281"/>
                  <a:pt x="1498" y="19281"/>
                </a:cubicBezTo>
                <a:cubicBezTo>
                  <a:pt x="1006" y="19281"/>
                  <a:pt x="682" y="16846"/>
                  <a:pt x="682" y="12864"/>
                </a:cubicBezTo>
                <a:cubicBezTo>
                  <a:pt x="682" y="8596"/>
                  <a:pt x="1006" y="6411"/>
                  <a:pt x="1498" y="6411"/>
                </a:cubicBezTo>
                <a:close/>
                <a:moveTo>
                  <a:pt x="7823" y="6596"/>
                </a:moveTo>
                <a:cubicBezTo>
                  <a:pt x="8313" y="6596"/>
                  <a:pt x="8530" y="8704"/>
                  <a:pt x="8549" y="10926"/>
                </a:cubicBezTo>
                <a:lnTo>
                  <a:pt x="7078" y="10926"/>
                </a:lnTo>
                <a:cubicBezTo>
                  <a:pt x="7154" y="8079"/>
                  <a:pt x="7412" y="6596"/>
                  <a:pt x="7823" y="6596"/>
                </a:cubicBezTo>
                <a:close/>
              </a:path>
            </a:pathLst>
          </a:custGeom>
          <a:solidFill>
            <a:srgbClr val="55A05E"/>
          </a:solidFill>
          <a:ln w="12700">
            <a:miter lim="400000"/>
          </a:ln>
        </p:spPr>
        <p:txBody>
          <a:bodyPr lIns="0" tIns="0" rIns="0" bIns="0" anchor="ctr"/>
          <a:lstStyle/>
          <a:p>
            <a:pPr algn="l" defTabSz="228509">
              <a:defRPr sz="1200"/>
            </a:pPr>
            <a:endParaRPr sz="600">
              <a:latin typeface="Univers Light" panose="020B0403020202020204" pitchFamily="34" charset="0"/>
            </a:endParaRPr>
          </a:p>
        </p:txBody>
      </p:sp>
      <p:sp>
        <p:nvSpPr>
          <p:cNvPr id="23" name="Title Placeholder 22">
            <a:extLst>
              <a:ext uri="{FF2B5EF4-FFF2-40B4-BE49-F238E27FC236}">
                <a16:creationId xmlns:a16="http://schemas.microsoft.com/office/drawing/2014/main" id="{B7A93C7C-1D69-C361-FB97-48547BEB8CB2}"/>
              </a:ext>
            </a:extLst>
          </p:cNvPr>
          <p:cNvSpPr>
            <a:spLocks noGrp="1"/>
          </p:cNvSpPr>
          <p:nvPr>
            <p:ph type="title"/>
          </p:nvPr>
        </p:nvSpPr>
        <p:spPr>
          <a:xfrm>
            <a:off x="304800" y="576072"/>
            <a:ext cx="11544300" cy="638176"/>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31E1775B-3730-886F-FCC5-82C9BC9F5B11}"/>
              </a:ext>
            </a:extLst>
          </p:cNvPr>
          <p:cNvSpPr>
            <a:spLocks noGrp="1"/>
          </p:cNvSpPr>
          <p:nvPr>
            <p:ph type="body" idx="1"/>
          </p:nvPr>
        </p:nvSpPr>
        <p:spPr>
          <a:xfrm>
            <a:off x="304800" y="2057400"/>
            <a:ext cx="11544300" cy="436591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 2022 OneTrust, LLC. All Rights Reserved.">
            <a:extLst>
              <a:ext uri="{FF2B5EF4-FFF2-40B4-BE49-F238E27FC236}">
                <a16:creationId xmlns:a16="http://schemas.microsoft.com/office/drawing/2014/main" id="{47598685-EDD1-748B-6D7F-54FD4F081B70}"/>
              </a:ext>
            </a:extLst>
          </p:cNvPr>
          <p:cNvSpPr txBox="1"/>
          <p:nvPr userDrawn="1"/>
        </p:nvSpPr>
        <p:spPr>
          <a:xfrm>
            <a:off x="323141" y="6589118"/>
            <a:ext cx="3169804" cy="22055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25390" tIns="25390" rIns="25390" bIns="25390" anchor="ctr">
            <a:spAutoFit/>
          </a:bodyPr>
          <a:lstStyle>
            <a:defPPr>
              <a:defRPr lang="en-US"/>
            </a:defPPr>
            <a:lvl1pPr marR="0" lvl="0" indent="0" defTabSz="457200" fontAlgn="auto">
              <a:lnSpc>
                <a:spcPct val="100000"/>
              </a:lnSpc>
              <a:spcBef>
                <a:spcPts val="0"/>
              </a:spcBef>
              <a:spcAft>
                <a:spcPts val="0"/>
              </a:spcAft>
              <a:buClrTx/>
              <a:buSzTx/>
              <a:buFontTx/>
              <a:buNone/>
              <a:tabLst/>
              <a:defRPr kumimoji="0" sz="1100" b="0" i="0" u="none" strike="noStrike" kern="0" cap="none" spc="0" normalizeH="0" baseline="0">
                <a:ln>
                  <a:noFill/>
                </a:ln>
                <a:solidFill>
                  <a:srgbClr val="7F7F7F"/>
                </a:solidFill>
                <a:effectLst/>
                <a:uLnTx/>
                <a:uFillTx/>
                <a:latin typeface="Univers Light"/>
                <a:ea typeface="Univers Light"/>
                <a:cs typeface="Univers Light"/>
              </a:defRPr>
            </a:lvl1pPr>
          </a:lstStyle>
          <a:p>
            <a:pPr lvl="0"/>
            <a:r>
              <a:rPr noProof="0">
                <a:sym typeface="Univers Light"/>
              </a:rPr>
              <a:t>© 2022 OneTrust, LLC</a:t>
            </a:r>
          </a:p>
        </p:txBody>
      </p:sp>
      <p:sp>
        <p:nvSpPr>
          <p:cNvPr id="4" name="TextBox 3">
            <a:extLst>
              <a:ext uri="{FF2B5EF4-FFF2-40B4-BE49-F238E27FC236}">
                <a16:creationId xmlns:a16="http://schemas.microsoft.com/office/drawing/2014/main" id="{B122CBA5-96DE-0425-EFE7-F599AE8FCD54}"/>
              </a:ext>
            </a:extLst>
          </p:cNvPr>
          <p:cNvSpPr txBox="1"/>
          <p:nvPr userDrawn="1"/>
        </p:nvSpPr>
        <p:spPr>
          <a:xfrm>
            <a:off x="11482434" y="6573084"/>
            <a:ext cx="509097" cy="246221"/>
          </a:xfrm>
          <a:prstGeom prst="rect">
            <a:avLst/>
          </a:prstGeom>
          <a:noFill/>
        </p:spPr>
        <p:txBody>
          <a:bodyPr wrap="square"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BB37B-1DAA-4640-8D79-39B1F1745DE7}" type="slidenum">
              <a:rPr lang="en-US" sz="1300" smtClean="0">
                <a:solidFill>
                  <a:schemeClr val="bg2">
                    <a:lumMod val="50000"/>
                  </a:schemeClr>
                </a:solidFill>
                <a:latin typeface="+mn-lt"/>
                <a:ea typeface="Open Sans Light" panose="020B0306030504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a:t>
            </a:fld>
            <a:endParaRPr lang="en-US" sz="1300">
              <a:solidFill>
                <a:schemeClr val="bg2">
                  <a:lumMod val="50000"/>
                </a:schemeClr>
              </a:solidFill>
              <a:latin typeface="+mn-lt"/>
              <a:ea typeface="Open Sans Light" panose="020B0306030504020204" pitchFamily="34" charset="0"/>
              <a:cs typeface="Arial" panose="020B0604020202020204" pitchFamily="34" charset="0"/>
            </a:endParaRPr>
          </a:p>
        </p:txBody>
      </p:sp>
    </p:spTree>
    <p:extLst>
      <p:ext uri="{BB962C8B-B14F-4D97-AF65-F5344CB8AC3E}">
        <p14:creationId xmlns:p14="http://schemas.microsoft.com/office/powerpoint/2010/main" val="3262015348"/>
      </p:ext>
    </p:extLst>
  </p:cSld>
  <p:clrMap bg1="lt1" tx1="dk1" bg2="lt2" tx2="dk2" accent1="accent1" accent2="accent2" accent3="accent3" accent4="accent4" accent5="accent5" accent6="accent6" hlink="hlink" folHlink="folHlink"/>
  <p:sldLayoutIdLst>
    <p:sldLayoutId id="2147485400" r:id="rId1"/>
    <p:sldLayoutId id="2147485401" r:id="rId2"/>
    <p:sldLayoutId id="2147485402" r:id="rId3"/>
    <p:sldLayoutId id="2147485403" r:id="rId4"/>
    <p:sldLayoutId id="2147485404" r:id="rId5"/>
    <p:sldLayoutId id="2147485405" r:id="rId6"/>
    <p:sldLayoutId id="2147485406" r:id="rId7"/>
    <p:sldLayoutId id="2147485407" r:id="rId8"/>
    <p:sldLayoutId id="2147485408" r:id="rId9"/>
    <p:sldLayoutId id="2147485409" r:id="rId10"/>
    <p:sldLayoutId id="2147485410" r:id="rId11"/>
    <p:sldLayoutId id="2147485411" r:id="rId12"/>
    <p:sldLayoutId id="2147485412" r:id="rId13"/>
    <p:sldLayoutId id="2147485413" r:id="rId14"/>
    <p:sldLayoutId id="2147485414" r:id="rId15"/>
    <p:sldLayoutId id="2147485415" r:id="rId16"/>
    <p:sldLayoutId id="2147485416" r:id="rId17"/>
    <p:sldLayoutId id="2147485417" r:id="rId18"/>
    <p:sldLayoutId id="2147485418" r:id="rId19"/>
    <p:sldLayoutId id="2147485419" r:id="rId20"/>
    <p:sldLayoutId id="2147485420" r:id="rId21"/>
    <p:sldLayoutId id="2147485421" r:id="rId22"/>
  </p:sldLayoutIdLst>
  <p:hf hdr="0" ftr="0" dt="0"/>
  <p:txStyles>
    <p:titleStyle>
      <a:lvl1pPr algn="l" defTabSz="914400" rtl="0" eaLnBrk="1" latinLnBrk="0" hangingPunct="1">
        <a:lnSpc>
          <a:spcPct val="90000"/>
        </a:lnSpc>
        <a:spcBef>
          <a:spcPct val="0"/>
        </a:spcBef>
        <a:buNone/>
        <a:defRPr sz="3200" b="0" i="0" kern="1200">
          <a:solidFill>
            <a:srgbClr val="1E2D25"/>
          </a:solidFill>
          <a:latin typeface="Univers Light" panose="020B0403020202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101614"/>
        </a:buClr>
        <a:buSzPct val="80000"/>
        <a:buFont typeface="Wingdings" pitchFamily="2" charset="2"/>
        <a:buChar char="§"/>
        <a:defRPr lang="en-US" sz="2299" b="0" i="0" kern="1200" smtClean="0">
          <a:solidFill>
            <a:srgbClr val="101614"/>
          </a:solidFill>
          <a:latin typeface="Univers Light" panose="020B0503020202020204" pitchFamily="34" charset="0"/>
          <a:ea typeface="+mn-ea"/>
          <a:cs typeface="+mn-cs"/>
        </a:defRPr>
      </a:lvl1pPr>
      <a:lvl2pPr marL="520700" indent="-169863" algn="l" defTabSz="914400" rtl="0" eaLnBrk="1" latinLnBrk="0" hangingPunct="1">
        <a:lnSpc>
          <a:spcPct val="90000"/>
        </a:lnSpc>
        <a:spcBef>
          <a:spcPts val="500"/>
        </a:spcBef>
        <a:buClr>
          <a:srgbClr val="101614"/>
        </a:buClr>
        <a:buSzPct val="80000"/>
        <a:buFont typeface="System Font Regular"/>
        <a:buChar char="-"/>
        <a:tabLst/>
        <a:defRPr lang="en-US" sz="2000" b="0" i="0" kern="1200" smtClean="0">
          <a:solidFill>
            <a:srgbClr val="101614"/>
          </a:solidFill>
          <a:latin typeface="Univers Light" panose="020B0503020202020204" pitchFamily="34" charset="0"/>
          <a:ea typeface="+mn-ea"/>
          <a:cs typeface="+mn-cs"/>
        </a:defRPr>
      </a:lvl2pPr>
      <a:lvl3pPr marL="860425" indent="-169863" algn="l" defTabSz="914400" rtl="0" eaLnBrk="1" latinLnBrk="0" hangingPunct="1">
        <a:lnSpc>
          <a:spcPct val="90000"/>
        </a:lnSpc>
        <a:spcBef>
          <a:spcPts val="500"/>
        </a:spcBef>
        <a:buClr>
          <a:srgbClr val="101614"/>
        </a:buClr>
        <a:buSzPct val="80000"/>
        <a:buFont typeface="Wingdings" pitchFamily="2" charset="2"/>
        <a:buChar char="§"/>
        <a:tabLst/>
        <a:defRPr lang="en-US" sz="1800" b="0" i="0" kern="1200" smtClean="0">
          <a:solidFill>
            <a:srgbClr val="101614"/>
          </a:solidFill>
          <a:latin typeface="Univers Light" panose="020B0503020202020204" pitchFamily="34" charset="0"/>
          <a:ea typeface="+mn-ea"/>
          <a:cs typeface="+mn-cs"/>
        </a:defRPr>
      </a:lvl3pPr>
      <a:lvl4pPr marL="1201738" indent="-171450" algn="l" defTabSz="914400" rtl="0" eaLnBrk="1" latinLnBrk="0" hangingPunct="1">
        <a:lnSpc>
          <a:spcPct val="90000"/>
        </a:lnSpc>
        <a:spcBef>
          <a:spcPts val="500"/>
        </a:spcBef>
        <a:buClr>
          <a:srgbClr val="101614"/>
        </a:buClr>
        <a:buSzPct val="80000"/>
        <a:buFont typeface="System Font Regular"/>
        <a:buChar char="-"/>
        <a:tabLst/>
        <a:defRPr lang="en-US" sz="1600" b="0" i="0" kern="1200" smtClean="0">
          <a:solidFill>
            <a:srgbClr val="101614"/>
          </a:solidFill>
          <a:latin typeface="Univers Light" panose="020B0503020202020204" pitchFamily="34" charset="0"/>
          <a:ea typeface="+mn-ea"/>
          <a:cs typeface="+mn-cs"/>
        </a:defRPr>
      </a:lvl4pPr>
      <a:lvl5pPr marL="1552575" indent="-169863" algn="l" defTabSz="914400" rtl="0" eaLnBrk="1" latinLnBrk="0" hangingPunct="1">
        <a:lnSpc>
          <a:spcPct val="90000"/>
        </a:lnSpc>
        <a:spcBef>
          <a:spcPts val="500"/>
        </a:spcBef>
        <a:buClr>
          <a:srgbClr val="101614"/>
        </a:buClr>
        <a:buSzPct val="80000"/>
        <a:buFont typeface="Wingdings" pitchFamily="2" charset="2"/>
        <a:buChar char="§"/>
        <a:tabLst/>
        <a:defRPr lang="en-US" sz="1400" b="0" i="0" kern="1200">
          <a:solidFill>
            <a:srgbClr val="101614"/>
          </a:solidFill>
          <a:latin typeface="Univers Ligh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2">
          <p15:clr>
            <a:srgbClr val="F26B43"/>
          </p15:clr>
        </p15:guide>
        <p15:guide id="9" pos="7464">
          <p15:clr>
            <a:srgbClr val="F26B43"/>
          </p15:clr>
        </p15:guide>
        <p15:guide id="14" orient="horz" pos="4128">
          <p15:clr>
            <a:srgbClr val="F26B43"/>
          </p15:clr>
        </p15:guide>
        <p15:guide id="15" orient="horz" pos="360">
          <p15:clr>
            <a:srgbClr val="F26B43"/>
          </p15:clr>
        </p15:guide>
        <p15:guide id="17" orient="horz" pos="1296">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C01DF7D4-18AD-B032-7E3B-48FEC5A43E2A}"/>
              </a:ext>
            </a:extLst>
          </p:cNvPr>
          <p:cNvGraphicFramePr>
            <a:graphicFrameLocks noChangeAspect="1"/>
          </p:cNvGraphicFramePr>
          <p:nvPr userDrawn="1">
            <p:custDataLst>
              <p:tags r:id="rId18"/>
            </p:custDataLst>
            <p:extLst>
              <p:ext uri="{D42A27DB-BD31-4B8C-83A1-F6EECF244321}">
                <p14:modId xmlns:p14="http://schemas.microsoft.com/office/powerpoint/2010/main" val="491542082"/>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19" imgW="7772400" imgH="10058400" progId="TCLayout.ActiveDocument.1">
                  <p:embed/>
                </p:oleObj>
              </mc:Choice>
              <mc:Fallback>
                <p:oleObj name="think-cell Slide" r:id="rId19" imgW="7772400" imgH="10058400" progId="TCLayout.ActiveDocument.1">
                  <p:embed/>
                  <p:pic>
                    <p:nvPicPr>
                      <p:cNvPr id="7" name="think-cell data - do not delete" hidden="1">
                        <a:extLst>
                          <a:ext uri="{FF2B5EF4-FFF2-40B4-BE49-F238E27FC236}">
                            <a16:creationId xmlns:a16="http://schemas.microsoft.com/office/drawing/2014/main" id="{C01DF7D4-18AD-B032-7E3B-48FEC5A43E2A}"/>
                          </a:ext>
                        </a:extLst>
                      </p:cNvPr>
                      <p:cNvPicPr/>
                      <p:nvPr/>
                    </p:nvPicPr>
                    <p:blipFill>
                      <a:blip r:embed="rId20"/>
                      <a:stretch>
                        <a:fillRect/>
                      </a:stretch>
                    </p:blipFill>
                    <p:spPr>
                      <a:xfrm>
                        <a:off x="1588" y="1588"/>
                        <a:ext cx="1227" cy="1588"/>
                      </a:xfrm>
                      <a:prstGeom prst="rect">
                        <a:avLst/>
                      </a:prstGeom>
                    </p:spPr>
                  </p:pic>
                </p:oleObj>
              </mc:Fallback>
            </mc:AlternateContent>
          </a:graphicData>
        </a:graphic>
      </p:graphicFrame>
      <p:sp>
        <p:nvSpPr>
          <p:cNvPr id="17" name="Shape">
            <a:extLst>
              <a:ext uri="{FF2B5EF4-FFF2-40B4-BE49-F238E27FC236}">
                <a16:creationId xmlns:a16="http://schemas.microsoft.com/office/drawing/2014/main" id="{6AB9E8F0-68B3-2DA8-514B-57D4C8862743}"/>
              </a:ext>
            </a:extLst>
          </p:cNvPr>
          <p:cNvSpPr/>
          <p:nvPr userDrawn="1"/>
        </p:nvSpPr>
        <p:spPr>
          <a:xfrm>
            <a:off x="-794" y="6540783"/>
            <a:ext cx="12198096" cy="31721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65"/>
                </a:lnTo>
                <a:lnTo>
                  <a:pt x="1959" y="21565"/>
                </a:lnTo>
                <a:lnTo>
                  <a:pt x="3203" y="21565"/>
                </a:lnTo>
                <a:lnTo>
                  <a:pt x="4449" y="21565"/>
                </a:lnTo>
                <a:lnTo>
                  <a:pt x="5690" y="21565"/>
                </a:lnTo>
                <a:lnTo>
                  <a:pt x="5690" y="21600"/>
                </a:lnTo>
                <a:lnTo>
                  <a:pt x="6937" y="21600"/>
                </a:lnTo>
                <a:lnTo>
                  <a:pt x="6942" y="21600"/>
                </a:lnTo>
                <a:lnTo>
                  <a:pt x="8188" y="21600"/>
                </a:lnTo>
                <a:lnTo>
                  <a:pt x="9434" y="21600"/>
                </a:lnTo>
                <a:lnTo>
                  <a:pt x="9439" y="21600"/>
                </a:lnTo>
                <a:lnTo>
                  <a:pt x="10681" y="21600"/>
                </a:lnTo>
                <a:lnTo>
                  <a:pt x="10691" y="21600"/>
                </a:lnTo>
                <a:lnTo>
                  <a:pt x="11927" y="21600"/>
                </a:lnTo>
                <a:lnTo>
                  <a:pt x="11942" y="21600"/>
                </a:lnTo>
                <a:lnTo>
                  <a:pt x="13173" y="21600"/>
                </a:lnTo>
                <a:lnTo>
                  <a:pt x="13193" y="21600"/>
                </a:lnTo>
                <a:lnTo>
                  <a:pt x="15343" y="21600"/>
                </a:lnTo>
                <a:lnTo>
                  <a:pt x="16594" y="21600"/>
                </a:lnTo>
                <a:lnTo>
                  <a:pt x="17846" y="21600"/>
                </a:lnTo>
                <a:lnTo>
                  <a:pt x="19097" y="21600"/>
                </a:lnTo>
                <a:lnTo>
                  <a:pt x="20349" y="21600"/>
                </a:lnTo>
                <a:lnTo>
                  <a:pt x="21600" y="21600"/>
                </a:lnTo>
                <a:lnTo>
                  <a:pt x="21600" y="0"/>
                </a:lnTo>
                <a:lnTo>
                  <a:pt x="20349" y="0"/>
                </a:lnTo>
                <a:lnTo>
                  <a:pt x="19097" y="0"/>
                </a:lnTo>
                <a:lnTo>
                  <a:pt x="17846" y="0"/>
                </a:lnTo>
                <a:lnTo>
                  <a:pt x="16594" y="0"/>
                </a:lnTo>
                <a:lnTo>
                  <a:pt x="15343" y="0"/>
                </a:lnTo>
                <a:lnTo>
                  <a:pt x="13193" y="0"/>
                </a:lnTo>
                <a:lnTo>
                  <a:pt x="11942" y="0"/>
                </a:lnTo>
                <a:lnTo>
                  <a:pt x="10691" y="0"/>
                </a:lnTo>
                <a:lnTo>
                  <a:pt x="9439" y="0"/>
                </a:lnTo>
                <a:lnTo>
                  <a:pt x="8188" y="0"/>
                </a:lnTo>
                <a:lnTo>
                  <a:pt x="6942" y="0"/>
                </a:lnTo>
                <a:lnTo>
                  <a:pt x="5695" y="0"/>
                </a:lnTo>
                <a:lnTo>
                  <a:pt x="5690" y="0"/>
                </a:lnTo>
                <a:lnTo>
                  <a:pt x="4449" y="0"/>
                </a:lnTo>
                <a:lnTo>
                  <a:pt x="3203" y="0"/>
                </a:lnTo>
                <a:lnTo>
                  <a:pt x="1959" y="0"/>
                </a:lnTo>
                <a:lnTo>
                  <a:pt x="0" y="0"/>
                </a:lnTo>
                <a:close/>
              </a:path>
            </a:pathLst>
          </a:custGeom>
          <a:solidFill>
            <a:srgbClr val="000000">
              <a:alpha val="9339"/>
            </a:srgbClr>
          </a:solidFill>
          <a:ln w="12700">
            <a:miter lim="400000"/>
          </a:ln>
        </p:spPr>
        <p:txBody>
          <a:bodyPr lIns="0" tIns="0" rIns="0" bIns="0" anchor="ctr"/>
          <a:lstStyle/>
          <a:p>
            <a:pPr defTabSz="228475"/>
            <a:endParaRPr sz="600">
              <a:solidFill>
                <a:prstClr val="black"/>
              </a:solidFill>
              <a:latin typeface="Univers Light" panose="020B0403020202020204" pitchFamily="34" charset="0"/>
            </a:endParaRPr>
          </a:p>
        </p:txBody>
      </p:sp>
      <p:sp>
        <p:nvSpPr>
          <p:cNvPr id="18" name="Line">
            <a:extLst>
              <a:ext uri="{FF2B5EF4-FFF2-40B4-BE49-F238E27FC236}">
                <a16:creationId xmlns:a16="http://schemas.microsoft.com/office/drawing/2014/main" id="{BB85C95D-E555-2384-539D-9847851B77D6}"/>
              </a:ext>
            </a:extLst>
          </p:cNvPr>
          <p:cNvSpPr/>
          <p:nvPr userDrawn="1"/>
        </p:nvSpPr>
        <p:spPr>
          <a:xfrm flipV="1">
            <a:off x="11446329" y="6638556"/>
            <a:ext cx="0" cy="121675"/>
          </a:xfrm>
          <a:prstGeom prst="line">
            <a:avLst/>
          </a:prstGeom>
          <a:ln w="25400">
            <a:solidFill>
              <a:srgbClr val="7F7F7F">
                <a:alpha val="30643"/>
              </a:srgbClr>
            </a:solidFill>
            <a:miter lim="400000"/>
          </a:ln>
        </p:spPr>
        <p:txBody>
          <a:bodyPr lIns="25390" tIns="25390" rIns="25390" bIns="25390" anchor="ctr"/>
          <a:lstStyle/>
          <a:p>
            <a:pPr defTabSz="228475">
              <a:defRPr sz="4000">
                <a:solidFill>
                  <a:srgbClr val="FFFFFF"/>
                </a:solidFill>
                <a:effectLst>
                  <a:outerShdw blurRad="38100" dist="12700" dir="5400000" rotWithShape="0">
                    <a:srgbClr val="000000">
                      <a:alpha val="50000"/>
                    </a:srgbClr>
                  </a:outerShdw>
                </a:effectLst>
              </a:defRPr>
            </a:pPr>
            <a:endParaRPr sz="1999">
              <a:solidFill>
                <a:srgbClr val="FFFFFF"/>
              </a:solidFill>
              <a:effectLst>
                <a:outerShdw blurRad="38100" dist="12700" dir="5400000" rotWithShape="0">
                  <a:srgbClr val="000000">
                    <a:alpha val="50000"/>
                  </a:srgbClr>
                </a:outerShdw>
              </a:effectLst>
              <a:latin typeface="Univers Light" panose="020B0403020202020204" pitchFamily="34" charset="0"/>
            </a:endParaRPr>
          </a:p>
        </p:txBody>
      </p:sp>
      <p:sp>
        <p:nvSpPr>
          <p:cNvPr id="21" name="Shape">
            <a:extLst>
              <a:ext uri="{FF2B5EF4-FFF2-40B4-BE49-F238E27FC236}">
                <a16:creationId xmlns:a16="http://schemas.microsoft.com/office/drawing/2014/main" id="{BE1C1E5E-B1FB-7186-ED37-DFB31D08E453}"/>
              </a:ext>
            </a:extLst>
          </p:cNvPr>
          <p:cNvSpPr/>
          <p:nvPr userDrawn="1"/>
        </p:nvSpPr>
        <p:spPr>
          <a:xfrm>
            <a:off x="10407192" y="6618423"/>
            <a:ext cx="880747" cy="155544"/>
          </a:xfrm>
          <a:custGeom>
            <a:avLst/>
            <a:gdLst/>
            <a:ahLst/>
            <a:cxnLst>
              <a:cxn ang="0">
                <a:pos x="wd2" y="hd2"/>
              </a:cxn>
              <a:cxn ang="5400000">
                <a:pos x="wd2" y="hd2"/>
              </a:cxn>
              <a:cxn ang="10800000">
                <a:pos x="wd2" y="hd2"/>
              </a:cxn>
              <a:cxn ang="16200000">
                <a:pos x="wd2" y="hd2"/>
              </a:cxn>
            </a:cxnLst>
            <a:rect l="0" t="0" r="r" b="b"/>
            <a:pathLst>
              <a:path w="21600" h="21600" extrusionOk="0">
                <a:moveTo>
                  <a:pt x="10009" y="0"/>
                </a:moveTo>
                <a:cubicBezTo>
                  <a:pt x="10009" y="99"/>
                  <a:pt x="10007" y="892"/>
                  <a:pt x="10001" y="1487"/>
                </a:cubicBezTo>
                <a:cubicBezTo>
                  <a:pt x="9996" y="2086"/>
                  <a:pt x="9988" y="2589"/>
                  <a:pt x="9977" y="2990"/>
                </a:cubicBezTo>
                <a:cubicBezTo>
                  <a:pt x="9963" y="3718"/>
                  <a:pt x="9935" y="4199"/>
                  <a:pt x="9894" y="4430"/>
                </a:cubicBezTo>
                <a:cubicBezTo>
                  <a:pt x="9852" y="4665"/>
                  <a:pt x="9770" y="4801"/>
                  <a:pt x="9645" y="4839"/>
                </a:cubicBezTo>
                <a:cubicBezTo>
                  <a:pt x="9595" y="4862"/>
                  <a:pt x="9522" y="4876"/>
                  <a:pt x="9426" y="4884"/>
                </a:cubicBezTo>
                <a:cubicBezTo>
                  <a:pt x="9371" y="4891"/>
                  <a:pt x="9384" y="4896"/>
                  <a:pt x="9344" y="4896"/>
                </a:cubicBezTo>
                <a:lnTo>
                  <a:pt x="9344" y="6855"/>
                </a:lnTo>
                <a:lnTo>
                  <a:pt x="9940" y="6855"/>
                </a:lnTo>
                <a:lnTo>
                  <a:pt x="9940" y="9573"/>
                </a:lnTo>
                <a:lnTo>
                  <a:pt x="9940" y="9573"/>
                </a:lnTo>
                <a:lnTo>
                  <a:pt x="9940" y="17585"/>
                </a:lnTo>
                <a:cubicBezTo>
                  <a:pt x="9940" y="19936"/>
                  <a:pt x="10178" y="21278"/>
                  <a:pt x="10593" y="21278"/>
                </a:cubicBezTo>
                <a:lnTo>
                  <a:pt x="11307" y="21278"/>
                </a:lnTo>
                <a:lnTo>
                  <a:pt x="11307" y="19061"/>
                </a:lnTo>
                <a:lnTo>
                  <a:pt x="10806" y="19044"/>
                </a:lnTo>
                <a:cubicBezTo>
                  <a:pt x="10610" y="19044"/>
                  <a:pt x="10539" y="18642"/>
                  <a:pt x="10539" y="17531"/>
                </a:cubicBezTo>
                <a:lnTo>
                  <a:pt x="10539" y="6855"/>
                </a:lnTo>
                <a:lnTo>
                  <a:pt x="11307" y="6855"/>
                </a:lnTo>
                <a:lnTo>
                  <a:pt x="11307" y="4463"/>
                </a:lnTo>
                <a:lnTo>
                  <a:pt x="10539" y="4463"/>
                </a:lnTo>
                <a:lnTo>
                  <a:pt x="10539" y="0"/>
                </a:lnTo>
                <a:lnTo>
                  <a:pt x="10009" y="0"/>
                </a:lnTo>
                <a:close/>
                <a:moveTo>
                  <a:pt x="20302" y="0"/>
                </a:moveTo>
                <a:cubicBezTo>
                  <a:pt x="20302" y="99"/>
                  <a:pt x="20299" y="892"/>
                  <a:pt x="20294" y="1487"/>
                </a:cubicBezTo>
                <a:cubicBezTo>
                  <a:pt x="20289" y="2086"/>
                  <a:pt x="20281" y="2589"/>
                  <a:pt x="20270" y="2990"/>
                </a:cubicBezTo>
                <a:cubicBezTo>
                  <a:pt x="20255" y="3718"/>
                  <a:pt x="20228" y="4199"/>
                  <a:pt x="20187" y="4430"/>
                </a:cubicBezTo>
                <a:cubicBezTo>
                  <a:pt x="20146" y="4665"/>
                  <a:pt x="20063" y="4801"/>
                  <a:pt x="19938" y="4839"/>
                </a:cubicBezTo>
                <a:cubicBezTo>
                  <a:pt x="19888" y="4862"/>
                  <a:pt x="19815" y="4876"/>
                  <a:pt x="19719" y="4884"/>
                </a:cubicBezTo>
                <a:cubicBezTo>
                  <a:pt x="19664" y="4891"/>
                  <a:pt x="19677" y="4896"/>
                  <a:pt x="19638" y="4896"/>
                </a:cubicBezTo>
                <a:lnTo>
                  <a:pt x="19638" y="6855"/>
                </a:lnTo>
                <a:lnTo>
                  <a:pt x="20233" y="6855"/>
                </a:lnTo>
                <a:lnTo>
                  <a:pt x="20233" y="9573"/>
                </a:lnTo>
                <a:lnTo>
                  <a:pt x="20233" y="9573"/>
                </a:lnTo>
                <a:lnTo>
                  <a:pt x="20233" y="17585"/>
                </a:lnTo>
                <a:cubicBezTo>
                  <a:pt x="20233" y="19936"/>
                  <a:pt x="20471" y="21278"/>
                  <a:pt x="20886" y="21278"/>
                </a:cubicBezTo>
                <a:lnTo>
                  <a:pt x="21600" y="21278"/>
                </a:lnTo>
                <a:lnTo>
                  <a:pt x="21600" y="19061"/>
                </a:lnTo>
                <a:lnTo>
                  <a:pt x="21099" y="19044"/>
                </a:lnTo>
                <a:cubicBezTo>
                  <a:pt x="20903" y="19044"/>
                  <a:pt x="20832" y="18642"/>
                  <a:pt x="20832" y="17531"/>
                </a:cubicBezTo>
                <a:lnTo>
                  <a:pt x="20832" y="6855"/>
                </a:lnTo>
                <a:lnTo>
                  <a:pt x="21600" y="6855"/>
                </a:lnTo>
                <a:lnTo>
                  <a:pt x="21600" y="4463"/>
                </a:lnTo>
                <a:lnTo>
                  <a:pt x="20832" y="4463"/>
                </a:lnTo>
                <a:lnTo>
                  <a:pt x="20832" y="0"/>
                </a:lnTo>
                <a:lnTo>
                  <a:pt x="20302" y="0"/>
                </a:lnTo>
                <a:close/>
                <a:moveTo>
                  <a:pt x="1492" y="4127"/>
                </a:moveTo>
                <a:cubicBezTo>
                  <a:pt x="668" y="4127"/>
                  <a:pt x="0" y="7722"/>
                  <a:pt x="0" y="12864"/>
                </a:cubicBezTo>
                <a:cubicBezTo>
                  <a:pt x="0" y="18005"/>
                  <a:pt x="668" y="21600"/>
                  <a:pt x="1492" y="21600"/>
                </a:cubicBezTo>
                <a:cubicBezTo>
                  <a:pt x="2326" y="21600"/>
                  <a:pt x="2981" y="18005"/>
                  <a:pt x="2981" y="12864"/>
                </a:cubicBezTo>
                <a:cubicBezTo>
                  <a:pt x="2981" y="7722"/>
                  <a:pt x="2320" y="4127"/>
                  <a:pt x="1492" y="4127"/>
                </a:cubicBezTo>
                <a:close/>
                <a:moveTo>
                  <a:pt x="5029" y="4127"/>
                </a:moveTo>
                <a:cubicBezTo>
                  <a:pt x="4441" y="4127"/>
                  <a:pt x="4082" y="6042"/>
                  <a:pt x="3914" y="9671"/>
                </a:cubicBezTo>
                <a:lnTo>
                  <a:pt x="3914" y="4463"/>
                </a:lnTo>
                <a:lnTo>
                  <a:pt x="3354" y="4463"/>
                </a:lnTo>
                <a:lnTo>
                  <a:pt x="3354" y="21278"/>
                </a:lnTo>
                <a:lnTo>
                  <a:pt x="3969" y="21278"/>
                </a:lnTo>
                <a:lnTo>
                  <a:pt x="3969" y="11637"/>
                </a:lnTo>
                <a:cubicBezTo>
                  <a:pt x="3969" y="9722"/>
                  <a:pt x="4194" y="7017"/>
                  <a:pt x="4740" y="7017"/>
                </a:cubicBezTo>
                <a:cubicBezTo>
                  <a:pt x="5151" y="7017"/>
                  <a:pt x="5359" y="8780"/>
                  <a:pt x="5359" y="11015"/>
                </a:cubicBezTo>
                <a:lnTo>
                  <a:pt x="5359" y="21278"/>
                </a:lnTo>
                <a:lnTo>
                  <a:pt x="5974" y="21278"/>
                </a:lnTo>
                <a:lnTo>
                  <a:pt x="5974" y="9739"/>
                </a:lnTo>
                <a:cubicBezTo>
                  <a:pt x="5974" y="5993"/>
                  <a:pt x="5559" y="4127"/>
                  <a:pt x="5029" y="4127"/>
                </a:cubicBezTo>
                <a:close/>
                <a:moveTo>
                  <a:pt x="7817" y="4127"/>
                </a:moveTo>
                <a:cubicBezTo>
                  <a:pt x="6966" y="4127"/>
                  <a:pt x="6364" y="7654"/>
                  <a:pt x="6364" y="12998"/>
                </a:cubicBezTo>
                <a:cubicBezTo>
                  <a:pt x="6364" y="17854"/>
                  <a:pt x="6868" y="21600"/>
                  <a:pt x="7835" y="21600"/>
                </a:cubicBezTo>
                <a:cubicBezTo>
                  <a:pt x="8752" y="21600"/>
                  <a:pt x="9182" y="18234"/>
                  <a:pt x="9208" y="15227"/>
                </a:cubicBezTo>
                <a:lnTo>
                  <a:pt x="8580" y="15227"/>
                </a:lnTo>
                <a:cubicBezTo>
                  <a:pt x="8535" y="17646"/>
                  <a:pt x="8360" y="19131"/>
                  <a:pt x="7841" y="19131"/>
                </a:cubicBezTo>
                <a:cubicBezTo>
                  <a:pt x="7322" y="19131"/>
                  <a:pt x="7049" y="16846"/>
                  <a:pt x="7049" y="13066"/>
                </a:cubicBezTo>
                <a:lnTo>
                  <a:pt x="7049" y="12763"/>
                </a:lnTo>
                <a:lnTo>
                  <a:pt x="9226" y="12763"/>
                </a:lnTo>
                <a:cubicBezTo>
                  <a:pt x="9208" y="7453"/>
                  <a:pt x="8731" y="4127"/>
                  <a:pt x="7817" y="4127"/>
                </a:cubicBezTo>
                <a:close/>
                <a:moveTo>
                  <a:pt x="18199" y="4137"/>
                </a:moveTo>
                <a:cubicBezTo>
                  <a:pt x="17553" y="4137"/>
                  <a:pt x="17102" y="5916"/>
                  <a:pt x="17102" y="9039"/>
                </a:cubicBezTo>
                <a:cubicBezTo>
                  <a:pt x="17102" y="15321"/>
                  <a:pt x="18863" y="12568"/>
                  <a:pt x="18863" y="16660"/>
                </a:cubicBezTo>
                <a:cubicBezTo>
                  <a:pt x="18863" y="18039"/>
                  <a:pt x="18632" y="18913"/>
                  <a:pt x="18282" y="18913"/>
                </a:cubicBezTo>
                <a:cubicBezTo>
                  <a:pt x="17888" y="18913"/>
                  <a:pt x="17655" y="17948"/>
                  <a:pt x="17613" y="16470"/>
                </a:cubicBezTo>
                <a:lnTo>
                  <a:pt x="17003" y="16470"/>
                </a:lnTo>
                <a:cubicBezTo>
                  <a:pt x="17039" y="19560"/>
                  <a:pt x="17537" y="21600"/>
                  <a:pt x="18282" y="21600"/>
                </a:cubicBezTo>
                <a:cubicBezTo>
                  <a:pt x="18946" y="21600"/>
                  <a:pt x="19444" y="19818"/>
                  <a:pt x="19444" y="16493"/>
                </a:cubicBezTo>
                <a:cubicBezTo>
                  <a:pt x="19444" y="10213"/>
                  <a:pt x="17683" y="12936"/>
                  <a:pt x="17683" y="8870"/>
                </a:cubicBezTo>
                <a:cubicBezTo>
                  <a:pt x="17683" y="7631"/>
                  <a:pt x="17891" y="6822"/>
                  <a:pt x="18199" y="6822"/>
                </a:cubicBezTo>
                <a:cubicBezTo>
                  <a:pt x="18561" y="6822"/>
                  <a:pt x="18760" y="7727"/>
                  <a:pt x="18784" y="9171"/>
                </a:cubicBezTo>
                <a:lnTo>
                  <a:pt x="19390" y="9171"/>
                </a:lnTo>
                <a:cubicBezTo>
                  <a:pt x="19378" y="6184"/>
                  <a:pt x="18934" y="4137"/>
                  <a:pt x="18199" y="4137"/>
                </a:cubicBezTo>
                <a:close/>
                <a:moveTo>
                  <a:pt x="11815" y="4461"/>
                </a:moveTo>
                <a:lnTo>
                  <a:pt x="11815" y="21276"/>
                </a:lnTo>
                <a:lnTo>
                  <a:pt x="12426" y="21276"/>
                </a:lnTo>
                <a:lnTo>
                  <a:pt x="12426" y="13672"/>
                </a:lnTo>
                <a:cubicBezTo>
                  <a:pt x="12426" y="13086"/>
                  <a:pt x="12433" y="12500"/>
                  <a:pt x="12451" y="11922"/>
                </a:cubicBezTo>
                <a:cubicBezTo>
                  <a:pt x="12541" y="8873"/>
                  <a:pt x="12819" y="7815"/>
                  <a:pt x="13253" y="7815"/>
                </a:cubicBezTo>
                <a:cubicBezTo>
                  <a:pt x="13325" y="7815"/>
                  <a:pt x="13405" y="7850"/>
                  <a:pt x="13611" y="7916"/>
                </a:cubicBezTo>
                <a:lnTo>
                  <a:pt x="13611" y="7519"/>
                </a:lnTo>
                <a:lnTo>
                  <a:pt x="13611" y="4463"/>
                </a:lnTo>
                <a:lnTo>
                  <a:pt x="13188" y="4463"/>
                </a:lnTo>
                <a:cubicBezTo>
                  <a:pt x="12921" y="4463"/>
                  <a:pt x="12698" y="5361"/>
                  <a:pt x="12580" y="6714"/>
                </a:cubicBezTo>
                <a:lnTo>
                  <a:pt x="12580" y="6716"/>
                </a:lnTo>
                <a:cubicBezTo>
                  <a:pt x="12488" y="7619"/>
                  <a:pt x="12377" y="9663"/>
                  <a:pt x="12373" y="9737"/>
                </a:cubicBezTo>
                <a:lnTo>
                  <a:pt x="12373" y="4461"/>
                </a:lnTo>
                <a:lnTo>
                  <a:pt x="11815" y="4461"/>
                </a:lnTo>
                <a:close/>
                <a:moveTo>
                  <a:pt x="14008" y="4463"/>
                </a:moveTo>
                <a:lnTo>
                  <a:pt x="14008" y="15988"/>
                </a:lnTo>
                <a:cubicBezTo>
                  <a:pt x="14008" y="19735"/>
                  <a:pt x="14411" y="21600"/>
                  <a:pt x="14927" y="21600"/>
                </a:cubicBezTo>
                <a:cubicBezTo>
                  <a:pt x="15500" y="21600"/>
                  <a:pt x="15850" y="19685"/>
                  <a:pt x="15986" y="16056"/>
                </a:cubicBezTo>
                <a:lnTo>
                  <a:pt x="15986" y="21278"/>
                </a:lnTo>
                <a:lnTo>
                  <a:pt x="16571" y="21278"/>
                </a:lnTo>
                <a:lnTo>
                  <a:pt x="16571" y="4463"/>
                </a:lnTo>
                <a:lnTo>
                  <a:pt x="15960" y="4463"/>
                </a:lnTo>
                <a:lnTo>
                  <a:pt x="15960" y="14090"/>
                </a:lnTo>
                <a:cubicBezTo>
                  <a:pt x="15960" y="16005"/>
                  <a:pt x="15740" y="18711"/>
                  <a:pt x="15209" y="18711"/>
                </a:cubicBezTo>
                <a:cubicBezTo>
                  <a:pt x="14809" y="18711"/>
                  <a:pt x="14619" y="16947"/>
                  <a:pt x="14619" y="14712"/>
                </a:cubicBezTo>
                <a:lnTo>
                  <a:pt x="14619" y="4463"/>
                </a:lnTo>
                <a:lnTo>
                  <a:pt x="14008" y="4463"/>
                </a:lnTo>
                <a:close/>
                <a:moveTo>
                  <a:pt x="1498" y="6411"/>
                </a:moveTo>
                <a:cubicBezTo>
                  <a:pt x="1993" y="6411"/>
                  <a:pt x="2299" y="8596"/>
                  <a:pt x="2299" y="12864"/>
                </a:cubicBezTo>
                <a:cubicBezTo>
                  <a:pt x="2299" y="16846"/>
                  <a:pt x="1993" y="19281"/>
                  <a:pt x="1498" y="19281"/>
                </a:cubicBezTo>
                <a:cubicBezTo>
                  <a:pt x="1006" y="19281"/>
                  <a:pt x="682" y="16846"/>
                  <a:pt x="682" y="12864"/>
                </a:cubicBezTo>
                <a:cubicBezTo>
                  <a:pt x="682" y="8596"/>
                  <a:pt x="1006" y="6411"/>
                  <a:pt x="1498" y="6411"/>
                </a:cubicBezTo>
                <a:close/>
                <a:moveTo>
                  <a:pt x="7823" y="6596"/>
                </a:moveTo>
                <a:cubicBezTo>
                  <a:pt x="8313" y="6596"/>
                  <a:pt x="8530" y="8704"/>
                  <a:pt x="8549" y="10926"/>
                </a:cubicBezTo>
                <a:lnTo>
                  <a:pt x="7078" y="10926"/>
                </a:lnTo>
                <a:cubicBezTo>
                  <a:pt x="7154" y="8079"/>
                  <a:pt x="7412" y="6596"/>
                  <a:pt x="7823" y="6596"/>
                </a:cubicBezTo>
                <a:close/>
              </a:path>
            </a:pathLst>
          </a:custGeom>
          <a:solidFill>
            <a:srgbClr val="55A05E"/>
          </a:solidFill>
          <a:ln w="12700">
            <a:miter lim="400000"/>
          </a:ln>
        </p:spPr>
        <p:txBody>
          <a:bodyPr lIns="0" tIns="0" rIns="0" bIns="0" anchor="ctr"/>
          <a:lstStyle/>
          <a:p>
            <a:pPr algn="l" defTabSz="228509">
              <a:defRPr sz="1200"/>
            </a:pPr>
            <a:endParaRPr sz="600">
              <a:latin typeface="Univers Light" panose="020B0403020202020204" pitchFamily="34" charset="0"/>
            </a:endParaRPr>
          </a:p>
        </p:txBody>
      </p:sp>
      <p:sp>
        <p:nvSpPr>
          <p:cNvPr id="23" name="Title Placeholder 22">
            <a:extLst>
              <a:ext uri="{FF2B5EF4-FFF2-40B4-BE49-F238E27FC236}">
                <a16:creationId xmlns:a16="http://schemas.microsoft.com/office/drawing/2014/main" id="{B7A93C7C-1D69-C361-FB97-48547BEB8CB2}"/>
              </a:ext>
            </a:extLst>
          </p:cNvPr>
          <p:cNvSpPr>
            <a:spLocks noGrp="1"/>
          </p:cNvSpPr>
          <p:nvPr>
            <p:ph type="title"/>
          </p:nvPr>
        </p:nvSpPr>
        <p:spPr>
          <a:xfrm>
            <a:off x="304800" y="576072"/>
            <a:ext cx="11544300" cy="638176"/>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31E1775B-3730-886F-FCC5-82C9BC9F5B11}"/>
              </a:ext>
            </a:extLst>
          </p:cNvPr>
          <p:cNvSpPr>
            <a:spLocks noGrp="1"/>
          </p:cNvSpPr>
          <p:nvPr>
            <p:ph type="body" idx="1"/>
          </p:nvPr>
        </p:nvSpPr>
        <p:spPr>
          <a:xfrm>
            <a:off x="304800" y="2057400"/>
            <a:ext cx="11544300" cy="436591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 2022 OneTrust, LLC. All Rights Reserved.">
            <a:extLst>
              <a:ext uri="{FF2B5EF4-FFF2-40B4-BE49-F238E27FC236}">
                <a16:creationId xmlns:a16="http://schemas.microsoft.com/office/drawing/2014/main" id="{47598685-EDD1-748B-6D7F-54FD4F081B70}"/>
              </a:ext>
            </a:extLst>
          </p:cNvPr>
          <p:cNvSpPr txBox="1"/>
          <p:nvPr userDrawn="1"/>
        </p:nvSpPr>
        <p:spPr>
          <a:xfrm>
            <a:off x="323141" y="6589118"/>
            <a:ext cx="3169804" cy="2205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390" tIns="25390" rIns="25390" bIns="25390" anchor="ctr">
            <a:spAutoFit/>
          </a:bodyPr>
          <a:lstStyle>
            <a:defPPr>
              <a:defRPr lang="en-US"/>
            </a:defPPr>
            <a:lvl1pPr marR="0" lvl="0" indent="0" defTabSz="457200" fontAlgn="auto">
              <a:lnSpc>
                <a:spcPct val="100000"/>
              </a:lnSpc>
              <a:spcBef>
                <a:spcPts val="0"/>
              </a:spcBef>
              <a:spcAft>
                <a:spcPts val="0"/>
              </a:spcAft>
              <a:buClrTx/>
              <a:buSzTx/>
              <a:buFontTx/>
              <a:buNone/>
              <a:tabLst/>
              <a:defRPr kumimoji="0" sz="1100" b="0" i="0" u="none" strike="noStrike" kern="0" cap="none" spc="0" normalizeH="0" baseline="0">
                <a:ln>
                  <a:noFill/>
                </a:ln>
                <a:solidFill>
                  <a:srgbClr val="7F7F7F"/>
                </a:solidFill>
                <a:effectLst/>
                <a:uLnTx/>
                <a:uFillTx/>
                <a:latin typeface="Univers Light"/>
                <a:ea typeface="Univers Light"/>
                <a:cs typeface="Univers Light"/>
              </a:defRPr>
            </a:lvl1pPr>
          </a:lstStyle>
          <a:p>
            <a:pPr lvl="0"/>
            <a:r>
              <a:rPr noProof="0">
                <a:sym typeface="Univers Light"/>
              </a:rPr>
              <a:t>© </a:t>
            </a:r>
            <a:fld id="{1C154BFA-4B58-EB48-B25D-BC7D3A441833}" type="datetimeyyyy">
              <a:rPr lang="en-US" noProof="0" smtClean="0">
                <a:sym typeface="Univers Light"/>
              </a:rPr>
              <a:t>2024</a:t>
            </a:fld>
            <a:r>
              <a:rPr noProof="0">
                <a:sym typeface="Univers Light"/>
              </a:rPr>
              <a:t> OneTrust, LLC</a:t>
            </a:r>
          </a:p>
        </p:txBody>
      </p:sp>
      <p:sp>
        <p:nvSpPr>
          <p:cNvPr id="4" name="TextBox 3">
            <a:extLst>
              <a:ext uri="{FF2B5EF4-FFF2-40B4-BE49-F238E27FC236}">
                <a16:creationId xmlns:a16="http://schemas.microsoft.com/office/drawing/2014/main" id="{B122CBA5-96DE-0425-EFE7-F599AE8FCD54}"/>
              </a:ext>
            </a:extLst>
          </p:cNvPr>
          <p:cNvSpPr txBox="1"/>
          <p:nvPr userDrawn="1"/>
        </p:nvSpPr>
        <p:spPr>
          <a:xfrm>
            <a:off x="11482434" y="6573084"/>
            <a:ext cx="509097" cy="246221"/>
          </a:xfrm>
          <a:prstGeom prst="rect">
            <a:avLst/>
          </a:prstGeom>
          <a:noFill/>
        </p:spPr>
        <p:txBody>
          <a:bodyPr wrap="square"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BB37B-1DAA-4640-8D79-39B1F1745DE7}" type="slidenum">
              <a:rPr lang="en-US" sz="1300" smtClean="0">
                <a:solidFill>
                  <a:schemeClr val="bg2">
                    <a:lumMod val="50000"/>
                  </a:schemeClr>
                </a:solidFill>
                <a:latin typeface="+mn-lt"/>
                <a:ea typeface="Open Sans Light" panose="020B0306030504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a:t>
            </a:fld>
            <a:endParaRPr lang="en-US" sz="1300">
              <a:solidFill>
                <a:schemeClr val="bg2">
                  <a:lumMod val="50000"/>
                </a:schemeClr>
              </a:solidFill>
              <a:latin typeface="+mn-lt"/>
              <a:ea typeface="Open Sans Light" panose="020B0306030504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B6387261-FF2F-044C-C970-02FCC92961C1}"/>
              </a:ext>
            </a:extLst>
          </p:cNvPr>
          <p:cNvSpPr txBox="1"/>
          <p:nvPr userDrawn="1">
            <p:extLst>
              <p:ext uri="{1162E1C5-73C7-4A58-AE30-91384D911F3F}">
                <p184:classification xmlns:p184="http://schemas.microsoft.com/office/powerpoint/2018/4/main" val="ftr"/>
              </p:ext>
            </p:extLst>
          </p:nvPr>
        </p:nvSpPr>
        <p:spPr>
          <a:xfrm>
            <a:off x="5562600" y="6607406"/>
            <a:ext cx="1066800" cy="152400"/>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cs typeface="Calibri" panose="020F0502020204030204" pitchFamily="34" charset="0"/>
              </a:rPr>
              <a:t>Proprietary/Internal</a:t>
            </a:r>
          </a:p>
        </p:txBody>
      </p:sp>
    </p:spTree>
    <p:extLst>
      <p:ext uri="{BB962C8B-B14F-4D97-AF65-F5344CB8AC3E}">
        <p14:creationId xmlns:p14="http://schemas.microsoft.com/office/powerpoint/2010/main" val="1361388525"/>
      </p:ext>
    </p:extLst>
  </p:cSld>
  <p:clrMap bg1="lt1" tx1="dk1" bg2="lt2" tx2="dk2" accent1="accent1" accent2="accent2" accent3="accent3" accent4="accent4" accent5="accent5" accent6="accent6" hlink="hlink" folHlink="folHlink"/>
  <p:sldLayoutIdLst>
    <p:sldLayoutId id="2147484268" r:id="rId1"/>
    <p:sldLayoutId id="2147484269" r:id="rId2"/>
    <p:sldLayoutId id="2147484270" r:id="rId3"/>
    <p:sldLayoutId id="2147484271" r:id="rId4"/>
    <p:sldLayoutId id="2147484272" r:id="rId5"/>
    <p:sldLayoutId id="2147484273" r:id="rId6"/>
    <p:sldLayoutId id="2147484274" r:id="rId7"/>
    <p:sldLayoutId id="2147484275" r:id="rId8"/>
    <p:sldLayoutId id="2147484276" r:id="rId9"/>
    <p:sldLayoutId id="2147484277" r:id="rId10"/>
    <p:sldLayoutId id="2147484278" r:id="rId11"/>
    <p:sldLayoutId id="2147484279" r:id="rId12"/>
    <p:sldLayoutId id="2147484280" r:id="rId13"/>
    <p:sldLayoutId id="2147484281" r:id="rId14"/>
    <p:sldLayoutId id="2147484282" r:id="rId15"/>
    <p:sldLayoutId id="2147484283" r:id="rId16"/>
  </p:sldLayoutIdLst>
  <p:hf hdr="0" ftr="0" dt="0"/>
  <p:txStyles>
    <p:titleStyle>
      <a:lvl1pPr algn="l" defTabSz="914400" rtl="0" eaLnBrk="1" latinLnBrk="0" hangingPunct="1">
        <a:lnSpc>
          <a:spcPct val="90000"/>
        </a:lnSpc>
        <a:spcBef>
          <a:spcPct val="0"/>
        </a:spcBef>
        <a:buNone/>
        <a:defRPr sz="3200" b="0" i="0" kern="1200">
          <a:solidFill>
            <a:srgbClr val="1E2D25"/>
          </a:solidFill>
          <a:latin typeface="Univers Light" panose="020B0403020202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101614"/>
        </a:buClr>
        <a:buSzPct val="80000"/>
        <a:buFont typeface="Wingdings" pitchFamily="2" charset="2"/>
        <a:buChar char="§"/>
        <a:defRPr lang="en-US" sz="2299" b="0" i="0" kern="1200" smtClean="0">
          <a:solidFill>
            <a:srgbClr val="101614"/>
          </a:solidFill>
          <a:latin typeface="Univers Light" panose="020B0503020202020204" pitchFamily="34" charset="0"/>
          <a:ea typeface="+mn-ea"/>
          <a:cs typeface="+mn-cs"/>
        </a:defRPr>
      </a:lvl1pPr>
      <a:lvl2pPr marL="520700" indent="-169863" algn="l" defTabSz="914400" rtl="0" eaLnBrk="1" latinLnBrk="0" hangingPunct="1">
        <a:lnSpc>
          <a:spcPct val="90000"/>
        </a:lnSpc>
        <a:spcBef>
          <a:spcPts val="500"/>
        </a:spcBef>
        <a:buClr>
          <a:srgbClr val="101614"/>
        </a:buClr>
        <a:buSzPct val="80000"/>
        <a:buFont typeface="System Font Regular"/>
        <a:buChar char="-"/>
        <a:tabLst/>
        <a:defRPr lang="en-US" sz="2000" b="0" i="0" kern="1200" smtClean="0">
          <a:solidFill>
            <a:srgbClr val="101614"/>
          </a:solidFill>
          <a:latin typeface="Univers Light" panose="020B0503020202020204" pitchFamily="34" charset="0"/>
          <a:ea typeface="+mn-ea"/>
          <a:cs typeface="+mn-cs"/>
        </a:defRPr>
      </a:lvl2pPr>
      <a:lvl3pPr marL="860425" indent="-169863" algn="l" defTabSz="914400" rtl="0" eaLnBrk="1" latinLnBrk="0" hangingPunct="1">
        <a:lnSpc>
          <a:spcPct val="90000"/>
        </a:lnSpc>
        <a:spcBef>
          <a:spcPts val="500"/>
        </a:spcBef>
        <a:buClr>
          <a:srgbClr val="101614"/>
        </a:buClr>
        <a:buSzPct val="80000"/>
        <a:buFont typeface="Wingdings" pitchFamily="2" charset="2"/>
        <a:buChar char="§"/>
        <a:tabLst/>
        <a:defRPr lang="en-US" sz="1800" b="0" i="0" kern="1200" smtClean="0">
          <a:solidFill>
            <a:srgbClr val="101614"/>
          </a:solidFill>
          <a:latin typeface="Univers Light" panose="020B0503020202020204" pitchFamily="34" charset="0"/>
          <a:ea typeface="+mn-ea"/>
          <a:cs typeface="+mn-cs"/>
        </a:defRPr>
      </a:lvl3pPr>
      <a:lvl4pPr marL="1201738" indent="-171450" algn="l" defTabSz="914400" rtl="0" eaLnBrk="1" latinLnBrk="0" hangingPunct="1">
        <a:lnSpc>
          <a:spcPct val="90000"/>
        </a:lnSpc>
        <a:spcBef>
          <a:spcPts val="500"/>
        </a:spcBef>
        <a:buClr>
          <a:srgbClr val="101614"/>
        </a:buClr>
        <a:buSzPct val="80000"/>
        <a:buFont typeface="System Font Regular"/>
        <a:buChar char="-"/>
        <a:tabLst/>
        <a:defRPr lang="en-US" sz="1600" b="0" i="0" kern="1200" smtClean="0">
          <a:solidFill>
            <a:srgbClr val="101614"/>
          </a:solidFill>
          <a:latin typeface="Univers Light" panose="020B0503020202020204" pitchFamily="34" charset="0"/>
          <a:ea typeface="+mn-ea"/>
          <a:cs typeface="+mn-cs"/>
        </a:defRPr>
      </a:lvl4pPr>
      <a:lvl5pPr marL="1552575" indent="-169863" algn="l" defTabSz="914400" rtl="0" eaLnBrk="1" latinLnBrk="0" hangingPunct="1">
        <a:lnSpc>
          <a:spcPct val="90000"/>
        </a:lnSpc>
        <a:spcBef>
          <a:spcPts val="500"/>
        </a:spcBef>
        <a:buClr>
          <a:srgbClr val="101614"/>
        </a:buClr>
        <a:buSzPct val="80000"/>
        <a:buFont typeface="Wingdings" pitchFamily="2" charset="2"/>
        <a:buChar char="§"/>
        <a:tabLst/>
        <a:defRPr lang="en-US" sz="1400" b="0" i="0" kern="1200">
          <a:solidFill>
            <a:srgbClr val="101614"/>
          </a:solidFill>
          <a:latin typeface="Univers Ligh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2">
          <p15:clr>
            <a:srgbClr val="F26B43"/>
          </p15:clr>
        </p15:guide>
        <p15:guide id="9" pos="7464">
          <p15:clr>
            <a:srgbClr val="F26B43"/>
          </p15:clr>
        </p15:guide>
        <p15:guide id="14" orient="horz" pos="4128">
          <p15:clr>
            <a:srgbClr val="F26B43"/>
          </p15:clr>
        </p15:guide>
        <p15:guide id="15" orient="horz" pos="360">
          <p15:clr>
            <a:srgbClr val="F26B43"/>
          </p15:clr>
        </p15:guide>
        <p15:guide id="17" orient="horz" pos="1296">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DBE61AC0-72AD-0C97-BEBA-1BA9F01F46FD}"/>
              </a:ext>
            </a:extLst>
          </p:cNvPr>
          <p:cNvGraphicFramePr>
            <a:graphicFrameLocks noChangeAspect="1"/>
          </p:cNvGraphicFramePr>
          <p:nvPr userDrawn="1">
            <p:custDataLst>
              <p:tags r:id="rId16"/>
            </p:custDataLst>
            <p:extLst>
              <p:ext uri="{D42A27DB-BD31-4B8C-83A1-F6EECF244321}">
                <p14:modId xmlns:p14="http://schemas.microsoft.com/office/powerpoint/2010/main" val="782291111"/>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17" imgW="7772400" imgH="10058400" progId="TCLayout.ActiveDocument.1">
                  <p:embed/>
                </p:oleObj>
              </mc:Choice>
              <mc:Fallback>
                <p:oleObj name="think-cell Slide" r:id="rId17" imgW="7772400" imgH="10058400" progId="TCLayout.ActiveDocument.1">
                  <p:embed/>
                  <p:pic>
                    <p:nvPicPr>
                      <p:cNvPr id="6" name="Object 5" hidden="1">
                        <a:extLst>
                          <a:ext uri="{FF2B5EF4-FFF2-40B4-BE49-F238E27FC236}">
                            <a16:creationId xmlns:a16="http://schemas.microsoft.com/office/drawing/2014/main" id="{DBE61AC0-72AD-0C97-BEBA-1BA9F01F46FD}"/>
                          </a:ext>
                        </a:extLst>
                      </p:cNvPr>
                      <p:cNvPicPr/>
                      <p:nvPr/>
                    </p:nvPicPr>
                    <p:blipFill>
                      <a:blip r:embed="rId18"/>
                      <a:stretch>
                        <a:fillRect/>
                      </a:stretch>
                    </p:blipFill>
                    <p:spPr>
                      <a:xfrm>
                        <a:off x="1588" y="1588"/>
                        <a:ext cx="1227" cy="1588"/>
                      </a:xfrm>
                      <a:prstGeom prst="rect">
                        <a:avLst/>
                      </a:prstGeom>
                    </p:spPr>
                  </p:pic>
                </p:oleObj>
              </mc:Fallback>
            </mc:AlternateContent>
          </a:graphicData>
        </a:graphic>
      </p:graphicFrame>
      <p:sp>
        <p:nvSpPr>
          <p:cNvPr id="17" name="Shape">
            <a:extLst>
              <a:ext uri="{FF2B5EF4-FFF2-40B4-BE49-F238E27FC236}">
                <a16:creationId xmlns:a16="http://schemas.microsoft.com/office/drawing/2014/main" id="{6AB9E8F0-68B3-2DA8-514B-57D4C8862743}"/>
              </a:ext>
            </a:extLst>
          </p:cNvPr>
          <p:cNvSpPr/>
          <p:nvPr userDrawn="1"/>
        </p:nvSpPr>
        <p:spPr>
          <a:xfrm>
            <a:off x="-794" y="6540783"/>
            <a:ext cx="12198096" cy="31721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65"/>
                </a:lnTo>
                <a:lnTo>
                  <a:pt x="1959" y="21565"/>
                </a:lnTo>
                <a:lnTo>
                  <a:pt x="3203" y="21565"/>
                </a:lnTo>
                <a:lnTo>
                  <a:pt x="4449" y="21565"/>
                </a:lnTo>
                <a:lnTo>
                  <a:pt x="5690" y="21565"/>
                </a:lnTo>
                <a:lnTo>
                  <a:pt x="5690" y="21600"/>
                </a:lnTo>
                <a:lnTo>
                  <a:pt x="6937" y="21600"/>
                </a:lnTo>
                <a:lnTo>
                  <a:pt x="6942" y="21600"/>
                </a:lnTo>
                <a:lnTo>
                  <a:pt x="8188" y="21600"/>
                </a:lnTo>
                <a:lnTo>
                  <a:pt x="9434" y="21600"/>
                </a:lnTo>
                <a:lnTo>
                  <a:pt x="9439" y="21600"/>
                </a:lnTo>
                <a:lnTo>
                  <a:pt x="10681" y="21600"/>
                </a:lnTo>
                <a:lnTo>
                  <a:pt x="10691" y="21600"/>
                </a:lnTo>
                <a:lnTo>
                  <a:pt x="11927" y="21600"/>
                </a:lnTo>
                <a:lnTo>
                  <a:pt x="11942" y="21600"/>
                </a:lnTo>
                <a:lnTo>
                  <a:pt x="13173" y="21600"/>
                </a:lnTo>
                <a:lnTo>
                  <a:pt x="13193" y="21600"/>
                </a:lnTo>
                <a:lnTo>
                  <a:pt x="15343" y="21600"/>
                </a:lnTo>
                <a:lnTo>
                  <a:pt x="16594" y="21600"/>
                </a:lnTo>
                <a:lnTo>
                  <a:pt x="17846" y="21600"/>
                </a:lnTo>
                <a:lnTo>
                  <a:pt x="19097" y="21600"/>
                </a:lnTo>
                <a:lnTo>
                  <a:pt x="20349" y="21600"/>
                </a:lnTo>
                <a:lnTo>
                  <a:pt x="21600" y="21600"/>
                </a:lnTo>
                <a:lnTo>
                  <a:pt x="21600" y="0"/>
                </a:lnTo>
                <a:lnTo>
                  <a:pt x="20349" y="0"/>
                </a:lnTo>
                <a:lnTo>
                  <a:pt x="19097" y="0"/>
                </a:lnTo>
                <a:lnTo>
                  <a:pt x="17846" y="0"/>
                </a:lnTo>
                <a:lnTo>
                  <a:pt x="16594" y="0"/>
                </a:lnTo>
                <a:lnTo>
                  <a:pt x="15343" y="0"/>
                </a:lnTo>
                <a:lnTo>
                  <a:pt x="13193" y="0"/>
                </a:lnTo>
                <a:lnTo>
                  <a:pt x="11942" y="0"/>
                </a:lnTo>
                <a:lnTo>
                  <a:pt x="10691" y="0"/>
                </a:lnTo>
                <a:lnTo>
                  <a:pt x="9439" y="0"/>
                </a:lnTo>
                <a:lnTo>
                  <a:pt x="8188" y="0"/>
                </a:lnTo>
                <a:lnTo>
                  <a:pt x="6942" y="0"/>
                </a:lnTo>
                <a:lnTo>
                  <a:pt x="5695" y="0"/>
                </a:lnTo>
                <a:lnTo>
                  <a:pt x="5690" y="0"/>
                </a:lnTo>
                <a:lnTo>
                  <a:pt x="4449" y="0"/>
                </a:lnTo>
                <a:lnTo>
                  <a:pt x="3203" y="0"/>
                </a:lnTo>
                <a:lnTo>
                  <a:pt x="1959" y="0"/>
                </a:lnTo>
                <a:lnTo>
                  <a:pt x="0" y="0"/>
                </a:lnTo>
                <a:close/>
              </a:path>
            </a:pathLst>
          </a:custGeom>
          <a:solidFill>
            <a:srgbClr val="000000">
              <a:alpha val="9339"/>
            </a:srgbClr>
          </a:solidFill>
          <a:ln w="12700">
            <a:miter lim="400000"/>
          </a:ln>
        </p:spPr>
        <p:txBody>
          <a:bodyPr lIns="0" tIns="0" rIns="0" bIns="0" anchor="ctr"/>
          <a:lstStyle/>
          <a:p>
            <a:pPr defTabSz="228475"/>
            <a:endParaRPr sz="600">
              <a:solidFill>
                <a:prstClr val="black"/>
              </a:solidFill>
              <a:latin typeface="Univers Light" panose="020B0403020202020204" pitchFamily="34" charset="0"/>
            </a:endParaRPr>
          </a:p>
        </p:txBody>
      </p:sp>
      <p:sp>
        <p:nvSpPr>
          <p:cNvPr id="18" name="Line">
            <a:extLst>
              <a:ext uri="{FF2B5EF4-FFF2-40B4-BE49-F238E27FC236}">
                <a16:creationId xmlns:a16="http://schemas.microsoft.com/office/drawing/2014/main" id="{BB85C95D-E555-2384-539D-9847851B77D6}"/>
              </a:ext>
            </a:extLst>
          </p:cNvPr>
          <p:cNvSpPr/>
          <p:nvPr userDrawn="1"/>
        </p:nvSpPr>
        <p:spPr>
          <a:xfrm flipV="1">
            <a:off x="11446329" y="6638556"/>
            <a:ext cx="0" cy="121675"/>
          </a:xfrm>
          <a:prstGeom prst="line">
            <a:avLst/>
          </a:prstGeom>
          <a:ln w="25400">
            <a:solidFill>
              <a:srgbClr val="7F7F7F">
                <a:alpha val="30643"/>
              </a:srgbClr>
            </a:solidFill>
            <a:miter lim="400000"/>
          </a:ln>
        </p:spPr>
        <p:txBody>
          <a:bodyPr lIns="25390" tIns="25390" rIns="25390" bIns="25390" anchor="ctr"/>
          <a:lstStyle/>
          <a:p>
            <a:pPr defTabSz="228475">
              <a:defRPr sz="4000">
                <a:solidFill>
                  <a:srgbClr val="FFFFFF"/>
                </a:solidFill>
                <a:effectLst>
                  <a:outerShdw blurRad="38100" dist="12700" dir="5400000" rotWithShape="0">
                    <a:srgbClr val="000000">
                      <a:alpha val="50000"/>
                    </a:srgbClr>
                  </a:outerShdw>
                </a:effectLst>
              </a:defRPr>
            </a:pPr>
            <a:endParaRPr sz="1999">
              <a:solidFill>
                <a:srgbClr val="FFFFFF"/>
              </a:solidFill>
              <a:effectLst>
                <a:outerShdw blurRad="38100" dist="12700" dir="5400000" rotWithShape="0">
                  <a:srgbClr val="000000">
                    <a:alpha val="50000"/>
                  </a:srgbClr>
                </a:outerShdw>
              </a:effectLst>
              <a:latin typeface="Univers Light" panose="020B0403020202020204" pitchFamily="34" charset="0"/>
            </a:endParaRPr>
          </a:p>
        </p:txBody>
      </p:sp>
      <p:sp>
        <p:nvSpPr>
          <p:cNvPr id="21" name="Shape">
            <a:extLst>
              <a:ext uri="{FF2B5EF4-FFF2-40B4-BE49-F238E27FC236}">
                <a16:creationId xmlns:a16="http://schemas.microsoft.com/office/drawing/2014/main" id="{BE1C1E5E-B1FB-7186-ED37-DFB31D08E453}"/>
              </a:ext>
            </a:extLst>
          </p:cNvPr>
          <p:cNvSpPr/>
          <p:nvPr userDrawn="1"/>
        </p:nvSpPr>
        <p:spPr>
          <a:xfrm>
            <a:off x="10407192" y="6618423"/>
            <a:ext cx="880747" cy="155544"/>
          </a:xfrm>
          <a:custGeom>
            <a:avLst/>
            <a:gdLst/>
            <a:ahLst/>
            <a:cxnLst>
              <a:cxn ang="0">
                <a:pos x="wd2" y="hd2"/>
              </a:cxn>
              <a:cxn ang="5400000">
                <a:pos x="wd2" y="hd2"/>
              </a:cxn>
              <a:cxn ang="10800000">
                <a:pos x="wd2" y="hd2"/>
              </a:cxn>
              <a:cxn ang="16200000">
                <a:pos x="wd2" y="hd2"/>
              </a:cxn>
            </a:cxnLst>
            <a:rect l="0" t="0" r="r" b="b"/>
            <a:pathLst>
              <a:path w="21600" h="21600" extrusionOk="0">
                <a:moveTo>
                  <a:pt x="10009" y="0"/>
                </a:moveTo>
                <a:cubicBezTo>
                  <a:pt x="10009" y="99"/>
                  <a:pt x="10007" y="892"/>
                  <a:pt x="10001" y="1487"/>
                </a:cubicBezTo>
                <a:cubicBezTo>
                  <a:pt x="9996" y="2086"/>
                  <a:pt x="9988" y="2589"/>
                  <a:pt x="9977" y="2990"/>
                </a:cubicBezTo>
                <a:cubicBezTo>
                  <a:pt x="9963" y="3718"/>
                  <a:pt x="9935" y="4199"/>
                  <a:pt x="9894" y="4430"/>
                </a:cubicBezTo>
                <a:cubicBezTo>
                  <a:pt x="9852" y="4665"/>
                  <a:pt x="9770" y="4801"/>
                  <a:pt x="9645" y="4839"/>
                </a:cubicBezTo>
                <a:cubicBezTo>
                  <a:pt x="9595" y="4862"/>
                  <a:pt x="9522" y="4876"/>
                  <a:pt x="9426" y="4884"/>
                </a:cubicBezTo>
                <a:cubicBezTo>
                  <a:pt x="9371" y="4891"/>
                  <a:pt x="9384" y="4896"/>
                  <a:pt x="9344" y="4896"/>
                </a:cubicBezTo>
                <a:lnTo>
                  <a:pt x="9344" y="6855"/>
                </a:lnTo>
                <a:lnTo>
                  <a:pt x="9940" y="6855"/>
                </a:lnTo>
                <a:lnTo>
                  <a:pt x="9940" y="9573"/>
                </a:lnTo>
                <a:lnTo>
                  <a:pt x="9940" y="9573"/>
                </a:lnTo>
                <a:lnTo>
                  <a:pt x="9940" y="17585"/>
                </a:lnTo>
                <a:cubicBezTo>
                  <a:pt x="9940" y="19936"/>
                  <a:pt x="10178" y="21278"/>
                  <a:pt x="10593" y="21278"/>
                </a:cubicBezTo>
                <a:lnTo>
                  <a:pt x="11307" y="21278"/>
                </a:lnTo>
                <a:lnTo>
                  <a:pt x="11307" y="19061"/>
                </a:lnTo>
                <a:lnTo>
                  <a:pt x="10806" y="19044"/>
                </a:lnTo>
                <a:cubicBezTo>
                  <a:pt x="10610" y="19044"/>
                  <a:pt x="10539" y="18642"/>
                  <a:pt x="10539" y="17531"/>
                </a:cubicBezTo>
                <a:lnTo>
                  <a:pt x="10539" y="6855"/>
                </a:lnTo>
                <a:lnTo>
                  <a:pt x="11307" y="6855"/>
                </a:lnTo>
                <a:lnTo>
                  <a:pt x="11307" y="4463"/>
                </a:lnTo>
                <a:lnTo>
                  <a:pt x="10539" y="4463"/>
                </a:lnTo>
                <a:lnTo>
                  <a:pt x="10539" y="0"/>
                </a:lnTo>
                <a:lnTo>
                  <a:pt x="10009" y="0"/>
                </a:lnTo>
                <a:close/>
                <a:moveTo>
                  <a:pt x="20302" y="0"/>
                </a:moveTo>
                <a:cubicBezTo>
                  <a:pt x="20302" y="99"/>
                  <a:pt x="20299" y="892"/>
                  <a:pt x="20294" y="1487"/>
                </a:cubicBezTo>
                <a:cubicBezTo>
                  <a:pt x="20289" y="2086"/>
                  <a:pt x="20281" y="2589"/>
                  <a:pt x="20270" y="2990"/>
                </a:cubicBezTo>
                <a:cubicBezTo>
                  <a:pt x="20255" y="3718"/>
                  <a:pt x="20228" y="4199"/>
                  <a:pt x="20187" y="4430"/>
                </a:cubicBezTo>
                <a:cubicBezTo>
                  <a:pt x="20146" y="4665"/>
                  <a:pt x="20063" y="4801"/>
                  <a:pt x="19938" y="4839"/>
                </a:cubicBezTo>
                <a:cubicBezTo>
                  <a:pt x="19888" y="4862"/>
                  <a:pt x="19815" y="4876"/>
                  <a:pt x="19719" y="4884"/>
                </a:cubicBezTo>
                <a:cubicBezTo>
                  <a:pt x="19664" y="4891"/>
                  <a:pt x="19677" y="4896"/>
                  <a:pt x="19638" y="4896"/>
                </a:cubicBezTo>
                <a:lnTo>
                  <a:pt x="19638" y="6855"/>
                </a:lnTo>
                <a:lnTo>
                  <a:pt x="20233" y="6855"/>
                </a:lnTo>
                <a:lnTo>
                  <a:pt x="20233" y="9573"/>
                </a:lnTo>
                <a:lnTo>
                  <a:pt x="20233" y="9573"/>
                </a:lnTo>
                <a:lnTo>
                  <a:pt x="20233" y="17585"/>
                </a:lnTo>
                <a:cubicBezTo>
                  <a:pt x="20233" y="19936"/>
                  <a:pt x="20471" y="21278"/>
                  <a:pt x="20886" y="21278"/>
                </a:cubicBezTo>
                <a:lnTo>
                  <a:pt x="21600" y="21278"/>
                </a:lnTo>
                <a:lnTo>
                  <a:pt x="21600" y="19061"/>
                </a:lnTo>
                <a:lnTo>
                  <a:pt x="21099" y="19044"/>
                </a:lnTo>
                <a:cubicBezTo>
                  <a:pt x="20903" y="19044"/>
                  <a:pt x="20832" y="18642"/>
                  <a:pt x="20832" y="17531"/>
                </a:cubicBezTo>
                <a:lnTo>
                  <a:pt x="20832" y="6855"/>
                </a:lnTo>
                <a:lnTo>
                  <a:pt x="21600" y="6855"/>
                </a:lnTo>
                <a:lnTo>
                  <a:pt x="21600" y="4463"/>
                </a:lnTo>
                <a:lnTo>
                  <a:pt x="20832" y="4463"/>
                </a:lnTo>
                <a:lnTo>
                  <a:pt x="20832" y="0"/>
                </a:lnTo>
                <a:lnTo>
                  <a:pt x="20302" y="0"/>
                </a:lnTo>
                <a:close/>
                <a:moveTo>
                  <a:pt x="1492" y="4127"/>
                </a:moveTo>
                <a:cubicBezTo>
                  <a:pt x="668" y="4127"/>
                  <a:pt x="0" y="7722"/>
                  <a:pt x="0" y="12864"/>
                </a:cubicBezTo>
                <a:cubicBezTo>
                  <a:pt x="0" y="18005"/>
                  <a:pt x="668" y="21600"/>
                  <a:pt x="1492" y="21600"/>
                </a:cubicBezTo>
                <a:cubicBezTo>
                  <a:pt x="2326" y="21600"/>
                  <a:pt x="2981" y="18005"/>
                  <a:pt x="2981" y="12864"/>
                </a:cubicBezTo>
                <a:cubicBezTo>
                  <a:pt x="2981" y="7722"/>
                  <a:pt x="2320" y="4127"/>
                  <a:pt x="1492" y="4127"/>
                </a:cubicBezTo>
                <a:close/>
                <a:moveTo>
                  <a:pt x="5029" y="4127"/>
                </a:moveTo>
                <a:cubicBezTo>
                  <a:pt x="4441" y="4127"/>
                  <a:pt x="4082" y="6042"/>
                  <a:pt x="3914" y="9671"/>
                </a:cubicBezTo>
                <a:lnTo>
                  <a:pt x="3914" y="4463"/>
                </a:lnTo>
                <a:lnTo>
                  <a:pt x="3354" y="4463"/>
                </a:lnTo>
                <a:lnTo>
                  <a:pt x="3354" y="21278"/>
                </a:lnTo>
                <a:lnTo>
                  <a:pt x="3969" y="21278"/>
                </a:lnTo>
                <a:lnTo>
                  <a:pt x="3969" y="11637"/>
                </a:lnTo>
                <a:cubicBezTo>
                  <a:pt x="3969" y="9722"/>
                  <a:pt x="4194" y="7017"/>
                  <a:pt x="4740" y="7017"/>
                </a:cubicBezTo>
                <a:cubicBezTo>
                  <a:pt x="5151" y="7017"/>
                  <a:pt x="5359" y="8780"/>
                  <a:pt x="5359" y="11015"/>
                </a:cubicBezTo>
                <a:lnTo>
                  <a:pt x="5359" y="21278"/>
                </a:lnTo>
                <a:lnTo>
                  <a:pt x="5974" y="21278"/>
                </a:lnTo>
                <a:lnTo>
                  <a:pt x="5974" y="9739"/>
                </a:lnTo>
                <a:cubicBezTo>
                  <a:pt x="5974" y="5993"/>
                  <a:pt x="5559" y="4127"/>
                  <a:pt x="5029" y="4127"/>
                </a:cubicBezTo>
                <a:close/>
                <a:moveTo>
                  <a:pt x="7817" y="4127"/>
                </a:moveTo>
                <a:cubicBezTo>
                  <a:pt x="6966" y="4127"/>
                  <a:pt x="6364" y="7654"/>
                  <a:pt x="6364" y="12998"/>
                </a:cubicBezTo>
                <a:cubicBezTo>
                  <a:pt x="6364" y="17854"/>
                  <a:pt x="6868" y="21600"/>
                  <a:pt x="7835" y="21600"/>
                </a:cubicBezTo>
                <a:cubicBezTo>
                  <a:pt x="8752" y="21600"/>
                  <a:pt x="9182" y="18234"/>
                  <a:pt x="9208" y="15227"/>
                </a:cubicBezTo>
                <a:lnTo>
                  <a:pt x="8580" y="15227"/>
                </a:lnTo>
                <a:cubicBezTo>
                  <a:pt x="8535" y="17646"/>
                  <a:pt x="8360" y="19131"/>
                  <a:pt x="7841" y="19131"/>
                </a:cubicBezTo>
                <a:cubicBezTo>
                  <a:pt x="7322" y="19131"/>
                  <a:pt x="7049" y="16846"/>
                  <a:pt x="7049" y="13066"/>
                </a:cubicBezTo>
                <a:lnTo>
                  <a:pt x="7049" y="12763"/>
                </a:lnTo>
                <a:lnTo>
                  <a:pt x="9226" y="12763"/>
                </a:lnTo>
                <a:cubicBezTo>
                  <a:pt x="9208" y="7453"/>
                  <a:pt x="8731" y="4127"/>
                  <a:pt x="7817" y="4127"/>
                </a:cubicBezTo>
                <a:close/>
                <a:moveTo>
                  <a:pt x="18199" y="4137"/>
                </a:moveTo>
                <a:cubicBezTo>
                  <a:pt x="17553" y="4137"/>
                  <a:pt x="17102" y="5916"/>
                  <a:pt x="17102" y="9039"/>
                </a:cubicBezTo>
                <a:cubicBezTo>
                  <a:pt x="17102" y="15321"/>
                  <a:pt x="18863" y="12568"/>
                  <a:pt x="18863" y="16660"/>
                </a:cubicBezTo>
                <a:cubicBezTo>
                  <a:pt x="18863" y="18039"/>
                  <a:pt x="18632" y="18913"/>
                  <a:pt x="18282" y="18913"/>
                </a:cubicBezTo>
                <a:cubicBezTo>
                  <a:pt x="17888" y="18913"/>
                  <a:pt x="17655" y="17948"/>
                  <a:pt x="17613" y="16470"/>
                </a:cubicBezTo>
                <a:lnTo>
                  <a:pt x="17003" y="16470"/>
                </a:lnTo>
                <a:cubicBezTo>
                  <a:pt x="17039" y="19560"/>
                  <a:pt x="17537" y="21600"/>
                  <a:pt x="18282" y="21600"/>
                </a:cubicBezTo>
                <a:cubicBezTo>
                  <a:pt x="18946" y="21600"/>
                  <a:pt x="19444" y="19818"/>
                  <a:pt x="19444" y="16493"/>
                </a:cubicBezTo>
                <a:cubicBezTo>
                  <a:pt x="19444" y="10213"/>
                  <a:pt x="17683" y="12936"/>
                  <a:pt x="17683" y="8870"/>
                </a:cubicBezTo>
                <a:cubicBezTo>
                  <a:pt x="17683" y="7631"/>
                  <a:pt x="17891" y="6822"/>
                  <a:pt x="18199" y="6822"/>
                </a:cubicBezTo>
                <a:cubicBezTo>
                  <a:pt x="18561" y="6822"/>
                  <a:pt x="18760" y="7727"/>
                  <a:pt x="18784" y="9171"/>
                </a:cubicBezTo>
                <a:lnTo>
                  <a:pt x="19390" y="9171"/>
                </a:lnTo>
                <a:cubicBezTo>
                  <a:pt x="19378" y="6184"/>
                  <a:pt x="18934" y="4137"/>
                  <a:pt x="18199" y="4137"/>
                </a:cubicBezTo>
                <a:close/>
                <a:moveTo>
                  <a:pt x="11815" y="4461"/>
                </a:moveTo>
                <a:lnTo>
                  <a:pt x="11815" y="21276"/>
                </a:lnTo>
                <a:lnTo>
                  <a:pt x="12426" y="21276"/>
                </a:lnTo>
                <a:lnTo>
                  <a:pt x="12426" y="13672"/>
                </a:lnTo>
                <a:cubicBezTo>
                  <a:pt x="12426" y="13086"/>
                  <a:pt x="12433" y="12500"/>
                  <a:pt x="12451" y="11922"/>
                </a:cubicBezTo>
                <a:cubicBezTo>
                  <a:pt x="12541" y="8873"/>
                  <a:pt x="12819" y="7815"/>
                  <a:pt x="13253" y="7815"/>
                </a:cubicBezTo>
                <a:cubicBezTo>
                  <a:pt x="13325" y="7815"/>
                  <a:pt x="13405" y="7850"/>
                  <a:pt x="13611" y="7916"/>
                </a:cubicBezTo>
                <a:lnTo>
                  <a:pt x="13611" y="7519"/>
                </a:lnTo>
                <a:lnTo>
                  <a:pt x="13611" y="4463"/>
                </a:lnTo>
                <a:lnTo>
                  <a:pt x="13188" y="4463"/>
                </a:lnTo>
                <a:cubicBezTo>
                  <a:pt x="12921" y="4463"/>
                  <a:pt x="12698" y="5361"/>
                  <a:pt x="12580" y="6714"/>
                </a:cubicBezTo>
                <a:lnTo>
                  <a:pt x="12580" y="6716"/>
                </a:lnTo>
                <a:cubicBezTo>
                  <a:pt x="12488" y="7619"/>
                  <a:pt x="12377" y="9663"/>
                  <a:pt x="12373" y="9737"/>
                </a:cubicBezTo>
                <a:lnTo>
                  <a:pt x="12373" y="4461"/>
                </a:lnTo>
                <a:lnTo>
                  <a:pt x="11815" y="4461"/>
                </a:lnTo>
                <a:close/>
                <a:moveTo>
                  <a:pt x="14008" y="4463"/>
                </a:moveTo>
                <a:lnTo>
                  <a:pt x="14008" y="15988"/>
                </a:lnTo>
                <a:cubicBezTo>
                  <a:pt x="14008" y="19735"/>
                  <a:pt x="14411" y="21600"/>
                  <a:pt x="14927" y="21600"/>
                </a:cubicBezTo>
                <a:cubicBezTo>
                  <a:pt x="15500" y="21600"/>
                  <a:pt x="15850" y="19685"/>
                  <a:pt x="15986" y="16056"/>
                </a:cubicBezTo>
                <a:lnTo>
                  <a:pt x="15986" y="21278"/>
                </a:lnTo>
                <a:lnTo>
                  <a:pt x="16571" y="21278"/>
                </a:lnTo>
                <a:lnTo>
                  <a:pt x="16571" y="4463"/>
                </a:lnTo>
                <a:lnTo>
                  <a:pt x="15960" y="4463"/>
                </a:lnTo>
                <a:lnTo>
                  <a:pt x="15960" y="14090"/>
                </a:lnTo>
                <a:cubicBezTo>
                  <a:pt x="15960" y="16005"/>
                  <a:pt x="15740" y="18711"/>
                  <a:pt x="15209" y="18711"/>
                </a:cubicBezTo>
                <a:cubicBezTo>
                  <a:pt x="14809" y="18711"/>
                  <a:pt x="14619" y="16947"/>
                  <a:pt x="14619" y="14712"/>
                </a:cubicBezTo>
                <a:lnTo>
                  <a:pt x="14619" y="4463"/>
                </a:lnTo>
                <a:lnTo>
                  <a:pt x="14008" y="4463"/>
                </a:lnTo>
                <a:close/>
                <a:moveTo>
                  <a:pt x="1498" y="6411"/>
                </a:moveTo>
                <a:cubicBezTo>
                  <a:pt x="1993" y="6411"/>
                  <a:pt x="2299" y="8596"/>
                  <a:pt x="2299" y="12864"/>
                </a:cubicBezTo>
                <a:cubicBezTo>
                  <a:pt x="2299" y="16846"/>
                  <a:pt x="1993" y="19281"/>
                  <a:pt x="1498" y="19281"/>
                </a:cubicBezTo>
                <a:cubicBezTo>
                  <a:pt x="1006" y="19281"/>
                  <a:pt x="682" y="16846"/>
                  <a:pt x="682" y="12864"/>
                </a:cubicBezTo>
                <a:cubicBezTo>
                  <a:pt x="682" y="8596"/>
                  <a:pt x="1006" y="6411"/>
                  <a:pt x="1498" y="6411"/>
                </a:cubicBezTo>
                <a:close/>
                <a:moveTo>
                  <a:pt x="7823" y="6596"/>
                </a:moveTo>
                <a:cubicBezTo>
                  <a:pt x="8313" y="6596"/>
                  <a:pt x="8530" y="8704"/>
                  <a:pt x="8549" y="10926"/>
                </a:cubicBezTo>
                <a:lnTo>
                  <a:pt x="7078" y="10926"/>
                </a:lnTo>
                <a:cubicBezTo>
                  <a:pt x="7154" y="8079"/>
                  <a:pt x="7412" y="6596"/>
                  <a:pt x="7823" y="6596"/>
                </a:cubicBezTo>
                <a:close/>
              </a:path>
            </a:pathLst>
          </a:custGeom>
          <a:solidFill>
            <a:srgbClr val="55A05E"/>
          </a:solidFill>
          <a:ln w="12700">
            <a:miter lim="400000"/>
          </a:ln>
        </p:spPr>
        <p:txBody>
          <a:bodyPr lIns="0" tIns="0" rIns="0" bIns="0" anchor="ctr"/>
          <a:lstStyle/>
          <a:p>
            <a:pPr algn="l" defTabSz="228509">
              <a:defRPr sz="1200"/>
            </a:pPr>
            <a:endParaRPr sz="600">
              <a:latin typeface="Univers Light" panose="020B0403020202020204" pitchFamily="34" charset="0"/>
            </a:endParaRPr>
          </a:p>
        </p:txBody>
      </p:sp>
      <p:sp>
        <p:nvSpPr>
          <p:cNvPr id="23" name="Title Placeholder 22">
            <a:extLst>
              <a:ext uri="{FF2B5EF4-FFF2-40B4-BE49-F238E27FC236}">
                <a16:creationId xmlns:a16="http://schemas.microsoft.com/office/drawing/2014/main" id="{B7A93C7C-1D69-C361-FB97-48547BEB8CB2}"/>
              </a:ext>
            </a:extLst>
          </p:cNvPr>
          <p:cNvSpPr>
            <a:spLocks noGrp="1"/>
          </p:cNvSpPr>
          <p:nvPr>
            <p:ph type="title"/>
          </p:nvPr>
        </p:nvSpPr>
        <p:spPr>
          <a:xfrm>
            <a:off x="304800" y="576072"/>
            <a:ext cx="11544300" cy="638176"/>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31E1775B-3730-886F-FCC5-82C9BC9F5B11}"/>
              </a:ext>
            </a:extLst>
          </p:cNvPr>
          <p:cNvSpPr>
            <a:spLocks noGrp="1"/>
          </p:cNvSpPr>
          <p:nvPr>
            <p:ph type="body" idx="1"/>
          </p:nvPr>
        </p:nvSpPr>
        <p:spPr>
          <a:xfrm>
            <a:off x="304800" y="2057400"/>
            <a:ext cx="11544300" cy="436591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 2022 OneTrust, LLC. All Rights Reserved.">
            <a:extLst>
              <a:ext uri="{FF2B5EF4-FFF2-40B4-BE49-F238E27FC236}">
                <a16:creationId xmlns:a16="http://schemas.microsoft.com/office/drawing/2014/main" id="{47598685-EDD1-748B-6D7F-54FD4F081B70}"/>
              </a:ext>
            </a:extLst>
          </p:cNvPr>
          <p:cNvSpPr txBox="1"/>
          <p:nvPr userDrawn="1"/>
        </p:nvSpPr>
        <p:spPr>
          <a:xfrm>
            <a:off x="323141" y="6589118"/>
            <a:ext cx="3169804" cy="2205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390" tIns="25390" rIns="25390" bIns="25390" anchor="ctr">
            <a:spAutoFit/>
          </a:bodyPr>
          <a:lstStyle>
            <a:defPPr>
              <a:defRPr lang="en-US"/>
            </a:defPPr>
            <a:lvl1pPr marR="0" lvl="0" indent="0" defTabSz="457200" fontAlgn="auto">
              <a:lnSpc>
                <a:spcPct val="100000"/>
              </a:lnSpc>
              <a:spcBef>
                <a:spcPts val="0"/>
              </a:spcBef>
              <a:spcAft>
                <a:spcPts val="0"/>
              </a:spcAft>
              <a:buClrTx/>
              <a:buSzTx/>
              <a:buFontTx/>
              <a:buNone/>
              <a:tabLst/>
              <a:defRPr kumimoji="0" sz="1100" b="0" i="0" u="none" strike="noStrike" kern="0" cap="none" spc="0" normalizeH="0" baseline="0">
                <a:ln>
                  <a:noFill/>
                </a:ln>
                <a:solidFill>
                  <a:srgbClr val="7F7F7F"/>
                </a:solidFill>
                <a:effectLst/>
                <a:uLnTx/>
                <a:uFillTx/>
                <a:latin typeface="Univers Light"/>
                <a:ea typeface="Univers Light"/>
                <a:cs typeface="Univers Light"/>
              </a:defRPr>
            </a:lvl1pPr>
          </a:lstStyle>
          <a:p>
            <a:pPr lvl="0"/>
            <a:r>
              <a:rPr noProof="0">
                <a:sym typeface="Univers Light"/>
              </a:rPr>
              <a:t>© </a:t>
            </a:r>
            <a:r>
              <a:rPr lang="en-US" noProof="0">
                <a:sym typeface="Univers Light"/>
              </a:rPr>
              <a:t>2024</a:t>
            </a:r>
            <a:r>
              <a:rPr noProof="0">
                <a:sym typeface="Univers Light"/>
              </a:rPr>
              <a:t> OneTrust, LLC</a:t>
            </a:r>
          </a:p>
        </p:txBody>
      </p:sp>
      <p:sp>
        <p:nvSpPr>
          <p:cNvPr id="4" name="TextBox 3">
            <a:extLst>
              <a:ext uri="{FF2B5EF4-FFF2-40B4-BE49-F238E27FC236}">
                <a16:creationId xmlns:a16="http://schemas.microsoft.com/office/drawing/2014/main" id="{B122CBA5-96DE-0425-EFE7-F599AE8FCD54}"/>
              </a:ext>
            </a:extLst>
          </p:cNvPr>
          <p:cNvSpPr txBox="1"/>
          <p:nvPr userDrawn="1"/>
        </p:nvSpPr>
        <p:spPr>
          <a:xfrm>
            <a:off x="11482434" y="6573084"/>
            <a:ext cx="509097" cy="246221"/>
          </a:xfrm>
          <a:prstGeom prst="rect">
            <a:avLst/>
          </a:prstGeom>
          <a:noFill/>
        </p:spPr>
        <p:txBody>
          <a:bodyPr wrap="square"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BB37B-1DAA-4640-8D79-39B1F1745DE7}" type="slidenum">
              <a:rPr lang="en-US" sz="1300" smtClean="0">
                <a:solidFill>
                  <a:schemeClr val="bg2">
                    <a:lumMod val="50000"/>
                  </a:schemeClr>
                </a:solidFill>
                <a:latin typeface="+mn-lt"/>
                <a:ea typeface="Open Sans Light" panose="020B0306030504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a:t>
            </a:fld>
            <a:endParaRPr lang="en-US" sz="1300">
              <a:solidFill>
                <a:schemeClr val="bg2">
                  <a:lumMod val="50000"/>
                </a:schemeClr>
              </a:solidFill>
              <a:latin typeface="+mn-lt"/>
              <a:ea typeface="Open Sans Light" panose="020B0306030504020204" pitchFamily="34" charset="0"/>
              <a:cs typeface="Arial" panose="020B0604020202020204" pitchFamily="34" charset="0"/>
            </a:endParaRPr>
          </a:p>
        </p:txBody>
      </p:sp>
    </p:spTree>
    <p:extLst>
      <p:ext uri="{BB962C8B-B14F-4D97-AF65-F5344CB8AC3E}">
        <p14:creationId xmlns:p14="http://schemas.microsoft.com/office/powerpoint/2010/main" val="1917478697"/>
      </p:ext>
    </p:extLst>
  </p:cSld>
  <p:clrMap bg1="lt1" tx1="dk1" bg2="lt2" tx2="dk2" accent1="accent1" accent2="accent2" accent3="accent3" accent4="accent4" accent5="accent5" accent6="accent6" hlink="hlink" folHlink="folHlink"/>
  <p:sldLayoutIdLst>
    <p:sldLayoutId id="2147484286" r:id="rId1"/>
    <p:sldLayoutId id="2147484287" r:id="rId2"/>
    <p:sldLayoutId id="2147484288" r:id="rId3"/>
    <p:sldLayoutId id="2147484289" r:id="rId4"/>
    <p:sldLayoutId id="2147484290" r:id="rId5"/>
    <p:sldLayoutId id="2147484291" r:id="rId6"/>
    <p:sldLayoutId id="2147484292" r:id="rId7"/>
    <p:sldLayoutId id="2147484293" r:id="rId8"/>
    <p:sldLayoutId id="2147484294" r:id="rId9"/>
    <p:sldLayoutId id="2147484295" r:id="rId10"/>
    <p:sldLayoutId id="2147484296" r:id="rId11"/>
    <p:sldLayoutId id="2147484297" r:id="rId12"/>
    <p:sldLayoutId id="2147484298" r:id="rId13"/>
    <p:sldLayoutId id="2147484299" r:id="rId14"/>
  </p:sldLayoutIdLst>
  <p:hf hdr="0" ftr="0" dt="0"/>
  <p:txStyles>
    <p:titleStyle>
      <a:lvl1pPr algn="l" defTabSz="914400" rtl="0" eaLnBrk="1" latinLnBrk="0" hangingPunct="1">
        <a:lnSpc>
          <a:spcPct val="90000"/>
        </a:lnSpc>
        <a:spcBef>
          <a:spcPct val="0"/>
        </a:spcBef>
        <a:buNone/>
        <a:defRPr sz="3200" b="0" i="0" kern="1200">
          <a:solidFill>
            <a:srgbClr val="1E2D25"/>
          </a:solidFill>
          <a:latin typeface="Univers Light" panose="020B0403020202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101614"/>
        </a:buClr>
        <a:buSzPct val="80000"/>
        <a:buFont typeface="Wingdings" pitchFamily="2" charset="2"/>
        <a:buChar char="§"/>
        <a:defRPr lang="en-US" sz="2299" b="0" i="0" kern="1200" smtClean="0">
          <a:solidFill>
            <a:srgbClr val="101614"/>
          </a:solidFill>
          <a:latin typeface="Univers Light" panose="020B0503020202020204" pitchFamily="34" charset="0"/>
          <a:ea typeface="+mn-ea"/>
          <a:cs typeface="+mn-cs"/>
        </a:defRPr>
      </a:lvl1pPr>
      <a:lvl2pPr marL="520700" indent="-169863" algn="l" defTabSz="914400" rtl="0" eaLnBrk="1" latinLnBrk="0" hangingPunct="1">
        <a:lnSpc>
          <a:spcPct val="90000"/>
        </a:lnSpc>
        <a:spcBef>
          <a:spcPts val="500"/>
        </a:spcBef>
        <a:buClr>
          <a:srgbClr val="101614"/>
        </a:buClr>
        <a:buSzPct val="80000"/>
        <a:buFont typeface="System Font Regular"/>
        <a:buChar char="-"/>
        <a:tabLst/>
        <a:defRPr lang="en-US" sz="2000" b="0" i="0" kern="1200" smtClean="0">
          <a:solidFill>
            <a:srgbClr val="101614"/>
          </a:solidFill>
          <a:latin typeface="Univers Light" panose="020B0503020202020204" pitchFamily="34" charset="0"/>
          <a:ea typeface="+mn-ea"/>
          <a:cs typeface="+mn-cs"/>
        </a:defRPr>
      </a:lvl2pPr>
      <a:lvl3pPr marL="860425" indent="-169863" algn="l" defTabSz="914400" rtl="0" eaLnBrk="1" latinLnBrk="0" hangingPunct="1">
        <a:lnSpc>
          <a:spcPct val="90000"/>
        </a:lnSpc>
        <a:spcBef>
          <a:spcPts val="500"/>
        </a:spcBef>
        <a:buClr>
          <a:srgbClr val="101614"/>
        </a:buClr>
        <a:buSzPct val="80000"/>
        <a:buFont typeface="Wingdings" pitchFamily="2" charset="2"/>
        <a:buChar char="§"/>
        <a:tabLst/>
        <a:defRPr lang="en-US" sz="1800" b="0" i="0" kern="1200" smtClean="0">
          <a:solidFill>
            <a:srgbClr val="101614"/>
          </a:solidFill>
          <a:latin typeface="Univers Light" panose="020B0503020202020204" pitchFamily="34" charset="0"/>
          <a:ea typeface="+mn-ea"/>
          <a:cs typeface="+mn-cs"/>
        </a:defRPr>
      </a:lvl3pPr>
      <a:lvl4pPr marL="1201738" indent="-171450" algn="l" defTabSz="914400" rtl="0" eaLnBrk="1" latinLnBrk="0" hangingPunct="1">
        <a:lnSpc>
          <a:spcPct val="90000"/>
        </a:lnSpc>
        <a:spcBef>
          <a:spcPts val="500"/>
        </a:spcBef>
        <a:buClr>
          <a:srgbClr val="101614"/>
        </a:buClr>
        <a:buSzPct val="80000"/>
        <a:buFont typeface="System Font Regular"/>
        <a:buChar char="-"/>
        <a:tabLst/>
        <a:defRPr lang="en-US" sz="1600" b="0" i="0" kern="1200" smtClean="0">
          <a:solidFill>
            <a:srgbClr val="101614"/>
          </a:solidFill>
          <a:latin typeface="Univers Light" panose="020B0503020202020204" pitchFamily="34" charset="0"/>
          <a:ea typeface="+mn-ea"/>
          <a:cs typeface="+mn-cs"/>
        </a:defRPr>
      </a:lvl4pPr>
      <a:lvl5pPr marL="1552575" indent="-169863" algn="l" defTabSz="914400" rtl="0" eaLnBrk="1" latinLnBrk="0" hangingPunct="1">
        <a:lnSpc>
          <a:spcPct val="90000"/>
        </a:lnSpc>
        <a:spcBef>
          <a:spcPts val="500"/>
        </a:spcBef>
        <a:buClr>
          <a:srgbClr val="101614"/>
        </a:buClr>
        <a:buSzPct val="80000"/>
        <a:buFont typeface="Wingdings" pitchFamily="2" charset="2"/>
        <a:buChar char="§"/>
        <a:tabLst/>
        <a:defRPr lang="en-US" sz="1400" b="0" i="0" kern="1200">
          <a:solidFill>
            <a:srgbClr val="101614"/>
          </a:solidFill>
          <a:latin typeface="Univers Ligh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2">
          <p15:clr>
            <a:srgbClr val="F26B43"/>
          </p15:clr>
        </p15:guide>
        <p15:guide id="9" pos="7464">
          <p15:clr>
            <a:srgbClr val="F26B43"/>
          </p15:clr>
        </p15:guide>
        <p15:guide id="14" orient="horz" pos="4128">
          <p15:clr>
            <a:srgbClr val="F26B43"/>
          </p15:clr>
        </p15:guide>
        <p15:guide id="15" orient="horz" pos="360">
          <p15:clr>
            <a:srgbClr val="F26B43"/>
          </p15:clr>
        </p15:guide>
        <p15:guide id="17" orient="horz" pos="1296">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F3AFED68-0926-138A-68E6-75BCC99BAD54}"/>
              </a:ext>
            </a:extLst>
          </p:cNvPr>
          <p:cNvGraphicFramePr>
            <a:graphicFrameLocks noChangeAspect="1"/>
          </p:cNvGraphicFramePr>
          <p:nvPr userDrawn="1">
            <p:custDataLst>
              <p:tags r:id="rId20"/>
            </p:custDataLst>
            <p:extLst>
              <p:ext uri="{D42A27DB-BD31-4B8C-83A1-F6EECF244321}">
                <p14:modId xmlns:p14="http://schemas.microsoft.com/office/powerpoint/2010/main" val="1059385700"/>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21" imgW="7772400" imgH="10058400" progId="TCLayout.ActiveDocument.1">
                  <p:embed/>
                </p:oleObj>
              </mc:Choice>
              <mc:Fallback>
                <p:oleObj name="think-cell Slide" r:id="rId21" imgW="7772400" imgH="10058400" progId="TCLayout.ActiveDocument.1">
                  <p:embed/>
                  <p:pic>
                    <p:nvPicPr>
                      <p:cNvPr id="6" name="think-cell data - do not delete" hidden="1">
                        <a:extLst>
                          <a:ext uri="{FF2B5EF4-FFF2-40B4-BE49-F238E27FC236}">
                            <a16:creationId xmlns:a16="http://schemas.microsoft.com/office/drawing/2014/main" id="{F3AFED68-0926-138A-68E6-75BCC99BAD54}"/>
                          </a:ext>
                        </a:extLst>
                      </p:cNvPr>
                      <p:cNvPicPr/>
                      <p:nvPr/>
                    </p:nvPicPr>
                    <p:blipFill>
                      <a:blip r:embed="rId22"/>
                      <a:stretch>
                        <a:fillRect/>
                      </a:stretch>
                    </p:blipFill>
                    <p:spPr>
                      <a:xfrm>
                        <a:off x="1588" y="1588"/>
                        <a:ext cx="1227" cy="1588"/>
                      </a:xfrm>
                      <a:prstGeom prst="rect">
                        <a:avLst/>
                      </a:prstGeom>
                    </p:spPr>
                  </p:pic>
                </p:oleObj>
              </mc:Fallback>
            </mc:AlternateContent>
          </a:graphicData>
        </a:graphic>
      </p:graphicFrame>
      <p:sp>
        <p:nvSpPr>
          <p:cNvPr id="17" name="Shape">
            <a:extLst>
              <a:ext uri="{FF2B5EF4-FFF2-40B4-BE49-F238E27FC236}">
                <a16:creationId xmlns:a16="http://schemas.microsoft.com/office/drawing/2014/main" id="{6AB9E8F0-68B3-2DA8-514B-57D4C8862743}"/>
              </a:ext>
            </a:extLst>
          </p:cNvPr>
          <p:cNvSpPr/>
          <p:nvPr userDrawn="1"/>
        </p:nvSpPr>
        <p:spPr>
          <a:xfrm>
            <a:off x="-794" y="6540783"/>
            <a:ext cx="12198096" cy="31721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65"/>
                </a:lnTo>
                <a:lnTo>
                  <a:pt x="1959" y="21565"/>
                </a:lnTo>
                <a:lnTo>
                  <a:pt x="3203" y="21565"/>
                </a:lnTo>
                <a:lnTo>
                  <a:pt x="4449" y="21565"/>
                </a:lnTo>
                <a:lnTo>
                  <a:pt x="5690" y="21565"/>
                </a:lnTo>
                <a:lnTo>
                  <a:pt x="5690" y="21600"/>
                </a:lnTo>
                <a:lnTo>
                  <a:pt x="6937" y="21600"/>
                </a:lnTo>
                <a:lnTo>
                  <a:pt x="6942" y="21600"/>
                </a:lnTo>
                <a:lnTo>
                  <a:pt x="8188" y="21600"/>
                </a:lnTo>
                <a:lnTo>
                  <a:pt x="9434" y="21600"/>
                </a:lnTo>
                <a:lnTo>
                  <a:pt x="9439" y="21600"/>
                </a:lnTo>
                <a:lnTo>
                  <a:pt x="10681" y="21600"/>
                </a:lnTo>
                <a:lnTo>
                  <a:pt x="10691" y="21600"/>
                </a:lnTo>
                <a:lnTo>
                  <a:pt x="11927" y="21600"/>
                </a:lnTo>
                <a:lnTo>
                  <a:pt x="11942" y="21600"/>
                </a:lnTo>
                <a:lnTo>
                  <a:pt x="13173" y="21600"/>
                </a:lnTo>
                <a:lnTo>
                  <a:pt x="13193" y="21600"/>
                </a:lnTo>
                <a:lnTo>
                  <a:pt x="15343" y="21600"/>
                </a:lnTo>
                <a:lnTo>
                  <a:pt x="16594" y="21600"/>
                </a:lnTo>
                <a:lnTo>
                  <a:pt x="17846" y="21600"/>
                </a:lnTo>
                <a:lnTo>
                  <a:pt x="19097" y="21600"/>
                </a:lnTo>
                <a:lnTo>
                  <a:pt x="20349" y="21600"/>
                </a:lnTo>
                <a:lnTo>
                  <a:pt x="21600" y="21600"/>
                </a:lnTo>
                <a:lnTo>
                  <a:pt x="21600" y="0"/>
                </a:lnTo>
                <a:lnTo>
                  <a:pt x="20349" y="0"/>
                </a:lnTo>
                <a:lnTo>
                  <a:pt x="19097" y="0"/>
                </a:lnTo>
                <a:lnTo>
                  <a:pt x="17846" y="0"/>
                </a:lnTo>
                <a:lnTo>
                  <a:pt x="16594" y="0"/>
                </a:lnTo>
                <a:lnTo>
                  <a:pt x="15343" y="0"/>
                </a:lnTo>
                <a:lnTo>
                  <a:pt x="13193" y="0"/>
                </a:lnTo>
                <a:lnTo>
                  <a:pt x="11942" y="0"/>
                </a:lnTo>
                <a:lnTo>
                  <a:pt x="10691" y="0"/>
                </a:lnTo>
                <a:lnTo>
                  <a:pt x="9439" y="0"/>
                </a:lnTo>
                <a:lnTo>
                  <a:pt x="8188" y="0"/>
                </a:lnTo>
                <a:lnTo>
                  <a:pt x="6942" y="0"/>
                </a:lnTo>
                <a:lnTo>
                  <a:pt x="5695" y="0"/>
                </a:lnTo>
                <a:lnTo>
                  <a:pt x="5690" y="0"/>
                </a:lnTo>
                <a:lnTo>
                  <a:pt x="4449" y="0"/>
                </a:lnTo>
                <a:lnTo>
                  <a:pt x="3203" y="0"/>
                </a:lnTo>
                <a:lnTo>
                  <a:pt x="1959" y="0"/>
                </a:lnTo>
                <a:lnTo>
                  <a:pt x="0" y="0"/>
                </a:lnTo>
                <a:close/>
              </a:path>
            </a:pathLst>
          </a:custGeom>
          <a:solidFill>
            <a:srgbClr val="000000">
              <a:alpha val="9339"/>
            </a:srgbClr>
          </a:solidFill>
          <a:ln w="12700">
            <a:miter lim="400000"/>
          </a:ln>
        </p:spPr>
        <p:txBody>
          <a:bodyPr lIns="0" tIns="0" rIns="0" bIns="0" anchor="ctr"/>
          <a:lstStyle/>
          <a:p>
            <a:pPr defTabSz="228475"/>
            <a:endParaRPr sz="600">
              <a:solidFill>
                <a:prstClr val="black"/>
              </a:solidFill>
              <a:latin typeface="Univers Light" panose="020B0403020202020204" pitchFamily="34" charset="0"/>
            </a:endParaRPr>
          </a:p>
        </p:txBody>
      </p:sp>
      <p:sp>
        <p:nvSpPr>
          <p:cNvPr id="18" name="Line">
            <a:extLst>
              <a:ext uri="{FF2B5EF4-FFF2-40B4-BE49-F238E27FC236}">
                <a16:creationId xmlns:a16="http://schemas.microsoft.com/office/drawing/2014/main" id="{BB85C95D-E555-2384-539D-9847851B77D6}"/>
              </a:ext>
            </a:extLst>
          </p:cNvPr>
          <p:cNvSpPr/>
          <p:nvPr userDrawn="1"/>
        </p:nvSpPr>
        <p:spPr>
          <a:xfrm flipV="1">
            <a:off x="11446329" y="6638556"/>
            <a:ext cx="0" cy="121675"/>
          </a:xfrm>
          <a:prstGeom prst="line">
            <a:avLst/>
          </a:prstGeom>
          <a:ln w="25400">
            <a:solidFill>
              <a:srgbClr val="7F7F7F">
                <a:alpha val="30643"/>
              </a:srgbClr>
            </a:solidFill>
            <a:miter lim="400000"/>
          </a:ln>
        </p:spPr>
        <p:txBody>
          <a:bodyPr lIns="25390" tIns="25390" rIns="25390" bIns="25390" anchor="ctr"/>
          <a:lstStyle/>
          <a:p>
            <a:pPr defTabSz="228475">
              <a:defRPr sz="4000">
                <a:solidFill>
                  <a:srgbClr val="FFFFFF"/>
                </a:solidFill>
                <a:effectLst>
                  <a:outerShdw blurRad="38100" dist="12700" dir="5400000" rotWithShape="0">
                    <a:srgbClr val="000000">
                      <a:alpha val="50000"/>
                    </a:srgbClr>
                  </a:outerShdw>
                </a:effectLst>
              </a:defRPr>
            </a:pPr>
            <a:endParaRPr sz="1999">
              <a:solidFill>
                <a:srgbClr val="FFFFFF"/>
              </a:solidFill>
              <a:effectLst>
                <a:outerShdw blurRad="38100" dist="12700" dir="5400000" rotWithShape="0">
                  <a:srgbClr val="000000">
                    <a:alpha val="50000"/>
                  </a:srgbClr>
                </a:outerShdw>
              </a:effectLst>
              <a:latin typeface="Univers Light" panose="020B0403020202020204" pitchFamily="34" charset="0"/>
            </a:endParaRPr>
          </a:p>
        </p:txBody>
      </p:sp>
      <p:sp>
        <p:nvSpPr>
          <p:cNvPr id="21" name="Shape">
            <a:extLst>
              <a:ext uri="{FF2B5EF4-FFF2-40B4-BE49-F238E27FC236}">
                <a16:creationId xmlns:a16="http://schemas.microsoft.com/office/drawing/2014/main" id="{BE1C1E5E-B1FB-7186-ED37-DFB31D08E453}"/>
              </a:ext>
            </a:extLst>
          </p:cNvPr>
          <p:cNvSpPr/>
          <p:nvPr userDrawn="1"/>
        </p:nvSpPr>
        <p:spPr>
          <a:xfrm>
            <a:off x="10407192" y="6618423"/>
            <a:ext cx="880747" cy="155544"/>
          </a:xfrm>
          <a:custGeom>
            <a:avLst/>
            <a:gdLst/>
            <a:ahLst/>
            <a:cxnLst>
              <a:cxn ang="0">
                <a:pos x="wd2" y="hd2"/>
              </a:cxn>
              <a:cxn ang="5400000">
                <a:pos x="wd2" y="hd2"/>
              </a:cxn>
              <a:cxn ang="10800000">
                <a:pos x="wd2" y="hd2"/>
              </a:cxn>
              <a:cxn ang="16200000">
                <a:pos x="wd2" y="hd2"/>
              </a:cxn>
            </a:cxnLst>
            <a:rect l="0" t="0" r="r" b="b"/>
            <a:pathLst>
              <a:path w="21600" h="21600" extrusionOk="0">
                <a:moveTo>
                  <a:pt x="10009" y="0"/>
                </a:moveTo>
                <a:cubicBezTo>
                  <a:pt x="10009" y="99"/>
                  <a:pt x="10007" y="892"/>
                  <a:pt x="10001" y="1487"/>
                </a:cubicBezTo>
                <a:cubicBezTo>
                  <a:pt x="9996" y="2086"/>
                  <a:pt x="9988" y="2589"/>
                  <a:pt x="9977" y="2990"/>
                </a:cubicBezTo>
                <a:cubicBezTo>
                  <a:pt x="9963" y="3718"/>
                  <a:pt x="9935" y="4199"/>
                  <a:pt x="9894" y="4430"/>
                </a:cubicBezTo>
                <a:cubicBezTo>
                  <a:pt x="9852" y="4665"/>
                  <a:pt x="9770" y="4801"/>
                  <a:pt x="9645" y="4839"/>
                </a:cubicBezTo>
                <a:cubicBezTo>
                  <a:pt x="9595" y="4862"/>
                  <a:pt x="9522" y="4876"/>
                  <a:pt x="9426" y="4884"/>
                </a:cubicBezTo>
                <a:cubicBezTo>
                  <a:pt x="9371" y="4891"/>
                  <a:pt x="9384" y="4896"/>
                  <a:pt x="9344" y="4896"/>
                </a:cubicBezTo>
                <a:lnTo>
                  <a:pt x="9344" y="6855"/>
                </a:lnTo>
                <a:lnTo>
                  <a:pt x="9940" y="6855"/>
                </a:lnTo>
                <a:lnTo>
                  <a:pt x="9940" y="9573"/>
                </a:lnTo>
                <a:lnTo>
                  <a:pt x="9940" y="9573"/>
                </a:lnTo>
                <a:lnTo>
                  <a:pt x="9940" y="17585"/>
                </a:lnTo>
                <a:cubicBezTo>
                  <a:pt x="9940" y="19936"/>
                  <a:pt x="10178" y="21278"/>
                  <a:pt x="10593" y="21278"/>
                </a:cubicBezTo>
                <a:lnTo>
                  <a:pt x="11307" y="21278"/>
                </a:lnTo>
                <a:lnTo>
                  <a:pt x="11307" y="19061"/>
                </a:lnTo>
                <a:lnTo>
                  <a:pt x="10806" y="19044"/>
                </a:lnTo>
                <a:cubicBezTo>
                  <a:pt x="10610" y="19044"/>
                  <a:pt x="10539" y="18642"/>
                  <a:pt x="10539" y="17531"/>
                </a:cubicBezTo>
                <a:lnTo>
                  <a:pt x="10539" y="6855"/>
                </a:lnTo>
                <a:lnTo>
                  <a:pt x="11307" y="6855"/>
                </a:lnTo>
                <a:lnTo>
                  <a:pt x="11307" y="4463"/>
                </a:lnTo>
                <a:lnTo>
                  <a:pt x="10539" y="4463"/>
                </a:lnTo>
                <a:lnTo>
                  <a:pt x="10539" y="0"/>
                </a:lnTo>
                <a:lnTo>
                  <a:pt x="10009" y="0"/>
                </a:lnTo>
                <a:close/>
                <a:moveTo>
                  <a:pt x="20302" y="0"/>
                </a:moveTo>
                <a:cubicBezTo>
                  <a:pt x="20302" y="99"/>
                  <a:pt x="20299" y="892"/>
                  <a:pt x="20294" y="1487"/>
                </a:cubicBezTo>
                <a:cubicBezTo>
                  <a:pt x="20289" y="2086"/>
                  <a:pt x="20281" y="2589"/>
                  <a:pt x="20270" y="2990"/>
                </a:cubicBezTo>
                <a:cubicBezTo>
                  <a:pt x="20255" y="3718"/>
                  <a:pt x="20228" y="4199"/>
                  <a:pt x="20187" y="4430"/>
                </a:cubicBezTo>
                <a:cubicBezTo>
                  <a:pt x="20146" y="4665"/>
                  <a:pt x="20063" y="4801"/>
                  <a:pt x="19938" y="4839"/>
                </a:cubicBezTo>
                <a:cubicBezTo>
                  <a:pt x="19888" y="4862"/>
                  <a:pt x="19815" y="4876"/>
                  <a:pt x="19719" y="4884"/>
                </a:cubicBezTo>
                <a:cubicBezTo>
                  <a:pt x="19664" y="4891"/>
                  <a:pt x="19677" y="4896"/>
                  <a:pt x="19638" y="4896"/>
                </a:cubicBezTo>
                <a:lnTo>
                  <a:pt x="19638" y="6855"/>
                </a:lnTo>
                <a:lnTo>
                  <a:pt x="20233" y="6855"/>
                </a:lnTo>
                <a:lnTo>
                  <a:pt x="20233" y="9573"/>
                </a:lnTo>
                <a:lnTo>
                  <a:pt x="20233" y="9573"/>
                </a:lnTo>
                <a:lnTo>
                  <a:pt x="20233" y="17585"/>
                </a:lnTo>
                <a:cubicBezTo>
                  <a:pt x="20233" y="19936"/>
                  <a:pt x="20471" y="21278"/>
                  <a:pt x="20886" y="21278"/>
                </a:cubicBezTo>
                <a:lnTo>
                  <a:pt x="21600" y="21278"/>
                </a:lnTo>
                <a:lnTo>
                  <a:pt x="21600" y="19061"/>
                </a:lnTo>
                <a:lnTo>
                  <a:pt x="21099" y="19044"/>
                </a:lnTo>
                <a:cubicBezTo>
                  <a:pt x="20903" y="19044"/>
                  <a:pt x="20832" y="18642"/>
                  <a:pt x="20832" y="17531"/>
                </a:cubicBezTo>
                <a:lnTo>
                  <a:pt x="20832" y="6855"/>
                </a:lnTo>
                <a:lnTo>
                  <a:pt x="21600" y="6855"/>
                </a:lnTo>
                <a:lnTo>
                  <a:pt x="21600" y="4463"/>
                </a:lnTo>
                <a:lnTo>
                  <a:pt x="20832" y="4463"/>
                </a:lnTo>
                <a:lnTo>
                  <a:pt x="20832" y="0"/>
                </a:lnTo>
                <a:lnTo>
                  <a:pt x="20302" y="0"/>
                </a:lnTo>
                <a:close/>
                <a:moveTo>
                  <a:pt x="1492" y="4127"/>
                </a:moveTo>
                <a:cubicBezTo>
                  <a:pt x="668" y="4127"/>
                  <a:pt x="0" y="7722"/>
                  <a:pt x="0" y="12864"/>
                </a:cubicBezTo>
                <a:cubicBezTo>
                  <a:pt x="0" y="18005"/>
                  <a:pt x="668" y="21600"/>
                  <a:pt x="1492" y="21600"/>
                </a:cubicBezTo>
                <a:cubicBezTo>
                  <a:pt x="2326" y="21600"/>
                  <a:pt x="2981" y="18005"/>
                  <a:pt x="2981" y="12864"/>
                </a:cubicBezTo>
                <a:cubicBezTo>
                  <a:pt x="2981" y="7722"/>
                  <a:pt x="2320" y="4127"/>
                  <a:pt x="1492" y="4127"/>
                </a:cubicBezTo>
                <a:close/>
                <a:moveTo>
                  <a:pt x="5029" y="4127"/>
                </a:moveTo>
                <a:cubicBezTo>
                  <a:pt x="4441" y="4127"/>
                  <a:pt x="4082" y="6042"/>
                  <a:pt x="3914" y="9671"/>
                </a:cubicBezTo>
                <a:lnTo>
                  <a:pt x="3914" y="4463"/>
                </a:lnTo>
                <a:lnTo>
                  <a:pt x="3354" y="4463"/>
                </a:lnTo>
                <a:lnTo>
                  <a:pt x="3354" y="21278"/>
                </a:lnTo>
                <a:lnTo>
                  <a:pt x="3969" y="21278"/>
                </a:lnTo>
                <a:lnTo>
                  <a:pt x="3969" y="11637"/>
                </a:lnTo>
                <a:cubicBezTo>
                  <a:pt x="3969" y="9722"/>
                  <a:pt x="4194" y="7017"/>
                  <a:pt x="4740" y="7017"/>
                </a:cubicBezTo>
                <a:cubicBezTo>
                  <a:pt x="5151" y="7017"/>
                  <a:pt x="5359" y="8780"/>
                  <a:pt x="5359" y="11015"/>
                </a:cubicBezTo>
                <a:lnTo>
                  <a:pt x="5359" y="21278"/>
                </a:lnTo>
                <a:lnTo>
                  <a:pt x="5974" y="21278"/>
                </a:lnTo>
                <a:lnTo>
                  <a:pt x="5974" y="9739"/>
                </a:lnTo>
                <a:cubicBezTo>
                  <a:pt x="5974" y="5993"/>
                  <a:pt x="5559" y="4127"/>
                  <a:pt x="5029" y="4127"/>
                </a:cubicBezTo>
                <a:close/>
                <a:moveTo>
                  <a:pt x="7817" y="4127"/>
                </a:moveTo>
                <a:cubicBezTo>
                  <a:pt x="6966" y="4127"/>
                  <a:pt x="6364" y="7654"/>
                  <a:pt x="6364" y="12998"/>
                </a:cubicBezTo>
                <a:cubicBezTo>
                  <a:pt x="6364" y="17854"/>
                  <a:pt x="6868" y="21600"/>
                  <a:pt x="7835" y="21600"/>
                </a:cubicBezTo>
                <a:cubicBezTo>
                  <a:pt x="8752" y="21600"/>
                  <a:pt x="9182" y="18234"/>
                  <a:pt x="9208" y="15227"/>
                </a:cubicBezTo>
                <a:lnTo>
                  <a:pt x="8580" y="15227"/>
                </a:lnTo>
                <a:cubicBezTo>
                  <a:pt x="8535" y="17646"/>
                  <a:pt x="8360" y="19131"/>
                  <a:pt x="7841" y="19131"/>
                </a:cubicBezTo>
                <a:cubicBezTo>
                  <a:pt x="7322" y="19131"/>
                  <a:pt x="7049" y="16846"/>
                  <a:pt x="7049" y="13066"/>
                </a:cubicBezTo>
                <a:lnTo>
                  <a:pt x="7049" y="12763"/>
                </a:lnTo>
                <a:lnTo>
                  <a:pt x="9226" y="12763"/>
                </a:lnTo>
                <a:cubicBezTo>
                  <a:pt x="9208" y="7453"/>
                  <a:pt x="8731" y="4127"/>
                  <a:pt x="7817" y="4127"/>
                </a:cubicBezTo>
                <a:close/>
                <a:moveTo>
                  <a:pt x="18199" y="4137"/>
                </a:moveTo>
                <a:cubicBezTo>
                  <a:pt x="17553" y="4137"/>
                  <a:pt x="17102" y="5916"/>
                  <a:pt x="17102" y="9039"/>
                </a:cubicBezTo>
                <a:cubicBezTo>
                  <a:pt x="17102" y="15321"/>
                  <a:pt x="18863" y="12568"/>
                  <a:pt x="18863" y="16660"/>
                </a:cubicBezTo>
                <a:cubicBezTo>
                  <a:pt x="18863" y="18039"/>
                  <a:pt x="18632" y="18913"/>
                  <a:pt x="18282" y="18913"/>
                </a:cubicBezTo>
                <a:cubicBezTo>
                  <a:pt x="17888" y="18913"/>
                  <a:pt x="17655" y="17948"/>
                  <a:pt x="17613" y="16470"/>
                </a:cubicBezTo>
                <a:lnTo>
                  <a:pt x="17003" y="16470"/>
                </a:lnTo>
                <a:cubicBezTo>
                  <a:pt x="17039" y="19560"/>
                  <a:pt x="17537" y="21600"/>
                  <a:pt x="18282" y="21600"/>
                </a:cubicBezTo>
                <a:cubicBezTo>
                  <a:pt x="18946" y="21600"/>
                  <a:pt x="19444" y="19818"/>
                  <a:pt x="19444" y="16493"/>
                </a:cubicBezTo>
                <a:cubicBezTo>
                  <a:pt x="19444" y="10213"/>
                  <a:pt x="17683" y="12936"/>
                  <a:pt x="17683" y="8870"/>
                </a:cubicBezTo>
                <a:cubicBezTo>
                  <a:pt x="17683" y="7631"/>
                  <a:pt x="17891" y="6822"/>
                  <a:pt x="18199" y="6822"/>
                </a:cubicBezTo>
                <a:cubicBezTo>
                  <a:pt x="18561" y="6822"/>
                  <a:pt x="18760" y="7727"/>
                  <a:pt x="18784" y="9171"/>
                </a:cubicBezTo>
                <a:lnTo>
                  <a:pt x="19390" y="9171"/>
                </a:lnTo>
                <a:cubicBezTo>
                  <a:pt x="19378" y="6184"/>
                  <a:pt x="18934" y="4137"/>
                  <a:pt x="18199" y="4137"/>
                </a:cubicBezTo>
                <a:close/>
                <a:moveTo>
                  <a:pt x="11815" y="4461"/>
                </a:moveTo>
                <a:lnTo>
                  <a:pt x="11815" y="21276"/>
                </a:lnTo>
                <a:lnTo>
                  <a:pt x="12426" y="21276"/>
                </a:lnTo>
                <a:lnTo>
                  <a:pt x="12426" y="13672"/>
                </a:lnTo>
                <a:cubicBezTo>
                  <a:pt x="12426" y="13086"/>
                  <a:pt x="12433" y="12500"/>
                  <a:pt x="12451" y="11922"/>
                </a:cubicBezTo>
                <a:cubicBezTo>
                  <a:pt x="12541" y="8873"/>
                  <a:pt x="12819" y="7815"/>
                  <a:pt x="13253" y="7815"/>
                </a:cubicBezTo>
                <a:cubicBezTo>
                  <a:pt x="13325" y="7815"/>
                  <a:pt x="13405" y="7850"/>
                  <a:pt x="13611" y="7916"/>
                </a:cubicBezTo>
                <a:lnTo>
                  <a:pt x="13611" y="7519"/>
                </a:lnTo>
                <a:lnTo>
                  <a:pt x="13611" y="4463"/>
                </a:lnTo>
                <a:lnTo>
                  <a:pt x="13188" y="4463"/>
                </a:lnTo>
                <a:cubicBezTo>
                  <a:pt x="12921" y="4463"/>
                  <a:pt x="12698" y="5361"/>
                  <a:pt x="12580" y="6714"/>
                </a:cubicBezTo>
                <a:lnTo>
                  <a:pt x="12580" y="6716"/>
                </a:lnTo>
                <a:cubicBezTo>
                  <a:pt x="12488" y="7619"/>
                  <a:pt x="12377" y="9663"/>
                  <a:pt x="12373" y="9737"/>
                </a:cubicBezTo>
                <a:lnTo>
                  <a:pt x="12373" y="4461"/>
                </a:lnTo>
                <a:lnTo>
                  <a:pt x="11815" y="4461"/>
                </a:lnTo>
                <a:close/>
                <a:moveTo>
                  <a:pt x="14008" y="4463"/>
                </a:moveTo>
                <a:lnTo>
                  <a:pt x="14008" y="15988"/>
                </a:lnTo>
                <a:cubicBezTo>
                  <a:pt x="14008" y="19735"/>
                  <a:pt x="14411" y="21600"/>
                  <a:pt x="14927" y="21600"/>
                </a:cubicBezTo>
                <a:cubicBezTo>
                  <a:pt x="15500" y="21600"/>
                  <a:pt x="15850" y="19685"/>
                  <a:pt x="15986" y="16056"/>
                </a:cubicBezTo>
                <a:lnTo>
                  <a:pt x="15986" y="21278"/>
                </a:lnTo>
                <a:lnTo>
                  <a:pt x="16571" y="21278"/>
                </a:lnTo>
                <a:lnTo>
                  <a:pt x="16571" y="4463"/>
                </a:lnTo>
                <a:lnTo>
                  <a:pt x="15960" y="4463"/>
                </a:lnTo>
                <a:lnTo>
                  <a:pt x="15960" y="14090"/>
                </a:lnTo>
                <a:cubicBezTo>
                  <a:pt x="15960" y="16005"/>
                  <a:pt x="15740" y="18711"/>
                  <a:pt x="15209" y="18711"/>
                </a:cubicBezTo>
                <a:cubicBezTo>
                  <a:pt x="14809" y="18711"/>
                  <a:pt x="14619" y="16947"/>
                  <a:pt x="14619" y="14712"/>
                </a:cubicBezTo>
                <a:lnTo>
                  <a:pt x="14619" y="4463"/>
                </a:lnTo>
                <a:lnTo>
                  <a:pt x="14008" y="4463"/>
                </a:lnTo>
                <a:close/>
                <a:moveTo>
                  <a:pt x="1498" y="6411"/>
                </a:moveTo>
                <a:cubicBezTo>
                  <a:pt x="1993" y="6411"/>
                  <a:pt x="2299" y="8596"/>
                  <a:pt x="2299" y="12864"/>
                </a:cubicBezTo>
                <a:cubicBezTo>
                  <a:pt x="2299" y="16846"/>
                  <a:pt x="1993" y="19281"/>
                  <a:pt x="1498" y="19281"/>
                </a:cubicBezTo>
                <a:cubicBezTo>
                  <a:pt x="1006" y="19281"/>
                  <a:pt x="682" y="16846"/>
                  <a:pt x="682" y="12864"/>
                </a:cubicBezTo>
                <a:cubicBezTo>
                  <a:pt x="682" y="8596"/>
                  <a:pt x="1006" y="6411"/>
                  <a:pt x="1498" y="6411"/>
                </a:cubicBezTo>
                <a:close/>
                <a:moveTo>
                  <a:pt x="7823" y="6596"/>
                </a:moveTo>
                <a:cubicBezTo>
                  <a:pt x="8313" y="6596"/>
                  <a:pt x="8530" y="8704"/>
                  <a:pt x="8549" y="10926"/>
                </a:cubicBezTo>
                <a:lnTo>
                  <a:pt x="7078" y="10926"/>
                </a:lnTo>
                <a:cubicBezTo>
                  <a:pt x="7154" y="8079"/>
                  <a:pt x="7412" y="6596"/>
                  <a:pt x="7823" y="6596"/>
                </a:cubicBezTo>
                <a:close/>
              </a:path>
            </a:pathLst>
          </a:custGeom>
          <a:solidFill>
            <a:srgbClr val="55A05E"/>
          </a:solidFill>
          <a:ln w="12700">
            <a:miter lim="400000"/>
          </a:ln>
        </p:spPr>
        <p:txBody>
          <a:bodyPr lIns="0" tIns="0" rIns="0" bIns="0" anchor="ctr"/>
          <a:lstStyle/>
          <a:p>
            <a:pPr algn="l" defTabSz="228509">
              <a:defRPr sz="1200"/>
            </a:pPr>
            <a:endParaRPr sz="600">
              <a:latin typeface="Univers Light" panose="020B0403020202020204" pitchFamily="34" charset="0"/>
            </a:endParaRPr>
          </a:p>
        </p:txBody>
      </p:sp>
      <p:sp>
        <p:nvSpPr>
          <p:cNvPr id="23" name="Title Placeholder 22">
            <a:extLst>
              <a:ext uri="{FF2B5EF4-FFF2-40B4-BE49-F238E27FC236}">
                <a16:creationId xmlns:a16="http://schemas.microsoft.com/office/drawing/2014/main" id="{B7A93C7C-1D69-C361-FB97-48547BEB8CB2}"/>
              </a:ext>
            </a:extLst>
          </p:cNvPr>
          <p:cNvSpPr>
            <a:spLocks noGrp="1"/>
          </p:cNvSpPr>
          <p:nvPr>
            <p:ph type="title"/>
          </p:nvPr>
        </p:nvSpPr>
        <p:spPr>
          <a:xfrm>
            <a:off x="304800" y="576072"/>
            <a:ext cx="11544300" cy="638176"/>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31E1775B-3730-886F-FCC5-82C9BC9F5B11}"/>
              </a:ext>
            </a:extLst>
          </p:cNvPr>
          <p:cNvSpPr>
            <a:spLocks noGrp="1"/>
          </p:cNvSpPr>
          <p:nvPr>
            <p:ph type="body" idx="1"/>
          </p:nvPr>
        </p:nvSpPr>
        <p:spPr>
          <a:xfrm>
            <a:off x="304800" y="2057400"/>
            <a:ext cx="11544300" cy="436591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 2022 OneTrust, LLC. All Rights Reserved.">
            <a:extLst>
              <a:ext uri="{FF2B5EF4-FFF2-40B4-BE49-F238E27FC236}">
                <a16:creationId xmlns:a16="http://schemas.microsoft.com/office/drawing/2014/main" id="{47598685-EDD1-748B-6D7F-54FD4F081B70}"/>
              </a:ext>
            </a:extLst>
          </p:cNvPr>
          <p:cNvSpPr txBox="1"/>
          <p:nvPr userDrawn="1"/>
        </p:nvSpPr>
        <p:spPr>
          <a:xfrm>
            <a:off x="323141" y="6589118"/>
            <a:ext cx="3169804" cy="2205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390" tIns="25390" rIns="25390" bIns="25390" anchor="ctr">
            <a:spAutoFit/>
          </a:bodyPr>
          <a:lstStyle>
            <a:defPPr>
              <a:defRPr lang="en-US"/>
            </a:defPPr>
            <a:lvl1pPr marR="0" lvl="0" indent="0" defTabSz="457200" fontAlgn="auto">
              <a:lnSpc>
                <a:spcPct val="100000"/>
              </a:lnSpc>
              <a:spcBef>
                <a:spcPts val="0"/>
              </a:spcBef>
              <a:spcAft>
                <a:spcPts val="0"/>
              </a:spcAft>
              <a:buClrTx/>
              <a:buSzTx/>
              <a:buFontTx/>
              <a:buNone/>
              <a:tabLst/>
              <a:defRPr kumimoji="0" sz="1100" b="0" i="0" u="none" strike="noStrike" kern="0" cap="none" spc="0" normalizeH="0" baseline="0">
                <a:ln>
                  <a:noFill/>
                </a:ln>
                <a:solidFill>
                  <a:srgbClr val="7F7F7F"/>
                </a:solidFill>
                <a:effectLst/>
                <a:uLnTx/>
                <a:uFillTx/>
                <a:latin typeface="Univers Light"/>
                <a:ea typeface="Univers Light"/>
                <a:cs typeface="Univers Light"/>
              </a:defRPr>
            </a:lvl1pPr>
          </a:lstStyle>
          <a:p>
            <a:pPr lvl="0"/>
            <a:r>
              <a:rPr noProof="0">
                <a:sym typeface="Univers Light"/>
              </a:rPr>
              <a:t>© </a:t>
            </a:r>
            <a:fld id="{F5B5E89B-4BB9-3041-B449-E34C8281CE84}" type="datetimeyyyy">
              <a:rPr lang="en-US" noProof="0" smtClean="0">
                <a:sym typeface="Univers Light"/>
              </a:rPr>
              <a:t>2024</a:t>
            </a:fld>
            <a:r>
              <a:rPr noProof="0">
                <a:sym typeface="Univers Light"/>
              </a:rPr>
              <a:t> OneTrust, LLC</a:t>
            </a:r>
          </a:p>
        </p:txBody>
      </p:sp>
      <p:sp>
        <p:nvSpPr>
          <p:cNvPr id="4" name="TextBox 3">
            <a:extLst>
              <a:ext uri="{FF2B5EF4-FFF2-40B4-BE49-F238E27FC236}">
                <a16:creationId xmlns:a16="http://schemas.microsoft.com/office/drawing/2014/main" id="{B122CBA5-96DE-0425-EFE7-F599AE8FCD54}"/>
              </a:ext>
            </a:extLst>
          </p:cNvPr>
          <p:cNvSpPr txBox="1"/>
          <p:nvPr userDrawn="1"/>
        </p:nvSpPr>
        <p:spPr>
          <a:xfrm>
            <a:off x="11482434" y="6573084"/>
            <a:ext cx="509097" cy="246221"/>
          </a:xfrm>
          <a:prstGeom prst="rect">
            <a:avLst/>
          </a:prstGeom>
          <a:noFill/>
        </p:spPr>
        <p:txBody>
          <a:bodyPr wrap="square"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BB37B-1DAA-4640-8D79-39B1F1745DE7}" type="slidenum">
              <a:rPr lang="en-US" sz="1300" smtClean="0">
                <a:solidFill>
                  <a:schemeClr val="bg2">
                    <a:lumMod val="50000"/>
                  </a:schemeClr>
                </a:solidFill>
                <a:latin typeface="+mn-lt"/>
                <a:ea typeface="Open Sans Light" panose="020B0306030504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a:t>
            </a:fld>
            <a:endParaRPr lang="en-US" sz="1300">
              <a:solidFill>
                <a:schemeClr val="bg2">
                  <a:lumMod val="50000"/>
                </a:schemeClr>
              </a:solidFill>
              <a:latin typeface="+mn-lt"/>
              <a:ea typeface="Open Sans Light" panose="020B0306030504020204" pitchFamily="34" charset="0"/>
              <a:cs typeface="Arial" panose="020B0604020202020204" pitchFamily="34" charset="0"/>
            </a:endParaRPr>
          </a:p>
        </p:txBody>
      </p:sp>
    </p:spTree>
    <p:extLst>
      <p:ext uri="{BB962C8B-B14F-4D97-AF65-F5344CB8AC3E}">
        <p14:creationId xmlns:p14="http://schemas.microsoft.com/office/powerpoint/2010/main" val="2474121535"/>
      </p:ext>
    </p:extLst>
  </p:cSld>
  <p:clrMap bg1="lt1" tx1="dk1" bg2="lt2" tx2="dk2" accent1="accent1" accent2="accent2" accent3="accent3" accent4="accent4" accent5="accent5" accent6="accent6" hlink="hlink" folHlink="folHlink"/>
  <p:sldLayoutIdLst>
    <p:sldLayoutId id="2147484301" r:id="rId1"/>
    <p:sldLayoutId id="2147484302" r:id="rId2"/>
    <p:sldLayoutId id="2147484303" r:id="rId3"/>
    <p:sldLayoutId id="2147484304" r:id="rId4"/>
    <p:sldLayoutId id="2147484305" r:id="rId5"/>
    <p:sldLayoutId id="2147484306" r:id="rId6"/>
    <p:sldLayoutId id="2147484307" r:id="rId7"/>
    <p:sldLayoutId id="2147484308" r:id="rId8"/>
    <p:sldLayoutId id="2147484309" r:id="rId9"/>
    <p:sldLayoutId id="2147484310" r:id="rId10"/>
    <p:sldLayoutId id="2147484311" r:id="rId11"/>
    <p:sldLayoutId id="2147484312" r:id="rId12"/>
    <p:sldLayoutId id="2147484313" r:id="rId13"/>
    <p:sldLayoutId id="2147484314" r:id="rId14"/>
    <p:sldLayoutId id="2147484315" r:id="rId15"/>
    <p:sldLayoutId id="2147484316" r:id="rId16"/>
    <p:sldLayoutId id="2147484318" r:id="rId17"/>
    <p:sldLayoutId id="2147484319" r:id="rId18"/>
  </p:sldLayoutIdLst>
  <p:hf hdr="0" ftr="0" dt="0"/>
  <p:txStyles>
    <p:titleStyle>
      <a:lvl1pPr algn="l" defTabSz="914400" rtl="0" eaLnBrk="1" latinLnBrk="0" hangingPunct="1">
        <a:lnSpc>
          <a:spcPct val="90000"/>
        </a:lnSpc>
        <a:spcBef>
          <a:spcPct val="0"/>
        </a:spcBef>
        <a:buNone/>
        <a:defRPr sz="3200" b="0" i="0" kern="1200">
          <a:solidFill>
            <a:srgbClr val="1E2D25"/>
          </a:solidFill>
          <a:latin typeface="Univers Light" panose="020B0403020202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101614"/>
        </a:buClr>
        <a:buSzPct val="80000"/>
        <a:buFont typeface="Wingdings" pitchFamily="2" charset="2"/>
        <a:buChar char="§"/>
        <a:defRPr lang="en-US" sz="2299" b="0" i="0" kern="1200" smtClean="0">
          <a:solidFill>
            <a:srgbClr val="101614"/>
          </a:solidFill>
          <a:latin typeface="Univers Light" panose="020B0503020202020204" pitchFamily="34" charset="0"/>
          <a:ea typeface="+mn-ea"/>
          <a:cs typeface="+mn-cs"/>
        </a:defRPr>
      </a:lvl1pPr>
      <a:lvl2pPr marL="520700" indent="-169863" algn="l" defTabSz="914400" rtl="0" eaLnBrk="1" latinLnBrk="0" hangingPunct="1">
        <a:lnSpc>
          <a:spcPct val="90000"/>
        </a:lnSpc>
        <a:spcBef>
          <a:spcPts val="500"/>
        </a:spcBef>
        <a:buClr>
          <a:srgbClr val="101614"/>
        </a:buClr>
        <a:buSzPct val="80000"/>
        <a:buFont typeface="System Font Regular"/>
        <a:buChar char="-"/>
        <a:tabLst/>
        <a:defRPr lang="en-US" sz="2000" b="0" i="0" kern="1200" smtClean="0">
          <a:solidFill>
            <a:srgbClr val="101614"/>
          </a:solidFill>
          <a:latin typeface="Univers Light" panose="020B0503020202020204" pitchFamily="34" charset="0"/>
          <a:ea typeface="+mn-ea"/>
          <a:cs typeface="+mn-cs"/>
        </a:defRPr>
      </a:lvl2pPr>
      <a:lvl3pPr marL="860425" indent="-169863" algn="l" defTabSz="914400" rtl="0" eaLnBrk="1" latinLnBrk="0" hangingPunct="1">
        <a:lnSpc>
          <a:spcPct val="90000"/>
        </a:lnSpc>
        <a:spcBef>
          <a:spcPts val="500"/>
        </a:spcBef>
        <a:buClr>
          <a:srgbClr val="101614"/>
        </a:buClr>
        <a:buSzPct val="80000"/>
        <a:buFont typeface="Wingdings" pitchFamily="2" charset="2"/>
        <a:buChar char="§"/>
        <a:tabLst/>
        <a:defRPr lang="en-US" sz="1800" b="0" i="0" kern="1200" smtClean="0">
          <a:solidFill>
            <a:srgbClr val="101614"/>
          </a:solidFill>
          <a:latin typeface="Univers Light" panose="020B0503020202020204" pitchFamily="34" charset="0"/>
          <a:ea typeface="+mn-ea"/>
          <a:cs typeface="+mn-cs"/>
        </a:defRPr>
      </a:lvl3pPr>
      <a:lvl4pPr marL="1201738" indent="-171450" algn="l" defTabSz="914400" rtl="0" eaLnBrk="1" latinLnBrk="0" hangingPunct="1">
        <a:lnSpc>
          <a:spcPct val="90000"/>
        </a:lnSpc>
        <a:spcBef>
          <a:spcPts val="500"/>
        </a:spcBef>
        <a:buClr>
          <a:srgbClr val="101614"/>
        </a:buClr>
        <a:buSzPct val="80000"/>
        <a:buFont typeface="System Font Regular"/>
        <a:buChar char="-"/>
        <a:tabLst/>
        <a:defRPr lang="en-US" sz="1600" b="0" i="0" kern="1200" smtClean="0">
          <a:solidFill>
            <a:srgbClr val="101614"/>
          </a:solidFill>
          <a:latin typeface="Univers Light" panose="020B0503020202020204" pitchFamily="34" charset="0"/>
          <a:ea typeface="+mn-ea"/>
          <a:cs typeface="+mn-cs"/>
        </a:defRPr>
      </a:lvl4pPr>
      <a:lvl5pPr marL="1552575" indent="-169863" algn="l" defTabSz="914400" rtl="0" eaLnBrk="1" latinLnBrk="0" hangingPunct="1">
        <a:lnSpc>
          <a:spcPct val="90000"/>
        </a:lnSpc>
        <a:spcBef>
          <a:spcPts val="500"/>
        </a:spcBef>
        <a:buClr>
          <a:srgbClr val="101614"/>
        </a:buClr>
        <a:buSzPct val="80000"/>
        <a:buFont typeface="Wingdings" pitchFamily="2" charset="2"/>
        <a:buChar char="§"/>
        <a:tabLst/>
        <a:defRPr lang="en-US" sz="1400" b="0" i="0" kern="1200">
          <a:solidFill>
            <a:srgbClr val="101614"/>
          </a:solidFill>
          <a:latin typeface="Univers Ligh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2">
          <p15:clr>
            <a:srgbClr val="F26B43"/>
          </p15:clr>
        </p15:guide>
        <p15:guide id="9" pos="7464">
          <p15:clr>
            <a:srgbClr val="F26B43"/>
          </p15:clr>
        </p15:guide>
        <p15:guide id="14" orient="horz" pos="4128">
          <p15:clr>
            <a:srgbClr val="F26B43"/>
          </p15:clr>
        </p15:guide>
        <p15:guide id="15" orient="horz" pos="360">
          <p15:clr>
            <a:srgbClr val="F26B43"/>
          </p15:clr>
        </p15:guide>
        <p15:guide id="17" orient="horz" pos="1296">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48EF9E35-46CD-2C44-83D6-D3A575B56C29}"/>
              </a:ext>
            </a:extLst>
          </p:cNvPr>
          <p:cNvGraphicFramePr>
            <a:graphicFrameLocks noChangeAspect="1"/>
          </p:cNvGraphicFramePr>
          <p:nvPr userDrawn="1">
            <p:custDataLst>
              <p:tags r:id="rId15"/>
            </p:custDataLst>
            <p:extLst>
              <p:ext uri="{D42A27DB-BD31-4B8C-83A1-F6EECF244321}">
                <p14:modId xmlns:p14="http://schemas.microsoft.com/office/powerpoint/2010/main" val="1884743003"/>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16" imgW="7772400" imgH="10058400" progId="TCLayout.ActiveDocument.1">
                  <p:embed/>
                </p:oleObj>
              </mc:Choice>
              <mc:Fallback>
                <p:oleObj name="think-cell Slide" r:id="rId16" imgW="7772400" imgH="10058400" progId="TCLayout.ActiveDocument.1">
                  <p:embed/>
                  <p:pic>
                    <p:nvPicPr>
                      <p:cNvPr id="5" name="think-cell data - do not delete" hidden="1">
                        <a:extLst>
                          <a:ext uri="{FF2B5EF4-FFF2-40B4-BE49-F238E27FC236}">
                            <a16:creationId xmlns:a16="http://schemas.microsoft.com/office/drawing/2014/main" id="{48EF9E35-46CD-2C44-83D6-D3A575B56C29}"/>
                          </a:ext>
                        </a:extLst>
                      </p:cNvPr>
                      <p:cNvPicPr/>
                      <p:nvPr/>
                    </p:nvPicPr>
                    <p:blipFill>
                      <a:blip r:embed="rId17"/>
                      <a:stretch>
                        <a:fillRect/>
                      </a:stretch>
                    </p:blipFill>
                    <p:spPr>
                      <a:xfrm>
                        <a:off x="1588" y="1588"/>
                        <a:ext cx="1227" cy="1588"/>
                      </a:xfrm>
                      <a:prstGeom prst="rect">
                        <a:avLst/>
                      </a:prstGeom>
                    </p:spPr>
                  </p:pic>
                </p:oleObj>
              </mc:Fallback>
            </mc:AlternateContent>
          </a:graphicData>
        </a:graphic>
      </p:graphicFrame>
      <p:sp>
        <p:nvSpPr>
          <p:cNvPr id="17" name="Shape">
            <a:extLst>
              <a:ext uri="{FF2B5EF4-FFF2-40B4-BE49-F238E27FC236}">
                <a16:creationId xmlns:a16="http://schemas.microsoft.com/office/drawing/2014/main" id="{6AB9E8F0-68B3-2DA8-514B-57D4C8862743}"/>
              </a:ext>
            </a:extLst>
          </p:cNvPr>
          <p:cNvSpPr/>
          <p:nvPr userDrawn="1"/>
        </p:nvSpPr>
        <p:spPr>
          <a:xfrm>
            <a:off x="-794" y="6540783"/>
            <a:ext cx="12198096" cy="31721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65"/>
                </a:lnTo>
                <a:lnTo>
                  <a:pt x="1959" y="21565"/>
                </a:lnTo>
                <a:lnTo>
                  <a:pt x="3203" y="21565"/>
                </a:lnTo>
                <a:lnTo>
                  <a:pt x="4449" y="21565"/>
                </a:lnTo>
                <a:lnTo>
                  <a:pt x="5690" y="21565"/>
                </a:lnTo>
                <a:lnTo>
                  <a:pt x="5690" y="21600"/>
                </a:lnTo>
                <a:lnTo>
                  <a:pt x="6937" y="21600"/>
                </a:lnTo>
                <a:lnTo>
                  <a:pt x="6942" y="21600"/>
                </a:lnTo>
                <a:lnTo>
                  <a:pt x="8188" y="21600"/>
                </a:lnTo>
                <a:lnTo>
                  <a:pt x="9434" y="21600"/>
                </a:lnTo>
                <a:lnTo>
                  <a:pt x="9439" y="21600"/>
                </a:lnTo>
                <a:lnTo>
                  <a:pt x="10681" y="21600"/>
                </a:lnTo>
                <a:lnTo>
                  <a:pt x="10691" y="21600"/>
                </a:lnTo>
                <a:lnTo>
                  <a:pt x="11927" y="21600"/>
                </a:lnTo>
                <a:lnTo>
                  <a:pt x="11942" y="21600"/>
                </a:lnTo>
                <a:lnTo>
                  <a:pt x="13173" y="21600"/>
                </a:lnTo>
                <a:lnTo>
                  <a:pt x="13193" y="21600"/>
                </a:lnTo>
                <a:lnTo>
                  <a:pt x="15343" y="21600"/>
                </a:lnTo>
                <a:lnTo>
                  <a:pt x="16594" y="21600"/>
                </a:lnTo>
                <a:lnTo>
                  <a:pt x="17846" y="21600"/>
                </a:lnTo>
                <a:lnTo>
                  <a:pt x="19097" y="21600"/>
                </a:lnTo>
                <a:lnTo>
                  <a:pt x="20349" y="21600"/>
                </a:lnTo>
                <a:lnTo>
                  <a:pt x="21600" y="21600"/>
                </a:lnTo>
                <a:lnTo>
                  <a:pt x="21600" y="0"/>
                </a:lnTo>
                <a:lnTo>
                  <a:pt x="20349" y="0"/>
                </a:lnTo>
                <a:lnTo>
                  <a:pt x="19097" y="0"/>
                </a:lnTo>
                <a:lnTo>
                  <a:pt x="17846" y="0"/>
                </a:lnTo>
                <a:lnTo>
                  <a:pt x="16594" y="0"/>
                </a:lnTo>
                <a:lnTo>
                  <a:pt x="15343" y="0"/>
                </a:lnTo>
                <a:lnTo>
                  <a:pt x="13193" y="0"/>
                </a:lnTo>
                <a:lnTo>
                  <a:pt x="11942" y="0"/>
                </a:lnTo>
                <a:lnTo>
                  <a:pt x="10691" y="0"/>
                </a:lnTo>
                <a:lnTo>
                  <a:pt x="9439" y="0"/>
                </a:lnTo>
                <a:lnTo>
                  <a:pt x="8188" y="0"/>
                </a:lnTo>
                <a:lnTo>
                  <a:pt x="6942" y="0"/>
                </a:lnTo>
                <a:lnTo>
                  <a:pt x="5695" y="0"/>
                </a:lnTo>
                <a:lnTo>
                  <a:pt x="5690" y="0"/>
                </a:lnTo>
                <a:lnTo>
                  <a:pt x="4449" y="0"/>
                </a:lnTo>
                <a:lnTo>
                  <a:pt x="3203" y="0"/>
                </a:lnTo>
                <a:lnTo>
                  <a:pt x="1959" y="0"/>
                </a:lnTo>
                <a:lnTo>
                  <a:pt x="0" y="0"/>
                </a:lnTo>
                <a:close/>
              </a:path>
            </a:pathLst>
          </a:custGeom>
          <a:solidFill>
            <a:srgbClr val="000000">
              <a:alpha val="9339"/>
            </a:srgbClr>
          </a:solidFill>
          <a:ln w="12700">
            <a:miter lim="400000"/>
          </a:ln>
        </p:spPr>
        <p:txBody>
          <a:bodyPr lIns="0" tIns="0" rIns="0" bIns="0" anchor="ctr"/>
          <a:lstStyle/>
          <a:p>
            <a:pPr defTabSz="228475"/>
            <a:endParaRPr sz="600">
              <a:solidFill>
                <a:prstClr val="black"/>
              </a:solidFill>
              <a:latin typeface="Univers Light" panose="020B0403020202020204" pitchFamily="34" charset="0"/>
            </a:endParaRPr>
          </a:p>
        </p:txBody>
      </p:sp>
      <p:sp>
        <p:nvSpPr>
          <p:cNvPr id="18" name="Line">
            <a:extLst>
              <a:ext uri="{FF2B5EF4-FFF2-40B4-BE49-F238E27FC236}">
                <a16:creationId xmlns:a16="http://schemas.microsoft.com/office/drawing/2014/main" id="{BB85C95D-E555-2384-539D-9847851B77D6}"/>
              </a:ext>
            </a:extLst>
          </p:cNvPr>
          <p:cNvSpPr/>
          <p:nvPr userDrawn="1"/>
        </p:nvSpPr>
        <p:spPr>
          <a:xfrm flipV="1">
            <a:off x="11446329" y="6638556"/>
            <a:ext cx="0" cy="121675"/>
          </a:xfrm>
          <a:prstGeom prst="line">
            <a:avLst/>
          </a:prstGeom>
          <a:ln w="25400">
            <a:solidFill>
              <a:srgbClr val="7F7F7F">
                <a:alpha val="30643"/>
              </a:srgbClr>
            </a:solidFill>
            <a:miter lim="400000"/>
          </a:ln>
        </p:spPr>
        <p:txBody>
          <a:bodyPr lIns="25390" tIns="25390" rIns="25390" bIns="25390" anchor="ctr"/>
          <a:lstStyle/>
          <a:p>
            <a:pPr defTabSz="228475">
              <a:defRPr sz="4000">
                <a:solidFill>
                  <a:srgbClr val="FFFFFF"/>
                </a:solidFill>
                <a:effectLst>
                  <a:outerShdw blurRad="38100" dist="12700" dir="5400000" rotWithShape="0">
                    <a:srgbClr val="000000">
                      <a:alpha val="50000"/>
                    </a:srgbClr>
                  </a:outerShdw>
                </a:effectLst>
              </a:defRPr>
            </a:pPr>
            <a:endParaRPr sz="1999">
              <a:solidFill>
                <a:srgbClr val="FFFFFF"/>
              </a:solidFill>
              <a:effectLst>
                <a:outerShdw blurRad="38100" dist="12700" dir="5400000" rotWithShape="0">
                  <a:srgbClr val="000000">
                    <a:alpha val="50000"/>
                  </a:srgbClr>
                </a:outerShdw>
              </a:effectLst>
              <a:latin typeface="Univers Light" panose="020B0403020202020204" pitchFamily="34" charset="0"/>
            </a:endParaRPr>
          </a:p>
        </p:txBody>
      </p:sp>
      <p:sp>
        <p:nvSpPr>
          <p:cNvPr id="21" name="Shape">
            <a:extLst>
              <a:ext uri="{FF2B5EF4-FFF2-40B4-BE49-F238E27FC236}">
                <a16:creationId xmlns:a16="http://schemas.microsoft.com/office/drawing/2014/main" id="{BE1C1E5E-B1FB-7186-ED37-DFB31D08E453}"/>
              </a:ext>
            </a:extLst>
          </p:cNvPr>
          <p:cNvSpPr/>
          <p:nvPr userDrawn="1"/>
        </p:nvSpPr>
        <p:spPr>
          <a:xfrm>
            <a:off x="10407192" y="6618423"/>
            <a:ext cx="880747" cy="155544"/>
          </a:xfrm>
          <a:custGeom>
            <a:avLst/>
            <a:gdLst/>
            <a:ahLst/>
            <a:cxnLst>
              <a:cxn ang="0">
                <a:pos x="wd2" y="hd2"/>
              </a:cxn>
              <a:cxn ang="5400000">
                <a:pos x="wd2" y="hd2"/>
              </a:cxn>
              <a:cxn ang="10800000">
                <a:pos x="wd2" y="hd2"/>
              </a:cxn>
              <a:cxn ang="16200000">
                <a:pos x="wd2" y="hd2"/>
              </a:cxn>
            </a:cxnLst>
            <a:rect l="0" t="0" r="r" b="b"/>
            <a:pathLst>
              <a:path w="21600" h="21600" extrusionOk="0">
                <a:moveTo>
                  <a:pt x="10009" y="0"/>
                </a:moveTo>
                <a:cubicBezTo>
                  <a:pt x="10009" y="99"/>
                  <a:pt x="10007" y="892"/>
                  <a:pt x="10001" y="1487"/>
                </a:cubicBezTo>
                <a:cubicBezTo>
                  <a:pt x="9996" y="2086"/>
                  <a:pt x="9988" y="2589"/>
                  <a:pt x="9977" y="2990"/>
                </a:cubicBezTo>
                <a:cubicBezTo>
                  <a:pt x="9963" y="3718"/>
                  <a:pt x="9935" y="4199"/>
                  <a:pt x="9894" y="4430"/>
                </a:cubicBezTo>
                <a:cubicBezTo>
                  <a:pt x="9852" y="4665"/>
                  <a:pt x="9770" y="4801"/>
                  <a:pt x="9645" y="4839"/>
                </a:cubicBezTo>
                <a:cubicBezTo>
                  <a:pt x="9595" y="4862"/>
                  <a:pt x="9522" y="4876"/>
                  <a:pt x="9426" y="4884"/>
                </a:cubicBezTo>
                <a:cubicBezTo>
                  <a:pt x="9371" y="4891"/>
                  <a:pt x="9384" y="4896"/>
                  <a:pt x="9344" y="4896"/>
                </a:cubicBezTo>
                <a:lnTo>
                  <a:pt x="9344" y="6855"/>
                </a:lnTo>
                <a:lnTo>
                  <a:pt x="9940" y="6855"/>
                </a:lnTo>
                <a:lnTo>
                  <a:pt x="9940" y="9573"/>
                </a:lnTo>
                <a:lnTo>
                  <a:pt x="9940" y="9573"/>
                </a:lnTo>
                <a:lnTo>
                  <a:pt x="9940" y="17585"/>
                </a:lnTo>
                <a:cubicBezTo>
                  <a:pt x="9940" y="19936"/>
                  <a:pt x="10178" y="21278"/>
                  <a:pt x="10593" y="21278"/>
                </a:cubicBezTo>
                <a:lnTo>
                  <a:pt x="11307" y="21278"/>
                </a:lnTo>
                <a:lnTo>
                  <a:pt x="11307" y="19061"/>
                </a:lnTo>
                <a:lnTo>
                  <a:pt x="10806" y="19044"/>
                </a:lnTo>
                <a:cubicBezTo>
                  <a:pt x="10610" y="19044"/>
                  <a:pt x="10539" y="18642"/>
                  <a:pt x="10539" y="17531"/>
                </a:cubicBezTo>
                <a:lnTo>
                  <a:pt x="10539" y="6855"/>
                </a:lnTo>
                <a:lnTo>
                  <a:pt x="11307" y="6855"/>
                </a:lnTo>
                <a:lnTo>
                  <a:pt x="11307" y="4463"/>
                </a:lnTo>
                <a:lnTo>
                  <a:pt x="10539" y="4463"/>
                </a:lnTo>
                <a:lnTo>
                  <a:pt x="10539" y="0"/>
                </a:lnTo>
                <a:lnTo>
                  <a:pt x="10009" y="0"/>
                </a:lnTo>
                <a:close/>
                <a:moveTo>
                  <a:pt x="20302" y="0"/>
                </a:moveTo>
                <a:cubicBezTo>
                  <a:pt x="20302" y="99"/>
                  <a:pt x="20299" y="892"/>
                  <a:pt x="20294" y="1487"/>
                </a:cubicBezTo>
                <a:cubicBezTo>
                  <a:pt x="20289" y="2086"/>
                  <a:pt x="20281" y="2589"/>
                  <a:pt x="20270" y="2990"/>
                </a:cubicBezTo>
                <a:cubicBezTo>
                  <a:pt x="20255" y="3718"/>
                  <a:pt x="20228" y="4199"/>
                  <a:pt x="20187" y="4430"/>
                </a:cubicBezTo>
                <a:cubicBezTo>
                  <a:pt x="20146" y="4665"/>
                  <a:pt x="20063" y="4801"/>
                  <a:pt x="19938" y="4839"/>
                </a:cubicBezTo>
                <a:cubicBezTo>
                  <a:pt x="19888" y="4862"/>
                  <a:pt x="19815" y="4876"/>
                  <a:pt x="19719" y="4884"/>
                </a:cubicBezTo>
                <a:cubicBezTo>
                  <a:pt x="19664" y="4891"/>
                  <a:pt x="19677" y="4896"/>
                  <a:pt x="19638" y="4896"/>
                </a:cubicBezTo>
                <a:lnTo>
                  <a:pt x="19638" y="6855"/>
                </a:lnTo>
                <a:lnTo>
                  <a:pt x="20233" y="6855"/>
                </a:lnTo>
                <a:lnTo>
                  <a:pt x="20233" y="9573"/>
                </a:lnTo>
                <a:lnTo>
                  <a:pt x="20233" y="9573"/>
                </a:lnTo>
                <a:lnTo>
                  <a:pt x="20233" y="17585"/>
                </a:lnTo>
                <a:cubicBezTo>
                  <a:pt x="20233" y="19936"/>
                  <a:pt x="20471" y="21278"/>
                  <a:pt x="20886" y="21278"/>
                </a:cubicBezTo>
                <a:lnTo>
                  <a:pt x="21600" y="21278"/>
                </a:lnTo>
                <a:lnTo>
                  <a:pt x="21600" y="19061"/>
                </a:lnTo>
                <a:lnTo>
                  <a:pt x="21099" y="19044"/>
                </a:lnTo>
                <a:cubicBezTo>
                  <a:pt x="20903" y="19044"/>
                  <a:pt x="20832" y="18642"/>
                  <a:pt x="20832" y="17531"/>
                </a:cubicBezTo>
                <a:lnTo>
                  <a:pt x="20832" y="6855"/>
                </a:lnTo>
                <a:lnTo>
                  <a:pt x="21600" y="6855"/>
                </a:lnTo>
                <a:lnTo>
                  <a:pt x="21600" y="4463"/>
                </a:lnTo>
                <a:lnTo>
                  <a:pt x="20832" y="4463"/>
                </a:lnTo>
                <a:lnTo>
                  <a:pt x="20832" y="0"/>
                </a:lnTo>
                <a:lnTo>
                  <a:pt x="20302" y="0"/>
                </a:lnTo>
                <a:close/>
                <a:moveTo>
                  <a:pt x="1492" y="4127"/>
                </a:moveTo>
                <a:cubicBezTo>
                  <a:pt x="668" y="4127"/>
                  <a:pt x="0" y="7722"/>
                  <a:pt x="0" y="12864"/>
                </a:cubicBezTo>
                <a:cubicBezTo>
                  <a:pt x="0" y="18005"/>
                  <a:pt x="668" y="21600"/>
                  <a:pt x="1492" y="21600"/>
                </a:cubicBezTo>
                <a:cubicBezTo>
                  <a:pt x="2326" y="21600"/>
                  <a:pt x="2981" y="18005"/>
                  <a:pt x="2981" y="12864"/>
                </a:cubicBezTo>
                <a:cubicBezTo>
                  <a:pt x="2981" y="7722"/>
                  <a:pt x="2320" y="4127"/>
                  <a:pt x="1492" y="4127"/>
                </a:cubicBezTo>
                <a:close/>
                <a:moveTo>
                  <a:pt x="5029" y="4127"/>
                </a:moveTo>
                <a:cubicBezTo>
                  <a:pt x="4441" y="4127"/>
                  <a:pt x="4082" y="6042"/>
                  <a:pt x="3914" y="9671"/>
                </a:cubicBezTo>
                <a:lnTo>
                  <a:pt x="3914" y="4463"/>
                </a:lnTo>
                <a:lnTo>
                  <a:pt x="3354" y="4463"/>
                </a:lnTo>
                <a:lnTo>
                  <a:pt x="3354" y="21278"/>
                </a:lnTo>
                <a:lnTo>
                  <a:pt x="3969" y="21278"/>
                </a:lnTo>
                <a:lnTo>
                  <a:pt x="3969" y="11637"/>
                </a:lnTo>
                <a:cubicBezTo>
                  <a:pt x="3969" y="9722"/>
                  <a:pt x="4194" y="7017"/>
                  <a:pt x="4740" y="7017"/>
                </a:cubicBezTo>
                <a:cubicBezTo>
                  <a:pt x="5151" y="7017"/>
                  <a:pt x="5359" y="8780"/>
                  <a:pt x="5359" y="11015"/>
                </a:cubicBezTo>
                <a:lnTo>
                  <a:pt x="5359" y="21278"/>
                </a:lnTo>
                <a:lnTo>
                  <a:pt x="5974" y="21278"/>
                </a:lnTo>
                <a:lnTo>
                  <a:pt x="5974" y="9739"/>
                </a:lnTo>
                <a:cubicBezTo>
                  <a:pt x="5974" y="5993"/>
                  <a:pt x="5559" y="4127"/>
                  <a:pt x="5029" y="4127"/>
                </a:cubicBezTo>
                <a:close/>
                <a:moveTo>
                  <a:pt x="7817" y="4127"/>
                </a:moveTo>
                <a:cubicBezTo>
                  <a:pt x="6966" y="4127"/>
                  <a:pt x="6364" y="7654"/>
                  <a:pt x="6364" y="12998"/>
                </a:cubicBezTo>
                <a:cubicBezTo>
                  <a:pt x="6364" y="17854"/>
                  <a:pt x="6868" y="21600"/>
                  <a:pt x="7835" y="21600"/>
                </a:cubicBezTo>
                <a:cubicBezTo>
                  <a:pt x="8752" y="21600"/>
                  <a:pt x="9182" y="18234"/>
                  <a:pt x="9208" y="15227"/>
                </a:cubicBezTo>
                <a:lnTo>
                  <a:pt x="8580" y="15227"/>
                </a:lnTo>
                <a:cubicBezTo>
                  <a:pt x="8535" y="17646"/>
                  <a:pt x="8360" y="19131"/>
                  <a:pt x="7841" y="19131"/>
                </a:cubicBezTo>
                <a:cubicBezTo>
                  <a:pt x="7322" y="19131"/>
                  <a:pt x="7049" y="16846"/>
                  <a:pt x="7049" y="13066"/>
                </a:cubicBezTo>
                <a:lnTo>
                  <a:pt x="7049" y="12763"/>
                </a:lnTo>
                <a:lnTo>
                  <a:pt x="9226" y="12763"/>
                </a:lnTo>
                <a:cubicBezTo>
                  <a:pt x="9208" y="7453"/>
                  <a:pt x="8731" y="4127"/>
                  <a:pt x="7817" y="4127"/>
                </a:cubicBezTo>
                <a:close/>
                <a:moveTo>
                  <a:pt x="18199" y="4137"/>
                </a:moveTo>
                <a:cubicBezTo>
                  <a:pt x="17553" y="4137"/>
                  <a:pt x="17102" y="5916"/>
                  <a:pt x="17102" y="9039"/>
                </a:cubicBezTo>
                <a:cubicBezTo>
                  <a:pt x="17102" y="15321"/>
                  <a:pt x="18863" y="12568"/>
                  <a:pt x="18863" y="16660"/>
                </a:cubicBezTo>
                <a:cubicBezTo>
                  <a:pt x="18863" y="18039"/>
                  <a:pt x="18632" y="18913"/>
                  <a:pt x="18282" y="18913"/>
                </a:cubicBezTo>
                <a:cubicBezTo>
                  <a:pt x="17888" y="18913"/>
                  <a:pt x="17655" y="17948"/>
                  <a:pt x="17613" y="16470"/>
                </a:cubicBezTo>
                <a:lnTo>
                  <a:pt x="17003" y="16470"/>
                </a:lnTo>
                <a:cubicBezTo>
                  <a:pt x="17039" y="19560"/>
                  <a:pt x="17537" y="21600"/>
                  <a:pt x="18282" y="21600"/>
                </a:cubicBezTo>
                <a:cubicBezTo>
                  <a:pt x="18946" y="21600"/>
                  <a:pt x="19444" y="19818"/>
                  <a:pt x="19444" y="16493"/>
                </a:cubicBezTo>
                <a:cubicBezTo>
                  <a:pt x="19444" y="10213"/>
                  <a:pt x="17683" y="12936"/>
                  <a:pt x="17683" y="8870"/>
                </a:cubicBezTo>
                <a:cubicBezTo>
                  <a:pt x="17683" y="7631"/>
                  <a:pt x="17891" y="6822"/>
                  <a:pt x="18199" y="6822"/>
                </a:cubicBezTo>
                <a:cubicBezTo>
                  <a:pt x="18561" y="6822"/>
                  <a:pt x="18760" y="7727"/>
                  <a:pt x="18784" y="9171"/>
                </a:cubicBezTo>
                <a:lnTo>
                  <a:pt x="19390" y="9171"/>
                </a:lnTo>
                <a:cubicBezTo>
                  <a:pt x="19378" y="6184"/>
                  <a:pt x="18934" y="4137"/>
                  <a:pt x="18199" y="4137"/>
                </a:cubicBezTo>
                <a:close/>
                <a:moveTo>
                  <a:pt x="11815" y="4461"/>
                </a:moveTo>
                <a:lnTo>
                  <a:pt x="11815" y="21276"/>
                </a:lnTo>
                <a:lnTo>
                  <a:pt x="12426" y="21276"/>
                </a:lnTo>
                <a:lnTo>
                  <a:pt x="12426" y="13672"/>
                </a:lnTo>
                <a:cubicBezTo>
                  <a:pt x="12426" y="13086"/>
                  <a:pt x="12433" y="12500"/>
                  <a:pt x="12451" y="11922"/>
                </a:cubicBezTo>
                <a:cubicBezTo>
                  <a:pt x="12541" y="8873"/>
                  <a:pt x="12819" y="7815"/>
                  <a:pt x="13253" y="7815"/>
                </a:cubicBezTo>
                <a:cubicBezTo>
                  <a:pt x="13325" y="7815"/>
                  <a:pt x="13405" y="7850"/>
                  <a:pt x="13611" y="7916"/>
                </a:cubicBezTo>
                <a:lnTo>
                  <a:pt x="13611" y="7519"/>
                </a:lnTo>
                <a:lnTo>
                  <a:pt x="13611" y="4463"/>
                </a:lnTo>
                <a:lnTo>
                  <a:pt x="13188" y="4463"/>
                </a:lnTo>
                <a:cubicBezTo>
                  <a:pt x="12921" y="4463"/>
                  <a:pt x="12698" y="5361"/>
                  <a:pt x="12580" y="6714"/>
                </a:cubicBezTo>
                <a:lnTo>
                  <a:pt x="12580" y="6716"/>
                </a:lnTo>
                <a:cubicBezTo>
                  <a:pt x="12488" y="7619"/>
                  <a:pt x="12377" y="9663"/>
                  <a:pt x="12373" y="9737"/>
                </a:cubicBezTo>
                <a:lnTo>
                  <a:pt x="12373" y="4461"/>
                </a:lnTo>
                <a:lnTo>
                  <a:pt x="11815" y="4461"/>
                </a:lnTo>
                <a:close/>
                <a:moveTo>
                  <a:pt x="14008" y="4463"/>
                </a:moveTo>
                <a:lnTo>
                  <a:pt x="14008" y="15988"/>
                </a:lnTo>
                <a:cubicBezTo>
                  <a:pt x="14008" y="19735"/>
                  <a:pt x="14411" y="21600"/>
                  <a:pt x="14927" y="21600"/>
                </a:cubicBezTo>
                <a:cubicBezTo>
                  <a:pt x="15500" y="21600"/>
                  <a:pt x="15850" y="19685"/>
                  <a:pt x="15986" y="16056"/>
                </a:cubicBezTo>
                <a:lnTo>
                  <a:pt x="15986" y="21278"/>
                </a:lnTo>
                <a:lnTo>
                  <a:pt x="16571" y="21278"/>
                </a:lnTo>
                <a:lnTo>
                  <a:pt x="16571" y="4463"/>
                </a:lnTo>
                <a:lnTo>
                  <a:pt x="15960" y="4463"/>
                </a:lnTo>
                <a:lnTo>
                  <a:pt x="15960" y="14090"/>
                </a:lnTo>
                <a:cubicBezTo>
                  <a:pt x="15960" y="16005"/>
                  <a:pt x="15740" y="18711"/>
                  <a:pt x="15209" y="18711"/>
                </a:cubicBezTo>
                <a:cubicBezTo>
                  <a:pt x="14809" y="18711"/>
                  <a:pt x="14619" y="16947"/>
                  <a:pt x="14619" y="14712"/>
                </a:cubicBezTo>
                <a:lnTo>
                  <a:pt x="14619" y="4463"/>
                </a:lnTo>
                <a:lnTo>
                  <a:pt x="14008" y="4463"/>
                </a:lnTo>
                <a:close/>
                <a:moveTo>
                  <a:pt x="1498" y="6411"/>
                </a:moveTo>
                <a:cubicBezTo>
                  <a:pt x="1993" y="6411"/>
                  <a:pt x="2299" y="8596"/>
                  <a:pt x="2299" y="12864"/>
                </a:cubicBezTo>
                <a:cubicBezTo>
                  <a:pt x="2299" y="16846"/>
                  <a:pt x="1993" y="19281"/>
                  <a:pt x="1498" y="19281"/>
                </a:cubicBezTo>
                <a:cubicBezTo>
                  <a:pt x="1006" y="19281"/>
                  <a:pt x="682" y="16846"/>
                  <a:pt x="682" y="12864"/>
                </a:cubicBezTo>
                <a:cubicBezTo>
                  <a:pt x="682" y="8596"/>
                  <a:pt x="1006" y="6411"/>
                  <a:pt x="1498" y="6411"/>
                </a:cubicBezTo>
                <a:close/>
                <a:moveTo>
                  <a:pt x="7823" y="6596"/>
                </a:moveTo>
                <a:cubicBezTo>
                  <a:pt x="8313" y="6596"/>
                  <a:pt x="8530" y="8704"/>
                  <a:pt x="8549" y="10926"/>
                </a:cubicBezTo>
                <a:lnTo>
                  <a:pt x="7078" y="10926"/>
                </a:lnTo>
                <a:cubicBezTo>
                  <a:pt x="7154" y="8079"/>
                  <a:pt x="7412" y="6596"/>
                  <a:pt x="7823" y="6596"/>
                </a:cubicBezTo>
                <a:close/>
              </a:path>
            </a:pathLst>
          </a:custGeom>
          <a:solidFill>
            <a:schemeClr val="tx1"/>
          </a:solidFill>
          <a:ln w="12700">
            <a:miter lim="400000"/>
          </a:ln>
        </p:spPr>
        <p:txBody>
          <a:bodyPr lIns="0" tIns="0" rIns="0" bIns="0" anchor="ctr"/>
          <a:lstStyle/>
          <a:p>
            <a:pPr algn="l" defTabSz="228509">
              <a:defRPr sz="1200"/>
            </a:pPr>
            <a:endParaRPr sz="600">
              <a:latin typeface="Univers Light" panose="020B0403020202020204" pitchFamily="34" charset="0"/>
            </a:endParaRPr>
          </a:p>
        </p:txBody>
      </p:sp>
      <p:sp>
        <p:nvSpPr>
          <p:cNvPr id="23" name="Title Placeholder 22">
            <a:extLst>
              <a:ext uri="{FF2B5EF4-FFF2-40B4-BE49-F238E27FC236}">
                <a16:creationId xmlns:a16="http://schemas.microsoft.com/office/drawing/2014/main" id="{B7A93C7C-1D69-C361-FB97-48547BEB8CB2}"/>
              </a:ext>
            </a:extLst>
          </p:cNvPr>
          <p:cNvSpPr>
            <a:spLocks noGrp="1"/>
          </p:cNvSpPr>
          <p:nvPr>
            <p:ph type="title"/>
          </p:nvPr>
        </p:nvSpPr>
        <p:spPr>
          <a:xfrm>
            <a:off x="304800" y="576072"/>
            <a:ext cx="11544300" cy="638176"/>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31E1775B-3730-886F-FCC5-82C9BC9F5B11}"/>
              </a:ext>
            </a:extLst>
          </p:cNvPr>
          <p:cNvSpPr>
            <a:spLocks noGrp="1"/>
          </p:cNvSpPr>
          <p:nvPr>
            <p:ph type="body" idx="1"/>
          </p:nvPr>
        </p:nvSpPr>
        <p:spPr>
          <a:xfrm>
            <a:off x="304800" y="2057400"/>
            <a:ext cx="11544300" cy="436591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 2022 OneTrust, LLC. All Rights Reserved.">
            <a:extLst>
              <a:ext uri="{FF2B5EF4-FFF2-40B4-BE49-F238E27FC236}">
                <a16:creationId xmlns:a16="http://schemas.microsoft.com/office/drawing/2014/main" id="{74FBCCD0-813E-7BC6-2AC0-32E308E1EC5B}"/>
              </a:ext>
            </a:extLst>
          </p:cNvPr>
          <p:cNvSpPr txBox="1"/>
          <p:nvPr userDrawn="1"/>
        </p:nvSpPr>
        <p:spPr>
          <a:xfrm>
            <a:off x="323141" y="6589118"/>
            <a:ext cx="3169804" cy="2205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390" tIns="25390" rIns="25390" bIns="25390" anchor="ctr">
            <a:spAutoFit/>
          </a:bodyPr>
          <a:lstStyle>
            <a:lvl1pPr algn="l" defTabSz="457200">
              <a:defRPr sz="2200">
                <a:solidFill>
                  <a:srgbClr val="7F7F7F"/>
                </a:solidFill>
                <a:latin typeface="Univers Light"/>
                <a:ea typeface="Univers Light"/>
                <a:cs typeface="Univers Light"/>
                <a:sym typeface="Univers Light"/>
              </a:defRPr>
            </a:lvl1pPr>
          </a:lstStyle>
          <a:p>
            <a:pPr marL="0" marR="0" lvl="0" indent="0" algn="l" defTabSz="457200" eaLnBrk="1" fontAlgn="auto" latinLnBrk="0" hangingPunct="1">
              <a:lnSpc>
                <a:spcPct val="100000"/>
              </a:lnSpc>
              <a:spcBef>
                <a:spcPts val="0"/>
              </a:spcBef>
              <a:spcAft>
                <a:spcPts val="0"/>
              </a:spcAft>
              <a:buClrTx/>
              <a:buSzTx/>
              <a:buFontTx/>
              <a:buNone/>
              <a:tabLst/>
              <a:defRPr/>
            </a:pPr>
            <a:r>
              <a:rPr kumimoji="0" sz="1100" b="0" i="0" u="none" strike="noStrike" kern="0" cap="none" spc="0" normalizeH="0" baseline="0" noProof="0">
                <a:ln>
                  <a:noFill/>
                </a:ln>
                <a:solidFill>
                  <a:srgbClr val="FEFFFF"/>
                </a:solidFill>
                <a:effectLst/>
                <a:uLnTx/>
                <a:uFillTx/>
                <a:latin typeface="Univers Light"/>
                <a:sym typeface="Univers Light"/>
              </a:rPr>
              <a:t>© </a:t>
            </a:r>
            <a:fld id="{E536049A-2B0A-674F-B733-69FAB624E448}" type="datetimeyyyy">
              <a:rPr kumimoji="0" lang="en-US" sz="1100" b="0" i="0" u="none" strike="noStrike" kern="0" cap="none" spc="0" normalizeH="0" baseline="0" noProof="0" smtClean="0">
                <a:ln>
                  <a:noFill/>
                </a:ln>
                <a:solidFill>
                  <a:srgbClr val="FEFFFF"/>
                </a:solidFill>
                <a:effectLst/>
                <a:uLnTx/>
                <a:uFillTx/>
                <a:latin typeface="Univers Light"/>
                <a:sym typeface="Univers Light"/>
              </a:rPr>
              <a:t>2024</a:t>
            </a:fld>
            <a:r>
              <a:rPr kumimoji="0" sz="1100" b="0" i="0" u="none" strike="noStrike" kern="0" cap="none" spc="0" normalizeH="0" baseline="0" noProof="0">
                <a:ln>
                  <a:noFill/>
                </a:ln>
                <a:solidFill>
                  <a:srgbClr val="FEFFFF"/>
                </a:solidFill>
                <a:effectLst/>
                <a:uLnTx/>
                <a:uFillTx/>
                <a:latin typeface="Univers Light"/>
                <a:sym typeface="Univers Light"/>
              </a:rPr>
              <a:t> OneTrust, LLC</a:t>
            </a:r>
          </a:p>
        </p:txBody>
      </p:sp>
      <p:sp>
        <p:nvSpPr>
          <p:cNvPr id="4" name="TextBox 3">
            <a:extLst>
              <a:ext uri="{FF2B5EF4-FFF2-40B4-BE49-F238E27FC236}">
                <a16:creationId xmlns:a16="http://schemas.microsoft.com/office/drawing/2014/main" id="{C2A4B46F-CACA-FF3C-221D-636B6AD35C71}"/>
              </a:ext>
            </a:extLst>
          </p:cNvPr>
          <p:cNvSpPr txBox="1"/>
          <p:nvPr userDrawn="1"/>
        </p:nvSpPr>
        <p:spPr>
          <a:xfrm>
            <a:off x="11482434" y="6573084"/>
            <a:ext cx="509097" cy="246221"/>
          </a:xfrm>
          <a:prstGeom prst="rect">
            <a:avLst/>
          </a:prstGeom>
          <a:noFill/>
        </p:spPr>
        <p:txBody>
          <a:bodyPr wrap="square" rtlCol="0" anchor="ctr">
            <a:noAutofit/>
          </a:bodyPr>
          <a:lstStyle/>
          <a:p>
            <a:pPr algn="r">
              <a:defRPr/>
            </a:pPr>
            <a:fld id="{511BB37B-1DAA-4640-8D79-39B1F1745DE7}" type="slidenum">
              <a:rPr lang="en-US" sz="1300" smtClean="0">
                <a:solidFill>
                  <a:schemeClr val="tx1"/>
                </a:solidFill>
                <a:latin typeface="Univers Light"/>
                <a:ea typeface="Open Sans Light" panose="020B0306030504020204" pitchFamily="34" charset="0"/>
                <a:cs typeface="Arial" panose="020B0604020202020204" pitchFamily="34" charset="0"/>
              </a:rPr>
              <a:pPr algn="r">
                <a:defRPr/>
              </a:pPr>
              <a:t>‹N°›</a:t>
            </a:fld>
            <a:endParaRPr lang="en-US" sz="1300">
              <a:solidFill>
                <a:schemeClr val="tx1"/>
              </a:solidFill>
              <a:latin typeface="Univers Light"/>
              <a:ea typeface="Open Sans Light" panose="020B0306030504020204" pitchFamily="34" charset="0"/>
              <a:cs typeface="Arial" panose="020B0604020202020204" pitchFamily="34" charset="0"/>
            </a:endParaRPr>
          </a:p>
        </p:txBody>
      </p:sp>
    </p:spTree>
    <p:extLst>
      <p:ext uri="{BB962C8B-B14F-4D97-AF65-F5344CB8AC3E}">
        <p14:creationId xmlns:p14="http://schemas.microsoft.com/office/powerpoint/2010/main" val="3683360009"/>
      </p:ext>
    </p:extLst>
  </p:cSld>
  <p:clrMap bg1="lt1" tx1="dk1" bg2="lt2" tx2="dk2" accent1="accent1" accent2="accent2" accent3="accent3" accent4="accent4" accent5="accent5" accent6="accent6" hlink="hlink" folHlink="folHlink"/>
  <p:sldLayoutIdLst>
    <p:sldLayoutId id="2147484321" r:id="rId1"/>
    <p:sldLayoutId id="2147484322" r:id="rId2"/>
    <p:sldLayoutId id="2147484323" r:id="rId3"/>
    <p:sldLayoutId id="2147484324" r:id="rId4"/>
    <p:sldLayoutId id="2147484325" r:id="rId5"/>
    <p:sldLayoutId id="2147484326" r:id="rId6"/>
    <p:sldLayoutId id="2147484327" r:id="rId7"/>
    <p:sldLayoutId id="2147484328" r:id="rId8"/>
    <p:sldLayoutId id="2147484329" r:id="rId9"/>
    <p:sldLayoutId id="2147484330" r:id="rId10"/>
    <p:sldLayoutId id="2147484331" r:id="rId11"/>
    <p:sldLayoutId id="2147484332" r:id="rId12"/>
    <p:sldLayoutId id="2147484333" r:id="rId13"/>
  </p:sldLayoutIdLst>
  <p:hf hdr="0" ftr="0" dt="0"/>
  <p:txStyles>
    <p:titleStyle>
      <a:lvl1pPr algn="l" defTabSz="914400" rtl="0" eaLnBrk="1" latinLnBrk="0" hangingPunct="1">
        <a:lnSpc>
          <a:spcPct val="90000"/>
        </a:lnSpc>
        <a:spcBef>
          <a:spcPct val="0"/>
        </a:spcBef>
        <a:buNone/>
        <a:defRPr sz="3200" b="0" i="0" kern="1200">
          <a:solidFill>
            <a:schemeClr val="tx1"/>
          </a:solidFill>
          <a:latin typeface="Univers Light" panose="020B0403020202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FEFFFF"/>
        </a:buClr>
        <a:buSzPct val="80000"/>
        <a:buFont typeface="Wingdings" pitchFamily="2" charset="2"/>
        <a:buChar char="§"/>
        <a:defRPr lang="en-US" sz="2299" b="0" i="0" kern="1200" smtClean="0">
          <a:solidFill>
            <a:schemeClr val="tx1"/>
          </a:solidFill>
          <a:latin typeface="Univers Light" panose="020B0503020202020204" pitchFamily="34" charset="0"/>
          <a:ea typeface="+mn-ea"/>
          <a:cs typeface="+mn-cs"/>
        </a:defRPr>
      </a:lvl1pPr>
      <a:lvl2pPr marL="747713" indent="-169863" algn="l" defTabSz="914400" rtl="0" eaLnBrk="1" latinLnBrk="0" hangingPunct="1">
        <a:lnSpc>
          <a:spcPct val="90000"/>
        </a:lnSpc>
        <a:spcBef>
          <a:spcPts val="500"/>
        </a:spcBef>
        <a:buClr>
          <a:srgbClr val="FEFFFF"/>
        </a:buClr>
        <a:buSzPct val="80000"/>
        <a:buFont typeface="System Font Regular"/>
        <a:buChar char="-"/>
        <a:tabLst/>
        <a:defRPr lang="en-US" sz="2000" b="0" i="0" kern="1200" smtClean="0">
          <a:solidFill>
            <a:schemeClr val="tx1"/>
          </a:solidFill>
          <a:latin typeface="Univers Light" panose="020B0503020202020204" pitchFamily="34" charset="0"/>
          <a:ea typeface="+mn-ea"/>
          <a:cs typeface="+mn-cs"/>
        </a:defRPr>
      </a:lvl2pPr>
      <a:lvl3pPr marL="1087438" indent="-169863" algn="l" defTabSz="914400" rtl="0" eaLnBrk="1" latinLnBrk="0" hangingPunct="1">
        <a:lnSpc>
          <a:spcPct val="90000"/>
        </a:lnSpc>
        <a:spcBef>
          <a:spcPts val="500"/>
        </a:spcBef>
        <a:buClr>
          <a:srgbClr val="FEFFFF"/>
        </a:buClr>
        <a:buSzPct val="80000"/>
        <a:buFont typeface="Wingdings" pitchFamily="2" charset="2"/>
        <a:buChar char="§"/>
        <a:tabLst/>
        <a:defRPr lang="en-US" sz="1800" b="0" i="0" kern="1200" smtClean="0">
          <a:solidFill>
            <a:schemeClr val="tx1"/>
          </a:solidFill>
          <a:latin typeface="Univers Light" panose="020B0503020202020204" pitchFamily="34" charset="0"/>
          <a:ea typeface="+mn-ea"/>
          <a:cs typeface="+mn-cs"/>
        </a:defRPr>
      </a:lvl3pPr>
      <a:lvl4pPr marL="1439863" indent="-171450" algn="l" defTabSz="914400" rtl="0" eaLnBrk="1" latinLnBrk="0" hangingPunct="1">
        <a:lnSpc>
          <a:spcPct val="90000"/>
        </a:lnSpc>
        <a:spcBef>
          <a:spcPts val="500"/>
        </a:spcBef>
        <a:buClr>
          <a:srgbClr val="FEFFFF"/>
        </a:buClr>
        <a:buSzPct val="80000"/>
        <a:buFont typeface="System Font Regular"/>
        <a:buChar char="-"/>
        <a:tabLst/>
        <a:defRPr lang="en-US" sz="1600" b="0" i="0" kern="1200" smtClean="0">
          <a:solidFill>
            <a:schemeClr val="tx1"/>
          </a:solidFill>
          <a:latin typeface="Univers Light" panose="020B0503020202020204" pitchFamily="34" charset="0"/>
          <a:ea typeface="+mn-ea"/>
          <a:cs typeface="+mn-cs"/>
        </a:defRPr>
      </a:lvl4pPr>
      <a:lvl5pPr marL="1779588" indent="-169863" algn="l" defTabSz="914400" rtl="0" eaLnBrk="1" latinLnBrk="0" hangingPunct="1">
        <a:lnSpc>
          <a:spcPct val="90000"/>
        </a:lnSpc>
        <a:spcBef>
          <a:spcPts val="500"/>
        </a:spcBef>
        <a:buClr>
          <a:srgbClr val="FEFFFF"/>
        </a:buClr>
        <a:buSzPct val="80000"/>
        <a:buFont typeface="Wingdings" pitchFamily="2" charset="2"/>
        <a:buChar char="§"/>
        <a:tabLst/>
        <a:defRPr lang="en-US" sz="1400" b="0" i="0" kern="1200">
          <a:solidFill>
            <a:schemeClr val="tx1"/>
          </a:solidFill>
          <a:latin typeface="Univers Ligh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2">
          <p15:clr>
            <a:srgbClr val="F26B43"/>
          </p15:clr>
        </p15:guide>
        <p15:guide id="9" pos="7464">
          <p15:clr>
            <a:srgbClr val="F26B43"/>
          </p15:clr>
        </p15:guide>
        <p15:guide id="14" orient="horz" pos="4128">
          <p15:clr>
            <a:srgbClr val="F26B43"/>
          </p15:clr>
        </p15:guide>
        <p15:guide id="15" orient="horz" pos="360">
          <p15:clr>
            <a:srgbClr val="F26B43"/>
          </p15:clr>
        </p15:guide>
        <p15:guide id="17" orient="horz" pos="1296">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346E4A"/>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3A1D3251-5F0D-B1D9-BEC4-6DAF6B7A4D48}"/>
              </a:ext>
            </a:extLst>
          </p:cNvPr>
          <p:cNvGraphicFramePr>
            <a:graphicFrameLocks noChangeAspect="1"/>
          </p:cNvGraphicFramePr>
          <p:nvPr userDrawn="1">
            <p:custDataLst>
              <p:tags r:id="rId10"/>
            </p:custDataLst>
            <p:extLst>
              <p:ext uri="{D42A27DB-BD31-4B8C-83A1-F6EECF244321}">
                <p14:modId xmlns:p14="http://schemas.microsoft.com/office/powerpoint/2010/main" val="4112335331"/>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11" imgW="7772400" imgH="10058400" progId="TCLayout.ActiveDocument.1">
                  <p:embed/>
                </p:oleObj>
              </mc:Choice>
              <mc:Fallback>
                <p:oleObj name="think-cell Slide" r:id="rId11" imgW="7772400" imgH="10058400" progId="TCLayout.ActiveDocument.1">
                  <p:embed/>
                  <p:pic>
                    <p:nvPicPr>
                      <p:cNvPr id="3" name="think-cell data - do not delete" hidden="1">
                        <a:extLst>
                          <a:ext uri="{FF2B5EF4-FFF2-40B4-BE49-F238E27FC236}">
                            <a16:creationId xmlns:a16="http://schemas.microsoft.com/office/drawing/2014/main" id="{3A1D3251-5F0D-B1D9-BEC4-6DAF6B7A4D48}"/>
                          </a:ext>
                        </a:extLst>
                      </p:cNvPr>
                      <p:cNvPicPr/>
                      <p:nvPr/>
                    </p:nvPicPr>
                    <p:blipFill>
                      <a:blip r:embed="rId12"/>
                      <a:stretch>
                        <a:fillRect/>
                      </a:stretch>
                    </p:blipFill>
                    <p:spPr>
                      <a:xfrm>
                        <a:off x="1588" y="1588"/>
                        <a:ext cx="1227"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E4CC6FC3-26E0-4051-B80F-07440EF75DBE}"/>
              </a:ext>
            </a:extLst>
          </p:cNvPr>
          <p:cNvSpPr>
            <a:spLocks noGrp="1"/>
          </p:cNvSpPr>
          <p:nvPr>
            <p:ph type="title"/>
          </p:nvPr>
        </p:nvSpPr>
        <p:spPr>
          <a:xfrm>
            <a:off x="320665" y="2749694"/>
            <a:ext cx="5775335" cy="1984474"/>
          </a:xfrm>
          <a:prstGeom prst="rect">
            <a:avLst/>
          </a:prstGeom>
        </p:spPr>
        <p:txBody>
          <a:bodyPr vert="horz" lIns="91440" tIns="45720" rIns="91440" bIns="45720" rtlCol="0" anchor="t">
            <a:noAutofit/>
          </a:bodyPr>
          <a:lstStyle/>
          <a:p>
            <a:endParaRPr lang="en-US"/>
          </a:p>
        </p:txBody>
      </p:sp>
      <p:sp>
        <p:nvSpPr>
          <p:cNvPr id="11" name="Shape">
            <a:extLst>
              <a:ext uri="{FF2B5EF4-FFF2-40B4-BE49-F238E27FC236}">
                <a16:creationId xmlns:a16="http://schemas.microsoft.com/office/drawing/2014/main" id="{140BF83B-9A75-2422-CBAA-6356AD5552CF}"/>
              </a:ext>
            </a:extLst>
          </p:cNvPr>
          <p:cNvSpPr/>
          <p:nvPr userDrawn="1"/>
        </p:nvSpPr>
        <p:spPr>
          <a:xfrm>
            <a:off x="320665" y="1449314"/>
            <a:ext cx="3412655" cy="602689"/>
          </a:xfrm>
          <a:custGeom>
            <a:avLst/>
            <a:gdLst/>
            <a:ahLst/>
            <a:cxnLst>
              <a:cxn ang="0">
                <a:pos x="wd2" y="hd2"/>
              </a:cxn>
              <a:cxn ang="5400000">
                <a:pos x="wd2" y="hd2"/>
              </a:cxn>
              <a:cxn ang="10800000">
                <a:pos x="wd2" y="hd2"/>
              </a:cxn>
              <a:cxn ang="16200000">
                <a:pos x="wd2" y="hd2"/>
              </a:cxn>
            </a:cxnLst>
            <a:rect l="0" t="0" r="r" b="b"/>
            <a:pathLst>
              <a:path w="21600" h="21600" extrusionOk="0">
                <a:moveTo>
                  <a:pt x="10009" y="0"/>
                </a:moveTo>
                <a:cubicBezTo>
                  <a:pt x="10009" y="99"/>
                  <a:pt x="10007" y="892"/>
                  <a:pt x="10001" y="1487"/>
                </a:cubicBezTo>
                <a:cubicBezTo>
                  <a:pt x="9996" y="2086"/>
                  <a:pt x="9988" y="2589"/>
                  <a:pt x="9977" y="2990"/>
                </a:cubicBezTo>
                <a:cubicBezTo>
                  <a:pt x="9963" y="3718"/>
                  <a:pt x="9935" y="4199"/>
                  <a:pt x="9894" y="4430"/>
                </a:cubicBezTo>
                <a:cubicBezTo>
                  <a:pt x="9852" y="4665"/>
                  <a:pt x="9770" y="4801"/>
                  <a:pt x="9645" y="4839"/>
                </a:cubicBezTo>
                <a:cubicBezTo>
                  <a:pt x="9595" y="4862"/>
                  <a:pt x="9522" y="4876"/>
                  <a:pt x="9426" y="4884"/>
                </a:cubicBezTo>
                <a:cubicBezTo>
                  <a:pt x="9371" y="4891"/>
                  <a:pt x="9384" y="4896"/>
                  <a:pt x="9344" y="4896"/>
                </a:cubicBezTo>
                <a:lnTo>
                  <a:pt x="9344" y="6855"/>
                </a:lnTo>
                <a:lnTo>
                  <a:pt x="9940" y="6855"/>
                </a:lnTo>
                <a:lnTo>
                  <a:pt x="9940" y="9573"/>
                </a:lnTo>
                <a:lnTo>
                  <a:pt x="9940" y="9573"/>
                </a:lnTo>
                <a:lnTo>
                  <a:pt x="9940" y="17585"/>
                </a:lnTo>
                <a:cubicBezTo>
                  <a:pt x="9940" y="19936"/>
                  <a:pt x="10178" y="21278"/>
                  <a:pt x="10593" y="21278"/>
                </a:cubicBezTo>
                <a:lnTo>
                  <a:pt x="11307" y="21278"/>
                </a:lnTo>
                <a:lnTo>
                  <a:pt x="11307" y="19061"/>
                </a:lnTo>
                <a:lnTo>
                  <a:pt x="10806" y="19044"/>
                </a:lnTo>
                <a:cubicBezTo>
                  <a:pt x="10610" y="19044"/>
                  <a:pt x="10539" y="18642"/>
                  <a:pt x="10539" y="17531"/>
                </a:cubicBezTo>
                <a:lnTo>
                  <a:pt x="10539" y="6855"/>
                </a:lnTo>
                <a:lnTo>
                  <a:pt x="11307" y="6855"/>
                </a:lnTo>
                <a:lnTo>
                  <a:pt x="11307" y="4463"/>
                </a:lnTo>
                <a:lnTo>
                  <a:pt x="10539" y="4463"/>
                </a:lnTo>
                <a:lnTo>
                  <a:pt x="10539" y="0"/>
                </a:lnTo>
                <a:lnTo>
                  <a:pt x="10009" y="0"/>
                </a:lnTo>
                <a:close/>
                <a:moveTo>
                  <a:pt x="20302" y="0"/>
                </a:moveTo>
                <a:cubicBezTo>
                  <a:pt x="20302" y="99"/>
                  <a:pt x="20299" y="892"/>
                  <a:pt x="20294" y="1487"/>
                </a:cubicBezTo>
                <a:cubicBezTo>
                  <a:pt x="20289" y="2086"/>
                  <a:pt x="20281" y="2589"/>
                  <a:pt x="20270" y="2990"/>
                </a:cubicBezTo>
                <a:cubicBezTo>
                  <a:pt x="20255" y="3718"/>
                  <a:pt x="20228" y="4199"/>
                  <a:pt x="20187" y="4430"/>
                </a:cubicBezTo>
                <a:cubicBezTo>
                  <a:pt x="20146" y="4665"/>
                  <a:pt x="20063" y="4801"/>
                  <a:pt x="19938" y="4839"/>
                </a:cubicBezTo>
                <a:cubicBezTo>
                  <a:pt x="19888" y="4862"/>
                  <a:pt x="19815" y="4876"/>
                  <a:pt x="19719" y="4884"/>
                </a:cubicBezTo>
                <a:cubicBezTo>
                  <a:pt x="19664" y="4891"/>
                  <a:pt x="19677" y="4896"/>
                  <a:pt x="19638" y="4896"/>
                </a:cubicBezTo>
                <a:lnTo>
                  <a:pt x="19638" y="6855"/>
                </a:lnTo>
                <a:lnTo>
                  <a:pt x="20233" y="6855"/>
                </a:lnTo>
                <a:lnTo>
                  <a:pt x="20233" y="9573"/>
                </a:lnTo>
                <a:lnTo>
                  <a:pt x="20233" y="9573"/>
                </a:lnTo>
                <a:lnTo>
                  <a:pt x="20233" y="17585"/>
                </a:lnTo>
                <a:cubicBezTo>
                  <a:pt x="20233" y="19936"/>
                  <a:pt x="20471" y="21278"/>
                  <a:pt x="20886" y="21278"/>
                </a:cubicBezTo>
                <a:lnTo>
                  <a:pt x="21600" y="21278"/>
                </a:lnTo>
                <a:lnTo>
                  <a:pt x="21600" y="19061"/>
                </a:lnTo>
                <a:lnTo>
                  <a:pt x="21099" y="19044"/>
                </a:lnTo>
                <a:cubicBezTo>
                  <a:pt x="20903" y="19044"/>
                  <a:pt x="20832" y="18642"/>
                  <a:pt x="20832" y="17531"/>
                </a:cubicBezTo>
                <a:lnTo>
                  <a:pt x="20832" y="6855"/>
                </a:lnTo>
                <a:lnTo>
                  <a:pt x="21600" y="6855"/>
                </a:lnTo>
                <a:lnTo>
                  <a:pt x="21600" y="4463"/>
                </a:lnTo>
                <a:lnTo>
                  <a:pt x="20832" y="4463"/>
                </a:lnTo>
                <a:lnTo>
                  <a:pt x="20832" y="0"/>
                </a:lnTo>
                <a:lnTo>
                  <a:pt x="20302" y="0"/>
                </a:lnTo>
                <a:close/>
                <a:moveTo>
                  <a:pt x="1492" y="4127"/>
                </a:moveTo>
                <a:cubicBezTo>
                  <a:pt x="668" y="4127"/>
                  <a:pt x="0" y="7722"/>
                  <a:pt x="0" y="12864"/>
                </a:cubicBezTo>
                <a:cubicBezTo>
                  <a:pt x="0" y="18005"/>
                  <a:pt x="668" y="21600"/>
                  <a:pt x="1492" y="21600"/>
                </a:cubicBezTo>
                <a:cubicBezTo>
                  <a:pt x="2326" y="21600"/>
                  <a:pt x="2981" y="18005"/>
                  <a:pt x="2981" y="12864"/>
                </a:cubicBezTo>
                <a:cubicBezTo>
                  <a:pt x="2981" y="7722"/>
                  <a:pt x="2320" y="4127"/>
                  <a:pt x="1492" y="4127"/>
                </a:cubicBezTo>
                <a:close/>
                <a:moveTo>
                  <a:pt x="5029" y="4127"/>
                </a:moveTo>
                <a:cubicBezTo>
                  <a:pt x="4441" y="4127"/>
                  <a:pt x="4082" y="6042"/>
                  <a:pt x="3914" y="9671"/>
                </a:cubicBezTo>
                <a:lnTo>
                  <a:pt x="3914" y="4463"/>
                </a:lnTo>
                <a:lnTo>
                  <a:pt x="3354" y="4463"/>
                </a:lnTo>
                <a:lnTo>
                  <a:pt x="3354" y="21278"/>
                </a:lnTo>
                <a:lnTo>
                  <a:pt x="3969" y="21278"/>
                </a:lnTo>
                <a:lnTo>
                  <a:pt x="3969" y="11637"/>
                </a:lnTo>
                <a:cubicBezTo>
                  <a:pt x="3969" y="9722"/>
                  <a:pt x="4194" y="7017"/>
                  <a:pt x="4740" y="7017"/>
                </a:cubicBezTo>
                <a:cubicBezTo>
                  <a:pt x="5151" y="7017"/>
                  <a:pt x="5359" y="8780"/>
                  <a:pt x="5359" y="11015"/>
                </a:cubicBezTo>
                <a:lnTo>
                  <a:pt x="5359" y="21278"/>
                </a:lnTo>
                <a:lnTo>
                  <a:pt x="5974" y="21278"/>
                </a:lnTo>
                <a:lnTo>
                  <a:pt x="5974" y="9739"/>
                </a:lnTo>
                <a:cubicBezTo>
                  <a:pt x="5974" y="5993"/>
                  <a:pt x="5559" y="4127"/>
                  <a:pt x="5029" y="4127"/>
                </a:cubicBezTo>
                <a:close/>
                <a:moveTo>
                  <a:pt x="7817" y="4127"/>
                </a:moveTo>
                <a:cubicBezTo>
                  <a:pt x="6966" y="4127"/>
                  <a:pt x="6364" y="7654"/>
                  <a:pt x="6364" y="12998"/>
                </a:cubicBezTo>
                <a:cubicBezTo>
                  <a:pt x="6364" y="17854"/>
                  <a:pt x="6868" y="21600"/>
                  <a:pt x="7835" y="21600"/>
                </a:cubicBezTo>
                <a:cubicBezTo>
                  <a:pt x="8752" y="21600"/>
                  <a:pt x="9182" y="18234"/>
                  <a:pt x="9208" y="15227"/>
                </a:cubicBezTo>
                <a:lnTo>
                  <a:pt x="8580" y="15227"/>
                </a:lnTo>
                <a:cubicBezTo>
                  <a:pt x="8535" y="17646"/>
                  <a:pt x="8360" y="19131"/>
                  <a:pt x="7841" y="19131"/>
                </a:cubicBezTo>
                <a:cubicBezTo>
                  <a:pt x="7322" y="19131"/>
                  <a:pt x="7049" y="16846"/>
                  <a:pt x="7049" y="13066"/>
                </a:cubicBezTo>
                <a:lnTo>
                  <a:pt x="7049" y="12763"/>
                </a:lnTo>
                <a:lnTo>
                  <a:pt x="9226" y="12763"/>
                </a:lnTo>
                <a:cubicBezTo>
                  <a:pt x="9208" y="7453"/>
                  <a:pt x="8731" y="4127"/>
                  <a:pt x="7817" y="4127"/>
                </a:cubicBezTo>
                <a:close/>
                <a:moveTo>
                  <a:pt x="18199" y="4137"/>
                </a:moveTo>
                <a:cubicBezTo>
                  <a:pt x="17553" y="4137"/>
                  <a:pt x="17102" y="5916"/>
                  <a:pt x="17102" y="9039"/>
                </a:cubicBezTo>
                <a:cubicBezTo>
                  <a:pt x="17102" y="15321"/>
                  <a:pt x="18863" y="12568"/>
                  <a:pt x="18863" y="16660"/>
                </a:cubicBezTo>
                <a:cubicBezTo>
                  <a:pt x="18863" y="18039"/>
                  <a:pt x="18632" y="18913"/>
                  <a:pt x="18282" y="18913"/>
                </a:cubicBezTo>
                <a:cubicBezTo>
                  <a:pt x="17888" y="18913"/>
                  <a:pt x="17655" y="17948"/>
                  <a:pt x="17613" y="16470"/>
                </a:cubicBezTo>
                <a:lnTo>
                  <a:pt x="17003" y="16470"/>
                </a:lnTo>
                <a:cubicBezTo>
                  <a:pt x="17039" y="19560"/>
                  <a:pt x="17537" y="21600"/>
                  <a:pt x="18282" y="21600"/>
                </a:cubicBezTo>
                <a:cubicBezTo>
                  <a:pt x="18946" y="21600"/>
                  <a:pt x="19444" y="19818"/>
                  <a:pt x="19444" y="16493"/>
                </a:cubicBezTo>
                <a:cubicBezTo>
                  <a:pt x="19444" y="10213"/>
                  <a:pt x="17683" y="12936"/>
                  <a:pt x="17683" y="8870"/>
                </a:cubicBezTo>
                <a:cubicBezTo>
                  <a:pt x="17683" y="7631"/>
                  <a:pt x="17891" y="6822"/>
                  <a:pt x="18199" y="6822"/>
                </a:cubicBezTo>
                <a:cubicBezTo>
                  <a:pt x="18561" y="6822"/>
                  <a:pt x="18760" y="7727"/>
                  <a:pt x="18784" y="9171"/>
                </a:cubicBezTo>
                <a:lnTo>
                  <a:pt x="19390" y="9171"/>
                </a:lnTo>
                <a:cubicBezTo>
                  <a:pt x="19378" y="6184"/>
                  <a:pt x="18934" y="4137"/>
                  <a:pt x="18199" y="4137"/>
                </a:cubicBezTo>
                <a:close/>
                <a:moveTo>
                  <a:pt x="11815" y="4461"/>
                </a:moveTo>
                <a:lnTo>
                  <a:pt x="11815" y="21276"/>
                </a:lnTo>
                <a:lnTo>
                  <a:pt x="12426" y="21276"/>
                </a:lnTo>
                <a:lnTo>
                  <a:pt x="12426" y="13672"/>
                </a:lnTo>
                <a:cubicBezTo>
                  <a:pt x="12426" y="13086"/>
                  <a:pt x="12433" y="12500"/>
                  <a:pt x="12451" y="11922"/>
                </a:cubicBezTo>
                <a:cubicBezTo>
                  <a:pt x="12541" y="8873"/>
                  <a:pt x="12819" y="7815"/>
                  <a:pt x="13253" y="7815"/>
                </a:cubicBezTo>
                <a:cubicBezTo>
                  <a:pt x="13325" y="7815"/>
                  <a:pt x="13405" y="7850"/>
                  <a:pt x="13611" y="7916"/>
                </a:cubicBezTo>
                <a:lnTo>
                  <a:pt x="13611" y="7519"/>
                </a:lnTo>
                <a:lnTo>
                  <a:pt x="13611" y="4463"/>
                </a:lnTo>
                <a:lnTo>
                  <a:pt x="13188" y="4463"/>
                </a:lnTo>
                <a:cubicBezTo>
                  <a:pt x="12921" y="4463"/>
                  <a:pt x="12698" y="5361"/>
                  <a:pt x="12580" y="6714"/>
                </a:cubicBezTo>
                <a:lnTo>
                  <a:pt x="12580" y="6716"/>
                </a:lnTo>
                <a:cubicBezTo>
                  <a:pt x="12488" y="7619"/>
                  <a:pt x="12377" y="9663"/>
                  <a:pt x="12373" y="9737"/>
                </a:cubicBezTo>
                <a:lnTo>
                  <a:pt x="12373" y="4461"/>
                </a:lnTo>
                <a:lnTo>
                  <a:pt x="11815" y="4461"/>
                </a:lnTo>
                <a:close/>
                <a:moveTo>
                  <a:pt x="14008" y="4463"/>
                </a:moveTo>
                <a:lnTo>
                  <a:pt x="14008" y="15988"/>
                </a:lnTo>
                <a:cubicBezTo>
                  <a:pt x="14008" y="19735"/>
                  <a:pt x="14411" y="21600"/>
                  <a:pt x="14927" y="21600"/>
                </a:cubicBezTo>
                <a:cubicBezTo>
                  <a:pt x="15500" y="21600"/>
                  <a:pt x="15850" y="19685"/>
                  <a:pt x="15986" y="16056"/>
                </a:cubicBezTo>
                <a:lnTo>
                  <a:pt x="15986" y="21278"/>
                </a:lnTo>
                <a:lnTo>
                  <a:pt x="16571" y="21278"/>
                </a:lnTo>
                <a:lnTo>
                  <a:pt x="16571" y="4463"/>
                </a:lnTo>
                <a:lnTo>
                  <a:pt x="15960" y="4463"/>
                </a:lnTo>
                <a:lnTo>
                  <a:pt x="15960" y="14090"/>
                </a:lnTo>
                <a:cubicBezTo>
                  <a:pt x="15960" y="16005"/>
                  <a:pt x="15740" y="18711"/>
                  <a:pt x="15209" y="18711"/>
                </a:cubicBezTo>
                <a:cubicBezTo>
                  <a:pt x="14809" y="18711"/>
                  <a:pt x="14619" y="16947"/>
                  <a:pt x="14619" y="14712"/>
                </a:cubicBezTo>
                <a:lnTo>
                  <a:pt x="14619" y="4463"/>
                </a:lnTo>
                <a:lnTo>
                  <a:pt x="14008" y="4463"/>
                </a:lnTo>
                <a:close/>
                <a:moveTo>
                  <a:pt x="1498" y="6411"/>
                </a:moveTo>
                <a:cubicBezTo>
                  <a:pt x="1993" y="6411"/>
                  <a:pt x="2299" y="8596"/>
                  <a:pt x="2299" y="12864"/>
                </a:cubicBezTo>
                <a:cubicBezTo>
                  <a:pt x="2299" y="16846"/>
                  <a:pt x="1993" y="19281"/>
                  <a:pt x="1498" y="19281"/>
                </a:cubicBezTo>
                <a:cubicBezTo>
                  <a:pt x="1006" y="19281"/>
                  <a:pt x="682" y="16846"/>
                  <a:pt x="682" y="12864"/>
                </a:cubicBezTo>
                <a:cubicBezTo>
                  <a:pt x="682" y="8596"/>
                  <a:pt x="1006" y="6411"/>
                  <a:pt x="1498" y="6411"/>
                </a:cubicBezTo>
                <a:close/>
                <a:moveTo>
                  <a:pt x="7823" y="6596"/>
                </a:moveTo>
                <a:cubicBezTo>
                  <a:pt x="8313" y="6596"/>
                  <a:pt x="8530" y="8704"/>
                  <a:pt x="8549" y="10926"/>
                </a:cubicBezTo>
                <a:lnTo>
                  <a:pt x="7078" y="10926"/>
                </a:lnTo>
                <a:cubicBezTo>
                  <a:pt x="7154" y="8079"/>
                  <a:pt x="7412" y="6596"/>
                  <a:pt x="7823" y="6596"/>
                </a:cubicBezTo>
                <a:close/>
              </a:path>
            </a:pathLst>
          </a:custGeom>
          <a:solidFill>
            <a:srgbClr val="FFFFFF"/>
          </a:solidFill>
          <a:ln w="12700">
            <a:miter lim="400000"/>
          </a:ln>
        </p:spPr>
        <p:txBody>
          <a:bodyPr lIns="0" tIns="0" rIns="0" bIns="0" anchor="ctr"/>
          <a:lstStyle/>
          <a:p>
            <a:pPr algn="l" defTabSz="228509">
              <a:defRPr sz="1200"/>
            </a:pPr>
            <a:endParaRPr sz="600" dirty="0"/>
          </a:p>
        </p:txBody>
      </p:sp>
    </p:spTree>
    <p:extLst>
      <p:ext uri="{BB962C8B-B14F-4D97-AF65-F5344CB8AC3E}">
        <p14:creationId xmlns:p14="http://schemas.microsoft.com/office/powerpoint/2010/main" val="3285271072"/>
      </p:ext>
    </p:extLst>
  </p:cSld>
  <p:clrMap bg1="lt1" tx1="dk1" bg2="lt2" tx2="dk2" accent1="accent1" accent2="accent2" accent3="accent3" accent4="accent4" accent5="accent5" accent6="accent6" hlink="hlink" folHlink="folHlink"/>
  <p:sldLayoutIdLst>
    <p:sldLayoutId id="2147484335" r:id="rId1"/>
    <p:sldLayoutId id="2147484336" r:id="rId2"/>
    <p:sldLayoutId id="2147484337" r:id="rId3"/>
    <p:sldLayoutId id="2147484338" r:id="rId4"/>
    <p:sldLayoutId id="2147484339" r:id="rId5"/>
    <p:sldLayoutId id="2147484340" r:id="rId6"/>
    <p:sldLayoutId id="2147484341" r:id="rId7"/>
    <p:sldLayoutId id="2147484901" r:id="rId8"/>
  </p:sldLayoutIdLst>
  <p:hf hdr="0" ftr="0" dt="0"/>
  <p:txStyles>
    <p:titleStyle>
      <a:lvl1pPr algn="l" defTabSz="914400" rtl="0" eaLnBrk="1" latinLnBrk="0" hangingPunct="1">
        <a:lnSpc>
          <a:spcPct val="90000"/>
        </a:lnSpc>
        <a:spcBef>
          <a:spcPct val="0"/>
        </a:spcBef>
        <a:buNone/>
        <a:defRPr sz="4000" kern="1200">
          <a:solidFill>
            <a:schemeClr val="bg1"/>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23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Wingdings" panose="05000000000000000000" pitchFamily="2" charset="2"/>
        <a:buChar char="§"/>
        <a:defRPr sz="23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Wingdings" panose="05000000000000000000" pitchFamily="2" charset="2"/>
        <a:buChar char="§"/>
        <a:defRPr sz="23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Wingdings" panose="05000000000000000000" pitchFamily="2" charset="2"/>
        <a:buChar char="§"/>
        <a:defRPr sz="23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Wingdings" panose="05000000000000000000" pitchFamily="2" charset="2"/>
        <a:buChar char="§"/>
        <a:defRPr sz="2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2">
          <p15:clr>
            <a:srgbClr val="F26B43"/>
          </p15:clr>
        </p15:guide>
        <p15:guide id="2" pos="3840">
          <p15:clr>
            <a:srgbClr val="F26B43"/>
          </p15:clr>
        </p15:guide>
        <p15:guide id="3" pos="7464">
          <p15:clr>
            <a:srgbClr val="F26B43"/>
          </p15:clr>
        </p15:guide>
        <p15:guide id="4" orient="horz" pos="1728">
          <p15:clr>
            <a:srgbClr val="F26B43"/>
          </p15:clr>
        </p15:guide>
        <p15:guide id="5" orient="horz" pos="2976">
          <p15:clr>
            <a:srgbClr val="F26B43"/>
          </p15:clr>
        </p15:guide>
        <p15:guide id="6" orient="horz" pos="3936">
          <p15:clr>
            <a:srgbClr val="F26B43"/>
          </p15:clr>
        </p15:guide>
        <p15:guide id="7" orient="horz" pos="3720">
          <p15:clr>
            <a:srgbClr val="F26B43"/>
          </p15:clr>
        </p15:guide>
        <p15:guide id="8" orient="horz" pos="410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7.xml"/><Relationship Id="rId1" Type="http://schemas.openxmlformats.org/officeDocument/2006/relationships/tags" Target="../tags/tag48.xml"/><Relationship Id="rId5" Type="http://schemas.openxmlformats.org/officeDocument/2006/relationships/image" Target="../media/image64.emf"/><Relationship Id="rId4" Type="http://schemas.openxmlformats.org/officeDocument/2006/relationships/oleObject" Target="../embeddings/oleObject47.bin"/></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5.xml"/><Relationship Id="rId1" Type="http://schemas.openxmlformats.org/officeDocument/2006/relationships/tags" Target="../tags/tag52.xml"/><Relationship Id="rId6" Type="http://schemas.openxmlformats.org/officeDocument/2006/relationships/image" Target="../media/image76.jpeg"/><Relationship Id="rId5" Type="http://schemas.openxmlformats.org/officeDocument/2006/relationships/image" Target="../media/image75.emf"/><Relationship Id="rId4" Type="http://schemas.openxmlformats.org/officeDocument/2006/relationships/oleObject" Target="../embeddings/oleObject51.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18.xml"/><Relationship Id="rId1" Type="http://schemas.openxmlformats.org/officeDocument/2006/relationships/tags" Target="../tags/tag53.xml"/><Relationship Id="rId6" Type="http://schemas.openxmlformats.org/officeDocument/2006/relationships/image" Target="../media/image78.jpeg"/><Relationship Id="rId5" Type="http://schemas.openxmlformats.org/officeDocument/2006/relationships/image" Target="../media/image77.emf"/><Relationship Id="rId4" Type="http://schemas.openxmlformats.org/officeDocument/2006/relationships/oleObject" Target="../embeddings/oleObject52.bin"/></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notesSlide" Target="../notesSlides/notesSlide12.xml"/><Relationship Id="rId7" Type="http://schemas.openxmlformats.org/officeDocument/2006/relationships/diagramData" Target="../diagrams/data1.xml"/><Relationship Id="rId2" Type="http://schemas.openxmlformats.org/officeDocument/2006/relationships/slideLayout" Target="../slideLayouts/slideLayout135.xml"/><Relationship Id="rId1" Type="http://schemas.openxmlformats.org/officeDocument/2006/relationships/tags" Target="../tags/tag54.xml"/><Relationship Id="rId6" Type="http://schemas.openxmlformats.org/officeDocument/2006/relationships/image" Target="../media/image70.jpeg"/><Relationship Id="rId11" Type="http://schemas.microsoft.com/office/2007/relationships/diagramDrawing" Target="../diagrams/drawing1.xml"/><Relationship Id="rId5" Type="http://schemas.openxmlformats.org/officeDocument/2006/relationships/image" Target="../media/image79.emf"/><Relationship Id="rId10" Type="http://schemas.openxmlformats.org/officeDocument/2006/relationships/diagramColors" Target="../diagrams/colors1.xml"/><Relationship Id="rId4" Type="http://schemas.openxmlformats.org/officeDocument/2006/relationships/oleObject" Target="../embeddings/oleObject53.bin"/><Relationship Id="rId9"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7.xml"/><Relationship Id="rId1" Type="http://schemas.openxmlformats.org/officeDocument/2006/relationships/tags" Target="../tags/tag55.xml"/><Relationship Id="rId6" Type="http://schemas.openxmlformats.org/officeDocument/2006/relationships/image" Target="../media/image80.png"/><Relationship Id="rId5" Type="http://schemas.openxmlformats.org/officeDocument/2006/relationships/image" Target="../media/image64.emf"/><Relationship Id="rId4" Type="http://schemas.openxmlformats.org/officeDocument/2006/relationships/oleObject" Target="../embeddings/oleObject54.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32.xml"/></Relationships>
</file>

<file path=ppt/slides/_rels/slide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xml"/><Relationship Id="rId1" Type="http://schemas.openxmlformats.org/officeDocument/2006/relationships/slideLayout" Target="../slideLayouts/slideLayout631.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9.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0.xml"/><Relationship Id="rId1" Type="http://schemas.openxmlformats.org/officeDocument/2006/relationships/tags" Target="../tags/tag49.xml"/><Relationship Id="rId5" Type="http://schemas.openxmlformats.org/officeDocument/2006/relationships/image" Target="../media/image69.emf"/><Relationship Id="rId4" Type="http://schemas.openxmlformats.org/officeDocument/2006/relationships/oleObject" Target="../embeddings/oleObject48.bin"/></Relationships>
</file>

<file path=ppt/slides/_rels/slide7.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7.xml"/><Relationship Id="rId1" Type="http://schemas.openxmlformats.org/officeDocument/2006/relationships/slideLayout" Target="../slideLayouts/slideLayout63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5.xml"/><Relationship Id="rId1" Type="http://schemas.openxmlformats.org/officeDocument/2006/relationships/tags" Target="../tags/tag50.xml"/><Relationship Id="rId6" Type="http://schemas.openxmlformats.org/officeDocument/2006/relationships/image" Target="../media/image72.jpeg"/><Relationship Id="rId5" Type="http://schemas.openxmlformats.org/officeDocument/2006/relationships/image" Target="../media/image71.emf"/><Relationship Id="rId4" Type="http://schemas.openxmlformats.org/officeDocument/2006/relationships/oleObject" Target="../embeddings/oleObject49.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5.xml"/><Relationship Id="rId1" Type="http://schemas.openxmlformats.org/officeDocument/2006/relationships/tags" Target="../tags/tag51.xml"/><Relationship Id="rId6" Type="http://schemas.openxmlformats.org/officeDocument/2006/relationships/image" Target="../media/image74.jpeg"/><Relationship Id="rId5" Type="http://schemas.openxmlformats.org/officeDocument/2006/relationships/image" Target="../media/image73.emf"/><Relationship Id="rId4" Type="http://schemas.openxmlformats.org/officeDocument/2006/relationships/oleObject" Target="../embeddings/oleObject50.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F6C67A6D-7563-B848-5866-EEA31F09CC8D}"/>
              </a:ext>
            </a:extLst>
          </p:cNvPr>
          <p:cNvGraphicFramePr>
            <a:graphicFrameLocks noChangeAspect="1"/>
          </p:cNvGraphicFramePr>
          <p:nvPr>
            <p:custDataLst>
              <p:tags r:id="rId1"/>
            </p:custDataLst>
            <p:extLst>
              <p:ext uri="{D42A27DB-BD31-4B8C-83A1-F6EECF244321}">
                <p14:modId xmlns:p14="http://schemas.microsoft.com/office/powerpoint/2010/main" val="1869329756"/>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5" name="think-cell data - do not delete" hidden="1">
                        <a:extLst>
                          <a:ext uri="{FF2B5EF4-FFF2-40B4-BE49-F238E27FC236}">
                            <a16:creationId xmlns:a16="http://schemas.microsoft.com/office/drawing/2014/main" id="{F6C67A6D-7563-B848-5866-EEA31F09CC8D}"/>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30FD8DF-B21E-70E2-6CF2-51E72518656E}"/>
              </a:ext>
            </a:extLst>
          </p:cNvPr>
          <p:cNvSpPr>
            <a:spLocks noGrp="1"/>
          </p:cNvSpPr>
          <p:nvPr>
            <p:ph type="title"/>
          </p:nvPr>
        </p:nvSpPr>
        <p:spPr>
          <a:xfrm>
            <a:off x="242594" y="2681346"/>
            <a:ext cx="5853406" cy="1984474"/>
          </a:xfrm>
        </p:spPr>
        <p:txBody>
          <a:bodyPr vert="horz"/>
          <a:lstStyle/>
          <a:p>
            <a:br>
              <a:rPr lang="en-US" sz="2800" dirty="0"/>
            </a:br>
            <a:r>
              <a:rPr lang="en-US" sz="2800" dirty="0"/>
              <a:t>Unlocking Value Through Responsible Use of Data</a:t>
            </a:r>
          </a:p>
        </p:txBody>
      </p:sp>
      <p:sp>
        <p:nvSpPr>
          <p:cNvPr id="3" name="Text Placeholder 2">
            <a:extLst>
              <a:ext uri="{FF2B5EF4-FFF2-40B4-BE49-F238E27FC236}">
                <a16:creationId xmlns:a16="http://schemas.microsoft.com/office/drawing/2014/main" id="{19AF4D3B-0F7E-8501-3F65-0F44A7AD638C}"/>
              </a:ext>
            </a:extLst>
          </p:cNvPr>
          <p:cNvSpPr>
            <a:spLocks noGrp="1"/>
          </p:cNvSpPr>
          <p:nvPr>
            <p:ph type="body" sz="quarter" idx="12"/>
          </p:nvPr>
        </p:nvSpPr>
        <p:spPr/>
        <p:txBody>
          <a:bodyPr/>
          <a:lstStyle/>
          <a:p>
            <a:r>
              <a:rPr lang="en-US" dirty="0"/>
              <a:t>Rebecca Evans, Product Marketing – Responsible AI</a:t>
            </a:r>
          </a:p>
        </p:txBody>
      </p:sp>
      <p:sp>
        <p:nvSpPr>
          <p:cNvPr id="4" name="Text Placeholder 3">
            <a:extLst>
              <a:ext uri="{FF2B5EF4-FFF2-40B4-BE49-F238E27FC236}">
                <a16:creationId xmlns:a16="http://schemas.microsoft.com/office/drawing/2014/main" id="{62CE4785-04E0-829D-C840-7BCEEEF040B5}"/>
              </a:ext>
            </a:extLst>
          </p:cNvPr>
          <p:cNvSpPr>
            <a:spLocks noGrp="1"/>
          </p:cNvSpPr>
          <p:nvPr>
            <p:ph type="body" sz="quarter" idx="13"/>
          </p:nvPr>
        </p:nvSpPr>
        <p:spPr/>
        <p:txBody>
          <a:bodyPr lIns="91440" tIns="45720" rIns="91440" bIns="45720" anchor="t"/>
          <a:lstStyle/>
          <a:p>
            <a:r>
              <a:rPr lang="en-US" dirty="0"/>
              <a:t>April 24, 2024</a:t>
            </a:r>
          </a:p>
        </p:txBody>
      </p:sp>
    </p:spTree>
    <p:extLst>
      <p:ext uri="{BB962C8B-B14F-4D97-AF65-F5344CB8AC3E}">
        <p14:creationId xmlns:p14="http://schemas.microsoft.com/office/powerpoint/2010/main" val="31734786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119B082C-9BB5-644A-5A28-0B4A633C0D6B}"/>
              </a:ext>
            </a:extLst>
          </p:cNvPr>
          <p:cNvGraphicFramePr>
            <a:graphicFrameLocks noChangeAspect="1"/>
          </p:cNvGraphicFramePr>
          <p:nvPr>
            <p:custDataLst>
              <p:tags r:id="rId1"/>
            </p:custDataLst>
            <p:extLst>
              <p:ext uri="{D42A27DB-BD31-4B8C-83A1-F6EECF244321}">
                <p14:modId xmlns:p14="http://schemas.microsoft.com/office/powerpoint/2010/main" val="3846063259"/>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4" name="think-cell data - do not delete" hidden="1">
                        <a:extLst>
                          <a:ext uri="{FF2B5EF4-FFF2-40B4-BE49-F238E27FC236}">
                            <a16:creationId xmlns:a16="http://schemas.microsoft.com/office/drawing/2014/main" id="{119B082C-9BB5-644A-5A28-0B4A633C0D6B}"/>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5" name="Rectangle 24">
            <a:extLst>
              <a:ext uri="{FF2B5EF4-FFF2-40B4-BE49-F238E27FC236}">
                <a16:creationId xmlns:a16="http://schemas.microsoft.com/office/drawing/2014/main" id="{45523338-D492-96DF-6110-EEC0396F3335}"/>
              </a:ext>
            </a:extLst>
          </p:cNvPr>
          <p:cNvSpPr/>
          <p:nvPr/>
        </p:nvSpPr>
        <p:spPr>
          <a:xfrm>
            <a:off x="13052643" y="599858"/>
            <a:ext cx="5316638" cy="5658284"/>
          </a:xfrm>
          <a:prstGeom prst="rect">
            <a:avLst/>
          </a:prstGeom>
          <a:solidFill>
            <a:schemeClr val="tx1">
              <a:lumMod val="10000"/>
              <a:lumOff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302941CE-748E-F4EF-23B4-7EEEB5E81088}"/>
              </a:ext>
            </a:extLst>
          </p:cNvPr>
          <p:cNvSpPr txBox="1"/>
          <p:nvPr/>
        </p:nvSpPr>
        <p:spPr>
          <a:xfrm>
            <a:off x="13202970" y="708749"/>
            <a:ext cx="138191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1E2C24"/>
                </a:solidFill>
                <a:effectLst/>
                <a:uLnTx/>
                <a:uFillTx/>
                <a:ea typeface="+mn-ea"/>
                <a:cs typeface="+mn-cs"/>
              </a:rPr>
              <a:t>Value to business</a:t>
            </a:r>
          </a:p>
        </p:txBody>
      </p:sp>
      <p:sp>
        <p:nvSpPr>
          <p:cNvPr id="27" name="TextBox 26">
            <a:extLst>
              <a:ext uri="{FF2B5EF4-FFF2-40B4-BE49-F238E27FC236}">
                <a16:creationId xmlns:a16="http://schemas.microsoft.com/office/drawing/2014/main" id="{0112B231-97D8-6F52-18B9-A209313A2578}"/>
              </a:ext>
            </a:extLst>
          </p:cNvPr>
          <p:cNvSpPr txBox="1"/>
          <p:nvPr/>
        </p:nvSpPr>
        <p:spPr>
          <a:xfrm>
            <a:off x="14477768" y="708750"/>
            <a:ext cx="4479608" cy="954107"/>
          </a:xfrm>
          <a:prstGeom prst="rect">
            <a:avLst/>
          </a:prstGeom>
          <a:noFill/>
        </p:spPr>
        <p:txBody>
          <a:bodyPr wrap="square" rtlCol="0">
            <a:spAutoFit/>
          </a:bodyPr>
          <a:lstStyle/>
          <a:p>
            <a:pPr lvl="0">
              <a:defRPr/>
            </a:pPr>
            <a:r>
              <a:rPr lang="en-US" sz="1400" b="1" dirty="0">
                <a:solidFill>
                  <a:srgbClr val="1E2C24"/>
                </a:solidFill>
              </a:rPr>
              <a:t>Assured compliance</a:t>
            </a:r>
          </a:p>
          <a:p>
            <a:pPr marL="115888" lvl="0" indent="-115888">
              <a:buFont typeface="Arial" panose="020B0604020202020204" pitchFamily="34" charset="0"/>
              <a:buChar char="•"/>
              <a:defRPr/>
            </a:pPr>
            <a:r>
              <a:rPr lang="en-US" sz="1400" dirty="0">
                <a:solidFill>
                  <a:srgbClr val="1E2C24"/>
                </a:solidFill>
              </a:rPr>
              <a:t>Strategic framework </a:t>
            </a:r>
            <a:r>
              <a:rPr lang="en-US" sz="1400" b="1" dirty="0">
                <a:solidFill>
                  <a:srgbClr val="1E2C24"/>
                </a:solidFill>
              </a:rPr>
              <a:t>anticipating</a:t>
            </a:r>
            <a:r>
              <a:rPr lang="en-US" sz="1400" dirty="0">
                <a:solidFill>
                  <a:srgbClr val="1E2C24"/>
                </a:solidFill>
              </a:rPr>
              <a:t> regulations</a:t>
            </a:r>
          </a:p>
          <a:p>
            <a:pPr marL="115888" lvl="0" indent="-115888">
              <a:buFont typeface="Arial" panose="020B0604020202020204" pitchFamily="34" charset="0"/>
              <a:buChar char="•"/>
              <a:defRPr/>
            </a:pPr>
            <a:r>
              <a:rPr lang="en-US" sz="1400" dirty="0">
                <a:solidFill>
                  <a:srgbClr val="1E2C24"/>
                </a:solidFill>
              </a:rPr>
              <a:t>Visibility tied to action for program violations</a:t>
            </a:r>
          </a:p>
          <a:p>
            <a:pPr marL="115888" lvl="0" indent="-115888">
              <a:buFont typeface="Arial" panose="020B0604020202020204" pitchFamily="34" charset="0"/>
              <a:buChar char="•"/>
              <a:defRPr/>
            </a:pPr>
            <a:r>
              <a:rPr lang="en-US" sz="1400" dirty="0">
                <a:solidFill>
                  <a:srgbClr val="1E2C24"/>
                </a:solidFill>
              </a:rPr>
              <a:t>Clear accountability in the business</a:t>
            </a:r>
          </a:p>
        </p:txBody>
      </p:sp>
      <p:sp>
        <p:nvSpPr>
          <p:cNvPr id="29" name="TextBox 28">
            <a:extLst>
              <a:ext uri="{FF2B5EF4-FFF2-40B4-BE49-F238E27FC236}">
                <a16:creationId xmlns:a16="http://schemas.microsoft.com/office/drawing/2014/main" id="{FD14711E-3D8D-F37E-B589-2DD692216AC4}"/>
              </a:ext>
            </a:extLst>
          </p:cNvPr>
          <p:cNvSpPr txBox="1"/>
          <p:nvPr/>
        </p:nvSpPr>
        <p:spPr>
          <a:xfrm>
            <a:off x="14477768" y="1724533"/>
            <a:ext cx="4479608" cy="523220"/>
          </a:xfrm>
          <a:prstGeom prst="rect">
            <a:avLst/>
          </a:prstGeom>
          <a:noFill/>
        </p:spPr>
        <p:txBody>
          <a:bodyPr wrap="square" rtlCol="0">
            <a:spAutoFit/>
          </a:bodyPr>
          <a:lstStyle/>
          <a:p>
            <a:pPr lvl="0">
              <a:defRPr/>
            </a:pPr>
            <a:r>
              <a:rPr lang="en-US" sz="1400" b="1" dirty="0">
                <a:solidFill>
                  <a:srgbClr val="1E2C24"/>
                </a:solidFill>
              </a:rPr>
              <a:t>Customer preferences </a:t>
            </a:r>
            <a:r>
              <a:rPr lang="en-US" sz="1400" i="1" dirty="0">
                <a:solidFill>
                  <a:srgbClr val="1E2C24"/>
                </a:solidFill>
              </a:rPr>
              <a:t>(enabled by trust)</a:t>
            </a:r>
          </a:p>
          <a:p>
            <a:pPr marL="115888" lvl="0" indent="-115888">
              <a:buFont typeface="Arial" panose="020B0604020202020204" pitchFamily="34" charset="0"/>
              <a:buChar char="•"/>
              <a:defRPr/>
            </a:pPr>
            <a:r>
              <a:rPr lang="en-US" sz="1400" dirty="0">
                <a:solidFill>
                  <a:srgbClr val="1E2C24"/>
                </a:solidFill>
              </a:rPr>
              <a:t>First-party data acquisition core to business</a:t>
            </a:r>
          </a:p>
        </p:txBody>
      </p:sp>
      <p:sp>
        <p:nvSpPr>
          <p:cNvPr id="30" name="TextBox 29">
            <a:extLst>
              <a:ext uri="{FF2B5EF4-FFF2-40B4-BE49-F238E27FC236}">
                <a16:creationId xmlns:a16="http://schemas.microsoft.com/office/drawing/2014/main" id="{6E6110D6-4289-1051-1923-CECB70A326FB}"/>
              </a:ext>
            </a:extLst>
          </p:cNvPr>
          <p:cNvSpPr txBox="1"/>
          <p:nvPr/>
        </p:nvSpPr>
        <p:spPr>
          <a:xfrm>
            <a:off x="13202970" y="2914679"/>
            <a:ext cx="1381912" cy="523220"/>
          </a:xfrm>
          <a:prstGeom prst="rect">
            <a:avLst/>
          </a:prstGeom>
          <a:noFill/>
        </p:spPr>
        <p:txBody>
          <a:bodyPr wrap="square" rtlCol="0">
            <a:spAutoFit/>
          </a:bodyPr>
          <a:lstStyle/>
          <a:p>
            <a:pPr>
              <a:defRPr/>
            </a:pPr>
            <a:r>
              <a:rPr kumimoji="0" lang="en-US" sz="1400" b="0" i="1" u="none" strike="noStrike" kern="1200" cap="none" spc="0" normalizeH="0" baseline="0" noProof="0" dirty="0">
                <a:ln>
                  <a:noFill/>
                </a:ln>
                <a:solidFill>
                  <a:srgbClr val="1E2C24"/>
                </a:solidFill>
                <a:effectLst/>
                <a:uLnTx/>
                <a:uFillTx/>
                <a:ea typeface="+mn-ea"/>
                <a:cs typeface="+mn-cs"/>
              </a:rPr>
              <a:t>Organizational alignment</a:t>
            </a:r>
          </a:p>
        </p:txBody>
      </p:sp>
      <p:sp>
        <p:nvSpPr>
          <p:cNvPr id="31" name="TextBox 30">
            <a:extLst>
              <a:ext uri="{FF2B5EF4-FFF2-40B4-BE49-F238E27FC236}">
                <a16:creationId xmlns:a16="http://schemas.microsoft.com/office/drawing/2014/main" id="{42E837ED-F0EE-78AC-89CB-B296CFA8E52C}"/>
              </a:ext>
            </a:extLst>
          </p:cNvPr>
          <p:cNvSpPr txBox="1"/>
          <p:nvPr/>
        </p:nvSpPr>
        <p:spPr>
          <a:xfrm>
            <a:off x="14477768" y="2914679"/>
            <a:ext cx="4026550" cy="523220"/>
          </a:xfrm>
          <a:prstGeom prst="rect">
            <a:avLst/>
          </a:prstGeom>
          <a:noFill/>
        </p:spPr>
        <p:txBody>
          <a:bodyPr wrap="square" rtlCol="0">
            <a:spAutoFit/>
          </a:bodyPr>
          <a:lstStyle/>
          <a:p>
            <a:pPr>
              <a:defRPr/>
            </a:pPr>
            <a:r>
              <a:rPr lang="en-US" sz="1400" dirty="0">
                <a:solidFill>
                  <a:srgbClr val="1E2C24"/>
                </a:solidFill>
              </a:rPr>
              <a:t>Privacy </a:t>
            </a:r>
            <a:r>
              <a:rPr lang="en-US" sz="1400" b="1" dirty="0">
                <a:solidFill>
                  <a:srgbClr val="1E2C24"/>
                </a:solidFill>
              </a:rPr>
              <a:t>DRIs</a:t>
            </a:r>
            <a:r>
              <a:rPr lang="en-US" sz="1400" dirty="0">
                <a:solidFill>
                  <a:srgbClr val="1E2C24"/>
                </a:solidFill>
              </a:rPr>
              <a:t> added to IT &amp; marketing teams</a:t>
            </a:r>
          </a:p>
          <a:p>
            <a:pPr lvl="0">
              <a:defRPr/>
            </a:pPr>
            <a:r>
              <a:rPr lang="en-US" sz="1400" dirty="0">
                <a:solidFill>
                  <a:srgbClr val="1E2C24"/>
                </a:solidFill>
              </a:rPr>
              <a:t>Strong </a:t>
            </a:r>
            <a:r>
              <a:rPr lang="en-US" sz="1400" b="1" dirty="0">
                <a:solidFill>
                  <a:srgbClr val="1E2C24"/>
                </a:solidFill>
              </a:rPr>
              <a:t>IT partnership </a:t>
            </a:r>
            <a:r>
              <a:rPr lang="en-US" sz="1400" dirty="0">
                <a:solidFill>
                  <a:srgbClr val="1E2C24"/>
                </a:solidFill>
              </a:rPr>
              <a:t>to deploy and operate</a:t>
            </a:r>
            <a:endParaRPr lang="en-US" sz="1400" b="1" dirty="0">
              <a:solidFill>
                <a:srgbClr val="1E2C24"/>
              </a:solidFill>
            </a:endParaRPr>
          </a:p>
        </p:txBody>
      </p:sp>
      <p:sp>
        <p:nvSpPr>
          <p:cNvPr id="32" name="TextBox 31">
            <a:extLst>
              <a:ext uri="{FF2B5EF4-FFF2-40B4-BE49-F238E27FC236}">
                <a16:creationId xmlns:a16="http://schemas.microsoft.com/office/drawing/2014/main" id="{128D4D47-73EC-0685-A3AE-D885E43938C4}"/>
              </a:ext>
            </a:extLst>
          </p:cNvPr>
          <p:cNvSpPr txBox="1"/>
          <p:nvPr/>
        </p:nvSpPr>
        <p:spPr>
          <a:xfrm>
            <a:off x="13202970" y="3524091"/>
            <a:ext cx="138191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1E2C24"/>
                </a:solidFill>
                <a:effectLst/>
                <a:uLnTx/>
                <a:uFillTx/>
                <a:ea typeface="+mn-ea"/>
                <a:cs typeface="+mn-cs"/>
              </a:rPr>
              <a:t>Consumer experience</a:t>
            </a:r>
          </a:p>
        </p:txBody>
      </p:sp>
      <p:sp>
        <p:nvSpPr>
          <p:cNvPr id="33" name="TextBox 32">
            <a:extLst>
              <a:ext uri="{FF2B5EF4-FFF2-40B4-BE49-F238E27FC236}">
                <a16:creationId xmlns:a16="http://schemas.microsoft.com/office/drawing/2014/main" id="{43D5BD1F-550D-338F-BEC6-28C8B5B5F4C6}"/>
              </a:ext>
            </a:extLst>
          </p:cNvPr>
          <p:cNvSpPr txBox="1"/>
          <p:nvPr/>
        </p:nvSpPr>
        <p:spPr>
          <a:xfrm>
            <a:off x="14477768" y="3524092"/>
            <a:ext cx="4515717" cy="738664"/>
          </a:xfrm>
          <a:prstGeom prst="rect">
            <a:avLst/>
          </a:prstGeom>
          <a:noFill/>
        </p:spPr>
        <p:txBody>
          <a:bodyPr wrap="square" rtlCol="0">
            <a:spAutoFit/>
          </a:bodyPr>
          <a:lstStyle/>
          <a:p>
            <a:pPr lvl="0">
              <a:defRPr/>
            </a:pPr>
            <a:r>
              <a:rPr lang="en-US" sz="1400" b="1" dirty="0">
                <a:solidFill>
                  <a:srgbClr val="1E2C24"/>
                </a:solidFill>
              </a:rPr>
              <a:t>Post-cookie </a:t>
            </a:r>
            <a:r>
              <a:rPr lang="en-US" sz="1400" dirty="0">
                <a:solidFill>
                  <a:srgbClr val="1E2C24"/>
                </a:solidFill>
              </a:rPr>
              <a:t>consent, incremental opt-out</a:t>
            </a:r>
          </a:p>
          <a:p>
            <a:pPr lvl="0">
              <a:defRPr/>
            </a:pPr>
            <a:r>
              <a:rPr lang="en-US" sz="1400" dirty="0">
                <a:solidFill>
                  <a:srgbClr val="1E2C24"/>
                </a:solidFill>
              </a:rPr>
              <a:t>Preference center: </a:t>
            </a:r>
            <a:r>
              <a:rPr lang="en-US" sz="1400" b="1" dirty="0">
                <a:solidFill>
                  <a:srgbClr val="1E2C24"/>
                </a:solidFill>
              </a:rPr>
              <a:t>product / service</a:t>
            </a:r>
            <a:r>
              <a:rPr lang="en-US" sz="1400" dirty="0">
                <a:solidFill>
                  <a:srgbClr val="1E2C24"/>
                </a:solidFill>
              </a:rPr>
              <a:t> choices</a:t>
            </a:r>
          </a:p>
          <a:p>
            <a:pPr lvl="0">
              <a:defRPr/>
            </a:pPr>
            <a:r>
              <a:rPr lang="en-US" sz="1400" dirty="0">
                <a:solidFill>
                  <a:srgbClr val="1E2C24"/>
                </a:solidFill>
              </a:rPr>
              <a:t>DSAR: Fully automated fulfillment &amp; redaction</a:t>
            </a:r>
          </a:p>
        </p:txBody>
      </p:sp>
      <p:sp>
        <p:nvSpPr>
          <p:cNvPr id="34" name="TextBox 33">
            <a:extLst>
              <a:ext uri="{FF2B5EF4-FFF2-40B4-BE49-F238E27FC236}">
                <a16:creationId xmlns:a16="http://schemas.microsoft.com/office/drawing/2014/main" id="{9CA1BC0B-F753-2352-D96E-51080262429B}"/>
              </a:ext>
            </a:extLst>
          </p:cNvPr>
          <p:cNvSpPr txBox="1"/>
          <p:nvPr/>
        </p:nvSpPr>
        <p:spPr>
          <a:xfrm>
            <a:off x="13202970" y="2316489"/>
            <a:ext cx="1381912" cy="307777"/>
          </a:xfrm>
          <a:prstGeom prst="rect">
            <a:avLst/>
          </a:prstGeom>
          <a:noFill/>
        </p:spPr>
        <p:txBody>
          <a:bodyPr wrap="square" rtlCol="0">
            <a:spAutoFit/>
          </a:bodyPr>
          <a:lstStyle/>
          <a:p>
            <a:pPr>
              <a:defRPr/>
            </a:pPr>
            <a:r>
              <a:rPr kumimoji="0" lang="en-US" sz="1400" b="0" i="1" u="none" strike="noStrike" kern="1200" cap="none" spc="0" normalizeH="0" baseline="0" noProof="0" dirty="0">
                <a:ln>
                  <a:noFill/>
                </a:ln>
                <a:solidFill>
                  <a:srgbClr val="1E2C24"/>
                </a:solidFill>
                <a:effectLst/>
                <a:uLnTx/>
                <a:uFillTx/>
                <a:ea typeface="+mn-ea"/>
                <a:cs typeface="+mn-cs"/>
              </a:rPr>
              <a:t>Process</a:t>
            </a:r>
          </a:p>
        </p:txBody>
      </p:sp>
      <p:sp>
        <p:nvSpPr>
          <p:cNvPr id="35" name="TextBox 34">
            <a:extLst>
              <a:ext uri="{FF2B5EF4-FFF2-40B4-BE49-F238E27FC236}">
                <a16:creationId xmlns:a16="http://schemas.microsoft.com/office/drawing/2014/main" id="{AD5CFBFD-FD15-AA63-4768-C423E5BE60BA}"/>
              </a:ext>
            </a:extLst>
          </p:cNvPr>
          <p:cNvSpPr txBox="1"/>
          <p:nvPr/>
        </p:nvSpPr>
        <p:spPr>
          <a:xfrm>
            <a:off x="14477768" y="2316490"/>
            <a:ext cx="4479608" cy="523220"/>
          </a:xfrm>
          <a:prstGeom prst="rect">
            <a:avLst/>
          </a:prstGeom>
          <a:noFill/>
          <a:effectLst/>
        </p:spPr>
        <p:txBody>
          <a:bodyPr wrap="square" rtlCol="0">
            <a:spAutoFit/>
          </a:bodyPr>
          <a:lstStyle/>
          <a:p>
            <a:pPr lvl="0">
              <a:defRPr/>
            </a:pPr>
            <a:r>
              <a:rPr lang="en-US" sz="1400" b="1" dirty="0">
                <a:solidFill>
                  <a:srgbClr val="1E2C24"/>
                </a:solidFill>
              </a:rPr>
              <a:t>Repeatable</a:t>
            </a:r>
            <a:r>
              <a:rPr lang="en-US" sz="1400" dirty="0">
                <a:solidFill>
                  <a:srgbClr val="1E2C24"/>
                </a:solidFill>
              </a:rPr>
              <a:t>, automated workflows</a:t>
            </a:r>
          </a:p>
          <a:p>
            <a:pPr lvl="0">
              <a:defRPr/>
            </a:pPr>
            <a:r>
              <a:rPr lang="en-US" sz="1400" dirty="0">
                <a:solidFill>
                  <a:srgbClr val="1E2C24"/>
                </a:solidFill>
              </a:rPr>
              <a:t>Standards to </a:t>
            </a:r>
            <a:r>
              <a:rPr lang="en-US" sz="1400" b="1" dirty="0">
                <a:solidFill>
                  <a:srgbClr val="1E2C24"/>
                </a:solidFill>
              </a:rPr>
              <a:t>anticipate </a:t>
            </a:r>
            <a:r>
              <a:rPr lang="en-US" sz="1400" dirty="0">
                <a:solidFill>
                  <a:srgbClr val="1E2C24"/>
                </a:solidFill>
              </a:rPr>
              <a:t>future regulation</a:t>
            </a:r>
          </a:p>
        </p:txBody>
      </p:sp>
      <p:sp>
        <p:nvSpPr>
          <p:cNvPr id="36" name="TextBox 35">
            <a:extLst>
              <a:ext uri="{FF2B5EF4-FFF2-40B4-BE49-F238E27FC236}">
                <a16:creationId xmlns:a16="http://schemas.microsoft.com/office/drawing/2014/main" id="{1771B84D-437C-4FF9-43AC-96D3D8BE8AB5}"/>
              </a:ext>
            </a:extLst>
          </p:cNvPr>
          <p:cNvSpPr txBox="1"/>
          <p:nvPr/>
        </p:nvSpPr>
        <p:spPr>
          <a:xfrm>
            <a:off x="13217623" y="4351023"/>
            <a:ext cx="133428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1E2C24"/>
                </a:solidFill>
                <a:effectLst/>
                <a:uLnTx/>
                <a:uFillTx/>
                <a:ea typeface="+mn-ea"/>
                <a:cs typeface="+mn-cs"/>
              </a:rPr>
              <a:t>Data and activity</a:t>
            </a:r>
          </a:p>
        </p:txBody>
      </p:sp>
      <p:sp>
        <p:nvSpPr>
          <p:cNvPr id="37" name="TextBox 36">
            <a:extLst>
              <a:ext uri="{FF2B5EF4-FFF2-40B4-BE49-F238E27FC236}">
                <a16:creationId xmlns:a16="http://schemas.microsoft.com/office/drawing/2014/main" id="{0798DFC1-4E5A-6BB5-4FA6-8405B1D6CA9B}"/>
              </a:ext>
            </a:extLst>
          </p:cNvPr>
          <p:cNvSpPr txBox="1"/>
          <p:nvPr/>
        </p:nvSpPr>
        <p:spPr>
          <a:xfrm>
            <a:off x="14477767" y="4351024"/>
            <a:ext cx="3876179" cy="954107"/>
          </a:xfrm>
          <a:prstGeom prst="rect">
            <a:avLst/>
          </a:prstGeom>
          <a:noFill/>
        </p:spPr>
        <p:txBody>
          <a:bodyPr wrap="square" rtlCol="0">
            <a:spAutoFit/>
          </a:bodyPr>
          <a:lstStyle/>
          <a:p>
            <a:pPr lvl="0">
              <a:defRPr/>
            </a:pPr>
            <a:r>
              <a:rPr lang="en-US" sz="1400" b="1" dirty="0">
                <a:solidFill>
                  <a:srgbClr val="1E2C24"/>
                </a:solidFill>
              </a:rPr>
              <a:t>Data controls </a:t>
            </a:r>
            <a:r>
              <a:rPr lang="en-US" sz="1400" dirty="0">
                <a:solidFill>
                  <a:srgbClr val="1E2C24"/>
                </a:solidFill>
              </a:rPr>
              <a:t>enforcement and validation</a:t>
            </a:r>
          </a:p>
          <a:p>
            <a:pPr marL="115888" lvl="0" indent="-115888">
              <a:buFont typeface="Arial" panose="020B0604020202020204" pitchFamily="34" charset="0"/>
              <a:buChar char="•"/>
              <a:defRPr/>
            </a:pPr>
            <a:r>
              <a:rPr lang="en-US" sz="1400" dirty="0">
                <a:solidFill>
                  <a:srgbClr val="1E2C24"/>
                </a:solidFill>
              </a:rPr>
              <a:t>Identification and remediation of data drift</a:t>
            </a:r>
          </a:p>
          <a:p>
            <a:pPr marL="115888" lvl="0" indent="-115888">
              <a:buFont typeface="Arial" panose="020B0604020202020204" pitchFamily="34" charset="0"/>
              <a:buChar char="•"/>
              <a:defRPr/>
            </a:pPr>
            <a:r>
              <a:rPr lang="en-US" sz="1400" dirty="0">
                <a:solidFill>
                  <a:srgbClr val="1E2C24"/>
                </a:solidFill>
              </a:rPr>
              <a:t>Mitigation of risk from sensitive data </a:t>
            </a:r>
          </a:p>
          <a:p>
            <a:pPr marL="115888" lvl="0" indent="-115888">
              <a:buFont typeface="Arial" panose="020B0604020202020204" pitchFamily="34" charset="0"/>
              <a:buChar char="•"/>
              <a:defRPr/>
            </a:pPr>
            <a:r>
              <a:rPr lang="en-US" sz="1400" dirty="0">
                <a:solidFill>
                  <a:srgbClr val="1E2C24"/>
                </a:solidFill>
              </a:rPr>
              <a:t>Enforcement of data retention / minimization</a:t>
            </a:r>
          </a:p>
        </p:txBody>
      </p:sp>
      <p:sp>
        <p:nvSpPr>
          <p:cNvPr id="6" name="TextBox 5">
            <a:extLst>
              <a:ext uri="{FF2B5EF4-FFF2-40B4-BE49-F238E27FC236}">
                <a16:creationId xmlns:a16="http://schemas.microsoft.com/office/drawing/2014/main" id="{7B97F6A6-BAE5-7087-3524-D9860F9CBE6C}"/>
              </a:ext>
            </a:extLst>
          </p:cNvPr>
          <p:cNvSpPr txBox="1"/>
          <p:nvPr/>
        </p:nvSpPr>
        <p:spPr>
          <a:xfrm>
            <a:off x="13340634" y="104166"/>
            <a:ext cx="4833256" cy="461665"/>
          </a:xfrm>
          <a:prstGeom prst="rect">
            <a:avLst/>
          </a:prstGeom>
          <a:noFill/>
        </p:spPr>
        <p:txBody>
          <a:bodyPr wrap="square" lIns="91440" tIns="45720" rIns="91440" bIns="45720" anchor="t">
            <a:spAutoFit/>
          </a:bodyPr>
          <a:lstStyle/>
          <a:p>
            <a:pPr algn="ctr"/>
            <a:r>
              <a:rPr lang="en-US" sz="2400" b="1" dirty="0"/>
              <a:t>STAGE 3: STRATEGIC</a:t>
            </a:r>
            <a:endParaRPr lang="en-US" b="1" dirty="0"/>
          </a:p>
        </p:txBody>
      </p:sp>
      <p:pic>
        <p:nvPicPr>
          <p:cNvPr id="4098" name="Picture 2" descr="A graph of data privacy&#10;&#10;Description automatically generated with medium confidence">
            <a:extLst>
              <a:ext uri="{FF2B5EF4-FFF2-40B4-BE49-F238E27FC236}">
                <a16:creationId xmlns:a16="http://schemas.microsoft.com/office/drawing/2014/main" id="{857667D8-BAC2-7DFF-F83A-1DFC31E5977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822" r="2597" b="4629"/>
          <a:stretch/>
        </p:blipFill>
        <p:spPr bwMode="auto">
          <a:xfrm>
            <a:off x="2605099" y="6912"/>
            <a:ext cx="6981803" cy="6540583"/>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extLst>
              <a:ext uri="{FF2B5EF4-FFF2-40B4-BE49-F238E27FC236}">
                <a16:creationId xmlns:a16="http://schemas.microsoft.com/office/drawing/2014/main" id="{0CDCB22D-5D83-BC5A-0A0F-31004C7ED4CB}"/>
              </a:ext>
            </a:extLst>
          </p:cNvPr>
          <p:cNvSpPr txBox="1"/>
          <p:nvPr/>
        </p:nvSpPr>
        <p:spPr>
          <a:xfrm>
            <a:off x="13217623" y="5400662"/>
            <a:ext cx="133428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1E2C24"/>
                </a:solidFill>
                <a:effectLst/>
                <a:uLnTx/>
                <a:uFillTx/>
                <a:ea typeface="+mn-ea"/>
                <a:cs typeface="+mn-cs"/>
              </a:rPr>
              <a:t>AI governance</a:t>
            </a:r>
          </a:p>
        </p:txBody>
      </p:sp>
      <p:sp>
        <p:nvSpPr>
          <p:cNvPr id="39" name="TextBox 38">
            <a:extLst>
              <a:ext uri="{FF2B5EF4-FFF2-40B4-BE49-F238E27FC236}">
                <a16:creationId xmlns:a16="http://schemas.microsoft.com/office/drawing/2014/main" id="{4756697F-33E3-0119-983D-CF6796BFB58E}"/>
              </a:ext>
            </a:extLst>
          </p:cNvPr>
          <p:cNvSpPr txBox="1"/>
          <p:nvPr/>
        </p:nvSpPr>
        <p:spPr>
          <a:xfrm>
            <a:off x="14477767" y="5400663"/>
            <a:ext cx="3876179" cy="738664"/>
          </a:xfrm>
          <a:prstGeom prst="rect">
            <a:avLst/>
          </a:prstGeom>
          <a:noFill/>
        </p:spPr>
        <p:txBody>
          <a:bodyPr wrap="square" rtlCol="0">
            <a:spAutoFit/>
          </a:bodyPr>
          <a:lstStyle/>
          <a:p>
            <a:pPr lvl="0">
              <a:defRPr/>
            </a:pPr>
            <a:r>
              <a:rPr lang="en-US" sz="1400" b="1" dirty="0">
                <a:solidFill>
                  <a:srgbClr val="1E2C24"/>
                </a:solidFill>
              </a:rPr>
              <a:t>Governance</a:t>
            </a:r>
            <a:r>
              <a:rPr lang="en-US" sz="1400" dirty="0">
                <a:solidFill>
                  <a:srgbClr val="1E2C24"/>
                </a:solidFill>
              </a:rPr>
              <a:t> </a:t>
            </a:r>
            <a:r>
              <a:rPr lang="en-US" sz="1400" b="1" dirty="0">
                <a:solidFill>
                  <a:srgbClr val="1E2C24"/>
                </a:solidFill>
              </a:rPr>
              <a:t>linked with project development</a:t>
            </a:r>
          </a:p>
          <a:p>
            <a:pPr lvl="0">
              <a:defRPr/>
            </a:pPr>
            <a:r>
              <a:rPr lang="en-US" sz="1400" dirty="0">
                <a:solidFill>
                  <a:srgbClr val="1E2C24"/>
                </a:solidFill>
              </a:rPr>
              <a:t>Risk assessment of third-party use of AI</a:t>
            </a:r>
          </a:p>
          <a:p>
            <a:pPr lvl="0">
              <a:defRPr/>
            </a:pPr>
            <a:r>
              <a:rPr lang="en-US" sz="1400" dirty="0">
                <a:solidFill>
                  <a:srgbClr val="1E2C24"/>
                </a:solidFill>
              </a:rPr>
              <a:t>Risk mitigation for training datasets</a:t>
            </a:r>
          </a:p>
        </p:txBody>
      </p:sp>
    </p:spTree>
    <p:extLst>
      <p:ext uri="{BB962C8B-B14F-4D97-AF65-F5344CB8AC3E}">
        <p14:creationId xmlns:p14="http://schemas.microsoft.com/office/powerpoint/2010/main" val="351262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F5F36D7C-7020-EA4B-1CF8-021DCBB8FDD2}"/>
              </a:ext>
            </a:extLst>
          </p:cNvPr>
          <p:cNvGraphicFramePr>
            <a:graphicFrameLocks noChangeAspect="1"/>
          </p:cNvGraphicFramePr>
          <p:nvPr>
            <p:custDataLst>
              <p:tags r:id="rId1"/>
            </p:custDataLst>
            <p:extLst>
              <p:ext uri="{D42A27DB-BD31-4B8C-83A1-F6EECF244321}">
                <p14:modId xmlns:p14="http://schemas.microsoft.com/office/powerpoint/2010/main" val="879203699"/>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4" name="think-cell data - do not delete" hidden="1">
                        <a:extLst>
                          <a:ext uri="{FF2B5EF4-FFF2-40B4-BE49-F238E27FC236}">
                            <a16:creationId xmlns:a16="http://schemas.microsoft.com/office/drawing/2014/main" id="{F5F36D7C-7020-EA4B-1CF8-021DCBB8FDD2}"/>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53" name="Rectangle 52">
            <a:extLst>
              <a:ext uri="{FF2B5EF4-FFF2-40B4-BE49-F238E27FC236}">
                <a16:creationId xmlns:a16="http://schemas.microsoft.com/office/drawing/2014/main" id="{5922F8B7-F1FF-1306-BE4D-DED6E5067A52}"/>
              </a:ext>
            </a:extLst>
          </p:cNvPr>
          <p:cNvSpPr/>
          <p:nvPr/>
        </p:nvSpPr>
        <p:spPr>
          <a:xfrm>
            <a:off x="14739203" y="879432"/>
            <a:ext cx="5316638" cy="5658284"/>
          </a:xfrm>
          <a:prstGeom prst="rect">
            <a:avLst/>
          </a:prstGeom>
          <a:solidFill>
            <a:schemeClr val="tx1">
              <a:lumMod val="10000"/>
              <a:lumOff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DE3621E2-3A79-3A9B-D8A4-FF0D66AFBA37}"/>
              </a:ext>
            </a:extLst>
          </p:cNvPr>
          <p:cNvSpPr txBox="1"/>
          <p:nvPr/>
        </p:nvSpPr>
        <p:spPr>
          <a:xfrm>
            <a:off x="14889530" y="988323"/>
            <a:ext cx="138191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1E2C24"/>
                </a:solidFill>
                <a:effectLst/>
                <a:uLnTx/>
                <a:uFillTx/>
                <a:ea typeface="+mn-ea"/>
                <a:cs typeface="+mn-cs"/>
              </a:rPr>
              <a:t>Value to business</a:t>
            </a:r>
          </a:p>
        </p:txBody>
      </p:sp>
      <p:sp>
        <p:nvSpPr>
          <p:cNvPr id="55" name="TextBox 54">
            <a:extLst>
              <a:ext uri="{FF2B5EF4-FFF2-40B4-BE49-F238E27FC236}">
                <a16:creationId xmlns:a16="http://schemas.microsoft.com/office/drawing/2014/main" id="{8D378CD3-D412-A1C5-A4DD-6EFDB64EE5C0}"/>
              </a:ext>
            </a:extLst>
          </p:cNvPr>
          <p:cNvSpPr txBox="1"/>
          <p:nvPr/>
        </p:nvSpPr>
        <p:spPr>
          <a:xfrm>
            <a:off x="16164328" y="988324"/>
            <a:ext cx="4479608" cy="954107"/>
          </a:xfrm>
          <a:prstGeom prst="rect">
            <a:avLst/>
          </a:prstGeom>
          <a:noFill/>
        </p:spPr>
        <p:txBody>
          <a:bodyPr wrap="square" rtlCol="0">
            <a:spAutoFit/>
          </a:bodyPr>
          <a:lstStyle/>
          <a:p>
            <a:pPr lvl="0">
              <a:defRPr/>
            </a:pPr>
            <a:r>
              <a:rPr lang="en-US" sz="1400" b="1" dirty="0">
                <a:solidFill>
                  <a:srgbClr val="1E2C24"/>
                </a:solidFill>
              </a:rPr>
              <a:t>Unlocking and activating data</a:t>
            </a:r>
          </a:p>
          <a:p>
            <a:pPr marL="115888" lvl="0" indent="-115888">
              <a:buFont typeface="Arial" panose="020B0604020202020204" pitchFamily="34" charset="0"/>
              <a:buChar char="•"/>
              <a:defRPr/>
            </a:pPr>
            <a:r>
              <a:rPr lang="en-US" sz="1400" dirty="0">
                <a:solidFill>
                  <a:srgbClr val="1E2C24"/>
                </a:solidFill>
              </a:rPr>
              <a:t>Data privacy as enabler for </a:t>
            </a:r>
            <a:r>
              <a:rPr lang="en-US" sz="1400" b="1" dirty="0">
                <a:solidFill>
                  <a:srgbClr val="1E2C24"/>
                </a:solidFill>
              </a:rPr>
              <a:t>innovation</a:t>
            </a:r>
          </a:p>
          <a:p>
            <a:pPr marL="115888" lvl="0" indent="-115888">
              <a:buFont typeface="Arial" panose="020B0604020202020204" pitchFamily="34" charset="0"/>
              <a:buChar char="•"/>
              <a:defRPr/>
            </a:pPr>
            <a:r>
              <a:rPr lang="en-US" sz="1400" b="1" dirty="0">
                <a:solidFill>
                  <a:srgbClr val="1E2C24"/>
                </a:solidFill>
              </a:rPr>
              <a:t>Shift-left governance </a:t>
            </a:r>
            <a:r>
              <a:rPr lang="en-US" sz="1400" dirty="0">
                <a:solidFill>
                  <a:srgbClr val="1E2C24"/>
                </a:solidFill>
              </a:rPr>
              <a:t>to address issues early</a:t>
            </a:r>
          </a:p>
          <a:p>
            <a:pPr marL="115888" lvl="0" indent="-115888">
              <a:buFont typeface="Arial" panose="020B0604020202020204" pitchFamily="34" charset="0"/>
              <a:buChar char="•"/>
              <a:defRPr/>
            </a:pPr>
            <a:r>
              <a:rPr lang="en-US" sz="1400" dirty="0">
                <a:solidFill>
                  <a:srgbClr val="1E2C24"/>
                </a:solidFill>
              </a:rPr>
              <a:t>C-level accountability in the business</a:t>
            </a:r>
          </a:p>
        </p:txBody>
      </p:sp>
      <p:sp>
        <p:nvSpPr>
          <p:cNvPr id="56" name="TextBox 55">
            <a:extLst>
              <a:ext uri="{FF2B5EF4-FFF2-40B4-BE49-F238E27FC236}">
                <a16:creationId xmlns:a16="http://schemas.microsoft.com/office/drawing/2014/main" id="{0351FD49-A47B-FB85-6958-404B07233A2F}"/>
              </a:ext>
            </a:extLst>
          </p:cNvPr>
          <p:cNvSpPr txBox="1"/>
          <p:nvPr/>
        </p:nvSpPr>
        <p:spPr>
          <a:xfrm>
            <a:off x="16164328" y="2004107"/>
            <a:ext cx="4479608" cy="523220"/>
          </a:xfrm>
          <a:prstGeom prst="rect">
            <a:avLst/>
          </a:prstGeom>
          <a:noFill/>
        </p:spPr>
        <p:txBody>
          <a:bodyPr wrap="square" rtlCol="0">
            <a:spAutoFit/>
          </a:bodyPr>
          <a:lstStyle/>
          <a:p>
            <a:pPr lvl="0">
              <a:defRPr/>
            </a:pPr>
            <a:r>
              <a:rPr lang="en-US" sz="1400" b="1" dirty="0">
                <a:solidFill>
                  <a:srgbClr val="1E2C24"/>
                </a:solidFill>
              </a:rPr>
              <a:t>Customer engagement </a:t>
            </a:r>
            <a:r>
              <a:rPr lang="en-US" sz="1400" i="1" dirty="0">
                <a:solidFill>
                  <a:srgbClr val="1E2C24"/>
                </a:solidFill>
              </a:rPr>
              <a:t>(centered on trust)</a:t>
            </a:r>
          </a:p>
          <a:p>
            <a:pPr marL="115888" lvl="0" indent="-115888">
              <a:buFont typeface="Arial" panose="020B0604020202020204" pitchFamily="34" charset="0"/>
              <a:buChar char="•"/>
              <a:defRPr/>
            </a:pPr>
            <a:r>
              <a:rPr lang="en-US" sz="1400" dirty="0">
                <a:solidFill>
                  <a:srgbClr val="1E2C24"/>
                </a:solidFill>
              </a:rPr>
              <a:t>Customer loyalty and lifetime value outcomes</a:t>
            </a:r>
          </a:p>
        </p:txBody>
      </p:sp>
      <p:sp>
        <p:nvSpPr>
          <p:cNvPr id="57" name="TextBox 56">
            <a:extLst>
              <a:ext uri="{FF2B5EF4-FFF2-40B4-BE49-F238E27FC236}">
                <a16:creationId xmlns:a16="http://schemas.microsoft.com/office/drawing/2014/main" id="{E91BBB6E-9094-9718-2DF5-00BD0A310AC2}"/>
              </a:ext>
            </a:extLst>
          </p:cNvPr>
          <p:cNvSpPr txBox="1"/>
          <p:nvPr/>
        </p:nvSpPr>
        <p:spPr>
          <a:xfrm>
            <a:off x="14889530" y="3194253"/>
            <a:ext cx="1381912" cy="523220"/>
          </a:xfrm>
          <a:prstGeom prst="rect">
            <a:avLst/>
          </a:prstGeom>
          <a:noFill/>
        </p:spPr>
        <p:txBody>
          <a:bodyPr wrap="square" rtlCol="0">
            <a:spAutoFit/>
          </a:bodyPr>
          <a:lstStyle/>
          <a:p>
            <a:pPr>
              <a:defRPr/>
            </a:pPr>
            <a:r>
              <a:rPr kumimoji="0" lang="en-US" sz="1400" b="0" i="1" u="none" strike="noStrike" kern="1200" cap="none" spc="0" normalizeH="0" baseline="0" noProof="0" dirty="0">
                <a:ln>
                  <a:noFill/>
                </a:ln>
                <a:solidFill>
                  <a:srgbClr val="1E2C24"/>
                </a:solidFill>
                <a:effectLst/>
                <a:uLnTx/>
                <a:uFillTx/>
                <a:ea typeface="+mn-ea"/>
                <a:cs typeface="+mn-cs"/>
              </a:rPr>
              <a:t>Organizational alignment</a:t>
            </a:r>
          </a:p>
        </p:txBody>
      </p:sp>
      <p:sp>
        <p:nvSpPr>
          <p:cNvPr id="58" name="TextBox 57">
            <a:extLst>
              <a:ext uri="{FF2B5EF4-FFF2-40B4-BE49-F238E27FC236}">
                <a16:creationId xmlns:a16="http://schemas.microsoft.com/office/drawing/2014/main" id="{4E7A1012-6339-AE22-6FF2-A59943C6DAC0}"/>
              </a:ext>
            </a:extLst>
          </p:cNvPr>
          <p:cNvSpPr txBox="1"/>
          <p:nvPr/>
        </p:nvSpPr>
        <p:spPr>
          <a:xfrm>
            <a:off x="16164328" y="3194253"/>
            <a:ext cx="4278088" cy="523220"/>
          </a:xfrm>
          <a:prstGeom prst="rect">
            <a:avLst/>
          </a:prstGeom>
          <a:noFill/>
        </p:spPr>
        <p:txBody>
          <a:bodyPr wrap="square" rtlCol="0">
            <a:spAutoFit/>
          </a:bodyPr>
          <a:lstStyle/>
          <a:p>
            <a:pPr>
              <a:defRPr/>
            </a:pPr>
            <a:r>
              <a:rPr lang="en-US" sz="1400" dirty="0">
                <a:solidFill>
                  <a:srgbClr val="1E2C24"/>
                </a:solidFill>
              </a:rPr>
              <a:t>C-level accountability in every functional group</a:t>
            </a:r>
          </a:p>
          <a:p>
            <a:pPr>
              <a:defRPr/>
            </a:pPr>
            <a:r>
              <a:rPr lang="en-US" sz="1400" dirty="0">
                <a:solidFill>
                  <a:srgbClr val="1E2C24"/>
                </a:solidFill>
              </a:rPr>
              <a:t>Hub-and-spoke with </a:t>
            </a:r>
            <a:r>
              <a:rPr lang="en-US" sz="1400" b="1" dirty="0">
                <a:solidFill>
                  <a:srgbClr val="1E2C24"/>
                </a:solidFill>
              </a:rPr>
              <a:t>decentralized</a:t>
            </a:r>
            <a:r>
              <a:rPr lang="en-US" sz="1400" dirty="0">
                <a:solidFill>
                  <a:srgbClr val="1E2C24"/>
                </a:solidFill>
              </a:rPr>
              <a:t> execution</a:t>
            </a:r>
          </a:p>
        </p:txBody>
      </p:sp>
      <p:sp>
        <p:nvSpPr>
          <p:cNvPr id="59" name="TextBox 58">
            <a:extLst>
              <a:ext uri="{FF2B5EF4-FFF2-40B4-BE49-F238E27FC236}">
                <a16:creationId xmlns:a16="http://schemas.microsoft.com/office/drawing/2014/main" id="{372520C3-15F2-2FAC-86CD-26E59ADCEE52}"/>
              </a:ext>
            </a:extLst>
          </p:cNvPr>
          <p:cNvSpPr txBox="1"/>
          <p:nvPr/>
        </p:nvSpPr>
        <p:spPr>
          <a:xfrm>
            <a:off x="14889530" y="3803665"/>
            <a:ext cx="138191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1E2C24"/>
                </a:solidFill>
                <a:effectLst/>
                <a:uLnTx/>
                <a:uFillTx/>
                <a:ea typeface="+mn-ea"/>
                <a:cs typeface="+mn-cs"/>
              </a:rPr>
              <a:t>Consumer experience</a:t>
            </a:r>
          </a:p>
        </p:txBody>
      </p:sp>
      <p:sp>
        <p:nvSpPr>
          <p:cNvPr id="60" name="TextBox 59">
            <a:extLst>
              <a:ext uri="{FF2B5EF4-FFF2-40B4-BE49-F238E27FC236}">
                <a16:creationId xmlns:a16="http://schemas.microsoft.com/office/drawing/2014/main" id="{36601C02-AB0A-0F75-35B5-5014D8B1DB5E}"/>
              </a:ext>
            </a:extLst>
          </p:cNvPr>
          <p:cNvSpPr txBox="1"/>
          <p:nvPr/>
        </p:nvSpPr>
        <p:spPr>
          <a:xfrm>
            <a:off x="16164328" y="3803666"/>
            <a:ext cx="4515717" cy="738664"/>
          </a:xfrm>
          <a:prstGeom prst="rect">
            <a:avLst/>
          </a:prstGeom>
          <a:noFill/>
        </p:spPr>
        <p:txBody>
          <a:bodyPr wrap="square" rtlCol="0">
            <a:spAutoFit/>
          </a:bodyPr>
          <a:lstStyle/>
          <a:p>
            <a:pPr lvl="0">
              <a:defRPr/>
            </a:pPr>
            <a:r>
              <a:rPr lang="en-US" sz="1400" dirty="0">
                <a:solidFill>
                  <a:srgbClr val="1E2C24"/>
                </a:solidFill>
              </a:rPr>
              <a:t>User consent </a:t>
            </a:r>
            <a:r>
              <a:rPr lang="en-US" sz="1400" b="1" dirty="0">
                <a:solidFill>
                  <a:srgbClr val="1E2C24"/>
                </a:solidFill>
              </a:rPr>
              <a:t>synchronized</a:t>
            </a:r>
            <a:r>
              <a:rPr lang="en-US" sz="1400" dirty="0">
                <a:solidFill>
                  <a:srgbClr val="1E2C24"/>
                </a:solidFill>
              </a:rPr>
              <a:t> across channels</a:t>
            </a:r>
          </a:p>
          <a:p>
            <a:pPr lvl="0">
              <a:defRPr/>
            </a:pPr>
            <a:r>
              <a:rPr lang="en-US" sz="1400" b="1" dirty="0">
                <a:solidFill>
                  <a:srgbClr val="1E2C24"/>
                </a:solidFill>
              </a:rPr>
              <a:t>First-party data </a:t>
            </a:r>
            <a:r>
              <a:rPr lang="en-US" sz="1400" dirty="0">
                <a:solidFill>
                  <a:srgbClr val="1E2C24"/>
                </a:solidFill>
              </a:rPr>
              <a:t>drives marketing/product strategy</a:t>
            </a:r>
          </a:p>
          <a:p>
            <a:pPr lvl="0">
              <a:defRPr/>
            </a:pPr>
            <a:r>
              <a:rPr lang="en-US" sz="1400" b="1" dirty="0">
                <a:solidFill>
                  <a:srgbClr val="1E2C24"/>
                </a:solidFill>
              </a:rPr>
              <a:t>Trust center</a:t>
            </a:r>
            <a:r>
              <a:rPr lang="en-US" sz="1400" dirty="0">
                <a:solidFill>
                  <a:srgbClr val="1E2C24"/>
                </a:solidFill>
              </a:rPr>
              <a:t>: Integrated consumer right UX</a:t>
            </a:r>
          </a:p>
        </p:txBody>
      </p:sp>
      <p:sp>
        <p:nvSpPr>
          <p:cNvPr id="61" name="TextBox 60">
            <a:extLst>
              <a:ext uri="{FF2B5EF4-FFF2-40B4-BE49-F238E27FC236}">
                <a16:creationId xmlns:a16="http://schemas.microsoft.com/office/drawing/2014/main" id="{B8FDFD58-36FA-85E4-D14A-F7A789318239}"/>
              </a:ext>
            </a:extLst>
          </p:cNvPr>
          <p:cNvSpPr txBox="1"/>
          <p:nvPr/>
        </p:nvSpPr>
        <p:spPr>
          <a:xfrm>
            <a:off x="14889530" y="2596063"/>
            <a:ext cx="1381912" cy="307777"/>
          </a:xfrm>
          <a:prstGeom prst="rect">
            <a:avLst/>
          </a:prstGeom>
          <a:noFill/>
        </p:spPr>
        <p:txBody>
          <a:bodyPr wrap="square" rtlCol="0">
            <a:spAutoFit/>
          </a:bodyPr>
          <a:lstStyle/>
          <a:p>
            <a:pPr>
              <a:defRPr/>
            </a:pPr>
            <a:r>
              <a:rPr kumimoji="0" lang="en-US" sz="1400" b="0" i="1" u="none" strike="noStrike" kern="1200" cap="none" spc="0" normalizeH="0" baseline="0" noProof="0" dirty="0">
                <a:ln>
                  <a:noFill/>
                </a:ln>
                <a:solidFill>
                  <a:srgbClr val="1E2C24"/>
                </a:solidFill>
                <a:effectLst/>
                <a:uLnTx/>
                <a:uFillTx/>
                <a:ea typeface="+mn-ea"/>
                <a:cs typeface="+mn-cs"/>
              </a:rPr>
              <a:t>Process</a:t>
            </a:r>
          </a:p>
        </p:txBody>
      </p:sp>
      <p:sp>
        <p:nvSpPr>
          <p:cNvPr id="62" name="TextBox 61">
            <a:extLst>
              <a:ext uri="{FF2B5EF4-FFF2-40B4-BE49-F238E27FC236}">
                <a16:creationId xmlns:a16="http://schemas.microsoft.com/office/drawing/2014/main" id="{F6344282-1854-A0EE-AF72-5182E48A2DD2}"/>
              </a:ext>
            </a:extLst>
          </p:cNvPr>
          <p:cNvSpPr txBox="1"/>
          <p:nvPr/>
        </p:nvSpPr>
        <p:spPr>
          <a:xfrm>
            <a:off x="16164328" y="2596064"/>
            <a:ext cx="4479608" cy="523220"/>
          </a:xfrm>
          <a:prstGeom prst="rect">
            <a:avLst/>
          </a:prstGeom>
          <a:noFill/>
          <a:effectLst/>
        </p:spPr>
        <p:txBody>
          <a:bodyPr wrap="square" rtlCol="0">
            <a:spAutoFit/>
          </a:bodyPr>
          <a:lstStyle/>
          <a:p>
            <a:pPr lvl="0">
              <a:defRPr/>
            </a:pPr>
            <a:r>
              <a:rPr lang="en-US" sz="1400" b="1" dirty="0">
                <a:solidFill>
                  <a:srgbClr val="1E2C24"/>
                </a:solidFill>
              </a:rPr>
              <a:t>Optimized</a:t>
            </a:r>
            <a:r>
              <a:rPr lang="en-US" sz="1400" dirty="0">
                <a:solidFill>
                  <a:srgbClr val="1E2C24"/>
                </a:solidFill>
              </a:rPr>
              <a:t> processes, regularly reviewed</a:t>
            </a:r>
          </a:p>
          <a:p>
            <a:pPr lvl="0">
              <a:defRPr/>
            </a:pPr>
            <a:r>
              <a:rPr lang="en-US" sz="1400" b="1" dirty="0">
                <a:solidFill>
                  <a:srgbClr val="1E2C24"/>
                </a:solidFill>
              </a:rPr>
              <a:t>Higher standards </a:t>
            </a:r>
            <a:r>
              <a:rPr lang="en-US" sz="1400" dirty="0">
                <a:solidFill>
                  <a:srgbClr val="1E2C24"/>
                </a:solidFill>
              </a:rPr>
              <a:t>than required by regulation</a:t>
            </a:r>
          </a:p>
        </p:txBody>
      </p:sp>
      <p:sp>
        <p:nvSpPr>
          <p:cNvPr id="63" name="TextBox 62">
            <a:extLst>
              <a:ext uri="{FF2B5EF4-FFF2-40B4-BE49-F238E27FC236}">
                <a16:creationId xmlns:a16="http://schemas.microsoft.com/office/drawing/2014/main" id="{CADF2CC3-70DE-EDAC-387E-8DE57AAF0A3F}"/>
              </a:ext>
            </a:extLst>
          </p:cNvPr>
          <p:cNvSpPr txBox="1"/>
          <p:nvPr/>
        </p:nvSpPr>
        <p:spPr>
          <a:xfrm>
            <a:off x="14904183" y="4630597"/>
            <a:ext cx="133428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1E2C24"/>
                </a:solidFill>
                <a:effectLst/>
                <a:uLnTx/>
                <a:uFillTx/>
                <a:ea typeface="+mn-ea"/>
                <a:cs typeface="+mn-cs"/>
              </a:rPr>
              <a:t>Data and activity</a:t>
            </a:r>
          </a:p>
        </p:txBody>
      </p:sp>
      <p:sp>
        <p:nvSpPr>
          <p:cNvPr id="5120" name="TextBox 5119">
            <a:extLst>
              <a:ext uri="{FF2B5EF4-FFF2-40B4-BE49-F238E27FC236}">
                <a16:creationId xmlns:a16="http://schemas.microsoft.com/office/drawing/2014/main" id="{3DFE2FFC-E092-1409-C639-66218F27A4D9}"/>
              </a:ext>
            </a:extLst>
          </p:cNvPr>
          <p:cNvSpPr txBox="1"/>
          <p:nvPr/>
        </p:nvSpPr>
        <p:spPr>
          <a:xfrm>
            <a:off x="16164327" y="4630598"/>
            <a:ext cx="3876179" cy="954107"/>
          </a:xfrm>
          <a:prstGeom prst="rect">
            <a:avLst/>
          </a:prstGeom>
          <a:noFill/>
        </p:spPr>
        <p:txBody>
          <a:bodyPr wrap="square" rtlCol="0">
            <a:spAutoFit/>
          </a:bodyPr>
          <a:lstStyle/>
          <a:p>
            <a:pPr lvl="0">
              <a:defRPr/>
            </a:pPr>
            <a:r>
              <a:rPr lang="en-US" sz="1400" b="1" dirty="0">
                <a:solidFill>
                  <a:srgbClr val="1E2C24"/>
                </a:solidFill>
              </a:rPr>
              <a:t>Unlocking and activating data</a:t>
            </a:r>
          </a:p>
          <a:p>
            <a:pPr marL="115888" lvl="0" indent="-115888">
              <a:buFont typeface="Arial" panose="020B0604020202020204" pitchFamily="34" charset="0"/>
              <a:buChar char="•"/>
              <a:defRPr/>
            </a:pPr>
            <a:r>
              <a:rPr lang="en-US" sz="1400" dirty="0">
                <a:solidFill>
                  <a:srgbClr val="1E2C24"/>
                </a:solidFill>
              </a:rPr>
              <a:t>Behavioral analytics and AI model training</a:t>
            </a:r>
          </a:p>
          <a:p>
            <a:pPr marL="115888" lvl="0" indent="-115888">
              <a:buFont typeface="Arial" panose="020B0604020202020204" pitchFamily="34" charset="0"/>
              <a:buChar char="•"/>
              <a:defRPr/>
            </a:pPr>
            <a:r>
              <a:rPr lang="en-US" sz="1400" dirty="0">
                <a:solidFill>
                  <a:srgbClr val="1E2C24"/>
                </a:solidFill>
              </a:rPr>
              <a:t>Enforcement of responsible use policies</a:t>
            </a:r>
          </a:p>
          <a:p>
            <a:pPr marL="115888" lvl="0" indent="-115888">
              <a:buFont typeface="Arial" panose="020B0604020202020204" pitchFamily="34" charset="0"/>
              <a:buChar char="•"/>
              <a:defRPr/>
            </a:pPr>
            <a:r>
              <a:rPr lang="en-US" sz="1400" dirty="0">
                <a:solidFill>
                  <a:srgbClr val="1E2C24"/>
                </a:solidFill>
              </a:rPr>
              <a:t>Data sharing and future-proofing</a:t>
            </a:r>
          </a:p>
        </p:txBody>
      </p:sp>
      <p:sp>
        <p:nvSpPr>
          <p:cNvPr id="5121" name="TextBox 5120">
            <a:extLst>
              <a:ext uri="{FF2B5EF4-FFF2-40B4-BE49-F238E27FC236}">
                <a16:creationId xmlns:a16="http://schemas.microsoft.com/office/drawing/2014/main" id="{86D84F5D-14C9-A936-21A0-8E654C79D16F}"/>
              </a:ext>
            </a:extLst>
          </p:cNvPr>
          <p:cNvSpPr txBox="1"/>
          <p:nvPr/>
        </p:nvSpPr>
        <p:spPr>
          <a:xfrm>
            <a:off x="15027194" y="383740"/>
            <a:ext cx="4833256" cy="461665"/>
          </a:xfrm>
          <a:prstGeom prst="rect">
            <a:avLst/>
          </a:prstGeom>
          <a:noFill/>
        </p:spPr>
        <p:txBody>
          <a:bodyPr wrap="square" lIns="91440" tIns="45720" rIns="91440" bIns="45720" anchor="t">
            <a:spAutoFit/>
          </a:bodyPr>
          <a:lstStyle/>
          <a:p>
            <a:pPr algn="ctr"/>
            <a:r>
              <a:rPr lang="en-US" sz="2400" b="1" dirty="0"/>
              <a:t>STAGE 4: SCALED</a:t>
            </a:r>
            <a:endParaRPr lang="en-US" b="1" dirty="0"/>
          </a:p>
        </p:txBody>
      </p:sp>
      <p:sp>
        <p:nvSpPr>
          <p:cNvPr id="5123" name="TextBox 5122">
            <a:extLst>
              <a:ext uri="{FF2B5EF4-FFF2-40B4-BE49-F238E27FC236}">
                <a16:creationId xmlns:a16="http://schemas.microsoft.com/office/drawing/2014/main" id="{DC6DF58F-D882-9E0F-EEED-BA7696878129}"/>
              </a:ext>
            </a:extLst>
          </p:cNvPr>
          <p:cNvSpPr txBox="1"/>
          <p:nvPr/>
        </p:nvSpPr>
        <p:spPr>
          <a:xfrm>
            <a:off x="14904183" y="5680236"/>
            <a:ext cx="133428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1E2C24"/>
                </a:solidFill>
                <a:effectLst/>
                <a:uLnTx/>
                <a:uFillTx/>
                <a:ea typeface="+mn-ea"/>
                <a:cs typeface="+mn-cs"/>
              </a:rPr>
              <a:t>AI governance</a:t>
            </a:r>
          </a:p>
        </p:txBody>
      </p:sp>
      <p:sp>
        <p:nvSpPr>
          <p:cNvPr id="5124" name="TextBox 5123">
            <a:extLst>
              <a:ext uri="{FF2B5EF4-FFF2-40B4-BE49-F238E27FC236}">
                <a16:creationId xmlns:a16="http://schemas.microsoft.com/office/drawing/2014/main" id="{6E7B7137-9CF7-2694-3A22-6E6A0770A9AD}"/>
              </a:ext>
            </a:extLst>
          </p:cNvPr>
          <p:cNvSpPr txBox="1"/>
          <p:nvPr/>
        </p:nvSpPr>
        <p:spPr>
          <a:xfrm>
            <a:off x="16164327" y="5680237"/>
            <a:ext cx="4278089" cy="738664"/>
          </a:xfrm>
          <a:prstGeom prst="rect">
            <a:avLst/>
          </a:prstGeom>
          <a:noFill/>
        </p:spPr>
        <p:txBody>
          <a:bodyPr wrap="square" rtlCol="0">
            <a:spAutoFit/>
          </a:bodyPr>
          <a:lstStyle/>
          <a:p>
            <a:pPr lvl="0">
              <a:defRPr/>
            </a:pPr>
            <a:r>
              <a:rPr lang="en-US" sz="1400" b="1" dirty="0">
                <a:solidFill>
                  <a:srgbClr val="1E2C24"/>
                </a:solidFill>
              </a:rPr>
              <a:t>Shift-left governance to surface issues early</a:t>
            </a:r>
          </a:p>
          <a:p>
            <a:pPr marL="115888" lvl="0" indent="-115888">
              <a:buFont typeface="Arial" panose="020B0604020202020204" pitchFamily="34" charset="0"/>
              <a:buChar char="•"/>
              <a:defRPr/>
            </a:pPr>
            <a:r>
              <a:rPr lang="en-US" sz="1400" dirty="0">
                <a:solidFill>
                  <a:srgbClr val="1E2C24"/>
                </a:solidFill>
              </a:rPr>
              <a:t>Faster innovation and time-to-market</a:t>
            </a:r>
          </a:p>
          <a:p>
            <a:pPr marL="115888" lvl="0" indent="-115888">
              <a:buFont typeface="Arial" panose="020B0604020202020204" pitchFamily="34" charset="0"/>
              <a:buChar char="•"/>
              <a:defRPr/>
            </a:pPr>
            <a:r>
              <a:rPr lang="en-US" sz="1400" dirty="0">
                <a:solidFill>
                  <a:srgbClr val="1E2C24"/>
                </a:solidFill>
              </a:rPr>
              <a:t>Responsible practices and defensibility</a:t>
            </a:r>
          </a:p>
        </p:txBody>
      </p:sp>
      <p:pic>
        <p:nvPicPr>
          <p:cNvPr id="5122" name="Picture 2" descr="A graph of data privacy&#10;&#10;Description automatically generated">
            <a:extLst>
              <a:ext uri="{FF2B5EF4-FFF2-40B4-BE49-F238E27FC236}">
                <a16:creationId xmlns:a16="http://schemas.microsoft.com/office/drawing/2014/main" id="{DC13ABD4-D529-9CB4-A668-6E077C82981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802" r="2617" b="4671"/>
          <a:stretch/>
        </p:blipFill>
        <p:spPr bwMode="auto">
          <a:xfrm>
            <a:off x="2605099" y="0"/>
            <a:ext cx="6981802" cy="6537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45602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CDD44A7F-52D8-42E2-4C6F-4DA0B83EE4B0}"/>
              </a:ext>
            </a:extLst>
          </p:cNvPr>
          <p:cNvGraphicFramePr>
            <a:graphicFrameLocks noChangeAspect="1"/>
          </p:cNvGraphicFramePr>
          <p:nvPr>
            <p:custDataLst>
              <p:tags r:id="rId1"/>
            </p:custDataLst>
            <p:extLst>
              <p:ext uri="{D42A27DB-BD31-4B8C-83A1-F6EECF244321}">
                <p14:modId xmlns:p14="http://schemas.microsoft.com/office/powerpoint/2010/main" val="485810125"/>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4" name="think-cell data - do not delete" hidden="1">
                        <a:extLst>
                          <a:ext uri="{FF2B5EF4-FFF2-40B4-BE49-F238E27FC236}">
                            <a16:creationId xmlns:a16="http://schemas.microsoft.com/office/drawing/2014/main" id="{CDD44A7F-52D8-42E2-4C6F-4DA0B83EE4B0}"/>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pic>
        <p:nvPicPr>
          <p:cNvPr id="8194" name="Picture 2" descr="A graph of data privacy&#10;&#10;Description automatically generated with medium confidence">
            <a:extLst>
              <a:ext uri="{FF2B5EF4-FFF2-40B4-BE49-F238E27FC236}">
                <a16:creationId xmlns:a16="http://schemas.microsoft.com/office/drawing/2014/main" id="{0990B092-E077-C304-5DF2-FE3E84F0756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802" r="2617" b="4671"/>
          <a:stretch/>
        </p:blipFill>
        <p:spPr bwMode="auto">
          <a:xfrm>
            <a:off x="2605099" y="0"/>
            <a:ext cx="6981802" cy="6537716"/>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a:extLst>
              <a:ext uri="{FF2B5EF4-FFF2-40B4-BE49-F238E27FC236}">
                <a16:creationId xmlns:a16="http://schemas.microsoft.com/office/drawing/2014/main" id="{90B8CB78-472A-79D7-FE6F-321A7BF83344}"/>
              </a:ext>
            </a:extLst>
          </p:cNvPr>
          <p:cNvGrpSpPr/>
          <p:nvPr/>
        </p:nvGrpSpPr>
        <p:grpSpPr>
          <a:xfrm>
            <a:off x="12192000" y="811091"/>
            <a:ext cx="6212468" cy="5235818"/>
            <a:chOff x="6467708" y="612583"/>
            <a:chExt cx="6212468" cy="5235818"/>
          </a:xfrm>
        </p:grpSpPr>
        <p:graphicFrame>
          <p:nvGraphicFramePr>
            <p:cNvPr id="20" name="Diagram 19">
              <a:extLst>
                <a:ext uri="{FF2B5EF4-FFF2-40B4-BE49-F238E27FC236}">
                  <a16:creationId xmlns:a16="http://schemas.microsoft.com/office/drawing/2014/main" id="{EEE2B463-001A-593E-6499-EBC7E172CB66}"/>
                </a:ext>
              </a:extLst>
            </p:cNvPr>
            <p:cNvGraphicFramePr/>
            <p:nvPr>
              <p:extLst>
                <p:ext uri="{D42A27DB-BD31-4B8C-83A1-F6EECF244321}">
                  <p14:modId xmlns:p14="http://schemas.microsoft.com/office/powerpoint/2010/main" val="1494564396"/>
                </p:ext>
              </p:extLst>
            </p:nvPr>
          </p:nvGraphicFramePr>
          <p:xfrm>
            <a:off x="6467708" y="1661531"/>
            <a:ext cx="6212468" cy="418687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1" name="TextBox 20">
              <a:extLst>
                <a:ext uri="{FF2B5EF4-FFF2-40B4-BE49-F238E27FC236}">
                  <a16:creationId xmlns:a16="http://schemas.microsoft.com/office/drawing/2014/main" id="{DCB4FCBD-1473-7DDD-5C2B-4F93293998FE}"/>
                </a:ext>
              </a:extLst>
            </p:cNvPr>
            <p:cNvSpPr txBox="1"/>
            <p:nvPr/>
          </p:nvSpPr>
          <p:spPr>
            <a:xfrm>
              <a:off x="7157314" y="612583"/>
              <a:ext cx="4833256" cy="1384995"/>
            </a:xfrm>
            <a:prstGeom prst="rect">
              <a:avLst/>
            </a:prstGeom>
            <a:noFill/>
          </p:spPr>
          <p:txBody>
            <a:bodyPr wrap="square">
              <a:spAutoFit/>
            </a:bodyPr>
            <a:lstStyle/>
            <a:p>
              <a:pPr algn="ctr" rtl="0" fontAlgn="base"/>
              <a:r>
                <a:rPr lang="en-US" sz="2400" dirty="0"/>
                <a:t> </a:t>
              </a:r>
              <a:r>
                <a:rPr lang="en-US" sz="2400" b="1" i="0" u="none" strike="noStrike" dirty="0">
                  <a:solidFill>
                    <a:srgbClr val="1E2C24"/>
                  </a:solidFill>
                  <a:effectLst/>
                </a:rPr>
                <a:t>VIRTUOUS CYCLE OF CUSTOMER TRUST</a:t>
              </a:r>
              <a:endParaRPr lang="en-US" sz="2400" b="0" i="0" dirty="0">
                <a:solidFill>
                  <a:srgbClr val="1E2C24"/>
                </a:solidFill>
                <a:effectLst/>
              </a:endParaRPr>
            </a:p>
            <a:p>
              <a:pPr algn="l" rtl="0" fontAlgn="base"/>
              <a:r>
                <a:rPr lang="en-US" sz="1800" b="0" i="0" dirty="0">
                  <a:solidFill>
                    <a:srgbClr val="000000"/>
                  </a:solidFill>
                  <a:effectLst/>
                </a:rPr>
                <a:t>​</a:t>
              </a:r>
              <a:endParaRPr lang="en-US" b="0" i="0" dirty="0">
                <a:solidFill>
                  <a:srgbClr val="1E2C24"/>
                </a:solidFill>
                <a:effectLst/>
              </a:endParaRPr>
            </a:p>
            <a:p>
              <a:endParaRPr lang="en-US" dirty="0"/>
            </a:p>
          </p:txBody>
        </p:sp>
      </p:grpSp>
    </p:spTree>
    <p:extLst>
      <p:ext uri="{BB962C8B-B14F-4D97-AF65-F5344CB8AC3E}">
        <p14:creationId xmlns:p14="http://schemas.microsoft.com/office/powerpoint/2010/main" val="3698988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F6C67A6D-7563-B848-5866-EEA31F09CC8D}"/>
              </a:ext>
            </a:extLst>
          </p:cNvPr>
          <p:cNvGraphicFramePr>
            <a:graphicFrameLocks noChangeAspect="1"/>
          </p:cNvGraphicFramePr>
          <p:nvPr>
            <p:custDataLst>
              <p:tags r:id="rId1"/>
            </p:custDataLst>
            <p:extLst>
              <p:ext uri="{D42A27DB-BD31-4B8C-83A1-F6EECF244321}">
                <p14:modId xmlns:p14="http://schemas.microsoft.com/office/powerpoint/2010/main" val="295547923"/>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5" name="think-cell data - do not delete" hidden="1">
                        <a:extLst>
                          <a:ext uri="{FF2B5EF4-FFF2-40B4-BE49-F238E27FC236}">
                            <a16:creationId xmlns:a16="http://schemas.microsoft.com/office/drawing/2014/main" id="{F6C67A6D-7563-B848-5866-EEA31F09CC8D}"/>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30FD8DF-B21E-70E2-6CF2-51E72518656E}"/>
              </a:ext>
            </a:extLst>
          </p:cNvPr>
          <p:cNvSpPr>
            <a:spLocks noGrp="1"/>
          </p:cNvSpPr>
          <p:nvPr>
            <p:ph type="title"/>
          </p:nvPr>
        </p:nvSpPr>
        <p:spPr>
          <a:xfrm>
            <a:off x="320665" y="2426368"/>
            <a:ext cx="5775335" cy="1984474"/>
          </a:xfrm>
        </p:spPr>
        <p:txBody>
          <a:bodyPr vert="horz"/>
          <a:lstStyle/>
          <a:p>
            <a:r>
              <a:rPr lang="en-US" sz="4000" dirty="0"/>
              <a:t>Thank you!</a:t>
            </a:r>
            <a:endParaRPr lang="en-US" dirty="0"/>
          </a:p>
        </p:txBody>
      </p:sp>
      <p:sp>
        <p:nvSpPr>
          <p:cNvPr id="3" name="Text Placeholder 3">
            <a:extLst>
              <a:ext uri="{FF2B5EF4-FFF2-40B4-BE49-F238E27FC236}">
                <a16:creationId xmlns:a16="http://schemas.microsoft.com/office/drawing/2014/main" id="{1B3F58D0-6DE8-DAC8-6388-583D204ECCC3}"/>
              </a:ext>
            </a:extLst>
          </p:cNvPr>
          <p:cNvSpPr>
            <a:spLocks noGrp="1"/>
          </p:cNvSpPr>
          <p:nvPr/>
        </p:nvSpPr>
        <p:spPr>
          <a:xfrm>
            <a:off x="360114" y="3153159"/>
            <a:ext cx="5590343" cy="342900"/>
          </a:xfrm>
          <a:prstGeom prst="rect">
            <a:avLst/>
          </a:prstGeom>
        </p:spPr>
        <p:txBody>
          <a:bodyPr/>
          <a:lstStyle>
            <a:lvl1pPr marL="0" indent="0" algn="l" defTabSz="914400" rtl="0" eaLnBrk="1" latinLnBrk="0" hangingPunct="1">
              <a:lnSpc>
                <a:spcPct val="90000"/>
              </a:lnSpc>
              <a:spcBef>
                <a:spcPts val="1000"/>
              </a:spcBef>
              <a:buClr>
                <a:srgbClr val="101614"/>
              </a:buClr>
              <a:buFontTx/>
              <a:buNone/>
              <a:defRPr lang="en-US" sz="1800" b="0" i="0" kern="1200" baseline="0">
                <a:solidFill>
                  <a:schemeClr val="bg1"/>
                </a:solidFill>
                <a:latin typeface="Univers Light" panose="020B0503020202020204" pitchFamily="34" charset="0"/>
                <a:ea typeface="+mn-ea"/>
                <a:cs typeface="+mn-cs"/>
              </a:defRPr>
            </a:lvl1pPr>
            <a:lvl2pPr marL="571408" indent="-342900" algn="l" defTabSz="914400" rtl="0" eaLnBrk="1" latinLnBrk="0" hangingPunct="1">
              <a:lnSpc>
                <a:spcPct val="90000"/>
              </a:lnSpc>
              <a:spcBef>
                <a:spcPts val="500"/>
              </a:spcBef>
              <a:buClr>
                <a:srgbClr val="101614"/>
              </a:buClr>
              <a:buFont typeface="Wingdings" pitchFamily="2" charset="2"/>
              <a:buChar char="§"/>
              <a:defRPr lang="en-US" sz="2099" b="0" i="0" kern="1200" smtClean="0">
                <a:solidFill>
                  <a:srgbClr val="101614"/>
                </a:solidFill>
                <a:latin typeface="Univers Light" panose="020B0503020202020204" pitchFamily="34" charset="0"/>
                <a:ea typeface="+mn-ea"/>
                <a:cs typeface="+mn-cs"/>
              </a:defRPr>
            </a:lvl2pPr>
            <a:lvl3pPr marL="571408" indent="-342900" algn="l" defTabSz="914400" rtl="0" eaLnBrk="1" latinLnBrk="0" hangingPunct="1">
              <a:lnSpc>
                <a:spcPct val="90000"/>
              </a:lnSpc>
              <a:spcBef>
                <a:spcPts val="500"/>
              </a:spcBef>
              <a:buClr>
                <a:srgbClr val="101614"/>
              </a:buClr>
              <a:buFont typeface="Wingdings" pitchFamily="2" charset="2"/>
              <a:buChar char="§"/>
              <a:defRPr lang="en-US" sz="2099" b="0" i="0" kern="1200" smtClean="0">
                <a:solidFill>
                  <a:srgbClr val="101614"/>
                </a:solidFill>
                <a:latin typeface="Univers Light" panose="020B0503020202020204" pitchFamily="34" charset="0"/>
                <a:ea typeface="+mn-ea"/>
                <a:cs typeface="+mn-cs"/>
              </a:defRPr>
            </a:lvl3pPr>
            <a:lvl4pPr marL="571408" indent="-342900" algn="l" defTabSz="914400" rtl="0" eaLnBrk="1" latinLnBrk="0" hangingPunct="1">
              <a:lnSpc>
                <a:spcPct val="90000"/>
              </a:lnSpc>
              <a:spcBef>
                <a:spcPts val="500"/>
              </a:spcBef>
              <a:buClr>
                <a:srgbClr val="101614"/>
              </a:buClr>
              <a:buFont typeface="Wingdings" pitchFamily="2" charset="2"/>
              <a:buChar char="§"/>
              <a:defRPr lang="en-US" sz="2099" b="0" i="0" kern="1200" smtClean="0">
                <a:solidFill>
                  <a:srgbClr val="101614"/>
                </a:solidFill>
                <a:latin typeface="Univers Light" panose="020B0503020202020204" pitchFamily="34" charset="0"/>
                <a:ea typeface="+mn-ea"/>
                <a:cs typeface="+mn-cs"/>
              </a:defRPr>
            </a:lvl4pPr>
            <a:lvl5pPr marL="571408" indent="-342900" algn="l" defTabSz="914400" rtl="0" eaLnBrk="1" latinLnBrk="0" hangingPunct="1">
              <a:lnSpc>
                <a:spcPct val="90000"/>
              </a:lnSpc>
              <a:spcBef>
                <a:spcPts val="500"/>
              </a:spcBef>
              <a:buClr>
                <a:srgbClr val="101614"/>
              </a:buClr>
              <a:buFont typeface="Wingdings" pitchFamily="2" charset="2"/>
              <a:buChar char="§"/>
              <a:defRPr lang="en-US" sz="2099" b="0" i="0" kern="1200">
                <a:solidFill>
                  <a:srgbClr val="101614"/>
                </a:solidFill>
                <a:latin typeface="Univers Ligh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a:t>Connect with me on LinkedIn</a:t>
            </a:r>
          </a:p>
        </p:txBody>
      </p:sp>
      <p:pic>
        <p:nvPicPr>
          <p:cNvPr id="4" name="Picture 3">
            <a:extLst>
              <a:ext uri="{FF2B5EF4-FFF2-40B4-BE49-F238E27FC236}">
                <a16:creationId xmlns:a16="http://schemas.microsoft.com/office/drawing/2014/main" id="{C28879C5-3005-C3CA-D9AE-FD659C6F7FE7}"/>
              </a:ext>
            </a:extLst>
          </p:cNvPr>
          <p:cNvPicPr>
            <a:picLocks noChangeAspect="1"/>
          </p:cNvPicPr>
          <p:nvPr/>
        </p:nvPicPr>
        <p:blipFill>
          <a:blip r:embed="rId6"/>
          <a:stretch>
            <a:fillRect/>
          </a:stretch>
        </p:blipFill>
        <p:spPr>
          <a:xfrm>
            <a:off x="460048" y="3714770"/>
            <a:ext cx="1905000" cy="1905000"/>
          </a:xfrm>
          <a:prstGeom prst="rect">
            <a:avLst/>
          </a:prstGeom>
        </p:spPr>
      </p:pic>
    </p:spTree>
    <p:extLst>
      <p:ext uri="{BB962C8B-B14F-4D97-AF65-F5344CB8AC3E}">
        <p14:creationId xmlns:p14="http://schemas.microsoft.com/office/powerpoint/2010/main" val="2410928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61EB6-7A5F-B5B6-4B86-269CFB86025C}"/>
              </a:ext>
            </a:extLst>
          </p:cNvPr>
          <p:cNvSpPr>
            <a:spLocks noGrp="1"/>
          </p:cNvSpPr>
          <p:nvPr>
            <p:ph type="title"/>
          </p:nvPr>
        </p:nvSpPr>
        <p:spPr/>
        <p:txBody>
          <a:bodyPr/>
          <a:lstStyle/>
          <a:p>
            <a:r>
              <a:rPr lang="en-US" dirty="0"/>
              <a:t>Why does privacy matter in the context of AI?</a:t>
            </a:r>
          </a:p>
        </p:txBody>
      </p:sp>
    </p:spTree>
    <p:extLst>
      <p:ext uri="{BB962C8B-B14F-4D97-AF65-F5344CB8AC3E}">
        <p14:creationId xmlns:p14="http://schemas.microsoft.com/office/powerpoint/2010/main" val="3323974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B5CCA-00A6-3FC2-875E-FB695B637B61}"/>
              </a:ext>
            </a:extLst>
          </p:cNvPr>
          <p:cNvSpPr>
            <a:spLocks noGrp="1"/>
          </p:cNvSpPr>
          <p:nvPr>
            <p:ph type="title"/>
          </p:nvPr>
        </p:nvSpPr>
        <p:spPr/>
        <p:txBody>
          <a:bodyPr/>
          <a:lstStyle/>
          <a:p>
            <a:r>
              <a:rPr lang="en-US">
                <a:latin typeface="Univers Light"/>
              </a:rPr>
              <a:t>Despite fears, consumers WANT AI</a:t>
            </a:r>
            <a:endParaRPr lang="en-US">
              <a:solidFill>
                <a:srgbClr val="000000"/>
              </a:solidFill>
              <a:latin typeface="Univers Light"/>
            </a:endParaRPr>
          </a:p>
        </p:txBody>
      </p:sp>
      <p:grpSp>
        <p:nvGrpSpPr>
          <p:cNvPr id="93" name="Graphic 75">
            <a:extLst>
              <a:ext uri="{FF2B5EF4-FFF2-40B4-BE49-F238E27FC236}">
                <a16:creationId xmlns:a16="http://schemas.microsoft.com/office/drawing/2014/main" id="{E2D2A327-8F2E-7B07-4A2A-4EAAD85F7E6F}"/>
              </a:ext>
            </a:extLst>
          </p:cNvPr>
          <p:cNvGrpSpPr/>
          <p:nvPr/>
        </p:nvGrpSpPr>
        <p:grpSpPr>
          <a:xfrm>
            <a:off x="512591" y="2219557"/>
            <a:ext cx="5873131" cy="2963139"/>
            <a:chOff x="1613582" y="2938120"/>
            <a:chExt cx="4160258" cy="2098952"/>
          </a:xfrm>
        </p:grpSpPr>
        <p:sp>
          <p:nvSpPr>
            <p:cNvPr id="94" name="Freeform 93">
              <a:extLst>
                <a:ext uri="{FF2B5EF4-FFF2-40B4-BE49-F238E27FC236}">
                  <a16:creationId xmlns:a16="http://schemas.microsoft.com/office/drawing/2014/main" id="{79B260B4-E2CC-8525-81C8-CBB4005B4230}"/>
                </a:ext>
              </a:extLst>
            </p:cNvPr>
            <p:cNvSpPr/>
            <p:nvPr/>
          </p:nvSpPr>
          <p:spPr>
            <a:xfrm>
              <a:off x="1613582" y="2938120"/>
              <a:ext cx="4160258" cy="428291"/>
            </a:xfrm>
            <a:custGeom>
              <a:avLst/>
              <a:gdLst>
                <a:gd name="connsiteX0" fmla="*/ 3946112 w 4160258"/>
                <a:gd name="connsiteY0" fmla="*/ 428292 h 428291"/>
                <a:gd name="connsiteX1" fmla="*/ 214146 w 4160258"/>
                <a:gd name="connsiteY1" fmla="*/ 428292 h 428291"/>
                <a:gd name="connsiteX2" fmla="*/ 0 w 4160258"/>
                <a:gd name="connsiteY2" fmla="*/ 214146 h 428291"/>
                <a:gd name="connsiteX3" fmla="*/ 0 w 4160258"/>
                <a:gd name="connsiteY3" fmla="*/ 214146 h 428291"/>
                <a:gd name="connsiteX4" fmla="*/ 214146 w 4160258"/>
                <a:gd name="connsiteY4" fmla="*/ 0 h 428291"/>
                <a:gd name="connsiteX5" fmla="*/ 3946112 w 4160258"/>
                <a:gd name="connsiteY5" fmla="*/ 0 h 428291"/>
                <a:gd name="connsiteX6" fmla="*/ 4160258 w 4160258"/>
                <a:gd name="connsiteY6" fmla="*/ 214146 h 428291"/>
                <a:gd name="connsiteX7" fmla="*/ 4160258 w 4160258"/>
                <a:gd name="connsiteY7" fmla="*/ 214146 h 428291"/>
                <a:gd name="connsiteX8" fmla="*/ 3946112 w 4160258"/>
                <a:gd name="connsiteY8" fmla="*/ 428292 h 428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60258" h="428291">
                  <a:moveTo>
                    <a:pt x="3946112" y="428292"/>
                  </a:moveTo>
                  <a:lnTo>
                    <a:pt x="214146" y="428292"/>
                  </a:lnTo>
                  <a:cubicBezTo>
                    <a:pt x="95941" y="428292"/>
                    <a:pt x="0" y="332351"/>
                    <a:pt x="0" y="214146"/>
                  </a:cubicBezTo>
                  <a:lnTo>
                    <a:pt x="0" y="214146"/>
                  </a:lnTo>
                  <a:cubicBezTo>
                    <a:pt x="0" y="95940"/>
                    <a:pt x="95941" y="0"/>
                    <a:pt x="214146" y="0"/>
                  </a:cubicBezTo>
                  <a:lnTo>
                    <a:pt x="3946112" y="0"/>
                  </a:lnTo>
                  <a:cubicBezTo>
                    <a:pt x="4064317" y="0"/>
                    <a:pt x="4160258" y="95940"/>
                    <a:pt x="4160258" y="214146"/>
                  </a:cubicBezTo>
                  <a:lnTo>
                    <a:pt x="4160258" y="214146"/>
                  </a:lnTo>
                  <a:cubicBezTo>
                    <a:pt x="4159854" y="332756"/>
                    <a:pt x="4064317" y="428292"/>
                    <a:pt x="3946112" y="428292"/>
                  </a:cubicBezTo>
                  <a:close/>
                </a:path>
              </a:pathLst>
            </a:custGeom>
            <a:solidFill>
              <a:schemeClr val="bg2"/>
            </a:solidFill>
            <a:ln w="4048"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55B0341B-C1D8-DE04-B0C1-F48C0C5C7AA1}"/>
                </a:ext>
              </a:extLst>
            </p:cNvPr>
            <p:cNvSpPr/>
            <p:nvPr/>
          </p:nvSpPr>
          <p:spPr>
            <a:xfrm>
              <a:off x="1613582" y="2938120"/>
              <a:ext cx="3180611" cy="428291"/>
            </a:xfrm>
            <a:custGeom>
              <a:avLst/>
              <a:gdLst>
                <a:gd name="connsiteX0" fmla="*/ 2966466 w 3180611"/>
                <a:gd name="connsiteY0" fmla="*/ 428292 h 428291"/>
                <a:gd name="connsiteX1" fmla="*/ 214146 w 3180611"/>
                <a:gd name="connsiteY1" fmla="*/ 428292 h 428291"/>
                <a:gd name="connsiteX2" fmla="*/ 0 w 3180611"/>
                <a:gd name="connsiteY2" fmla="*/ 214146 h 428291"/>
                <a:gd name="connsiteX3" fmla="*/ 0 w 3180611"/>
                <a:gd name="connsiteY3" fmla="*/ 214146 h 428291"/>
                <a:gd name="connsiteX4" fmla="*/ 214146 w 3180611"/>
                <a:gd name="connsiteY4" fmla="*/ 0 h 428291"/>
                <a:gd name="connsiteX5" fmla="*/ 2966466 w 3180611"/>
                <a:gd name="connsiteY5" fmla="*/ 0 h 428291"/>
                <a:gd name="connsiteX6" fmla="*/ 3180612 w 3180611"/>
                <a:gd name="connsiteY6" fmla="*/ 214146 h 428291"/>
                <a:gd name="connsiteX7" fmla="*/ 3180612 w 3180611"/>
                <a:gd name="connsiteY7" fmla="*/ 214146 h 428291"/>
                <a:gd name="connsiteX8" fmla="*/ 2966466 w 3180611"/>
                <a:gd name="connsiteY8" fmla="*/ 428292 h 428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80611" h="428291">
                  <a:moveTo>
                    <a:pt x="2966466" y="428292"/>
                  </a:moveTo>
                  <a:lnTo>
                    <a:pt x="214146" y="428292"/>
                  </a:lnTo>
                  <a:cubicBezTo>
                    <a:pt x="95940" y="428292"/>
                    <a:pt x="0" y="332351"/>
                    <a:pt x="0" y="214146"/>
                  </a:cubicBezTo>
                  <a:lnTo>
                    <a:pt x="0" y="214146"/>
                  </a:lnTo>
                  <a:cubicBezTo>
                    <a:pt x="0" y="95940"/>
                    <a:pt x="95940" y="0"/>
                    <a:pt x="214146" y="0"/>
                  </a:cubicBezTo>
                  <a:lnTo>
                    <a:pt x="2966466" y="0"/>
                  </a:lnTo>
                  <a:cubicBezTo>
                    <a:pt x="3084671" y="0"/>
                    <a:pt x="3180612" y="95940"/>
                    <a:pt x="3180612" y="214146"/>
                  </a:cubicBezTo>
                  <a:lnTo>
                    <a:pt x="3180612" y="214146"/>
                  </a:lnTo>
                  <a:cubicBezTo>
                    <a:pt x="3180612" y="332756"/>
                    <a:pt x="3084671" y="428292"/>
                    <a:pt x="2966466" y="428292"/>
                  </a:cubicBezTo>
                  <a:close/>
                </a:path>
              </a:pathLst>
            </a:custGeom>
            <a:solidFill>
              <a:schemeClr val="bg1">
                <a:lumMod val="50000"/>
              </a:schemeClr>
            </a:solidFill>
            <a:ln w="4048" cap="flat">
              <a:noFill/>
              <a:prstDash val="solid"/>
              <a:miter/>
            </a:ln>
            <a:effectLst>
              <a:outerShdw blurRad="50800" dist="50800" dir="5400000" algn="ctr" rotWithShape="0">
                <a:srgbClr val="000000">
                  <a:alpha val="0"/>
                </a:srgbClr>
              </a:outerShdw>
            </a:effectLst>
          </p:spPr>
          <p:txBody>
            <a:bodyPr rtlCol="0" anchor="ctr"/>
            <a:lstStyle/>
            <a:p>
              <a:endParaRPr lang="en-US"/>
            </a:p>
          </p:txBody>
        </p:sp>
        <p:sp>
          <p:nvSpPr>
            <p:cNvPr id="96" name="Freeform 95">
              <a:extLst>
                <a:ext uri="{FF2B5EF4-FFF2-40B4-BE49-F238E27FC236}">
                  <a16:creationId xmlns:a16="http://schemas.microsoft.com/office/drawing/2014/main" id="{E282E8AB-AB75-1613-5EEA-53D6BDF624AD}"/>
                </a:ext>
              </a:extLst>
            </p:cNvPr>
            <p:cNvSpPr/>
            <p:nvPr/>
          </p:nvSpPr>
          <p:spPr>
            <a:xfrm>
              <a:off x="1942694" y="3491904"/>
              <a:ext cx="3831145" cy="428291"/>
            </a:xfrm>
            <a:custGeom>
              <a:avLst/>
              <a:gdLst>
                <a:gd name="connsiteX0" fmla="*/ 3617000 w 3831145"/>
                <a:gd name="connsiteY0" fmla="*/ 428292 h 428291"/>
                <a:gd name="connsiteX1" fmla="*/ 214146 w 3831145"/>
                <a:gd name="connsiteY1" fmla="*/ 428292 h 428291"/>
                <a:gd name="connsiteX2" fmla="*/ 0 w 3831145"/>
                <a:gd name="connsiteY2" fmla="*/ 214146 h 428291"/>
                <a:gd name="connsiteX3" fmla="*/ 0 w 3831145"/>
                <a:gd name="connsiteY3" fmla="*/ 214146 h 428291"/>
                <a:gd name="connsiteX4" fmla="*/ 214146 w 3831145"/>
                <a:gd name="connsiteY4" fmla="*/ 0 h 428291"/>
                <a:gd name="connsiteX5" fmla="*/ 3617000 w 3831145"/>
                <a:gd name="connsiteY5" fmla="*/ 0 h 428291"/>
                <a:gd name="connsiteX6" fmla="*/ 3831146 w 3831145"/>
                <a:gd name="connsiteY6" fmla="*/ 214146 h 428291"/>
                <a:gd name="connsiteX7" fmla="*/ 3831146 w 3831145"/>
                <a:gd name="connsiteY7" fmla="*/ 214146 h 428291"/>
                <a:gd name="connsiteX8" fmla="*/ 3617000 w 3831145"/>
                <a:gd name="connsiteY8" fmla="*/ 428292 h 428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1145" h="428291">
                  <a:moveTo>
                    <a:pt x="3617000" y="428292"/>
                  </a:moveTo>
                  <a:lnTo>
                    <a:pt x="214146" y="428292"/>
                  </a:lnTo>
                  <a:cubicBezTo>
                    <a:pt x="95941" y="428292"/>
                    <a:pt x="0" y="332351"/>
                    <a:pt x="0" y="214146"/>
                  </a:cubicBezTo>
                  <a:lnTo>
                    <a:pt x="0" y="214146"/>
                  </a:lnTo>
                  <a:cubicBezTo>
                    <a:pt x="0" y="95941"/>
                    <a:pt x="95941" y="0"/>
                    <a:pt x="214146" y="0"/>
                  </a:cubicBezTo>
                  <a:lnTo>
                    <a:pt x="3617000" y="0"/>
                  </a:lnTo>
                  <a:cubicBezTo>
                    <a:pt x="3735205" y="0"/>
                    <a:pt x="3831146" y="95941"/>
                    <a:pt x="3831146" y="214146"/>
                  </a:cubicBezTo>
                  <a:lnTo>
                    <a:pt x="3831146" y="214146"/>
                  </a:lnTo>
                  <a:cubicBezTo>
                    <a:pt x="3830741" y="332756"/>
                    <a:pt x="3735205" y="428292"/>
                    <a:pt x="3617000" y="428292"/>
                  </a:cubicBezTo>
                  <a:close/>
                </a:path>
              </a:pathLst>
            </a:custGeom>
            <a:solidFill>
              <a:schemeClr val="bg2"/>
            </a:solidFill>
            <a:ln w="4048"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F2D8A3FD-BAE2-E4A1-1F9B-9AAE5EC2F6FD}"/>
                </a:ext>
              </a:extLst>
            </p:cNvPr>
            <p:cNvSpPr/>
            <p:nvPr/>
          </p:nvSpPr>
          <p:spPr>
            <a:xfrm>
              <a:off x="2260067" y="4045687"/>
              <a:ext cx="3513772" cy="428291"/>
            </a:xfrm>
            <a:custGeom>
              <a:avLst/>
              <a:gdLst>
                <a:gd name="connsiteX0" fmla="*/ 3299627 w 3513772"/>
                <a:gd name="connsiteY0" fmla="*/ 428292 h 428291"/>
                <a:gd name="connsiteX1" fmla="*/ 214146 w 3513772"/>
                <a:gd name="connsiteY1" fmla="*/ 428292 h 428291"/>
                <a:gd name="connsiteX2" fmla="*/ 0 w 3513772"/>
                <a:gd name="connsiteY2" fmla="*/ 214146 h 428291"/>
                <a:gd name="connsiteX3" fmla="*/ 0 w 3513772"/>
                <a:gd name="connsiteY3" fmla="*/ 214146 h 428291"/>
                <a:gd name="connsiteX4" fmla="*/ 214146 w 3513772"/>
                <a:gd name="connsiteY4" fmla="*/ 0 h 428291"/>
                <a:gd name="connsiteX5" fmla="*/ 3299627 w 3513772"/>
                <a:gd name="connsiteY5" fmla="*/ 0 h 428291"/>
                <a:gd name="connsiteX6" fmla="*/ 3513773 w 3513772"/>
                <a:gd name="connsiteY6" fmla="*/ 214146 h 428291"/>
                <a:gd name="connsiteX7" fmla="*/ 3513773 w 3513772"/>
                <a:gd name="connsiteY7" fmla="*/ 214146 h 428291"/>
                <a:gd name="connsiteX8" fmla="*/ 3299627 w 3513772"/>
                <a:gd name="connsiteY8" fmla="*/ 428292 h 428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13772" h="428291">
                  <a:moveTo>
                    <a:pt x="3299627" y="428292"/>
                  </a:moveTo>
                  <a:lnTo>
                    <a:pt x="214146" y="428292"/>
                  </a:lnTo>
                  <a:cubicBezTo>
                    <a:pt x="95940" y="428292"/>
                    <a:pt x="0" y="332351"/>
                    <a:pt x="0" y="214146"/>
                  </a:cubicBezTo>
                  <a:lnTo>
                    <a:pt x="0" y="214146"/>
                  </a:lnTo>
                  <a:cubicBezTo>
                    <a:pt x="0" y="95941"/>
                    <a:pt x="95940" y="0"/>
                    <a:pt x="214146" y="0"/>
                  </a:cubicBezTo>
                  <a:lnTo>
                    <a:pt x="3299627" y="0"/>
                  </a:lnTo>
                  <a:cubicBezTo>
                    <a:pt x="3417832" y="0"/>
                    <a:pt x="3513773" y="95941"/>
                    <a:pt x="3513773" y="214146"/>
                  </a:cubicBezTo>
                  <a:lnTo>
                    <a:pt x="3513773" y="214146"/>
                  </a:lnTo>
                  <a:cubicBezTo>
                    <a:pt x="3513368" y="332756"/>
                    <a:pt x="3417832" y="428292"/>
                    <a:pt x="3299627" y="428292"/>
                  </a:cubicBezTo>
                  <a:close/>
                </a:path>
              </a:pathLst>
            </a:custGeom>
            <a:solidFill>
              <a:schemeClr val="bg2"/>
            </a:solidFill>
            <a:ln w="4048"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34A90DEC-4C29-6F43-AB92-52D3BE27BF30}"/>
                </a:ext>
              </a:extLst>
            </p:cNvPr>
            <p:cNvSpPr/>
            <p:nvPr/>
          </p:nvSpPr>
          <p:spPr>
            <a:xfrm>
              <a:off x="1761743" y="4608781"/>
              <a:ext cx="4012096" cy="428291"/>
            </a:xfrm>
            <a:custGeom>
              <a:avLst/>
              <a:gdLst>
                <a:gd name="connsiteX0" fmla="*/ 3797951 w 4012096"/>
                <a:gd name="connsiteY0" fmla="*/ 428292 h 428291"/>
                <a:gd name="connsiteX1" fmla="*/ 214146 w 4012096"/>
                <a:gd name="connsiteY1" fmla="*/ 428292 h 428291"/>
                <a:gd name="connsiteX2" fmla="*/ 0 w 4012096"/>
                <a:gd name="connsiteY2" fmla="*/ 214146 h 428291"/>
                <a:gd name="connsiteX3" fmla="*/ 0 w 4012096"/>
                <a:gd name="connsiteY3" fmla="*/ 214146 h 428291"/>
                <a:gd name="connsiteX4" fmla="*/ 214146 w 4012096"/>
                <a:gd name="connsiteY4" fmla="*/ 0 h 428291"/>
                <a:gd name="connsiteX5" fmla="*/ 3797951 w 4012096"/>
                <a:gd name="connsiteY5" fmla="*/ 0 h 428291"/>
                <a:gd name="connsiteX6" fmla="*/ 4012097 w 4012096"/>
                <a:gd name="connsiteY6" fmla="*/ 214146 h 428291"/>
                <a:gd name="connsiteX7" fmla="*/ 4012097 w 4012096"/>
                <a:gd name="connsiteY7" fmla="*/ 214146 h 428291"/>
                <a:gd name="connsiteX8" fmla="*/ 3797951 w 4012096"/>
                <a:gd name="connsiteY8" fmla="*/ 428292 h 428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12096" h="428291">
                  <a:moveTo>
                    <a:pt x="3797951" y="428292"/>
                  </a:moveTo>
                  <a:lnTo>
                    <a:pt x="214146" y="428292"/>
                  </a:lnTo>
                  <a:cubicBezTo>
                    <a:pt x="95941" y="428292"/>
                    <a:pt x="0" y="332351"/>
                    <a:pt x="0" y="214146"/>
                  </a:cubicBezTo>
                  <a:lnTo>
                    <a:pt x="0" y="214146"/>
                  </a:lnTo>
                  <a:cubicBezTo>
                    <a:pt x="0" y="95940"/>
                    <a:pt x="95941" y="0"/>
                    <a:pt x="214146" y="0"/>
                  </a:cubicBezTo>
                  <a:lnTo>
                    <a:pt x="3797951" y="0"/>
                  </a:lnTo>
                  <a:cubicBezTo>
                    <a:pt x="3916156" y="0"/>
                    <a:pt x="4012097" y="95940"/>
                    <a:pt x="4012097" y="214146"/>
                  </a:cubicBezTo>
                  <a:lnTo>
                    <a:pt x="4012097" y="214146"/>
                  </a:lnTo>
                  <a:cubicBezTo>
                    <a:pt x="4011692" y="332351"/>
                    <a:pt x="3916156" y="428292"/>
                    <a:pt x="3797951" y="428292"/>
                  </a:cubicBezTo>
                  <a:close/>
                </a:path>
              </a:pathLst>
            </a:custGeom>
            <a:solidFill>
              <a:schemeClr val="bg2"/>
            </a:solidFill>
            <a:ln w="4048" cap="flat">
              <a:noFill/>
              <a:prstDash val="solid"/>
              <a:miter/>
            </a:ln>
          </p:spPr>
          <p:txBody>
            <a:bodyPr rtlCol="0" anchor="ctr"/>
            <a:lstStyle/>
            <a:p>
              <a:endParaRPr lang="en-US"/>
            </a:p>
          </p:txBody>
        </p:sp>
      </p:grpSp>
      <p:sp>
        <p:nvSpPr>
          <p:cNvPr id="102" name="TextBox 101">
            <a:extLst>
              <a:ext uri="{FF2B5EF4-FFF2-40B4-BE49-F238E27FC236}">
                <a16:creationId xmlns:a16="http://schemas.microsoft.com/office/drawing/2014/main" id="{840E7B7A-1AF0-9334-DE7D-06595E10A719}"/>
              </a:ext>
            </a:extLst>
          </p:cNvPr>
          <p:cNvSpPr txBox="1"/>
          <p:nvPr/>
        </p:nvSpPr>
        <p:spPr>
          <a:xfrm>
            <a:off x="512591" y="2255987"/>
            <a:ext cx="2032946" cy="523220"/>
          </a:xfrm>
          <a:prstGeom prst="rect">
            <a:avLst/>
          </a:prstGeom>
          <a:noFill/>
        </p:spPr>
        <p:txBody>
          <a:bodyPr wrap="square" lIns="91440" tIns="45720" rIns="91440" bIns="45720" rtlCol="0" anchor="t">
            <a:spAutoFit/>
          </a:bodyPr>
          <a:lstStyle/>
          <a:p>
            <a:pPr algn="ctr"/>
            <a:r>
              <a:rPr lang="en-US" sz="2800">
                <a:solidFill>
                  <a:schemeClr val="bg1"/>
                </a:solidFill>
                <a:latin typeface="+mj-lt"/>
              </a:rPr>
              <a:t>70%</a:t>
            </a:r>
            <a:endParaRPr lang="en-US">
              <a:solidFill>
                <a:schemeClr val="bg1"/>
              </a:solidFill>
              <a:latin typeface="+mj-lt"/>
            </a:endParaRPr>
          </a:p>
        </p:txBody>
      </p:sp>
      <p:sp>
        <p:nvSpPr>
          <p:cNvPr id="120" name="TextBox 119">
            <a:extLst>
              <a:ext uri="{FF2B5EF4-FFF2-40B4-BE49-F238E27FC236}">
                <a16:creationId xmlns:a16="http://schemas.microsoft.com/office/drawing/2014/main" id="{D52EC949-CC64-0A38-CA02-467CFA1278DF}"/>
              </a:ext>
            </a:extLst>
          </p:cNvPr>
          <p:cNvSpPr txBox="1"/>
          <p:nvPr/>
        </p:nvSpPr>
        <p:spPr>
          <a:xfrm>
            <a:off x="7221135" y="2211803"/>
            <a:ext cx="4350701" cy="584775"/>
          </a:xfrm>
          <a:prstGeom prst="rect">
            <a:avLst/>
          </a:prstGeom>
          <a:noFill/>
        </p:spPr>
        <p:txBody>
          <a:bodyPr wrap="square" lIns="91440" tIns="45720" rIns="91440" bIns="45720" rtlCol="0" anchor="t">
            <a:spAutoFit/>
          </a:bodyPr>
          <a:lstStyle/>
          <a:p>
            <a:r>
              <a:rPr lang="en-US" sz="1600"/>
              <a:t>N</a:t>
            </a:r>
            <a:r>
              <a:rPr lang="en-US" sz="1600" b="1"/>
              <a:t>o trust</a:t>
            </a:r>
            <a:r>
              <a:rPr lang="en-US" sz="1600"/>
              <a:t> in companies how they use AI in Products.</a:t>
            </a:r>
          </a:p>
        </p:txBody>
      </p:sp>
      <p:grpSp>
        <p:nvGrpSpPr>
          <p:cNvPr id="134" name="Group 133">
            <a:extLst>
              <a:ext uri="{FF2B5EF4-FFF2-40B4-BE49-F238E27FC236}">
                <a16:creationId xmlns:a16="http://schemas.microsoft.com/office/drawing/2014/main" id="{10ED959B-3F2E-2798-6A13-B4F8E931D57C}"/>
              </a:ext>
            </a:extLst>
          </p:cNvPr>
          <p:cNvGrpSpPr/>
          <p:nvPr/>
        </p:nvGrpSpPr>
        <p:grpSpPr>
          <a:xfrm>
            <a:off x="7023241" y="2279901"/>
            <a:ext cx="53975" cy="461495"/>
            <a:chOff x="6843975" y="2635205"/>
            <a:chExt cx="53975" cy="461495"/>
          </a:xfrm>
        </p:grpSpPr>
        <p:sp>
          <p:nvSpPr>
            <p:cNvPr id="131" name="Rectangle 130">
              <a:extLst>
                <a:ext uri="{FF2B5EF4-FFF2-40B4-BE49-F238E27FC236}">
                  <a16:creationId xmlns:a16="http://schemas.microsoft.com/office/drawing/2014/main" id="{8A874CEE-371D-8423-01AC-A5D5AD302187}"/>
                </a:ext>
              </a:extLst>
            </p:cNvPr>
            <p:cNvSpPr/>
            <p:nvPr/>
          </p:nvSpPr>
          <p:spPr>
            <a:xfrm>
              <a:off x="6843975" y="2635205"/>
              <a:ext cx="53975" cy="164093"/>
            </a:xfrm>
            <a:prstGeom prst="rect">
              <a:avLst/>
            </a:prstGeom>
            <a:solidFill>
              <a:srgbClr val="4587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a:extLst>
                <a:ext uri="{FF2B5EF4-FFF2-40B4-BE49-F238E27FC236}">
                  <a16:creationId xmlns:a16="http://schemas.microsoft.com/office/drawing/2014/main" id="{2CCC362D-9E5E-C585-9340-A03313392D41}"/>
                </a:ext>
              </a:extLst>
            </p:cNvPr>
            <p:cNvSpPr/>
            <p:nvPr/>
          </p:nvSpPr>
          <p:spPr>
            <a:xfrm>
              <a:off x="6843975" y="2781687"/>
              <a:ext cx="53975" cy="164093"/>
            </a:xfrm>
            <a:prstGeom prst="rect">
              <a:avLst/>
            </a:prstGeom>
            <a:solidFill>
              <a:srgbClr val="509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a:extLst>
                <a:ext uri="{FF2B5EF4-FFF2-40B4-BE49-F238E27FC236}">
                  <a16:creationId xmlns:a16="http://schemas.microsoft.com/office/drawing/2014/main" id="{6E0A4AE4-98F6-FF1C-50DA-B19A426461B1}"/>
                </a:ext>
              </a:extLst>
            </p:cNvPr>
            <p:cNvSpPr/>
            <p:nvPr/>
          </p:nvSpPr>
          <p:spPr>
            <a:xfrm>
              <a:off x="6843975" y="2932607"/>
              <a:ext cx="53975" cy="164093"/>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7" name="TextBox 176">
            <a:extLst>
              <a:ext uri="{FF2B5EF4-FFF2-40B4-BE49-F238E27FC236}">
                <a16:creationId xmlns:a16="http://schemas.microsoft.com/office/drawing/2014/main" id="{75A75A01-CD1B-3205-5EF6-67C1F52CF5A8}"/>
              </a:ext>
            </a:extLst>
          </p:cNvPr>
          <p:cNvSpPr txBox="1"/>
          <p:nvPr/>
        </p:nvSpPr>
        <p:spPr>
          <a:xfrm>
            <a:off x="7221135" y="3015431"/>
            <a:ext cx="4350701" cy="584775"/>
          </a:xfrm>
          <a:prstGeom prst="rect">
            <a:avLst/>
          </a:prstGeom>
          <a:noFill/>
        </p:spPr>
        <p:txBody>
          <a:bodyPr wrap="square" lIns="91440" tIns="45720" rIns="91440" bIns="45720" rtlCol="0" anchor="t">
            <a:spAutoFit/>
          </a:bodyPr>
          <a:lstStyle/>
          <a:p>
            <a:r>
              <a:rPr lang="en-US" sz="1600">
                <a:ea typeface="+mn-lt"/>
                <a:cs typeface="+mn-lt"/>
              </a:rPr>
              <a:t>Believe information will be used in ways they are </a:t>
            </a:r>
            <a:r>
              <a:rPr lang="en-US" sz="1600" b="1">
                <a:ea typeface="+mn-lt"/>
                <a:cs typeface="+mn-lt"/>
              </a:rPr>
              <a:t>not comfortable</a:t>
            </a:r>
            <a:r>
              <a:rPr lang="en-US" sz="1600">
                <a:ea typeface="+mn-lt"/>
                <a:cs typeface="+mn-lt"/>
              </a:rPr>
              <a:t> with.</a:t>
            </a:r>
            <a:endParaRPr lang="en-US" sz="1600">
              <a:solidFill>
                <a:srgbClr val="000000"/>
              </a:solidFill>
              <a:ea typeface="+mn-lt"/>
              <a:cs typeface="+mn-lt"/>
            </a:endParaRPr>
          </a:p>
        </p:txBody>
      </p:sp>
      <p:grpSp>
        <p:nvGrpSpPr>
          <p:cNvPr id="178" name="Group 177">
            <a:extLst>
              <a:ext uri="{FF2B5EF4-FFF2-40B4-BE49-F238E27FC236}">
                <a16:creationId xmlns:a16="http://schemas.microsoft.com/office/drawing/2014/main" id="{39B22DDC-230C-DE27-6B31-8F819540C4AF}"/>
              </a:ext>
            </a:extLst>
          </p:cNvPr>
          <p:cNvGrpSpPr/>
          <p:nvPr/>
        </p:nvGrpSpPr>
        <p:grpSpPr>
          <a:xfrm>
            <a:off x="7023241" y="3077070"/>
            <a:ext cx="53975" cy="461495"/>
            <a:chOff x="6843975" y="2635205"/>
            <a:chExt cx="53975" cy="461495"/>
          </a:xfrm>
        </p:grpSpPr>
        <p:sp>
          <p:nvSpPr>
            <p:cNvPr id="179" name="Rectangle 178">
              <a:extLst>
                <a:ext uri="{FF2B5EF4-FFF2-40B4-BE49-F238E27FC236}">
                  <a16:creationId xmlns:a16="http://schemas.microsoft.com/office/drawing/2014/main" id="{C597AD08-2126-FC4D-8D4E-EB2A01C1D202}"/>
                </a:ext>
              </a:extLst>
            </p:cNvPr>
            <p:cNvSpPr/>
            <p:nvPr/>
          </p:nvSpPr>
          <p:spPr>
            <a:xfrm>
              <a:off x="6843975" y="2635205"/>
              <a:ext cx="53975" cy="164093"/>
            </a:xfrm>
            <a:prstGeom prst="rect">
              <a:avLst/>
            </a:prstGeom>
            <a:solidFill>
              <a:srgbClr val="4587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ectangle 179">
              <a:extLst>
                <a:ext uri="{FF2B5EF4-FFF2-40B4-BE49-F238E27FC236}">
                  <a16:creationId xmlns:a16="http://schemas.microsoft.com/office/drawing/2014/main" id="{59C84672-0D66-B436-5374-6AA2B843EE8A}"/>
                </a:ext>
              </a:extLst>
            </p:cNvPr>
            <p:cNvSpPr/>
            <p:nvPr/>
          </p:nvSpPr>
          <p:spPr>
            <a:xfrm>
              <a:off x="6843975" y="2781687"/>
              <a:ext cx="53975" cy="164093"/>
            </a:xfrm>
            <a:prstGeom prst="rect">
              <a:avLst/>
            </a:prstGeom>
            <a:solidFill>
              <a:srgbClr val="509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ectangle 180">
              <a:extLst>
                <a:ext uri="{FF2B5EF4-FFF2-40B4-BE49-F238E27FC236}">
                  <a16:creationId xmlns:a16="http://schemas.microsoft.com/office/drawing/2014/main" id="{8623B706-467B-D24A-10C0-E59AE72DD1F8}"/>
                </a:ext>
              </a:extLst>
            </p:cNvPr>
            <p:cNvSpPr/>
            <p:nvPr/>
          </p:nvSpPr>
          <p:spPr>
            <a:xfrm>
              <a:off x="6843975" y="2932607"/>
              <a:ext cx="53975" cy="164093"/>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7A7487AF-5EC1-8285-9720-A14011F8C890}"/>
              </a:ext>
            </a:extLst>
          </p:cNvPr>
          <p:cNvSpPr txBox="1"/>
          <p:nvPr/>
        </p:nvSpPr>
        <p:spPr>
          <a:xfrm>
            <a:off x="7221135" y="3796970"/>
            <a:ext cx="4350701" cy="584775"/>
          </a:xfrm>
          <a:prstGeom prst="rect">
            <a:avLst/>
          </a:prstGeom>
          <a:noFill/>
        </p:spPr>
        <p:txBody>
          <a:bodyPr wrap="square" lIns="91440" tIns="45720" rIns="91440" bIns="45720" rtlCol="0" anchor="t">
            <a:spAutoFit/>
          </a:bodyPr>
          <a:lstStyle/>
          <a:p>
            <a:r>
              <a:rPr lang="en-US" sz="1600">
                <a:ea typeface="+mn-lt"/>
                <a:cs typeface="+mn-lt"/>
              </a:rPr>
              <a:t>Believe information will be used in ways that were not originally </a:t>
            </a:r>
            <a:r>
              <a:rPr lang="en-US" sz="1600" b="1">
                <a:ea typeface="+mn-lt"/>
                <a:cs typeface="+mn-lt"/>
              </a:rPr>
              <a:t>intended.</a:t>
            </a:r>
            <a:endParaRPr lang="en-US" sz="1600">
              <a:solidFill>
                <a:srgbClr val="000000"/>
              </a:solidFill>
              <a:ea typeface="+mn-lt"/>
              <a:cs typeface="+mn-lt"/>
            </a:endParaRPr>
          </a:p>
        </p:txBody>
      </p:sp>
      <p:grpSp>
        <p:nvGrpSpPr>
          <p:cNvPr id="183" name="Group 182">
            <a:extLst>
              <a:ext uri="{FF2B5EF4-FFF2-40B4-BE49-F238E27FC236}">
                <a16:creationId xmlns:a16="http://schemas.microsoft.com/office/drawing/2014/main" id="{1B6A1C23-D3CF-E0E8-1828-A113F0D47539}"/>
              </a:ext>
            </a:extLst>
          </p:cNvPr>
          <p:cNvGrpSpPr/>
          <p:nvPr/>
        </p:nvGrpSpPr>
        <p:grpSpPr>
          <a:xfrm>
            <a:off x="7023241" y="3858609"/>
            <a:ext cx="53975" cy="461495"/>
            <a:chOff x="6843975" y="2635205"/>
            <a:chExt cx="53975" cy="461495"/>
          </a:xfrm>
        </p:grpSpPr>
        <p:sp>
          <p:nvSpPr>
            <p:cNvPr id="184" name="Rectangle 183">
              <a:extLst>
                <a:ext uri="{FF2B5EF4-FFF2-40B4-BE49-F238E27FC236}">
                  <a16:creationId xmlns:a16="http://schemas.microsoft.com/office/drawing/2014/main" id="{26684BB2-0B43-CCC6-A2EE-D22C4FB1012B}"/>
                </a:ext>
              </a:extLst>
            </p:cNvPr>
            <p:cNvSpPr/>
            <p:nvPr/>
          </p:nvSpPr>
          <p:spPr>
            <a:xfrm>
              <a:off x="6843975" y="2635205"/>
              <a:ext cx="53975" cy="164093"/>
            </a:xfrm>
            <a:prstGeom prst="rect">
              <a:avLst/>
            </a:prstGeom>
            <a:solidFill>
              <a:srgbClr val="4587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a:extLst>
                <a:ext uri="{FF2B5EF4-FFF2-40B4-BE49-F238E27FC236}">
                  <a16:creationId xmlns:a16="http://schemas.microsoft.com/office/drawing/2014/main" id="{9879119E-DA1A-9393-0BF2-B19FA85431B4}"/>
                </a:ext>
              </a:extLst>
            </p:cNvPr>
            <p:cNvSpPr/>
            <p:nvPr/>
          </p:nvSpPr>
          <p:spPr>
            <a:xfrm>
              <a:off x="6843975" y="2781687"/>
              <a:ext cx="53975" cy="164093"/>
            </a:xfrm>
            <a:prstGeom prst="rect">
              <a:avLst/>
            </a:prstGeom>
            <a:solidFill>
              <a:srgbClr val="509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185">
              <a:extLst>
                <a:ext uri="{FF2B5EF4-FFF2-40B4-BE49-F238E27FC236}">
                  <a16:creationId xmlns:a16="http://schemas.microsoft.com/office/drawing/2014/main" id="{DAEDBA5B-D72A-14EF-D7AD-C89A9158FBE9}"/>
                </a:ext>
              </a:extLst>
            </p:cNvPr>
            <p:cNvSpPr/>
            <p:nvPr/>
          </p:nvSpPr>
          <p:spPr>
            <a:xfrm>
              <a:off x="6843975" y="2932607"/>
              <a:ext cx="53975" cy="164093"/>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Freeform 100">
            <a:extLst>
              <a:ext uri="{FF2B5EF4-FFF2-40B4-BE49-F238E27FC236}">
                <a16:creationId xmlns:a16="http://schemas.microsoft.com/office/drawing/2014/main" id="{46313AFE-334A-6828-335F-2720A8EEFF32}"/>
              </a:ext>
            </a:extLst>
          </p:cNvPr>
          <p:cNvSpPr/>
          <p:nvPr/>
        </p:nvSpPr>
        <p:spPr>
          <a:xfrm>
            <a:off x="514955" y="3007685"/>
            <a:ext cx="5213639" cy="604628"/>
          </a:xfrm>
          <a:custGeom>
            <a:avLst/>
            <a:gdLst>
              <a:gd name="connsiteX0" fmla="*/ 3478959 w 3693104"/>
              <a:gd name="connsiteY0" fmla="*/ 428292 h 428291"/>
              <a:gd name="connsiteX1" fmla="*/ 214146 w 3693104"/>
              <a:gd name="connsiteY1" fmla="*/ 428292 h 428291"/>
              <a:gd name="connsiteX2" fmla="*/ 0 w 3693104"/>
              <a:gd name="connsiteY2" fmla="*/ 214146 h 428291"/>
              <a:gd name="connsiteX3" fmla="*/ 0 w 3693104"/>
              <a:gd name="connsiteY3" fmla="*/ 214146 h 428291"/>
              <a:gd name="connsiteX4" fmla="*/ 214146 w 3693104"/>
              <a:gd name="connsiteY4" fmla="*/ 0 h 428291"/>
              <a:gd name="connsiteX5" fmla="*/ 3478959 w 3693104"/>
              <a:gd name="connsiteY5" fmla="*/ 0 h 428291"/>
              <a:gd name="connsiteX6" fmla="*/ 3693104 w 3693104"/>
              <a:gd name="connsiteY6" fmla="*/ 214146 h 428291"/>
              <a:gd name="connsiteX7" fmla="*/ 3693104 w 3693104"/>
              <a:gd name="connsiteY7" fmla="*/ 214146 h 428291"/>
              <a:gd name="connsiteX8" fmla="*/ 3478959 w 3693104"/>
              <a:gd name="connsiteY8" fmla="*/ 428292 h 428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3104" h="428291">
                <a:moveTo>
                  <a:pt x="3478959" y="428292"/>
                </a:moveTo>
                <a:lnTo>
                  <a:pt x="214146" y="428292"/>
                </a:lnTo>
                <a:cubicBezTo>
                  <a:pt x="95941" y="428292"/>
                  <a:pt x="0" y="332351"/>
                  <a:pt x="0" y="214146"/>
                </a:cubicBezTo>
                <a:lnTo>
                  <a:pt x="0" y="214146"/>
                </a:lnTo>
                <a:cubicBezTo>
                  <a:pt x="0" y="95940"/>
                  <a:pt x="95941" y="0"/>
                  <a:pt x="214146" y="0"/>
                </a:cubicBezTo>
                <a:lnTo>
                  <a:pt x="3478959" y="0"/>
                </a:lnTo>
                <a:cubicBezTo>
                  <a:pt x="3597164" y="0"/>
                  <a:pt x="3693104" y="95940"/>
                  <a:pt x="3693104" y="214146"/>
                </a:cubicBezTo>
                <a:lnTo>
                  <a:pt x="3693104" y="214146"/>
                </a:lnTo>
                <a:cubicBezTo>
                  <a:pt x="3693104" y="332351"/>
                  <a:pt x="3597569" y="428292"/>
                  <a:pt x="3478959" y="428292"/>
                </a:cubicBezTo>
                <a:close/>
              </a:path>
            </a:pathLst>
          </a:custGeom>
          <a:solidFill>
            <a:schemeClr val="bg1">
              <a:lumMod val="50000"/>
            </a:schemeClr>
          </a:solidFill>
          <a:ln w="4048" cap="flat">
            <a:noFill/>
            <a:prstDash val="solid"/>
            <a:miter/>
          </a:ln>
          <a:effectLst>
            <a:outerShdw blurRad="50800" dist="50800" dir="5400000" algn="ctr" rotWithShape="0">
              <a:srgbClr val="000000">
                <a:alpha val="0"/>
              </a:srgbClr>
            </a:outerShdw>
          </a:effectLst>
        </p:spPr>
        <p:txBody>
          <a:bodyPr rtlCol="0" anchor="ctr"/>
          <a:lstStyle/>
          <a:p>
            <a:endParaRPr lang="en-US"/>
          </a:p>
        </p:txBody>
      </p:sp>
      <p:sp>
        <p:nvSpPr>
          <p:cNvPr id="187" name="TextBox 186">
            <a:extLst>
              <a:ext uri="{FF2B5EF4-FFF2-40B4-BE49-F238E27FC236}">
                <a16:creationId xmlns:a16="http://schemas.microsoft.com/office/drawing/2014/main" id="{A2F9D37D-8333-4DA8-15BB-0AFA3B50FB8C}"/>
              </a:ext>
            </a:extLst>
          </p:cNvPr>
          <p:cNvSpPr txBox="1"/>
          <p:nvPr/>
        </p:nvSpPr>
        <p:spPr>
          <a:xfrm>
            <a:off x="7221135" y="4644770"/>
            <a:ext cx="4350701" cy="584775"/>
          </a:xfrm>
          <a:prstGeom prst="rect">
            <a:avLst/>
          </a:prstGeom>
          <a:noFill/>
        </p:spPr>
        <p:txBody>
          <a:bodyPr wrap="square" lIns="91440" tIns="45720" rIns="91440" bIns="45720" rtlCol="0" anchor="t">
            <a:spAutoFit/>
          </a:bodyPr>
          <a:lstStyle/>
          <a:p>
            <a:r>
              <a:rPr lang="en-US" sz="1600">
                <a:ea typeface="+mn-lt"/>
                <a:cs typeface="+mn-lt"/>
              </a:rPr>
              <a:t>Believe information could be used in ways that could make people’s lives</a:t>
            </a:r>
            <a:r>
              <a:rPr lang="en-US" sz="1600" b="1">
                <a:ea typeface="+mn-lt"/>
                <a:cs typeface="+mn-lt"/>
              </a:rPr>
              <a:t> easier.</a:t>
            </a:r>
            <a:endParaRPr lang="en-US" sz="1600">
              <a:solidFill>
                <a:srgbClr val="000000"/>
              </a:solidFill>
              <a:ea typeface="+mn-lt"/>
              <a:cs typeface="+mn-lt"/>
            </a:endParaRPr>
          </a:p>
        </p:txBody>
      </p:sp>
      <p:grpSp>
        <p:nvGrpSpPr>
          <p:cNvPr id="188" name="Group 187">
            <a:extLst>
              <a:ext uri="{FF2B5EF4-FFF2-40B4-BE49-F238E27FC236}">
                <a16:creationId xmlns:a16="http://schemas.microsoft.com/office/drawing/2014/main" id="{FE8390C0-255E-383F-C481-5915084B03E0}"/>
              </a:ext>
            </a:extLst>
          </p:cNvPr>
          <p:cNvGrpSpPr/>
          <p:nvPr/>
        </p:nvGrpSpPr>
        <p:grpSpPr>
          <a:xfrm>
            <a:off x="7023241" y="4640148"/>
            <a:ext cx="53975" cy="461495"/>
            <a:chOff x="6843975" y="2635205"/>
            <a:chExt cx="53975" cy="461495"/>
          </a:xfrm>
        </p:grpSpPr>
        <p:sp>
          <p:nvSpPr>
            <p:cNvPr id="189" name="Rectangle 188">
              <a:extLst>
                <a:ext uri="{FF2B5EF4-FFF2-40B4-BE49-F238E27FC236}">
                  <a16:creationId xmlns:a16="http://schemas.microsoft.com/office/drawing/2014/main" id="{52067523-7CF3-4EFF-C676-744A360F42C4}"/>
                </a:ext>
              </a:extLst>
            </p:cNvPr>
            <p:cNvSpPr/>
            <p:nvPr/>
          </p:nvSpPr>
          <p:spPr>
            <a:xfrm>
              <a:off x="6843975" y="2635205"/>
              <a:ext cx="53975" cy="164093"/>
            </a:xfrm>
            <a:prstGeom prst="rect">
              <a:avLst/>
            </a:prstGeom>
            <a:solidFill>
              <a:srgbClr val="4587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189">
              <a:extLst>
                <a:ext uri="{FF2B5EF4-FFF2-40B4-BE49-F238E27FC236}">
                  <a16:creationId xmlns:a16="http://schemas.microsoft.com/office/drawing/2014/main" id="{ABA74188-EDD4-E121-62F6-282D3CFF91E9}"/>
                </a:ext>
              </a:extLst>
            </p:cNvPr>
            <p:cNvSpPr/>
            <p:nvPr/>
          </p:nvSpPr>
          <p:spPr>
            <a:xfrm>
              <a:off x="6843975" y="2781687"/>
              <a:ext cx="53975" cy="164093"/>
            </a:xfrm>
            <a:prstGeom prst="rect">
              <a:avLst/>
            </a:prstGeom>
            <a:solidFill>
              <a:srgbClr val="509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190">
              <a:extLst>
                <a:ext uri="{FF2B5EF4-FFF2-40B4-BE49-F238E27FC236}">
                  <a16:creationId xmlns:a16="http://schemas.microsoft.com/office/drawing/2014/main" id="{3C2B6C3C-109C-5DFB-FCD1-51BD03FCB424}"/>
                </a:ext>
              </a:extLst>
            </p:cNvPr>
            <p:cNvSpPr/>
            <p:nvPr/>
          </p:nvSpPr>
          <p:spPr>
            <a:xfrm>
              <a:off x="6843975" y="2932607"/>
              <a:ext cx="53975" cy="164093"/>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102">
            <a:extLst>
              <a:ext uri="{FF2B5EF4-FFF2-40B4-BE49-F238E27FC236}">
                <a16:creationId xmlns:a16="http://schemas.microsoft.com/office/drawing/2014/main" id="{DC40D08E-9402-924B-8DC9-D9AB57BC27C5}"/>
              </a:ext>
            </a:extLst>
          </p:cNvPr>
          <p:cNvSpPr txBox="1"/>
          <p:nvPr/>
        </p:nvSpPr>
        <p:spPr>
          <a:xfrm>
            <a:off x="512591" y="3034920"/>
            <a:ext cx="2032946" cy="523220"/>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a:solidFill>
                  <a:schemeClr val="bg1"/>
                </a:solidFill>
                <a:latin typeface="+mj-lt"/>
              </a:rPr>
              <a:t>81%</a:t>
            </a:r>
            <a:endParaRPr lang="en-US">
              <a:solidFill>
                <a:schemeClr val="bg1"/>
              </a:solidFill>
              <a:latin typeface="+mj-lt"/>
            </a:endParaRPr>
          </a:p>
        </p:txBody>
      </p:sp>
      <p:sp>
        <p:nvSpPr>
          <p:cNvPr id="16" name="Freeform 100">
            <a:extLst>
              <a:ext uri="{FF2B5EF4-FFF2-40B4-BE49-F238E27FC236}">
                <a16:creationId xmlns:a16="http://schemas.microsoft.com/office/drawing/2014/main" id="{1E2DA62F-9CC6-8D10-DDB9-19506187C21D}"/>
              </a:ext>
            </a:extLst>
          </p:cNvPr>
          <p:cNvSpPr/>
          <p:nvPr/>
        </p:nvSpPr>
        <p:spPr>
          <a:xfrm>
            <a:off x="514955" y="3791772"/>
            <a:ext cx="5213639" cy="604628"/>
          </a:xfrm>
          <a:custGeom>
            <a:avLst/>
            <a:gdLst>
              <a:gd name="connsiteX0" fmla="*/ 3478959 w 3693104"/>
              <a:gd name="connsiteY0" fmla="*/ 428292 h 428291"/>
              <a:gd name="connsiteX1" fmla="*/ 214146 w 3693104"/>
              <a:gd name="connsiteY1" fmla="*/ 428292 h 428291"/>
              <a:gd name="connsiteX2" fmla="*/ 0 w 3693104"/>
              <a:gd name="connsiteY2" fmla="*/ 214146 h 428291"/>
              <a:gd name="connsiteX3" fmla="*/ 0 w 3693104"/>
              <a:gd name="connsiteY3" fmla="*/ 214146 h 428291"/>
              <a:gd name="connsiteX4" fmla="*/ 214146 w 3693104"/>
              <a:gd name="connsiteY4" fmla="*/ 0 h 428291"/>
              <a:gd name="connsiteX5" fmla="*/ 3478959 w 3693104"/>
              <a:gd name="connsiteY5" fmla="*/ 0 h 428291"/>
              <a:gd name="connsiteX6" fmla="*/ 3693104 w 3693104"/>
              <a:gd name="connsiteY6" fmla="*/ 214146 h 428291"/>
              <a:gd name="connsiteX7" fmla="*/ 3693104 w 3693104"/>
              <a:gd name="connsiteY7" fmla="*/ 214146 h 428291"/>
              <a:gd name="connsiteX8" fmla="*/ 3478959 w 3693104"/>
              <a:gd name="connsiteY8" fmla="*/ 428292 h 428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3104" h="428291">
                <a:moveTo>
                  <a:pt x="3478959" y="428292"/>
                </a:moveTo>
                <a:lnTo>
                  <a:pt x="214146" y="428292"/>
                </a:lnTo>
                <a:cubicBezTo>
                  <a:pt x="95941" y="428292"/>
                  <a:pt x="0" y="332351"/>
                  <a:pt x="0" y="214146"/>
                </a:cubicBezTo>
                <a:lnTo>
                  <a:pt x="0" y="214146"/>
                </a:lnTo>
                <a:cubicBezTo>
                  <a:pt x="0" y="95940"/>
                  <a:pt x="95941" y="0"/>
                  <a:pt x="214146" y="0"/>
                </a:cubicBezTo>
                <a:lnTo>
                  <a:pt x="3478959" y="0"/>
                </a:lnTo>
                <a:cubicBezTo>
                  <a:pt x="3597164" y="0"/>
                  <a:pt x="3693104" y="95940"/>
                  <a:pt x="3693104" y="214146"/>
                </a:cubicBezTo>
                <a:lnTo>
                  <a:pt x="3693104" y="214146"/>
                </a:lnTo>
                <a:cubicBezTo>
                  <a:pt x="3693104" y="332351"/>
                  <a:pt x="3597569" y="428292"/>
                  <a:pt x="3478959" y="428292"/>
                </a:cubicBezTo>
                <a:close/>
              </a:path>
            </a:pathLst>
          </a:custGeom>
          <a:solidFill>
            <a:schemeClr val="bg1">
              <a:lumMod val="50000"/>
            </a:schemeClr>
          </a:solidFill>
          <a:ln w="4048" cap="flat">
            <a:noFill/>
            <a:prstDash val="solid"/>
            <a:miter/>
          </a:ln>
          <a:effectLst>
            <a:outerShdw blurRad="50800" dist="50800" dir="5400000" algn="ctr" rotWithShape="0">
              <a:srgbClr val="000000">
                <a:alpha val="0"/>
              </a:srgbClr>
            </a:outerShdw>
          </a:effectLst>
        </p:spPr>
        <p:txBody>
          <a:bodyPr rtlCol="0" anchor="ctr"/>
          <a:lstStyle/>
          <a:p>
            <a:endParaRPr lang="en-US"/>
          </a:p>
        </p:txBody>
      </p:sp>
      <p:sp>
        <p:nvSpPr>
          <p:cNvPr id="17" name="TextBox 16">
            <a:extLst>
              <a:ext uri="{FF2B5EF4-FFF2-40B4-BE49-F238E27FC236}">
                <a16:creationId xmlns:a16="http://schemas.microsoft.com/office/drawing/2014/main" id="{C7E40161-B0BA-3BC6-1C87-8D76858648BB}"/>
              </a:ext>
            </a:extLst>
          </p:cNvPr>
          <p:cNvSpPr txBox="1"/>
          <p:nvPr/>
        </p:nvSpPr>
        <p:spPr>
          <a:xfrm>
            <a:off x="512591" y="3825633"/>
            <a:ext cx="2032946" cy="523220"/>
          </a:xfrm>
          <a:prstGeom prst="rect">
            <a:avLst/>
          </a:prstGeom>
          <a:noFill/>
        </p:spPr>
        <p:txBody>
          <a:bodyPr wrap="square" lIns="91440" tIns="45720" rIns="91440" bIns="45720" rtlCol="0" anchor="t">
            <a:spAutoFit/>
          </a:bodyPr>
          <a:lstStyle/>
          <a:p>
            <a:pPr algn="ctr"/>
            <a:r>
              <a:rPr lang="en-US" sz="2800">
                <a:solidFill>
                  <a:schemeClr val="bg1"/>
                </a:solidFill>
                <a:latin typeface="+mj-lt"/>
              </a:rPr>
              <a:t>80%</a:t>
            </a:r>
            <a:endParaRPr lang="en-US">
              <a:solidFill>
                <a:schemeClr val="bg1"/>
              </a:solidFill>
              <a:latin typeface="+mj-lt"/>
            </a:endParaRPr>
          </a:p>
        </p:txBody>
      </p:sp>
      <p:sp>
        <p:nvSpPr>
          <p:cNvPr id="19" name="Freeform 96">
            <a:extLst>
              <a:ext uri="{FF2B5EF4-FFF2-40B4-BE49-F238E27FC236}">
                <a16:creationId xmlns:a16="http://schemas.microsoft.com/office/drawing/2014/main" id="{1B8D0315-E3FE-3840-ADD9-04E39E5044EE}"/>
              </a:ext>
            </a:extLst>
          </p:cNvPr>
          <p:cNvSpPr/>
          <p:nvPr/>
        </p:nvSpPr>
        <p:spPr>
          <a:xfrm>
            <a:off x="510382" y="4567312"/>
            <a:ext cx="3037432" cy="604628"/>
          </a:xfrm>
          <a:custGeom>
            <a:avLst/>
            <a:gdLst>
              <a:gd name="connsiteX0" fmla="*/ 1937433 w 2151578"/>
              <a:gd name="connsiteY0" fmla="*/ 428292 h 428291"/>
              <a:gd name="connsiteX1" fmla="*/ 214146 w 2151578"/>
              <a:gd name="connsiteY1" fmla="*/ 428292 h 428291"/>
              <a:gd name="connsiteX2" fmla="*/ 0 w 2151578"/>
              <a:gd name="connsiteY2" fmla="*/ 214146 h 428291"/>
              <a:gd name="connsiteX3" fmla="*/ 0 w 2151578"/>
              <a:gd name="connsiteY3" fmla="*/ 214146 h 428291"/>
              <a:gd name="connsiteX4" fmla="*/ 214146 w 2151578"/>
              <a:gd name="connsiteY4" fmla="*/ 0 h 428291"/>
              <a:gd name="connsiteX5" fmla="*/ 1937433 w 2151578"/>
              <a:gd name="connsiteY5" fmla="*/ 0 h 428291"/>
              <a:gd name="connsiteX6" fmla="*/ 2151578 w 2151578"/>
              <a:gd name="connsiteY6" fmla="*/ 214146 h 428291"/>
              <a:gd name="connsiteX7" fmla="*/ 2151578 w 2151578"/>
              <a:gd name="connsiteY7" fmla="*/ 214146 h 428291"/>
              <a:gd name="connsiteX8" fmla="*/ 1937433 w 2151578"/>
              <a:gd name="connsiteY8" fmla="*/ 428292 h 428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1578" h="428291">
                <a:moveTo>
                  <a:pt x="1937433" y="428292"/>
                </a:moveTo>
                <a:lnTo>
                  <a:pt x="214146" y="428292"/>
                </a:lnTo>
                <a:cubicBezTo>
                  <a:pt x="95940" y="428292"/>
                  <a:pt x="0" y="332351"/>
                  <a:pt x="0" y="214146"/>
                </a:cubicBezTo>
                <a:lnTo>
                  <a:pt x="0" y="214146"/>
                </a:lnTo>
                <a:cubicBezTo>
                  <a:pt x="0" y="95941"/>
                  <a:pt x="95940" y="0"/>
                  <a:pt x="214146" y="0"/>
                </a:cubicBezTo>
                <a:lnTo>
                  <a:pt x="1937433" y="0"/>
                </a:lnTo>
                <a:cubicBezTo>
                  <a:pt x="2055638" y="0"/>
                  <a:pt x="2151578" y="95941"/>
                  <a:pt x="2151578" y="214146"/>
                </a:cubicBezTo>
                <a:lnTo>
                  <a:pt x="2151578" y="214146"/>
                </a:lnTo>
                <a:cubicBezTo>
                  <a:pt x="2151578" y="332756"/>
                  <a:pt x="2055638" y="428292"/>
                  <a:pt x="1937433" y="428292"/>
                </a:cubicBezTo>
                <a:close/>
              </a:path>
            </a:pathLst>
          </a:custGeom>
          <a:solidFill>
            <a:schemeClr val="accent1"/>
          </a:solidFill>
          <a:ln w="4048" cap="flat">
            <a:noFill/>
            <a:prstDash val="solid"/>
            <a:miter/>
          </a:ln>
          <a:effectLst>
            <a:outerShdw blurRad="50800" dist="50800" dir="5400000" algn="ctr" rotWithShape="0">
              <a:srgbClr val="000000">
                <a:alpha val="0"/>
              </a:srgbClr>
            </a:outerShdw>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0" name="TextBox 102">
            <a:extLst>
              <a:ext uri="{FF2B5EF4-FFF2-40B4-BE49-F238E27FC236}">
                <a16:creationId xmlns:a16="http://schemas.microsoft.com/office/drawing/2014/main" id="{DC40D08E-9402-924B-8DC9-D9AB57BC27C5}"/>
              </a:ext>
            </a:extLst>
          </p:cNvPr>
          <p:cNvSpPr txBox="1"/>
          <p:nvPr/>
        </p:nvSpPr>
        <p:spPr>
          <a:xfrm>
            <a:off x="589895" y="4614137"/>
            <a:ext cx="2032946" cy="523220"/>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a:solidFill>
                  <a:schemeClr val="bg1"/>
                </a:solidFill>
                <a:latin typeface="+mj-lt"/>
              </a:rPr>
              <a:t>62%</a:t>
            </a:r>
            <a:endParaRPr lang="en-US">
              <a:solidFill>
                <a:schemeClr val="bg1"/>
              </a:solidFill>
              <a:latin typeface="+mj-lt"/>
            </a:endParaRPr>
          </a:p>
        </p:txBody>
      </p:sp>
    </p:spTree>
    <p:extLst>
      <p:ext uri="{BB962C8B-B14F-4D97-AF65-F5344CB8AC3E}">
        <p14:creationId xmlns:p14="http://schemas.microsoft.com/office/powerpoint/2010/main" val="3232178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81C556-CCF7-E0D4-486D-7B5D4E6103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35F2EE-51FC-B9EB-1066-EA92A5B85E41}"/>
              </a:ext>
            </a:extLst>
          </p:cNvPr>
          <p:cNvSpPr>
            <a:spLocks noGrp="1"/>
          </p:cNvSpPr>
          <p:nvPr>
            <p:ph type="title"/>
          </p:nvPr>
        </p:nvSpPr>
        <p:spPr/>
        <p:txBody>
          <a:bodyPr>
            <a:normAutofit/>
          </a:bodyPr>
          <a:lstStyle/>
          <a:p>
            <a:r>
              <a:rPr lang="en-US" dirty="0"/>
              <a:t>Privacy Pitfalls for AI Adoption</a:t>
            </a:r>
          </a:p>
        </p:txBody>
      </p:sp>
      <p:grpSp>
        <p:nvGrpSpPr>
          <p:cNvPr id="31" name="Group 30">
            <a:extLst>
              <a:ext uri="{FF2B5EF4-FFF2-40B4-BE49-F238E27FC236}">
                <a16:creationId xmlns:a16="http://schemas.microsoft.com/office/drawing/2014/main" id="{84EC7763-4BA7-E5F2-DB46-CB3FC296E92E}"/>
              </a:ext>
            </a:extLst>
          </p:cNvPr>
          <p:cNvGrpSpPr/>
          <p:nvPr/>
        </p:nvGrpSpPr>
        <p:grpSpPr>
          <a:xfrm>
            <a:off x="621836" y="1910443"/>
            <a:ext cx="3350099" cy="4056122"/>
            <a:chOff x="1046369" y="2215762"/>
            <a:chExt cx="6719605" cy="2781655"/>
          </a:xfrm>
          <a:effectLst>
            <a:outerShdw blurRad="50800" dist="50800" dir="5400000" algn="ctr" rotWithShape="0">
              <a:srgbClr val="000000">
                <a:alpha val="0"/>
              </a:srgbClr>
            </a:outerShdw>
          </a:effectLst>
        </p:grpSpPr>
        <p:sp>
          <p:nvSpPr>
            <p:cNvPr id="7" name="Freeform 6">
              <a:extLst>
                <a:ext uri="{FF2B5EF4-FFF2-40B4-BE49-F238E27FC236}">
                  <a16:creationId xmlns:a16="http://schemas.microsoft.com/office/drawing/2014/main" id="{AC74DE53-4F43-1C75-3E8F-940AC194CC08}"/>
                </a:ext>
              </a:extLst>
            </p:cNvPr>
            <p:cNvSpPr/>
            <p:nvPr/>
          </p:nvSpPr>
          <p:spPr>
            <a:xfrm>
              <a:off x="1046370" y="2215762"/>
              <a:ext cx="6671350" cy="370970"/>
            </a:xfrm>
            <a:custGeom>
              <a:avLst/>
              <a:gdLst>
                <a:gd name="connsiteX0" fmla="*/ 0 w 6671350"/>
                <a:gd name="connsiteY0" fmla="*/ 0 h 370970"/>
                <a:gd name="connsiteX1" fmla="*/ 6671351 w 6671350"/>
                <a:gd name="connsiteY1" fmla="*/ 0 h 370970"/>
                <a:gd name="connsiteX2" fmla="*/ 6671351 w 6671350"/>
                <a:gd name="connsiteY2" fmla="*/ 370970 h 370970"/>
                <a:gd name="connsiteX3" fmla="*/ 0 w 6671350"/>
                <a:gd name="connsiteY3" fmla="*/ 370970 h 370970"/>
              </a:gdLst>
              <a:ahLst/>
              <a:cxnLst>
                <a:cxn ang="0">
                  <a:pos x="connsiteX0" y="connsiteY0"/>
                </a:cxn>
                <a:cxn ang="0">
                  <a:pos x="connsiteX1" y="connsiteY1"/>
                </a:cxn>
                <a:cxn ang="0">
                  <a:pos x="connsiteX2" y="connsiteY2"/>
                </a:cxn>
                <a:cxn ang="0">
                  <a:pos x="connsiteX3" y="connsiteY3"/>
                </a:cxn>
              </a:cxnLst>
              <a:rect l="l" t="t" r="r" b="b"/>
              <a:pathLst>
                <a:path w="6671350" h="370970">
                  <a:moveTo>
                    <a:pt x="0" y="0"/>
                  </a:moveTo>
                  <a:lnTo>
                    <a:pt x="6671351" y="0"/>
                  </a:lnTo>
                  <a:lnTo>
                    <a:pt x="6671351" y="370970"/>
                  </a:lnTo>
                  <a:lnTo>
                    <a:pt x="0" y="370970"/>
                  </a:lnTo>
                  <a:close/>
                </a:path>
              </a:pathLst>
            </a:custGeom>
            <a:solidFill>
              <a:schemeClr val="tx2"/>
            </a:solidFill>
            <a:ln w="4048" cap="flat">
              <a:noFill/>
              <a:prstDash val="solid"/>
              <a:miter/>
            </a:ln>
          </p:spPr>
          <p:txBody>
            <a:bodyPr rtlCol="0" anchor="ctr"/>
            <a:lstStyle/>
            <a:p>
              <a:endParaRPr lang="en-US" dirty="0"/>
            </a:p>
          </p:txBody>
        </p:sp>
        <p:sp>
          <p:nvSpPr>
            <p:cNvPr id="8" name="Freeform 7">
              <a:extLst>
                <a:ext uri="{FF2B5EF4-FFF2-40B4-BE49-F238E27FC236}">
                  <a16:creationId xmlns:a16="http://schemas.microsoft.com/office/drawing/2014/main" id="{334F6DC6-B2DC-F41A-B510-087B93B92BF4}"/>
                </a:ext>
              </a:extLst>
            </p:cNvPr>
            <p:cNvSpPr/>
            <p:nvPr/>
          </p:nvSpPr>
          <p:spPr>
            <a:xfrm>
              <a:off x="2473293" y="2215762"/>
              <a:ext cx="5256490" cy="370970"/>
            </a:xfrm>
            <a:custGeom>
              <a:avLst/>
              <a:gdLst>
                <a:gd name="connsiteX0" fmla="*/ 0 w 5256490"/>
                <a:gd name="connsiteY0" fmla="*/ 0 h 370970"/>
                <a:gd name="connsiteX1" fmla="*/ 5256491 w 5256490"/>
                <a:gd name="connsiteY1" fmla="*/ 0 h 370970"/>
                <a:gd name="connsiteX2" fmla="*/ 5256491 w 5256490"/>
                <a:gd name="connsiteY2" fmla="*/ 370970 h 370970"/>
                <a:gd name="connsiteX3" fmla="*/ 0 w 5256490"/>
                <a:gd name="connsiteY3" fmla="*/ 370970 h 370970"/>
              </a:gdLst>
              <a:ahLst/>
              <a:cxnLst>
                <a:cxn ang="0">
                  <a:pos x="connsiteX0" y="connsiteY0"/>
                </a:cxn>
                <a:cxn ang="0">
                  <a:pos x="connsiteX1" y="connsiteY1"/>
                </a:cxn>
                <a:cxn ang="0">
                  <a:pos x="connsiteX2" y="connsiteY2"/>
                </a:cxn>
                <a:cxn ang="0">
                  <a:pos x="connsiteX3" y="connsiteY3"/>
                </a:cxn>
              </a:cxnLst>
              <a:rect l="l" t="t" r="r" b="b"/>
              <a:pathLst>
                <a:path w="5256490" h="370970">
                  <a:moveTo>
                    <a:pt x="0" y="0"/>
                  </a:moveTo>
                  <a:lnTo>
                    <a:pt x="5256491" y="0"/>
                  </a:lnTo>
                  <a:lnTo>
                    <a:pt x="5256491" y="370970"/>
                  </a:lnTo>
                  <a:lnTo>
                    <a:pt x="0" y="370970"/>
                  </a:lnTo>
                  <a:close/>
                </a:path>
              </a:pathLst>
            </a:custGeom>
            <a:solidFill>
              <a:schemeClr val="accent1">
                <a:lumMod val="75000"/>
              </a:schemeClr>
            </a:solidFill>
            <a:ln w="4048" cap="flat">
              <a:noFill/>
              <a:prstDash val="solid"/>
              <a:miter/>
            </a:ln>
          </p:spPr>
          <p:txBody>
            <a:bodyPr rtlCol="0" anchor="ctr"/>
            <a:lstStyle/>
            <a:p>
              <a:endParaRPr lang="en-US" dirty="0"/>
            </a:p>
          </p:txBody>
        </p:sp>
        <p:sp>
          <p:nvSpPr>
            <p:cNvPr id="9" name="Freeform 8">
              <a:extLst>
                <a:ext uri="{FF2B5EF4-FFF2-40B4-BE49-F238E27FC236}">
                  <a16:creationId xmlns:a16="http://schemas.microsoft.com/office/drawing/2014/main" id="{14D884B0-3925-D44D-A3B8-3A1F3BC4D116}"/>
                </a:ext>
              </a:extLst>
            </p:cNvPr>
            <p:cNvSpPr/>
            <p:nvPr/>
          </p:nvSpPr>
          <p:spPr>
            <a:xfrm>
              <a:off x="3900217" y="2215762"/>
              <a:ext cx="3841589" cy="370970"/>
            </a:xfrm>
            <a:custGeom>
              <a:avLst/>
              <a:gdLst>
                <a:gd name="connsiteX0" fmla="*/ 0 w 3841589"/>
                <a:gd name="connsiteY0" fmla="*/ 0 h 370970"/>
                <a:gd name="connsiteX1" fmla="*/ 3841590 w 3841589"/>
                <a:gd name="connsiteY1" fmla="*/ 0 h 370970"/>
                <a:gd name="connsiteX2" fmla="*/ 3841590 w 3841589"/>
                <a:gd name="connsiteY2" fmla="*/ 370970 h 370970"/>
                <a:gd name="connsiteX3" fmla="*/ 0 w 3841589"/>
                <a:gd name="connsiteY3" fmla="*/ 370970 h 370970"/>
              </a:gdLst>
              <a:ahLst/>
              <a:cxnLst>
                <a:cxn ang="0">
                  <a:pos x="connsiteX0" y="connsiteY0"/>
                </a:cxn>
                <a:cxn ang="0">
                  <a:pos x="connsiteX1" y="connsiteY1"/>
                </a:cxn>
                <a:cxn ang="0">
                  <a:pos x="connsiteX2" y="connsiteY2"/>
                </a:cxn>
                <a:cxn ang="0">
                  <a:pos x="connsiteX3" y="connsiteY3"/>
                </a:cxn>
              </a:cxnLst>
              <a:rect l="l" t="t" r="r" b="b"/>
              <a:pathLst>
                <a:path w="3841589" h="370970">
                  <a:moveTo>
                    <a:pt x="0" y="0"/>
                  </a:moveTo>
                  <a:lnTo>
                    <a:pt x="3841590" y="0"/>
                  </a:lnTo>
                  <a:lnTo>
                    <a:pt x="3841590" y="370970"/>
                  </a:lnTo>
                  <a:lnTo>
                    <a:pt x="0" y="370970"/>
                  </a:lnTo>
                  <a:close/>
                </a:path>
              </a:pathLst>
            </a:custGeom>
            <a:solidFill>
              <a:schemeClr val="accent1"/>
            </a:solidFill>
            <a:ln w="4048" cap="flat">
              <a:noFill/>
              <a:prstDash val="solid"/>
              <a:miter/>
            </a:ln>
          </p:spPr>
          <p:txBody>
            <a:bodyPr rtlCol="0" anchor="ctr"/>
            <a:lstStyle/>
            <a:p>
              <a:endParaRPr lang="en-US" dirty="0"/>
            </a:p>
          </p:txBody>
        </p:sp>
        <p:sp>
          <p:nvSpPr>
            <p:cNvPr id="10" name="Freeform 9">
              <a:extLst>
                <a:ext uri="{FF2B5EF4-FFF2-40B4-BE49-F238E27FC236}">
                  <a16:creationId xmlns:a16="http://schemas.microsoft.com/office/drawing/2014/main" id="{A1461C3A-AE3B-39EE-CC6E-968E70E95543}"/>
                </a:ext>
              </a:extLst>
            </p:cNvPr>
            <p:cNvSpPr/>
            <p:nvPr/>
          </p:nvSpPr>
          <p:spPr>
            <a:xfrm>
              <a:off x="5327181" y="2215762"/>
              <a:ext cx="2426729" cy="370970"/>
            </a:xfrm>
            <a:custGeom>
              <a:avLst/>
              <a:gdLst>
                <a:gd name="connsiteX0" fmla="*/ 0 w 2426729"/>
                <a:gd name="connsiteY0" fmla="*/ 0 h 370970"/>
                <a:gd name="connsiteX1" fmla="*/ 2426730 w 2426729"/>
                <a:gd name="connsiteY1" fmla="*/ 0 h 370970"/>
                <a:gd name="connsiteX2" fmla="*/ 2426730 w 2426729"/>
                <a:gd name="connsiteY2" fmla="*/ 370970 h 370970"/>
                <a:gd name="connsiteX3" fmla="*/ 0 w 2426729"/>
                <a:gd name="connsiteY3" fmla="*/ 370970 h 370970"/>
              </a:gdLst>
              <a:ahLst/>
              <a:cxnLst>
                <a:cxn ang="0">
                  <a:pos x="connsiteX0" y="connsiteY0"/>
                </a:cxn>
                <a:cxn ang="0">
                  <a:pos x="connsiteX1" y="connsiteY1"/>
                </a:cxn>
                <a:cxn ang="0">
                  <a:pos x="connsiteX2" y="connsiteY2"/>
                </a:cxn>
                <a:cxn ang="0">
                  <a:pos x="connsiteX3" y="connsiteY3"/>
                </a:cxn>
              </a:cxnLst>
              <a:rect l="l" t="t" r="r" b="b"/>
              <a:pathLst>
                <a:path w="2426729" h="370970">
                  <a:moveTo>
                    <a:pt x="0" y="0"/>
                  </a:moveTo>
                  <a:lnTo>
                    <a:pt x="2426730" y="0"/>
                  </a:lnTo>
                  <a:lnTo>
                    <a:pt x="2426730" y="370970"/>
                  </a:lnTo>
                  <a:lnTo>
                    <a:pt x="0" y="370970"/>
                  </a:lnTo>
                  <a:close/>
                </a:path>
              </a:pathLst>
            </a:custGeom>
            <a:solidFill>
              <a:schemeClr val="tx2">
                <a:lumMod val="60000"/>
                <a:lumOff val="40000"/>
              </a:schemeClr>
            </a:solidFill>
            <a:ln w="4048" cap="flat">
              <a:noFill/>
              <a:prstDash val="solid"/>
              <a:miter/>
            </a:ln>
          </p:spPr>
          <p:txBody>
            <a:bodyPr rtlCol="0" anchor="ctr"/>
            <a:lstStyle/>
            <a:p>
              <a:endParaRPr lang="en-US" dirty="0"/>
            </a:p>
          </p:txBody>
        </p:sp>
        <p:sp>
          <p:nvSpPr>
            <p:cNvPr id="11" name="Freeform 10">
              <a:extLst>
                <a:ext uri="{FF2B5EF4-FFF2-40B4-BE49-F238E27FC236}">
                  <a16:creationId xmlns:a16="http://schemas.microsoft.com/office/drawing/2014/main" id="{F58A6942-C271-1BAA-A464-261E7159E029}"/>
                </a:ext>
              </a:extLst>
            </p:cNvPr>
            <p:cNvSpPr/>
            <p:nvPr/>
          </p:nvSpPr>
          <p:spPr>
            <a:xfrm>
              <a:off x="6535674" y="2215762"/>
              <a:ext cx="1230300" cy="370970"/>
            </a:xfrm>
            <a:custGeom>
              <a:avLst/>
              <a:gdLst>
                <a:gd name="connsiteX0" fmla="*/ 0 w 1011869"/>
                <a:gd name="connsiteY0" fmla="*/ 0 h 370970"/>
                <a:gd name="connsiteX1" fmla="*/ 1011869 w 1011869"/>
                <a:gd name="connsiteY1" fmla="*/ 0 h 370970"/>
                <a:gd name="connsiteX2" fmla="*/ 1011869 w 1011869"/>
                <a:gd name="connsiteY2" fmla="*/ 370970 h 370970"/>
                <a:gd name="connsiteX3" fmla="*/ 0 w 1011869"/>
                <a:gd name="connsiteY3" fmla="*/ 370970 h 370970"/>
              </a:gdLst>
              <a:ahLst/>
              <a:cxnLst>
                <a:cxn ang="0">
                  <a:pos x="connsiteX0" y="connsiteY0"/>
                </a:cxn>
                <a:cxn ang="0">
                  <a:pos x="connsiteX1" y="connsiteY1"/>
                </a:cxn>
                <a:cxn ang="0">
                  <a:pos x="connsiteX2" y="connsiteY2"/>
                </a:cxn>
                <a:cxn ang="0">
                  <a:pos x="connsiteX3" y="connsiteY3"/>
                </a:cxn>
              </a:cxnLst>
              <a:rect l="l" t="t" r="r" b="b"/>
              <a:pathLst>
                <a:path w="1011869" h="370970">
                  <a:moveTo>
                    <a:pt x="0" y="0"/>
                  </a:moveTo>
                  <a:lnTo>
                    <a:pt x="1011869" y="0"/>
                  </a:lnTo>
                  <a:lnTo>
                    <a:pt x="1011869" y="370970"/>
                  </a:lnTo>
                  <a:lnTo>
                    <a:pt x="0" y="370970"/>
                  </a:lnTo>
                  <a:close/>
                </a:path>
              </a:pathLst>
            </a:custGeom>
            <a:solidFill>
              <a:schemeClr val="accent1">
                <a:lumMod val="60000"/>
                <a:lumOff val="40000"/>
              </a:schemeClr>
            </a:solidFill>
            <a:ln w="4048" cap="flat">
              <a:noFill/>
              <a:prstDash val="solid"/>
              <a:miter/>
            </a:ln>
          </p:spPr>
          <p:txBody>
            <a:bodyPr rtlCol="0" anchor="ctr"/>
            <a:lstStyle/>
            <a:p>
              <a:endParaRPr lang="en-US" dirty="0"/>
            </a:p>
          </p:txBody>
        </p:sp>
        <p:sp>
          <p:nvSpPr>
            <p:cNvPr id="30" name="Round Same Side Corner Rectangle 29">
              <a:extLst>
                <a:ext uri="{FF2B5EF4-FFF2-40B4-BE49-F238E27FC236}">
                  <a16:creationId xmlns:a16="http://schemas.microsoft.com/office/drawing/2014/main" id="{CB7B31CE-E52D-7321-4BEC-BCADA7D78606}"/>
                </a:ext>
              </a:extLst>
            </p:cNvPr>
            <p:cNvSpPr/>
            <p:nvPr/>
          </p:nvSpPr>
          <p:spPr>
            <a:xfrm flipV="1">
              <a:off x="1046369" y="2548270"/>
              <a:ext cx="6719603" cy="2449147"/>
            </a:xfrm>
            <a:prstGeom prst="round2SameRect">
              <a:avLst>
                <a:gd name="adj1" fmla="val 6858"/>
                <a:gd name="adj2" fmla="val 0"/>
              </a:avLst>
            </a:prstGeom>
            <a:solidFill>
              <a:schemeClr val="bg1">
                <a:lumMod val="95000"/>
              </a:schemeClr>
            </a:solidFill>
            <a:ln w="4048" cap="flat">
              <a:noFill/>
              <a:prstDash val="solid"/>
              <a:miter/>
            </a:ln>
          </p:spPr>
          <p:txBody>
            <a:bodyPr rtlCol="0" anchor="ctr"/>
            <a:lstStyle/>
            <a:p>
              <a:endParaRPr lang="en-US" dirty="0"/>
            </a:p>
          </p:txBody>
        </p:sp>
      </p:grpSp>
      <p:sp>
        <p:nvSpPr>
          <p:cNvPr id="18" name="TextBox 17">
            <a:extLst>
              <a:ext uri="{FF2B5EF4-FFF2-40B4-BE49-F238E27FC236}">
                <a16:creationId xmlns:a16="http://schemas.microsoft.com/office/drawing/2014/main" id="{90D9BC50-6162-CCFC-4517-13B3E2A3E72C}"/>
              </a:ext>
            </a:extLst>
          </p:cNvPr>
          <p:cNvSpPr txBox="1"/>
          <p:nvPr/>
        </p:nvSpPr>
        <p:spPr>
          <a:xfrm>
            <a:off x="867382" y="4250010"/>
            <a:ext cx="2838531" cy="877163"/>
          </a:xfrm>
          <a:prstGeom prst="rect">
            <a:avLst/>
          </a:prstGeom>
          <a:noFill/>
        </p:spPr>
        <p:txBody>
          <a:bodyPr wrap="square" rtlCol="0">
            <a:spAutoFit/>
          </a:bodyPr>
          <a:lstStyle/>
          <a:p>
            <a:r>
              <a:rPr lang="en-US" sz="1700" dirty="0"/>
              <a:t>AI may use data in ways not originally agreed upon by consumers</a:t>
            </a:r>
          </a:p>
        </p:txBody>
      </p:sp>
      <p:sp>
        <p:nvSpPr>
          <p:cNvPr id="19" name="TextBox 18">
            <a:extLst>
              <a:ext uri="{FF2B5EF4-FFF2-40B4-BE49-F238E27FC236}">
                <a16:creationId xmlns:a16="http://schemas.microsoft.com/office/drawing/2014/main" id="{F4852F61-9B32-C4C1-D51E-CBDF246B33A4}"/>
              </a:ext>
            </a:extLst>
          </p:cNvPr>
          <p:cNvSpPr txBox="1"/>
          <p:nvPr/>
        </p:nvSpPr>
        <p:spPr>
          <a:xfrm>
            <a:off x="867384" y="3804175"/>
            <a:ext cx="2838529" cy="400110"/>
          </a:xfrm>
          <a:prstGeom prst="rect">
            <a:avLst/>
          </a:prstGeom>
          <a:noFill/>
        </p:spPr>
        <p:txBody>
          <a:bodyPr wrap="square" rtlCol="0">
            <a:spAutoFit/>
          </a:bodyPr>
          <a:lstStyle/>
          <a:p>
            <a:r>
              <a:rPr lang="en-US" sz="2000" b="0" i="0" dirty="0">
                <a:effectLst/>
                <a:latin typeface="+mj-lt"/>
              </a:rPr>
              <a:t>Purpose limitation</a:t>
            </a:r>
          </a:p>
        </p:txBody>
      </p:sp>
      <p:grpSp>
        <p:nvGrpSpPr>
          <p:cNvPr id="58" name="Group 57">
            <a:extLst>
              <a:ext uri="{FF2B5EF4-FFF2-40B4-BE49-F238E27FC236}">
                <a16:creationId xmlns:a16="http://schemas.microsoft.com/office/drawing/2014/main" id="{AD7AC0FA-D61F-67B3-C0C0-4060D2069498}"/>
              </a:ext>
            </a:extLst>
          </p:cNvPr>
          <p:cNvGrpSpPr/>
          <p:nvPr/>
        </p:nvGrpSpPr>
        <p:grpSpPr>
          <a:xfrm>
            <a:off x="4401901" y="1910443"/>
            <a:ext cx="3350099" cy="4056122"/>
            <a:chOff x="1046369" y="2215762"/>
            <a:chExt cx="6719605" cy="2781655"/>
          </a:xfrm>
          <a:effectLst>
            <a:outerShdw blurRad="50800" dist="50800" dir="5400000" algn="ctr" rotWithShape="0">
              <a:srgbClr val="000000">
                <a:alpha val="0"/>
              </a:srgbClr>
            </a:outerShdw>
          </a:effectLst>
        </p:grpSpPr>
        <p:sp>
          <p:nvSpPr>
            <p:cNvPr id="63" name="Freeform 62">
              <a:extLst>
                <a:ext uri="{FF2B5EF4-FFF2-40B4-BE49-F238E27FC236}">
                  <a16:creationId xmlns:a16="http://schemas.microsoft.com/office/drawing/2014/main" id="{80A257FB-DF43-E0B6-B1D4-6F4A8B572C60}"/>
                </a:ext>
              </a:extLst>
            </p:cNvPr>
            <p:cNvSpPr/>
            <p:nvPr/>
          </p:nvSpPr>
          <p:spPr>
            <a:xfrm>
              <a:off x="1046370" y="2215762"/>
              <a:ext cx="6671350" cy="370970"/>
            </a:xfrm>
            <a:custGeom>
              <a:avLst/>
              <a:gdLst>
                <a:gd name="connsiteX0" fmla="*/ 0 w 6671350"/>
                <a:gd name="connsiteY0" fmla="*/ 0 h 370970"/>
                <a:gd name="connsiteX1" fmla="*/ 6671351 w 6671350"/>
                <a:gd name="connsiteY1" fmla="*/ 0 h 370970"/>
                <a:gd name="connsiteX2" fmla="*/ 6671351 w 6671350"/>
                <a:gd name="connsiteY2" fmla="*/ 370970 h 370970"/>
                <a:gd name="connsiteX3" fmla="*/ 0 w 6671350"/>
                <a:gd name="connsiteY3" fmla="*/ 370970 h 370970"/>
              </a:gdLst>
              <a:ahLst/>
              <a:cxnLst>
                <a:cxn ang="0">
                  <a:pos x="connsiteX0" y="connsiteY0"/>
                </a:cxn>
                <a:cxn ang="0">
                  <a:pos x="connsiteX1" y="connsiteY1"/>
                </a:cxn>
                <a:cxn ang="0">
                  <a:pos x="connsiteX2" y="connsiteY2"/>
                </a:cxn>
                <a:cxn ang="0">
                  <a:pos x="connsiteX3" y="connsiteY3"/>
                </a:cxn>
              </a:cxnLst>
              <a:rect l="l" t="t" r="r" b="b"/>
              <a:pathLst>
                <a:path w="6671350" h="370970">
                  <a:moveTo>
                    <a:pt x="0" y="0"/>
                  </a:moveTo>
                  <a:lnTo>
                    <a:pt x="6671351" y="0"/>
                  </a:lnTo>
                  <a:lnTo>
                    <a:pt x="6671351" y="370970"/>
                  </a:lnTo>
                  <a:lnTo>
                    <a:pt x="0" y="370970"/>
                  </a:lnTo>
                  <a:close/>
                </a:path>
              </a:pathLst>
            </a:custGeom>
            <a:solidFill>
              <a:schemeClr val="tx2"/>
            </a:solidFill>
            <a:ln w="4048" cap="flat">
              <a:noFill/>
              <a:prstDash val="solid"/>
              <a:miter/>
            </a:ln>
          </p:spPr>
          <p:txBody>
            <a:bodyPr rtlCol="0" anchor="ctr"/>
            <a:lstStyle/>
            <a:p>
              <a:endParaRPr lang="en-US" dirty="0"/>
            </a:p>
          </p:txBody>
        </p:sp>
        <p:sp>
          <p:nvSpPr>
            <p:cNvPr id="64" name="Freeform 63">
              <a:extLst>
                <a:ext uri="{FF2B5EF4-FFF2-40B4-BE49-F238E27FC236}">
                  <a16:creationId xmlns:a16="http://schemas.microsoft.com/office/drawing/2014/main" id="{8E121E06-6A2F-297A-DC05-D35439BC48C9}"/>
                </a:ext>
              </a:extLst>
            </p:cNvPr>
            <p:cNvSpPr/>
            <p:nvPr/>
          </p:nvSpPr>
          <p:spPr>
            <a:xfrm>
              <a:off x="2473293" y="2215762"/>
              <a:ext cx="5256490" cy="370970"/>
            </a:xfrm>
            <a:custGeom>
              <a:avLst/>
              <a:gdLst>
                <a:gd name="connsiteX0" fmla="*/ 0 w 5256490"/>
                <a:gd name="connsiteY0" fmla="*/ 0 h 370970"/>
                <a:gd name="connsiteX1" fmla="*/ 5256491 w 5256490"/>
                <a:gd name="connsiteY1" fmla="*/ 0 h 370970"/>
                <a:gd name="connsiteX2" fmla="*/ 5256491 w 5256490"/>
                <a:gd name="connsiteY2" fmla="*/ 370970 h 370970"/>
                <a:gd name="connsiteX3" fmla="*/ 0 w 5256490"/>
                <a:gd name="connsiteY3" fmla="*/ 370970 h 370970"/>
              </a:gdLst>
              <a:ahLst/>
              <a:cxnLst>
                <a:cxn ang="0">
                  <a:pos x="connsiteX0" y="connsiteY0"/>
                </a:cxn>
                <a:cxn ang="0">
                  <a:pos x="connsiteX1" y="connsiteY1"/>
                </a:cxn>
                <a:cxn ang="0">
                  <a:pos x="connsiteX2" y="connsiteY2"/>
                </a:cxn>
                <a:cxn ang="0">
                  <a:pos x="connsiteX3" y="connsiteY3"/>
                </a:cxn>
              </a:cxnLst>
              <a:rect l="l" t="t" r="r" b="b"/>
              <a:pathLst>
                <a:path w="5256490" h="370970">
                  <a:moveTo>
                    <a:pt x="0" y="0"/>
                  </a:moveTo>
                  <a:lnTo>
                    <a:pt x="5256491" y="0"/>
                  </a:lnTo>
                  <a:lnTo>
                    <a:pt x="5256491" y="370970"/>
                  </a:lnTo>
                  <a:lnTo>
                    <a:pt x="0" y="370970"/>
                  </a:lnTo>
                  <a:close/>
                </a:path>
              </a:pathLst>
            </a:custGeom>
            <a:solidFill>
              <a:schemeClr val="accent1">
                <a:lumMod val="75000"/>
              </a:schemeClr>
            </a:solidFill>
            <a:ln w="4048" cap="flat">
              <a:noFill/>
              <a:prstDash val="solid"/>
              <a:miter/>
            </a:ln>
          </p:spPr>
          <p:txBody>
            <a:bodyPr rtlCol="0" anchor="ctr"/>
            <a:lstStyle/>
            <a:p>
              <a:endParaRPr lang="en-US" dirty="0"/>
            </a:p>
          </p:txBody>
        </p:sp>
        <p:sp>
          <p:nvSpPr>
            <p:cNvPr id="65" name="Freeform 64">
              <a:extLst>
                <a:ext uri="{FF2B5EF4-FFF2-40B4-BE49-F238E27FC236}">
                  <a16:creationId xmlns:a16="http://schemas.microsoft.com/office/drawing/2014/main" id="{17A1B5F2-8A40-C9EA-4C97-43C8244E4944}"/>
                </a:ext>
              </a:extLst>
            </p:cNvPr>
            <p:cNvSpPr/>
            <p:nvPr/>
          </p:nvSpPr>
          <p:spPr>
            <a:xfrm>
              <a:off x="3900217" y="2215762"/>
              <a:ext cx="3841589" cy="370970"/>
            </a:xfrm>
            <a:custGeom>
              <a:avLst/>
              <a:gdLst>
                <a:gd name="connsiteX0" fmla="*/ 0 w 3841589"/>
                <a:gd name="connsiteY0" fmla="*/ 0 h 370970"/>
                <a:gd name="connsiteX1" fmla="*/ 3841590 w 3841589"/>
                <a:gd name="connsiteY1" fmla="*/ 0 h 370970"/>
                <a:gd name="connsiteX2" fmla="*/ 3841590 w 3841589"/>
                <a:gd name="connsiteY2" fmla="*/ 370970 h 370970"/>
                <a:gd name="connsiteX3" fmla="*/ 0 w 3841589"/>
                <a:gd name="connsiteY3" fmla="*/ 370970 h 370970"/>
              </a:gdLst>
              <a:ahLst/>
              <a:cxnLst>
                <a:cxn ang="0">
                  <a:pos x="connsiteX0" y="connsiteY0"/>
                </a:cxn>
                <a:cxn ang="0">
                  <a:pos x="connsiteX1" y="connsiteY1"/>
                </a:cxn>
                <a:cxn ang="0">
                  <a:pos x="connsiteX2" y="connsiteY2"/>
                </a:cxn>
                <a:cxn ang="0">
                  <a:pos x="connsiteX3" y="connsiteY3"/>
                </a:cxn>
              </a:cxnLst>
              <a:rect l="l" t="t" r="r" b="b"/>
              <a:pathLst>
                <a:path w="3841589" h="370970">
                  <a:moveTo>
                    <a:pt x="0" y="0"/>
                  </a:moveTo>
                  <a:lnTo>
                    <a:pt x="3841590" y="0"/>
                  </a:lnTo>
                  <a:lnTo>
                    <a:pt x="3841590" y="370970"/>
                  </a:lnTo>
                  <a:lnTo>
                    <a:pt x="0" y="370970"/>
                  </a:lnTo>
                  <a:close/>
                </a:path>
              </a:pathLst>
            </a:custGeom>
            <a:solidFill>
              <a:schemeClr val="accent1"/>
            </a:solidFill>
            <a:ln w="4048" cap="flat">
              <a:noFill/>
              <a:prstDash val="solid"/>
              <a:miter/>
            </a:ln>
          </p:spPr>
          <p:txBody>
            <a:bodyPr rtlCol="0" anchor="ctr"/>
            <a:lstStyle/>
            <a:p>
              <a:endParaRPr lang="en-US" dirty="0"/>
            </a:p>
          </p:txBody>
        </p:sp>
        <p:sp>
          <p:nvSpPr>
            <p:cNvPr id="66" name="Freeform 65">
              <a:extLst>
                <a:ext uri="{FF2B5EF4-FFF2-40B4-BE49-F238E27FC236}">
                  <a16:creationId xmlns:a16="http://schemas.microsoft.com/office/drawing/2014/main" id="{20991AFC-7EF1-40EA-8D1E-F7741A635C32}"/>
                </a:ext>
              </a:extLst>
            </p:cNvPr>
            <p:cNvSpPr/>
            <p:nvPr/>
          </p:nvSpPr>
          <p:spPr>
            <a:xfrm>
              <a:off x="5327181" y="2215762"/>
              <a:ext cx="2426729" cy="370970"/>
            </a:xfrm>
            <a:custGeom>
              <a:avLst/>
              <a:gdLst>
                <a:gd name="connsiteX0" fmla="*/ 0 w 2426729"/>
                <a:gd name="connsiteY0" fmla="*/ 0 h 370970"/>
                <a:gd name="connsiteX1" fmla="*/ 2426730 w 2426729"/>
                <a:gd name="connsiteY1" fmla="*/ 0 h 370970"/>
                <a:gd name="connsiteX2" fmla="*/ 2426730 w 2426729"/>
                <a:gd name="connsiteY2" fmla="*/ 370970 h 370970"/>
                <a:gd name="connsiteX3" fmla="*/ 0 w 2426729"/>
                <a:gd name="connsiteY3" fmla="*/ 370970 h 370970"/>
              </a:gdLst>
              <a:ahLst/>
              <a:cxnLst>
                <a:cxn ang="0">
                  <a:pos x="connsiteX0" y="connsiteY0"/>
                </a:cxn>
                <a:cxn ang="0">
                  <a:pos x="connsiteX1" y="connsiteY1"/>
                </a:cxn>
                <a:cxn ang="0">
                  <a:pos x="connsiteX2" y="connsiteY2"/>
                </a:cxn>
                <a:cxn ang="0">
                  <a:pos x="connsiteX3" y="connsiteY3"/>
                </a:cxn>
              </a:cxnLst>
              <a:rect l="l" t="t" r="r" b="b"/>
              <a:pathLst>
                <a:path w="2426729" h="370970">
                  <a:moveTo>
                    <a:pt x="0" y="0"/>
                  </a:moveTo>
                  <a:lnTo>
                    <a:pt x="2426730" y="0"/>
                  </a:lnTo>
                  <a:lnTo>
                    <a:pt x="2426730" y="370970"/>
                  </a:lnTo>
                  <a:lnTo>
                    <a:pt x="0" y="370970"/>
                  </a:lnTo>
                  <a:close/>
                </a:path>
              </a:pathLst>
            </a:custGeom>
            <a:solidFill>
              <a:schemeClr val="tx2">
                <a:lumMod val="60000"/>
                <a:lumOff val="40000"/>
              </a:schemeClr>
            </a:solidFill>
            <a:ln w="4048" cap="flat">
              <a:noFill/>
              <a:prstDash val="solid"/>
              <a:miter/>
            </a:ln>
          </p:spPr>
          <p:txBody>
            <a:bodyPr rtlCol="0" anchor="ctr"/>
            <a:lstStyle/>
            <a:p>
              <a:endParaRPr lang="en-US" dirty="0"/>
            </a:p>
          </p:txBody>
        </p:sp>
        <p:sp>
          <p:nvSpPr>
            <p:cNvPr id="67" name="Freeform 66">
              <a:extLst>
                <a:ext uri="{FF2B5EF4-FFF2-40B4-BE49-F238E27FC236}">
                  <a16:creationId xmlns:a16="http://schemas.microsoft.com/office/drawing/2014/main" id="{F9D3EABE-D036-67C5-165E-00B2CA8CFB5A}"/>
                </a:ext>
              </a:extLst>
            </p:cNvPr>
            <p:cNvSpPr/>
            <p:nvPr/>
          </p:nvSpPr>
          <p:spPr>
            <a:xfrm>
              <a:off x="6535674" y="2215762"/>
              <a:ext cx="1230300" cy="370970"/>
            </a:xfrm>
            <a:custGeom>
              <a:avLst/>
              <a:gdLst>
                <a:gd name="connsiteX0" fmla="*/ 0 w 1011869"/>
                <a:gd name="connsiteY0" fmla="*/ 0 h 370970"/>
                <a:gd name="connsiteX1" fmla="*/ 1011869 w 1011869"/>
                <a:gd name="connsiteY1" fmla="*/ 0 h 370970"/>
                <a:gd name="connsiteX2" fmla="*/ 1011869 w 1011869"/>
                <a:gd name="connsiteY2" fmla="*/ 370970 h 370970"/>
                <a:gd name="connsiteX3" fmla="*/ 0 w 1011869"/>
                <a:gd name="connsiteY3" fmla="*/ 370970 h 370970"/>
              </a:gdLst>
              <a:ahLst/>
              <a:cxnLst>
                <a:cxn ang="0">
                  <a:pos x="connsiteX0" y="connsiteY0"/>
                </a:cxn>
                <a:cxn ang="0">
                  <a:pos x="connsiteX1" y="connsiteY1"/>
                </a:cxn>
                <a:cxn ang="0">
                  <a:pos x="connsiteX2" y="connsiteY2"/>
                </a:cxn>
                <a:cxn ang="0">
                  <a:pos x="connsiteX3" y="connsiteY3"/>
                </a:cxn>
              </a:cxnLst>
              <a:rect l="l" t="t" r="r" b="b"/>
              <a:pathLst>
                <a:path w="1011869" h="370970">
                  <a:moveTo>
                    <a:pt x="0" y="0"/>
                  </a:moveTo>
                  <a:lnTo>
                    <a:pt x="1011869" y="0"/>
                  </a:lnTo>
                  <a:lnTo>
                    <a:pt x="1011869" y="370970"/>
                  </a:lnTo>
                  <a:lnTo>
                    <a:pt x="0" y="370970"/>
                  </a:lnTo>
                  <a:close/>
                </a:path>
              </a:pathLst>
            </a:custGeom>
            <a:solidFill>
              <a:schemeClr val="accent1">
                <a:lumMod val="60000"/>
                <a:lumOff val="40000"/>
              </a:schemeClr>
            </a:solidFill>
            <a:ln w="4048" cap="flat">
              <a:noFill/>
              <a:prstDash val="solid"/>
              <a:miter/>
            </a:ln>
          </p:spPr>
          <p:txBody>
            <a:bodyPr rtlCol="0" anchor="ctr"/>
            <a:lstStyle/>
            <a:p>
              <a:endParaRPr lang="en-US" dirty="0"/>
            </a:p>
          </p:txBody>
        </p:sp>
        <p:sp>
          <p:nvSpPr>
            <p:cNvPr id="68" name="Round Same Side Corner Rectangle 67">
              <a:extLst>
                <a:ext uri="{FF2B5EF4-FFF2-40B4-BE49-F238E27FC236}">
                  <a16:creationId xmlns:a16="http://schemas.microsoft.com/office/drawing/2014/main" id="{2A7C45F8-F159-6E02-6684-FDF34AD21C9A}"/>
                </a:ext>
              </a:extLst>
            </p:cNvPr>
            <p:cNvSpPr/>
            <p:nvPr/>
          </p:nvSpPr>
          <p:spPr>
            <a:xfrm flipV="1">
              <a:off x="1046369" y="2548270"/>
              <a:ext cx="6719603" cy="2449147"/>
            </a:xfrm>
            <a:prstGeom prst="round2SameRect">
              <a:avLst>
                <a:gd name="adj1" fmla="val 6858"/>
                <a:gd name="adj2" fmla="val 0"/>
              </a:avLst>
            </a:prstGeom>
            <a:solidFill>
              <a:schemeClr val="bg1">
                <a:lumMod val="95000"/>
              </a:schemeClr>
            </a:solidFill>
            <a:ln w="4048" cap="flat">
              <a:noFill/>
              <a:prstDash val="solid"/>
              <a:miter/>
            </a:ln>
          </p:spPr>
          <p:txBody>
            <a:bodyPr rtlCol="0" anchor="ctr"/>
            <a:lstStyle/>
            <a:p>
              <a:endParaRPr lang="en-US" dirty="0"/>
            </a:p>
          </p:txBody>
        </p:sp>
      </p:grpSp>
      <p:sp>
        <p:nvSpPr>
          <p:cNvPr id="59" name="TextBox 58">
            <a:extLst>
              <a:ext uri="{FF2B5EF4-FFF2-40B4-BE49-F238E27FC236}">
                <a16:creationId xmlns:a16="http://schemas.microsoft.com/office/drawing/2014/main" id="{C2102B73-3233-5C44-0FC8-9FE350C4CDEA}"/>
              </a:ext>
            </a:extLst>
          </p:cNvPr>
          <p:cNvSpPr txBox="1"/>
          <p:nvPr/>
        </p:nvSpPr>
        <p:spPr>
          <a:xfrm>
            <a:off x="4647447" y="4250010"/>
            <a:ext cx="2838531" cy="877163"/>
          </a:xfrm>
          <a:prstGeom prst="rect">
            <a:avLst/>
          </a:prstGeom>
          <a:noFill/>
        </p:spPr>
        <p:txBody>
          <a:bodyPr wrap="square" rtlCol="0">
            <a:spAutoFit/>
          </a:bodyPr>
          <a:lstStyle/>
          <a:p>
            <a:r>
              <a:rPr lang="en-US" sz="1700" b="0" i="0" dirty="0">
                <a:effectLst/>
              </a:rPr>
              <a:t>AI is data hungry and may conflict with data minimization practices</a:t>
            </a:r>
            <a:endParaRPr lang="en-US" sz="1700" dirty="0"/>
          </a:p>
        </p:txBody>
      </p:sp>
      <p:sp>
        <p:nvSpPr>
          <p:cNvPr id="60" name="TextBox 59">
            <a:extLst>
              <a:ext uri="{FF2B5EF4-FFF2-40B4-BE49-F238E27FC236}">
                <a16:creationId xmlns:a16="http://schemas.microsoft.com/office/drawing/2014/main" id="{BD8C1EA5-A4E0-9883-6F38-C137A2A46183}"/>
              </a:ext>
            </a:extLst>
          </p:cNvPr>
          <p:cNvSpPr txBox="1"/>
          <p:nvPr/>
        </p:nvSpPr>
        <p:spPr>
          <a:xfrm>
            <a:off x="4647449" y="3804175"/>
            <a:ext cx="2838529" cy="400110"/>
          </a:xfrm>
          <a:prstGeom prst="rect">
            <a:avLst/>
          </a:prstGeom>
          <a:noFill/>
        </p:spPr>
        <p:txBody>
          <a:bodyPr wrap="square" rtlCol="0">
            <a:spAutoFit/>
          </a:bodyPr>
          <a:lstStyle/>
          <a:p>
            <a:r>
              <a:rPr lang="en-US" sz="2000" b="0" i="0" dirty="0">
                <a:effectLst/>
                <a:latin typeface="+mj-lt"/>
              </a:rPr>
              <a:t>Proportionality</a:t>
            </a:r>
            <a:endParaRPr lang="en-US" sz="2000" dirty="0">
              <a:latin typeface="+mj-lt"/>
            </a:endParaRPr>
          </a:p>
        </p:txBody>
      </p:sp>
      <p:grpSp>
        <p:nvGrpSpPr>
          <p:cNvPr id="70" name="Group 69">
            <a:extLst>
              <a:ext uri="{FF2B5EF4-FFF2-40B4-BE49-F238E27FC236}">
                <a16:creationId xmlns:a16="http://schemas.microsoft.com/office/drawing/2014/main" id="{09BD3F35-5B82-34A4-1E93-C5ECAAEC5DDC}"/>
              </a:ext>
            </a:extLst>
          </p:cNvPr>
          <p:cNvGrpSpPr/>
          <p:nvPr/>
        </p:nvGrpSpPr>
        <p:grpSpPr>
          <a:xfrm>
            <a:off x="8181965" y="1910443"/>
            <a:ext cx="3350099" cy="4056122"/>
            <a:chOff x="1046369" y="2215762"/>
            <a:chExt cx="6719605" cy="2781655"/>
          </a:xfrm>
          <a:effectLst>
            <a:outerShdw blurRad="50800" dist="50800" dir="5400000" sx="56000" sy="56000" algn="ctr" rotWithShape="0">
              <a:srgbClr val="000000">
                <a:alpha val="0"/>
              </a:srgbClr>
            </a:outerShdw>
          </a:effectLst>
        </p:grpSpPr>
        <p:sp>
          <p:nvSpPr>
            <p:cNvPr id="74" name="Freeform 73">
              <a:extLst>
                <a:ext uri="{FF2B5EF4-FFF2-40B4-BE49-F238E27FC236}">
                  <a16:creationId xmlns:a16="http://schemas.microsoft.com/office/drawing/2014/main" id="{64E339C2-8B92-7166-3565-47FD9F6BDD4E}"/>
                </a:ext>
              </a:extLst>
            </p:cNvPr>
            <p:cNvSpPr/>
            <p:nvPr/>
          </p:nvSpPr>
          <p:spPr>
            <a:xfrm>
              <a:off x="1046370" y="2215762"/>
              <a:ext cx="6671350" cy="370970"/>
            </a:xfrm>
            <a:custGeom>
              <a:avLst/>
              <a:gdLst>
                <a:gd name="connsiteX0" fmla="*/ 0 w 6671350"/>
                <a:gd name="connsiteY0" fmla="*/ 0 h 370970"/>
                <a:gd name="connsiteX1" fmla="*/ 6671351 w 6671350"/>
                <a:gd name="connsiteY1" fmla="*/ 0 h 370970"/>
                <a:gd name="connsiteX2" fmla="*/ 6671351 w 6671350"/>
                <a:gd name="connsiteY2" fmla="*/ 370970 h 370970"/>
                <a:gd name="connsiteX3" fmla="*/ 0 w 6671350"/>
                <a:gd name="connsiteY3" fmla="*/ 370970 h 370970"/>
              </a:gdLst>
              <a:ahLst/>
              <a:cxnLst>
                <a:cxn ang="0">
                  <a:pos x="connsiteX0" y="connsiteY0"/>
                </a:cxn>
                <a:cxn ang="0">
                  <a:pos x="connsiteX1" y="connsiteY1"/>
                </a:cxn>
                <a:cxn ang="0">
                  <a:pos x="connsiteX2" y="connsiteY2"/>
                </a:cxn>
                <a:cxn ang="0">
                  <a:pos x="connsiteX3" y="connsiteY3"/>
                </a:cxn>
              </a:cxnLst>
              <a:rect l="l" t="t" r="r" b="b"/>
              <a:pathLst>
                <a:path w="6671350" h="370970">
                  <a:moveTo>
                    <a:pt x="0" y="0"/>
                  </a:moveTo>
                  <a:lnTo>
                    <a:pt x="6671351" y="0"/>
                  </a:lnTo>
                  <a:lnTo>
                    <a:pt x="6671351" y="370970"/>
                  </a:lnTo>
                  <a:lnTo>
                    <a:pt x="0" y="370970"/>
                  </a:lnTo>
                  <a:close/>
                </a:path>
              </a:pathLst>
            </a:custGeom>
            <a:solidFill>
              <a:schemeClr val="tx2"/>
            </a:solidFill>
            <a:ln w="4048" cap="flat">
              <a:noFill/>
              <a:prstDash val="solid"/>
              <a:miter/>
            </a:ln>
          </p:spPr>
          <p:txBody>
            <a:bodyPr rtlCol="0" anchor="ctr"/>
            <a:lstStyle/>
            <a:p>
              <a:endParaRPr lang="en-US" dirty="0"/>
            </a:p>
          </p:txBody>
        </p:sp>
        <p:sp>
          <p:nvSpPr>
            <p:cNvPr id="75" name="Freeform 74">
              <a:extLst>
                <a:ext uri="{FF2B5EF4-FFF2-40B4-BE49-F238E27FC236}">
                  <a16:creationId xmlns:a16="http://schemas.microsoft.com/office/drawing/2014/main" id="{26B6CFD1-8D47-B32F-043F-D0AF370CB27B}"/>
                </a:ext>
              </a:extLst>
            </p:cNvPr>
            <p:cNvSpPr/>
            <p:nvPr/>
          </p:nvSpPr>
          <p:spPr>
            <a:xfrm>
              <a:off x="2473293" y="2215762"/>
              <a:ext cx="5256490" cy="370970"/>
            </a:xfrm>
            <a:custGeom>
              <a:avLst/>
              <a:gdLst>
                <a:gd name="connsiteX0" fmla="*/ 0 w 5256490"/>
                <a:gd name="connsiteY0" fmla="*/ 0 h 370970"/>
                <a:gd name="connsiteX1" fmla="*/ 5256491 w 5256490"/>
                <a:gd name="connsiteY1" fmla="*/ 0 h 370970"/>
                <a:gd name="connsiteX2" fmla="*/ 5256491 w 5256490"/>
                <a:gd name="connsiteY2" fmla="*/ 370970 h 370970"/>
                <a:gd name="connsiteX3" fmla="*/ 0 w 5256490"/>
                <a:gd name="connsiteY3" fmla="*/ 370970 h 370970"/>
              </a:gdLst>
              <a:ahLst/>
              <a:cxnLst>
                <a:cxn ang="0">
                  <a:pos x="connsiteX0" y="connsiteY0"/>
                </a:cxn>
                <a:cxn ang="0">
                  <a:pos x="connsiteX1" y="connsiteY1"/>
                </a:cxn>
                <a:cxn ang="0">
                  <a:pos x="connsiteX2" y="connsiteY2"/>
                </a:cxn>
                <a:cxn ang="0">
                  <a:pos x="connsiteX3" y="connsiteY3"/>
                </a:cxn>
              </a:cxnLst>
              <a:rect l="l" t="t" r="r" b="b"/>
              <a:pathLst>
                <a:path w="5256490" h="370970">
                  <a:moveTo>
                    <a:pt x="0" y="0"/>
                  </a:moveTo>
                  <a:lnTo>
                    <a:pt x="5256491" y="0"/>
                  </a:lnTo>
                  <a:lnTo>
                    <a:pt x="5256491" y="370970"/>
                  </a:lnTo>
                  <a:lnTo>
                    <a:pt x="0" y="370970"/>
                  </a:lnTo>
                  <a:close/>
                </a:path>
              </a:pathLst>
            </a:custGeom>
            <a:solidFill>
              <a:schemeClr val="accent1">
                <a:lumMod val="75000"/>
              </a:schemeClr>
            </a:solidFill>
            <a:ln w="4048" cap="flat">
              <a:noFill/>
              <a:prstDash val="solid"/>
              <a:miter/>
            </a:ln>
          </p:spPr>
          <p:txBody>
            <a:bodyPr rtlCol="0" anchor="ctr"/>
            <a:lstStyle/>
            <a:p>
              <a:endParaRPr lang="en-US" dirty="0"/>
            </a:p>
          </p:txBody>
        </p:sp>
        <p:sp>
          <p:nvSpPr>
            <p:cNvPr id="76" name="Freeform 75">
              <a:extLst>
                <a:ext uri="{FF2B5EF4-FFF2-40B4-BE49-F238E27FC236}">
                  <a16:creationId xmlns:a16="http://schemas.microsoft.com/office/drawing/2014/main" id="{9A5F631C-B220-8B7F-EEF3-5965891C9C62}"/>
                </a:ext>
              </a:extLst>
            </p:cNvPr>
            <p:cNvSpPr/>
            <p:nvPr/>
          </p:nvSpPr>
          <p:spPr>
            <a:xfrm>
              <a:off x="3900217" y="2215762"/>
              <a:ext cx="3841589" cy="370970"/>
            </a:xfrm>
            <a:custGeom>
              <a:avLst/>
              <a:gdLst>
                <a:gd name="connsiteX0" fmla="*/ 0 w 3841589"/>
                <a:gd name="connsiteY0" fmla="*/ 0 h 370970"/>
                <a:gd name="connsiteX1" fmla="*/ 3841590 w 3841589"/>
                <a:gd name="connsiteY1" fmla="*/ 0 h 370970"/>
                <a:gd name="connsiteX2" fmla="*/ 3841590 w 3841589"/>
                <a:gd name="connsiteY2" fmla="*/ 370970 h 370970"/>
                <a:gd name="connsiteX3" fmla="*/ 0 w 3841589"/>
                <a:gd name="connsiteY3" fmla="*/ 370970 h 370970"/>
              </a:gdLst>
              <a:ahLst/>
              <a:cxnLst>
                <a:cxn ang="0">
                  <a:pos x="connsiteX0" y="connsiteY0"/>
                </a:cxn>
                <a:cxn ang="0">
                  <a:pos x="connsiteX1" y="connsiteY1"/>
                </a:cxn>
                <a:cxn ang="0">
                  <a:pos x="connsiteX2" y="connsiteY2"/>
                </a:cxn>
                <a:cxn ang="0">
                  <a:pos x="connsiteX3" y="connsiteY3"/>
                </a:cxn>
              </a:cxnLst>
              <a:rect l="l" t="t" r="r" b="b"/>
              <a:pathLst>
                <a:path w="3841589" h="370970">
                  <a:moveTo>
                    <a:pt x="0" y="0"/>
                  </a:moveTo>
                  <a:lnTo>
                    <a:pt x="3841590" y="0"/>
                  </a:lnTo>
                  <a:lnTo>
                    <a:pt x="3841590" y="370970"/>
                  </a:lnTo>
                  <a:lnTo>
                    <a:pt x="0" y="370970"/>
                  </a:lnTo>
                  <a:close/>
                </a:path>
              </a:pathLst>
            </a:custGeom>
            <a:solidFill>
              <a:schemeClr val="accent1"/>
            </a:solidFill>
            <a:ln w="4048" cap="flat">
              <a:noFill/>
              <a:prstDash val="solid"/>
              <a:miter/>
            </a:ln>
          </p:spPr>
          <p:txBody>
            <a:bodyPr rtlCol="0" anchor="ctr"/>
            <a:lstStyle/>
            <a:p>
              <a:endParaRPr lang="en-US" dirty="0"/>
            </a:p>
          </p:txBody>
        </p:sp>
        <p:sp>
          <p:nvSpPr>
            <p:cNvPr id="77" name="Freeform 76">
              <a:extLst>
                <a:ext uri="{FF2B5EF4-FFF2-40B4-BE49-F238E27FC236}">
                  <a16:creationId xmlns:a16="http://schemas.microsoft.com/office/drawing/2014/main" id="{9BF1C7D9-0875-3DCE-7879-19F9829808DB}"/>
                </a:ext>
              </a:extLst>
            </p:cNvPr>
            <p:cNvSpPr/>
            <p:nvPr/>
          </p:nvSpPr>
          <p:spPr>
            <a:xfrm>
              <a:off x="5327181" y="2215762"/>
              <a:ext cx="2426729" cy="370970"/>
            </a:xfrm>
            <a:custGeom>
              <a:avLst/>
              <a:gdLst>
                <a:gd name="connsiteX0" fmla="*/ 0 w 2426729"/>
                <a:gd name="connsiteY0" fmla="*/ 0 h 370970"/>
                <a:gd name="connsiteX1" fmla="*/ 2426730 w 2426729"/>
                <a:gd name="connsiteY1" fmla="*/ 0 h 370970"/>
                <a:gd name="connsiteX2" fmla="*/ 2426730 w 2426729"/>
                <a:gd name="connsiteY2" fmla="*/ 370970 h 370970"/>
                <a:gd name="connsiteX3" fmla="*/ 0 w 2426729"/>
                <a:gd name="connsiteY3" fmla="*/ 370970 h 370970"/>
              </a:gdLst>
              <a:ahLst/>
              <a:cxnLst>
                <a:cxn ang="0">
                  <a:pos x="connsiteX0" y="connsiteY0"/>
                </a:cxn>
                <a:cxn ang="0">
                  <a:pos x="connsiteX1" y="connsiteY1"/>
                </a:cxn>
                <a:cxn ang="0">
                  <a:pos x="connsiteX2" y="connsiteY2"/>
                </a:cxn>
                <a:cxn ang="0">
                  <a:pos x="connsiteX3" y="connsiteY3"/>
                </a:cxn>
              </a:cxnLst>
              <a:rect l="l" t="t" r="r" b="b"/>
              <a:pathLst>
                <a:path w="2426729" h="370970">
                  <a:moveTo>
                    <a:pt x="0" y="0"/>
                  </a:moveTo>
                  <a:lnTo>
                    <a:pt x="2426730" y="0"/>
                  </a:lnTo>
                  <a:lnTo>
                    <a:pt x="2426730" y="370970"/>
                  </a:lnTo>
                  <a:lnTo>
                    <a:pt x="0" y="370970"/>
                  </a:lnTo>
                  <a:close/>
                </a:path>
              </a:pathLst>
            </a:custGeom>
            <a:solidFill>
              <a:schemeClr val="tx2">
                <a:lumMod val="60000"/>
                <a:lumOff val="40000"/>
              </a:schemeClr>
            </a:solidFill>
            <a:ln w="4048" cap="flat">
              <a:noFill/>
              <a:prstDash val="solid"/>
              <a:miter/>
            </a:ln>
          </p:spPr>
          <p:txBody>
            <a:bodyPr rtlCol="0" anchor="ctr"/>
            <a:lstStyle/>
            <a:p>
              <a:endParaRPr lang="en-US" dirty="0"/>
            </a:p>
          </p:txBody>
        </p:sp>
        <p:sp>
          <p:nvSpPr>
            <p:cNvPr id="78" name="Freeform 77">
              <a:extLst>
                <a:ext uri="{FF2B5EF4-FFF2-40B4-BE49-F238E27FC236}">
                  <a16:creationId xmlns:a16="http://schemas.microsoft.com/office/drawing/2014/main" id="{9767D1DD-E653-A13E-6FCA-E4D91FB0C799}"/>
                </a:ext>
              </a:extLst>
            </p:cNvPr>
            <p:cNvSpPr/>
            <p:nvPr/>
          </p:nvSpPr>
          <p:spPr>
            <a:xfrm>
              <a:off x="6535674" y="2215762"/>
              <a:ext cx="1230300" cy="370970"/>
            </a:xfrm>
            <a:custGeom>
              <a:avLst/>
              <a:gdLst>
                <a:gd name="connsiteX0" fmla="*/ 0 w 1011869"/>
                <a:gd name="connsiteY0" fmla="*/ 0 h 370970"/>
                <a:gd name="connsiteX1" fmla="*/ 1011869 w 1011869"/>
                <a:gd name="connsiteY1" fmla="*/ 0 h 370970"/>
                <a:gd name="connsiteX2" fmla="*/ 1011869 w 1011869"/>
                <a:gd name="connsiteY2" fmla="*/ 370970 h 370970"/>
                <a:gd name="connsiteX3" fmla="*/ 0 w 1011869"/>
                <a:gd name="connsiteY3" fmla="*/ 370970 h 370970"/>
              </a:gdLst>
              <a:ahLst/>
              <a:cxnLst>
                <a:cxn ang="0">
                  <a:pos x="connsiteX0" y="connsiteY0"/>
                </a:cxn>
                <a:cxn ang="0">
                  <a:pos x="connsiteX1" y="connsiteY1"/>
                </a:cxn>
                <a:cxn ang="0">
                  <a:pos x="connsiteX2" y="connsiteY2"/>
                </a:cxn>
                <a:cxn ang="0">
                  <a:pos x="connsiteX3" y="connsiteY3"/>
                </a:cxn>
              </a:cxnLst>
              <a:rect l="l" t="t" r="r" b="b"/>
              <a:pathLst>
                <a:path w="1011869" h="370970">
                  <a:moveTo>
                    <a:pt x="0" y="0"/>
                  </a:moveTo>
                  <a:lnTo>
                    <a:pt x="1011869" y="0"/>
                  </a:lnTo>
                  <a:lnTo>
                    <a:pt x="1011869" y="370970"/>
                  </a:lnTo>
                  <a:lnTo>
                    <a:pt x="0" y="370970"/>
                  </a:lnTo>
                  <a:close/>
                </a:path>
              </a:pathLst>
            </a:custGeom>
            <a:solidFill>
              <a:schemeClr val="accent1">
                <a:lumMod val="60000"/>
                <a:lumOff val="40000"/>
              </a:schemeClr>
            </a:solidFill>
            <a:ln w="4048" cap="flat">
              <a:noFill/>
              <a:prstDash val="solid"/>
              <a:miter/>
            </a:ln>
          </p:spPr>
          <p:txBody>
            <a:bodyPr rtlCol="0" anchor="ctr"/>
            <a:lstStyle/>
            <a:p>
              <a:endParaRPr lang="en-US" dirty="0"/>
            </a:p>
          </p:txBody>
        </p:sp>
        <p:sp>
          <p:nvSpPr>
            <p:cNvPr id="79" name="Round Same Side Corner Rectangle 78">
              <a:extLst>
                <a:ext uri="{FF2B5EF4-FFF2-40B4-BE49-F238E27FC236}">
                  <a16:creationId xmlns:a16="http://schemas.microsoft.com/office/drawing/2014/main" id="{66469EFB-434D-5260-5C39-D4290B92D843}"/>
                </a:ext>
              </a:extLst>
            </p:cNvPr>
            <p:cNvSpPr/>
            <p:nvPr/>
          </p:nvSpPr>
          <p:spPr>
            <a:xfrm flipV="1">
              <a:off x="1046369" y="2548270"/>
              <a:ext cx="6719603" cy="2449147"/>
            </a:xfrm>
            <a:prstGeom prst="round2SameRect">
              <a:avLst>
                <a:gd name="adj1" fmla="val 6858"/>
                <a:gd name="adj2" fmla="val 0"/>
              </a:avLst>
            </a:prstGeom>
            <a:solidFill>
              <a:schemeClr val="bg1">
                <a:lumMod val="95000"/>
              </a:schemeClr>
            </a:solidFill>
            <a:ln w="4048" cap="flat">
              <a:noFill/>
              <a:prstDash val="solid"/>
              <a:miter/>
            </a:ln>
          </p:spPr>
          <p:txBody>
            <a:bodyPr rtlCol="0" anchor="ctr"/>
            <a:lstStyle/>
            <a:p>
              <a:endParaRPr lang="en-US" dirty="0"/>
            </a:p>
          </p:txBody>
        </p:sp>
      </p:grpSp>
      <p:sp>
        <p:nvSpPr>
          <p:cNvPr id="71" name="TextBox 70">
            <a:extLst>
              <a:ext uri="{FF2B5EF4-FFF2-40B4-BE49-F238E27FC236}">
                <a16:creationId xmlns:a16="http://schemas.microsoft.com/office/drawing/2014/main" id="{CE51BA99-B47D-1458-467A-E300D0C2BFD4}"/>
              </a:ext>
            </a:extLst>
          </p:cNvPr>
          <p:cNvSpPr txBox="1"/>
          <p:nvPr/>
        </p:nvSpPr>
        <p:spPr>
          <a:xfrm>
            <a:off x="8427511" y="4250010"/>
            <a:ext cx="2838531" cy="877163"/>
          </a:xfrm>
          <a:prstGeom prst="rect">
            <a:avLst/>
          </a:prstGeom>
          <a:noFill/>
        </p:spPr>
        <p:txBody>
          <a:bodyPr wrap="square" rtlCol="0">
            <a:spAutoFit/>
          </a:bodyPr>
          <a:lstStyle/>
          <a:p>
            <a:r>
              <a:rPr lang="en-US" sz="1700" b="0" i="0" dirty="0">
                <a:effectLst/>
              </a:rPr>
              <a:t>AI is a one-way street for data, misuse can lead to street closures</a:t>
            </a:r>
            <a:endParaRPr lang="en-US" sz="1700" dirty="0"/>
          </a:p>
        </p:txBody>
      </p:sp>
      <p:sp>
        <p:nvSpPr>
          <p:cNvPr id="72" name="TextBox 71">
            <a:extLst>
              <a:ext uri="{FF2B5EF4-FFF2-40B4-BE49-F238E27FC236}">
                <a16:creationId xmlns:a16="http://schemas.microsoft.com/office/drawing/2014/main" id="{3B0149CA-70FD-7E53-08A5-EA34A0CEC981}"/>
              </a:ext>
            </a:extLst>
          </p:cNvPr>
          <p:cNvSpPr txBox="1"/>
          <p:nvPr/>
        </p:nvSpPr>
        <p:spPr>
          <a:xfrm>
            <a:off x="8427513" y="3804175"/>
            <a:ext cx="2838529" cy="400110"/>
          </a:xfrm>
          <a:prstGeom prst="rect">
            <a:avLst/>
          </a:prstGeom>
          <a:noFill/>
        </p:spPr>
        <p:txBody>
          <a:bodyPr wrap="square" rtlCol="0">
            <a:spAutoFit/>
          </a:bodyPr>
          <a:lstStyle/>
          <a:p>
            <a:r>
              <a:rPr lang="en-US" sz="2000" b="0" i="0" dirty="0">
                <a:effectLst/>
                <a:latin typeface="+mj-lt"/>
              </a:rPr>
              <a:t>Continuity</a:t>
            </a:r>
            <a:endParaRPr lang="en-US" sz="2000" dirty="0">
              <a:latin typeface="+mj-lt"/>
            </a:endParaRPr>
          </a:p>
        </p:txBody>
      </p:sp>
      <p:pic>
        <p:nvPicPr>
          <p:cNvPr id="3" name="Graphic 2">
            <a:extLst>
              <a:ext uri="{FF2B5EF4-FFF2-40B4-BE49-F238E27FC236}">
                <a16:creationId xmlns:a16="http://schemas.microsoft.com/office/drawing/2014/main" id="{02AB2156-4024-64AD-BB48-B9336619DA4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7018" y="2696054"/>
            <a:ext cx="863447" cy="863447"/>
          </a:xfrm>
          <a:prstGeom prst="rect">
            <a:avLst/>
          </a:prstGeom>
        </p:spPr>
      </p:pic>
      <p:pic>
        <p:nvPicPr>
          <p:cNvPr id="4" name="Picture 3" descr="A green arrows in a circle&#10;&#10;Description automatically generated">
            <a:extLst>
              <a:ext uri="{FF2B5EF4-FFF2-40B4-BE49-F238E27FC236}">
                <a16:creationId xmlns:a16="http://schemas.microsoft.com/office/drawing/2014/main" id="{E1A1AB7D-8033-DFAC-7D46-AB15941F084E}"/>
              </a:ext>
            </a:extLst>
          </p:cNvPr>
          <p:cNvPicPr>
            <a:picLocks noChangeAspect="1"/>
          </p:cNvPicPr>
          <p:nvPr/>
        </p:nvPicPr>
        <p:blipFill>
          <a:blip r:embed="rId5"/>
          <a:stretch>
            <a:fillRect/>
          </a:stretch>
        </p:blipFill>
        <p:spPr>
          <a:xfrm>
            <a:off x="8360233" y="2495483"/>
            <a:ext cx="1066266" cy="1066266"/>
          </a:xfrm>
          <a:prstGeom prst="rect">
            <a:avLst/>
          </a:prstGeom>
        </p:spPr>
      </p:pic>
      <p:pic>
        <p:nvPicPr>
          <p:cNvPr id="5" name="Picture 4" descr="A green arrows in a circle&#10;&#10;Description automatically generated">
            <a:extLst>
              <a:ext uri="{FF2B5EF4-FFF2-40B4-BE49-F238E27FC236}">
                <a16:creationId xmlns:a16="http://schemas.microsoft.com/office/drawing/2014/main" id="{2DD2F157-1860-E6C2-7327-440206BB5D61}"/>
              </a:ext>
            </a:extLst>
          </p:cNvPr>
          <p:cNvPicPr>
            <a:picLocks noChangeAspect="1"/>
          </p:cNvPicPr>
          <p:nvPr/>
        </p:nvPicPr>
        <p:blipFill>
          <a:blip r:embed="rId6"/>
          <a:stretch>
            <a:fillRect/>
          </a:stretch>
        </p:blipFill>
        <p:spPr>
          <a:xfrm>
            <a:off x="4681578" y="2677185"/>
            <a:ext cx="863447" cy="863447"/>
          </a:xfrm>
          <a:prstGeom prst="rect">
            <a:avLst/>
          </a:prstGeom>
        </p:spPr>
      </p:pic>
    </p:spTree>
    <p:extLst>
      <p:ext uri="{BB962C8B-B14F-4D97-AF65-F5344CB8AC3E}">
        <p14:creationId xmlns:p14="http://schemas.microsoft.com/office/powerpoint/2010/main" val="3667374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59" grpId="0"/>
      <p:bldP spid="60" grpId="0"/>
      <p:bldP spid="71" grpId="0"/>
      <p:bldP spid="7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67AB686-C6EC-48D6-DD2A-141781B42FEC}"/>
              </a:ext>
            </a:extLst>
          </p:cNvPr>
          <p:cNvSpPr>
            <a:spLocks noGrp="1"/>
          </p:cNvSpPr>
          <p:nvPr>
            <p:ph type="body" sz="quarter" idx="11"/>
          </p:nvPr>
        </p:nvSpPr>
        <p:spPr>
          <a:xfrm>
            <a:off x="2070084" y="2277694"/>
            <a:ext cx="9882430" cy="2302611"/>
          </a:xfrm>
        </p:spPr>
        <p:txBody>
          <a:bodyPr/>
          <a:lstStyle/>
          <a:p>
            <a:r>
              <a:rPr lang="en-US" sz="3200" dirty="0"/>
              <a:t>Privacy has evolved from a </a:t>
            </a:r>
            <a:r>
              <a:rPr lang="en-US" sz="3200" dirty="0">
                <a:solidFill>
                  <a:schemeClr val="accent6"/>
                </a:solidFill>
              </a:rPr>
              <a:t>regulatory compliance </a:t>
            </a:r>
            <a:r>
              <a:rPr lang="en-US" sz="3200" dirty="0"/>
              <a:t>initiative to a </a:t>
            </a:r>
            <a:r>
              <a:rPr lang="en-US" sz="3200" dirty="0">
                <a:solidFill>
                  <a:schemeClr val="accent6"/>
                </a:solidFill>
              </a:rPr>
              <a:t>customer trust </a:t>
            </a:r>
            <a:r>
              <a:rPr lang="en-US" sz="3200" dirty="0"/>
              <a:t>imperative</a:t>
            </a:r>
            <a:r>
              <a:rPr lang="en-US" sz="3200" dirty="0">
                <a:solidFill>
                  <a:schemeClr val="accent6"/>
                </a:solidFill>
              </a:rPr>
              <a:t> </a:t>
            </a:r>
            <a:r>
              <a:rPr lang="en-US" sz="3200" dirty="0"/>
              <a:t>to ensure </a:t>
            </a:r>
            <a:r>
              <a:rPr lang="en-US" sz="3200" dirty="0">
                <a:solidFill>
                  <a:schemeClr val="accent6"/>
                </a:solidFill>
              </a:rPr>
              <a:t>responsible use </a:t>
            </a:r>
            <a:r>
              <a:rPr lang="en-US" sz="3200" dirty="0"/>
              <a:t>across the </a:t>
            </a:r>
            <a:r>
              <a:rPr lang="en-US" sz="3200" dirty="0">
                <a:solidFill>
                  <a:schemeClr val="accent6"/>
                </a:solidFill>
              </a:rPr>
              <a:t>data lifecycle</a:t>
            </a:r>
          </a:p>
        </p:txBody>
      </p:sp>
    </p:spTree>
    <p:extLst>
      <p:ext uri="{BB962C8B-B14F-4D97-AF65-F5344CB8AC3E}">
        <p14:creationId xmlns:p14="http://schemas.microsoft.com/office/powerpoint/2010/main" val="2071092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a:extLst>
              <a:ext uri="{FF2B5EF4-FFF2-40B4-BE49-F238E27FC236}">
                <a16:creationId xmlns:a16="http://schemas.microsoft.com/office/drawing/2014/main" id="{ED5CF2E0-5FB3-1399-B63A-12E16F477BE6}"/>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33" name="Object 32" hidden="1">
                        <a:extLst>
                          <a:ext uri="{FF2B5EF4-FFF2-40B4-BE49-F238E27FC236}">
                            <a16:creationId xmlns:a16="http://schemas.microsoft.com/office/drawing/2014/main" id="{ED5CF2E0-5FB3-1399-B63A-12E16F477BE6}"/>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10E48026-1D49-3559-19E5-50B726FA0D8F}"/>
              </a:ext>
            </a:extLst>
          </p:cNvPr>
          <p:cNvSpPr>
            <a:spLocks noGrp="1"/>
          </p:cNvSpPr>
          <p:nvPr>
            <p:ph type="title"/>
          </p:nvPr>
        </p:nvSpPr>
        <p:spPr/>
        <p:txBody>
          <a:bodyPr vert="horz"/>
          <a:lstStyle/>
          <a:p>
            <a:r>
              <a:rPr lang="en-US">
                <a:latin typeface="Univers Light"/>
              </a:rPr>
              <a:t>Responsible use touches every stage of the data lifecycle </a:t>
            </a:r>
          </a:p>
        </p:txBody>
      </p:sp>
      <p:sp>
        <p:nvSpPr>
          <p:cNvPr id="18" name="TextBox 17">
            <a:extLst>
              <a:ext uri="{FF2B5EF4-FFF2-40B4-BE49-F238E27FC236}">
                <a16:creationId xmlns:a16="http://schemas.microsoft.com/office/drawing/2014/main" id="{644AD71D-634F-C299-A6CE-6CABDA424082}"/>
              </a:ext>
            </a:extLst>
          </p:cNvPr>
          <p:cNvSpPr txBox="1">
            <a:spLocks/>
          </p:cNvSpPr>
          <p:nvPr/>
        </p:nvSpPr>
        <p:spPr>
          <a:xfrm>
            <a:off x="7612054" y="2389293"/>
            <a:ext cx="3047394" cy="738664"/>
          </a:xfrm>
          <a:prstGeom prst="rect">
            <a:avLst/>
          </a:prstGeom>
          <a:noFill/>
        </p:spPr>
        <p:txBody>
          <a:bodyPr wrap="square" lIns="91440" tIns="45720" rIns="91440" bIns="45720" rtlCol="0" anchor="t">
            <a:spAutoFit/>
          </a:bodyPr>
          <a:lstStyle/>
          <a:p>
            <a:pPr>
              <a:defRPr/>
            </a:pPr>
            <a:r>
              <a:rPr kumimoji="0" lang="en-US" sz="1400" b="0" i="0" u="none" strike="noStrike" kern="1200" cap="none" spc="0" normalizeH="0" baseline="0" noProof="0" dirty="0">
                <a:ln>
                  <a:noFill/>
                </a:ln>
                <a:solidFill>
                  <a:srgbClr val="1E2C24"/>
                </a:solidFill>
                <a:effectLst/>
                <a:uLnTx/>
                <a:uFillTx/>
              </a:rPr>
              <a:t>Do you have </a:t>
            </a:r>
            <a:r>
              <a:rPr kumimoji="0" lang="en-US" sz="1400" b="1" u="none" strike="noStrike" kern="1200" cap="none" spc="0" normalizeH="0" baseline="0" noProof="0" dirty="0">
                <a:ln>
                  <a:noFill/>
                </a:ln>
                <a:solidFill>
                  <a:srgbClr val="1E2C24"/>
                </a:solidFill>
                <a:effectLst/>
                <a:uLnTx/>
                <a:uFillTx/>
                <a:latin typeface="Univers" panose="020B0503020202020204" pitchFamily="34" charset="0"/>
              </a:rPr>
              <a:t>consent</a:t>
            </a:r>
            <a:r>
              <a:rPr kumimoji="0" lang="en-US" sz="1400" b="0" i="0" u="none" strike="noStrike" kern="1200" cap="none" spc="0" normalizeH="0" baseline="0" noProof="0" dirty="0">
                <a:ln>
                  <a:noFill/>
                </a:ln>
                <a:solidFill>
                  <a:srgbClr val="1E2C24"/>
                </a:solidFill>
                <a:effectLst/>
                <a:uLnTx/>
                <a:uFillTx/>
              </a:rPr>
              <a:t> from the consumer, based on clear </a:t>
            </a:r>
            <a:r>
              <a:rPr lang="en-US" sz="1400" b="1" dirty="0">
                <a:solidFill>
                  <a:srgbClr val="1E2C24"/>
                </a:solidFill>
                <a:latin typeface="Univers" panose="020B0503020202020204" pitchFamily="34" charset="0"/>
              </a:rPr>
              <a:t>purpose</a:t>
            </a:r>
            <a:r>
              <a:rPr kumimoji="0" lang="en-US" sz="1400" b="0" i="0" u="none" strike="noStrike" kern="1200" cap="none" spc="0" normalizeH="0" baseline="0" noProof="0" dirty="0">
                <a:ln>
                  <a:noFill/>
                </a:ln>
                <a:solidFill>
                  <a:srgbClr val="1E2C24"/>
                </a:solidFill>
                <a:effectLst/>
                <a:uLnTx/>
                <a:uFillTx/>
              </a:rPr>
              <a:t>, that complies with local regulation?</a:t>
            </a:r>
            <a:endParaRPr lang="en-US" sz="1400" b="0" i="0" u="none" strike="noStrike" kern="1200" cap="none" spc="0" normalizeH="0" baseline="0" noProof="0" dirty="0">
              <a:ln>
                <a:noFill/>
              </a:ln>
              <a:solidFill>
                <a:srgbClr val="1E2C24"/>
              </a:solidFill>
              <a:effectLst/>
              <a:uLnTx/>
              <a:uFillTx/>
            </a:endParaRPr>
          </a:p>
        </p:txBody>
      </p:sp>
      <p:sp>
        <p:nvSpPr>
          <p:cNvPr id="26" name="TextBox 25">
            <a:extLst>
              <a:ext uri="{FF2B5EF4-FFF2-40B4-BE49-F238E27FC236}">
                <a16:creationId xmlns:a16="http://schemas.microsoft.com/office/drawing/2014/main" id="{17899B88-A1B3-A284-DABC-75DC1A766BD6}"/>
              </a:ext>
            </a:extLst>
          </p:cNvPr>
          <p:cNvSpPr txBox="1"/>
          <p:nvPr/>
        </p:nvSpPr>
        <p:spPr>
          <a:xfrm>
            <a:off x="8433852" y="3788578"/>
            <a:ext cx="3179284" cy="738664"/>
          </a:xfrm>
          <a:prstGeom prst="rect">
            <a:avLst/>
          </a:prstGeom>
          <a:noFill/>
        </p:spPr>
        <p:txBody>
          <a:bodyPr wrap="square" lIns="91440" tIns="45720" rIns="91440" bIns="45720" rtlCol="0" anchor="t">
            <a:spAutoFit/>
          </a:bodyPr>
          <a:lstStyle/>
          <a:p>
            <a:pPr lvl="0">
              <a:defRPr/>
            </a:pPr>
            <a:r>
              <a:rPr lang="en-US" sz="1400" dirty="0">
                <a:solidFill>
                  <a:srgbClr val="1E2C24"/>
                </a:solidFill>
              </a:rPr>
              <a:t>Which </a:t>
            </a:r>
            <a:r>
              <a:rPr lang="en-US" sz="1400" b="1" dirty="0">
                <a:solidFill>
                  <a:srgbClr val="1E2C24"/>
                </a:solidFill>
                <a:latin typeface="Univers" panose="020B0503020202020204" pitchFamily="34" charset="0"/>
              </a:rPr>
              <a:t>activities</a:t>
            </a:r>
            <a:r>
              <a:rPr lang="en-US" sz="1400" dirty="0">
                <a:solidFill>
                  <a:srgbClr val="1E2C24"/>
                </a:solidFill>
              </a:rPr>
              <a:t> and AI models will use sensitive data and what are the corresponding </a:t>
            </a:r>
            <a:r>
              <a:rPr lang="en-US" sz="1400" b="1" dirty="0">
                <a:solidFill>
                  <a:srgbClr val="1E2C24"/>
                </a:solidFill>
                <a:latin typeface="Univers" panose="020B0503020202020204" pitchFamily="34" charset="0"/>
              </a:rPr>
              <a:t>risks</a:t>
            </a:r>
            <a:r>
              <a:rPr lang="en-US" sz="1400" dirty="0">
                <a:solidFill>
                  <a:srgbClr val="1E2C24"/>
                </a:solidFill>
              </a:rPr>
              <a:t>?</a:t>
            </a:r>
          </a:p>
        </p:txBody>
      </p:sp>
      <p:sp>
        <p:nvSpPr>
          <p:cNvPr id="27" name="TextBox 26">
            <a:extLst>
              <a:ext uri="{FF2B5EF4-FFF2-40B4-BE49-F238E27FC236}">
                <a16:creationId xmlns:a16="http://schemas.microsoft.com/office/drawing/2014/main" id="{DD9F5B63-EA88-11E8-CEF1-8F8DFDCC6589}"/>
              </a:ext>
            </a:extLst>
          </p:cNvPr>
          <p:cNvSpPr txBox="1"/>
          <p:nvPr/>
        </p:nvSpPr>
        <p:spPr>
          <a:xfrm>
            <a:off x="7655565" y="5502723"/>
            <a:ext cx="3023317" cy="738664"/>
          </a:xfrm>
          <a:prstGeom prst="rect">
            <a:avLst/>
          </a:prstGeom>
          <a:noFill/>
        </p:spPr>
        <p:txBody>
          <a:bodyPr wrap="square" lIns="91440" tIns="45720" rIns="91440" bIns="45720" rtlCol="0" anchor="t">
            <a:spAutoFit/>
          </a:bodyPr>
          <a:lstStyle/>
          <a:p>
            <a:pPr lvl="0">
              <a:defRPr/>
            </a:pPr>
            <a:r>
              <a:rPr lang="en-US" sz="1400" dirty="0">
                <a:solidFill>
                  <a:srgbClr val="1E2C24"/>
                </a:solidFill>
              </a:rPr>
              <a:t>How are you sharing data with </a:t>
            </a:r>
            <a:r>
              <a:rPr lang="en-US" sz="1400" b="1" dirty="0">
                <a:solidFill>
                  <a:srgbClr val="1E2C24"/>
                </a:solidFill>
                <a:latin typeface="Univers"/>
              </a:rPr>
              <a:t>third parties </a:t>
            </a:r>
            <a:r>
              <a:rPr lang="en-US" sz="1400" dirty="0">
                <a:solidFill>
                  <a:srgbClr val="1E2C24"/>
                </a:solidFill>
              </a:rPr>
              <a:t>and what </a:t>
            </a:r>
            <a:r>
              <a:rPr lang="en-US" sz="1400" b="1" dirty="0">
                <a:solidFill>
                  <a:srgbClr val="1E2C24"/>
                </a:solidFill>
                <a:latin typeface="Univers"/>
              </a:rPr>
              <a:t>AI models </a:t>
            </a:r>
            <a:r>
              <a:rPr lang="en-US" sz="1400" dirty="0">
                <a:solidFill>
                  <a:srgbClr val="1E2C24"/>
                </a:solidFill>
              </a:rPr>
              <a:t>are being trained?</a:t>
            </a:r>
          </a:p>
        </p:txBody>
      </p:sp>
      <p:sp>
        <p:nvSpPr>
          <p:cNvPr id="28" name="TextBox 27">
            <a:extLst>
              <a:ext uri="{FF2B5EF4-FFF2-40B4-BE49-F238E27FC236}">
                <a16:creationId xmlns:a16="http://schemas.microsoft.com/office/drawing/2014/main" id="{F94B4DD9-35D7-2234-8198-AB8FFAC6EA67}"/>
              </a:ext>
            </a:extLst>
          </p:cNvPr>
          <p:cNvSpPr txBox="1"/>
          <p:nvPr/>
        </p:nvSpPr>
        <p:spPr>
          <a:xfrm>
            <a:off x="1542057" y="2389293"/>
            <a:ext cx="3077480" cy="738664"/>
          </a:xfrm>
          <a:prstGeom prst="rect">
            <a:avLst/>
          </a:prstGeom>
          <a:noFill/>
        </p:spPr>
        <p:txBody>
          <a:bodyPr wrap="square" lIns="91440" tIns="45720" rIns="91440" bIns="45720" rtlCol="0" anchor="t">
            <a:spAutoFit/>
          </a:bodyPr>
          <a:lstStyle/>
          <a:p>
            <a:pPr lvl="0" algn="r">
              <a:defRPr/>
            </a:pPr>
            <a:r>
              <a:rPr lang="en-US" sz="1400" dirty="0">
                <a:solidFill>
                  <a:srgbClr val="1E2C24"/>
                </a:solidFill>
              </a:rPr>
              <a:t>How do you delete or modify data when </a:t>
            </a:r>
            <a:r>
              <a:rPr lang="en-US" sz="1400" b="1" dirty="0">
                <a:solidFill>
                  <a:srgbClr val="1E2C24"/>
                </a:solidFill>
                <a:latin typeface="Univers"/>
              </a:rPr>
              <a:t>retention</a:t>
            </a:r>
            <a:r>
              <a:rPr lang="en-US" sz="1400" dirty="0">
                <a:solidFill>
                  <a:srgbClr val="1E2C24"/>
                </a:solidFill>
              </a:rPr>
              <a:t> periods expire, or consumers exercise their </a:t>
            </a:r>
            <a:r>
              <a:rPr lang="en-US" sz="1400" b="1" dirty="0">
                <a:solidFill>
                  <a:srgbClr val="1E2C24"/>
                </a:solidFill>
                <a:latin typeface="Univers"/>
              </a:rPr>
              <a:t>rights</a:t>
            </a:r>
            <a:r>
              <a:rPr lang="en-US" sz="1400" dirty="0">
                <a:solidFill>
                  <a:srgbClr val="1E2C24"/>
                </a:solidFill>
              </a:rPr>
              <a:t>?</a:t>
            </a:r>
          </a:p>
        </p:txBody>
      </p:sp>
      <p:sp>
        <p:nvSpPr>
          <p:cNvPr id="29" name="TextBox 28">
            <a:extLst>
              <a:ext uri="{FF2B5EF4-FFF2-40B4-BE49-F238E27FC236}">
                <a16:creationId xmlns:a16="http://schemas.microsoft.com/office/drawing/2014/main" id="{5509B3DA-C137-655C-8675-96B93DBA08F3}"/>
              </a:ext>
            </a:extLst>
          </p:cNvPr>
          <p:cNvSpPr txBox="1"/>
          <p:nvPr/>
        </p:nvSpPr>
        <p:spPr>
          <a:xfrm>
            <a:off x="1139260" y="4016529"/>
            <a:ext cx="2545255" cy="738664"/>
          </a:xfrm>
          <a:prstGeom prst="rect">
            <a:avLst/>
          </a:prstGeom>
          <a:noFill/>
        </p:spPr>
        <p:txBody>
          <a:bodyPr wrap="square" lIns="91440" tIns="45720" rIns="91440" bIns="45720" rtlCol="0" anchor="t">
            <a:spAutoFit/>
          </a:bodyPr>
          <a:lstStyle/>
          <a:p>
            <a:pPr lvl="0" algn="r">
              <a:defRPr/>
            </a:pPr>
            <a:r>
              <a:rPr lang="en-US" sz="1400" dirty="0">
                <a:solidFill>
                  <a:srgbClr val="1E2C24"/>
                </a:solidFill>
              </a:rPr>
              <a:t>Can you locate and </a:t>
            </a:r>
            <a:r>
              <a:rPr lang="en-US" sz="1400" b="1" dirty="0">
                <a:solidFill>
                  <a:srgbClr val="1E2C24"/>
                </a:solidFill>
                <a:latin typeface="Univers"/>
              </a:rPr>
              <a:t>control</a:t>
            </a:r>
            <a:r>
              <a:rPr lang="en-US" sz="1400" dirty="0">
                <a:solidFill>
                  <a:srgbClr val="1E2C24"/>
                </a:solidFill>
              </a:rPr>
              <a:t> sensitive data and </a:t>
            </a:r>
            <a:r>
              <a:rPr lang="en-US" sz="1400" b="1" dirty="0">
                <a:solidFill>
                  <a:srgbClr val="1E2C24"/>
                </a:solidFill>
                <a:latin typeface="Univers"/>
              </a:rPr>
              <a:t>drift</a:t>
            </a:r>
            <a:r>
              <a:rPr lang="en-US" sz="1400" dirty="0">
                <a:solidFill>
                  <a:srgbClr val="1E2C24"/>
                </a:solidFill>
              </a:rPr>
              <a:t> across your data estate? </a:t>
            </a:r>
          </a:p>
        </p:txBody>
      </p:sp>
      <p:sp>
        <p:nvSpPr>
          <p:cNvPr id="30" name="TextBox 29">
            <a:extLst>
              <a:ext uri="{FF2B5EF4-FFF2-40B4-BE49-F238E27FC236}">
                <a16:creationId xmlns:a16="http://schemas.microsoft.com/office/drawing/2014/main" id="{6CBABA69-4F97-82CC-713D-FEF839695DE1}"/>
              </a:ext>
            </a:extLst>
          </p:cNvPr>
          <p:cNvSpPr txBox="1"/>
          <p:nvPr/>
        </p:nvSpPr>
        <p:spPr>
          <a:xfrm>
            <a:off x="1458956" y="5459181"/>
            <a:ext cx="3077481" cy="738664"/>
          </a:xfrm>
          <a:prstGeom prst="rect">
            <a:avLst/>
          </a:prstGeom>
          <a:noFill/>
        </p:spPr>
        <p:txBody>
          <a:bodyPr wrap="square" lIns="91440" tIns="45720" rIns="91440" bIns="45720" rtlCol="0" anchor="t">
            <a:spAutoFit/>
          </a:bodyPr>
          <a:lstStyle/>
          <a:p>
            <a:pPr lvl="0" algn="r">
              <a:defRPr/>
            </a:pPr>
            <a:r>
              <a:rPr lang="en-US" sz="1400" dirty="0">
                <a:solidFill>
                  <a:srgbClr val="1E2C24"/>
                </a:solidFill>
              </a:rPr>
              <a:t>Do your downstream </a:t>
            </a:r>
            <a:r>
              <a:rPr lang="en-US" sz="1400" b="1" dirty="0">
                <a:solidFill>
                  <a:srgbClr val="1E2C24"/>
                </a:solidFill>
                <a:latin typeface="Univers"/>
              </a:rPr>
              <a:t>systems</a:t>
            </a:r>
            <a:r>
              <a:rPr lang="en-US" sz="1400" dirty="0">
                <a:solidFill>
                  <a:srgbClr val="1E2C24"/>
                </a:solidFill>
              </a:rPr>
              <a:t> respect </a:t>
            </a:r>
            <a:r>
              <a:rPr lang="en-US" sz="1400" b="1" dirty="0">
                <a:solidFill>
                  <a:srgbClr val="1E2C24"/>
                </a:solidFill>
                <a:latin typeface="Univers"/>
              </a:rPr>
              <a:t>signals </a:t>
            </a:r>
            <a:r>
              <a:rPr lang="en-US" sz="1400" dirty="0">
                <a:solidFill>
                  <a:srgbClr val="1E2C24"/>
                </a:solidFill>
              </a:rPr>
              <a:t>for privacy and confidentiality</a:t>
            </a:r>
            <a:r>
              <a:rPr lang="en-US" sz="1400" dirty="0">
                <a:solidFill>
                  <a:srgbClr val="1E2C24"/>
                </a:solidFill>
                <a:latin typeface="Univers"/>
              </a:rPr>
              <a:t>?</a:t>
            </a:r>
            <a:endParaRPr lang="en-UG" sz="1400">
              <a:solidFill>
                <a:srgbClr val="1E2C24"/>
              </a:solidFill>
            </a:endParaRPr>
          </a:p>
        </p:txBody>
      </p:sp>
      <p:grpSp>
        <p:nvGrpSpPr>
          <p:cNvPr id="38" name="Group 37">
            <a:extLst>
              <a:ext uri="{FF2B5EF4-FFF2-40B4-BE49-F238E27FC236}">
                <a16:creationId xmlns:a16="http://schemas.microsoft.com/office/drawing/2014/main" id="{41DD95E2-D955-7C3E-1C7E-E65FF06864F8}"/>
              </a:ext>
            </a:extLst>
          </p:cNvPr>
          <p:cNvGrpSpPr/>
          <p:nvPr/>
        </p:nvGrpSpPr>
        <p:grpSpPr>
          <a:xfrm>
            <a:off x="4138075" y="2467752"/>
            <a:ext cx="3948794" cy="3721739"/>
            <a:chOff x="3297497" y="1184470"/>
            <a:chExt cx="5613317" cy="5290557"/>
          </a:xfrm>
        </p:grpSpPr>
        <p:grpSp>
          <p:nvGrpSpPr>
            <p:cNvPr id="17" name="Group 16">
              <a:extLst>
                <a:ext uri="{FF2B5EF4-FFF2-40B4-BE49-F238E27FC236}">
                  <a16:creationId xmlns:a16="http://schemas.microsoft.com/office/drawing/2014/main" id="{B3503A10-FC2A-05F9-5CCF-D8F3761A8A54}"/>
                </a:ext>
              </a:extLst>
            </p:cNvPr>
            <p:cNvGrpSpPr/>
            <p:nvPr/>
          </p:nvGrpSpPr>
          <p:grpSpPr>
            <a:xfrm rot="21174521">
              <a:off x="3712734" y="1437590"/>
              <a:ext cx="4800600" cy="4797423"/>
              <a:chOff x="3527672" y="1437590"/>
              <a:chExt cx="4800600" cy="4797423"/>
            </a:xfrm>
          </p:grpSpPr>
          <p:sp>
            <p:nvSpPr>
              <p:cNvPr id="5" name="Фигура">
                <a:extLst>
                  <a:ext uri="{FF2B5EF4-FFF2-40B4-BE49-F238E27FC236}">
                    <a16:creationId xmlns:a16="http://schemas.microsoft.com/office/drawing/2014/main" id="{9F8C159D-A042-124E-8E05-A554A30D5D44}"/>
                  </a:ext>
                </a:extLst>
              </p:cNvPr>
              <p:cNvSpPr>
                <a:spLocks/>
              </p:cNvSpPr>
              <p:nvPr/>
            </p:nvSpPr>
            <p:spPr bwMode="auto">
              <a:xfrm>
                <a:off x="5991687" y="1437590"/>
                <a:ext cx="1959283" cy="1716291"/>
              </a:xfrm>
              <a:custGeom>
                <a:avLst/>
                <a:gdLst>
                  <a:gd name="T0" fmla="*/ 1879601 w 21600"/>
                  <a:gd name="T1" fmla="*/ 1646436 h 21600"/>
                  <a:gd name="T2" fmla="*/ 1879601 w 21600"/>
                  <a:gd name="T3" fmla="*/ 1646436 h 21600"/>
                  <a:gd name="T4" fmla="*/ 1879601 w 21600"/>
                  <a:gd name="T5" fmla="*/ 1646436 h 21600"/>
                  <a:gd name="T6" fmla="*/ 1879601 w 21600"/>
                  <a:gd name="T7" fmla="*/ 164643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03" y="0"/>
                    </a:moveTo>
                    <a:lnTo>
                      <a:pt x="3979" y="7443"/>
                    </a:lnTo>
                    <a:lnTo>
                      <a:pt x="0" y="15084"/>
                    </a:lnTo>
                    <a:cubicBezTo>
                      <a:pt x="3156" y="15274"/>
                      <a:pt x="6264" y="16731"/>
                      <a:pt x="8675" y="19483"/>
                    </a:cubicBezTo>
                    <a:cubicBezTo>
                      <a:pt x="9242" y="20132"/>
                      <a:pt x="9736" y="20829"/>
                      <a:pt x="10180" y="21556"/>
                    </a:cubicBezTo>
                    <a:lnTo>
                      <a:pt x="17913" y="21600"/>
                    </a:lnTo>
                    <a:lnTo>
                      <a:pt x="21600" y="13933"/>
                    </a:lnTo>
                    <a:cubicBezTo>
                      <a:pt x="20586" y="12125"/>
                      <a:pt x="19393" y="10409"/>
                      <a:pt x="18008" y="8828"/>
                    </a:cubicBezTo>
                    <a:cubicBezTo>
                      <a:pt x="13046" y="3163"/>
                      <a:pt x="6604" y="225"/>
                      <a:pt x="103" y="0"/>
                    </a:cubicBezTo>
                    <a:close/>
                  </a:path>
                </a:pathLst>
              </a:custGeom>
              <a:solidFill>
                <a:schemeClr val="accent2"/>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19045" tIns="19045" rIns="19045" bIns="19045"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7F7F7F"/>
                  </a:solidFill>
                  <a:effectLst/>
                  <a:uLnTx/>
                  <a:uFillTx/>
                  <a:ea typeface="+mn-ea"/>
                  <a:cs typeface="+mn-cs"/>
                </a:endParaRPr>
              </a:p>
            </p:txBody>
          </p:sp>
          <p:sp>
            <p:nvSpPr>
              <p:cNvPr id="6" name="Фигура">
                <a:extLst>
                  <a:ext uri="{FF2B5EF4-FFF2-40B4-BE49-F238E27FC236}">
                    <a16:creationId xmlns:a16="http://schemas.microsoft.com/office/drawing/2014/main" id="{06C9DA7C-214D-D046-AC09-2AC2F02EF69A}"/>
                  </a:ext>
                </a:extLst>
              </p:cNvPr>
              <p:cNvSpPr>
                <a:spLocks/>
              </p:cNvSpPr>
              <p:nvPr/>
            </p:nvSpPr>
            <p:spPr bwMode="auto">
              <a:xfrm>
                <a:off x="3892573" y="1438417"/>
                <a:ext cx="2279073" cy="1758904"/>
              </a:xfrm>
              <a:custGeom>
                <a:avLst/>
                <a:gdLst>
                  <a:gd name="T0" fmla="*/ 2186385 w 21600"/>
                  <a:gd name="T1" fmla="*/ 1687315 h 21600"/>
                  <a:gd name="T2" fmla="*/ 2186385 w 21600"/>
                  <a:gd name="T3" fmla="*/ 1687315 h 21600"/>
                  <a:gd name="T4" fmla="*/ 2186385 w 21600"/>
                  <a:gd name="T5" fmla="*/ 1687315 h 21600"/>
                  <a:gd name="T6" fmla="*/ 2186385 w 21600"/>
                  <a:gd name="T7" fmla="*/ 1687315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8271" y="0"/>
                    </a:moveTo>
                    <a:cubicBezTo>
                      <a:pt x="12793" y="316"/>
                      <a:pt x="7386" y="3184"/>
                      <a:pt x="3203" y="8604"/>
                    </a:cubicBezTo>
                    <a:cubicBezTo>
                      <a:pt x="1960" y="10215"/>
                      <a:pt x="895" y="11970"/>
                      <a:pt x="0" y="13822"/>
                    </a:cubicBezTo>
                    <a:lnTo>
                      <a:pt x="6413" y="13850"/>
                    </a:lnTo>
                    <a:lnTo>
                      <a:pt x="9636" y="21600"/>
                    </a:lnTo>
                    <a:cubicBezTo>
                      <a:pt x="10083" y="20678"/>
                      <a:pt x="10606" y="19804"/>
                      <a:pt x="11225" y="19001"/>
                    </a:cubicBezTo>
                    <a:cubicBezTo>
                      <a:pt x="13164" y="16489"/>
                      <a:pt x="15627" y="15072"/>
                      <a:pt x="18157" y="14746"/>
                    </a:cubicBezTo>
                    <a:lnTo>
                      <a:pt x="21600" y="7252"/>
                    </a:lnTo>
                    <a:lnTo>
                      <a:pt x="18271" y="0"/>
                    </a:lnTo>
                    <a:close/>
                  </a:path>
                </a:pathLst>
              </a:custGeom>
              <a:solidFill>
                <a:schemeClr val="accent1"/>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19045" tIns="19045" rIns="19045" bIns="19045"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7F7F7F"/>
                  </a:solidFill>
                  <a:effectLst/>
                  <a:uLnTx/>
                  <a:uFillTx/>
                  <a:ea typeface="+mn-ea"/>
                  <a:cs typeface="+mn-cs"/>
                </a:endParaRPr>
              </a:p>
            </p:txBody>
          </p:sp>
          <p:sp>
            <p:nvSpPr>
              <p:cNvPr id="7" name="Фигура">
                <a:extLst>
                  <a:ext uri="{FF2B5EF4-FFF2-40B4-BE49-F238E27FC236}">
                    <a16:creationId xmlns:a16="http://schemas.microsoft.com/office/drawing/2014/main" id="{0136CC09-87B0-2843-8B92-CA0295CE4D04}"/>
                  </a:ext>
                </a:extLst>
              </p:cNvPr>
              <p:cNvSpPr/>
              <p:nvPr/>
            </p:nvSpPr>
            <p:spPr bwMode="auto">
              <a:xfrm>
                <a:off x="7007735" y="2701170"/>
                <a:ext cx="1320537" cy="2257158"/>
              </a:xfrm>
              <a:custGeom>
                <a:avLst/>
                <a:gdLst/>
                <a:ahLst/>
                <a:cxnLst>
                  <a:cxn ang="0">
                    <a:pos x="wd2" y="hd2"/>
                  </a:cxn>
                  <a:cxn ang="5400000">
                    <a:pos x="wd2" y="hd2"/>
                  </a:cxn>
                  <a:cxn ang="10800000">
                    <a:pos x="wd2" y="hd2"/>
                  </a:cxn>
                  <a:cxn ang="16200000">
                    <a:pos x="wd2" y="hd2"/>
                  </a:cxn>
                </a:cxnLst>
                <a:rect l="0" t="0" r="r" b="b"/>
                <a:pathLst>
                  <a:path w="21561" h="21600" extrusionOk="0">
                    <a:moveTo>
                      <a:pt x="16907" y="0"/>
                    </a:moveTo>
                    <a:lnTo>
                      <a:pt x="11447" y="5826"/>
                    </a:lnTo>
                    <a:lnTo>
                      <a:pt x="0" y="5795"/>
                    </a:lnTo>
                    <a:cubicBezTo>
                      <a:pt x="2637" y="8942"/>
                      <a:pt x="2668" y="12639"/>
                      <a:pt x="105" y="15801"/>
                    </a:cubicBezTo>
                    <a:lnTo>
                      <a:pt x="5730" y="21600"/>
                    </a:lnTo>
                    <a:lnTo>
                      <a:pt x="17146" y="21467"/>
                    </a:lnTo>
                    <a:cubicBezTo>
                      <a:pt x="20129" y="18110"/>
                      <a:pt x="21600" y="14414"/>
                      <a:pt x="21560" y="10721"/>
                    </a:cubicBezTo>
                    <a:cubicBezTo>
                      <a:pt x="21519" y="7028"/>
                      <a:pt x="19968" y="3339"/>
                      <a:pt x="16907" y="0"/>
                    </a:cubicBezTo>
                    <a:close/>
                  </a:path>
                </a:pathLst>
              </a:custGeom>
              <a:solidFill>
                <a:schemeClr val="accent3"/>
              </a:solidFill>
              <a:ln w="12700" cap="flat">
                <a:noFill/>
                <a:miter lim="400000"/>
              </a:ln>
              <a:effectLst/>
            </p:spPr>
            <p:txBody>
              <a:bodyPr lIns="19045" tIns="19045" rIns="19045" bIns="19045" anchor="ctr"/>
              <a:lstStyle/>
              <a:p>
                <a:pPr marL="0" marR="0" lvl="0" indent="0" algn="l" defTabSz="914217" rtl="0" eaLnBrk="1" fontAlgn="auto" latinLnBrk="0" hangingPunct="1">
                  <a:lnSpc>
                    <a:spcPct val="100000"/>
                  </a:lnSpc>
                  <a:spcBef>
                    <a:spcPts val="0"/>
                  </a:spcBef>
                  <a:spcAft>
                    <a:spcPts val="0"/>
                  </a:spcAft>
                  <a:buClrTx/>
                  <a:buSzTx/>
                  <a:buFontTx/>
                  <a:buNone/>
                  <a:tabLst/>
                  <a:defRPr sz="3200">
                    <a:solidFill>
                      <a:srgbClr val="FFFFFF"/>
                    </a:solidFill>
                  </a:defRPr>
                </a:pPr>
                <a:endParaRPr kumimoji="0" sz="1400" u="none" strike="noStrike" kern="0" cap="none" spc="0" normalizeH="0" baseline="0" noProof="0" dirty="0">
                  <a:ln>
                    <a:noFill/>
                  </a:ln>
                  <a:solidFill>
                    <a:srgbClr val="FFFFFF"/>
                  </a:solidFill>
                  <a:effectLst/>
                  <a:uLnTx/>
                  <a:uFillTx/>
                  <a:ea typeface="Lato Light" panose="020F0502020204030203" pitchFamily="34" charset="0"/>
                  <a:cs typeface="Lato Light" panose="020F0502020204030203" pitchFamily="34" charset="0"/>
                  <a:sym typeface="Arial"/>
                </a:endParaRPr>
              </a:p>
            </p:txBody>
          </p:sp>
          <p:sp>
            <p:nvSpPr>
              <p:cNvPr id="8" name="Фигура">
                <a:extLst>
                  <a:ext uri="{FF2B5EF4-FFF2-40B4-BE49-F238E27FC236}">
                    <a16:creationId xmlns:a16="http://schemas.microsoft.com/office/drawing/2014/main" id="{12B0CAC7-74D5-7543-BA35-2560321D92EC}"/>
                  </a:ext>
                </a:extLst>
              </p:cNvPr>
              <p:cNvSpPr>
                <a:spLocks/>
              </p:cNvSpPr>
              <p:nvPr/>
            </p:nvSpPr>
            <p:spPr bwMode="auto">
              <a:xfrm>
                <a:off x="3527672" y="2719275"/>
                <a:ext cx="1334408" cy="2249568"/>
              </a:xfrm>
              <a:custGeom>
                <a:avLst/>
                <a:gdLst>
                  <a:gd name="T0" fmla="*/ 1280138 w 21576"/>
                  <a:gd name="T1" fmla="*/ 2158009 h 21600"/>
                  <a:gd name="T2" fmla="*/ 1280138 w 21576"/>
                  <a:gd name="T3" fmla="*/ 2158009 h 21600"/>
                  <a:gd name="T4" fmla="*/ 1280138 w 21576"/>
                  <a:gd name="T5" fmla="*/ 2158009 h 21600"/>
                  <a:gd name="T6" fmla="*/ 1280138 w 21576"/>
                  <a:gd name="T7" fmla="*/ 2158009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76" h="21600" extrusionOk="0">
                    <a:moveTo>
                      <a:pt x="4445" y="0"/>
                    </a:moveTo>
                    <a:cubicBezTo>
                      <a:pt x="1458" y="3372"/>
                      <a:pt x="-24" y="7090"/>
                      <a:pt x="0" y="10807"/>
                    </a:cubicBezTo>
                    <a:cubicBezTo>
                      <a:pt x="24" y="14524"/>
                      <a:pt x="1554" y="18238"/>
                      <a:pt x="4585" y="21600"/>
                    </a:cubicBezTo>
                    <a:lnTo>
                      <a:pt x="9967" y="15967"/>
                    </a:lnTo>
                    <a:lnTo>
                      <a:pt x="21576" y="16094"/>
                    </a:lnTo>
                    <a:cubicBezTo>
                      <a:pt x="18852" y="13014"/>
                      <a:pt x="18647" y="9361"/>
                      <a:pt x="20930" y="6187"/>
                    </a:cubicBezTo>
                    <a:lnTo>
                      <a:pt x="15332" y="20"/>
                    </a:lnTo>
                    <a:lnTo>
                      <a:pt x="4445" y="0"/>
                    </a:lnTo>
                    <a:close/>
                  </a:path>
                </a:pathLst>
              </a:custGeom>
              <a:solidFill>
                <a:schemeClr val="accent6">
                  <a:lumMod val="75000"/>
                </a:schemeClr>
              </a:solidFill>
              <a:ln>
                <a:noFill/>
              </a:ln>
            </p:spPr>
            <p:txBody>
              <a:bodyPr lIns="19045" tIns="19045" rIns="19045" bIns="19045" anchor="ct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7F7F7F"/>
                  </a:solidFill>
                  <a:effectLst/>
                  <a:uLnTx/>
                  <a:uFillTx/>
                  <a:ea typeface="+mn-ea"/>
                  <a:cs typeface="+mn-cs"/>
                </a:endParaRPr>
              </a:p>
            </p:txBody>
          </p:sp>
          <p:sp>
            <p:nvSpPr>
              <p:cNvPr id="9" name="Фигура">
                <a:extLst>
                  <a:ext uri="{FF2B5EF4-FFF2-40B4-BE49-F238E27FC236}">
                    <a16:creationId xmlns:a16="http://schemas.microsoft.com/office/drawing/2014/main" id="{93AB5E15-3174-4544-BBE4-E1FD2974E181}"/>
                  </a:ext>
                </a:extLst>
              </p:cNvPr>
              <p:cNvSpPr/>
              <p:nvPr/>
            </p:nvSpPr>
            <p:spPr bwMode="auto">
              <a:xfrm>
                <a:off x="5678924" y="4509875"/>
                <a:ext cx="2288600" cy="1725138"/>
              </a:xfrm>
              <a:custGeom>
                <a:avLst/>
                <a:gdLst/>
                <a:ahLst/>
                <a:cxnLst>
                  <a:cxn ang="0">
                    <a:pos x="wd2" y="hd2"/>
                  </a:cxn>
                  <a:cxn ang="5400000">
                    <a:pos x="wd2" y="hd2"/>
                  </a:cxn>
                  <a:cxn ang="10800000">
                    <a:pos x="wd2" y="hd2"/>
                  </a:cxn>
                  <a:cxn ang="16200000">
                    <a:pos x="wd2" y="hd2"/>
                  </a:cxn>
                </a:cxnLst>
                <a:rect l="0" t="0" r="r" b="b"/>
                <a:pathLst>
                  <a:path w="21600" h="21600" extrusionOk="0">
                    <a:moveTo>
                      <a:pt x="11757" y="0"/>
                    </a:moveTo>
                    <a:cubicBezTo>
                      <a:pt x="11358" y="781"/>
                      <a:pt x="10904" y="1526"/>
                      <a:pt x="10382" y="2218"/>
                    </a:cubicBezTo>
                    <a:cubicBezTo>
                      <a:pt x="8443" y="4791"/>
                      <a:pt x="5979" y="6242"/>
                      <a:pt x="3448" y="6565"/>
                    </a:cubicBezTo>
                    <a:lnTo>
                      <a:pt x="0" y="14258"/>
                    </a:lnTo>
                    <a:lnTo>
                      <a:pt x="3292" y="21600"/>
                    </a:lnTo>
                    <a:cubicBezTo>
                      <a:pt x="8773" y="21300"/>
                      <a:pt x="14188" y="18376"/>
                      <a:pt x="18373" y="12822"/>
                    </a:cubicBezTo>
                    <a:cubicBezTo>
                      <a:pt x="19629" y="11155"/>
                      <a:pt x="20700" y="9335"/>
                      <a:pt x="21600" y="7415"/>
                    </a:cubicBezTo>
                    <a:lnTo>
                      <a:pt x="15009" y="7586"/>
                    </a:lnTo>
                    <a:lnTo>
                      <a:pt x="11757" y="0"/>
                    </a:lnTo>
                    <a:close/>
                  </a:path>
                </a:pathLst>
              </a:custGeom>
              <a:solidFill>
                <a:schemeClr val="accent4"/>
              </a:solidFill>
              <a:ln w="12700" cap="flat">
                <a:noFill/>
                <a:miter lim="400000"/>
              </a:ln>
              <a:effectLst/>
            </p:spPr>
            <p:txBody>
              <a:bodyPr lIns="19045" tIns="19045" rIns="19045" bIns="19045" anchor="ctr"/>
              <a:lstStyle/>
              <a:p>
                <a:pPr marL="0" marR="0" lvl="0" indent="0" algn="l" defTabSz="914217" rtl="0" eaLnBrk="1" fontAlgn="auto" latinLnBrk="0" hangingPunct="1">
                  <a:lnSpc>
                    <a:spcPct val="100000"/>
                  </a:lnSpc>
                  <a:spcBef>
                    <a:spcPts val="0"/>
                  </a:spcBef>
                  <a:spcAft>
                    <a:spcPts val="0"/>
                  </a:spcAft>
                  <a:buClrTx/>
                  <a:buSzTx/>
                  <a:buFontTx/>
                  <a:buNone/>
                  <a:tabLst/>
                  <a:defRPr sz="3200">
                    <a:solidFill>
                      <a:srgbClr val="FFFFFF"/>
                    </a:solidFill>
                  </a:defRPr>
                </a:pPr>
                <a:endParaRPr kumimoji="0" sz="1400" u="none" strike="noStrike" kern="0" cap="none" spc="0" normalizeH="0" baseline="0" noProof="0" dirty="0">
                  <a:ln>
                    <a:noFill/>
                  </a:ln>
                  <a:solidFill>
                    <a:srgbClr val="FFFFFF"/>
                  </a:solidFill>
                  <a:effectLst/>
                  <a:uLnTx/>
                  <a:uFillTx/>
                  <a:ea typeface="Lato Light" panose="020F0502020204030203" pitchFamily="34" charset="0"/>
                  <a:cs typeface="Lato Light" panose="020F0502020204030203" pitchFamily="34" charset="0"/>
                  <a:sym typeface="Arial"/>
                </a:endParaRPr>
              </a:p>
            </p:txBody>
          </p:sp>
          <p:sp>
            <p:nvSpPr>
              <p:cNvPr id="10" name="Фигура">
                <a:extLst>
                  <a:ext uri="{FF2B5EF4-FFF2-40B4-BE49-F238E27FC236}">
                    <a16:creationId xmlns:a16="http://schemas.microsoft.com/office/drawing/2014/main" id="{ECDE4191-55C5-CC49-BA87-39CFC69686DF}"/>
                  </a:ext>
                </a:extLst>
              </p:cNvPr>
              <p:cNvSpPr/>
              <p:nvPr/>
            </p:nvSpPr>
            <p:spPr bwMode="auto">
              <a:xfrm>
                <a:off x="3902487" y="4539661"/>
                <a:ext cx="1959293" cy="1695351"/>
              </a:xfrm>
              <a:custGeom>
                <a:avLst/>
                <a:gdLst/>
                <a:ahLst/>
                <a:cxnLst>
                  <a:cxn ang="0">
                    <a:pos x="wd2" y="hd2"/>
                  </a:cxn>
                  <a:cxn ang="5400000">
                    <a:pos x="wd2" y="hd2"/>
                  </a:cxn>
                  <a:cxn ang="10800000">
                    <a:pos x="wd2" y="hd2"/>
                  </a:cxn>
                  <a:cxn ang="16200000">
                    <a:pos x="wd2" y="hd2"/>
                  </a:cxn>
                </a:cxnLst>
                <a:rect l="0" t="0" r="r" b="b"/>
                <a:pathLst>
                  <a:path w="21600" h="21600" extrusionOk="0">
                    <a:moveTo>
                      <a:pt x="3658" y="0"/>
                    </a:moveTo>
                    <a:lnTo>
                      <a:pt x="0" y="7445"/>
                    </a:lnTo>
                    <a:cubicBezTo>
                      <a:pt x="1020" y="9295"/>
                      <a:pt x="2224" y="11051"/>
                      <a:pt x="3621" y="12666"/>
                    </a:cubicBezTo>
                    <a:cubicBezTo>
                      <a:pt x="8560" y="18373"/>
                      <a:pt x="14964" y="21347"/>
                      <a:pt x="21434" y="21600"/>
                    </a:cubicBezTo>
                    <a:lnTo>
                      <a:pt x="17586" y="14126"/>
                    </a:lnTo>
                    <a:lnTo>
                      <a:pt x="21600" y="6330"/>
                    </a:lnTo>
                    <a:cubicBezTo>
                      <a:pt x="18454" y="6130"/>
                      <a:pt x="15356" y="4657"/>
                      <a:pt x="12953" y="1879"/>
                    </a:cubicBezTo>
                    <a:cubicBezTo>
                      <a:pt x="12487" y="1341"/>
                      <a:pt x="12080" y="764"/>
                      <a:pt x="11698" y="171"/>
                    </a:cubicBezTo>
                    <a:lnTo>
                      <a:pt x="3658" y="0"/>
                    </a:lnTo>
                    <a:close/>
                  </a:path>
                </a:pathLst>
              </a:custGeom>
              <a:solidFill>
                <a:schemeClr val="accent5"/>
              </a:solidFill>
              <a:ln w="12700" cap="flat">
                <a:noFill/>
                <a:miter lim="400000"/>
              </a:ln>
              <a:effectLst/>
            </p:spPr>
            <p:txBody>
              <a:bodyPr lIns="19045" tIns="19045" rIns="19045" bIns="19045" anchor="ctr"/>
              <a:lstStyle/>
              <a:p>
                <a:pPr marL="0" marR="0" lvl="0" indent="0" algn="l" defTabSz="914217" rtl="0" eaLnBrk="1" fontAlgn="auto" latinLnBrk="0" hangingPunct="1">
                  <a:lnSpc>
                    <a:spcPct val="100000"/>
                  </a:lnSpc>
                  <a:spcBef>
                    <a:spcPts val="0"/>
                  </a:spcBef>
                  <a:spcAft>
                    <a:spcPts val="0"/>
                  </a:spcAft>
                  <a:buClrTx/>
                  <a:buSzTx/>
                  <a:buFontTx/>
                  <a:buNone/>
                  <a:tabLst/>
                  <a:defRPr sz="3200">
                    <a:solidFill>
                      <a:srgbClr val="FFFFFF"/>
                    </a:solidFill>
                  </a:defRPr>
                </a:pPr>
                <a:endParaRPr kumimoji="0" sz="1400" u="none" strike="noStrike" kern="0" cap="none" spc="0" normalizeH="0" baseline="0" noProof="0" dirty="0">
                  <a:ln>
                    <a:noFill/>
                  </a:ln>
                  <a:solidFill>
                    <a:srgbClr val="FFFFFF"/>
                  </a:solidFill>
                  <a:effectLst/>
                  <a:uLnTx/>
                  <a:uFillTx/>
                  <a:ea typeface="Lato Light" panose="020F0502020204030203" pitchFamily="34" charset="0"/>
                  <a:cs typeface="Lato Light" panose="020F0502020204030203" pitchFamily="34" charset="0"/>
                  <a:sym typeface="Arial"/>
                </a:endParaRPr>
              </a:p>
            </p:txBody>
          </p:sp>
        </p:grpSp>
        <p:sp>
          <p:nvSpPr>
            <p:cNvPr id="2" name="Oval 1">
              <a:extLst>
                <a:ext uri="{FF2B5EF4-FFF2-40B4-BE49-F238E27FC236}">
                  <a16:creationId xmlns:a16="http://schemas.microsoft.com/office/drawing/2014/main" id="{C181EACC-47FE-7A0B-18DC-27A98F1C5073}"/>
                </a:ext>
              </a:extLst>
            </p:cNvPr>
            <p:cNvSpPr/>
            <p:nvPr/>
          </p:nvSpPr>
          <p:spPr>
            <a:xfrm>
              <a:off x="3372145" y="1184470"/>
              <a:ext cx="5445453" cy="5290557"/>
            </a:xfrm>
            <a:prstGeom prst="ellipse">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G" sz="1400" b="0" i="0" u="none" strike="noStrike" kern="1200" cap="none" spc="0" normalizeH="0" baseline="0" noProof="0">
                <a:ln>
                  <a:noFill/>
                </a:ln>
                <a:solidFill>
                  <a:srgbClr val="FFFFFF"/>
                </a:solidFill>
                <a:effectLst/>
                <a:uLnTx/>
                <a:uFillTx/>
                <a:ea typeface="+mn-ea"/>
                <a:cs typeface="+mn-cs"/>
              </a:endParaRPr>
            </a:p>
          </p:txBody>
        </p:sp>
        <p:sp>
          <p:nvSpPr>
            <p:cNvPr id="3" name="Oval 2">
              <a:extLst>
                <a:ext uri="{FF2B5EF4-FFF2-40B4-BE49-F238E27FC236}">
                  <a16:creationId xmlns:a16="http://schemas.microsoft.com/office/drawing/2014/main" id="{01873170-E863-6208-94B1-AC868AA8B5EF}"/>
                </a:ext>
              </a:extLst>
            </p:cNvPr>
            <p:cNvSpPr/>
            <p:nvPr/>
          </p:nvSpPr>
          <p:spPr>
            <a:xfrm>
              <a:off x="4647734" y="1456654"/>
              <a:ext cx="186431" cy="17755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G" sz="1400" b="0" i="0" u="none" strike="noStrike" kern="1200" cap="none" spc="0" normalizeH="0" baseline="0" noProof="0">
                <a:ln>
                  <a:noFill/>
                </a:ln>
                <a:solidFill>
                  <a:srgbClr val="FFFFFF"/>
                </a:solidFill>
                <a:effectLst/>
                <a:uLnTx/>
                <a:uFillTx/>
                <a:ea typeface="+mn-ea"/>
                <a:cs typeface="+mn-cs"/>
              </a:endParaRPr>
            </a:p>
          </p:txBody>
        </p:sp>
        <p:sp>
          <p:nvSpPr>
            <p:cNvPr id="11" name="Oval 10">
              <a:extLst>
                <a:ext uri="{FF2B5EF4-FFF2-40B4-BE49-F238E27FC236}">
                  <a16:creationId xmlns:a16="http://schemas.microsoft.com/office/drawing/2014/main" id="{55334E98-640A-F750-2E1C-FD701E6FE1D2}"/>
                </a:ext>
              </a:extLst>
            </p:cNvPr>
            <p:cNvSpPr/>
            <p:nvPr/>
          </p:nvSpPr>
          <p:spPr>
            <a:xfrm>
              <a:off x="3297497" y="3653149"/>
              <a:ext cx="186431" cy="177553"/>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G" sz="1400" b="0" i="0" u="none" strike="noStrike" kern="1200" cap="none" spc="0" normalizeH="0" baseline="0" noProof="0">
                <a:ln>
                  <a:noFill/>
                </a:ln>
                <a:solidFill>
                  <a:srgbClr val="FFFFFF"/>
                </a:solidFill>
                <a:effectLst/>
                <a:uLnTx/>
                <a:uFillTx/>
                <a:ea typeface="+mn-ea"/>
                <a:cs typeface="+mn-cs"/>
              </a:endParaRPr>
            </a:p>
          </p:txBody>
        </p:sp>
        <p:sp>
          <p:nvSpPr>
            <p:cNvPr id="12" name="Oval 11">
              <a:extLst>
                <a:ext uri="{FF2B5EF4-FFF2-40B4-BE49-F238E27FC236}">
                  <a16:creationId xmlns:a16="http://schemas.microsoft.com/office/drawing/2014/main" id="{18EF4C83-3DA8-ED25-53DB-123066248F2F}"/>
                </a:ext>
              </a:extLst>
            </p:cNvPr>
            <p:cNvSpPr/>
            <p:nvPr/>
          </p:nvSpPr>
          <p:spPr>
            <a:xfrm>
              <a:off x="4548391" y="5990430"/>
              <a:ext cx="186431" cy="177553"/>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G" sz="1400" b="0" i="0" u="none" strike="noStrike" kern="1200" cap="none" spc="0" normalizeH="0" baseline="0" noProof="0">
                <a:ln>
                  <a:noFill/>
                </a:ln>
                <a:solidFill>
                  <a:srgbClr val="FFFFFF"/>
                </a:solidFill>
                <a:effectLst/>
                <a:uLnTx/>
                <a:uFillTx/>
                <a:ea typeface="+mn-ea"/>
                <a:cs typeface="+mn-cs"/>
              </a:endParaRPr>
            </a:p>
          </p:txBody>
        </p:sp>
        <p:sp>
          <p:nvSpPr>
            <p:cNvPr id="13" name="Oval 12">
              <a:extLst>
                <a:ext uri="{FF2B5EF4-FFF2-40B4-BE49-F238E27FC236}">
                  <a16:creationId xmlns:a16="http://schemas.microsoft.com/office/drawing/2014/main" id="{8235EAA1-D45B-C805-E9E0-5E898BBB4BC0}"/>
                </a:ext>
              </a:extLst>
            </p:cNvPr>
            <p:cNvSpPr/>
            <p:nvPr/>
          </p:nvSpPr>
          <p:spPr>
            <a:xfrm>
              <a:off x="7414940" y="5990430"/>
              <a:ext cx="186431" cy="177553"/>
            </a:xfrm>
            <a:prstGeom prst="ellips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G" sz="1400" b="0" i="0" u="none" strike="noStrike" kern="1200" cap="none" spc="0" normalizeH="0" baseline="0" noProof="0">
                <a:ln>
                  <a:noFill/>
                </a:ln>
                <a:solidFill>
                  <a:srgbClr val="FFFFFF"/>
                </a:solidFill>
                <a:effectLst/>
                <a:uLnTx/>
                <a:uFillTx/>
                <a:ea typeface="+mn-ea"/>
                <a:cs typeface="+mn-cs"/>
              </a:endParaRPr>
            </a:p>
          </p:txBody>
        </p:sp>
        <p:sp>
          <p:nvSpPr>
            <p:cNvPr id="14" name="Oval 13">
              <a:extLst>
                <a:ext uri="{FF2B5EF4-FFF2-40B4-BE49-F238E27FC236}">
                  <a16:creationId xmlns:a16="http://schemas.microsoft.com/office/drawing/2014/main" id="{323DF85B-FC77-A989-F536-8A4D408501C3}"/>
                </a:ext>
              </a:extLst>
            </p:cNvPr>
            <p:cNvSpPr/>
            <p:nvPr/>
          </p:nvSpPr>
          <p:spPr>
            <a:xfrm>
              <a:off x="8724383" y="3653149"/>
              <a:ext cx="186431" cy="177553"/>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G" sz="1400" b="0" i="0" u="none" strike="noStrike" kern="1200" cap="none" spc="0" normalizeH="0" baseline="0" noProof="0">
                <a:ln>
                  <a:noFill/>
                </a:ln>
                <a:solidFill>
                  <a:srgbClr val="FFFFFF"/>
                </a:solidFill>
                <a:effectLst/>
                <a:uLnTx/>
                <a:uFillTx/>
                <a:ea typeface="+mn-ea"/>
                <a:cs typeface="+mn-cs"/>
              </a:endParaRPr>
            </a:p>
          </p:txBody>
        </p:sp>
        <p:sp>
          <p:nvSpPr>
            <p:cNvPr id="15" name="Oval 14">
              <a:extLst>
                <a:ext uri="{FF2B5EF4-FFF2-40B4-BE49-F238E27FC236}">
                  <a16:creationId xmlns:a16="http://schemas.microsoft.com/office/drawing/2014/main" id="{CC81CF2A-2E24-6560-39CB-3C1AD3F37A57}"/>
                </a:ext>
              </a:extLst>
            </p:cNvPr>
            <p:cNvSpPr/>
            <p:nvPr/>
          </p:nvSpPr>
          <p:spPr>
            <a:xfrm>
              <a:off x="7388409" y="1456654"/>
              <a:ext cx="186431" cy="177553"/>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G" sz="1400" b="0" i="0" u="none" strike="noStrike" kern="1200" cap="none" spc="0" normalizeH="0" baseline="0" noProof="0">
                <a:ln>
                  <a:noFill/>
                </a:ln>
                <a:solidFill>
                  <a:srgbClr val="FFFFFF"/>
                </a:solidFill>
                <a:effectLst/>
                <a:uLnTx/>
                <a:uFillTx/>
                <a:ea typeface="+mn-ea"/>
                <a:cs typeface="+mn-cs"/>
              </a:endParaRPr>
            </a:p>
          </p:txBody>
        </p:sp>
        <p:sp>
          <p:nvSpPr>
            <p:cNvPr id="19" name="TextBox 18">
              <a:extLst>
                <a:ext uri="{FF2B5EF4-FFF2-40B4-BE49-F238E27FC236}">
                  <a16:creationId xmlns:a16="http://schemas.microsoft.com/office/drawing/2014/main" id="{E1529408-DD34-3A60-CDE4-41E3C5174D0F}"/>
                </a:ext>
              </a:extLst>
            </p:cNvPr>
            <p:cNvSpPr txBox="1"/>
            <p:nvPr/>
          </p:nvSpPr>
          <p:spPr>
            <a:xfrm>
              <a:off x="6233969" y="2130022"/>
              <a:ext cx="1508964" cy="40591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ea typeface="+mn-ea"/>
                  <a:cs typeface="+mn-cs"/>
                </a:rPr>
                <a:t>Collect </a:t>
              </a:r>
              <a:endParaRPr kumimoji="0" lang="en-UG" sz="1400" b="0" i="0" u="none" strike="noStrike" kern="1200" cap="none" spc="0" normalizeH="0" baseline="0" noProof="0" err="1">
                <a:ln>
                  <a:noFill/>
                </a:ln>
                <a:solidFill>
                  <a:srgbClr val="FFFFFF"/>
                </a:solidFill>
                <a:effectLst/>
                <a:uLnTx/>
                <a:uFillTx/>
                <a:ea typeface="+mn-ea"/>
                <a:cs typeface="+mn-cs"/>
              </a:endParaRPr>
            </a:p>
          </p:txBody>
        </p:sp>
        <p:sp>
          <p:nvSpPr>
            <p:cNvPr id="21" name="TextBox 20">
              <a:extLst>
                <a:ext uri="{FF2B5EF4-FFF2-40B4-BE49-F238E27FC236}">
                  <a16:creationId xmlns:a16="http://schemas.microsoft.com/office/drawing/2014/main" id="{3F3B32C1-D5A5-6D59-EFA1-18379F682CEF}"/>
                </a:ext>
              </a:extLst>
            </p:cNvPr>
            <p:cNvSpPr txBox="1"/>
            <p:nvPr/>
          </p:nvSpPr>
          <p:spPr>
            <a:xfrm>
              <a:off x="7169974" y="3650747"/>
              <a:ext cx="1508964" cy="40591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ea typeface="+mn-ea"/>
                  <a:cs typeface="+mn-cs"/>
                </a:rPr>
                <a:t>Process</a:t>
              </a:r>
              <a:endParaRPr kumimoji="0" lang="en-UG" sz="1400" b="0" i="0" u="none" strike="noStrike" kern="1200" cap="none" spc="0" normalizeH="0" baseline="0" noProof="0" err="1">
                <a:ln>
                  <a:noFill/>
                </a:ln>
                <a:solidFill>
                  <a:srgbClr val="FFFFFF"/>
                </a:solidFill>
                <a:effectLst/>
                <a:uLnTx/>
                <a:uFillTx/>
                <a:ea typeface="+mn-ea"/>
                <a:cs typeface="+mn-cs"/>
              </a:endParaRPr>
            </a:p>
          </p:txBody>
        </p:sp>
        <p:sp>
          <p:nvSpPr>
            <p:cNvPr id="22" name="TextBox 21">
              <a:extLst>
                <a:ext uri="{FF2B5EF4-FFF2-40B4-BE49-F238E27FC236}">
                  <a16:creationId xmlns:a16="http://schemas.microsoft.com/office/drawing/2014/main" id="{5617CF58-F602-ACC5-2A04-F89F493642F8}"/>
                </a:ext>
              </a:extLst>
            </p:cNvPr>
            <p:cNvSpPr txBox="1"/>
            <p:nvPr/>
          </p:nvSpPr>
          <p:spPr>
            <a:xfrm>
              <a:off x="6220764" y="5253281"/>
              <a:ext cx="1508964" cy="40591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ea typeface="+mn-ea"/>
                  <a:cs typeface="+mn-cs"/>
                </a:rPr>
                <a:t>Share</a:t>
              </a:r>
              <a:endParaRPr kumimoji="0" lang="en-UG" sz="1400" b="0" i="0" u="none" strike="noStrike" kern="1200" cap="none" spc="0" normalizeH="0" baseline="0" noProof="0" err="1">
                <a:ln>
                  <a:noFill/>
                </a:ln>
                <a:solidFill>
                  <a:srgbClr val="FFFFFF"/>
                </a:solidFill>
                <a:effectLst/>
                <a:uLnTx/>
                <a:uFillTx/>
                <a:ea typeface="+mn-ea"/>
                <a:cs typeface="+mn-cs"/>
              </a:endParaRPr>
            </a:p>
          </p:txBody>
        </p:sp>
        <p:sp>
          <p:nvSpPr>
            <p:cNvPr id="23" name="TextBox 22">
              <a:extLst>
                <a:ext uri="{FF2B5EF4-FFF2-40B4-BE49-F238E27FC236}">
                  <a16:creationId xmlns:a16="http://schemas.microsoft.com/office/drawing/2014/main" id="{7C3A7C36-EFA2-A204-BB22-5CFCC7FB827F}"/>
                </a:ext>
              </a:extLst>
            </p:cNvPr>
            <p:cNvSpPr txBox="1"/>
            <p:nvPr/>
          </p:nvSpPr>
          <p:spPr>
            <a:xfrm>
              <a:off x="4425014" y="5219345"/>
              <a:ext cx="1508964" cy="40591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ea typeface="+mn-ea"/>
                  <a:cs typeface="+mn-cs"/>
                </a:rPr>
                <a:t>Use</a:t>
              </a:r>
              <a:endParaRPr kumimoji="0" lang="en-UG" sz="1400" b="0" i="0" u="none" strike="noStrike" kern="1200" cap="none" spc="0" normalizeH="0" baseline="0" noProof="0" err="1">
                <a:ln>
                  <a:noFill/>
                </a:ln>
                <a:solidFill>
                  <a:srgbClr val="FFFFFF"/>
                </a:solidFill>
                <a:effectLst/>
                <a:uLnTx/>
                <a:uFillTx/>
                <a:ea typeface="+mn-ea"/>
                <a:cs typeface="+mn-cs"/>
              </a:endParaRPr>
            </a:p>
          </p:txBody>
        </p:sp>
        <p:sp>
          <p:nvSpPr>
            <p:cNvPr id="24" name="TextBox 23">
              <a:extLst>
                <a:ext uri="{FF2B5EF4-FFF2-40B4-BE49-F238E27FC236}">
                  <a16:creationId xmlns:a16="http://schemas.microsoft.com/office/drawing/2014/main" id="{69371C65-722B-4B99-6E40-7394ABB42FB2}"/>
                </a:ext>
              </a:extLst>
            </p:cNvPr>
            <p:cNvSpPr txBox="1"/>
            <p:nvPr/>
          </p:nvSpPr>
          <p:spPr>
            <a:xfrm>
              <a:off x="3562807" y="3720033"/>
              <a:ext cx="1508964" cy="40591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ea typeface="+mn-ea"/>
                  <a:cs typeface="+mn-cs"/>
                </a:rPr>
                <a:t>Store</a:t>
              </a:r>
              <a:endParaRPr kumimoji="0" lang="en-UG" sz="1400" b="0" i="0" u="none" strike="noStrike" kern="1200" cap="none" spc="0" normalizeH="0" baseline="0" noProof="0" err="1">
                <a:ln>
                  <a:noFill/>
                </a:ln>
                <a:solidFill>
                  <a:srgbClr val="FFFFFF"/>
                </a:solidFill>
                <a:effectLst/>
                <a:uLnTx/>
                <a:uFillTx/>
                <a:ea typeface="+mn-ea"/>
                <a:cs typeface="+mn-cs"/>
              </a:endParaRPr>
            </a:p>
          </p:txBody>
        </p:sp>
        <p:sp>
          <p:nvSpPr>
            <p:cNvPr id="25" name="TextBox 24">
              <a:extLst>
                <a:ext uri="{FF2B5EF4-FFF2-40B4-BE49-F238E27FC236}">
                  <a16:creationId xmlns:a16="http://schemas.microsoft.com/office/drawing/2014/main" id="{CFA4E046-0E13-0BE8-E315-2846AC9C0D43}"/>
                </a:ext>
              </a:extLst>
            </p:cNvPr>
            <p:cNvSpPr txBox="1"/>
            <p:nvPr/>
          </p:nvSpPr>
          <p:spPr>
            <a:xfrm>
              <a:off x="4477338" y="2130022"/>
              <a:ext cx="1508964" cy="40591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ea typeface="+mn-ea"/>
                  <a:cs typeface="+mn-cs"/>
                </a:rPr>
                <a:t>Dispose</a:t>
              </a:r>
              <a:endParaRPr kumimoji="0" lang="en-UG" sz="1400" b="0" i="0" u="none" strike="noStrike" kern="1200" cap="none" spc="0" normalizeH="0" baseline="0" noProof="0" err="1">
                <a:ln>
                  <a:noFill/>
                </a:ln>
                <a:solidFill>
                  <a:srgbClr val="FFFFFF"/>
                </a:solidFill>
                <a:effectLst/>
                <a:uLnTx/>
                <a:uFillTx/>
                <a:ea typeface="+mn-ea"/>
                <a:cs typeface="+mn-cs"/>
              </a:endParaRPr>
            </a:p>
          </p:txBody>
        </p:sp>
        <p:sp>
          <p:nvSpPr>
            <p:cNvPr id="16" name="Oval 15">
              <a:extLst>
                <a:ext uri="{FF2B5EF4-FFF2-40B4-BE49-F238E27FC236}">
                  <a16:creationId xmlns:a16="http://schemas.microsoft.com/office/drawing/2014/main" id="{AE6CADEB-6666-75EC-2C4A-AD21BF2DD7C9}"/>
                </a:ext>
              </a:extLst>
            </p:cNvPr>
            <p:cNvSpPr/>
            <p:nvPr/>
          </p:nvSpPr>
          <p:spPr>
            <a:xfrm>
              <a:off x="5059986" y="2750236"/>
              <a:ext cx="2113200" cy="2138764"/>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srgbClr val="FFFFFF"/>
                  </a:solidFill>
                  <a:effectLst/>
                  <a:uLnTx/>
                  <a:uFillTx/>
                  <a:ea typeface="+mn-ea"/>
                  <a:cs typeface="+mn-cs"/>
                </a:rPr>
                <a:t>Data lifecycle within your business </a:t>
              </a:r>
              <a:endParaRPr kumimoji="0" lang="en-UG" sz="1350" b="0" i="0" u="none" strike="noStrike" kern="1200" cap="none" spc="0" normalizeH="0" baseline="0" noProof="0">
                <a:ln>
                  <a:noFill/>
                </a:ln>
                <a:solidFill>
                  <a:srgbClr val="FFFFFF"/>
                </a:solidFill>
                <a:effectLst/>
                <a:uLnTx/>
                <a:uFillTx/>
                <a:ea typeface="+mn-ea"/>
                <a:cs typeface="+mn-cs"/>
              </a:endParaRPr>
            </a:p>
          </p:txBody>
        </p:sp>
      </p:grpSp>
      <p:sp>
        <p:nvSpPr>
          <p:cNvPr id="20" name="TextBox 19">
            <a:extLst>
              <a:ext uri="{FF2B5EF4-FFF2-40B4-BE49-F238E27FC236}">
                <a16:creationId xmlns:a16="http://schemas.microsoft.com/office/drawing/2014/main" id="{C3CD17F4-1FA3-A36A-5913-67146E6DB0CB}"/>
              </a:ext>
            </a:extLst>
          </p:cNvPr>
          <p:cNvSpPr txBox="1"/>
          <p:nvPr/>
        </p:nvSpPr>
        <p:spPr>
          <a:xfrm>
            <a:off x="6280022" y="1391125"/>
            <a:ext cx="5569078" cy="553998"/>
          </a:xfrm>
          <a:prstGeom prst="rect">
            <a:avLst/>
          </a:prstGeom>
          <a:solidFill>
            <a:schemeClr val="tx2"/>
          </a:solidFill>
        </p:spPr>
        <p:txBody>
          <a:bodyPr wrap="square" rtlCol="0" anchor="ctr">
            <a:spAutoFit/>
          </a:bodyPr>
          <a:lstStyle/>
          <a:p>
            <a:pPr lvl="1">
              <a:defRPr/>
            </a:pPr>
            <a:r>
              <a:rPr kumimoji="0" lang="en-US" sz="1500" i="0" u="none" strike="noStrike" kern="1200" cap="none" spc="0" normalizeH="0" baseline="0" noProof="0">
                <a:ln>
                  <a:noFill/>
                </a:ln>
                <a:solidFill>
                  <a:schemeClr val="bg1"/>
                </a:solidFill>
                <a:effectLst/>
                <a:uLnTx/>
                <a:uFillTx/>
                <a:ea typeface="+mn-ea"/>
                <a:cs typeface="+mn-cs"/>
              </a:rPr>
              <a:t>Making the data and privacy promise:</a:t>
            </a:r>
          </a:p>
          <a:p>
            <a:pPr lvl="1">
              <a:defRPr/>
            </a:pPr>
            <a:r>
              <a:rPr kumimoji="0" lang="en-US" sz="1500" i="0" u="none" strike="noStrike" kern="1200" cap="none" spc="0" normalizeH="0" baseline="0" noProof="0">
                <a:ln>
                  <a:noFill/>
                </a:ln>
                <a:solidFill>
                  <a:schemeClr val="bg1"/>
                </a:solidFill>
                <a:effectLst/>
                <a:uLnTx/>
                <a:uFillTx/>
                <a:ea typeface="+mn-ea"/>
                <a:cs typeface="+mn-cs"/>
              </a:rPr>
              <a:t>What </a:t>
            </a:r>
            <a:r>
              <a:rPr kumimoji="0" lang="en-US" sz="1500" i="0" u="none" strike="noStrike" kern="1200" cap="none" spc="0" normalizeH="0" baseline="0" noProof="0">
                <a:ln>
                  <a:noFill/>
                </a:ln>
                <a:solidFill>
                  <a:schemeClr val="bg1"/>
                </a:solidFill>
                <a:effectLst/>
                <a:uLnTx/>
                <a:uFillTx/>
                <a:latin typeface="+mj-lt"/>
                <a:ea typeface="+mn-ea"/>
                <a:cs typeface="+mn-cs"/>
              </a:rPr>
              <a:t>should</a:t>
            </a:r>
            <a:r>
              <a:rPr kumimoji="0" lang="en-US" sz="1500" i="0" u="none" strike="noStrike" kern="1200" cap="none" spc="0" normalizeH="0" baseline="0" noProof="0">
                <a:ln>
                  <a:noFill/>
                </a:ln>
                <a:solidFill>
                  <a:schemeClr val="bg1"/>
                </a:solidFill>
                <a:effectLst/>
                <a:uLnTx/>
                <a:uFillTx/>
                <a:ea typeface="+mn-ea"/>
                <a:cs typeface="+mn-cs"/>
              </a:rPr>
              <a:t> happen</a:t>
            </a:r>
          </a:p>
        </p:txBody>
      </p:sp>
      <p:sp>
        <p:nvSpPr>
          <p:cNvPr id="31" name="TextBox 30">
            <a:extLst>
              <a:ext uri="{FF2B5EF4-FFF2-40B4-BE49-F238E27FC236}">
                <a16:creationId xmlns:a16="http://schemas.microsoft.com/office/drawing/2014/main" id="{9D1EA3A8-9B2D-07FF-ADEB-200F8900A443}"/>
              </a:ext>
            </a:extLst>
          </p:cNvPr>
          <p:cNvSpPr txBox="1"/>
          <p:nvPr/>
        </p:nvSpPr>
        <p:spPr>
          <a:xfrm>
            <a:off x="299791" y="1411366"/>
            <a:ext cx="5584849" cy="553998"/>
          </a:xfrm>
          <a:prstGeom prst="rect">
            <a:avLst/>
          </a:prstGeom>
          <a:solidFill>
            <a:schemeClr val="tx2"/>
          </a:solidFill>
        </p:spPr>
        <p:txBody>
          <a:bodyPr wrap="square" rtlCol="0" anchor="ctr">
            <a:spAutoFit/>
          </a:bodyPr>
          <a:lstStyle/>
          <a:p>
            <a:pPr lvl="1">
              <a:defRPr/>
            </a:pPr>
            <a:r>
              <a:rPr kumimoji="0" lang="en-US" sz="1500" i="0" u="none" strike="noStrike" kern="1200" cap="none" spc="0" normalizeH="0" baseline="0" noProof="0">
                <a:ln>
                  <a:noFill/>
                </a:ln>
                <a:solidFill>
                  <a:schemeClr val="bg1"/>
                </a:solidFill>
                <a:effectLst/>
                <a:uLnTx/>
                <a:uFillTx/>
                <a:ea typeface="+mn-ea"/>
                <a:cs typeface="+mn-cs"/>
              </a:rPr>
              <a:t>Delivering the data and privacy promise:</a:t>
            </a:r>
          </a:p>
          <a:p>
            <a:pPr lvl="1">
              <a:defRPr/>
            </a:pPr>
            <a:r>
              <a:rPr kumimoji="0" lang="en-US" sz="1500" i="0" u="none" strike="noStrike" kern="1200" cap="none" spc="0" normalizeH="0" baseline="0" noProof="0">
                <a:ln>
                  <a:noFill/>
                </a:ln>
                <a:solidFill>
                  <a:schemeClr val="bg1"/>
                </a:solidFill>
                <a:effectLst/>
                <a:uLnTx/>
                <a:uFillTx/>
                <a:ea typeface="+mn-ea"/>
                <a:cs typeface="+mn-cs"/>
              </a:rPr>
              <a:t>What </a:t>
            </a:r>
            <a:r>
              <a:rPr kumimoji="0" lang="en-US" sz="1500" i="0" u="none" strike="noStrike" kern="1200" cap="none" spc="0" normalizeH="0" baseline="0" noProof="0">
                <a:ln>
                  <a:noFill/>
                </a:ln>
                <a:solidFill>
                  <a:schemeClr val="bg1"/>
                </a:solidFill>
                <a:effectLst/>
                <a:uLnTx/>
                <a:uFillTx/>
                <a:latin typeface="+mj-lt"/>
                <a:ea typeface="+mn-ea"/>
                <a:cs typeface="+mn-cs"/>
              </a:rPr>
              <a:t>actually</a:t>
            </a:r>
            <a:r>
              <a:rPr kumimoji="0" lang="en-US" sz="1500" i="0" u="none" strike="noStrike" kern="1200" cap="none" spc="0" normalizeH="0" baseline="0" noProof="0">
                <a:ln>
                  <a:noFill/>
                </a:ln>
                <a:solidFill>
                  <a:schemeClr val="bg1"/>
                </a:solidFill>
                <a:effectLst/>
                <a:uLnTx/>
                <a:uFillTx/>
                <a:ea typeface="+mn-ea"/>
                <a:cs typeface="+mn-cs"/>
              </a:rPr>
              <a:t> happens</a:t>
            </a:r>
          </a:p>
        </p:txBody>
      </p:sp>
    </p:spTree>
    <p:extLst>
      <p:ext uri="{BB962C8B-B14F-4D97-AF65-F5344CB8AC3E}">
        <p14:creationId xmlns:p14="http://schemas.microsoft.com/office/powerpoint/2010/main" val="3468853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6" grpId="0"/>
      <p:bldP spid="27" grpId="0"/>
      <p:bldP spid="28" grpId="0"/>
      <p:bldP spid="29" grpId="0"/>
      <p:bldP spid="30" grpId="0"/>
      <p:bldP spid="20" grpId="0" animBg="1"/>
      <p:bldP spid="3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86F6FAD-7E52-70BD-06DE-79E930933EF3}"/>
              </a:ext>
            </a:extLst>
          </p:cNvPr>
          <p:cNvSpPr txBox="1"/>
          <p:nvPr/>
        </p:nvSpPr>
        <p:spPr>
          <a:xfrm>
            <a:off x="7206344" y="991725"/>
            <a:ext cx="4833256" cy="4924425"/>
          </a:xfrm>
          <a:prstGeom prst="rect">
            <a:avLst/>
          </a:prstGeom>
          <a:noFill/>
        </p:spPr>
        <p:txBody>
          <a:bodyPr wrap="square">
            <a:spAutoFit/>
          </a:bodyPr>
          <a:lstStyle/>
          <a:p>
            <a:pPr algn="ctr" rtl="0" fontAlgn="base"/>
            <a:r>
              <a:rPr lang="en-US" sz="2400" dirty="0"/>
              <a:t> </a:t>
            </a:r>
            <a:r>
              <a:rPr lang="en-US" sz="2400" b="1" i="0" u="none" strike="noStrike" dirty="0">
                <a:solidFill>
                  <a:srgbClr val="1E2C24"/>
                </a:solidFill>
                <a:effectLst/>
              </a:rPr>
              <a:t>Goals of the </a:t>
            </a:r>
            <a:r>
              <a:rPr lang="en-US" sz="2400" b="0" i="0" dirty="0">
                <a:solidFill>
                  <a:srgbClr val="000000"/>
                </a:solidFill>
                <a:effectLst/>
              </a:rPr>
              <a:t>​</a:t>
            </a:r>
            <a:endParaRPr lang="en-US" sz="2400" b="0" i="0" dirty="0">
              <a:solidFill>
                <a:srgbClr val="1E2C24"/>
              </a:solidFill>
              <a:effectLst/>
            </a:endParaRPr>
          </a:p>
          <a:p>
            <a:pPr algn="ctr" rtl="0" fontAlgn="base"/>
            <a:r>
              <a:rPr lang="en-US" sz="2400" b="1" i="0" u="none" strike="noStrike" dirty="0">
                <a:solidFill>
                  <a:srgbClr val="1E2C24"/>
                </a:solidFill>
                <a:effectLst/>
              </a:rPr>
              <a:t>Data Privacy Maturity Model</a:t>
            </a:r>
            <a:r>
              <a:rPr lang="en-US" sz="2400" b="0" i="0" dirty="0">
                <a:solidFill>
                  <a:srgbClr val="000000"/>
                </a:solidFill>
                <a:effectLst/>
              </a:rPr>
              <a:t>​</a:t>
            </a:r>
            <a:endParaRPr lang="en-US" sz="2400" b="0" i="0" dirty="0">
              <a:solidFill>
                <a:srgbClr val="1E2C24"/>
              </a:solidFill>
              <a:effectLst/>
            </a:endParaRPr>
          </a:p>
          <a:p>
            <a:pPr algn="l" rtl="0" fontAlgn="base"/>
            <a:r>
              <a:rPr lang="en-US" sz="1800" b="0" i="0" dirty="0">
                <a:solidFill>
                  <a:srgbClr val="000000"/>
                </a:solidFill>
                <a:effectLst/>
              </a:rPr>
              <a:t>​</a:t>
            </a:r>
            <a:endParaRPr lang="en-US" b="0" i="0" dirty="0">
              <a:solidFill>
                <a:srgbClr val="1E2C24"/>
              </a:solidFill>
              <a:effectLst/>
            </a:endParaRPr>
          </a:p>
          <a:p>
            <a:pPr marL="342900" indent="-342900" algn="l" rtl="0" fontAlgn="base">
              <a:buFont typeface="Arial" panose="020B0604020202020204" pitchFamily="34" charset="0"/>
              <a:buChar char="•"/>
            </a:pPr>
            <a:r>
              <a:rPr lang="en-US" sz="2300" b="0" i="0" u="none" strike="noStrike" dirty="0">
                <a:solidFill>
                  <a:srgbClr val="1E2C24"/>
                </a:solidFill>
                <a:effectLst/>
              </a:rPr>
              <a:t>Tie data privacy to value and support overall business strategy</a:t>
            </a:r>
            <a:r>
              <a:rPr lang="en-US" sz="2300" b="0" i="0" dirty="0">
                <a:solidFill>
                  <a:srgbClr val="000000"/>
                </a:solidFill>
                <a:effectLst/>
              </a:rPr>
              <a:t>​</a:t>
            </a:r>
          </a:p>
          <a:p>
            <a:pPr algn="l" rtl="0" fontAlgn="base"/>
            <a:endParaRPr lang="en-US" sz="2300" dirty="0">
              <a:solidFill>
                <a:srgbClr val="1E2C24"/>
              </a:solidFill>
            </a:endParaRPr>
          </a:p>
          <a:p>
            <a:pPr marL="342900" indent="-342900" algn="l" rtl="0" fontAlgn="base">
              <a:buFont typeface="Arial" panose="020B0604020202020204" pitchFamily="34" charset="0"/>
              <a:buChar char="•"/>
            </a:pPr>
            <a:r>
              <a:rPr lang="en-US" sz="2300" b="0" i="0" u="none" strike="noStrike" dirty="0">
                <a:solidFill>
                  <a:srgbClr val="1E2C24"/>
                </a:solidFill>
                <a:effectLst/>
              </a:rPr>
              <a:t>Reinforce importance of multi-disciplinary approach</a:t>
            </a:r>
            <a:r>
              <a:rPr lang="en-US" sz="2300" b="0" i="0" dirty="0">
                <a:solidFill>
                  <a:srgbClr val="000000"/>
                </a:solidFill>
                <a:effectLst/>
              </a:rPr>
              <a:t>​</a:t>
            </a:r>
          </a:p>
          <a:p>
            <a:pPr algn="l" rtl="0" fontAlgn="base"/>
            <a:endParaRPr lang="en-US" sz="2300" b="0" i="0" dirty="0">
              <a:solidFill>
                <a:srgbClr val="000000"/>
              </a:solidFill>
              <a:effectLst/>
            </a:endParaRPr>
          </a:p>
          <a:p>
            <a:pPr marL="342900" indent="-342900" algn="l" rtl="0" fontAlgn="base">
              <a:buFont typeface="Arial" panose="020B0604020202020204" pitchFamily="34" charset="0"/>
              <a:buChar char="•"/>
            </a:pPr>
            <a:r>
              <a:rPr lang="en-US" sz="2300" b="0" i="0" u="none" strike="noStrike" dirty="0">
                <a:solidFill>
                  <a:srgbClr val="1E2C24"/>
                </a:solidFill>
                <a:effectLst/>
              </a:rPr>
              <a:t>Establish common internal language</a:t>
            </a:r>
            <a:r>
              <a:rPr lang="en-US" sz="2300" b="0" i="0" dirty="0">
                <a:solidFill>
                  <a:srgbClr val="000000"/>
                </a:solidFill>
                <a:effectLst/>
              </a:rPr>
              <a:t>​</a:t>
            </a:r>
          </a:p>
          <a:p>
            <a:pPr algn="l" rtl="0" fontAlgn="base"/>
            <a:endParaRPr lang="en-US" sz="2300" dirty="0">
              <a:solidFill>
                <a:srgbClr val="1E2C24"/>
              </a:solidFill>
            </a:endParaRPr>
          </a:p>
          <a:p>
            <a:pPr marL="342900" indent="-342900" algn="l" rtl="0" fontAlgn="base">
              <a:buFont typeface="Arial" panose="020B0604020202020204" pitchFamily="34" charset="0"/>
              <a:buChar char="•"/>
            </a:pPr>
            <a:r>
              <a:rPr lang="en-US" sz="2300" b="0" i="0" u="none" strike="noStrike" dirty="0">
                <a:solidFill>
                  <a:srgbClr val="1E2C24"/>
                </a:solidFill>
                <a:effectLst/>
              </a:rPr>
              <a:t>Support program planning</a:t>
            </a:r>
            <a:endParaRPr lang="en-US" sz="2300" b="0" i="0" dirty="0">
              <a:solidFill>
                <a:srgbClr val="1E2C24"/>
              </a:solidFill>
              <a:effectLst/>
            </a:endParaRPr>
          </a:p>
          <a:p>
            <a:endParaRPr lang="en-US" dirty="0"/>
          </a:p>
        </p:txBody>
      </p:sp>
      <p:pic>
        <p:nvPicPr>
          <p:cNvPr id="2" name="Picture 2" descr="A graph of data privacy&#10;&#10;Description automatically generated with medium confidence">
            <a:extLst>
              <a:ext uri="{FF2B5EF4-FFF2-40B4-BE49-F238E27FC236}">
                <a16:creationId xmlns:a16="http://schemas.microsoft.com/office/drawing/2014/main" id="{0C51F92E-179C-A17B-76F1-643E653A3E9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02" r="2617" b="4671"/>
          <a:stretch/>
        </p:blipFill>
        <p:spPr bwMode="auto">
          <a:xfrm>
            <a:off x="0" y="0"/>
            <a:ext cx="6981802" cy="6537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3128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hink-cell data - do not delete" hidden="1">
            <a:extLst>
              <a:ext uri="{FF2B5EF4-FFF2-40B4-BE49-F238E27FC236}">
                <a16:creationId xmlns:a16="http://schemas.microsoft.com/office/drawing/2014/main" id="{42A1077E-42C4-48F1-1BBE-5F2BD4B9F2BC}"/>
              </a:ext>
            </a:extLst>
          </p:cNvPr>
          <p:cNvGraphicFramePr>
            <a:graphicFrameLocks noChangeAspect="1"/>
          </p:cNvGraphicFramePr>
          <p:nvPr>
            <p:custDataLst>
              <p:tags r:id="rId1"/>
            </p:custDataLst>
            <p:extLst>
              <p:ext uri="{D42A27DB-BD31-4B8C-83A1-F6EECF244321}">
                <p14:modId xmlns:p14="http://schemas.microsoft.com/office/powerpoint/2010/main" val="1136624478"/>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17" name="think-cell data - do not delete" hidden="1">
                        <a:extLst>
                          <a:ext uri="{FF2B5EF4-FFF2-40B4-BE49-F238E27FC236}">
                            <a16:creationId xmlns:a16="http://schemas.microsoft.com/office/drawing/2014/main" id="{42A1077E-42C4-48F1-1BBE-5F2BD4B9F2BC}"/>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8" name="Rectangle 27">
            <a:extLst>
              <a:ext uri="{FF2B5EF4-FFF2-40B4-BE49-F238E27FC236}">
                <a16:creationId xmlns:a16="http://schemas.microsoft.com/office/drawing/2014/main" id="{11C09AE4-C2DD-C804-00F0-3421DD606CB1}"/>
              </a:ext>
            </a:extLst>
          </p:cNvPr>
          <p:cNvSpPr/>
          <p:nvPr/>
        </p:nvSpPr>
        <p:spPr>
          <a:xfrm>
            <a:off x="13377763" y="879432"/>
            <a:ext cx="5316638" cy="5658284"/>
          </a:xfrm>
          <a:prstGeom prst="rect">
            <a:avLst/>
          </a:prstGeom>
          <a:solidFill>
            <a:schemeClr val="tx1">
              <a:lumMod val="10000"/>
              <a:lumOff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47C18978-F49A-BED5-A5AF-FA00CD041FE0}"/>
              </a:ext>
            </a:extLst>
          </p:cNvPr>
          <p:cNvSpPr txBox="1"/>
          <p:nvPr/>
        </p:nvSpPr>
        <p:spPr>
          <a:xfrm>
            <a:off x="13665754" y="383740"/>
            <a:ext cx="4833256" cy="461665"/>
          </a:xfrm>
          <a:prstGeom prst="rect">
            <a:avLst/>
          </a:prstGeom>
          <a:noFill/>
        </p:spPr>
        <p:txBody>
          <a:bodyPr wrap="square" lIns="91440" tIns="45720" rIns="91440" bIns="45720" anchor="t">
            <a:spAutoFit/>
          </a:bodyPr>
          <a:lstStyle/>
          <a:p>
            <a:pPr algn="ctr"/>
            <a:r>
              <a:rPr lang="en-US" sz="2400" b="1" dirty="0"/>
              <a:t>STAGE 1: REACTIVE</a:t>
            </a:r>
            <a:endParaRPr lang="en-US" b="1" dirty="0"/>
          </a:p>
        </p:txBody>
      </p:sp>
      <p:pic>
        <p:nvPicPr>
          <p:cNvPr id="2050" name="Picture 2" descr="A graph of data privacy&#10;&#10;Description automatically generated">
            <a:extLst>
              <a:ext uri="{FF2B5EF4-FFF2-40B4-BE49-F238E27FC236}">
                <a16:creationId xmlns:a16="http://schemas.microsoft.com/office/drawing/2014/main" id="{1C89E83D-7B2E-E35A-D1D1-9C9D361DDFB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822" r="2597" b="4669"/>
          <a:stretch/>
        </p:blipFill>
        <p:spPr bwMode="auto">
          <a:xfrm>
            <a:off x="2605100" y="0"/>
            <a:ext cx="6981801" cy="653771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2E1CA00-2365-CEDD-4972-CDD490FB58C5}"/>
              </a:ext>
            </a:extLst>
          </p:cNvPr>
          <p:cNvSpPr txBox="1"/>
          <p:nvPr/>
        </p:nvSpPr>
        <p:spPr>
          <a:xfrm>
            <a:off x="13528090" y="988323"/>
            <a:ext cx="138191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1E2C24"/>
                </a:solidFill>
                <a:effectLst/>
                <a:uLnTx/>
                <a:uFillTx/>
                <a:ea typeface="+mn-ea"/>
                <a:cs typeface="+mn-cs"/>
              </a:rPr>
              <a:t>Value to business</a:t>
            </a:r>
          </a:p>
        </p:txBody>
      </p:sp>
      <p:sp>
        <p:nvSpPr>
          <p:cNvPr id="4" name="TextBox 3">
            <a:extLst>
              <a:ext uri="{FF2B5EF4-FFF2-40B4-BE49-F238E27FC236}">
                <a16:creationId xmlns:a16="http://schemas.microsoft.com/office/drawing/2014/main" id="{8684AFF0-C8B1-AED9-2D2E-27AC14D96AEE}"/>
              </a:ext>
            </a:extLst>
          </p:cNvPr>
          <p:cNvSpPr txBox="1"/>
          <p:nvPr/>
        </p:nvSpPr>
        <p:spPr>
          <a:xfrm>
            <a:off x="14802888" y="988324"/>
            <a:ext cx="4479608"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E2C24"/>
                </a:solidFill>
                <a:effectLst/>
                <a:uLnTx/>
                <a:uFillTx/>
                <a:ea typeface="+mn-ea"/>
                <a:cs typeface="+mn-cs"/>
              </a:rPr>
              <a:t>Reactive compliance</a:t>
            </a:r>
          </a:p>
          <a:p>
            <a:pPr marL="115888" lvl="0" indent="-115888">
              <a:buFont typeface="Arial" panose="020B0604020202020204" pitchFamily="34" charset="0"/>
              <a:buChar char="•"/>
              <a:defRPr/>
            </a:pPr>
            <a:r>
              <a:rPr lang="en-US" sz="1400" dirty="0">
                <a:solidFill>
                  <a:srgbClr val="1E2C24"/>
                </a:solidFill>
              </a:rPr>
              <a:t>Reactive, tactical, </a:t>
            </a:r>
            <a:r>
              <a:rPr lang="en-US" sz="1400" b="1" dirty="0">
                <a:solidFill>
                  <a:srgbClr val="1E2C24"/>
                </a:solidFill>
              </a:rPr>
              <a:t>request-driven </a:t>
            </a:r>
            <a:r>
              <a:rPr lang="en-US" sz="1400" dirty="0">
                <a:solidFill>
                  <a:srgbClr val="1E2C24"/>
                </a:solidFill>
              </a:rPr>
              <a:t>workflows</a:t>
            </a:r>
          </a:p>
          <a:p>
            <a:pPr marL="115888" lvl="0" indent="-115888">
              <a:buFont typeface="Arial" panose="020B0604020202020204" pitchFamily="34" charset="0"/>
              <a:buChar char="•"/>
              <a:defRPr/>
            </a:pPr>
            <a:r>
              <a:rPr lang="en-US" sz="1400" dirty="0">
                <a:solidFill>
                  <a:srgbClr val="1E2C24"/>
                </a:solidFill>
              </a:rPr>
              <a:t>Ad-hoc program, policy, and record-keeping </a:t>
            </a:r>
          </a:p>
          <a:p>
            <a:pPr marL="115888" lvl="0" indent="-115888">
              <a:buFont typeface="Arial" panose="020B0604020202020204" pitchFamily="34" charset="0"/>
              <a:buChar char="•"/>
              <a:defRPr/>
            </a:pPr>
            <a:r>
              <a:rPr lang="en-US" sz="1400" dirty="0">
                <a:solidFill>
                  <a:srgbClr val="1E2C24"/>
                </a:solidFill>
              </a:rPr>
              <a:t>Minimal funding – </a:t>
            </a:r>
            <a:r>
              <a:rPr lang="en-US" sz="1400" b="1" dirty="0">
                <a:solidFill>
                  <a:srgbClr val="1E2C24"/>
                </a:solidFill>
              </a:rPr>
              <a:t>perceived</a:t>
            </a:r>
            <a:r>
              <a:rPr lang="en-US" sz="1400" dirty="0">
                <a:solidFill>
                  <a:srgbClr val="1E2C24"/>
                </a:solidFill>
              </a:rPr>
              <a:t> as low risk</a:t>
            </a:r>
          </a:p>
        </p:txBody>
      </p:sp>
      <p:sp>
        <p:nvSpPr>
          <p:cNvPr id="5" name="TextBox 4">
            <a:extLst>
              <a:ext uri="{FF2B5EF4-FFF2-40B4-BE49-F238E27FC236}">
                <a16:creationId xmlns:a16="http://schemas.microsoft.com/office/drawing/2014/main" id="{871330FE-8F88-E828-A184-D14AB41E3C49}"/>
              </a:ext>
            </a:extLst>
          </p:cNvPr>
          <p:cNvSpPr txBox="1"/>
          <p:nvPr/>
        </p:nvSpPr>
        <p:spPr>
          <a:xfrm>
            <a:off x="13528090" y="2004107"/>
            <a:ext cx="138191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1E2C24"/>
                </a:solidFill>
                <a:effectLst/>
                <a:uLnTx/>
                <a:uFillTx/>
                <a:ea typeface="+mn-ea"/>
                <a:cs typeface="+mn-cs"/>
              </a:rPr>
              <a:t>Process</a:t>
            </a:r>
          </a:p>
        </p:txBody>
      </p:sp>
      <p:sp>
        <p:nvSpPr>
          <p:cNvPr id="6" name="TextBox 5">
            <a:extLst>
              <a:ext uri="{FF2B5EF4-FFF2-40B4-BE49-F238E27FC236}">
                <a16:creationId xmlns:a16="http://schemas.microsoft.com/office/drawing/2014/main" id="{7E7B57D9-5741-F5D0-F55E-F86B69AF3233}"/>
              </a:ext>
            </a:extLst>
          </p:cNvPr>
          <p:cNvSpPr txBox="1"/>
          <p:nvPr/>
        </p:nvSpPr>
        <p:spPr>
          <a:xfrm>
            <a:off x="14802888" y="2004107"/>
            <a:ext cx="447960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E2C24"/>
                </a:solidFill>
                <a:effectLst/>
                <a:uLnTx/>
                <a:uFillTx/>
                <a:ea typeface="+mn-ea"/>
                <a:cs typeface="+mn-cs"/>
              </a:rPr>
              <a:t>Spreadsheet-based</a:t>
            </a:r>
            <a:r>
              <a:rPr kumimoji="0" lang="en-US" sz="1400" b="0" i="0" u="none" strike="noStrike" kern="1200" cap="none" spc="0" normalizeH="0" baseline="0" noProof="0" dirty="0">
                <a:ln>
                  <a:noFill/>
                </a:ln>
                <a:solidFill>
                  <a:srgbClr val="1E2C24"/>
                </a:solidFill>
                <a:effectLst/>
                <a:uLnTx/>
                <a:uFillTx/>
                <a:ea typeface="+mn-ea"/>
                <a:cs typeface="+mn-cs"/>
              </a:rPr>
              <a:t> manual processes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E2C24"/>
                </a:solidFill>
                <a:effectLst/>
                <a:uLnTx/>
                <a:uFillTx/>
                <a:ea typeface="+mn-ea"/>
                <a:cs typeface="+mn-cs"/>
              </a:rPr>
              <a:t>Ad-hoc, triggered by request or enforcement</a:t>
            </a:r>
          </a:p>
        </p:txBody>
      </p:sp>
      <p:sp>
        <p:nvSpPr>
          <p:cNvPr id="7" name="TextBox 6">
            <a:extLst>
              <a:ext uri="{FF2B5EF4-FFF2-40B4-BE49-F238E27FC236}">
                <a16:creationId xmlns:a16="http://schemas.microsoft.com/office/drawing/2014/main" id="{C151A444-337C-BCF0-A760-083EE92AA5D3}"/>
              </a:ext>
            </a:extLst>
          </p:cNvPr>
          <p:cNvSpPr txBox="1"/>
          <p:nvPr/>
        </p:nvSpPr>
        <p:spPr>
          <a:xfrm>
            <a:off x="13528090" y="3235977"/>
            <a:ext cx="138191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1E2C24"/>
                </a:solidFill>
                <a:effectLst/>
                <a:uLnTx/>
                <a:uFillTx/>
                <a:ea typeface="+mn-ea"/>
                <a:cs typeface="+mn-cs"/>
              </a:rPr>
              <a:t>Consumer experience</a:t>
            </a:r>
          </a:p>
        </p:txBody>
      </p:sp>
      <p:sp>
        <p:nvSpPr>
          <p:cNvPr id="8" name="TextBox 7">
            <a:extLst>
              <a:ext uri="{FF2B5EF4-FFF2-40B4-BE49-F238E27FC236}">
                <a16:creationId xmlns:a16="http://schemas.microsoft.com/office/drawing/2014/main" id="{17A2B7B3-7F88-350B-0688-D8E54AD1ADDE}"/>
              </a:ext>
            </a:extLst>
          </p:cNvPr>
          <p:cNvSpPr txBox="1"/>
          <p:nvPr/>
        </p:nvSpPr>
        <p:spPr>
          <a:xfrm>
            <a:off x="14802888" y="3235977"/>
            <a:ext cx="2863557"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E2C24"/>
                </a:solidFill>
                <a:effectLst/>
                <a:uLnTx/>
                <a:uFillTx/>
                <a:ea typeface="+mn-ea"/>
                <a:cs typeface="+mn-cs"/>
              </a:rPr>
              <a:t>Basic website </a:t>
            </a:r>
            <a:r>
              <a:rPr kumimoji="0" lang="en-US" sz="1400" b="1" i="0" u="none" strike="noStrike" kern="1200" cap="none" spc="0" normalizeH="0" baseline="0" noProof="0" dirty="0">
                <a:ln>
                  <a:noFill/>
                </a:ln>
                <a:solidFill>
                  <a:srgbClr val="1E2C24"/>
                </a:solidFill>
                <a:effectLst/>
                <a:uLnTx/>
                <a:uFillTx/>
                <a:ea typeface="+mn-ea"/>
                <a:cs typeface="+mn-cs"/>
              </a:rPr>
              <a:t>cookie compliance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E2C24"/>
                </a:solidFill>
                <a:effectLst/>
                <a:uLnTx/>
                <a:uFillTx/>
                <a:ea typeface="+mn-ea"/>
                <a:cs typeface="+mn-cs"/>
              </a:rPr>
              <a:t>Email-based DSAR process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E2C24"/>
                </a:solidFill>
                <a:effectLst/>
                <a:uLnTx/>
                <a:uFillTx/>
                <a:ea typeface="+mn-ea"/>
                <a:cs typeface="+mn-cs"/>
              </a:rPr>
              <a:t>Static privacy notice </a:t>
            </a:r>
          </a:p>
        </p:txBody>
      </p:sp>
      <p:sp>
        <p:nvSpPr>
          <p:cNvPr id="9" name="TextBox 8">
            <a:extLst>
              <a:ext uri="{FF2B5EF4-FFF2-40B4-BE49-F238E27FC236}">
                <a16:creationId xmlns:a16="http://schemas.microsoft.com/office/drawing/2014/main" id="{1AB4ECD5-0F40-F681-5EB7-2C2832263691}"/>
              </a:ext>
            </a:extLst>
          </p:cNvPr>
          <p:cNvSpPr txBox="1"/>
          <p:nvPr/>
        </p:nvSpPr>
        <p:spPr>
          <a:xfrm>
            <a:off x="13528090" y="4053737"/>
            <a:ext cx="138191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1E2C24"/>
                </a:solidFill>
                <a:effectLst/>
                <a:uLnTx/>
                <a:uFillTx/>
                <a:ea typeface="+mn-ea"/>
                <a:cs typeface="+mn-cs"/>
              </a:rPr>
              <a:t>Data and activity</a:t>
            </a:r>
          </a:p>
        </p:txBody>
      </p:sp>
      <p:sp>
        <p:nvSpPr>
          <p:cNvPr id="10" name="TextBox 9">
            <a:extLst>
              <a:ext uri="{FF2B5EF4-FFF2-40B4-BE49-F238E27FC236}">
                <a16:creationId xmlns:a16="http://schemas.microsoft.com/office/drawing/2014/main" id="{98E35DE1-CB7F-BA1B-5079-5AB71D7893D7}"/>
              </a:ext>
            </a:extLst>
          </p:cNvPr>
          <p:cNvSpPr txBox="1"/>
          <p:nvPr/>
        </p:nvSpPr>
        <p:spPr>
          <a:xfrm>
            <a:off x="14802888" y="4053738"/>
            <a:ext cx="4515717"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E2C24"/>
                </a:solidFill>
                <a:effectLst/>
                <a:uLnTx/>
                <a:uFillTx/>
              </a:rPr>
              <a:t>Static</a:t>
            </a:r>
            <a:r>
              <a:rPr kumimoji="0" lang="en-US" sz="1400" b="0" i="0" u="none" strike="noStrike" kern="1200" cap="none" spc="0" normalizeH="0" baseline="0" noProof="0" dirty="0">
                <a:ln>
                  <a:noFill/>
                </a:ln>
                <a:solidFill>
                  <a:srgbClr val="1E2C24"/>
                </a:solidFill>
                <a:effectLst/>
                <a:uLnTx/>
                <a:uFillTx/>
              </a:rPr>
              <a:t>, manual data and activity map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1E2C24"/>
                </a:solidFill>
              </a:rPr>
              <a:t>Limited visibility to cross-border data transfers</a:t>
            </a:r>
            <a:endParaRPr kumimoji="0" lang="en-US" sz="1400" b="0" i="0" u="none" strike="noStrike" kern="1200" cap="none" spc="0" normalizeH="0" baseline="0" noProof="0" dirty="0">
              <a:ln>
                <a:noFill/>
              </a:ln>
              <a:solidFill>
                <a:srgbClr val="1E2C24"/>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E2C24"/>
                </a:solidFill>
                <a:effectLst/>
                <a:uLnTx/>
                <a:uFillTx/>
              </a:rPr>
              <a:t>Ad-hoc risk assessment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E2C24"/>
                </a:solidFill>
                <a:effectLst/>
                <a:uLnTx/>
                <a:uFillTx/>
              </a:rPr>
              <a:t>Minimal visibility into data storage and usage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E2C24"/>
              </a:solidFill>
              <a:effectLst/>
              <a:uLnTx/>
              <a:uFillTx/>
            </a:endParaRPr>
          </a:p>
        </p:txBody>
      </p:sp>
      <p:sp>
        <p:nvSpPr>
          <p:cNvPr id="11" name="TextBox 10">
            <a:extLst>
              <a:ext uri="{FF2B5EF4-FFF2-40B4-BE49-F238E27FC236}">
                <a16:creationId xmlns:a16="http://schemas.microsoft.com/office/drawing/2014/main" id="{1A134665-E7CF-E234-AD5C-AF007CE02A5B}"/>
              </a:ext>
            </a:extLst>
          </p:cNvPr>
          <p:cNvSpPr txBox="1"/>
          <p:nvPr/>
        </p:nvSpPr>
        <p:spPr>
          <a:xfrm>
            <a:off x="13528090" y="2629644"/>
            <a:ext cx="138191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1E2C24"/>
                </a:solidFill>
                <a:effectLst/>
                <a:uLnTx/>
                <a:uFillTx/>
                <a:ea typeface="+mn-ea"/>
                <a:cs typeface="+mn-cs"/>
              </a:rPr>
              <a:t>Organizational alignment</a:t>
            </a:r>
          </a:p>
        </p:txBody>
      </p:sp>
      <p:sp>
        <p:nvSpPr>
          <p:cNvPr id="12" name="TextBox 11">
            <a:extLst>
              <a:ext uri="{FF2B5EF4-FFF2-40B4-BE49-F238E27FC236}">
                <a16:creationId xmlns:a16="http://schemas.microsoft.com/office/drawing/2014/main" id="{9628AE26-BCF9-1809-4241-5BF0B3C3C4C7}"/>
              </a:ext>
            </a:extLst>
          </p:cNvPr>
          <p:cNvSpPr txBox="1"/>
          <p:nvPr/>
        </p:nvSpPr>
        <p:spPr>
          <a:xfrm>
            <a:off x="14802888" y="2629645"/>
            <a:ext cx="4479608" cy="738664"/>
          </a:xfrm>
          <a:prstGeom prst="rect">
            <a:avLst/>
          </a:prstGeom>
          <a:noFill/>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E2C24"/>
                </a:solidFill>
                <a:effectLst/>
                <a:uLnTx/>
                <a:uFillTx/>
                <a:ea typeface="+mn-ea"/>
                <a:cs typeface="+mn-cs"/>
              </a:rPr>
              <a:t>Siloed</a:t>
            </a:r>
            <a:r>
              <a:rPr kumimoji="0" lang="en-US" sz="1400" b="0" i="0" u="none" strike="noStrike" kern="1200" cap="none" spc="0" normalizeH="0" baseline="0" noProof="0" dirty="0">
                <a:ln>
                  <a:noFill/>
                </a:ln>
                <a:solidFill>
                  <a:srgbClr val="1E2C24"/>
                </a:solidFill>
                <a:effectLst/>
                <a:uLnTx/>
                <a:uFillTx/>
                <a:ea typeface="+mn-ea"/>
                <a:cs typeface="+mn-cs"/>
              </a:rPr>
              <a:t> with </a:t>
            </a:r>
            <a:r>
              <a:rPr kumimoji="0" lang="en-US" sz="1400" b="1" i="0" u="none" strike="noStrike" kern="1200" cap="none" spc="0" normalizeH="0" baseline="0" noProof="0" dirty="0">
                <a:ln>
                  <a:noFill/>
                </a:ln>
                <a:solidFill>
                  <a:srgbClr val="1E2C24"/>
                </a:solidFill>
                <a:effectLst/>
                <a:uLnTx/>
                <a:uFillTx/>
                <a:ea typeface="+mn-ea"/>
                <a:cs typeface="+mn-cs"/>
              </a:rPr>
              <a:t>time-shared</a:t>
            </a:r>
            <a:r>
              <a:rPr kumimoji="0" lang="en-US" sz="1400" b="0" i="0" u="none" strike="noStrike" kern="1200" cap="none" spc="0" normalizeH="0" baseline="0" noProof="0" dirty="0">
                <a:ln>
                  <a:noFill/>
                </a:ln>
                <a:solidFill>
                  <a:srgbClr val="1E2C24"/>
                </a:solidFill>
                <a:effectLst/>
                <a:uLnTx/>
                <a:uFillTx/>
                <a:ea typeface="+mn-ea"/>
                <a:cs typeface="+mn-cs"/>
              </a:rPr>
              <a:t> privacy owner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E2C24"/>
                </a:solidFill>
                <a:effectLst/>
                <a:uLnTx/>
                <a:uFillTx/>
                <a:ea typeface="+mn-ea"/>
                <a:cs typeface="+mn-cs"/>
              </a:rPr>
              <a:t>Minimal cross-functional collaboration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E2C24"/>
              </a:solidFill>
              <a:effectLst/>
              <a:uLnTx/>
              <a:uFillTx/>
              <a:ea typeface="+mn-ea"/>
              <a:cs typeface="+mn-cs"/>
            </a:endParaRPr>
          </a:p>
        </p:txBody>
      </p:sp>
      <p:sp>
        <p:nvSpPr>
          <p:cNvPr id="13" name="TextBox 12">
            <a:extLst>
              <a:ext uri="{FF2B5EF4-FFF2-40B4-BE49-F238E27FC236}">
                <a16:creationId xmlns:a16="http://schemas.microsoft.com/office/drawing/2014/main" id="{1E2FFFE6-DBC8-10E9-B5D5-68DBC7877456}"/>
              </a:ext>
            </a:extLst>
          </p:cNvPr>
          <p:cNvSpPr txBox="1"/>
          <p:nvPr/>
        </p:nvSpPr>
        <p:spPr>
          <a:xfrm>
            <a:off x="13542743" y="5056577"/>
            <a:ext cx="133428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1E2C24"/>
                </a:solidFill>
                <a:effectLst/>
                <a:uLnTx/>
                <a:uFillTx/>
                <a:ea typeface="+mn-ea"/>
                <a:cs typeface="+mn-cs"/>
              </a:rPr>
              <a:t>AI governance</a:t>
            </a:r>
          </a:p>
        </p:txBody>
      </p:sp>
      <p:sp>
        <p:nvSpPr>
          <p:cNvPr id="14" name="TextBox 13">
            <a:extLst>
              <a:ext uri="{FF2B5EF4-FFF2-40B4-BE49-F238E27FC236}">
                <a16:creationId xmlns:a16="http://schemas.microsoft.com/office/drawing/2014/main" id="{1B3E96F3-2D66-FE52-644F-EEBE4075DFAE}"/>
              </a:ext>
            </a:extLst>
          </p:cNvPr>
          <p:cNvSpPr txBox="1"/>
          <p:nvPr/>
        </p:nvSpPr>
        <p:spPr>
          <a:xfrm>
            <a:off x="14802888" y="5056578"/>
            <a:ext cx="340537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E2C24"/>
                </a:solidFill>
                <a:effectLst/>
                <a:uLnTx/>
                <a:uFillTx/>
                <a:ea typeface="+mn-ea"/>
                <a:cs typeface="+mn-cs"/>
              </a:rPr>
              <a:t>Minimal visibility </a:t>
            </a:r>
            <a:r>
              <a:rPr kumimoji="0" lang="en-US" sz="1400" i="0" u="none" strike="noStrike" kern="1200" cap="none" spc="0" normalizeH="0" baseline="0" noProof="0" dirty="0">
                <a:ln>
                  <a:noFill/>
                </a:ln>
                <a:solidFill>
                  <a:srgbClr val="1E2C24"/>
                </a:solidFill>
                <a:effectLst/>
                <a:uLnTx/>
                <a:uFillTx/>
                <a:ea typeface="+mn-ea"/>
                <a:cs typeface="+mn-cs"/>
              </a:rPr>
              <a:t>into</a:t>
            </a:r>
            <a:r>
              <a:rPr kumimoji="0" lang="en-US" sz="1400" b="0" i="0" u="none" strike="noStrike" kern="1200" cap="none" spc="0" normalizeH="0" baseline="0" noProof="0" dirty="0">
                <a:ln>
                  <a:noFill/>
                </a:ln>
                <a:solidFill>
                  <a:srgbClr val="1E2C24"/>
                </a:solidFill>
                <a:effectLst/>
                <a:uLnTx/>
                <a:uFillTx/>
                <a:ea typeface="+mn-ea"/>
                <a:cs typeface="+mn-cs"/>
              </a:rPr>
              <a:t> AI usage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E2C24"/>
                </a:solidFill>
                <a:effectLst/>
                <a:uLnTx/>
                <a:uFillTx/>
                <a:ea typeface="+mn-ea"/>
                <a:cs typeface="+mn-cs"/>
              </a:rPr>
              <a:t>Ad-hoc risk assessment</a:t>
            </a:r>
          </a:p>
        </p:txBody>
      </p:sp>
    </p:spTree>
    <p:extLst>
      <p:ext uri="{BB962C8B-B14F-4D97-AF65-F5344CB8AC3E}">
        <p14:creationId xmlns:p14="http://schemas.microsoft.com/office/powerpoint/2010/main" val="1406164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2D4CAF23-EF8E-2D9A-3331-EA0E08380A10}"/>
              </a:ext>
            </a:extLst>
          </p:cNvPr>
          <p:cNvGraphicFramePr>
            <a:graphicFrameLocks noChangeAspect="1"/>
          </p:cNvGraphicFramePr>
          <p:nvPr>
            <p:custDataLst>
              <p:tags r:id="rId1"/>
            </p:custDataLst>
            <p:extLst>
              <p:ext uri="{D42A27DB-BD31-4B8C-83A1-F6EECF244321}">
                <p14:modId xmlns:p14="http://schemas.microsoft.com/office/powerpoint/2010/main" val="589009770"/>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5" name="think-cell data - do not delete" hidden="1">
                        <a:extLst>
                          <a:ext uri="{FF2B5EF4-FFF2-40B4-BE49-F238E27FC236}">
                            <a16:creationId xmlns:a16="http://schemas.microsoft.com/office/drawing/2014/main" id="{2D4CAF23-EF8E-2D9A-3331-EA0E08380A10}"/>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7" name="Rectangle 26">
            <a:extLst>
              <a:ext uri="{FF2B5EF4-FFF2-40B4-BE49-F238E27FC236}">
                <a16:creationId xmlns:a16="http://schemas.microsoft.com/office/drawing/2014/main" id="{230A2A63-BD82-BA2A-4465-F5BED3E5829E}"/>
              </a:ext>
            </a:extLst>
          </p:cNvPr>
          <p:cNvSpPr/>
          <p:nvPr/>
        </p:nvSpPr>
        <p:spPr>
          <a:xfrm>
            <a:off x="14088963" y="495692"/>
            <a:ext cx="5316638" cy="5658284"/>
          </a:xfrm>
          <a:prstGeom prst="rect">
            <a:avLst/>
          </a:prstGeom>
          <a:solidFill>
            <a:schemeClr val="tx1">
              <a:lumMod val="10000"/>
              <a:lumOff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5525437B-95AD-316E-6815-37D87607CEA1}"/>
              </a:ext>
            </a:extLst>
          </p:cNvPr>
          <p:cNvSpPr txBox="1"/>
          <p:nvPr/>
        </p:nvSpPr>
        <p:spPr>
          <a:xfrm>
            <a:off x="14239290" y="604583"/>
            <a:ext cx="138191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1E2C24"/>
                </a:solidFill>
                <a:effectLst/>
                <a:uLnTx/>
                <a:uFillTx/>
                <a:ea typeface="+mn-ea"/>
                <a:cs typeface="+mn-cs"/>
              </a:rPr>
              <a:t>Value to business</a:t>
            </a:r>
          </a:p>
        </p:txBody>
      </p:sp>
      <p:sp>
        <p:nvSpPr>
          <p:cNvPr id="9" name="TextBox 8">
            <a:extLst>
              <a:ext uri="{FF2B5EF4-FFF2-40B4-BE49-F238E27FC236}">
                <a16:creationId xmlns:a16="http://schemas.microsoft.com/office/drawing/2014/main" id="{922EBD04-3624-E188-4E28-0A812BED3BDA}"/>
              </a:ext>
            </a:extLst>
          </p:cNvPr>
          <p:cNvSpPr txBox="1"/>
          <p:nvPr/>
        </p:nvSpPr>
        <p:spPr>
          <a:xfrm>
            <a:off x="15514088" y="604584"/>
            <a:ext cx="4479608"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E2C24"/>
                </a:solidFill>
                <a:effectLst/>
                <a:uLnTx/>
                <a:uFillTx/>
                <a:ea typeface="+mn-ea"/>
                <a:cs typeface="+mn-cs"/>
              </a:rPr>
              <a:t>Proactive compliance</a:t>
            </a:r>
          </a:p>
          <a:p>
            <a:pPr marL="115888" lvl="0" indent="-115888">
              <a:buFont typeface="Arial" panose="020B0604020202020204" pitchFamily="34" charset="0"/>
              <a:buChar char="•"/>
              <a:defRPr/>
            </a:pPr>
            <a:r>
              <a:rPr lang="en-US" sz="1400" dirty="0">
                <a:solidFill>
                  <a:srgbClr val="1E2C24"/>
                </a:solidFill>
              </a:rPr>
              <a:t>Proactive planning for new regulations</a:t>
            </a:r>
          </a:p>
          <a:p>
            <a:pPr marL="115888" lvl="0" indent="-115888">
              <a:buFont typeface="Arial" panose="020B0604020202020204" pitchFamily="34" charset="0"/>
              <a:buChar char="•"/>
              <a:defRPr/>
            </a:pPr>
            <a:r>
              <a:rPr lang="en-US" sz="1400" dirty="0">
                <a:solidFill>
                  <a:srgbClr val="1E2C24"/>
                </a:solidFill>
              </a:rPr>
              <a:t>Structured </a:t>
            </a:r>
            <a:r>
              <a:rPr lang="en-US" sz="1400" b="1" dirty="0">
                <a:solidFill>
                  <a:srgbClr val="1E2C24"/>
                </a:solidFill>
              </a:rPr>
              <a:t>data-centric</a:t>
            </a:r>
            <a:r>
              <a:rPr lang="en-US" sz="1400" dirty="0">
                <a:solidFill>
                  <a:srgbClr val="1E2C24"/>
                </a:solidFill>
              </a:rPr>
              <a:t> program</a:t>
            </a:r>
          </a:p>
          <a:p>
            <a:pPr marL="115888" lvl="0" indent="-115888">
              <a:buFont typeface="Arial" panose="020B0604020202020204" pitchFamily="34" charset="0"/>
              <a:buChar char="•"/>
              <a:defRPr/>
            </a:pPr>
            <a:r>
              <a:rPr lang="en-US" sz="1400" dirty="0">
                <a:solidFill>
                  <a:srgbClr val="1E2C24"/>
                </a:solidFill>
              </a:rPr>
              <a:t>Valued by leadership – partial accountability</a:t>
            </a:r>
          </a:p>
        </p:txBody>
      </p:sp>
      <p:sp>
        <p:nvSpPr>
          <p:cNvPr id="10" name="TextBox 9">
            <a:extLst>
              <a:ext uri="{FF2B5EF4-FFF2-40B4-BE49-F238E27FC236}">
                <a16:creationId xmlns:a16="http://schemas.microsoft.com/office/drawing/2014/main" id="{70486A9B-6AD9-4B39-606F-EA0DABC8E069}"/>
              </a:ext>
            </a:extLst>
          </p:cNvPr>
          <p:cNvSpPr txBox="1"/>
          <p:nvPr/>
        </p:nvSpPr>
        <p:spPr>
          <a:xfrm>
            <a:off x="14239290" y="1620367"/>
            <a:ext cx="138191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1E2C24"/>
                </a:solidFill>
                <a:effectLst/>
                <a:uLnTx/>
                <a:uFillTx/>
                <a:ea typeface="+mn-ea"/>
                <a:cs typeface="+mn-cs"/>
              </a:rPr>
              <a:t>Process</a:t>
            </a:r>
          </a:p>
        </p:txBody>
      </p:sp>
      <p:sp>
        <p:nvSpPr>
          <p:cNvPr id="11" name="TextBox 10">
            <a:extLst>
              <a:ext uri="{FF2B5EF4-FFF2-40B4-BE49-F238E27FC236}">
                <a16:creationId xmlns:a16="http://schemas.microsoft.com/office/drawing/2014/main" id="{04C2CFB7-9AB1-8B96-8862-7CE3E09BDCC1}"/>
              </a:ext>
            </a:extLst>
          </p:cNvPr>
          <p:cNvSpPr txBox="1"/>
          <p:nvPr/>
        </p:nvSpPr>
        <p:spPr>
          <a:xfrm>
            <a:off x="15514088" y="1620367"/>
            <a:ext cx="447960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E2C24"/>
                </a:solidFill>
                <a:effectLst/>
                <a:uLnTx/>
                <a:uFillTx/>
                <a:ea typeface="+mn-ea"/>
                <a:cs typeface="+mn-cs"/>
              </a:rPr>
              <a:t>Software-based</a:t>
            </a:r>
            <a:r>
              <a:rPr kumimoji="0" lang="en-US" sz="1400" b="0" i="0" u="none" strike="noStrike" kern="1200" cap="none" spc="0" normalizeH="0" baseline="0" noProof="0" dirty="0">
                <a:ln>
                  <a:noFill/>
                </a:ln>
                <a:solidFill>
                  <a:srgbClr val="1E2C24"/>
                </a:solidFill>
                <a:effectLst/>
                <a:uLnTx/>
                <a:uFillTx/>
                <a:ea typeface="+mn-ea"/>
                <a:cs typeface="+mn-cs"/>
              </a:rPr>
              <a:t> processes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E2C24"/>
                </a:solidFill>
                <a:effectLst/>
                <a:uLnTx/>
                <a:uFillTx/>
                <a:ea typeface="+mn-ea"/>
                <a:cs typeface="+mn-cs"/>
              </a:rPr>
              <a:t>Change management for new regulations</a:t>
            </a:r>
          </a:p>
        </p:txBody>
      </p:sp>
      <p:sp>
        <p:nvSpPr>
          <p:cNvPr id="12" name="TextBox 11">
            <a:extLst>
              <a:ext uri="{FF2B5EF4-FFF2-40B4-BE49-F238E27FC236}">
                <a16:creationId xmlns:a16="http://schemas.microsoft.com/office/drawing/2014/main" id="{9363B308-2BB2-F3DB-F0BE-139112E6EE81}"/>
              </a:ext>
            </a:extLst>
          </p:cNvPr>
          <p:cNvSpPr txBox="1"/>
          <p:nvPr/>
        </p:nvSpPr>
        <p:spPr>
          <a:xfrm>
            <a:off x="14239290" y="2852237"/>
            <a:ext cx="138191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1E2C24"/>
                </a:solidFill>
                <a:effectLst/>
                <a:uLnTx/>
                <a:uFillTx/>
                <a:ea typeface="+mn-ea"/>
                <a:cs typeface="+mn-cs"/>
              </a:rPr>
              <a:t>Consumer experience</a:t>
            </a:r>
          </a:p>
        </p:txBody>
      </p:sp>
      <p:sp>
        <p:nvSpPr>
          <p:cNvPr id="13" name="TextBox 12">
            <a:extLst>
              <a:ext uri="{FF2B5EF4-FFF2-40B4-BE49-F238E27FC236}">
                <a16:creationId xmlns:a16="http://schemas.microsoft.com/office/drawing/2014/main" id="{84CFD8EA-D630-630D-32AD-A88661A140C3}"/>
              </a:ext>
            </a:extLst>
          </p:cNvPr>
          <p:cNvSpPr txBox="1"/>
          <p:nvPr/>
        </p:nvSpPr>
        <p:spPr>
          <a:xfrm>
            <a:off x="15514088" y="2852237"/>
            <a:ext cx="4026550"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1E2C24"/>
                </a:solidFill>
              </a:rPr>
              <a:t>Multi-channel </a:t>
            </a:r>
            <a:r>
              <a:rPr lang="en-US" sz="1400" dirty="0">
                <a:solidFill>
                  <a:srgbClr val="1E2C24"/>
                </a:solidFill>
              </a:rPr>
              <a:t>consent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noProof="0" dirty="0">
                <a:solidFill>
                  <a:srgbClr val="1E2C24"/>
                </a:solidFill>
              </a:rPr>
              <a:t>P</a:t>
            </a:r>
            <a:r>
              <a:rPr kumimoji="0" lang="en-US" sz="1400" b="1" i="0" u="none" strike="noStrike" kern="1200" cap="none" spc="0" normalizeH="0" baseline="0" noProof="0" dirty="0">
                <a:ln>
                  <a:noFill/>
                </a:ln>
                <a:solidFill>
                  <a:srgbClr val="1E2C24"/>
                </a:solidFill>
                <a:effectLst/>
                <a:uLnTx/>
                <a:uFillTx/>
              </a:rPr>
              <a:t>reference</a:t>
            </a:r>
            <a:r>
              <a:rPr kumimoji="0" lang="en-US" sz="1400" b="0" i="0" u="none" strike="noStrike" kern="1200" cap="none" spc="0" normalizeH="0" baseline="0" noProof="0" dirty="0">
                <a:ln>
                  <a:noFill/>
                </a:ln>
                <a:solidFill>
                  <a:srgbClr val="1E2C24"/>
                </a:solidFill>
                <a:effectLst/>
                <a:uLnTx/>
                <a:uFillTx/>
              </a:rPr>
              <a:t> </a:t>
            </a:r>
            <a:r>
              <a:rPr kumimoji="0" lang="en-US" sz="1400" b="1" i="0" u="none" strike="noStrike" kern="1200" cap="none" spc="0" normalizeH="0" baseline="0" noProof="0" dirty="0">
                <a:ln>
                  <a:noFill/>
                </a:ln>
                <a:solidFill>
                  <a:srgbClr val="1E2C24"/>
                </a:solidFill>
                <a:effectLst/>
                <a:uLnTx/>
                <a:uFillTx/>
              </a:rPr>
              <a:t>center </a:t>
            </a:r>
            <a:r>
              <a:rPr kumimoji="0" lang="en-US" sz="1400" i="0" u="none" strike="noStrike" kern="1200" cap="none" spc="0" normalizeH="0" baseline="0" noProof="0" dirty="0">
                <a:ln>
                  <a:noFill/>
                </a:ln>
                <a:solidFill>
                  <a:srgbClr val="1E2C24"/>
                </a:solidFill>
                <a:effectLst/>
                <a:uLnTx/>
                <a:uFillTx/>
              </a:rPr>
              <a:t>for direct marketing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E2C24"/>
                </a:solidFill>
                <a:effectLst/>
                <a:uLnTx/>
                <a:uFillTx/>
              </a:rPr>
              <a:t>Web intake and automated workflow for DSAR</a:t>
            </a:r>
          </a:p>
        </p:txBody>
      </p:sp>
      <p:sp>
        <p:nvSpPr>
          <p:cNvPr id="14" name="TextBox 13">
            <a:extLst>
              <a:ext uri="{FF2B5EF4-FFF2-40B4-BE49-F238E27FC236}">
                <a16:creationId xmlns:a16="http://schemas.microsoft.com/office/drawing/2014/main" id="{F2D733EE-6B35-F585-B8D7-7DC12C53F272}"/>
              </a:ext>
            </a:extLst>
          </p:cNvPr>
          <p:cNvSpPr txBox="1"/>
          <p:nvPr/>
        </p:nvSpPr>
        <p:spPr>
          <a:xfrm>
            <a:off x="14239290" y="3669997"/>
            <a:ext cx="138191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1E2C24"/>
                </a:solidFill>
                <a:effectLst/>
                <a:uLnTx/>
                <a:uFillTx/>
                <a:ea typeface="+mn-ea"/>
                <a:cs typeface="+mn-cs"/>
              </a:rPr>
              <a:t>Data and activity</a:t>
            </a:r>
          </a:p>
        </p:txBody>
      </p:sp>
      <p:sp>
        <p:nvSpPr>
          <p:cNvPr id="15" name="TextBox 14">
            <a:extLst>
              <a:ext uri="{FF2B5EF4-FFF2-40B4-BE49-F238E27FC236}">
                <a16:creationId xmlns:a16="http://schemas.microsoft.com/office/drawing/2014/main" id="{D3514226-7E68-48EC-85BD-35484452DB27}"/>
              </a:ext>
            </a:extLst>
          </p:cNvPr>
          <p:cNvSpPr txBox="1"/>
          <p:nvPr/>
        </p:nvSpPr>
        <p:spPr>
          <a:xfrm>
            <a:off x="15514088" y="3669998"/>
            <a:ext cx="4515717"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E2C24"/>
                </a:solidFill>
                <a:effectLst/>
                <a:uLnTx/>
                <a:uFillTx/>
              </a:rPr>
              <a:t>Evergreen </a:t>
            </a:r>
            <a:r>
              <a:rPr kumimoji="0" lang="en-US" sz="1400" b="0" i="0" u="none" strike="noStrike" kern="1200" cap="none" spc="0" normalizeH="0" baseline="0" noProof="0" dirty="0">
                <a:ln>
                  <a:noFill/>
                </a:ln>
                <a:solidFill>
                  <a:srgbClr val="1E2C24"/>
                </a:solidFill>
                <a:effectLst/>
                <a:uLnTx/>
                <a:uFillTx/>
              </a:rPr>
              <a:t>map – source of truth for purpose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E2C24"/>
                </a:solidFill>
                <a:effectLst/>
                <a:uLnTx/>
                <a:uFillTx/>
              </a:rPr>
              <a:t>Structured, collaborative </a:t>
            </a:r>
            <a:r>
              <a:rPr kumimoji="0" lang="en-US" sz="1400" b="1" i="0" u="none" strike="noStrike" kern="1200" cap="none" spc="0" normalizeH="0" baseline="0" noProof="0" dirty="0">
                <a:ln>
                  <a:noFill/>
                </a:ln>
                <a:solidFill>
                  <a:srgbClr val="1E2C24"/>
                </a:solidFill>
                <a:effectLst/>
                <a:uLnTx/>
                <a:uFillTx/>
              </a:rPr>
              <a:t>risk assessment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noProof="0" dirty="0">
                <a:solidFill>
                  <a:srgbClr val="1E2C24"/>
                </a:solidFill>
              </a:rPr>
              <a:t>… i</a:t>
            </a:r>
            <a:r>
              <a:rPr kumimoji="0" lang="en-US" sz="1400" b="0" i="0" u="none" strike="noStrike" kern="1200" cap="none" spc="0" normalizeH="0" baseline="0" noProof="0" dirty="0">
                <a:ln>
                  <a:noFill/>
                </a:ln>
                <a:solidFill>
                  <a:srgbClr val="1E2C24"/>
                </a:solidFill>
                <a:effectLst/>
                <a:uLnTx/>
                <a:uFillTx/>
              </a:rPr>
              <a:t>ncluding third-parties and ecosystem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E2C24"/>
                </a:solidFill>
                <a:effectLst/>
                <a:uLnTx/>
                <a:uFillTx/>
              </a:rPr>
              <a:t>Visibility</a:t>
            </a:r>
            <a:r>
              <a:rPr kumimoji="0" lang="en-US" sz="1400" b="0" i="0" u="none" strike="noStrike" kern="1200" cap="none" spc="0" normalizeH="0" baseline="0" noProof="0" dirty="0">
                <a:ln>
                  <a:noFill/>
                </a:ln>
                <a:solidFill>
                  <a:srgbClr val="1E2C24"/>
                </a:solidFill>
                <a:effectLst/>
                <a:uLnTx/>
                <a:uFillTx/>
              </a:rPr>
              <a:t> and inventory of sensitive data assets</a:t>
            </a:r>
          </a:p>
        </p:txBody>
      </p:sp>
      <p:sp>
        <p:nvSpPr>
          <p:cNvPr id="16" name="TextBox 15">
            <a:extLst>
              <a:ext uri="{FF2B5EF4-FFF2-40B4-BE49-F238E27FC236}">
                <a16:creationId xmlns:a16="http://schemas.microsoft.com/office/drawing/2014/main" id="{8C50C465-7D60-76F5-DCD4-B846E7FE9C99}"/>
              </a:ext>
            </a:extLst>
          </p:cNvPr>
          <p:cNvSpPr txBox="1"/>
          <p:nvPr/>
        </p:nvSpPr>
        <p:spPr>
          <a:xfrm>
            <a:off x="14239290" y="2245904"/>
            <a:ext cx="138191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1E2C24"/>
                </a:solidFill>
                <a:effectLst/>
                <a:uLnTx/>
                <a:uFillTx/>
                <a:ea typeface="+mn-ea"/>
                <a:cs typeface="+mn-cs"/>
              </a:rPr>
              <a:t>Organizational alignment</a:t>
            </a:r>
          </a:p>
        </p:txBody>
      </p:sp>
      <p:sp>
        <p:nvSpPr>
          <p:cNvPr id="17" name="TextBox 16">
            <a:extLst>
              <a:ext uri="{FF2B5EF4-FFF2-40B4-BE49-F238E27FC236}">
                <a16:creationId xmlns:a16="http://schemas.microsoft.com/office/drawing/2014/main" id="{93D45736-8D6A-C718-E463-5117CD127C45}"/>
              </a:ext>
            </a:extLst>
          </p:cNvPr>
          <p:cNvSpPr txBox="1"/>
          <p:nvPr/>
        </p:nvSpPr>
        <p:spPr>
          <a:xfrm>
            <a:off x="15514088" y="2245905"/>
            <a:ext cx="4479608" cy="523220"/>
          </a:xfrm>
          <a:prstGeom prst="rect">
            <a:avLst/>
          </a:prstGeom>
          <a:noFill/>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E2C24"/>
                </a:solidFill>
                <a:effectLst/>
                <a:uLnTx/>
                <a:uFillTx/>
                <a:ea typeface="+mn-ea"/>
                <a:cs typeface="+mn-cs"/>
              </a:rPr>
              <a:t>Dedicated</a:t>
            </a:r>
            <a:r>
              <a:rPr kumimoji="0" lang="en-US" sz="1400" b="0" i="0" u="none" strike="noStrike" kern="1200" cap="none" spc="0" normalizeH="0" baseline="0" noProof="0" dirty="0">
                <a:ln>
                  <a:noFill/>
                </a:ln>
                <a:solidFill>
                  <a:srgbClr val="1E2C24"/>
                </a:solidFill>
                <a:effectLst/>
                <a:uLnTx/>
                <a:uFillTx/>
                <a:ea typeface="+mn-ea"/>
                <a:cs typeface="+mn-cs"/>
              </a:rPr>
              <a:t> leader (e.g., Chief Privacy Officer)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E2C24"/>
                </a:solidFill>
                <a:effectLst/>
                <a:uLnTx/>
                <a:uFillTx/>
                <a:ea typeface="+mn-ea"/>
                <a:cs typeface="+mn-cs"/>
              </a:rPr>
              <a:t>Access to </a:t>
            </a:r>
            <a:r>
              <a:rPr kumimoji="0" lang="en-US" sz="1400" b="1" i="0" u="none" strike="noStrike" kern="1200" cap="none" spc="0" normalizeH="0" baseline="0" noProof="0" dirty="0">
                <a:ln>
                  <a:noFill/>
                </a:ln>
                <a:solidFill>
                  <a:srgbClr val="1E2C24"/>
                </a:solidFill>
                <a:effectLst/>
                <a:uLnTx/>
                <a:uFillTx/>
                <a:ea typeface="+mn-ea"/>
                <a:cs typeface="+mn-cs"/>
              </a:rPr>
              <a:t>IT resources </a:t>
            </a:r>
            <a:r>
              <a:rPr kumimoji="0" lang="en-US" sz="1400" b="0" i="0" u="none" strike="noStrike" kern="1200" cap="none" spc="0" normalizeH="0" baseline="0" noProof="0" dirty="0">
                <a:ln>
                  <a:noFill/>
                </a:ln>
                <a:solidFill>
                  <a:srgbClr val="1E2C24"/>
                </a:solidFill>
                <a:effectLst/>
                <a:uLnTx/>
                <a:uFillTx/>
                <a:ea typeface="+mn-ea"/>
                <a:cs typeface="+mn-cs"/>
              </a:rPr>
              <a:t>and budget</a:t>
            </a:r>
          </a:p>
        </p:txBody>
      </p:sp>
      <p:sp>
        <p:nvSpPr>
          <p:cNvPr id="18" name="TextBox 17">
            <a:extLst>
              <a:ext uri="{FF2B5EF4-FFF2-40B4-BE49-F238E27FC236}">
                <a16:creationId xmlns:a16="http://schemas.microsoft.com/office/drawing/2014/main" id="{9DD449C6-50D8-27AC-E0C0-1C1EE565DC73}"/>
              </a:ext>
            </a:extLst>
          </p:cNvPr>
          <p:cNvSpPr txBox="1"/>
          <p:nvPr/>
        </p:nvSpPr>
        <p:spPr>
          <a:xfrm>
            <a:off x="14253943" y="4672837"/>
            <a:ext cx="133428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1E2C24"/>
                </a:solidFill>
                <a:effectLst/>
                <a:uLnTx/>
                <a:uFillTx/>
                <a:ea typeface="+mn-ea"/>
                <a:cs typeface="+mn-cs"/>
              </a:rPr>
              <a:t>AI governance</a:t>
            </a:r>
          </a:p>
        </p:txBody>
      </p:sp>
      <p:sp>
        <p:nvSpPr>
          <p:cNvPr id="19" name="TextBox 18">
            <a:extLst>
              <a:ext uri="{FF2B5EF4-FFF2-40B4-BE49-F238E27FC236}">
                <a16:creationId xmlns:a16="http://schemas.microsoft.com/office/drawing/2014/main" id="{AE4A34C3-FD88-BA41-8137-629E0FFD3E78}"/>
              </a:ext>
            </a:extLst>
          </p:cNvPr>
          <p:cNvSpPr txBox="1"/>
          <p:nvPr/>
        </p:nvSpPr>
        <p:spPr>
          <a:xfrm>
            <a:off x="15514087" y="4672838"/>
            <a:ext cx="3876179"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E2C24"/>
                </a:solidFill>
                <a:effectLst/>
                <a:uLnTx/>
                <a:uFillTx/>
                <a:ea typeface="+mn-ea"/>
                <a:cs typeface="+mn-cs"/>
              </a:rPr>
              <a:t>Project, model, and dataset </a:t>
            </a:r>
            <a:r>
              <a:rPr kumimoji="0" lang="en-US" sz="1400" b="1" i="0" u="none" strike="noStrike" kern="1200" cap="none" spc="0" normalizeH="0" baseline="0" noProof="0" dirty="0">
                <a:ln>
                  <a:noFill/>
                </a:ln>
                <a:solidFill>
                  <a:srgbClr val="1E2C24"/>
                </a:solidFill>
                <a:effectLst/>
                <a:uLnTx/>
                <a:uFillTx/>
                <a:ea typeface="+mn-ea"/>
                <a:cs typeface="+mn-cs"/>
              </a:rPr>
              <a:t>inventory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E2C24"/>
                </a:solidFill>
                <a:effectLst/>
                <a:uLnTx/>
                <a:uFillTx/>
                <a:ea typeface="+mn-ea"/>
                <a:cs typeface="+mn-cs"/>
              </a:rPr>
              <a:t>Structured, collaborative risk assessment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E2C24"/>
                </a:solidFill>
                <a:effectLst/>
                <a:uLnTx/>
                <a:uFillTx/>
                <a:ea typeface="+mn-ea"/>
                <a:cs typeface="+mn-cs"/>
              </a:rPr>
              <a:t>Visibility into </a:t>
            </a:r>
            <a:r>
              <a:rPr kumimoji="0" lang="en-US" sz="1400" b="1" i="0" u="none" strike="noStrike" kern="1200" cap="none" spc="0" normalizeH="0" baseline="0" noProof="0" dirty="0">
                <a:ln>
                  <a:noFill/>
                </a:ln>
                <a:solidFill>
                  <a:srgbClr val="1E2C24"/>
                </a:solidFill>
                <a:effectLst/>
                <a:uLnTx/>
                <a:uFillTx/>
                <a:ea typeface="+mn-ea"/>
                <a:cs typeface="+mn-cs"/>
              </a:rPr>
              <a:t>training datasets</a:t>
            </a:r>
          </a:p>
        </p:txBody>
      </p:sp>
      <p:pic>
        <p:nvPicPr>
          <p:cNvPr id="3074" name="Picture 2" descr="A graph of data privacy&#10;&#10;Description automatically generated">
            <a:extLst>
              <a:ext uri="{FF2B5EF4-FFF2-40B4-BE49-F238E27FC236}">
                <a16:creationId xmlns:a16="http://schemas.microsoft.com/office/drawing/2014/main" id="{C4955D12-9E35-5D69-9049-5BFC6177A34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801" r="2619" b="4670"/>
          <a:stretch/>
        </p:blipFill>
        <p:spPr bwMode="auto">
          <a:xfrm>
            <a:off x="2605099" y="0"/>
            <a:ext cx="6981802" cy="6537716"/>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A1A34B63-C17B-1E95-BF72-6061BC81B596}"/>
              </a:ext>
            </a:extLst>
          </p:cNvPr>
          <p:cNvSpPr txBox="1"/>
          <p:nvPr/>
        </p:nvSpPr>
        <p:spPr>
          <a:xfrm>
            <a:off x="14376954" y="0"/>
            <a:ext cx="4833256" cy="461665"/>
          </a:xfrm>
          <a:prstGeom prst="rect">
            <a:avLst/>
          </a:prstGeom>
          <a:noFill/>
        </p:spPr>
        <p:txBody>
          <a:bodyPr wrap="square" lIns="91440" tIns="45720" rIns="91440" bIns="45720" anchor="t">
            <a:spAutoFit/>
          </a:bodyPr>
          <a:lstStyle/>
          <a:p>
            <a:pPr algn="ctr"/>
            <a:r>
              <a:rPr lang="en-US" sz="2400" b="1" dirty="0"/>
              <a:t>STAGE 2: PROACTIVE</a:t>
            </a:r>
            <a:endParaRPr lang="en-US" b="1" dirty="0"/>
          </a:p>
        </p:txBody>
      </p:sp>
    </p:spTree>
    <p:extLst>
      <p:ext uri="{BB962C8B-B14F-4D97-AF65-F5344CB8AC3E}">
        <p14:creationId xmlns:p14="http://schemas.microsoft.com/office/powerpoint/2010/main" val="106310921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0_White Background ">
  <a:themeElements>
    <a:clrScheme name="">
      <a:dk1>
        <a:srgbClr val="1E2C24"/>
      </a:dk1>
      <a:lt1>
        <a:srgbClr val="FFFFFF"/>
      </a:lt1>
      <a:dk2>
        <a:srgbClr val="346E4A"/>
      </a:dk2>
      <a:lt2>
        <a:srgbClr val="E7E7E7"/>
      </a:lt2>
      <a:accent1>
        <a:srgbClr val="55A05E"/>
      </a:accent1>
      <a:accent2>
        <a:srgbClr val="469DBC"/>
      </a:accent2>
      <a:accent3>
        <a:srgbClr val="1679B7"/>
      </a:accent3>
      <a:accent4>
        <a:srgbClr val="7971CA"/>
      </a:accent4>
      <a:accent5>
        <a:srgbClr val="E77450"/>
      </a:accent5>
      <a:accent6>
        <a:srgbClr val="FFCF79"/>
      </a:accent6>
      <a:hlink>
        <a:srgbClr val="1578B6"/>
      </a:hlink>
      <a:folHlink>
        <a:srgbClr val="7E7E7E"/>
      </a:folHlink>
    </a:clrScheme>
    <a:fontScheme name="Custom 1">
      <a:majorFont>
        <a:latin typeface="Univers"/>
        <a:ea typeface=""/>
        <a:cs typeface=""/>
      </a:majorFont>
      <a:minorFont>
        <a:latin typeface="Univer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a:spAutoFit/>
      </a:bodyPr>
      <a:lstStyle>
        <a:defPPr algn="l">
          <a:defRPr sz="2300" dirty="0" err="1">
            <a:solidFill>
              <a:schemeClr val="bg1"/>
            </a:solidFill>
          </a:defRPr>
        </a:defPPr>
      </a:lstStyle>
    </a:txDef>
  </a:objectDefaults>
  <a:extraClrSchemeLst/>
  <a:extLst>
    <a:ext uri="{05A4C25C-085E-4340-85A3-A5531E510DB2}">
      <thm15:themeFamily xmlns:thm15="http://schemas.microsoft.com/office/thememl/2012/main" name="OT-powerpoint-basic" id="{5BDC3232-75AD-C14B-86B5-DA9DD09C6ABF}" vid="{532CAD84-F9C8-7041-984F-47CC32591E7B}"/>
    </a:ext>
  </a:extLst>
</a:theme>
</file>

<file path=ppt/theme/theme10.xml><?xml version="1.0" encoding="utf-8"?>
<a:theme xmlns:a="http://schemas.openxmlformats.org/drawingml/2006/main" name="5_White Background ">
  <a:themeElements>
    <a:clrScheme name="">
      <a:dk1>
        <a:srgbClr val="1E2C24"/>
      </a:dk1>
      <a:lt1>
        <a:srgbClr val="FFFFFF"/>
      </a:lt1>
      <a:dk2>
        <a:srgbClr val="346E4A"/>
      </a:dk2>
      <a:lt2>
        <a:srgbClr val="E7E7E7"/>
      </a:lt2>
      <a:accent1>
        <a:srgbClr val="55A05E"/>
      </a:accent1>
      <a:accent2>
        <a:srgbClr val="469DBC"/>
      </a:accent2>
      <a:accent3>
        <a:srgbClr val="1679B7"/>
      </a:accent3>
      <a:accent4>
        <a:srgbClr val="7971CA"/>
      </a:accent4>
      <a:accent5>
        <a:srgbClr val="E77450"/>
      </a:accent5>
      <a:accent6>
        <a:srgbClr val="FFCF79"/>
      </a:accent6>
      <a:hlink>
        <a:srgbClr val="1578B6"/>
      </a:hlink>
      <a:folHlink>
        <a:srgbClr val="7E7E7E"/>
      </a:folHlink>
    </a:clrScheme>
    <a:fontScheme name="Custom 1">
      <a:majorFont>
        <a:latin typeface="Univers"/>
        <a:ea typeface=""/>
        <a:cs typeface=""/>
      </a:majorFont>
      <a:minorFont>
        <a:latin typeface="Univer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a:spAutoFit/>
      </a:bodyPr>
      <a:lstStyle>
        <a:defPPr algn="l">
          <a:defRPr sz="2300" dirty="0" err="1">
            <a:solidFill>
              <a:schemeClr val="bg1"/>
            </a:solidFill>
          </a:defRPr>
        </a:defPPr>
      </a:lstStyle>
    </a:txDef>
  </a:objectDefaults>
  <a:extraClrSchemeLst/>
  <a:extLst>
    <a:ext uri="{05A4C25C-085E-4340-85A3-A5531E510DB2}">
      <thm15:themeFamily xmlns:thm15="http://schemas.microsoft.com/office/thememl/2012/main" name="OneTrust Template V1 7242022" id="{5C837637-F292-42DB-9471-C7A0564B9EFE}" vid="{CC9EAB27-189E-45B3-9E18-F93F501F6BA0}"/>
    </a:ext>
  </a:extLst>
</a:theme>
</file>

<file path=ppt/theme/theme11.xml><?xml version="1.0" encoding="utf-8"?>
<a:theme xmlns:a="http://schemas.openxmlformats.org/drawingml/2006/main" name="15_White Background ">
  <a:themeElements>
    <a:clrScheme name="">
      <a:dk1>
        <a:srgbClr val="1E2C24"/>
      </a:dk1>
      <a:lt1>
        <a:srgbClr val="FFFFFF"/>
      </a:lt1>
      <a:dk2>
        <a:srgbClr val="346E4A"/>
      </a:dk2>
      <a:lt2>
        <a:srgbClr val="E7E7E7"/>
      </a:lt2>
      <a:accent1>
        <a:srgbClr val="55A05E"/>
      </a:accent1>
      <a:accent2>
        <a:srgbClr val="469DBC"/>
      </a:accent2>
      <a:accent3>
        <a:srgbClr val="1679B7"/>
      </a:accent3>
      <a:accent4>
        <a:srgbClr val="7971CA"/>
      </a:accent4>
      <a:accent5>
        <a:srgbClr val="E77450"/>
      </a:accent5>
      <a:accent6>
        <a:srgbClr val="FFCF79"/>
      </a:accent6>
      <a:hlink>
        <a:srgbClr val="1578B6"/>
      </a:hlink>
      <a:folHlink>
        <a:srgbClr val="7E7E7E"/>
      </a:folHlink>
    </a:clrScheme>
    <a:fontScheme name="Custom 1">
      <a:majorFont>
        <a:latin typeface="Univers"/>
        <a:ea typeface=""/>
        <a:cs typeface=""/>
      </a:majorFont>
      <a:minorFont>
        <a:latin typeface="Univer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a:spAutoFit/>
      </a:bodyPr>
      <a:lstStyle>
        <a:defPPr algn="l">
          <a:defRPr sz="2300" dirty="0" err="1">
            <a:solidFill>
              <a:schemeClr val="bg1"/>
            </a:solidFill>
          </a:defRPr>
        </a:defPPr>
      </a:lstStyle>
    </a:txDef>
  </a:objectDefaults>
  <a:extraClrSchemeLst/>
  <a:extLst>
    <a:ext uri="{05A4C25C-085E-4340-85A3-A5531E510DB2}">
      <thm15:themeFamily xmlns:thm15="http://schemas.microsoft.com/office/thememl/2012/main" name="OneTrust Template V1 7242022" id="{5C837637-F292-42DB-9471-C7A0564B9EFE}" vid="{CC9EAB27-189E-45B3-9E18-F93F501F6BA0}"/>
    </a:ext>
  </a:extLst>
</a:theme>
</file>

<file path=ppt/theme/theme12.xml><?xml version="1.0" encoding="utf-8"?>
<a:theme xmlns:a="http://schemas.openxmlformats.org/drawingml/2006/main" name="8_White Background ">
  <a:themeElements>
    <a:clrScheme name="">
      <a:dk1>
        <a:srgbClr val="1E2C24"/>
      </a:dk1>
      <a:lt1>
        <a:srgbClr val="FFFFFF"/>
      </a:lt1>
      <a:dk2>
        <a:srgbClr val="346E4A"/>
      </a:dk2>
      <a:lt2>
        <a:srgbClr val="E7E7E7"/>
      </a:lt2>
      <a:accent1>
        <a:srgbClr val="55A05E"/>
      </a:accent1>
      <a:accent2>
        <a:srgbClr val="469DBC"/>
      </a:accent2>
      <a:accent3>
        <a:srgbClr val="1679B7"/>
      </a:accent3>
      <a:accent4>
        <a:srgbClr val="7971CA"/>
      </a:accent4>
      <a:accent5>
        <a:srgbClr val="E77450"/>
      </a:accent5>
      <a:accent6>
        <a:srgbClr val="FFCF79"/>
      </a:accent6>
      <a:hlink>
        <a:srgbClr val="1578B6"/>
      </a:hlink>
      <a:folHlink>
        <a:srgbClr val="7E7E7E"/>
      </a:folHlink>
    </a:clrScheme>
    <a:fontScheme name="Custom 1">
      <a:majorFont>
        <a:latin typeface="Univers"/>
        <a:ea typeface=""/>
        <a:cs typeface=""/>
      </a:majorFont>
      <a:minorFont>
        <a:latin typeface="Univer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a:spAutoFit/>
      </a:bodyPr>
      <a:lstStyle>
        <a:defPPr algn="l">
          <a:defRPr sz="2300" dirty="0" err="1">
            <a:solidFill>
              <a:schemeClr val="bg1"/>
            </a:solidFill>
          </a:defRPr>
        </a:defPPr>
      </a:lstStyle>
    </a:txDef>
  </a:objectDefaults>
  <a:extraClrSchemeLst/>
  <a:extLst>
    <a:ext uri="{05A4C25C-085E-4340-85A3-A5531E510DB2}">
      <thm15:themeFamily xmlns:thm15="http://schemas.microsoft.com/office/thememl/2012/main" name="OneTrust Template V1 7242022" id="{5C837637-F292-42DB-9471-C7A0564B9EFE}" vid="{CC9EAB27-189E-45B3-9E18-F93F501F6BA0}"/>
    </a:ext>
  </a:extLst>
</a:theme>
</file>

<file path=ppt/theme/theme13.xml><?xml version="1.0" encoding="utf-8"?>
<a:theme xmlns:a="http://schemas.openxmlformats.org/drawingml/2006/main" name="1_White Background ">
  <a:themeElements>
    <a:clrScheme name="">
      <a:dk1>
        <a:srgbClr val="1E2C24"/>
      </a:dk1>
      <a:lt1>
        <a:srgbClr val="FFFFFF"/>
      </a:lt1>
      <a:dk2>
        <a:srgbClr val="346E4A"/>
      </a:dk2>
      <a:lt2>
        <a:srgbClr val="E7E7E7"/>
      </a:lt2>
      <a:accent1>
        <a:srgbClr val="55A05E"/>
      </a:accent1>
      <a:accent2>
        <a:srgbClr val="469DBC"/>
      </a:accent2>
      <a:accent3>
        <a:srgbClr val="1679B7"/>
      </a:accent3>
      <a:accent4>
        <a:srgbClr val="7971CA"/>
      </a:accent4>
      <a:accent5>
        <a:srgbClr val="E77450"/>
      </a:accent5>
      <a:accent6>
        <a:srgbClr val="FFCF79"/>
      </a:accent6>
      <a:hlink>
        <a:srgbClr val="1578B6"/>
      </a:hlink>
      <a:folHlink>
        <a:srgbClr val="7E7E7E"/>
      </a:folHlink>
    </a:clrScheme>
    <a:fontScheme name="Custom 1">
      <a:majorFont>
        <a:latin typeface="Univers"/>
        <a:ea typeface=""/>
        <a:cs typeface=""/>
      </a:majorFont>
      <a:minorFont>
        <a:latin typeface="Univer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a:spAutoFit/>
      </a:bodyPr>
      <a:lstStyle>
        <a:defPPr algn="l">
          <a:defRPr sz="2300" dirty="0" err="1">
            <a:solidFill>
              <a:schemeClr val="bg1"/>
            </a:solidFill>
          </a:defRPr>
        </a:defPPr>
      </a:lstStyle>
    </a:txDef>
  </a:objectDefaults>
  <a:extraClrSchemeLst/>
  <a:extLst>
    <a:ext uri="{05A4C25C-085E-4340-85A3-A5531E510DB2}">
      <thm15:themeFamily xmlns:thm15="http://schemas.microsoft.com/office/thememl/2012/main" name="OneTrust Template V1 7242022" id="{5C837637-F292-42DB-9471-C7A0564B9EFE}" vid="{CC9EAB27-189E-45B3-9E18-F93F501F6BA0}"/>
    </a:ext>
  </a:extLst>
</a:theme>
</file>

<file path=ppt/theme/theme14.xml><?xml version="1.0" encoding="utf-8"?>
<a:theme xmlns:a="http://schemas.openxmlformats.org/drawingml/2006/main" name="Section Dividers ">
  <a:themeElements>
    <a:clrScheme name="Custom 68">
      <a:dk1>
        <a:srgbClr val="1E2D25"/>
      </a:dk1>
      <a:lt1>
        <a:srgbClr val="FFFFFF"/>
      </a:lt1>
      <a:dk2>
        <a:srgbClr val="346E4A"/>
      </a:dk2>
      <a:lt2>
        <a:srgbClr val="FFFFFF"/>
      </a:lt2>
      <a:accent1>
        <a:srgbClr val="55A05E"/>
      </a:accent1>
      <a:accent2>
        <a:srgbClr val="469DBC"/>
      </a:accent2>
      <a:accent3>
        <a:srgbClr val="1679B7"/>
      </a:accent3>
      <a:accent4>
        <a:srgbClr val="7971CA"/>
      </a:accent4>
      <a:accent5>
        <a:srgbClr val="E77450"/>
      </a:accent5>
      <a:accent6>
        <a:srgbClr val="FFCF79"/>
      </a:accent6>
      <a:hlink>
        <a:srgbClr val="1578B6"/>
      </a:hlink>
      <a:folHlink>
        <a:srgbClr val="7E7E7E"/>
      </a:folHlink>
    </a:clrScheme>
    <a:fontScheme name="OneTrust Template">
      <a:majorFont>
        <a:latin typeface="Univers Light"/>
        <a:ea typeface=""/>
        <a:cs typeface=""/>
      </a:majorFont>
      <a:minorFont>
        <a:latin typeface="Univer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a:lstStyle/>
      <a:style>
        <a:lnRef idx="0">
          <a:scrgbClr r="0" g="0" b="0"/>
        </a:lnRef>
        <a:fillRef idx="0">
          <a:scrgbClr r="0" g="0" b="0"/>
        </a:fillRef>
        <a:effectRef idx="0">
          <a:scrgbClr r="0" g="0" b="0"/>
        </a:effectRef>
        <a:fontRef idx="minor">
          <a:schemeClr val="lt1"/>
        </a:fontRef>
      </a:style>
    </a:spDef>
    <a:txDef>
      <a:spPr>
        <a:noFill/>
      </a:spPr>
      <a:bodyPr wrap="square">
        <a:spAutoFit/>
      </a:bodyPr>
      <a:lstStyle>
        <a:defPPr algn="l">
          <a:defRPr sz="2300" dirty="0" err="1">
            <a:solidFill>
              <a:schemeClr val="bg1"/>
            </a:solidFill>
          </a:defRPr>
        </a:defPPr>
      </a:lstStyle>
    </a:txDef>
  </a:objectDefaults>
  <a:extraClrSchemeLst/>
  <a:extLst>
    <a:ext uri="{05A4C25C-085E-4340-85A3-A5531E510DB2}">
      <thm15:themeFamily xmlns:thm15="http://schemas.microsoft.com/office/thememl/2012/main" name="OneTrust Template V1 7242022" id="{5C837637-F292-42DB-9471-C7A0564B9EFE}" vid="{56AE4AB9-B619-44F6-85FB-7FC463C3ECFD}"/>
    </a:ext>
  </a:extLst>
</a:theme>
</file>

<file path=ppt/theme/theme15.xml><?xml version="1.0" encoding="utf-8"?>
<a:theme xmlns:a="http://schemas.openxmlformats.org/drawingml/2006/main" name="Green Background">
  <a:themeElements>
    <a:clrScheme name="Custom 75">
      <a:dk1>
        <a:srgbClr val="FFFFFF"/>
      </a:dk1>
      <a:lt1>
        <a:srgbClr val="1E2D25"/>
      </a:lt1>
      <a:dk2>
        <a:srgbClr val="346E4A"/>
      </a:dk2>
      <a:lt2>
        <a:srgbClr val="E7E7E7"/>
      </a:lt2>
      <a:accent1>
        <a:srgbClr val="55A05E"/>
      </a:accent1>
      <a:accent2>
        <a:srgbClr val="469DBC"/>
      </a:accent2>
      <a:accent3>
        <a:srgbClr val="1679B7"/>
      </a:accent3>
      <a:accent4>
        <a:srgbClr val="7971CA"/>
      </a:accent4>
      <a:accent5>
        <a:srgbClr val="E77450"/>
      </a:accent5>
      <a:accent6>
        <a:srgbClr val="FFCF79"/>
      </a:accent6>
      <a:hlink>
        <a:srgbClr val="1578B6"/>
      </a:hlink>
      <a:folHlink>
        <a:srgbClr val="7E7E7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a:spAutoFit/>
      </a:bodyPr>
      <a:lstStyle>
        <a:defPPr algn="l">
          <a:defRPr sz="2300" dirty="0" err="1">
            <a:solidFill>
              <a:schemeClr val="tx1"/>
            </a:solidFill>
            <a:latin typeface="Univers Light" panose="020B0403020202020204" pitchFamily="34" charset="0"/>
          </a:defRPr>
        </a:defPPr>
      </a:lstStyle>
    </a:txDef>
  </a:objectDefaults>
  <a:extraClrSchemeLst/>
  <a:extLst>
    <a:ext uri="{05A4C25C-085E-4340-85A3-A5531E510DB2}">
      <thm15:themeFamily xmlns:thm15="http://schemas.microsoft.com/office/thememl/2012/main" name="OneTrust Template V1 7242022" id="{5C837637-F292-42DB-9471-C7A0564B9EFE}" vid="{7F0CFF1C-A66C-4300-B7FA-E1C040CB50ED}"/>
    </a:ext>
  </a:extLst>
</a:theme>
</file>

<file path=ppt/theme/theme16.xml><?xml version="1.0" encoding="utf-8"?>
<a:theme xmlns:a="http://schemas.openxmlformats.org/drawingml/2006/main" name="2_Green Background">
  <a:themeElements>
    <a:clrScheme name="Custom 75">
      <a:dk1>
        <a:srgbClr val="FFFFFF"/>
      </a:dk1>
      <a:lt1>
        <a:srgbClr val="1E2D25"/>
      </a:lt1>
      <a:dk2>
        <a:srgbClr val="346E4A"/>
      </a:dk2>
      <a:lt2>
        <a:srgbClr val="E7E7E7"/>
      </a:lt2>
      <a:accent1>
        <a:srgbClr val="55A05E"/>
      </a:accent1>
      <a:accent2>
        <a:srgbClr val="469DBC"/>
      </a:accent2>
      <a:accent3>
        <a:srgbClr val="1679B7"/>
      </a:accent3>
      <a:accent4>
        <a:srgbClr val="7971CA"/>
      </a:accent4>
      <a:accent5>
        <a:srgbClr val="E77450"/>
      </a:accent5>
      <a:accent6>
        <a:srgbClr val="FFCF79"/>
      </a:accent6>
      <a:hlink>
        <a:srgbClr val="1578B6"/>
      </a:hlink>
      <a:folHlink>
        <a:srgbClr val="7E7E7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a:spAutoFit/>
      </a:bodyPr>
      <a:lstStyle>
        <a:defPPr algn="l">
          <a:defRPr sz="2300" dirty="0" err="1">
            <a:solidFill>
              <a:schemeClr val="tx1"/>
            </a:solidFill>
            <a:latin typeface="Univers Light" panose="020B0403020202020204" pitchFamily="34" charset="0"/>
          </a:defRPr>
        </a:defPPr>
      </a:lstStyle>
    </a:txDef>
  </a:objectDefaults>
  <a:extraClrSchemeLst/>
  <a:extLst>
    <a:ext uri="{05A4C25C-085E-4340-85A3-A5531E510DB2}">
      <thm15:themeFamily xmlns:thm15="http://schemas.microsoft.com/office/thememl/2012/main" name="OneTrust Template V1 7242022" id="{5C837637-F292-42DB-9471-C7A0564B9EFE}" vid="{7F0CFF1C-A66C-4300-B7FA-E1C040CB50ED}"/>
    </a:ext>
  </a:extLst>
</a:theme>
</file>

<file path=ppt/theme/theme17.xml><?xml version="1.0" encoding="utf-8"?>
<a:theme xmlns:a="http://schemas.openxmlformats.org/drawingml/2006/main" name="1_Section Dividers ">
  <a:themeElements>
    <a:clrScheme name="Custom 68">
      <a:dk1>
        <a:srgbClr val="1E2D25"/>
      </a:dk1>
      <a:lt1>
        <a:srgbClr val="FFFFFF"/>
      </a:lt1>
      <a:dk2>
        <a:srgbClr val="346E4A"/>
      </a:dk2>
      <a:lt2>
        <a:srgbClr val="FFFFFF"/>
      </a:lt2>
      <a:accent1>
        <a:srgbClr val="55A05E"/>
      </a:accent1>
      <a:accent2>
        <a:srgbClr val="469DBC"/>
      </a:accent2>
      <a:accent3>
        <a:srgbClr val="1679B7"/>
      </a:accent3>
      <a:accent4>
        <a:srgbClr val="7971CA"/>
      </a:accent4>
      <a:accent5>
        <a:srgbClr val="E77450"/>
      </a:accent5>
      <a:accent6>
        <a:srgbClr val="FFCF79"/>
      </a:accent6>
      <a:hlink>
        <a:srgbClr val="1578B6"/>
      </a:hlink>
      <a:folHlink>
        <a:srgbClr val="7E7E7E"/>
      </a:folHlink>
    </a:clrScheme>
    <a:fontScheme name="OneTrust Template">
      <a:majorFont>
        <a:latin typeface="Univers Light"/>
        <a:ea typeface=""/>
        <a:cs typeface=""/>
      </a:majorFont>
      <a:minorFont>
        <a:latin typeface="Univer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a:lstStyle/>
      <a:style>
        <a:lnRef idx="0">
          <a:scrgbClr r="0" g="0" b="0"/>
        </a:lnRef>
        <a:fillRef idx="0">
          <a:scrgbClr r="0" g="0" b="0"/>
        </a:fillRef>
        <a:effectRef idx="0">
          <a:scrgbClr r="0" g="0" b="0"/>
        </a:effectRef>
        <a:fontRef idx="minor">
          <a:schemeClr val="lt1"/>
        </a:fontRef>
      </a:style>
    </a:spDef>
    <a:txDef>
      <a:spPr>
        <a:noFill/>
      </a:spPr>
      <a:bodyPr wrap="square">
        <a:spAutoFit/>
      </a:bodyPr>
      <a:lstStyle>
        <a:defPPr algn="l">
          <a:defRPr sz="2300" dirty="0" err="1">
            <a:solidFill>
              <a:schemeClr val="bg1"/>
            </a:solidFill>
          </a:defRPr>
        </a:defPPr>
      </a:lstStyle>
    </a:txDef>
  </a:objectDefaults>
  <a:extraClrSchemeLst/>
  <a:extLst>
    <a:ext uri="{05A4C25C-085E-4340-85A3-A5531E510DB2}">
      <thm15:themeFamily xmlns:thm15="http://schemas.microsoft.com/office/thememl/2012/main" name="OT-powerpoint-basic" id="{D31C3644-0AD8-B349-80A7-F48FC5E6CEF9}" vid="{02DB5383-DCA0-A945-A691-CDF2143EA678}"/>
    </a:ext>
  </a:extLst>
</a:theme>
</file>

<file path=ppt/theme/theme18.xml><?xml version="1.0" encoding="utf-8"?>
<a:theme xmlns:a="http://schemas.openxmlformats.org/drawingml/2006/main" name="2_White Background ">
  <a:themeElements>
    <a:clrScheme name="">
      <a:dk1>
        <a:srgbClr val="1E2C24"/>
      </a:dk1>
      <a:lt1>
        <a:srgbClr val="FFFFFF"/>
      </a:lt1>
      <a:dk2>
        <a:srgbClr val="346E4A"/>
      </a:dk2>
      <a:lt2>
        <a:srgbClr val="E7E7E7"/>
      </a:lt2>
      <a:accent1>
        <a:srgbClr val="55A05E"/>
      </a:accent1>
      <a:accent2>
        <a:srgbClr val="469DBC"/>
      </a:accent2>
      <a:accent3>
        <a:srgbClr val="1679B7"/>
      </a:accent3>
      <a:accent4>
        <a:srgbClr val="7971CA"/>
      </a:accent4>
      <a:accent5>
        <a:srgbClr val="E77450"/>
      </a:accent5>
      <a:accent6>
        <a:srgbClr val="FFCF79"/>
      </a:accent6>
      <a:hlink>
        <a:srgbClr val="1578B6"/>
      </a:hlink>
      <a:folHlink>
        <a:srgbClr val="7E7E7E"/>
      </a:folHlink>
    </a:clrScheme>
    <a:fontScheme name="Custom 1">
      <a:majorFont>
        <a:latin typeface="Univers"/>
        <a:ea typeface=""/>
        <a:cs typeface=""/>
      </a:majorFont>
      <a:minorFont>
        <a:latin typeface="Univer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a:spAutoFit/>
      </a:bodyPr>
      <a:lstStyle>
        <a:defPPr algn="l">
          <a:defRPr sz="2300" dirty="0" err="1">
            <a:solidFill>
              <a:schemeClr val="bg1"/>
            </a:solidFill>
          </a:defRPr>
        </a:defPPr>
      </a:lstStyle>
    </a:txDef>
  </a:objectDefaults>
  <a:extraClrSchemeLst/>
  <a:extLst>
    <a:ext uri="{05A4C25C-085E-4340-85A3-A5531E510DB2}">
      <thm15:themeFamily xmlns:thm15="http://schemas.microsoft.com/office/thememl/2012/main" name="OneTrust Template V1 7242022" id="{5C837637-F292-42DB-9471-C7A0564B9EFE}" vid="{CC9EAB27-189E-45B3-9E18-F93F501F6BA0}"/>
    </a:ext>
  </a:extLst>
</a:theme>
</file>

<file path=ppt/theme/theme19.xml><?xml version="1.0" encoding="utf-8"?>
<a:theme xmlns:a="http://schemas.openxmlformats.org/drawingml/2006/main" name="White Background ">
  <a:themeElements>
    <a:clrScheme name="">
      <a:dk1>
        <a:srgbClr val="1E2C24"/>
      </a:dk1>
      <a:lt1>
        <a:srgbClr val="FFFFFF"/>
      </a:lt1>
      <a:dk2>
        <a:srgbClr val="346E4A"/>
      </a:dk2>
      <a:lt2>
        <a:srgbClr val="E7E7E7"/>
      </a:lt2>
      <a:accent1>
        <a:srgbClr val="55A05E"/>
      </a:accent1>
      <a:accent2>
        <a:srgbClr val="469DBC"/>
      </a:accent2>
      <a:accent3>
        <a:srgbClr val="1679B7"/>
      </a:accent3>
      <a:accent4>
        <a:srgbClr val="7971CA"/>
      </a:accent4>
      <a:accent5>
        <a:srgbClr val="E77450"/>
      </a:accent5>
      <a:accent6>
        <a:srgbClr val="FFCF79"/>
      </a:accent6>
      <a:hlink>
        <a:srgbClr val="1578B6"/>
      </a:hlink>
      <a:folHlink>
        <a:srgbClr val="7E7E7E"/>
      </a:folHlink>
    </a:clrScheme>
    <a:fontScheme name="Custom 1">
      <a:majorFont>
        <a:latin typeface="Univers"/>
        <a:ea typeface=""/>
        <a:cs typeface=""/>
      </a:majorFont>
      <a:minorFont>
        <a:latin typeface="Univer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a:spAutoFit/>
      </a:bodyPr>
      <a:lstStyle>
        <a:defPPr algn="l">
          <a:defRPr sz="2300" dirty="0" err="1">
            <a:solidFill>
              <a:schemeClr val="bg1"/>
            </a:solidFill>
          </a:defRPr>
        </a:defPPr>
      </a:lstStyle>
    </a:txDef>
  </a:objectDefaults>
  <a:extraClrSchemeLst/>
  <a:extLst>
    <a:ext uri="{05A4C25C-085E-4340-85A3-A5531E510DB2}">
      <thm15:themeFamily xmlns:thm15="http://schemas.microsoft.com/office/thememl/2012/main" name="OneTrust Template V1 7242022" id="{5C837637-F292-42DB-9471-C7A0564B9EFE}" vid="{CC9EAB27-189E-45B3-9E18-F93F501F6BA0}"/>
    </a:ext>
  </a:extLst>
</a:theme>
</file>

<file path=ppt/theme/theme2.xml><?xml version="1.0" encoding="utf-8"?>
<a:theme xmlns:a="http://schemas.openxmlformats.org/drawingml/2006/main" name="21_White Background ">
  <a:themeElements>
    <a:clrScheme name="">
      <a:dk1>
        <a:srgbClr val="1E2C24"/>
      </a:dk1>
      <a:lt1>
        <a:srgbClr val="FFFFFF"/>
      </a:lt1>
      <a:dk2>
        <a:srgbClr val="346E4A"/>
      </a:dk2>
      <a:lt2>
        <a:srgbClr val="E7E7E7"/>
      </a:lt2>
      <a:accent1>
        <a:srgbClr val="55A05E"/>
      </a:accent1>
      <a:accent2>
        <a:srgbClr val="469DBC"/>
      </a:accent2>
      <a:accent3>
        <a:srgbClr val="1679B7"/>
      </a:accent3>
      <a:accent4>
        <a:srgbClr val="7971CA"/>
      </a:accent4>
      <a:accent5>
        <a:srgbClr val="E77450"/>
      </a:accent5>
      <a:accent6>
        <a:srgbClr val="FFCF79"/>
      </a:accent6>
      <a:hlink>
        <a:srgbClr val="1578B6"/>
      </a:hlink>
      <a:folHlink>
        <a:srgbClr val="7E7E7E"/>
      </a:folHlink>
    </a:clrScheme>
    <a:fontScheme name="Custom 1">
      <a:majorFont>
        <a:latin typeface="Univers"/>
        <a:ea typeface=""/>
        <a:cs typeface=""/>
      </a:majorFont>
      <a:minorFont>
        <a:latin typeface="Univer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a:spAutoFit/>
      </a:bodyPr>
      <a:lstStyle>
        <a:defPPr algn="l">
          <a:defRPr sz="2300" dirty="0" err="1">
            <a:solidFill>
              <a:schemeClr val="bg1"/>
            </a:solidFill>
          </a:defRPr>
        </a:defPPr>
      </a:lstStyle>
    </a:txDef>
  </a:objectDefaults>
  <a:extraClrSchemeLst/>
  <a:extLst>
    <a:ext uri="{05A4C25C-085E-4340-85A3-A5531E510DB2}">
      <thm15:themeFamily xmlns:thm15="http://schemas.microsoft.com/office/thememl/2012/main" name="OneTrust Template V1 7242022" id="{5C837637-F292-42DB-9471-C7A0564B9EFE}" vid="{CC9EAB27-189E-45B3-9E18-F93F501F6BA0}"/>
    </a:ext>
  </a:extLst>
</a:theme>
</file>

<file path=ppt/theme/theme20.xml><?xml version="1.0" encoding="utf-8"?>
<a:theme xmlns:a="http://schemas.openxmlformats.org/drawingml/2006/main" name="4_Green Background">
  <a:themeElements>
    <a:clrScheme name="Custom 75">
      <a:dk1>
        <a:srgbClr val="FFFFFF"/>
      </a:dk1>
      <a:lt1>
        <a:srgbClr val="1E2D25"/>
      </a:lt1>
      <a:dk2>
        <a:srgbClr val="346E4A"/>
      </a:dk2>
      <a:lt2>
        <a:srgbClr val="E7E7E7"/>
      </a:lt2>
      <a:accent1>
        <a:srgbClr val="55A05E"/>
      </a:accent1>
      <a:accent2>
        <a:srgbClr val="469DBC"/>
      </a:accent2>
      <a:accent3>
        <a:srgbClr val="1679B7"/>
      </a:accent3>
      <a:accent4>
        <a:srgbClr val="7971CA"/>
      </a:accent4>
      <a:accent5>
        <a:srgbClr val="E77450"/>
      </a:accent5>
      <a:accent6>
        <a:srgbClr val="FFCF79"/>
      </a:accent6>
      <a:hlink>
        <a:srgbClr val="1578B6"/>
      </a:hlink>
      <a:folHlink>
        <a:srgbClr val="7E7E7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a:spAutoFit/>
      </a:bodyPr>
      <a:lstStyle>
        <a:defPPr algn="l">
          <a:defRPr sz="2300" dirty="0" err="1">
            <a:solidFill>
              <a:schemeClr val="tx1"/>
            </a:solidFill>
            <a:latin typeface="Univers Light" panose="020B0403020202020204" pitchFamily="34" charset="0"/>
          </a:defRPr>
        </a:defPPr>
      </a:lstStyle>
    </a:txDef>
  </a:objectDefaults>
  <a:extraClrSchemeLst/>
  <a:extLst>
    <a:ext uri="{05A4C25C-085E-4340-85A3-A5531E510DB2}">
      <thm15:themeFamily xmlns:thm15="http://schemas.microsoft.com/office/thememl/2012/main" name="OneTrust Template V1 7242022" id="{5C837637-F292-42DB-9471-C7A0564B9EFE}" vid="{7F0CFF1C-A66C-4300-B7FA-E1C040CB50ED}"/>
    </a:ext>
  </a:extLst>
</a:theme>
</file>

<file path=ppt/theme/theme21.xml><?xml version="1.0" encoding="utf-8"?>
<a:theme xmlns:a="http://schemas.openxmlformats.org/drawingml/2006/main" name="3_White Background ">
  <a:themeElements>
    <a:clrScheme name="">
      <a:dk1>
        <a:srgbClr val="1E2C24"/>
      </a:dk1>
      <a:lt1>
        <a:srgbClr val="FFFFFF"/>
      </a:lt1>
      <a:dk2>
        <a:srgbClr val="346E4A"/>
      </a:dk2>
      <a:lt2>
        <a:srgbClr val="E7E7E7"/>
      </a:lt2>
      <a:accent1>
        <a:srgbClr val="55A05E"/>
      </a:accent1>
      <a:accent2>
        <a:srgbClr val="469DBC"/>
      </a:accent2>
      <a:accent3>
        <a:srgbClr val="1679B7"/>
      </a:accent3>
      <a:accent4>
        <a:srgbClr val="7971CA"/>
      </a:accent4>
      <a:accent5>
        <a:srgbClr val="E77450"/>
      </a:accent5>
      <a:accent6>
        <a:srgbClr val="FFCF79"/>
      </a:accent6>
      <a:hlink>
        <a:srgbClr val="1578B6"/>
      </a:hlink>
      <a:folHlink>
        <a:srgbClr val="7E7E7E"/>
      </a:folHlink>
    </a:clrScheme>
    <a:fontScheme name="Custom 1">
      <a:majorFont>
        <a:latin typeface="Univers"/>
        <a:ea typeface=""/>
        <a:cs typeface=""/>
      </a:majorFont>
      <a:minorFont>
        <a:latin typeface="Univer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a:spAutoFit/>
      </a:bodyPr>
      <a:lstStyle>
        <a:defPPr algn="l">
          <a:defRPr sz="2300" dirty="0" err="1">
            <a:solidFill>
              <a:schemeClr val="bg1"/>
            </a:solidFill>
          </a:defRPr>
        </a:defPPr>
      </a:lstStyle>
    </a:txDef>
  </a:objectDefaults>
  <a:extraClrSchemeLst/>
  <a:extLst>
    <a:ext uri="{05A4C25C-085E-4340-85A3-A5531E510DB2}">
      <thm15:themeFamily xmlns:thm15="http://schemas.microsoft.com/office/thememl/2012/main" name="OneTrust Template V1 7242022" id="{5C837637-F292-42DB-9471-C7A0564B9EFE}" vid="{CC9EAB27-189E-45B3-9E18-F93F501F6BA0}"/>
    </a:ext>
  </a:extLst>
</a:theme>
</file>

<file path=ppt/theme/theme22.xml><?xml version="1.0" encoding="utf-8"?>
<a:theme xmlns:a="http://schemas.openxmlformats.org/drawingml/2006/main" name="4_White Background ">
  <a:themeElements>
    <a:clrScheme name="">
      <a:dk1>
        <a:srgbClr val="1E2C24"/>
      </a:dk1>
      <a:lt1>
        <a:srgbClr val="FFFFFF"/>
      </a:lt1>
      <a:dk2>
        <a:srgbClr val="346E4A"/>
      </a:dk2>
      <a:lt2>
        <a:srgbClr val="E7E7E7"/>
      </a:lt2>
      <a:accent1>
        <a:srgbClr val="55A05E"/>
      </a:accent1>
      <a:accent2>
        <a:srgbClr val="469DBC"/>
      </a:accent2>
      <a:accent3>
        <a:srgbClr val="1679B7"/>
      </a:accent3>
      <a:accent4>
        <a:srgbClr val="7971CA"/>
      </a:accent4>
      <a:accent5>
        <a:srgbClr val="E77450"/>
      </a:accent5>
      <a:accent6>
        <a:srgbClr val="FFCF79"/>
      </a:accent6>
      <a:hlink>
        <a:srgbClr val="1578B6"/>
      </a:hlink>
      <a:folHlink>
        <a:srgbClr val="7E7E7E"/>
      </a:folHlink>
    </a:clrScheme>
    <a:fontScheme name="Custom 1">
      <a:majorFont>
        <a:latin typeface="Univers"/>
        <a:ea typeface=""/>
        <a:cs typeface=""/>
      </a:majorFont>
      <a:minorFont>
        <a:latin typeface="Univer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a:spAutoFit/>
      </a:bodyPr>
      <a:lstStyle>
        <a:defPPr algn="l">
          <a:defRPr sz="2300" dirty="0" err="1">
            <a:solidFill>
              <a:schemeClr val="bg1"/>
            </a:solidFill>
          </a:defRPr>
        </a:defPPr>
      </a:lstStyle>
    </a:txDef>
  </a:objectDefaults>
  <a:extraClrSchemeLst/>
  <a:extLst>
    <a:ext uri="{05A4C25C-085E-4340-85A3-A5531E510DB2}">
      <thm15:themeFamily xmlns:thm15="http://schemas.microsoft.com/office/thememl/2012/main" name="Presentation2" id="{85DA89CA-F745-644A-9B7C-A6CC4FC59304}" vid="{B72F8AB3-71E9-C347-BE41-DC4CB79AD54B}"/>
    </a:ext>
  </a:extLst>
</a:theme>
</file>

<file path=ppt/theme/theme23.xml><?xml version="1.0" encoding="utf-8"?>
<a:theme xmlns:a="http://schemas.openxmlformats.org/drawingml/2006/main" name="9_White Background ">
  <a:themeElements>
    <a:clrScheme name="">
      <a:dk1>
        <a:srgbClr val="1E2C24"/>
      </a:dk1>
      <a:lt1>
        <a:srgbClr val="FFFFFF"/>
      </a:lt1>
      <a:dk2>
        <a:srgbClr val="346E4A"/>
      </a:dk2>
      <a:lt2>
        <a:srgbClr val="E7E7E7"/>
      </a:lt2>
      <a:accent1>
        <a:srgbClr val="55A05E"/>
      </a:accent1>
      <a:accent2>
        <a:srgbClr val="469DBC"/>
      </a:accent2>
      <a:accent3>
        <a:srgbClr val="1679B7"/>
      </a:accent3>
      <a:accent4>
        <a:srgbClr val="7971CA"/>
      </a:accent4>
      <a:accent5>
        <a:srgbClr val="E77450"/>
      </a:accent5>
      <a:accent6>
        <a:srgbClr val="FFCF79"/>
      </a:accent6>
      <a:hlink>
        <a:srgbClr val="1578B6"/>
      </a:hlink>
      <a:folHlink>
        <a:srgbClr val="7E7E7E"/>
      </a:folHlink>
    </a:clrScheme>
    <a:fontScheme name="Custom 1">
      <a:majorFont>
        <a:latin typeface="Univers"/>
        <a:ea typeface=""/>
        <a:cs typeface=""/>
      </a:majorFont>
      <a:minorFont>
        <a:latin typeface="Univer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a:spAutoFit/>
      </a:bodyPr>
      <a:lstStyle>
        <a:defPPr algn="l">
          <a:defRPr sz="2300" dirty="0" err="1">
            <a:solidFill>
              <a:schemeClr val="bg1"/>
            </a:solidFill>
          </a:defRPr>
        </a:defPPr>
      </a:lstStyle>
    </a:txDef>
  </a:objectDefaults>
  <a:extraClrSchemeLst/>
  <a:extLst>
    <a:ext uri="{05A4C25C-085E-4340-85A3-A5531E510DB2}">
      <thm15:themeFamily xmlns:thm15="http://schemas.microsoft.com/office/thememl/2012/main" name="OneTrust Template V1 7242022" id="{5C837637-F292-42DB-9471-C7A0564B9EFE}" vid="{CC9EAB27-189E-45B3-9E18-F93F501F6BA0}"/>
    </a:ext>
  </a:extLst>
</a:theme>
</file>

<file path=ppt/theme/theme24.xml><?xml version="1.0" encoding="utf-8"?>
<a:theme xmlns:a="http://schemas.openxmlformats.org/drawingml/2006/main" name="13_White Background ">
  <a:themeElements>
    <a:clrScheme name="">
      <a:dk1>
        <a:srgbClr val="1E2C24"/>
      </a:dk1>
      <a:lt1>
        <a:srgbClr val="FFFFFF"/>
      </a:lt1>
      <a:dk2>
        <a:srgbClr val="346E4A"/>
      </a:dk2>
      <a:lt2>
        <a:srgbClr val="E7E7E7"/>
      </a:lt2>
      <a:accent1>
        <a:srgbClr val="55A05E"/>
      </a:accent1>
      <a:accent2>
        <a:srgbClr val="469DBC"/>
      </a:accent2>
      <a:accent3>
        <a:srgbClr val="1679B7"/>
      </a:accent3>
      <a:accent4>
        <a:srgbClr val="7971CA"/>
      </a:accent4>
      <a:accent5>
        <a:srgbClr val="E77450"/>
      </a:accent5>
      <a:accent6>
        <a:srgbClr val="FFCF79"/>
      </a:accent6>
      <a:hlink>
        <a:srgbClr val="1578B6"/>
      </a:hlink>
      <a:folHlink>
        <a:srgbClr val="7E7E7E"/>
      </a:folHlink>
    </a:clrScheme>
    <a:fontScheme name="Custom 1">
      <a:majorFont>
        <a:latin typeface="Univers"/>
        <a:ea typeface=""/>
        <a:cs typeface=""/>
      </a:majorFont>
      <a:minorFont>
        <a:latin typeface="Univer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a:spAutoFit/>
      </a:bodyPr>
      <a:lstStyle>
        <a:defPPr algn="l">
          <a:defRPr sz="2300" dirty="0" err="1">
            <a:solidFill>
              <a:schemeClr val="bg1"/>
            </a:solidFill>
          </a:defRPr>
        </a:defPPr>
      </a:lstStyle>
    </a:txDef>
  </a:objectDefaults>
  <a:extraClrSchemeLst/>
  <a:extLst>
    <a:ext uri="{05A4C25C-085E-4340-85A3-A5531E510DB2}">
      <thm15:themeFamily xmlns:thm15="http://schemas.microsoft.com/office/thememl/2012/main" name="OT-trustweek-powerpoint" id="{28A393F7-2DA6-F44F-A6CF-250D9BBA4F3B}" vid="{823B2B0F-7E80-034E-AEEE-6F043303C173}"/>
    </a:ext>
  </a:extLst>
</a:theme>
</file>

<file path=ppt/theme/theme25.xml><?xml version="1.0" encoding="utf-8"?>
<a:theme xmlns:a="http://schemas.openxmlformats.org/drawingml/2006/main" name="14_White Background ">
  <a:themeElements>
    <a:clrScheme name="">
      <a:dk1>
        <a:srgbClr val="1E2C24"/>
      </a:dk1>
      <a:lt1>
        <a:srgbClr val="FFFFFF"/>
      </a:lt1>
      <a:dk2>
        <a:srgbClr val="346E4A"/>
      </a:dk2>
      <a:lt2>
        <a:srgbClr val="E7E7E7"/>
      </a:lt2>
      <a:accent1>
        <a:srgbClr val="55A05E"/>
      </a:accent1>
      <a:accent2>
        <a:srgbClr val="469DBC"/>
      </a:accent2>
      <a:accent3>
        <a:srgbClr val="1679B7"/>
      </a:accent3>
      <a:accent4>
        <a:srgbClr val="7971CA"/>
      </a:accent4>
      <a:accent5>
        <a:srgbClr val="E77450"/>
      </a:accent5>
      <a:accent6>
        <a:srgbClr val="FFCF79"/>
      </a:accent6>
      <a:hlink>
        <a:srgbClr val="1578B6"/>
      </a:hlink>
      <a:folHlink>
        <a:srgbClr val="7E7E7E"/>
      </a:folHlink>
    </a:clrScheme>
    <a:fontScheme name="Custom 1">
      <a:majorFont>
        <a:latin typeface="Univers"/>
        <a:ea typeface=""/>
        <a:cs typeface=""/>
      </a:majorFont>
      <a:minorFont>
        <a:latin typeface="Univer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a:spAutoFit/>
      </a:bodyPr>
      <a:lstStyle>
        <a:defPPr algn="l">
          <a:defRPr sz="2300" dirty="0" err="1">
            <a:solidFill>
              <a:schemeClr val="bg1"/>
            </a:solidFill>
          </a:defRPr>
        </a:defPPr>
      </a:lstStyle>
    </a:txDef>
  </a:objectDefaults>
  <a:extraClrSchemeLst/>
  <a:extLst>
    <a:ext uri="{05A4C25C-085E-4340-85A3-A5531E510DB2}">
      <thm15:themeFamily xmlns:thm15="http://schemas.microsoft.com/office/thememl/2012/main" name="OT-powerpoint-basic  -  Read-Only" id="{D93728C9-D280-E34C-AC00-B0FB1DA436E2}" vid="{E8832CE3-BDF1-2545-9224-7A8C98C9A4A2}"/>
    </a:ext>
  </a:extLst>
</a:theme>
</file>

<file path=ppt/theme/theme26.xml><?xml version="1.0" encoding="utf-8"?>
<a:theme xmlns:a="http://schemas.openxmlformats.org/drawingml/2006/main" name="16_White Background ">
  <a:themeElements>
    <a:clrScheme name="">
      <a:dk1>
        <a:srgbClr val="1E2C24"/>
      </a:dk1>
      <a:lt1>
        <a:srgbClr val="FFFFFF"/>
      </a:lt1>
      <a:dk2>
        <a:srgbClr val="346E4A"/>
      </a:dk2>
      <a:lt2>
        <a:srgbClr val="E7E7E7"/>
      </a:lt2>
      <a:accent1>
        <a:srgbClr val="55A05E"/>
      </a:accent1>
      <a:accent2>
        <a:srgbClr val="469DBC"/>
      </a:accent2>
      <a:accent3>
        <a:srgbClr val="1679B7"/>
      </a:accent3>
      <a:accent4>
        <a:srgbClr val="7971CA"/>
      </a:accent4>
      <a:accent5>
        <a:srgbClr val="E77450"/>
      </a:accent5>
      <a:accent6>
        <a:srgbClr val="FFCF79"/>
      </a:accent6>
      <a:hlink>
        <a:srgbClr val="1578B6"/>
      </a:hlink>
      <a:folHlink>
        <a:srgbClr val="7E7E7E"/>
      </a:folHlink>
    </a:clrScheme>
    <a:fontScheme name="Custom 1">
      <a:majorFont>
        <a:latin typeface="Univers"/>
        <a:ea typeface=""/>
        <a:cs typeface=""/>
      </a:majorFont>
      <a:minorFont>
        <a:latin typeface="Univer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a:spAutoFit/>
      </a:bodyPr>
      <a:lstStyle>
        <a:defPPr algn="l">
          <a:defRPr sz="2300" dirty="0" err="1">
            <a:solidFill>
              <a:schemeClr val="bg1"/>
            </a:solidFill>
          </a:defRPr>
        </a:defPPr>
      </a:lstStyle>
    </a:txDef>
  </a:objectDefaults>
  <a:extraClrSchemeLst/>
  <a:extLst>
    <a:ext uri="{05A4C25C-085E-4340-85A3-A5531E510DB2}">
      <thm15:themeFamily xmlns:thm15="http://schemas.microsoft.com/office/thememl/2012/main" name="OneTrust Template V1 7242022" id="{5C837637-F292-42DB-9471-C7A0564B9EFE}" vid="{CC9EAB27-189E-45B3-9E18-F93F501F6BA0}"/>
    </a:ext>
  </a:extLst>
</a:theme>
</file>

<file path=ppt/theme/theme27.xml><?xml version="1.0" encoding="utf-8"?>
<a:theme xmlns:a="http://schemas.openxmlformats.org/drawingml/2006/main" name="2_Section Dividers ">
  <a:themeElements>
    <a:clrScheme name="Custom 68">
      <a:dk1>
        <a:srgbClr val="1E2D25"/>
      </a:dk1>
      <a:lt1>
        <a:srgbClr val="FFFFFF"/>
      </a:lt1>
      <a:dk2>
        <a:srgbClr val="346E4A"/>
      </a:dk2>
      <a:lt2>
        <a:srgbClr val="FFFFFF"/>
      </a:lt2>
      <a:accent1>
        <a:srgbClr val="55A05E"/>
      </a:accent1>
      <a:accent2>
        <a:srgbClr val="469DBC"/>
      </a:accent2>
      <a:accent3>
        <a:srgbClr val="1679B7"/>
      </a:accent3>
      <a:accent4>
        <a:srgbClr val="7971CA"/>
      </a:accent4>
      <a:accent5>
        <a:srgbClr val="E77450"/>
      </a:accent5>
      <a:accent6>
        <a:srgbClr val="FFCF79"/>
      </a:accent6>
      <a:hlink>
        <a:srgbClr val="1578B6"/>
      </a:hlink>
      <a:folHlink>
        <a:srgbClr val="7E7E7E"/>
      </a:folHlink>
    </a:clrScheme>
    <a:fontScheme name="OneTrust Template">
      <a:majorFont>
        <a:latin typeface="Univers Light"/>
        <a:ea typeface=""/>
        <a:cs typeface=""/>
      </a:majorFont>
      <a:minorFont>
        <a:latin typeface="Univer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a:lstStyle/>
      <a:style>
        <a:lnRef idx="0">
          <a:scrgbClr r="0" g="0" b="0"/>
        </a:lnRef>
        <a:fillRef idx="0">
          <a:scrgbClr r="0" g="0" b="0"/>
        </a:fillRef>
        <a:effectRef idx="0">
          <a:scrgbClr r="0" g="0" b="0"/>
        </a:effectRef>
        <a:fontRef idx="minor">
          <a:schemeClr val="lt1"/>
        </a:fontRef>
      </a:style>
    </a:spDef>
    <a:txDef>
      <a:spPr>
        <a:noFill/>
      </a:spPr>
      <a:bodyPr wrap="square">
        <a:spAutoFit/>
      </a:bodyPr>
      <a:lstStyle>
        <a:defPPr algn="l">
          <a:defRPr sz="2300" dirty="0" err="1">
            <a:solidFill>
              <a:schemeClr val="bg1"/>
            </a:solidFill>
          </a:defRPr>
        </a:defPPr>
      </a:lstStyle>
    </a:txDef>
  </a:objectDefaults>
  <a:extraClrSchemeLst/>
  <a:extLst>
    <a:ext uri="{05A4C25C-085E-4340-85A3-A5531E510DB2}">
      <thm15:themeFamily xmlns:thm15="http://schemas.microsoft.com/office/thememl/2012/main" name="OT-powerpoint-basic" id="{D31C3644-0AD8-B349-80A7-F48FC5E6CEF9}" vid="{02DB5383-DCA0-A945-A691-CDF2143EA678}"/>
    </a:ext>
  </a:extLst>
</a:theme>
</file>

<file path=ppt/theme/theme28.xml><?xml version="1.0" encoding="utf-8"?>
<a:theme xmlns:a="http://schemas.openxmlformats.org/drawingml/2006/main" name="17_White Background ">
  <a:themeElements>
    <a:clrScheme name="">
      <a:dk1>
        <a:srgbClr val="1E2C24"/>
      </a:dk1>
      <a:lt1>
        <a:srgbClr val="FFFFFF"/>
      </a:lt1>
      <a:dk2>
        <a:srgbClr val="346E4A"/>
      </a:dk2>
      <a:lt2>
        <a:srgbClr val="E7E7E7"/>
      </a:lt2>
      <a:accent1>
        <a:srgbClr val="55A05E"/>
      </a:accent1>
      <a:accent2>
        <a:srgbClr val="469DBC"/>
      </a:accent2>
      <a:accent3>
        <a:srgbClr val="1679B7"/>
      </a:accent3>
      <a:accent4>
        <a:srgbClr val="7971CA"/>
      </a:accent4>
      <a:accent5>
        <a:srgbClr val="E77450"/>
      </a:accent5>
      <a:accent6>
        <a:srgbClr val="FFCF79"/>
      </a:accent6>
      <a:hlink>
        <a:srgbClr val="1578B6"/>
      </a:hlink>
      <a:folHlink>
        <a:srgbClr val="7E7E7E"/>
      </a:folHlink>
    </a:clrScheme>
    <a:fontScheme name="Custom 1">
      <a:majorFont>
        <a:latin typeface="Univers"/>
        <a:ea typeface=""/>
        <a:cs typeface=""/>
      </a:majorFont>
      <a:minorFont>
        <a:latin typeface="Univer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a:spAutoFit/>
      </a:bodyPr>
      <a:lstStyle>
        <a:defPPr algn="l">
          <a:defRPr sz="2300" dirty="0" err="1">
            <a:solidFill>
              <a:schemeClr val="bg1"/>
            </a:solidFill>
          </a:defRPr>
        </a:defPPr>
      </a:lstStyle>
    </a:txDef>
  </a:objectDefaults>
  <a:extraClrSchemeLst/>
  <a:extLst>
    <a:ext uri="{05A4C25C-085E-4340-85A3-A5531E510DB2}">
      <thm15:themeFamily xmlns:thm15="http://schemas.microsoft.com/office/thememl/2012/main" name="OneTrust Template V1 7242022" id="{5C837637-F292-42DB-9471-C7A0564B9EFE}" vid="{CC9EAB27-189E-45B3-9E18-F93F501F6BA0}"/>
    </a:ext>
  </a:extLst>
</a:theme>
</file>

<file path=ppt/theme/theme29.xml><?xml version="1.0" encoding="utf-8"?>
<a:theme xmlns:a="http://schemas.openxmlformats.org/drawingml/2006/main" name="OneTrust Monthly pack">
  <a:themeElements>
    <a:clrScheme name="">
      <a:dk1>
        <a:srgbClr val="1E2C24"/>
      </a:dk1>
      <a:lt1>
        <a:srgbClr val="FFFFFF"/>
      </a:lt1>
      <a:dk2>
        <a:srgbClr val="346E4A"/>
      </a:dk2>
      <a:lt2>
        <a:srgbClr val="E7E7E7"/>
      </a:lt2>
      <a:accent1>
        <a:srgbClr val="55A05E"/>
      </a:accent1>
      <a:accent2>
        <a:srgbClr val="469DBC"/>
      </a:accent2>
      <a:accent3>
        <a:srgbClr val="1679B7"/>
      </a:accent3>
      <a:accent4>
        <a:srgbClr val="7971CA"/>
      </a:accent4>
      <a:accent5>
        <a:srgbClr val="E77450"/>
      </a:accent5>
      <a:accent6>
        <a:srgbClr val="FFCF79"/>
      </a:accent6>
      <a:hlink>
        <a:srgbClr val="1578B6"/>
      </a:hlink>
      <a:folHlink>
        <a:srgbClr val="7E7E7E"/>
      </a:folHlink>
    </a:clrScheme>
    <a:fontScheme name="Custom 1">
      <a:majorFont>
        <a:latin typeface="Univers"/>
        <a:ea typeface=""/>
        <a:cs typeface=""/>
      </a:majorFont>
      <a:minorFont>
        <a:latin typeface="Univer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a:spAutoFit/>
      </a:bodyPr>
      <a:lstStyle>
        <a:defPPr algn="l">
          <a:defRPr sz="2300" dirty="0" err="1">
            <a:solidFill>
              <a:schemeClr val="bg1"/>
            </a:solidFill>
          </a:defRPr>
        </a:defPPr>
      </a:lstStyle>
    </a:txDef>
  </a:objectDefaults>
  <a:extraClrSchemeLst/>
  <a:extLst>
    <a:ext uri="{05A4C25C-085E-4340-85A3-A5531E510DB2}">
      <thm15:themeFamily xmlns:thm15="http://schemas.microsoft.com/office/thememl/2012/main" name="OneTrust Monthly pack" id="{790CF3F2-E8B2-4932-8AB6-EC7411DBC87C}" vid="{6BEE439A-DF1B-43E8-8EAF-DFA410E27715}"/>
    </a:ext>
  </a:extLst>
</a:theme>
</file>

<file path=ppt/theme/theme3.xml><?xml version="1.0" encoding="utf-8"?>
<a:theme xmlns:a="http://schemas.openxmlformats.org/drawingml/2006/main" name="2_Big Idea on Green">
  <a:themeElements>
    <a:clrScheme name="Custom 78">
      <a:dk1>
        <a:srgbClr val="1E2D25"/>
      </a:dk1>
      <a:lt1>
        <a:srgbClr val="FFFFFF"/>
      </a:lt1>
      <a:dk2>
        <a:srgbClr val="346E4A"/>
      </a:dk2>
      <a:lt2>
        <a:srgbClr val="FFFFFF"/>
      </a:lt2>
      <a:accent1>
        <a:srgbClr val="55A05E"/>
      </a:accent1>
      <a:accent2>
        <a:srgbClr val="469DBC"/>
      </a:accent2>
      <a:accent3>
        <a:srgbClr val="1679B7"/>
      </a:accent3>
      <a:accent4>
        <a:srgbClr val="7971CA"/>
      </a:accent4>
      <a:accent5>
        <a:srgbClr val="E77450"/>
      </a:accent5>
      <a:accent6>
        <a:srgbClr val="FFCF79"/>
      </a:accent6>
      <a:hlink>
        <a:srgbClr val="1578B6"/>
      </a:hlink>
      <a:folHlink>
        <a:srgbClr val="7E7E7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a:spAutoFit/>
      </a:bodyPr>
      <a:lstStyle>
        <a:defPPr algn="l">
          <a:defRPr sz="2300" dirty="0" err="1">
            <a:solidFill>
              <a:schemeClr val="bg1"/>
            </a:solidFill>
            <a:latin typeface="Univers Light" panose="020B0403020202020204" pitchFamily="34" charset="0"/>
          </a:defRPr>
        </a:defPPr>
      </a:lstStyle>
    </a:txDef>
  </a:objectDefaults>
  <a:extraClrSchemeLst/>
  <a:extLst>
    <a:ext uri="{05A4C25C-085E-4340-85A3-A5531E510DB2}">
      <thm15:themeFamily xmlns:thm15="http://schemas.microsoft.com/office/thememl/2012/main" name="OneTrust Template V1 7242022" id="{5C837637-F292-42DB-9471-C7A0564B9EFE}" vid="{47A5A14D-D181-4F3A-8F89-4C03BE64691E}"/>
    </a:ext>
  </a:extLst>
</a:theme>
</file>

<file path=ppt/theme/theme30.xml><?xml version="1.0" encoding="utf-8"?>
<a:theme xmlns:a="http://schemas.openxmlformats.org/drawingml/2006/main" name="19_White Background ">
  <a:themeElements>
    <a:clrScheme name="">
      <a:dk1>
        <a:srgbClr val="1E2C24"/>
      </a:dk1>
      <a:lt1>
        <a:srgbClr val="FFFFFF"/>
      </a:lt1>
      <a:dk2>
        <a:srgbClr val="346E4A"/>
      </a:dk2>
      <a:lt2>
        <a:srgbClr val="E7E7E7"/>
      </a:lt2>
      <a:accent1>
        <a:srgbClr val="55A05E"/>
      </a:accent1>
      <a:accent2>
        <a:srgbClr val="469DBC"/>
      </a:accent2>
      <a:accent3>
        <a:srgbClr val="1679B7"/>
      </a:accent3>
      <a:accent4>
        <a:srgbClr val="7971CA"/>
      </a:accent4>
      <a:accent5>
        <a:srgbClr val="E77450"/>
      </a:accent5>
      <a:accent6>
        <a:srgbClr val="FFCF79"/>
      </a:accent6>
      <a:hlink>
        <a:srgbClr val="1578B6"/>
      </a:hlink>
      <a:folHlink>
        <a:srgbClr val="7E7E7E"/>
      </a:folHlink>
    </a:clrScheme>
    <a:fontScheme name="Custom 1">
      <a:majorFont>
        <a:latin typeface="Univers"/>
        <a:ea typeface=""/>
        <a:cs typeface=""/>
      </a:majorFont>
      <a:minorFont>
        <a:latin typeface="Univer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a:spAutoFit/>
      </a:bodyPr>
      <a:lstStyle>
        <a:defPPr algn="l">
          <a:defRPr sz="2300" dirty="0" err="1">
            <a:solidFill>
              <a:schemeClr val="bg1"/>
            </a:solidFill>
          </a:defRPr>
        </a:defPPr>
      </a:lstStyle>
    </a:txDef>
  </a:objectDefaults>
  <a:extraClrSchemeLst/>
  <a:extLst>
    <a:ext uri="{05A4C25C-085E-4340-85A3-A5531E510DB2}">
      <thm15:themeFamily xmlns:thm15="http://schemas.microsoft.com/office/thememl/2012/main" name="OneTrust Template V1 7242022" id="{5C837637-F292-42DB-9471-C7A0564B9EFE}" vid="{CC9EAB27-189E-45B3-9E18-F93F501F6BA0}"/>
    </a:ext>
  </a:extLst>
</a:theme>
</file>

<file path=ppt/theme/theme31.xml><?xml version="1.0" encoding="utf-8"?>
<a:theme xmlns:a="http://schemas.openxmlformats.org/drawingml/2006/main" name="2_Big Idea on White">
  <a:themeElements>
    <a:clrScheme name="Custom 76">
      <a:dk1>
        <a:srgbClr val="1E2D25"/>
      </a:dk1>
      <a:lt1>
        <a:srgbClr val="FFFFFF"/>
      </a:lt1>
      <a:dk2>
        <a:srgbClr val="346E4A"/>
      </a:dk2>
      <a:lt2>
        <a:srgbClr val="FFFFFF"/>
      </a:lt2>
      <a:accent1>
        <a:srgbClr val="55A05E"/>
      </a:accent1>
      <a:accent2>
        <a:srgbClr val="469DBC"/>
      </a:accent2>
      <a:accent3>
        <a:srgbClr val="1679B7"/>
      </a:accent3>
      <a:accent4>
        <a:srgbClr val="7971CA"/>
      </a:accent4>
      <a:accent5>
        <a:srgbClr val="E77450"/>
      </a:accent5>
      <a:accent6>
        <a:srgbClr val="FFCF79"/>
      </a:accent6>
      <a:hlink>
        <a:srgbClr val="1578B6"/>
      </a:hlink>
      <a:folHlink>
        <a:srgbClr val="7E7E7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a:spAutoFit/>
      </a:bodyPr>
      <a:lstStyle>
        <a:defPPr algn="l">
          <a:defRPr sz="2300" dirty="0" err="1">
            <a:solidFill>
              <a:schemeClr val="tx1"/>
            </a:solidFill>
            <a:latin typeface="Univers Light" panose="020B0403020202020204" pitchFamily="34" charset="0"/>
          </a:defRPr>
        </a:defPPr>
      </a:lstStyle>
    </a:txDef>
  </a:objectDefaults>
  <a:extraClrSchemeLst/>
  <a:extLst>
    <a:ext uri="{05A4C25C-085E-4340-85A3-A5531E510DB2}">
      <thm15:themeFamily xmlns:thm15="http://schemas.microsoft.com/office/thememl/2012/main" name="OT-powerpoint-basic  -  Read-Only" id="{D93728C9-D280-E34C-AC00-B0FB1DA436E2}" vid="{DB40905C-EB02-AD4B-9505-A242D5D10D1C}"/>
    </a:ext>
  </a:extLst>
</a:theme>
</file>

<file path=ppt/theme/theme32.xml><?xml version="1.0" encoding="utf-8"?>
<a:theme xmlns:a="http://schemas.openxmlformats.org/drawingml/2006/main" name="20_White Background ">
  <a:themeElements>
    <a:clrScheme name="">
      <a:dk1>
        <a:srgbClr val="1E2C24"/>
      </a:dk1>
      <a:lt1>
        <a:srgbClr val="FFFFFF"/>
      </a:lt1>
      <a:dk2>
        <a:srgbClr val="346E4A"/>
      </a:dk2>
      <a:lt2>
        <a:srgbClr val="E7E7E7"/>
      </a:lt2>
      <a:accent1>
        <a:srgbClr val="55A05E"/>
      </a:accent1>
      <a:accent2>
        <a:srgbClr val="469DBC"/>
      </a:accent2>
      <a:accent3>
        <a:srgbClr val="1679B7"/>
      </a:accent3>
      <a:accent4>
        <a:srgbClr val="7971CA"/>
      </a:accent4>
      <a:accent5>
        <a:srgbClr val="E77450"/>
      </a:accent5>
      <a:accent6>
        <a:srgbClr val="FFCF79"/>
      </a:accent6>
      <a:hlink>
        <a:srgbClr val="1578B6"/>
      </a:hlink>
      <a:folHlink>
        <a:srgbClr val="7E7E7E"/>
      </a:folHlink>
    </a:clrScheme>
    <a:fontScheme name="Custom 1">
      <a:majorFont>
        <a:latin typeface="Univers"/>
        <a:ea typeface=""/>
        <a:cs typeface=""/>
      </a:majorFont>
      <a:minorFont>
        <a:latin typeface="Univer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a:spAutoFit/>
      </a:bodyPr>
      <a:lstStyle>
        <a:defPPr algn="l">
          <a:defRPr sz="2300" dirty="0" err="1">
            <a:solidFill>
              <a:schemeClr val="bg1"/>
            </a:solidFill>
          </a:defRPr>
        </a:defPPr>
      </a:lstStyle>
    </a:txDef>
  </a:objectDefaults>
  <a:extraClrSchemeLst/>
  <a:extLst>
    <a:ext uri="{05A4C25C-085E-4340-85A3-A5531E510DB2}">
      <thm15:themeFamily xmlns:thm15="http://schemas.microsoft.com/office/thememl/2012/main" name="OT-powerpoint-basic  -  Read-Only" id="{D93728C9-D280-E34C-AC00-B0FB1DA436E2}" vid="{E8832CE3-BDF1-2545-9224-7A8C98C9A4A2}"/>
    </a:ext>
  </a:extLst>
</a:theme>
</file>

<file path=ppt/theme/theme33.xml><?xml version="1.0" encoding="utf-8"?>
<a:theme xmlns:a="http://schemas.openxmlformats.org/drawingml/2006/main" name="OneTrust Monthly pack">
  <a:themeElements>
    <a:clrScheme name="">
      <a:dk1>
        <a:srgbClr val="1E2C24"/>
      </a:dk1>
      <a:lt1>
        <a:srgbClr val="FFFFFF"/>
      </a:lt1>
      <a:dk2>
        <a:srgbClr val="346E4A"/>
      </a:dk2>
      <a:lt2>
        <a:srgbClr val="E7E7E7"/>
      </a:lt2>
      <a:accent1>
        <a:srgbClr val="55A05E"/>
      </a:accent1>
      <a:accent2>
        <a:srgbClr val="469DBC"/>
      </a:accent2>
      <a:accent3>
        <a:srgbClr val="1679B7"/>
      </a:accent3>
      <a:accent4>
        <a:srgbClr val="7971CA"/>
      </a:accent4>
      <a:accent5>
        <a:srgbClr val="E77450"/>
      </a:accent5>
      <a:accent6>
        <a:srgbClr val="FFCF79"/>
      </a:accent6>
      <a:hlink>
        <a:srgbClr val="1578B6"/>
      </a:hlink>
      <a:folHlink>
        <a:srgbClr val="7E7E7E"/>
      </a:folHlink>
    </a:clrScheme>
    <a:fontScheme name="Custom 1">
      <a:majorFont>
        <a:latin typeface="Univers"/>
        <a:ea typeface=""/>
        <a:cs typeface=""/>
      </a:majorFont>
      <a:minorFont>
        <a:latin typeface="Univer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a:spAutoFit/>
      </a:bodyPr>
      <a:lstStyle>
        <a:defPPr algn="l">
          <a:defRPr sz="2300" dirty="0" err="1">
            <a:solidFill>
              <a:schemeClr val="bg1"/>
            </a:solidFill>
          </a:defRPr>
        </a:defPPr>
      </a:lstStyle>
    </a:txDef>
  </a:objectDefaults>
  <a:extraClrSchemeLst/>
  <a:extLst>
    <a:ext uri="{05A4C25C-085E-4340-85A3-A5531E510DB2}">
      <thm15:themeFamily xmlns:thm15="http://schemas.microsoft.com/office/thememl/2012/main" name="OneTrust Monthly pack" id="{790CF3F2-E8B2-4932-8AB6-EC7411DBC87C}" vid="{6BEE439A-DF1B-43E8-8EAF-DFA410E27715}"/>
    </a:ext>
  </a:extLst>
</a:theme>
</file>

<file path=ppt/theme/theme34.xml><?xml version="1.0" encoding="utf-8"?>
<a:theme xmlns:a="http://schemas.openxmlformats.org/drawingml/2006/main" name="22_White Background ">
  <a:themeElements>
    <a:clrScheme name="">
      <a:dk1>
        <a:srgbClr val="1E2C24"/>
      </a:dk1>
      <a:lt1>
        <a:srgbClr val="FFFFFF"/>
      </a:lt1>
      <a:dk2>
        <a:srgbClr val="346E4A"/>
      </a:dk2>
      <a:lt2>
        <a:srgbClr val="E7E7E7"/>
      </a:lt2>
      <a:accent1>
        <a:srgbClr val="55A05E"/>
      </a:accent1>
      <a:accent2>
        <a:srgbClr val="469DBC"/>
      </a:accent2>
      <a:accent3>
        <a:srgbClr val="1679B7"/>
      </a:accent3>
      <a:accent4>
        <a:srgbClr val="7971CA"/>
      </a:accent4>
      <a:accent5>
        <a:srgbClr val="E77450"/>
      </a:accent5>
      <a:accent6>
        <a:srgbClr val="FFCF79"/>
      </a:accent6>
      <a:hlink>
        <a:srgbClr val="1578B6"/>
      </a:hlink>
      <a:folHlink>
        <a:srgbClr val="7E7E7E"/>
      </a:folHlink>
    </a:clrScheme>
    <a:fontScheme name="Custom 1">
      <a:majorFont>
        <a:latin typeface="Univers"/>
        <a:ea typeface=""/>
        <a:cs typeface=""/>
      </a:majorFont>
      <a:minorFont>
        <a:latin typeface="Univer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a:spAutoFit/>
      </a:bodyPr>
      <a:lstStyle>
        <a:defPPr algn="l">
          <a:defRPr sz="2300" dirty="0" err="1">
            <a:solidFill>
              <a:schemeClr val="bg1"/>
            </a:solidFill>
          </a:defRPr>
        </a:defPPr>
      </a:lstStyle>
    </a:txDef>
  </a:objectDefaults>
  <a:extraClrSchemeLst/>
  <a:extLst>
    <a:ext uri="{05A4C25C-085E-4340-85A3-A5531E510DB2}">
      <thm15:themeFamily xmlns:thm15="http://schemas.microsoft.com/office/thememl/2012/main" name="OneTrust Template V1 7242022" id="{5C837637-F292-42DB-9471-C7A0564B9EFE}" vid="{CC9EAB27-189E-45B3-9E18-F93F501F6BA0}"/>
    </a:ext>
  </a:extLst>
</a:theme>
</file>

<file path=ppt/theme/theme35.xml><?xml version="1.0" encoding="utf-8"?>
<a:theme xmlns:a="http://schemas.openxmlformats.org/drawingml/2006/main" name="23_White Background ">
  <a:themeElements>
    <a:clrScheme name="">
      <a:dk1>
        <a:srgbClr val="1E2C24"/>
      </a:dk1>
      <a:lt1>
        <a:srgbClr val="FFFFFF"/>
      </a:lt1>
      <a:dk2>
        <a:srgbClr val="346E4A"/>
      </a:dk2>
      <a:lt2>
        <a:srgbClr val="E7E7E7"/>
      </a:lt2>
      <a:accent1>
        <a:srgbClr val="55A05E"/>
      </a:accent1>
      <a:accent2>
        <a:srgbClr val="469DBC"/>
      </a:accent2>
      <a:accent3>
        <a:srgbClr val="1679B7"/>
      </a:accent3>
      <a:accent4>
        <a:srgbClr val="7971CA"/>
      </a:accent4>
      <a:accent5>
        <a:srgbClr val="E77450"/>
      </a:accent5>
      <a:accent6>
        <a:srgbClr val="FFCF79"/>
      </a:accent6>
      <a:hlink>
        <a:srgbClr val="1578B6"/>
      </a:hlink>
      <a:folHlink>
        <a:srgbClr val="7E7E7E"/>
      </a:folHlink>
    </a:clrScheme>
    <a:fontScheme name="Custom 1">
      <a:majorFont>
        <a:latin typeface="Univers"/>
        <a:ea typeface=""/>
        <a:cs typeface=""/>
      </a:majorFont>
      <a:minorFont>
        <a:latin typeface="Univer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a:spAutoFit/>
      </a:bodyPr>
      <a:lstStyle>
        <a:defPPr algn="l">
          <a:defRPr sz="2300" dirty="0" err="1">
            <a:solidFill>
              <a:schemeClr val="bg1"/>
            </a:solidFill>
          </a:defRPr>
        </a:defPPr>
      </a:lstStyle>
    </a:txDef>
  </a:objectDefaults>
  <a:extraClrSchemeLst/>
  <a:extLst>
    <a:ext uri="{05A4C25C-085E-4340-85A3-A5531E510DB2}">
      <thm15:themeFamily xmlns:thm15="http://schemas.microsoft.com/office/thememl/2012/main" name="OneTrust Template V1 7242022" id="{5C837637-F292-42DB-9471-C7A0564B9EFE}" vid="{CC9EAB27-189E-45B3-9E18-F93F501F6BA0}"/>
    </a:ext>
  </a:extLst>
</a:theme>
</file>

<file path=ppt/theme/theme36.xml><?xml version="1.0" encoding="utf-8"?>
<a:theme xmlns:a="http://schemas.openxmlformats.org/drawingml/2006/main" name="25_White Background ">
  <a:themeElements>
    <a:clrScheme name="">
      <a:dk1>
        <a:srgbClr val="1E2C24"/>
      </a:dk1>
      <a:lt1>
        <a:srgbClr val="FFFFFF"/>
      </a:lt1>
      <a:dk2>
        <a:srgbClr val="346E4A"/>
      </a:dk2>
      <a:lt2>
        <a:srgbClr val="E7E7E7"/>
      </a:lt2>
      <a:accent1>
        <a:srgbClr val="55A05E"/>
      </a:accent1>
      <a:accent2>
        <a:srgbClr val="469DBC"/>
      </a:accent2>
      <a:accent3>
        <a:srgbClr val="1679B7"/>
      </a:accent3>
      <a:accent4>
        <a:srgbClr val="7971CA"/>
      </a:accent4>
      <a:accent5>
        <a:srgbClr val="E77450"/>
      </a:accent5>
      <a:accent6>
        <a:srgbClr val="FFCF79"/>
      </a:accent6>
      <a:hlink>
        <a:srgbClr val="1578B6"/>
      </a:hlink>
      <a:folHlink>
        <a:srgbClr val="7E7E7E"/>
      </a:folHlink>
    </a:clrScheme>
    <a:fontScheme name="Custom 1">
      <a:majorFont>
        <a:latin typeface="Univers"/>
        <a:ea typeface=""/>
        <a:cs typeface=""/>
      </a:majorFont>
      <a:minorFont>
        <a:latin typeface="Univer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a:spAutoFit/>
      </a:bodyPr>
      <a:lstStyle>
        <a:defPPr algn="l">
          <a:defRPr sz="2300" dirty="0" err="1">
            <a:solidFill>
              <a:schemeClr val="bg1"/>
            </a:solidFill>
          </a:defRPr>
        </a:defPPr>
      </a:lstStyle>
    </a:txDef>
  </a:objectDefaults>
  <a:extraClrSchemeLst/>
  <a:extLst>
    <a:ext uri="{05A4C25C-085E-4340-85A3-A5531E510DB2}">
      <thm15:themeFamily xmlns:thm15="http://schemas.microsoft.com/office/thememl/2012/main" name="OneTrust Template V1 7242022" id="{5C837637-F292-42DB-9471-C7A0564B9EFE}" vid="{CC9EAB27-189E-45B3-9E18-F93F501F6BA0}"/>
    </a:ext>
  </a:extLst>
</a:theme>
</file>

<file path=ppt/theme/theme37.xml><?xml version="1.0" encoding="utf-8"?>
<a:theme xmlns:a="http://schemas.openxmlformats.org/drawingml/2006/main" name="26_White Background ">
  <a:themeElements>
    <a:clrScheme name="">
      <a:dk1>
        <a:srgbClr val="1E2C24"/>
      </a:dk1>
      <a:lt1>
        <a:srgbClr val="FFFFFF"/>
      </a:lt1>
      <a:dk2>
        <a:srgbClr val="346E4A"/>
      </a:dk2>
      <a:lt2>
        <a:srgbClr val="E7E7E7"/>
      </a:lt2>
      <a:accent1>
        <a:srgbClr val="55A05E"/>
      </a:accent1>
      <a:accent2>
        <a:srgbClr val="469DBC"/>
      </a:accent2>
      <a:accent3>
        <a:srgbClr val="1679B7"/>
      </a:accent3>
      <a:accent4>
        <a:srgbClr val="7971CA"/>
      </a:accent4>
      <a:accent5>
        <a:srgbClr val="E77450"/>
      </a:accent5>
      <a:accent6>
        <a:srgbClr val="FFCF79"/>
      </a:accent6>
      <a:hlink>
        <a:srgbClr val="1578B6"/>
      </a:hlink>
      <a:folHlink>
        <a:srgbClr val="7E7E7E"/>
      </a:folHlink>
    </a:clrScheme>
    <a:fontScheme name="Custom 1">
      <a:majorFont>
        <a:latin typeface="Univers"/>
        <a:ea typeface=""/>
        <a:cs typeface=""/>
      </a:majorFont>
      <a:minorFont>
        <a:latin typeface="Univer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a:spAutoFit/>
      </a:bodyPr>
      <a:lstStyle>
        <a:defPPr algn="l">
          <a:defRPr sz="2300" dirty="0" err="1">
            <a:solidFill>
              <a:schemeClr val="bg1"/>
            </a:solidFill>
          </a:defRPr>
        </a:defPPr>
      </a:lstStyle>
    </a:txDef>
  </a:objectDefaults>
  <a:extraClrSchemeLst/>
  <a:extLst>
    <a:ext uri="{05A4C25C-085E-4340-85A3-A5531E510DB2}">
      <thm15:themeFamily xmlns:thm15="http://schemas.microsoft.com/office/thememl/2012/main" name="OT-powerpoint-basic  -  Read-Only" id="{D93728C9-D280-E34C-AC00-B0FB1DA436E2}" vid="{E8832CE3-BDF1-2545-9224-7A8C98C9A4A2}"/>
    </a:ext>
  </a:extLst>
</a:theme>
</file>

<file path=ppt/theme/theme38.xml><?xml version="1.0" encoding="utf-8"?>
<a:theme xmlns:a="http://schemas.openxmlformats.org/drawingml/2006/main" name="27_White Background ">
  <a:themeElements>
    <a:clrScheme name="">
      <a:dk1>
        <a:srgbClr val="1E2C24"/>
      </a:dk1>
      <a:lt1>
        <a:srgbClr val="FFFFFF"/>
      </a:lt1>
      <a:dk2>
        <a:srgbClr val="346E4A"/>
      </a:dk2>
      <a:lt2>
        <a:srgbClr val="E7E7E7"/>
      </a:lt2>
      <a:accent1>
        <a:srgbClr val="55A05E"/>
      </a:accent1>
      <a:accent2>
        <a:srgbClr val="469DBC"/>
      </a:accent2>
      <a:accent3>
        <a:srgbClr val="1679B7"/>
      </a:accent3>
      <a:accent4>
        <a:srgbClr val="7971CA"/>
      </a:accent4>
      <a:accent5>
        <a:srgbClr val="E77450"/>
      </a:accent5>
      <a:accent6>
        <a:srgbClr val="FFCF79"/>
      </a:accent6>
      <a:hlink>
        <a:srgbClr val="1578B6"/>
      </a:hlink>
      <a:folHlink>
        <a:srgbClr val="7E7E7E"/>
      </a:folHlink>
    </a:clrScheme>
    <a:fontScheme name="Custom 1">
      <a:majorFont>
        <a:latin typeface="Univers"/>
        <a:ea typeface=""/>
        <a:cs typeface=""/>
      </a:majorFont>
      <a:minorFont>
        <a:latin typeface="Univer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a:spAutoFit/>
      </a:bodyPr>
      <a:lstStyle>
        <a:defPPr algn="l">
          <a:defRPr sz="2300" dirty="0" err="1">
            <a:solidFill>
              <a:schemeClr val="bg1"/>
            </a:solidFill>
          </a:defRPr>
        </a:defPPr>
      </a:lstStyle>
    </a:txDef>
  </a:objectDefaults>
  <a:extraClrSchemeLst/>
  <a:extLst>
    <a:ext uri="{05A4C25C-085E-4340-85A3-A5531E510DB2}">
      <thm15:themeFamily xmlns:thm15="http://schemas.microsoft.com/office/thememl/2012/main" name="CFO Org All Hands " id="{676038FE-E3AC-D540-87BD-9CA6AAA9A987}" vid="{CA126648-1FAE-2047-9D68-65C526F73814}"/>
    </a:ext>
  </a:extLst>
</a:theme>
</file>

<file path=ppt/theme/theme39.xml><?xml version="1.0" encoding="utf-8"?>
<a:theme xmlns:a="http://schemas.openxmlformats.org/drawingml/2006/main" name="28_White Background ">
  <a:themeElements>
    <a:clrScheme name="">
      <a:dk1>
        <a:srgbClr val="1E2C24"/>
      </a:dk1>
      <a:lt1>
        <a:srgbClr val="FFFFFF"/>
      </a:lt1>
      <a:dk2>
        <a:srgbClr val="346E4A"/>
      </a:dk2>
      <a:lt2>
        <a:srgbClr val="E7E7E7"/>
      </a:lt2>
      <a:accent1>
        <a:srgbClr val="55A05E"/>
      </a:accent1>
      <a:accent2>
        <a:srgbClr val="469DBC"/>
      </a:accent2>
      <a:accent3>
        <a:srgbClr val="1679B7"/>
      </a:accent3>
      <a:accent4>
        <a:srgbClr val="7971CA"/>
      </a:accent4>
      <a:accent5>
        <a:srgbClr val="E77450"/>
      </a:accent5>
      <a:accent6>
        <a:srgbClr val="FFCF79"/>
      </a:accent6>
      <a:hlink>
        <a:srgbClr val="1578B6"/>
      </a:hlink>
      <a:folHlink>
        <a:srgbClr val="7E7E7E"/>
      </a:folHlink>
    </a:clrScheme>
    <a:fontScheme name="Custom 1">
      <a:majorFont>
        <a:latin typeface="Univers"/>
        <a:ea typeface=""/>
        <a:cs typeface=""/>
      </a:majorFont>
      <a:minorFont>
        <a:latin typeface="Univer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a:spAutoFit/>
      </a:bodyPr>
      <a:lstStyle>
        <a:defPPr algn="l">
          <a:defRPr sz="2300" dirty="0" err="1">
            <a:solidFill>
              <a:schemeClr val="bg1"/>
            </a:solidFill>
          </a:defRPr>
        </a:defPPr>
      </a:lstStyle>
    </a:txDef>
  </a:objectDefaults>
  <a:extraClrSchemeLst/>
  <a:extLst>
    <a:ext uri="{05A4C25C-085E-4340-85A3-A5531E510DB2}">
      <thm15:themeFamily xmlns:thm15="http://schemas.microsoft.com/office/thememl/2012/main" name="OT-powerpoint-basic  -  Read-Only" id="{D93728C9-D280-E34C-AC00-B0FB1DA436E2}" vid="{E8832CE3-BDF1-2545-9224-7A8C98C9A4A2}"/>
    </a:ext>
  </a:extLst>
</a:theme>
</file>

<file path=ppt/theme/theme4.xml><?xml version="1.0" encoding="utf-8"?>
<a:theme xmlns:a="http://schemas.openxmlformats.org/drawingml/2006/main" name="6_White Background ">
  <a:themeElements>
    <a:clrScheme name="">
      <a:dk1>
        <a:srgbClr val="1E2C24"/>
      </a:dk1>
      <a:lt1>
        <a:srgbClr val="FFFFFF"/>
      </a:lt1>
      <a:dk2>
        <a:srgbClr val="346E4A"/>
      </a:dk2>
      <a:lt2>
        <a:srgbClr val="E7E7E7"/>
      </a:lt2>
      <a:accent1>
        <a:srgbClr val="55A05E"/>
      </a:accent1>
      <a:accent2>
        <a:srgbClr val="469DBC"/>
      </a:accent2>
      <a:accent3>
        <a:srgbClr val="1679B7"/>
      </a:accent3>
      <a:accent4>
        <a:srgbClr val="7971CA"/>
      </a:accent4>
      <a:accent5>
        <a:srgbClr val="E77450"/>
      </a:accent5>
      <a:accent6>
        <a:srgbClr val="FFCF79"/>
      </a:accent6>
      <a:hlink>
        <a:srgbClr val="1578B6"/>
      </a:hlink>
      <a:folHlink>
        <a:srgbClr val="7E7E7E"/>
      </a:folHlink>
    </a:clrScheme>
    <a:fontScheme name="Custom 1">
      <a:majorFont>
        <a:latin typeface="Univers"/>
        <a:ea typeface=""/>
        <a:cs typeface=""/>
      </a:majorFont>
      <a:minorFont>
        <a:latin typeface="Univer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a:spAutoFit/>
      </a:bodyPr>
      <a:lstStyle>
        <a:defPPr algn="l">
          <a:defRPr sz="2300" dirty="0" err="1">
            <a:solidFill>
              <a:schemeClr val="bg1"/>
            </a:solidFill>
          </a:defRPr>
        </a:defPPr>
      </a:lstStyle>
    </a:txDef>
  </a:objectDefaults>
  <a:extraClrSchemeLst/>
  <a:extLst>
    <a:ext uri="{05A4C25C-085E-4340-85A3-A5531E510DB2}">
      <thm15:themeFamily xmlns:thm15="http://schemas.microsoft.com/office/thememl/2012/main" name="OneTrust Template V1 7242022" id="{5C837637-F292-42DB-9471-C7A0564B9EFE}" vid="{CC9EAB27-189E-45B3-9E18-F93F501F6BA0}"/>
    </a:ext>
  </a:extLst>
</a:theme>
</file>

<file path=ppt/theme/theme40.xml><?xml version="1.0" encoding="utf-8"?>
<a:theme xmlns:a="http://schemas.openxmlformats.org/drawingml/2006/main" name="1_Green Background">
  <a:themeElements>
    <a:clrScheme name="Custom 75">
      <a:dk1>
        <a:srgbClr val="FFFFFF"/>
      </a:dk1>
      <a:lt1>
        <a:srgbClr val="1E2D25"/>
      </a:lt1>
      <a:dk2>
        <a:srgbClr val="346E4A"/>
      </a:dk2>
      <a:lt2>
        <a:srgbClr val="E7E7E7"/>
      </a:lt2>
      <a:accent1>
        <a:srgbClr val="55A05E"/>
      </a:accent1>
      <a:accent2>
        <a:srgbClr val="469DBC"/>
      </a:accent2>
      <a:accent3>
        <a:srgbClr val="1679B7"/>
      </a:accent3>
      <a:accent4>
        <a:srgbClr val="7971CA"/>
      </a:accent4>
      <a:accent5>
        <a:srgbClr val="E77450"/>
      </a:accent5>
      <a:accent6>
        <a:srgbClr val="FFCF79"/>
      </a:accent6>
      <a:hlink>
        <a:srgbClr val="1578B6"/>
      </a:hlink>
      <a:folHlink>
        <a:srgbClr val="7E7E7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a:spAutoFit/>
      </a:bodyPr>
      <a:lstStyle>
        <a:defPPr algn="l">
          <a:defRPr sz="2300" dirty="0" err="1">
            <a:solidFill>
              <a:schemeClr val="tx1"/>
            </a:solidFill>
            <a:latin typeface="Univers Light" panose="020B0403020202020204" pitchFamily="34" charset="0"/>
          </a:defRPr>
        </a:defPPr>
      </a:lstStyle>
    </a:txDef>
  </a:objectDefaults>
  <a:extraClrSchemeLst/>
  <a:extLst>
    <a:ext uri="{05A4C25C-085E-4340-85A3-A5531E510DB2}">
      <thm15:themeFamily xmlns:thm15="http://schemas.microsoft.com/office/thememl/2012/main" name="OT-powerpoint-basic  -  Read-Only" id="{D93728C9-D280-E34C-AC00-B0FB1DA436E2}" vid="{7B73EA11-4659-A141-B4CD-199605B1193D}"/>
    </a:ext>
  </a:extLst>
</a:theme>
</file>

<file path=ppt/theme/theme41.xml><?xml version="1.0" encoding="utf-8"?>
<a:theme xmlns:a="http://schemas.openxmlformats.org/drawingml/2006/main" name="29_White Background ">
  <a:themeElements>
    <a:clrScheme name="">
      <a:dk1>
        <a:srgbClr val="1E2C24"/>
      </a:dk1>
      <a:lt1>
        <a:srgbClr val="FFFFFF"/>
      </a:lt1>
      <a:dk2>
        <a:srgbClr val="346E4A"/>
      </a:dk2>
      <a:lt2>
        <a:srgbClr val="E7E7E7"/>
      </a:lt2>
      <a:accent1>
        <a:srgbClr val="55A05E"/>
      </a:accent1>
      <a:accent2>
        <a:srgbClr val="469DBC"/>
      </a:accent2>
      <a:accent3>
        <a:srgbClr val="1679B7"/>
      </a:accent3>
      <a:accent4>
        <a:srgbClr val="7971CA"/>
      </a:accent4>
      <a:accent5>
        <a:srgbClr val="E77450"/>
      </a:accent5>
      <a:accent6>
        <a:srgbClr val="FFCF79"/>
      </a:accent6>
      <a:hlink>
        <a:srgbClr val="1578B6"/>
      </a:hlink>
      <a:folHlink>
        <a:srgbClr val="7E7E7E"/>
      </a:folHlink>
    </a:clrScheme>
    <a:fontScheme name="Custom 1">
      <a:majorFont>
        <a:latin typeface="Univers"/>
        <a:ea typeface=""/>
        <a:cs typeface=""/>
      </a:majorFont>
      <a:minorFont>
        <a:latin typeface="Univer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a:spAutoFit/>
      </a:bodyPr>
      <a:lstStyle>
        <a:defPPr algn="l">
          <a:defRPr sz="2300" dirty="0" err="1">
            <a:solidFill>
              <a:schemeClr val="bg1"/>
            </a:solidFill>
          </a:defRPr>
        </a:defPPr>
      </a:lstStyle>
    </a:txDef>
  </a:objectDefaults>
  <a:extraClrSchemeLst/>
  <a:extLst>
    <a:ext uri="{05A4C25C-085E-4340-85A3-A5531E510DB2}">
      <thm15:themeFamily xmlns:thm15="http://schemas.microsoft.com/office/thememl/2012/main" name="OT-powerpoint-basic" id="{5BDC3232-75AD-C14B-86B5-DA9DD09C6ABF}" vid="{532CAD84-F9C8-7041-984F-47CC32591E7B}"/>
    </a:ext>
  </a:extLst>
</a:theme>
</file>

<file path=ppt/theme/theme42.xml><?xml version="1.0" encoding="utf-8"?>
<a:theme xmlns:a="http://schemas.openxmlformats.org/drawingml/2006/main" name="3_Section Dividers ">
  <a:themeElements>
    <a:clrScheme name="Custom 68">
      <a:dk1>
        <a:srgbClr val="1E2D25"/>
      </a:dk1>
      <a:lt1>
        <a:srgbClr val="FFFFFF"/>
      </a:lt1>
      <a:dk2>
        <a:srgbClr val="346E4A"/>
      </a:dk2>
      <a:lt2>
        <a:srgbClr val="FFFFFF"/>
      </a:lt2>
      <a:accent1>
        <a:srgbClr val="55A05E"/>
      </a:accent1>
      <a:accent2>
        <a:srgbClr val="469DBC"/>
      </a:accent2>
      <a:accent3>
        <a:srgbClr val="1679B7"/>
      </a:accent3>
      <a:accent4>
        <a:srgbClr val="7971CA"/>
      </a:accent4>
      <a:accent5>
        <a:srgbClr val="E77450"/>
      </a:accent5>
      <a:accent6>
        <a:srgbClr val="FFCF79"/>
      </a:accent6>
      <a:hlink>
        <a:srgbClr val="1578B6"/>
      </a:hlink>
      <a:folHlink>
        <a:srgbClr val="7E7E7E"/>
      </a:folHlink>
    </a:clrScheme>
    <a:fontScheme name="OneTrust Template">
      <a:majorFont>
        <a:latin typeface="Univers Light"/>
        <a:ea typeface=""/>
        <a:cs typeface=""/>
      </a:majorFont>
      <a:minorFont>
        <a:latin typeface="Univer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a:lstStyle/>
      <a:style>
        <a:lnRef idx="0">
          <a:scrgbClr r="0" g="0" b="0"/>
        </a:lnRef>
        <a:fillRef idx="0">
          <a:scrgbClr r="0" g="0" b="0"/>
        </a:fillRef>
        <a:effectRef idx="0">
          <a:scrgbClr r="0" g="0" b="0"/>
        </a:effectRef>
        <a:fontRef idx="minor">
          <a:schemeClr val="lt1"/>
        </a:fontRef>
      </a:style>
    </a:spDef>
    <a:txDef>
      <a:spPr>
        <a:noFill/>
      </a:spPr>
      <a:bodyPr wrap="square">
        <a:spAutoFit/>
      </a:bodyPr>
      <a:lstStyle>
        <a:defPPr algn="l">
          <a:defRPr sz="2300" dirty="0" err="1">
            <a:solidFill>
              <a:schemeClr val="bg1"/>
            </a:solidFill>
          </a:defRPr>
        </a:defPPr>
      </a:lstStyle>
    </a:txDef>
  </a:objectDefaults>
  <a:extraClrSchemeLst/>
  <a:extLst>
    <a:ext uri="{05A4C25C-085E-4340-85A3-A5531E510DB2}">
      <thm15:themeFamily xmlns:thm15="http://schemas.microsoft.com/office/thememl/2012/main" name="OT-powerpoint-basic" id="{D31C3644-0AD8-B349-80A7-F48FC5E6CEF9}" vid="{02DB5383-DCA0-A945-A691-CDF2143EA678}"/>
    </a:ext>
  </a:extLst>
</a:theme>
</file>

<file path=ppt/theme/theme43.xml><?xml version="1.0" encoding="utf-8"?>
<a:theme xmlns:a="http://schemas.openxmlformats.org/drawingml/2006/main" name="Green Background">
  <a:themeElements>
    <a:clrScheme name="Custom 75">
      <a:dk1>
        <a:srgbClr val="FFFFFF"/>
      </a:dk1>
      <a:lt1>
        <a:srgbClr val="1E2D25"/>
      </a:lt1>
      <a:dk2>
        <a:srgbClr val="346E4A"/>
      </a:dk2>
      <a:lt2>
        <a:srgbClr val="E7E7E7"/>
      </a:lt2>
      <a:accent1>
        <a:srgbClr val="55A05E"/>
      </a:accent1>
      <a:accent2>
        <a:srgbClr val="469DBC"/>
      </a:accent2>
      <a:accent3>
        <a:srgbClr val="1679B7"/>
      </a:accent3>
      <a:accent4>
        <a:srgbClr val="7971CA"/>
      </a:accent4>
      <a:accent5>
        <a:srgbClr val="E77450"/>
      </a:accent5>
      <a:accent6>
        <a:srgbClr val="FFCF79"/>
      </a:accent6>
      <a:hlink>
        <a:srgbClr val="1578B6"/>
      </a:hlink>
      <a:folHlink>
        <a:srgbClr val="7E7E7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a:spAutoFit/>
      </a:bodyPr>
      <a:lstStyle>
        <a:defPPr algn="l">
          <a:defRPr sz="2300" dirty="0" err="1">
            <a:solidFill>
              <a:schemeClr val="tx1"/>
            </a:solidFill>
            <a:latin typeface="Univers Light" panose="020B0403020202020204" pitchFamily="34" charset="0"/>
          </a:defRPr>
        </a:defPPr>
      </a:lstStyle>
    </a:txDef>
  </a:objectDefaults>
  <a:extraClrSchemeLst/>
  <a:extLst>
    <a:ext uri="{05A4C25C-085E-4340-85A3-A5531E510DB2}">
      <thm15:themeFamily xmlns:thm15="http://schemas.microsoft.com/office/thememl/2012/main" name="OneTrust Template V1 7242022" id="{5C837637-F292-42DB-9471-C7A0564B9EFE}" vid="{7F0CFF1C-A66C-4300-B7FA-E1C040CB50ED}"/>
    </a:ext>
  </a:extLst>
</a:theme>
</file>

<file path=ppt/theme/theme44.xml><?xml version="1.0" encoding="utf-8"?>
<a:theme xmlns:a="http://schemas.openxmlformats.org/drawingml/2006/main" name="White Background ">
  <a:themeElements>
    <a:clrScheme name="">
      <a:dk1>
        <a:srgbClr val="1E2C24"/>
      </a:dk1>
      <a:lt1>
        <a:srgbClr val="FFFFFF"/>
      </a:lt1>
      <a:dk2>
        <a:srgbClr val="346E4A"/>
      </a:dk2>
      <a:lt2>
        <a:srgbClr val="E7E7E7"/>
      </a:lt2>
      <a:accent1>
        <a:srgbClr val="55A05E"/>
      </a:accent1>
      <a:accent2>
        <a:srgbClr val="469DBC"/>
      </a:accent2>
      <a:accent3>
        <a:srgbClr val="1679B7"/>
      </a:accent3>
      <a:accent4>
        <a:srgbClr val="7971CA"/>
      </a:accent4>
      <a:accent5>
        <a:srgbClr val="E77450"/>
      </a:accent5>
      <a:accent6>
        <a:srgbClr val="FFCF79"/>
      </a:accent6>
      <a:hlink>
        <a:srgbClr val="1578B6"/>
      </a:hlink>
      <a:folHlink>
        <a:srgbClr val="7E7E7E"/>
      </a:folHlink>
    </a:clrScheme>
    <a:fontScheme name="Custom 1">
      <a:majorFont>
        <a:latin typeface="Univers"/>
        <a:ea typeface=""/>
        <a:cs typeface=""/>
      </a:majorFont>
      <a:minorFont>
        <a:latin typeface="Univer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2300" dirty="0" smtClean="0"/>
        </a:defPPr>
      </a:lstStyle>
    </a:txDef>
  </a:objectDefaults>
  <a:extraClrSchemeLst/>
  <a:extLst>
    <a:ext uri="{05A4C25C-085E-4340-85A3-A5531E510DB2}">
      <thm15:themeFamily xmlns:thm15="http://schemas.microsoft.com/office/thememl/2012/main" name="OneTrust Template V1 7242022" id="{5C837637-F292-42DB-9471-C7A0564B9EFE}" vid="{CC9EAB27-189E-45B3-9E18-F93F501F6BA0}"/>
    </a:ext>
  </a:extLst>
</a:theme>
</file>

<file path=ppt/theme/theme45.xml><?xml version="1.0" encoding="utf-8"?>
<a:theme xmlns:a="http://schemas.openxmlformats.org/drawingml/2006/main" name="White Background ">
  <a:themeElements>
    <a:clrScheme name="">
      <a:dk1>
        <a:srgbClr val="1E2C24"/>
      </a:dk1>
      <a:lt1>
        <a:srgbClr val="FFFFFF"/>
      </a:lt1>
      <a:dk2>
        <a:srgbClr val="346E4A"/>
      </a:dk2>
      <a:lt2>
        <a:srgbClr val="E7E7E7"/>
      </a:lt2>
      <a:accent1>
        <a:srgbClr val="55A05E"/>
      </a:accent1>
      <a:accent2>
        <a:srgbClr val="469DBC"/>
      </a:accent2>
      <a:accent3>
        <a:srgbClr val="1679B7"/>
      </a:accent3>
      <a:accent4>
        <a:srgbClr val="7971CA"/>
      </a:accent4>
      <a:accent5>
        <a:srgbClr val="E77450"/>
      </a:accent5>
      <a:accent6>
        <a:srgbClr val="FFCF79"/>
      </a:accent6>
      <a:hlink>
        <a:srgbClr val="1578B6"/>
      </a:hlink>
      <a:folHlink>
        <a:srgbClr val="7E7E7E"/>
      </a:folHlink>
    </a:clrScheme>
    <a:fontScheme name="Custom 1">
      <a:majorFont>
        <a:latin typeface="Univers"/>
        <a:ea typeface=""/>
        <a:cs typeface=""/>
      </a:majorFont>
      <a:minorFont>
        <a:latin typeface="Univer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a:spAutoFit/>
      </a:bodyPr>
      <a:lstStyle>
        <a:defPPr algn="l">
          <a:defRPr sz="2300" dirty="0" err="1">
            <a:solidFill>
              <a:schemeClr val="bg1"/>
            </a:solidFill>
          </a:defRPr>
        </a:defPPr>
      </a:lstStyle>
    </a:txDef>
  </a:objectDefaults>
  <a:extraClrSchemeLst/>
  <a:extLst>
    <a:ext uri="{05A4C25C-085E-4340-85A3-A5531E510DB2}">
      <thm15:themeFamily xmlns:thm15="http://schemas.microsoft.com/office/thememl/2012/main" name="OT-powerpoint-basic" id="{D31C3644-0AD8-B349-80A7-F48FC5E6CEF9}" vid="{F090C671-C59C-3C4A-9A85-8D3D9E5F427F}"/>
    </a:ext>
  </a:extLst>
</a:theme>
</file>

<file path=ppt/theme/theme46.xml><?xml version="1.0" encoding="utf-8"?>
<a:theme xmlns:a="http://schemas.openxmlformats.org/drawingml/2006/main" name="30_White Background ">
  <a:themeElements>
    <a:clrScheme name="">
      <a:dk1>
        <a:srgbClr val="1E2C24"/>
      </a:dk1>
      <a:lt1>
        <a:srgbClr val="FFFFFF"/>
      </a:lt1>
      <a:dk2>
        <a:srgbClr val="346E4A"/>
      </a:dk2>
      <a:lt2>
        <a:srgbClr val="E7E7E7"/>
      </a:lt2>
      <a:accent1>
        <a:srgbClr val="55A05E"/>
      </a:accent1>
      <a:accent2>
        <a:srgbClr val="469DBC"/>
      </a:accent2>
      <a:accent3>
        <a:srgbClr val="1679B7"/>
      </a:accent3>
      <a:accent4>
        <a:srgbClr val="7971CA"/>
      </a:accent4>
      <a:accent5>
        <a:srgbClr val="E77450"/>
      </a:accent5>
      <a:accent6>
        <a:srgbClr val="FFCF79"/>
      </a:accent6>
      <a:hlink>
        <a:srgbClr val="1578B6"/>
      </a:hlink>
      <a:folHlink>
        <a:srgbClr val="7E7E7E"/>
      </a:folHlink>
    </a:clrScheme>
    <a:fontScheme name="Custom 1">
      <a:majorFont>
        <a:latin typeface="Univers"/>
        <a:ea typeface=""/>
        <a:cs typeface=""/>
      </a:majorFont>
      <a:minorFont>
        <a:latin typeface="Univer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a:spAutoFit/>
      </a:bodyPr>
      <a:lstStyle>
        <a:defPPr algn="l">
          <a:defRPr sz="2300" dirty="0" err="1">
            <a:solidFill>
              <a:schemeClr val="bg1"/>
            </a:solidFill>
          </a:defRPr>
        </a:defPPr>
      </a:lstStyle>
    </a:txDef>
  </a:objectDefaults>
  <a:extraClrSchemeLst/>
  <a:extLst>
    <a:ext uri="{05A4C25C-085E-4340-85A3-A5531E510DB2}">
      <thm15:themeFamily xmlns:thm15="http://schemas.microsoft.com/office/thememl/2012/main" name="CFO Org All Hands " id="{676038FE-E3AC-D540-87BD-9CA6AAA9A987}" vid="{CA126648-1FAE-2047-9D68-65C526F73814}"/>
    </a:ext>
  </a:extLst>
</a:theme>
</file>

<file path=ppt/theme/theme4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7_White Background ">
  <a:themeElements>
    <a:clrScheme name="">
      <a:dk1>
        <a:srgbClr val="1E2C24"/>
      </a:dk1>
      <a:lt1>
        <a:srgbClr val="FFFFFF"/>
      </a:lt1>
      <a:dk2>
        <a:srgbClr val="346E4A"/>
      </a:dk2>
      <a:lt2>
        <a:srgbClr val="E7E7E7"/>
      </a:lt2>
      <a:accent1>
        <a:srgbClr val="55A05E"/>
      </a:accent1>
      <a:accent2>
        <a:srgbClr val="469DBC"/>
      </a:accent2>
      <a:accent3>
        <a:srgbClr val="1679B7"/>
      </a:accent3>
      <a:accent4>
        <a:srgbClr val="7971CA"/>
      </a:accent4>
      <a:accent5>
        <a:srgbClr val="E77450"/>
      </a:accent5>
      <a:accent6>
        <a:srgbClr val="FFCF79"/>
      </a:accent6>
      <a:hlink>
        <a:srgbClr val="1578B6"/>
      </a:hlink>
      <a:folHlink>
        <a:srgbClr val="7E7E7E"/>
      </a:folHlink>
    </a:clrScheme>
    <a:fontScheme name="Custom 1">
      <a:majorFont>
        <a:latin typeface="Univers"/>
        <a:ea typeface=""/>
        <a:cs typeface=""/>
      </a:majorFont>
      <a:minorFont>
        <a:latin typeface="Univer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a:spAutoFit/>
      </a:bodyPr>
      <a:lstStyle>
        <a:defPPr algn="l">
          <a:defRPr sz="2300" dirty="0" err="1">
            <a:solidFill>
              <a:schemeClr val="bg1"/>
            </a:solidFill>
          </a:defRPr>
        </a:defPPr>
      </a:lstStyle>
    </a:txDef>
  </a:objectDefaults>
  <a:extraClrSchemeLst/>
  <a:extLst>
    <a:ext uri="{05A4C25C-085E-4340-85A3-A5531E510DB2}">
      <thm15:themeFamily xmlns:thm15="http://schemas.microsoft.com/office/thememl/2012/main" name="OneTrust Template V1 7242022" id="{5C837637-F292-42DB-9471-C7A0564B9EFE}" vid="{CC9EAB27-189E-45B3-9E18-F93F501F6BA0}"/>
    </a:ext>
  </a:extLst>
</a:theme>
</file>

<file path=ppt/theme/theme6.xml><?xml version="1.0" encoding="utf-8"?>
<a:theme xmlns:a="http://schemas.openxmlformats.org/drawingml/2006/main" name="11_White Background ">
  <a:themeElements>
    <a:clrScheme name="">
      <a:dk1>
        <a:srgbClr val="1E2C24"/>
      </a:dk1>
      <a:lt1>
        <a:srgbClr val="FFFFFF"/>
      </a:lt1>
      <a:dk2>
        <a:srgbClr val="346E4A"/>
      </a:dk2>
      <a:lt2>
        <a:srgbClr val="E7E7E7"/>
      </a:lt2>
      <a:accent1>
        <a:srgbClr val="55A05E"/>
      </a:accent1>
      <a:accent2>
        <a:srgbClr val="469DBC"/>
      </a:accent2>
      <a:accent3>
        <a:srgbClr val="1679B7"/>
      </a:accent3>
      <a:accent4>
        <a:srgbClr val="7971CA"/>
      </a:accent4>
      <a:accent5>
        <a:srgbClr val="E77450"/>
      </a:accent5>
      <a:accent6>
        <a:srgbClr val="FFCF79"/>
      </a:accent6>
      <a:hlink>
        <a:srgbClr val="1578B6"/>
      </a:hlink>
      <a:folHlink>
        <a:srgbClr val="7E7E7E"/>
      </a:folHlink>
    </a:clrScheme>
    <a:fontScheme name="Custom 1">
      <a:majorFont>
        <a:latin typeface="Univers"/>
        <a:ea typeface=""/>
        <a:cs typeface=""/>
      </a:majorFont>
      <a:minorFont>
        <a:latin typeface="Univer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a:spAutoFit/>
      </a:bodyPr>
      <a:lstStyle>
        <a:defPPr algn="l">
          <a:defRPr sz="2300" dirty="0" err="1">
            <a:solidFill>
              <a:schemeClr val="bg1"/>
            </a:solidFill>
          </a:defRPr>
        </a:defPPr>
      </a:lstStyle>
    </a:txDef>
  </a:objectDefaults>
  <a:extraClrSchemeLst/>
  <a:extLst>
    <a:ext uri="{05A4C25C-085E-4340-85A3-A5531E510DB2}">
      <thm15:themeFamily xmlns:thm15="http://schemas.microsoft.com/office/thememl/2012/main" name="OneTrust Template V1 7242022" id="{5C837637-F292-42DB-9471-C7A0564B9EFE}" vid="{CC9EAB27-189E-45B3-9E18-F93F501F6BA0}"/>
    </a:ext>
  </a:extLst>
</a:theme>
</file>

<file path=ppt/theme/theme7.xml><?xml version="1.0" encoding="utf-8"?>
<a:theme xmlns:a="http://schemas.openxmlformats.org/drawingml/2006/main" name="12_White Background ">
  <a:themeElements>
    <a:clrScheme name="">
      <a:dk1>
        <a:srgbClr val="1E2C24"/>
      </a:dk1>
      <a:lt1>
        <a:srgbClr val="FFFFFF"/>
      </a:lt1>
      <a:dk2>
        <a:srgbClr val="346E4A"/>
      </a:dk2>
      <a:lt2>
        <a:srgbClr val="E7E7E7"/>
      </a:lt2>
      <a:accent1>
        <a:srgbClr val="55A05E"/>
      </a:accent1>
      <a:accent2>
        <a:srgbClr val="469DBC"/>
      </a:accent2>
      <a:accent3>
        <a:srgbClr val="1679B7"/>
      </a:accent3>
      <a:accent4>
        <a:srgbClr val="7971CA"/>
      </a:accent4>
      <a:accent5>
        <a:srgbClr val="E77450"/>
      </a:accent5>
      <a:accent6>
        <a:srgbClr val="FFCF79"/>
      </a:accent6>
      <a:hlink>
        <a:srgbClr val="1578B6"/>
      </a:hlink>
      <a:folHlink>
        <a:srgbClr val="7E7E7E"/>
      </a:folHlink>
    </a:clrScheme>
    <a:fontScheme name="Custom 1">
      <a:majorFont>
        <a:latin typeface="Univers"/>
        <a:ea typeface=""/>
        <a:cs typeface=""/>
      </a:majorFont>
      <a:minorFont>
        <a:latin typeface="Univer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a:spAutoFit/>
      </a:bodyPr>
      <a:lstStyle>
        <a:defPPr algn="l">
          <a:defRPr sz="2300" dirty="0" err="1">
            <a:solidFill>
              <a:schemeClr val="bg1"/>
            </a:solidFill>
          </a:defRPr>
        </a:defPPr>
      </a:lstStyle>
    </a:txDef>
  </a:objectDefaults>
  <a:extraClrSchemeLst/>
  <a:extLst>
    <a:ext uri="{05A4C25C-085E-4340-85A3-A5531E510DB2}">
      <thm15:themeFamily xmlns:thm15="http://schemas.microsoft.com/office/thememl/2012/main" name="OneTrust Template V1 7242022" id="{5C837637-F292-42DB-9471-C7A0564B9EFE}" vid="{CC9EAB27-189E-45B3-9E18-F93F501F6BA0}"/>
    </a:ext>
  </a:extLst>
</a:theme>
</file>

<file path=ppt/theme/theme8.xml><?xml version="1.0" encoding="utf-8"?>
<a:theme xmlns:a="http://schemas.openxmlformats.org/drawingml/2006/main" name="3_Green Background">
  <a:themeElements>
    <a:clrScheme name="Custom 75">
      <a:dk1>
        <a:srgbClr val="FFFFFF"/>
      </a:dk1>
      <a:lt1>
        <a:srgbClr val="1E2D25"/>
      </a:lt1>
      <a:dk2>
        <a:srgbClr val="346E4A"/>
      </a:dk2>
      <a:lt2>
        <a:srgbClr val="E7E7E7"/>
      </a:lt2>
      <a:accent1>
        <a:srgbClr val="55A05E"/>
      </a:accent1>
      <a:accent2>
        <a:srgbClr val="469DBC"/>
      </a:accent2>
      <a:accent3>
        <a:srgbClr val="1679B7"/>
      </a:accent3>
      <a:accent4>
        <a:srgbClr val="7971CA"/>
      </a:accent4>
      <a:accent5>
        <a:srgbClr val="E77450"/>
      </a:accent5>
      <a:accent6>
        <a:srgbClr val="FFCF79"/>
      </a:accent6>
      <a:hlink>
        <a:srgbClr val="1578B6"/>
      </a:hlink>
      <a:folHlink>
        <a:srgbClr val="7E7E7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a:spAutoFit/>
      </a:bodyPr>
      <a:lstStyle>
        <a:defPPr algn="l">
          <a:defRPr sz="2300" dirty="0" err="1">
            <a:solidFill>
              <a:schemeClr val="tx1"/>
            </a:solidFill>
            <a:latin typeface="Univers Light" panose="020B0403020202020204" pitchFamily="34" charset="0"/>
          </a:defRPr>
        </a:defPPr>
      </a:lstStyle>
    </a:txDef>
  </a:objectDefaults>
  <a:extraClrSchemeLst/>
  <a:extLst>
    <a:ext uri="{05A4C25C-085E-4340-85A3-A5531E510DB2}">
      <thm15:themeFamily xmlns:thm15="http://schemas.microsoft.com/office/thememl/2012/main" name="OneTrust Template V1 7242022" id="{5C837637-F292-42DB-9471-C7A0564B9EFE}" vid="{7F0CFF1C-A66C-4300-B7FA-E1C040CB50ED}"/>
    </a:ext>
  </a:extLst>
</a:theme>
</file>

<file path=ppt/theme/theme9.xml><?xml version="1.0" encoding="utf-8"?>
<a:theme xmlns:a="http://schemas.openxmlformats.org/drawingml/2006/main" name="1_Cover Slide">
  <a:themeElements>
    <a:clrScheme name="Custom 66">
      <a:dk1>
        <a:srgbClr val="1E2D25"/>
      </a:dk1>
      <a:lt1>
        <a:srgbClr val="FFFFFF"/>
      </a:lt1>
      <a:dk2>
        <a:srgbClr val="346E4A"/>
      </a:dk2>
      <a:lt2>
        <a:srgbClr val="FFFFFF"/>
      </a:lt2>
      <a:accent1>
        <a:srgbClr val="55A05E"/>
      </a:accent1>
      <a:accent2>
        <a:srgbClr val="469DBC"/>
      </a:accent2>
      <a:accent3>
        <a:srgbClr val="1679B7"/>
      </a:accent3>
      <a:accent4>
        <a:srgbClr val="7971CA"/>
      </a:accent4>
      <a:accent5>
        <a:srgbClr val="E77450"/>
      </a:accent5>
      <a:accent6>
        <a:srgbClr val="FFCF79"/>
      </a:accent6>
      <a:hlink>
        <a:srgbClr val="1578B6"/>
      </a:hlink>
      <a:folHlink>
        <a:srgbClr val="7E7E7E"/>
      </a:folHlink>
    </a:clrScheme>
    <a:fontScheme name="OneTrust Template">
      <a:majorFont>
        <a:latin typeface="Univers Light"/>
        <a:ea typeface=""/>
        <a:cs typeface=""/>
      </a:majorFont>
      <a:minorFont>
        <a:latin typeface="Univer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0">
          <a:scrgbClr r="0" g="0" b="0"/>
        </a:lnRef>
        <a:fillRef idx="0">
          <a:scrgbClr r="0" g="0" b="0"/>
        </a:fillRef>
        <a:effectRef idx="0">
          <a:scrgbClr r="0" g="0" b="0"/>
        </a:effectRef>
        <a:fontRef idx="minor">
          <a:schemeClr val="lt1"/>
        </a:fontRef>
      </a:style>
    </a:spDef>
    <a:txDef>
      <a:spPr>
        <a:noFill/>
      </a:spPr>
      <a:bodyPr wrap="square">
        <a:spAutoFit/>
      </a:bodyPr>
      <a:lstStyle>
        <a:defPPr algn="l">
          <a:defRPr sz="2300" dirty="0" err="1">
            <a:solidFill>
              <a:schemeClr val="bg1"/>
            </a:solidFill>
          </a:defRPr>
        </a:defPPr>
      </a:lstStyle>
    </a:txDef>
  </a:objectDefaults>
  <a:extraClrSchemeLst/>
  <a:extLst>
    <a:ext uri="{05A4C25C-085E-4340-85A3-A5531E510DB2}">
      <thm15:themeFamily xmlns:thm15="http://schemas.microsoft.com/office/thememl/2012/main" name="OneTrust Template V1 7242022" id="{5C837637-F292-42DB-9471-C7A0564B9EFE}" vid="{63FF8E75-9714-4DB0-82A1-EDAC5502EFB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FFEA4493DFA4A4A89B642322C6F22DD" ma:contentTypeVersion="23" ma:contentTypeDescription="Create a new document." ma:contentTypeScope="" ma:versionID="f52d995b0f5d3fae33f46fe34b786acd">
  <xsd:schema xmlns:xsd="http://www.w3.org/2001/XMLSchema" xmlns:xs="http://www.w3.org/2001/XMLSchema" xmlns:p="http://schemas.microsoft.com/office/2006/metadata/properties" xmlns:ns1="http://schemas.microsoft.com/sharepoint/v3" xmlns:ns2="d6544d32-708a-410e-8ee3-74d3617ea807" xmlns:ns3="fa26f2dc-62f1-4cc4-8531-f8d03ccf1c53" targetNamespace="http://schemas.microsoft.com/office/2006/metadata/properties" ma:root="true" ma:fieldsID="3d614fb10a6ac10845e45790f8fd7c48" ns1:_="" ns2:_="" ns3:_="">
    <xsd:import namespace="http://schemas.microsoft.com/sharepoint/v3"/>
    <xsd:import namespace="d6544d32-708a-410e-8ee3-74d3617ea807"/>
    <xsd:import namespace="fa26f2dc-62f1-4cc4-8531-f8d03ccf1c5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1:_ip_UnifiedCompliancePolicyProperties" minOccurs="0"/>
                <xsd:element ref="ns1:_ip_UnifiedCompliancePolicyUIAction" minOccurs="0"/>
                <xsd:element ref="ns3:MediaServiceAutoKeyPoints" minOccurs="0"/>
                <xsd:element ref="ns3:MediaServiceKeyPoints" minOccurs="0"/>
                <xsd:element ref="ns3:Image" minOccurs="0"/>
                <xsd:element ref="ns3:Details" minOccurs="0"/>
                <xsd:element ref="ns3:MediaLengthInSeconds" minOccurs="0"/>
                <xsd:element ref="ns3:Product"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544d32-708a-410e-8ee3-74d3617ea80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8" nillable="true" ma:displayName="Taxonomy Catch All Column" ma:hidden="true" ma:list="{5de4b233-488d-4b06-b97f-73c2015ee12f}" ma:internalName="TaxCatchAll" ma:showField="CatchAllData" ma:web="d6544d32-708a-410e-8ee3-74d3617ea80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a26f2dc-62f1-4cc4-8531-f8d03ccf1c53"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Details" ma:index="23" nillable="true" ma:displayName="Details" ma:format="Dropdown" ma:internalName="Details">
      <xsd:simpleType>
        <xsd:restriction base="dms:Text">
          <xsd:maxLength value="255"/>
        </xsd:restriction>
      </xsd:simpleType>
    </xsd:element>
    <xsd:element name="MediaLengthInSeconds" ma:index="24" nillable="true" ma:displayName="Length (seconds)" ma:internalName="MediaLengthInSeconds" ma:readOnly="true">
      <xsd:simpleType>
        <xsd:restriction base="dms:Unknown"/>
      </xsd:simpleType>
    </xsd:element>
    <xsd:element name="Product" ma:index="25" nillable="true" ma:displayName="Product" ma:format="Dropdown" ma:internalName="Product">
      <xsd:simpleType>
        <xsd:restriction base="dms:Text">
          <xsd:maxLength value="255"/>
        </xsd:restriction>
      </xsd:simpleType>
    </xsd:element>
    <xsd:element name="lcf76f155ced4ddcb4097134ff3c332f" ma:index="27" nillable="true" ma:taxonomy="true" ma:internalName="lcf76f155ced4ddcb4097134ff3c332f" ma:taxonomyFieldName="MediaServiceImageTags" ma:displayName="Image Tags" ma:readOnly="false" ma:fieldId="{5cf76f15-5ced-4ddc-b409-7134ff3c332f}" ma:taxonomyMulti="true" ma:sspId="9e9810fa-df2b-4673-b74d-e197ab7dfdc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9"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a26f2dc-62f1-4cc4-8531-f8d03ccf1c53">
      <Terms xmlns="http://schemas.microsoft.com/office/infopath/2007/PartnerControls"/>
    </lcf76f155ced4ddcb4097134ff3c332f>
    <TaxCatchAll xmlns="d6544d32-708a-410e-8ee3-74d3617ea807" xsi:nil="true"/>
    <SharedWithUsers xmlns="d6544d32-708a-410e-8ee3-74d3617ea807">
      <UserInfo>
        <DisplayName/>
        <AccountId xsi:nil="true"/>
        <AccountType/>
      </UserInfo>
    </SharedWithUsers>
    <MediaLengthInSeconds xmlns="fa26f2dc-62f1-4cc4-8531-f8d03ccf1c53" xsi:nil="true"/>
    <_ip_UnifiedCompliancePolicyUIAction xmlns="http://schemas.microsoft.com/sharepoint/v3" xsi:nil="true"/>
    <Product xmlns="fa26f2dc-62f1-4cc4-8531-f8d03ccf1c53" xsi:nil="true"/>
    <Image xmlns="fa26f2dc-62f1-4cc4-8531-f8d03ccf1c53">
      <Url xsi:nil="true"/>
      <Description xsi:nil="true"/>
    </Image>
    <_ip_UnifiedCompliancePolicyProperties xmlns="http://schemas.microsoft.com/sharepoint/v3" xsi:nil="true"/>
    <Details xmlns="fa26f2dc-62f1-4cc4-8531-f8d03ccf1c53" xsi:nil="true"/>
  </documentManagement>
</p:properties>
</file>

<file path=customXml/itemProps1.xml><?xml version="1.0" encoding="utf-8"?>
<ds:datastoreItem xmlns:ds="http://schemas.openxmlformats.org/officeDocument/2006/customXml" ds:itemID="{F8727B63-3A41-4C31-860B-B6A360C636C1}">
  <ds:schemaRefs>
    <ds:schemaRef ds:uri="http://schemas.microsoft.com/sharepoint/v3/contenttype/forms"/>
  </ds:schemaRefs>
</ds:datastoreItem>
</file>

<file path=customXml/itemProps2.xml><?xml version="1.0" encoding="utf-8"?>
<ds:datastoreItem xmlns:ds="http://schemas.openxmlformats.org/officeDocument/2006/customXml" ds:itemID="{2971258A-6359-44D4-BD84-FD42F5163B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6544d32-708a-410e-8ee3-74d3617ea807"/>
    <ds:schemaRef ds:uri="fa26f2dc-62f1-4cc4-8531-f8d03ccf1c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D242AFC-E5D8-41CF-B7BA-8B872E0D38B4}">
  <ds:schemaRefs>
    <ds:schemaRef ds:uri="http://schemas.microsoft.com/sharepoint/v3"/>
    <ds:schemaRef ds:uri="http://schemas.microsoft.com/office/2006/metadata/properties"/>
    <ds:schemaRef ds:uri="http://schemas.microsoft.com/office/infopath/2007/PartnerControls"/>
    <ds:schemaRef ds:uri="http://www.w3.org/XML/1998/namespace"/>
    <ds:schemaRef ds:uri="http://purl.org/dc/elements/1.1/"/>
    <ds:schemaRef ds:uri="http://schemas.microsoft.com/office/2006/documentManagement/types"/>
    <ds:schemaRef ds:uri="fa26f2dc-62f1-4cc4-8531-f8d03ccf1c53"/>
    <ds:schemaRef ds:uri="http://schemas.openxmlformats.org/package/2006/metadata/core-properties"/>
    <ds:schemaRef ds:uri="d6544d32-708a-410e-8ee3-74d3617ea807"/>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OneTrust Template V1 7242022</Template>
  <TotalTime>409</TotalTime>
  <Words>4291</Words>
  <Application>Microsoft Office PowerPoint</Application>
  <PresentationFormat>Grand écran</PresentationFormat>
  <Paragraphs>345</Paragraphs>
  <Slides>13</Slides>
  <Notes>13</Notes>
  <HiddenSlides>0</HiddenSlides>
  <MMClips>0</MMClips>
  <ScaleCrop>false</ScaleCrop>
  <HeadingPairs>
    <vt:vector size="8" baseType="variant">
      <vt:variant>
        <vt:lpstr>Polices utilisées</vt:lpstr>
      </vt:variant>
      <vt:variant>
        <vt:i4>13</vt:i4>
      </vt:variant>
      <vt:variant>
        <vt:lpstr>Thème</vt:lpstr>
      </vt:variant>
      <vt:variant>
        <vt:i4>46</vt:i4>
      </vt:variant>
      <vt:variant>
        <vt:lpstr>Serveurs OLE incorporés</vt:lpstr>
      </vt:variant>
      <vt:variant>
        <vt:i4>1</vt:i4>
      </vt:variant>
      <vt:variant>
        <vt:lpstr>Titres des diapositives</vt:lpstr>
      </vt:variant>
      <vt:variant>
        <vt:i4>13</vt:i4>
      </vt:variant>
    </vt:vector>
  </HeadingPairs>
  <TitlesOfParts>
    <vt:vector size="73" baseType="lpstr">
      <vt:lpstr>Adobe Clean</vt:lpstr>
      <vt:lpstr>Aptos</vt:lpstr>
      <vt:lpstr>Arial</vt:lpstr>
      <vt:lpstr>Calibri</vt:lpstr>
      <vt:lpstr>Courier New</vt:lpstr>
      <vt:lpstr>Lato Light</vt:lpstr>
      <vt:lpstr>Open Sans</vt:lpstr>
      <vt:lpstr>Segoe UI</vt:lpstr>
      <vt:lpstr>Söhne</vt:lpstr>
      <vt:lpstr>System Font Regular</vt:lpstr>
      <vt:lpstr>Univers</vt:lpstr>
      <vt:lpstr>Univers Light</vt:lpstr>
      <vt:lpstr>Wingdings</vt:lpstr>
      <vt:lpstr>10_White Background </vt:lpstr>
      <vt:lpstr>21_White Background </vt:lpstr>
      <vt:lpstr>2_Big Idea on Green</vt:lpstr>
      <vt:lpstr>6_White Background </vt:lpstr>
      <vt:lpstr>7_White Background </vt:lpstr>
      <vt:lpstr>11_White Background </vt:lpstr>
      <vt:lpstr>12_White Background </vt:lpstr>
      <vt:lpstr>3_Green Background</vt:lpstr>
      <vt:lpstr>1_Cover Slide</vt:lpstr>
      <vt:lpstr>5_White Background </vt:lpstr>
      <vt:lpstr>15_White Background </vt:lpstr>
      <vt:lpstr>8_White Background </vt:lpstr>
      <vt:lpstr>1_White Background </vt:lpstr>
      <vt:lpstr>Section Dividers </vt:lpstr>
      <vt:lpstr>Green Background</vt:lpstr>
      <vt:lpstr>2_Green Background</vt:lpstr>
      <vt:lpstr>1_Section Dividers </vt:lpstr>
      <vt:lpstr>2_White Background </vt:lpstr>
      <vt:lpstr>White Background </vt:lpstr>
      <vt:lpstr>4_Green Background</vt:lpstr>
      <vt:lpstr>3_White Background </vt:lpstr>
      <vt:lpstr>4_White Background </vt:lpstr>
      <vt:lpstr>9_White Background </vt:lpstr>
      <vt:lpstr>13_White Background </vt:lpstr>
      <vt:lpstr>14_White Background </vt:lpstr>
      <vt:lpstr>16_White Background </vt:lpstr>
      <vt:lpstr>2_Section Dividers </vt:lpstr>
      <vt:lpstr>17_White Background </vt:lpstr>
      <vt:lpstr>OneTrust Monthly pack</vt:lpstr>
      <vt:lpstr>19_White Background </vt:lpstr>
      <vt:lpstr>2_Big Idea on White</vt:lpstr>
      <vt:lpstr>20_White Background </vt:lpstr>
      <vt:lpstr>OneTrust Monthly pack</vt:lpstr>
      <vt:lpstr>22_White Background </vt:lpstr>
      <vt:lpstr>23_White Background </vt:lpstr>
      <vt:lpstr>25_White Background </vt:lpstr>
      <vt:lpstr>26_White Background </vt:lpstr>
      <vt:lpstr>27_White Background </vt:lpstr>
      <vt:lpstr>28_White Background </vt:lpstr>
      <vt:lpstr>1_Green Background</vt:lpstr>
      <vt:lpstr>29_White Background </vt:lpstr>
      <vt:lpstr>3_Section Dividers </vt:lpstr>
      <vt:lpstr>Green Background</vt:lpstr>
      <vt:lpstr>White Background </vt:lpstr>
      <vt:lpstr>White Background </vt:lpstr>
      <vt:lpstr>30_White Background </vt:lpstr>
      <vt:lpstr>think-cell Slide</vt:lpstr>
      <vt:lpstr> Unlocking Value Through Responsible Use of Data</vt:lpstr>
      <vt:lpstr>Why does privacy matter in the context of AI?</vt:lpstr>
      <vt:lpstr>Despite fears, consumers WANT AI</vt:lpstr>
      <vt:lpstr>Privacy Pitfalls for AI Adoption</vt:lpstr>
      <vt:lpstr>Présentation PowerPoint</vt:lpstr>
      <vt:lpstr>Responsible use touches every stage of the data lifecycle </vt:lpstr>
      <vt:lpstr>Présentation PowerPoint</vt:lpstr>
      <vt:lpstr>Présentation PowerPoint</vt:lpstr>
      <vt:lpstr>Présentation PowerPoint</vt:lpstr>
      <vt:lpstr>Présentation PowerPoint</vt:lpstr>
      <vt:lpstr>Présentation PowerPoint</vt:lpstr>
      <vt:lpstr>Présentation PowerPoint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 Evans</dc:creator>
  <cp:lastModifiedBy>Show PresPc #52</cp:lastModifiedBy>
  <cp:revision>12</cp:revision>
  <dcterms:created xsi:type="dcterms:W3CDTF">2022-07-24T19:19:35Z</dcterms:created>
  <dcterms:modified xsi:type="dcterms:W3CDTF">2024-04-24T14:47:55Z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0x010100CFFEA4493DFA4A4A89B642322C6F22DD</vt:lpwstr>
  </property>
  <property fmtid="{D5CDD505-2E9C-101B-9397-08002B2CF9AE}" pid="3" name="MediaServiceImageTags">
    <vt:lpwstr/>
  </property>
  <property fmtid="{D5CDD505-2E9C-101B-9397-08002B2CF9AE}" pid="4" name="ClassificationContentMarkingFooterLocations">
    <vt:lpwstr>Cover Slide:4\Section Dividers :6\Agenda Slide :7\White Background :6\Green Background:5\Big Idea on White:7\Big Idea on Green:6\Big Idea on Gradient Background:5\ Quote Slide :9\Sign Off Slide:5\OneTrust Grid:3\Blank White:5\Blank Green:5</vt:lpwstr>
  </property>
  <property fmtid="{D5CDD505-2E9C-101B-9397-08002B2CF9AE}" pid="5" name="ClassificationContentMarkingFooterText">
    <vt:lpwstr>Proprietary/Internal</vt:lpwstr>
  </property>
  <property fmtid="{D5CDD505-2E9C-101B-9397-08002B2CF9AE}" pid="6" name="Order">
    <vt:r8>12552000</vt:r8>
  </property>
  <property fmtid="{D5CDD505-2E9C-101B-9397-08002B2CF9AE}" pid="7" name="xd_Signature">
    <vt:bool>false</vt:bool>
  </property>
  <property fmtid="{D5CDD505-2E9C-101B-9397-08002B2CF9AE}" pid="8" name="xd_ProgID">
    <vt:lpwstr/>
  </property>
  <property fmtid="{D5CDD505-2E9C-101B-9397-08002B2CF9AE}" pid="9" name="TemplateUrl">
    <vt:lpwstr/>
  </property>
  <property fmtid="{D5CDD505-2E9C-101B-9397-08002B2CF9AE}" pid="10" name="ComplianceAssetId">
    <vt:lpwstr/>
  </property>
  <property fmtid="{D5CDD505-2E9C-101B-9397-08002B2CF9AE}" pid="11" name="_ExtendedDescription">
    <vt:lpwstr/>
  </property>
  <property fmtid="{D5CDD505-2E9C-101B-9397-08002B2CF9AE}" pid="12" name="TriggerFlowInfo">
    <vt:lpwstr/>
  </property>
  <property fmtid="{D5CDD505-2E9C-101B-9397-08002B2CF9AE}" pid="13" name="TaxKeyword">
    <vt:lpwstr/>
  </property>
  <property fmtid="{D5CDD505-2E9C-101B-9397-08002B2CF9AE}" pid="14" name="MSIP_Label_d5a3b3d1-43a1-4cb9-bcfb-f51bbaaf59e2_Enabled">
    <vt:lpwstr>true</vt:lpwstr>
  </property>
  <property fmtid="{D5CDD505-2E9C-101B-9397-08002B2CF9AE}" pid="15" name="MSIP_Label_d5a3b3d1-43a1-4cb9-bcfb-f51bbaaf59e2_SetDate">
    <vt:lpwstr>2024-02-16T22:28:21Z</vt:lpwstr>
  </property>
  <property fmtid="{D5CDD505-2E9C-101B-9397-08002B2CF9AE}" pid="16" name="MSIP_Label_d5a3b3d1-43a1-4cb9-bcfb-f51bbaaf59e2_Method">
    <vt:lpwstr>Privileged</vt:lpwstr>
  </property>
  <property fmtid="{D5CDD505-2E9C-101B-9397-08002B2CF9AE}" pid="17" name="MSIP_Label_d5a3b3d1-43a1-4cb9-bcfb-f51bbaaf59e2_Name">
    <vt:lpwstr>Proprietary</vt:lpwstr>
  </property>
  <property fmtid="{D5CDD505-2E9C-101B-9397-08002B2CF9AE}" pid="18" name="MSIP_Label_d5a3b3d1-43a1-4cb9-bcfb-f51bbaaf59e2_SiteId">
    <vt:lpwstr>9d1d17d8-372b-4b23-a9fc-1e5d895c89a1</vt:lpwstr>
  </property>
  <property fmtid="{D5CDD505-2E9C-101B-9397-08002B2CF9AE}" pid="19" name="MSIP_Label_d5a3b3d1-43a1-4cb9-bcfb-f51bbaaf59e2_ActionId">
    <vt:lpwstr>6be56369-81ef-44a3-85a1-bac095d112cd</vt:lpwstr>
  </property>
  <property fmtid="{D5CDD505-2E9C-101B-9397-08002B2CF9AE}" pid="20" name="MSIP_Label_d5a3b3d1-43a1-4cb9-bcfb-f51bbaaf59e2_ContentBits">
    <vt:lpwstr>0</vt:lpwstr>
  </property>
</Properties>
</file>