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0782-D9D8-2E26-47BE-6DE58B856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AF33B-9BBC-D329-45A7-C18D94B0A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36A7B-970D-9B2A-FD04-D8427CAF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4455-4CD8-9CA9-D8B4-13E08EB1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BA746-1AD0-0B7E-BB53-9CDBA3A8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4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04AA-7377-ECC5-2FE3-CAD84F8F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8BDFE-360E-DDCC-C8C6-DF6EB07F1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DB03-88CC-A5DB-0E00-C59EC456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37213-1AEE-0236-913C-263345D2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4CAB9-578C-5913-31C0-17E8C923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9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D5FB1-4327-8CB3-CEC6-FB3A29CA7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BA370-8BDA-ED44-FB3E-6D87818AB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CEF3-7434-54D8-2F59-80379708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D264F-C4BC-0B66-A66E-CA2A3FC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F9BFD-1551-A9BA-BA6D-3BE06194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9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ED584-6473-D46C-38F5-4FEA95F5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1CA3-F5B9-A8D3-8703-790279D8D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CE362-DE90-0A27-7350-D32A6882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D714-089E-B380-9CB1-02023764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77B95-4E58-ED46-6F17-8065C0F0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6FBE-7539-A26B-4D01-DD51433A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0852-1435-6005-C45D-0C666F38C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447C8-8574-D298-BDD7-78697ADE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592B2-ACCF-60E6-E64F-34B14145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10D5-86E5-E71E-59B1-E3EB7AD9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63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DDB1-BB3D-905B-E6C7-CBA455F6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C3C9-0B57-7D15-BB88-EFC937F18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4C49B-FEB0-31F1-328B-3973862AA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02888-D2DF-AB76-B664-C85625E4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67A22-0942-DD52-6BA2-9D7B63AF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F4DC8-10B7-CF95-15AE-0E97088B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6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617A-E1D3-77BD-AD4A-D4271968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391B4-5623-B36F-A362-93014CF1E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52B31-0175-3534-D54E-4534BD960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47E21-9DA8-48A6-9F86-C4B637508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7792FF-E1CE-C7C4-29DA-F2B4F3082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FB983-7EBC-0EE7-EB83-AECF77B2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41BC3-0668-CD6F-79D2-AED7F3BD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3D72C-819C-15CB-3B22-8E77B9D5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0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5FCC-927B-C5B4-B3E9-9E4EC60D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3C20F-6386-7BF5-E255-4B3F2F07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1B31A-6B08-ECE5-8205-D99E5070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90AE5-E500-3BAC-64AE-5193C411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2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05596-B876-2B71-2941-8179548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AEA4C-7069-EBAB-9C7E-5B559BCB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7FC6C-2141-0E14-9ADB-297CFFB8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3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80BF-6E4F-E77D-5A26-766215C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53DC-B7E8-116A-4176-20D8187DF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31F36-521E-B917-F840-92548DBF7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AD655-9536-603D-F271-22FF21B7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5700B-D5D1-5E2E-7402-97DBC7AA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AEEC6-6B36-892E-0972-502C0A0F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5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BC8A7-9B62-9235-6921-CFC6F804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C76906-0092-6CDC-D6A9-94E25573E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468C8-8CCF-6F3E-7075-FF7186B70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EC2CC-DA50-8206-19AA-1ABABD58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45BA6-1130-BF60-CB02-A64EB5C38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1A945-06B7-6040-4B43-EEEADBB2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16500E-9554-ABF7-5D31-7BBAAD4F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2AF13-2995-4370-1A1A-248585C39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5AC2-EEBF-513B-06D1-AAEF4E602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77678-A666-43C1-8768-5CD0E26396F5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9A4DA-348A-CBA8-FEFB-A0796228D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E6B82-6C6D-469E-531B-E0E63F92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A081AE-3FCC-44B5-854A-AEBAFFBBB8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6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64B3-8D95-04CC-70A3-E20097707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7008E-0D6B-14E5-A98E-1C65E8BEC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in a black shirt">
            <a:extLst>
              <a:ext uri="{FF2B5EF4-FFF2-40B4-BE49-F238E27FC236}">
                <a16:creationId xmlns:a16="http://schemas.microsoft.com/office/drawing/2014/main" id="{D692CE00-A7A3-16CE-8A1F-4534ACAE4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8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D138FC6A-C932-415B-B2B0-F76540BA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C92E220C-F7A8-38EC-81B8-BDA0E31B1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1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and holding a coin&#10;&#10;Description automatically generated">
            <a:extLst>
              <a:ext uri="{FF2B5EF4-FFF2-40B4-BE49-F238E27FC236}">
                <a16:creationId xmlns:a16="http://schemas.microsoft.com/office/drawing/2014/main" id="{5962201E-AC9D-B22F-F471-7B7BB2705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2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st&#10;&#10;Description automatically generated">
            <a:extLst>
              <a:ext uri="{FF2B5EF4-FFF2-40B4-BE49-F238E27FC236}">
                <a16:creationId xmlns:a16="http://schemas.microsoft.com/office/drawing/2014/main" id="{88B246F4-6877-0290-014B-CAF1459E8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ealth care system&#10;&#10;Description automatically generated">
            <a:extLst>
              <a:ext uri="{FF2B5EF4-FFF2-40B4-BE49-F238E27FC236}">
                <a16:creationId xmlns:a16="http://schemas.microsoft.com/office/drawing/2014/main" id="{75F00446-5AAD-B291-6D48-B58E8644B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1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F460CE61-B825-8894-6B1D-6E0DFCAE8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0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664C410B-ABBA-93C5-9D19-0D98F80D9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6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E6A01B53-60DD-D185-9648-950269DD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C7E2163D-E412-01B9-2551-1DD5BD22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05430EE-E543-8FDA-9035-235140343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esentation&#10;&#10;Description automatically generated">
            <a:extLst>
              <a:ext uri="{FF2B5EF4-FFF2-40B4-BE49-F238E27FC236}">
                <a16:creationId xmlns:a16="http://schemas.microsoft.com/office/drawing/2014/main" id="{EC2AA1D8-13D8-71F8-3BC3-D7872745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56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eeting&#10;&#10;Description automatically generated">
            <a:extLst>
              <a:ext uri="{FF2B5EF4-FFF2-40B4-BE49-F238E27FC236}">
                <a16:creationId xmlns:a16="http://schemas.microsoft.com/office/drawing/2014/main" id="{C6A99813-1D8E-AD9F-08BD-96247195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with text on it&#10;&#10;Description automatically generated">
            <a:extLst>
              <a:ext uri="{FF2B5EF4-FFF2-40B4-BE49-F238E27FC236}">
                <a16:creationId xmlns:a16="http://schemas.microsoft.com/office/drawing/2014/main" id="{31BC13B0-2CD4-4E82-5404-0592DE34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key components&#10;&#10;Description automatically generated">
            <a:extLst>
              <a:ext uri="{FF2B5EF4-FFF2-40B4-BE49-F238E27FC236}">
                <a16:creationId xmlns:a16="http://schemas.microsoft.com/office/drawing/2014/main" id="{4A95C961-9D1E-E571-10FF-F49561EC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diagram with text&#10;&#10;Description automatically generated">
            <a:extLst>
              <a:ext uri="{FF2B5EF4-FFF2-40B4-BE49-F238E27FC236}">
                <a16:creationId xmlns:a16="http://schemas.microsoft.com/office/drawing/2014/main" id="{1D4B00B1-14DA-9B6B-40FC-D0A912B1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60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08184598-4373-8704-4DD5-6C2D9624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3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Likhith Raj</dc:creator>
  <cp:lastModifiedBy>Likhith Raj</cp:lastModifiedBy>
  <cp:revision>1</cp:revision>
  <dcterms:created xsi:type="dcterms:W3CDTF">2024-04-01T05:27:41Z</dcterms:created>
  <dcterms:modified xsi:type="dcterms:W3CDTF">2024-04-01T05:31:12Z</dcterms:modified>
</cp:coreProperties>
</file>