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Nunito SemiBold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Nuni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ontserrat Medium"/>
      <p:regular r:id="rId42"/>
      <p:bold r:id="rId43"/>
      <p:italic r:id="rId44"/>
      <p:boldItalic r:id="rId45"/>
    </p:embeddedFont>
    <p:embeddedFont>
      <p:font typeface="Nunito Medium"/>
      <p:regular r:id="rId46"/>
      <p:bold r:id="rId47"/>
      <p:italic r:id="rId48"/>
      <p:boldItalic r:id="rId49"/>
    </p:embeddedFont>
    <p:embeddedFont>
      <p:font typeface="Nunito Ligh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nnik Carson"/>
  <p:cmAuthor clrIdx="1" id="1" initials="" lastIdx="1" name="Clodéric Ma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642385-D7BD-4CE4-874E-40BF9EA691AE}">
  <a:tblStyle styleId="{5B642385-D7BD-4CE4-874E-40BF9EA69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8120C47-43FD-471C-83B2-305B2E86491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MontserratMedium-regular.fntdata"/><Relationship Id="rId41" Type="http://schemas.openxmlformats.org/officeDocument/2006/relationships/font" Target="fonts/Montserrat-boldItalic.fntdata"/><Relationship Id="rId44" Type="http://schemas.openxmlformats.org/officeDocument/2006/relationships/font" Target="fonts/MontserratMedium-italic.fntdata"/><Relationship Id="rId43" Type="http://schemas.openxmlformats.org/officeDocument/2006/relationships/font" Target="fonts/MontserratMedium-bold.fntdata"/><Relationship Id="rId46" Type="http://schemas.openxmlformats.org/officeDocument/2006/relationships/font" Target="fonts/NunitoMedium-regular.fntdata"/><Relationship Id="rId45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NunitoMedium-italic.fntdata"/><Relationship Id="rId47" Type="http://schemas.openxmlformats.org/officeDocument/2006/relationships/font" Target="fonts/NunitoMedium-bold.fntdata"/><Relationship Id="rId49" Type="http://schemas.openxmlformats.org/officeDocument/2006/relationships/font" Target="fonts/Nunito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33" Type="http://schemas.openxmlformats.org/officeDocument/2006/relationships/font" Target="fonts/Roboto-boldItalic.fntdata"/><Relationship Id="rId32" Type="http://schemas.openxmlformats.org/officeDocument/2006/relationships/font" Target="fonts/Roboto-italic.fntdata"/><Relationship Id="rId35" Type="http://schemas.openxmlformats.org/officeDocument/2006/relationships/font" Target="fonts/Nunito-bold.fntdata"/><Relationship Id="rId34" Type="http://schemas.openxmlformats.org/officeDocument/2006/relationships/font" Target="fonts/Nunito-regular.fntdata"/><Relationship Id="rId37" Type="http://schemas.openxmlformats.org/officeDocument/2006/relationships/font" Target="fonts/Nunito-boldItalic.fntdata"/><Relationship Id="rId36" Type="http://schemas.openxmlformats.org/officeDocument/2006/relationships/font" Target="fonts/Nunito-italic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NunitoSemiBold-regular.fntdata"/><Relationship Id="rId25" Type="http://schemas.openxmlformats.org/officeDocument/2006/relationships/slide" Target="slides/slide19.xml"/><Relationship Id="rId28" Type="http://schemas.openxmlformats.org/officeDocument/2006/relationships/font" Target="fonts/NunitoSemiBold-italic.fntdata"/><Relationship Id="rId27" Type="http://schemas.openxmlformats.org/officeDocument/2006/relationships/font" Target="fonts/NunitoSemiBold-bold.fntdata"/><Relationship Id="rId29" Type="http://schemas.openxmlformats.org/officeDocument/2006/relationships/font" Target="fonts/NunitoSemiBold-boldItalic.fntdata"/><Relationship Id="rId51" Type="http://schemas.openxmlformats.org/officeDocument/2006/relationships/font" Target="fonts/NunitoLight-bold.fntdata"/><Relationship Id="rId50" Type="http://schemas.openxmlformats.org/officeDocument/2006/relationships/font" Target="fonts/NunitoLight-regular.fntdata"/><Relationship Id="rId53" Type="http://schemas.openxmlformats.org/officeDocument/2006/relationships/font" Target="fonts/NunitoLight-boldItalic.fntdata"/><Relationship Id="rId52" Type="http://schemas.openxmlformats.org/officeDocument/2006/relationships/font" Target="fonts/Nunito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4-22T18:48:39.792">
    <p:pos x="6000" y="0"/>
    <p:text>how does the director connect the feedback to an "Area of weakness" which needs to be addressed
How do we do competency inference</p:text>
  </p:cm>
  <p:cm authorId="1" idx="1" dt="2024-04-22T18:48:39.792">
    <p:pos x="6000" y="0"/>
    <p:text>Aren't you missing some kind of visual explanations of the director ?
Also some algorithmic name dropping would be nice.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cd5c7b263f_2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2cd5c7b263f_2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2cd5c7b263f_2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2cd5c7b263f_2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Char char="•"/>
            </a:pP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Reference trajectory generated for each training run, faster than real-time computation can allow for real-time feedback and situational analysis</a:t>
            </a:r>
            <a:endParaRPr sz="1200"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Char char="•"/>
            </a:pP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Comparison between reference agent and human pilot using the </a:t>
            </a:r>
            <a:r>
              <a:rPr b="1"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AI Evaluator </a:t>
            </a: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can recognize safety concerns and common mistakes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cd5c7b263f_2_1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2cd5c7b263f_2_1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2ce733f1ce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2ce733f1c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This is using </a:t>
            </a:r>
            <a:r>
              <a:rPr b="1"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AI operator as a reference agent </a:t>
            </a: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for the feedback</a:t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Replay to review and learn from performance</a:t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Qualitative and quantitative feedback on student’s performance using AI operator as a reference agent</a:t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38539b02f40fe4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238539b02f40fe4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This is using </a:t>
            </a:r>
            <a:r>
              <a:rPr b="1"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AI operator as a reference agent </a:t>
            </a: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for the feedback</a:t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Replay to review and learn from performance</a:t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Qualitative and quantitative feedback on student’s performance using AI operator as a reference agent</a:t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26A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cb538142d9_0_2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2cb538142d9_0_2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This is using </a:t>
            </a:r>
            <a:r>
              <a:rPr b="1"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AI ATC as a reference agent </a:t>
            </a:r>
            <a:r>
              <a:rPr lang="en" sz="1200">
                <a:solidFill>
                  <a:srgbClr val="126A91"/>
                </a:solidFill>
                <a:latin typeface="Montserrat"/>
                <a:ea typeface="Montserrat"/>
                <a:cs typeface="Montserrat"/>
                <a:sym typeface="Montserrat"/>
              </a:rPr>
              <a:t>for the feedback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a326834af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a326834af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2cd5c7b263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2cd5c7b263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provide a data-driven approach to eVTOL training to reduce training time, increase efficiency, and maintain safety standards using Adaptive Training</a:t>
            </a:r>
            <a:endParaRPr b="1"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AIR &amp; STI are collaborating to build a tool which addresses some of the complexities of training eVTOL pilots</a:t>
            </a:r>
            <a:endParaRPr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Using AI for pilot training is a transformative approach that not only improves the quality of training but also addresses safety concerns and cost-efficiency. It allows pilots to develop and refine their skills in a dynamic and evolving manner, ensuring that they are well-prepared to handle the challenges of modern aviation such as eVTOL aircrafts.</a:t>
            </a:r>
            <a:endParaRPr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2cd5c7b263f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2cd5c7b263f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2cb538142d9_0_1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2cb538142d9_0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SimAssist delivers a </a:t>
            </a: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scalable pilot training and assessment platform</a:t>
            </a:r>
            <a:endParaRPr b="1"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with </a:t>
            </a: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cutting-edge AI technologies</a:t>
            </a: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 and best-in-class training curriculum and evaluation criteria </a:t>
            </a:r>
            <a:endParaRPr b="1"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725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Unique agent-driven feedback architecture provides trainee pilots with </a:t>
            </a:r>
            <a:b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critical insights to improve learning</a:t>
            </a: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targeted scenarios for focused skills development</a:t>
            </a: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200">
              <a:solidFill>
                <a:srgbClr val="0725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ce5e1531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ce5e1531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cb538142d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cb538142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cb538142d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cb538142d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6ed289dc28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6ed289dc28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SimAssist delivers a </a:t>
            </a: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scalable pilot training and assessment platform</a:t>
            </a:r>
            <a:endParaRPr b="1"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with </a:t>
            </a: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cutting-edge AI technologies</a:t>
            </a: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 and best-in-class training curriculum and evaluation criteria </a:t>
            </a:r>
            <a:endParaRPr b="1"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725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Unique agent-driven feedback architecture </a:t>
            </a:r>
            <a:b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providing </a:t>
            </a: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critical performance insights to improve learning</a:t>
            </a:r>
            <a:r>
              <a:rPr lang="en" sz="1200">
                <a:solidFill>
                  <a:srgbClr val="07253F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targeted scenarios for focused skills development</a:t>
            </a:r>
            <a:endParaRPr b="1" sz="1700">
              <a:solidFill>
                <a:srgbClr val="3640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725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cb538142d9_0_2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cb538142d9_0_2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Q: Where do we start</a:t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cb538142d9_0_1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cb538142d9_0_1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cd5c7b263f_2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cd5c7b263f_2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cb538142d9_0_2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cb538142d9_0_2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video : https://youtu.be/QOnvGZipwJE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044950" y="571500"/>
            <a:ext cx="5527500" cy="20001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044950" y="2571750"/>
            <a:ext cx="5527500" cy="860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827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 Current and Next Phase">
  <p:cSld name="CUSTOM_2"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idx="1" type="body"/>
          </p:nvPr>
        </p:nvSpPr>
        <p:spPr>
          <a:xfrm>
            <a:off x="6089900" y="2937700"/>
            <a:ext cx="2482500" cy="308700"/>
          </a:xfrm>
          <a:prstGeom prst="rect">
            <a:avLst/>
          </a:prstGeom>
        </p:spPr>
        <p:txBody>
          <a:bodyPr anchorCtr="0" anchor="t" bIns="0" lIns="0" spcFirstLastPara="1" rIns="0" wrap="square" tIns="137150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b="1" sz="1000">
                <a:solidFill>
                  <a:schemeClr val="dk2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1"/>
          <p:cNvSpPr txBox="1"/>
          <p:nvPr>
            <p:ph idx="2" type="body"/>
          </p:nvPr>
        </p:nvSpPr>
        <p:spPr>
          <a:xfrm>
            <a:off x="6089900" y="3263850"/>
            <a:ext cx="2482500" cy="9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3" name="Google Shape;103;p11"/>
          <p:cNvSpPr/>
          <p:nvPr/>
        </p:nvSpPr>
        <p:spPr>
          <a:xfrm>
            <a:off x="0" y="2934150"/>
            <a:ext cx="5694900" cy="1634700"/>
          </a:xfrm>
          <a:prstGeom prst="homePlate">
            <a:avLst>
              <a:gd fmla="val 3259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1"/>
          <p:cNvSpPr txBox="1"/>
          <p:nvPr>
            <p:ph idx="3" type="body"/>
          </p:nvPr>
        </p:nvSpPr>
        <p:spPr>
          <a:xfrm>
            <a:off x="1941975" y="2937700"/>
            <a:ext cx="2830200" cy="308700"/>
          </a:xfrm>
          <a:prstGeom prst="rect">
            <a:avLst/>
          </a:prstGeom>
        </p:spPr>
        <p:txBody>
          <a:bodyPr anchorCtr="0" anchor="t" bIns="0" lIns="0" spcFirstLastPara="1" rIns="0" wrap="square" tIns="137150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b="1" sz="1000">
                <a:solidFill>
                  <a:schemeClr val="dk1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1"/>
          <p:cNvSpPr txBox="1"/>
          <p:nvPr>
            <p:ph idx="4" type="body"/>
          </p:nvPr>
        </p:nvSpPr>
        <p:spPr>
          <a:xfrm>
            <a:off x="1941975" y="3263850"/>
            <a:ext cx="3223200" cy="9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6" name="Google Shape;106;p11"/>
          <p:cNvSpPr txBox="1"/>
          <p:nvPr>
            <p:ph type="title"/>
          </p:nvPr>
        </p:nvSpPr>
        <p:spPr>
          <a:xfrm>
            <a:off x="1941975" y="571500"/>
            <a:ext cx="663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3951"/>
            <a:ext cx="1543050" cy="123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6750" y="4004162"/>
            <a:ext cx="857250" cy="68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8461450" y="4663225"/>
            <a:ext cx="316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1"/>
          <p:cNvSpPr/>
          <p:nvPr>
            <p:ph idx="5" type="pic"/>
          </p:nvPr>
        </p:nvSpPr>
        <p:spPr>
          <a:xfrm>
            <a:off x="1941975" y="1257300"/>
            <a:ext cx="2060100" cy="131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1"/>
          <p:cNvSpPr/>
          <p:nvPr>
            <p:ph idx="6" type="pic"/>
          </p:nvPr>
        </p:nvSpPr>
        <p:spPr>
          <a:xfrm>
            <a:off x="571500" y="3242650"/>
            <a:ext cx="1181700" cy="1014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1"/>
          <p:cNvSpPr txBox="1"/>
          <p:nvPr>
            <p:ph idx="7" type="subTitle"/>
          </p:nvPr>
        </p:nvSpPr>
        <p:spPr>
          <a:xfrm>
            <a:off x="4223450" y="1257300"/>
            <a:ext cx="3004200" cy="13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Google Shape;113;p11"/>
          <p:cNvSpPr txBox="1"/>
          <p:nvPr>
            <p:ph idx="8" type="body"/>
          </p:nvPr>
        </p:nvSpPr>
        <p:spPr>
          <a:xfrm>
            <a:off x="1941975" y="4260175"/>
            <a:ext cx="2830200" cy="308700"/>
          </a:xfrm>
          <a:prstGeom prst="rect">
            <a:avLst/>
          </a:prstGeom>
        </p:spPr>
        <p:txBody>
          <a:bodyPr anchorCtr="0" anchor="t" bIns="137150" lIns="0" spcFirstLastPara="1" rIns="0" wrap="square" tIns="0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b="1" sz="1000">
                <a:solidFill>
                  <a:schemeClr val="dk1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9" type="body"/>
          </p:nvPr>
        </p:nvSpPr>
        <p:spPr>
          <a:xfrm>
            <a:off x="6089900" y="4260175"/>
            <a:ext cx="2482500" cy="308700"/>
          </a:xfrm>
          <a:prstGeom prst="rect">
            <a:avLst/>
          </a:prstGeom>
        </p:spPr>
        <p:txBody>
          <a:bodyPr anchorCtr="0" anchor="t" bIns="137150" lIns="0" spcFirstLastPara="1" rIns="0" wrap="square" tIns="0">
            <a:norm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b="1" sz="1000">
                <a:solidFill>
                  <a:schemeClr val="dk2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Light">
  <p:cSld name="TITLE_2_1"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"/>
          <p:cNvSpPr txBox="1"/>
          <p:nvPr>
            <p:ph type="ctrTitle"/>
          </p:nvPr>
        </p:nvSpPr>
        <p:spPr>
          <a:xfrm>
            <a:off x="571500" y="175825"/>
            <a:ext cx="3545100" cy="1539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8" name="Google Shape;118;p12"/>
          <p:cNvSpPr txBox="1"/>
          <p:nvPr>
            <p:ph idx="1" type="body"/>
          </p:nvPr>
        </p:nvSpPr>
        <p:spPr>
          <a:xfrm>
            <a:off x="571525" y="1715425"/>
            <a:ext cx="4000500" cy="285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8292300" y="46632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2">
            <a:alphaModFix/>
          </a:blip>
          <a:srcRect b="0" l="1124" r="1133" t="0"/>
          <a:stretch/>
        </p:blipFill>
        <p:spPr>
          <a:xfrm flipH="1">
            <a:off x="4202427" y="0"/>
            <a:ext cx="49415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cent quote">
  <p:cSld name="CUSTOM_1">
    <p:bg>
      <p:bgPr>
        <a:solidFill>
          <a:schemeClr val="accen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1D2F45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" name="Google Shape;123;p13"/>
          <p:cNvCxnSpPr/>
          <p:nvPr/>
        </p:nvCxnSpPr>
        <p:spPr>
          <a:xfrm>
            <a:off x="6048300" y="1497012"/>
            <a:ext cx="3095700" cy="0"/>
          </a:xfrm>
          <a:prstGeom prst="straightConnector1">
            <a:avLst/>
          </a:prstGeom>
          <a:noFill/>
          <a:ln cap="flat" cmpd="sng" w="9525">
            <a:solidFill>
              <a:srgbClr val="1D2F4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3"/>
          <p:cNvCxnSpPr/>
          <p:nvPr/>
        </p:nvCxnSpPr>
        <p:spPr>
          <a:xfrm flipH="1">
            <a:off x="3905325" y="-25401"/>
            <a:ext cx="3790800" cy="6902400"/>
          </a:xfrm>
          <a:prstGeom prst="straightConnector1">
            <a:avLst/>
          </a:prstGeom>
          <a:noFill/>
          <a:ln cap="flat" cmpd="sng" w="9525">
            <a:solidFill>
              <a:srgbClr val="1D2F4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13"/>
          <p:cNvSpPr txBox="1"/>
          <p:nvPr>
            <p:ph type="title"/>
          </p:nvPr>
        </p:nvSpPr>
        <p:spPr>
          <a:xfrm>
            <a:off x="571500" y="571500"/>
            <a:ext cx="8001000" cy="685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571525" y="1257300"/>
            <a:ext cx="4000500" cy="3311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27" name="Google Shape;127;p13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1"/>
                </a:solidFill>
              </a:defRPr>
            </a:lvl1pPr>
            <a:lvl2pPr lvl="1" rtl="0" algn="r">
              <a:buNone/>
              <a:defRPr sz="800">
                <a:solidFill>
                  <a:schemeClr val="dk1"/>
                </a:solidFill>
              </a:defRPr>
            </a:lvl2pPr>
            <a:lvl3pPr lvl="2" rtl="0" algn="r">
              <a:buNone/>
              <a:defRPr sz="800">
                <a:solidFill>
                  <a:schemeClr val="dk1"/>
                </a:solidFill>
              </a:defRPr>
            </a:lvl3pPr>
            <a:lvl4pPr lvl="3" rtl="0" algn="r">
              <a:buNone/>
              <a:defRPr sz="800">
                <a:solidFill>
                  <a:schemeClr val="dk1"/>
                </a:solidFill>
              </a:defRPr>
            </a:lvl4pPr>
            <a:lvl5pPr lvl="4" rtl="0" algn="r">
              <a:buNone/>
              <a:defRPr sz="800">
                <a:solidFill>
                  <a:schemeClr val="dk1"/>
                </a:solidFill>
              </a:defRPr>
            </a:lvl5pPr>
            <a:lvl6pPr lvl="5" rtl="0" algn="r">
              <a:buNone/>
              <a:defRPr sz="800">
                <a:solidFill>
                  <a:schemeClr val="dk1"/>
                </a:solidFill>
              </a:defRPr>
            </a:lvl6pPr>
            <a:lvl7pPr lvl="6" rtl="0" algn="r">
              <a:buNone/>
              <a:defRPr sz="800">
                <a:solidFill>
                  <a:schemeClr val="dk1"/>
                </a:solidFill>
              </a:defRPr>
            </a:lvl7pPr>
            <a:lvl8pPr lvl="7" rtl="0" algn="r">
              <a:buNone/>
              <a:defRPr sz="800">
                <a:solidFill>
                  <a:schemeClr val="dk1"/>
                </a:solidFill>
              </a:defRPr>
            </a:lvl8pPr>
            <a:lvl9pPr lvl="8" rtl="0" algn="r">
              <a:buNone/>
              <a:defRPr sz="8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4572000" y="1257300"/>
            <a:ext cx="4000500" cy="3311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14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" name="Google Shape;132;p14"/>
          <p:cNvCxnSpPr/>
          <p:nvPr/>
        </p:nvCxnSpPr>
        <p:spPr>
          <a:xfrm rot="10800000">
            <a:off x="49" y="694030"/>
            <a:ext cx="3771300" cy="1289700"/>
          </a:xfrm>
          <a:prstGeom prst="straightConnector1">
            <a:avLst/>
          </a:prstGeom>
          <a:noFill/>
          <a:ln cap="flat" cmpd="sng" w="9525">
            <a:solidFill>
              <a:srgbClr val="1D2F4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 rot="10800000">
            <a:off x="2089250" y="-2"/>
            <a:ext cx="1682100" cy="4107000"/>
          </a:xfrm>
          <a:prstGeom prst="straightConnector1">
            <a:avLst/>
          </a:prstGeom>
          <a:noFill/>
          <a:ln cap="flat" cmpd="sng" w="9525">
            <a:solidFill>
              <a:srgbClr val="1D2F4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14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35" name="Google Shape;135;p14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/>
          <p:nvPr>
            <p:ph idx="1" type="body"/>
          </p:nvPr>
        </p:nvSpPr>
        <p:spPr>
          <a:xfrm>
            <a:off x="3044950" y="1257300"/>
            <a:ext cx="2482500" cy="3311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39" name="Google Shape;13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4573798" cy="40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>
            <p:ph idx="2" type="body"/>
          </p:nvPr>
        </p:nvSpPr>
        <p:spPr>
          <a:xfrm>
            <a:off x="6089900" y="1257175"/>
            <a:ext cx="2482500" cy="3311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15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48" name="Google Shape;148;p16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idx="1" type="body"/>
          </p:nvPr>
        </p:nvSpPr>
        <p:spPr>
          <a:xfrm>
            <a:off x="571500" y="1257300"/>
            <a:ext cx="5518500" cy="3311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2" name="Google Shape;152;p17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54" name="Google Shape;154;p17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8" name="Google Shape;158;p18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 txBox="1"/>
          <p:nvPr>
            <p:ph type="title"/>
          </p:nvPr>
        </p:nvSpPr>
        <p:spPr>
          <a:xfrm>
            <a:off x="571500" y="1257300"/>
            <a:ext cx="4000500" cy="1314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" name="Google Shape;164;p19"/>
          <p:cNvSpPr txBox="1"/>
          <p:nvPr>
            <p:ph idx="1" type="subTitle"/>
          </p:nvPr>
        </p:nvSpPr>
        <p:spPr>
          <a:xfrm>
            <a:off x="571500" y="2571900"/>
            <a:ext cx="4000500" cy="1314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5" name="Google Shape;165;p19"/>
          <p:cNvSpPr txBox="1"/>
          <p:nvPr>
            <p:ph idx="2" type="body"/>
          </p:nvPr>
        </p:nvSpPr>
        <p:spPr>
          <a:xfrm>
            <a:off x="4572000" y="571500"/>
            <a:ext cx="4000500" cy="39975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19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1" name="Google Shape;171;p20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bg>
      <p:bgPr>
        <a:solidFill>
          <a:schemeClr val="l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3044950" y="1715425"/>
            <a:ext cx="5527500" cy="2170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-7" l="9354" r="0" t="23654"/>
          <a:stretch/>
        </p:blipFill>
        <p:spPr>
          <a:xfrm>
            <a:off x="4" y="-15937"/>
            <a:ext cx="6708650" cy="357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4442175" y="3886200"/>
            <a:ext cx="4130400" cy="682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hasCustomPrompt="1" type="title"/>
          </p:nvPr>
        </p:nvSpPr>
        <p:spPr>
          <a:xfrm>
            <a:off x="571500" y="571500"/>
            <a:ext cx="8001000" cy="200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571500" y="2571750"/>
            <a:ext cx="80010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21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2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gonal">
  <p:cSld name="Quot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1862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type="title"/>
          </p:nvPr>
        </p:nvSpPr>
        <p:spPr>
          <a:xfrm>
            <a:off x="3044950" y="571500"/>
            <a:ext cx="5527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87" name="Google Shape;187;p23"/>
          <p:cNvCxnSpPr/>
          <p:nvPr/>
        </p:nvCxnSpPr>
        <p:spPr>
          <a:xfrm flipH="1" rot="10800000">
            <a:off x="1657350" y="0"/>
            <a:ext cx="1828800" cy="51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23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3943354" y="1531200"/>
            <a:ext cx="4000500" cy="615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0" name="Google Shape;190;p23"/>
          <p:cNvSpPr txBox="1"/>
          <p:nvPr>
            <p:ph idx="2" type="body"/>
          </p:nvPr>
        </p:nvSpPr>
        <p:spPr>
          <a:xfrm>
            <a:off x="3943351" y="1257300"/>
            <a:ext cx="4000500" cy="461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1" name="Google Shape;191;p23"/>
          <p:cNvSpPr txBox="1"/>
          <p:nvPr>
            <p:ph idx="3" type="body"/>
          </p:nvPr>
        </p:nvSpPr>
        <p:spPr>
          <a:xfrm>
            <a:off x="3279151" y="2455025"/>
            <a:ext cx="4000500" cy="461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4" type="body"/>
          </p:nvPr>
        </p:nvSpPr>
        <p:spPr>
          <a:xfrm>
            <a:off x="2622876" y="3652750"/>
            <a:ext cx="4000500" cy="461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23"/>
          <p:cNvSpPr txBox="1"/>
          <p:nvPr>
            <p:ph idx="5" type="body"/>
          </p:nvPr>
        </p:nvSpPr>
        <p:spPr>
          <a:xfrm>
            <a:off x="3279154" y="2743800"/>
            <a:ext cx="4000500" cy="615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4" name="Google Shape;194;p23"/>
          <p:cNvSpPr txBox="1"/>
          <p:nvPr>
            <p:ph idx="6" type="body"/>
          </p:nvPr>
        </p:nvSpPr>
        <p:spPr>
          <a:xfrm>
            <a:off x="2622879" y="3956400"/>
            <a:ext cx="4000500" cy="615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">
  <p:cSld name="CUSTOM_3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25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229600" y="46634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White">
  <p:cSld name="Title and Content - Whit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idx="11" type="ftr"/>
          </p:nvPr>
        </p:nvSpPr>
        <p:spPr>
          <a:xfrm>
            <a:off x="431800" y="4698686"/>
            <a:ext cx="806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431799" y="793800"/>
            <a:ext cx="8064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sz="14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4" name="Google Shape;204;p26"/>
          <p:cNvSpPr/>
          <p:nvPr>
            <p:ph idx="12" type="sldNum"/>
          </p:nvPr>
        </p:nvSpPr>
        <p:spPr>
          <a:xfrm>
            <a:off x="8789258" y="4691608"/>
            <a:ext cx="288000" cy="288000"/>
          </a:xfrm>
          <a:prstGeom prst="diamond">
            <a:avLst/>
          </a:prstGeom>
          <a:solidFill>
            <a:schemeClr val="lt1"/>
          </a:solidFill>
          <a:ln cap="flat" cmpd="sng" w="12700">
            <a:solidFill>
              <a:srgbClr val="DA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6"/>
          <p:cNvSpPr txBox="1"/>
          <p:nvPr>
            <p:ph type="title"/>
          </p:nvPr>
        </p:nvSpPr>
        <p:spPr>
          <a:xfrm>
            <a:off x="431799" y="391289"/>
            <a:ext cx="806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2" type="body"/>
          </p:nvPr>
        </p:nvSpPr>
        <p:spPr>
          <a:xfrm>
            <a:off x="431800" y="1252538"/>
            <a:ext cx="80646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07" name="Google Shape;207;p26"/>
          <p:cNvSpPr txBox="1"/>
          <p:nvPr/>
        </p:nvSpPr>
        <p:spPr>
          <a:xfrm>
            <a:off x="0" y="-162884"/>
            <a:ext cx="8757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" lIns="27000" spcFirstLastPara="1" rIns="27000" wrap="square" tIns="135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Title and Content - White</a:t>
            </a:r>
            <a:endParaRPr sz="1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1" name="Google Shape;211;p27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idx="12" type="sldNum"/>
          </p:nvPr>
        </p:nvSpPr>
        <p:spPr>
          <a:xfrm>
            <a:off x="8229600" y="46634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dk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ctrTitle"/>
          </p:nvPr>
        </p:nvSpPr>
        <p:spPr>
          <a:xfrm>
            <a:off x="3200400" y="1211802"/>
            <a:ext cx="31347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29"/>
          <p:cNvSpPr txBox="1"/>
          <p:nvPr>
            <p:ph idx="1" type="subTitle"/>
          </p:nvPr>
        </p:nvSpPr>
        <p:spPr>
          <a:xfrm>
            <a:off x="3200400" y="2428577"/>
            <a:ext cx="31347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827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>
            <p:ph idx="10" type="dt"/>
          </p:nvPr>
        </p:nvSpPr>
        <p:spPr>
          <a:xfrm>
            <a:off x="3200400" y="4767263"/>
            <a:ext cx="133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idx="11" type="ftr"/>
          </p:nvPr>
        </p:nvSpPr>
        <p:spPr>
          <a:xfrm>
            <a:off x="4859791" y="4767263"/>
            <a:ext cx="199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9"/>
          <p:cNvSpPr txBox="1"/>
          <p:nvPr>
            <p:ph idx="12" type="sldNum"/>
          </p:nvPr>
        </p:nvSpPr>
        <p:spPr>
          <a:xfrm>
            <a:off x="7184571" y="4767263"/>
            <a:ext cx="1330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8 People">
  <p:cSld name="Team Slide 8 People"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1413867" y="669133"/>
            <a:ext cx="631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6" name="Google Shape;226;p30"/>
          <p:cNvSpPr/>
          <p:nvPr>
            <p:ph idx="2" type="pic"/>
          </p:nvPr>
        </p:nvSpPr>
        <p:spPr>
          <a:xfrm>
            <a:off x="1407882" y="1821656"/>
            <a:ext cx="800100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7" name="Google Shape;227;p30"/>
          <p:cNvSpPr txBox="1"/>
          <p:nvPr>
            <p:ph idx="1" type="body"/>
          </p:nvPr>
        </p:nvSpPr>
        <p:spPr>
          <a:xfrm>
            <a:off x="1125126" y="2740784"/>
            <a:ext cx="13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28" name="Google Shape;228;p30"/>
          <p:cNvSpPr txBox="1"/>
          <p:nvPr>
            <p:ph idx="3" type="body"/>
          </p:nvPr>
        </p:nvSpPr>
        <p:spPr>
          <a:xfrm>
            <a:off x="1042590" y="2836529"/>
            <a:ext cx="1543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29" name="Google Shape;229;p30"/>
          <p:cNvSpPr/>
          <p:nvPr>
            <p:ph idx="4" type="pic"/>
          </p:nvPr>
        </p:nvSpPr>
        <p:spPr>
          <a:xfrm>
            <a:off x="3169703" y="1821656"/>
            <a:ext cx="800100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0" name="Google Shape;230;p30"/>
          <p:cNvSpPr txBox="1"/>
          <p:nvPr>
            <p:ph idx="5" type="body"/>
          </p:nvPr>
        </p:nvSpPr>
        <p:spPr>
          <a:xfrm>
            <a:off x="2886946" y="2751795"/>
            <a:ext cx="13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1" name="Google Shape;231;p30"/>
          <p:cNvSpPr txBox="1"/>
          <p:nvPr>
            <p:ph idx="6" type="body"/>
          </p:nvPr>
        </p:nvSpPr>
        <p:spPr>
          <a:xfrm>
            <a:off x="2804410" y="2847541"/>
            <a:ext cx="1543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2" name="Google Shape;232;p30"/>
          <p:cNvSpPr/>
          <p:nvPr>
            <p:ph idx="7" type="pic"/>
          </p:nvPr>
        </p:nvSpPr>
        <p:spPr>
          <a:xfrm>
            <a:off x="5037701" y="1821656"/>
            <a:ext cx="800100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3" name="Google Shape;233;p30"/>
          <p:cNvSpPr txBox="1"/>
          <p:nvPr>
            <p:ph idx="8" type="body"/>
          </p:nvPr>
        </p:nvSpPr>
        <p:spPr>
          <a:xfrm>
            <a:off x="4754945" y="2751795"/>
            <a:ext cx="13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4" name="Google Shape;234;p30"/>
          <p:cNvSpPr txBox="1"/>
          <p:nvPr>
            <p:ph idx="9" type="body"/>
          </p:nvPr>
        </p:nvSpPr>
        <p:spPr>
          <a:xfrm>
            <a:off x="4663472" y="2847541"/>
            <a:ext cx="1543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5" name="Google Shape;235;p30"/>
          <p:cNvSpPr/>
          <p:nvPr>
            <p:ph idx="13" type="pic"/>
          </p:nvPr>
        </p:nvSpPr>
        <p:spPr>
          <a:xfrm>
            <a:off x="6852611" y="1821656"/>
            <a:ext cx="800100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6" name="Google Shape;236;p30"/>
          <p:cNvSpPr txBox="1"/>
          <p:nvPr>
            <p:ph idx="14" type="body"/>
          </p:nvPr>
        </p:nvSpPr>
        <p:spPr>
          <a:xfrm>
            <a:off x="6569855" y="2740784"/>
            <a:ext cx="13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7" name="Google Shape;237;p30"/>
          <p:cNvSpPr txBox="1"/>
          <p:nvPr>
            <p:ph idx="15" type="body"/>
          </p:nvPr>
        </p:nvSpPr>
        <p:spPr>
          <a:xfrm>
            <a:off x="6475824" y="2836529"/>
            <a:ext cx="1543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8" name="Google Shape;238;p30"/>
          <p:cNvSpPr/>
          <p:nvPr>
            <p:ph idx="16" type="pic"/>
          </p:nvPr>
        </p:nvSpPr>
        <p:spPr>
          <a:xfrm>
            <a:off x="1407882" y="3215783"/>
            <a:ext cx="800100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9" name="Google Shape;239;p30"/>
          <p:cNvSpPr txBox="1"/>
          <p:nvPr>
            <p:ph idx="17" type="body"/>
          </p:nvPr>
        </p:nvSpPr>
        <p:spPr>
          <a:xfrm>
            <a:off x="1125126" y="4134911"/>
            <a:ext cx="13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0" name="Google Shape;240;p30"/>
          <p:cNvSpPr txBox="1"/>
          <p:nvPr>
            <p:ph idx="18" type="body"/>
          </p:nvPr>
        </p:nvSpPr>
        <p:spPr>
          <a:xfrm>
            <a:off x="1042590" y="4230656"/>
            <a:ext cx="1543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1" name="Google Shape;241;p30"/>
          <p:cNvSpPr/>
          <p:nvPr>
            <p:ph idx="19" type="pic"/>
          </p:nvPr>
        </p:nvSpPr>
        <p:spPr>
          <a:xfrm>
            <a:off x="3169703" y="3215783"/>
            <a:ext cx="800100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2" name="Google Shape;242;p30"/>
          <p:cNvSpPr txBox="1"/>
          <p:nvPr>
            <p:ph idx="20" type="body"/>
          </p:nvPr>
        </p:nvSpPr>
        <p:spPr>
          <a:xfrm>
            <a:off x="2886946" y="4145922"/>
            <a:ext cx="13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3" name="Google Shape;243;p30"/>
          <p:cNvSpPr txBox="1"/>
          <p:nvPr>
            <p:ph idx="21" type="body"/>
          </p:nvPr>
        </p:nvSpPr>
        <p:spPr>
          <a:xfrm>
            <a:off x="2804410" y="4241668"/>
            <a:ext cx="1543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4" name="Google Shape;244;p30"/>
          <p:cNvSpPr/>
          <p:nvPr>
            <p:ph idx="22" type="pic"/>
          </p:nvPr>
        </p:nvSpPr>
        <p:spPr>
          <a:xfrm>
            <a:off x="5037701" y="3215783"/>
            <a:ext cx="800100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" name="Google Shape;245;p30"/>
          <p:cNvSpPr txBox="1"/>
          <p:nvPr>
            <p:ph idx="23" type="body"/>
          </p:nvPr>
        </p:nvSpPr>
        <p:spPr>
          <a:xfrm>
            <a:off x="4754945" y="4145922"/>
            <a:ext cx="13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6" name="Google Shape;246;p30"/>
          <p:cNvSpPr txBox="1"/>
          <p:nvPr>
            <p:ph idx="24" type="body"/>
          </p:nvPr>
        </p:nvSpPr>
        <p:spPr>
          <a:xfrm>
            <a:off x="4672409" y="4241668"/>
            <a:ext cx="1543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7" name="Google Shape;247;p30"/>
          <p:cNvSpPr/>
          <p:nvPr>
            <p:ph idx="25" type="pic"/>
          </p:nvPr>
        </p:nvSpPr>
        <p:spPr>
          <a:xfrm>
            <a:off x="6852611" y="3215783"/>
            <a:ext cx="800100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30"/>
          <p:cNvSpPr txBox="1"/>
          <p:nvPr>
            <p:ph idx="26" type="body"/>
          </p:nvPr>
        </p:nvSpPr>
        <p:spPr>
          <a:xfrm>
            <a:off x="6569855" y="4134911"/>
            <a:ext cx="13716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9" name="Google Shape;249;p30"/>
          <p:cNvSpPr txBox="1"/>
          <p:nvPr>
            <p:ph idx="27" type="body"/>
          </p:nvPr>
        </p:nvSpPr>
        <p:spPr>
          <a:xfrm>
            <a:off x="6475824" y="4230656"/>
            <a:ext cx="15432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sz="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0" name="Google Shape;250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98989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1" name="Google Shape;251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98989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2" name="Google Shape;252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5465"/>
            <a:ext cx="1543050" cy="123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6750" y="3885667"/>
            <a:ext cx="8572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blank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4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13101" cy="31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nding">
  <p:cSld name="Funding"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31"/>
          <p:cNvCxnSpPr/>
          <p:nvPr/>
        </p:nvCxnSpPr>
        <p:spPr>
          <a:xfrm flipH="1">
            <a:off x="188" y="0"/>
            <a:ext cx="928500" cy="99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7" name="Google Shape;257;p31"/>
          <p:cNvCxnSpPr/>
          <p:nvPr/>
        </p:nvCxnSpPr>
        <p:spPr>
          <a:xfrm flipH="1">
            <a:off x="113" y="0"/>
            <a:ext cx="2843100" cy="669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8" name="Google Shape;258;p31"/>
          <p:cNvSpPr txBox="1"/>
          <p:nvPr>
            <p:ph type="title"/>
          </p:nvPr>
        </p:nvSpPr>
        <p:spPr>
          <a:xfrm>
            <a:off x="1413867" y="669133"/>
            <a:ext cx="631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806585" y="1588982"/>
            <a:ext cx="13920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60" name="Google Shape;260;p31"/>
          <p:cNvSpPr txBox="1"/>
          <p:nvPr>
            <p:ph idx="2" type="body"/>
          </p:nvPr>
        </p:nvSpPr>
        <p:spPr>
          <a:xfrm>
            <a:off x="628650" y="2841610"/>
            <a:ext cx="1748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1" name="Google Shape;261;p31"/>
          <p:cNvSpPr txBox="1"/>
          <p:nvPr>
            <p:ph idx="3" type="body"/>
          </p:nvPr>
        </p:nvSpPr>
        <p:spPr>
          <a:xfrm>
            <a:off x="628650" y="3348607"/>
            <a:ext cx="17481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2" name="Google Shape;262;p31"/>
          <p:cNvSpPr txBox="1"/>
          <p:nvPr>
            <p:ph idx="4" type="body"/>
          </p:nvPr>
        </p:nvSpPr>
        <p:spPr>
          <a:xfrm>
            <a:off x="628650" y="3840542"/>
            <a:ext cx="1748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63" name="Google Shape;263;p31"/>
          <p:cNvSpPr txBox="1"/>
          <p:nvPr>
            <p:ph idx="5" type="body"/>
          </p:nvPr>
        </p:nvSpPr>
        <p:spPr>
          <a:xfrm>
            <a:off x="2858543" y="1588982"/>
            <a:ext cx="13920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64" name="Google Shape;264;p31"/>
          <p:cNvSpPr txBox="1"/>
          <p:nvPr>
            <p:ph idx="6" type="body"/>
          </p:nvPr>
        </p:nvSpPr>
        <p:spPr>
          <a:xfrm>
            <a:off x="2671999" y="2841610"/>
            <a:ext cx="1756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5" name="Google Shape;265;p31"/>
          <p:cNvSpPr txBox="1"/>
          <p:nvPr>
            <p:ph idx="7" type="body"/>
          </p:nvPr>
        </p:nvSpPr>
        <p:spPr>
          <a:xfrm>
            <a:off x="2671999" y="3348607"/>
            <a:ext cx="17565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6" name="Google Shape;266;p31"/>
          <p:cNvSpPr txBox="1"/>
          <p:nvPr>
            <p:ph idx="8" type="body"/>
          </p:nvPr>
        </p:nvSpPr>
        <p:spPr>
          <a:xfrm>
            <a:off x="2671999" y="3840542"/>
            <a:ext cx="1756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67" name="Google Shape;267;p31"/>
          <p:cNvSpPr txBox="1"/>
          <p:nvPr>
            <p:ph idx="9" type="body"/>
          </p:nvPr>
        </p:nvSpPr>
        <p:spPr>
          <a:xfrm>
            <a:off x="4893283" y="1588982"/>
            <a:ext cx="13920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68" name="Google Shape;268;p31"/>
          <p:cNvSpPr txBox="1"/>
          <p:nvPr>
            <p:ph idx="13" type="body"/>
          </p:nvPr>
        </p:nvSpPr>
        <p:spPr>
          <a:xfrm>
            <a:off x="4723957" y="2841610"/>
            <a:ext cx="1748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9" name="Google Shape;269;p31"/>
          <p:cNvSpPr txBox="1"/>
          <p:nvPr>
            <p:ph idx="14" type="body"/>
          </p:nvPr>
        </p:nvSpPr>
        <p:spPr>
          <a:xfrm>
            <a:off x="4723957" y="3348607"/>
            <a:ext cx="17481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0" name="Google Shape;270;p31"/>
          <p:cNvSpPr txBox="1"/>
          <p:nvPr>
            <p:ph idx="15" type="body"/>
          </p:nvPr>
        </p:nvSpPr>
        <p:spPr>
          <a:xfrm>
            <a:off x="4723957" y="3840542"/>
            <a:ext cx="1748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71" name="Google Shape;271;p31"/>
          <p:cNvSpPr txBox="1"/>
          <p:nvPr>
            <p:ph idx="16" type="body"/>
          </p:nvPr>
        </p:nvSpPr>
        <p:spPr>
          <a:xfrm>
            <a:off x="6945241" y="1588982"/>
            <a:ext cx="13920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72" name="Google Shape;272;p31"/>
          <p:cNvSpPr txBox="1"/>
          <p:nvPr>
            <p:ph idx="17" type="body"/>
          </p:nvPr>
        </p:nvSpPr>
        <p:spPr>
          <a:xfrm>
            <a:off x="6767305" y="2841343"/>
            <a:ext cx="1748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3" name="Google Shape;273;p31"/>
          <p:cNvSpPr txBox="1"/>
          <p:nvPr>
            <p:ph idx="18" type="body"/>
          </p:nvPr>
        </p:nvSpPr>
        <p:spPr>
          <a:xfrm>
            <a:off x="6767305" y="3348341"/>
            <a:ext cx="17481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4" name="Google Shape;274;p31"/>
          <p:cNvSpPr txBox="1"/>
          <p:nvPr>
            <p:ph idx="19" type="body"/>
          </p:nvPr>
        </p:nvSpPr>
        <p:spPr>
          <a:xfrm>
            <a:off x="6767305" y="3840275"/>
            <a:ext cx="1748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75" name="Google Shape;275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76" name="Google Shape;276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77" name="Google Shape;277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">
  <p:cSld name="Content 2 Column">
    <p:bg>
      <p:bgPr>
        <a:solidFill>
          <a:schemeClr val="dk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>
            <a:off x="1413867" y="669133"/>
            <a:ext cx="631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" name="Google Shape;280;p32"/>
          <p:cNvSpPr txBox="1"/>
          <p:nvPr>
            <p:ph idx="1" type="body"/>
          </p:nvPr>
        </p:nvSpPr>
        <p:spPr>
          <a:xfrm>
            <a:off x="1114425" y="1922342"/>
            <a:ext cx="30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1" name="Google Shape;281;p32"/>
          <p:cNvSpPr txBox="1"/>
          <p:nvPr>
            <p:ph idx="2" type="body"/>
          </p:nvPr>
        </p:nvSpPr>
        <p:spPr>
          <a:xfrm>
            <a:off x="1114248" y="2302761"/>
            <a:ext cx="30234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3" type="body"/>
          </p:nvPr>
        </p:nvSpPr>
        <p:spPr>
          <a:xfrm>
            <a:off x="5004753" y="1922342"/>
            <a:ext cx="30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3" name="Google Shape;283;p32"/>
          <p:cNvSpPr txBox="1"/>
          <p:nvPr>
            <p:ph idx="4" type="body"/>
          </p:nvPr>
        </p:nvSpPr>
        <p:spPr>
          <a:xfrm>
            <a:off x="5004857" y="2302761"/>
            <a:ext cx="30234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4" name="Google Shape;284;p32"/>
          <p:cNvSpPr txBox="1"/>
          <p:nvPr>
            <p:ph idx="5" type="body"/>
          </p:nvPr>
        </p:nvSpPr>
        <p:spPr>
          <a:xfrm>
            <a:off x="1114424" y="3239573"/>
            <a:ext cx="30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5" name="Google Shape;285;p32"/>
          <p:cNvSpPr txBox="1"/>
          <p:nvPr>
            <p:ph idx="6" type="body"/>
          </p:nvPr>
        </p:nvSpPr>
        <p:spPr>
          <a:xfrm>
            <a:off x="1114809" y="3619992"/>
            <a:ext cx="30234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6" name="Google Shape;286;p32"/>
          <p:cNvSpPr txBox="1"/>
          <p:nvPr>
            <p:ph idx="7" type="body"/>
          </p:nvPr>
        </p:nvSpPr>
        <p:spPr>
          <a:xfrm>
            <a:off x="5004472" y="3239573"/>
            <a:ext cx="30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7" name="Google Shape;287;p32"/>
          <p:cNvSpPr txBox="1"/>
          <p:nvPr>
            <p:ph idx="8" type="body"/>
          </p:nvPr>
        </p:nvSpPr>
        <p:spPr>
          <a:xfrm>
            <a:off x="5004857" y="3619992"/>
            <a:ext cx="30234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88" name="Google Shape;288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89" name="Google Shape;289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90" name="Google Shape;290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1" name="Google Shape;291;p32"/>
          <p:cNvCxnSpPr/>
          <p:nvPr/>
        </p:nvCxnSpPr>
        <p:spPr>
          <a:xfrm>
            <a:off x="6516291" y="0"/>
            <a:ext cx="2627700" cy="1764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32"/>
          <p:cNvCxnSpPr/>
          <p:nvPr/>
        </p:nvCxnSpPr>
        <p:spPr>
          <a:xfrm>
            <a:off x="7290707" y="0"/>
            <a:ext cx="1853400" cy="2024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 Art">
  <p:cSld name="Smart Art"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5" name="Google Shape;295;p33"/>
          <p:cNvSpPr/>
          <p:nvPr>
            <p:ph idx="2" type="dgm"/>
          </p:nvPr>
        </p:nvSpPr>
        <p:spPr>
          <a:xfrm>
            <a:off x="628650" y="1604313"/>
            <a:ext cx="7886700" cy="27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Google Shape;296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97" name="Google Shape;297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cxnSp>
        <p:nvCxnSpPr>
          <p:cNvPr id="298" name="Google Shape;298;p33"/>
          <p:cNvCxnSpPr/>
          <p:nvPr/>
        </p:nvCxnSpPr>
        <p:spPr>
          <a:xfrm flipH="1" rot="10800000">
            <a:off x="0" y="0"/>
            <a:ext cx="1943100" cy="57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33"/>
          <p:cNvCxnSpPr/>
          <p:nvPr/>
        </p:nvCxnSpPr>
        <p:spPr>
          <a:xfrm flipH="1">
            <a:off x="38" y="0"/>
            <a:ext cx="528600" cy="77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 Column">
  <p:cSld name="Content 3 Column"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>
            <p:ph type="title"/>
          </p:nvPr>
        </p:nvSpPr>
        <p:spPr>
          <a:xfrm>
            <a:off x="1131570" y="3117304"/>
            <a:ext cx="2354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p34"/>
          <p:cNvSpPr txBox="1"/>
          <p:nvPr>
            <p:ph idx="1" type="body"/>
          </p:nvPr>
        </p:nvSpPr>
        <p:spPr>
          <a:xfrm>
            <a:off x="4441691" y="1147976"/>
            <a:ext cx="407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4" name="Google Shape;304;p34"/>
          <p:cNvSpPr txBox="1"/>
          <p:nvPr>
            <p:ph idx="2" type="body"/>
          </p:nvPr>
        </p:nvSpPr>
        <p:spPr>
          <a:xfrm>
            <a:off x="4441371" y="1395045"/>
            <a:ext cx="4074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5" name="Google Shape;305;p34"/>
          <p:cNvSpPr txBox="1"/>
          <p:nvPr>
            <p:ph idx="3" type="body"/>
          </p:nvPr>
        </p:nvSpPr>
        <p:spPr>
          <a:xfrm>
            <a:off x="4441691" y="1972823"/>
            <a:ext cx="407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6" name="Google Shape;306;p34"/>
          <p:cNvSpPr txBox="1"/>
          <p:nvPr>
            <p:ph idx="4" type="body"/>
          </p:nvPr>
        </p:nvSpPr>
        <p:spPr>
          <a:xfrm>
            <a:off x="4441371" y="2219892"/>
            <a:ext cx="4074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7" name="Google Shape;307;p34"/>
          <p:cNvSpPr txBox="1"/>
          <p:nvPr>
            <p:ph idx="5" type="body"/>
          </p:nvPr>
        </p:nvSpPr>
        <p:spPr>
          <a:xfrm>
            <a:off x="4441691" y="2797670"/>
            <a:ext cx="407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8" name="Google Shape;308;p34"/>
          <p:cNvSpPr txBox="1"/>
          <p:nvPr>
            <p:ph idx="6" type="body"/>
          </p:nvPr>
        </p:nvSpPr>
        <p:spPr>
          <a:xfrm>
            <a:off x="4441371" y="3044739"/>
            <a:ext cx="4074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34"/>
          <p:cNvSpPr txBox="1"/>
          <p:nvPr>
            <p:ph idx="7" type="body"/>
          </p:nvPr>
        </p:nvSpPr>
        <p:spPr>
          <a:xfrm>
            <a:off x="4440080" y="3622518"/>
            <a:ext cx="407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10" name="Google Shape;310;p34"/>
          <p:cNvSpPr txBox="1"/>
          <p:nvPr>
            <p:ph idx="8" type="body"/>
          </p:nvPr>
        </p:nvSpPr>
        <p:spPr>
          <a:xfrm>
            <a:off x="4439760" y="3869587"/>
            <a:ext cx="40740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11" name="Google Shape;311;p34"/>
          <p:cNvSpPr txBox="1"/>
          <p:nvPr>
            <p:ph idx="10" type="dt"/>
          </p:nvPr>
        </p:nvSpPr>
        <p:spPr>
          <a:xfrm>
            <a:off x="4439760" y="4767263"/>
            <a:ext cx="71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2" name="Google Shape;312;p34"/>
          <p:cNvSpPr txBox="1"/>
          <p:nvPr>
            <p:ph idx="11" type="ftr"/>
          </p:nvPr>
        </p:nvSpPr>
        <p:spPr>
          <a:xfrm>
            <a:off x="5371466" y="4767263"/>
            <a:ext cx="24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13" name="Google Shape;313;p34"/>
          <p:cNvSpPr txBox="1"/>
          <p:nvPr>
            <p:ph idx="12" type="sldNum"/>
          </p:nvPr>
        </p:nvSpPr>
        <p:spPr>
          <a:xfrm>
            <a:off x="8025492" y="4767263"/>
            <a:ext cx="48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430348" cy="307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blank 3">
  <p:cSld name="SECTION_HEADER_4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7" name="Google Shape;317;p35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5"/>
          <p:cNvSpPr txBox="1"/>
          <p:nvPr>
            <p:ph idx="12" type="sldNum"/>
          </p:nvPr>
        </p:nvSpPr>
        <p:spPr>
          <a:xfrm>
            <a:off x="8401700" y="4663450"/>
            <a:ext cx="37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13101" cy="3145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blank 1">
  <p:cSld name="SECTION_HEADER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2" name="Google Shape;322;p36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6"/>
          <p:cNvSpPr txBox="1"/>
          <p:nvPr>
            <p:ph idx="12" type="sldNum"/>
          </p:nvPr>
        </p:nvSpPr>
        <p:spPr>
          <a:xfrm>
            <a:off x="8401700" y="4663450"/>
            <a:ext cx="37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13101" cy="3145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 Content">
  <p:cSld name="3  Content">
    <p:bg>
      <p:bgPr>
        <a:solidFill>
          <a:schemeClr val="dk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>
            <p:ph type="title"/>
          </p:nvPr>
        </p:nvSpPr>
        <p:spPr>
          <a:xfrm>
            <a:off x="1413867" y="669133"/>
            <a:ext cx="631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7" name="Google Shape;32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8856" y="1768505"/>
            <a:ext cx="18288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469" y="1898878"/>
            <a:ext cx="1643063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9206" y="1815792"/>
            <a:ext cx="174307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7"/>
          <p:cNvSpPr txBox="1"/>
          <p:nvPr>
            <p:ph idx="1" type="body"/>
          </p:nvPr>
        </p:nvSpPr>
        <p:spPr>
          <a:xfrm>
            <a:off x="1547891" y="2298461"/>
            <a:ext cx="930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31" name="Google Shape;331;p37"/>
          <p:cNvSpPr txBox="1"/>
          <p:nvPr>
            <p:ph idx="2" type="body"/>
          </p:nvPr>
        </p:nvSpPr>
        <p:spPr>
          <a:xfrm>
            <a:off x="4106636" y="2298461"/>
            <a:ext cx="930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32" name="Google Shape;332;p37"/>
          <p:cNvSpPr txBox="1"/>
          <p:nvPr>
            <p:ph idx="3" type="body"/>
          </p:nvPr>
        </p:nvSpPr>
        <p:spPr>
          <a:xfrm>
            <a:off x="6665380" y="2298461"/>
            <a:ext cx="930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33" name="Google Shape;333;p37"/>
          <p:cNvSpPr txBox="1"/>
          <p:nvPr>
            <p:ph idx="4" type="body"/>
          </p:nvPr>
        </p:nvSpPr>
        <p:spPr>
          <a:xfrm>
            <a:off x="847274" y="3618141"/>
            <a:ext cx="2343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34" name="Google Shape;334;p37"/>
          <p:cNvSpPr txBox="1"/>
          <p:nvPr>
            <p:ph idx="5" type="body"/>
          </p:nvPr>
        </p:nvSpPr>
        <p:spPr>
          <a:xfrm>
            <a:off x="847274" y="3960572"/>
            <a:ext cx="2343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35" name="Google Shape;335;p37"/>
          <p:cNvSpPr txBox="1"/>
          <p:nvPr>
            <p:ph idx="6" type="body"/>
          </p:nvPr>
        </p:nvSpPr>
        <p:spPr>
          <a:xfrm>
            <a:off x="3394696" y="3618141"/>
            <a:ext cx="2354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cap="none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36" name="Google Shape;336;p37"/>
          <p:cNvSpPr txBox="1"/>
          <p:nvPr>
            <p:ph idx="7" type="body"/>
          </p:nvPr>
        </p:nvSpPr>
        <p:spPr>
          <a:xfrm>
            <a:off x="3394696" y="3960572"/>
            <a:ext cx="2354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cap="none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cap="none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37" name="Google Shape;337;p37"/>
          <p:cNvSpPr txBox="1"/>
          <p:nvPr>
            <p:ph idx="8" type="body"/>
          </p:nvPr>
        </p:nvSpPr>
        <p:spPr>
          <a:xfrm>
            <a:off x="5953658" y="3618141"/>
            <a:ext cx="2343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38" name="Google Shape;338;p37"/>
          <p:cNvSpPr txBox="1"/>
          <p:nvPr>
            <p:ph idx="9" type="body"/>
          </p:nvPr>
        </p:nvSpPr>
        <p:spPr>
          <a:xfrm>
            <a:off x="5953658" y="3960572"/>
            <a:ext cx="2343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39" name="Google Shape;339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 txBox="1"/>
          <p:nvPr>
            <p:ph type="title"/>
          </p:nvPr>
        </p:nvSpPr>
        <p:spPr>
          <a:xfrm>
            <a:off x="1413867" y="669133"/>
            <a:ext cx="631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4" name="Google Shape;344;p38"/>
          <p:cNvSpPr txBox="1"/>
          <p:nvPr>
            <p:ph idx="1" type="body"/>
          </p:nvPr>
        </p:nvSpPr>
        <p:spPr>
          <a:xfrm>
            <a:off x="932328" y="2082702"/>
            <a:ext cx="2161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5" name="Google Shape;345;p38"/>
          <p:cNvSpPr txBox="1"/>
          <p:nvPr>
            <p:ph idx="2" type="body"/>
          </p:nvPr>
        </p:nvSpPr>
        <p:spPr>
          <a:xfrm>
            <a:off x="932328" y="2875955"/>
            <a:ext cx="21618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6" name="Google Shape;346;p38"/>
          <p:cNvSpPr txBox="1"/>
          <p:nvPr>
            <p:ph idx="3" type="body"/>
          </p:nvPr>
        </p:nvSpPr>
        <p:spPr>
          <a:xfrm>
            <a:off x="3485749" y="2082702"/>
            <a:ext cx="2172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7" name="Google Shape;347;p38"/>
          <p:cNvSpPr txBox="1"/>
          <p:nvPr>
            <p:ph idx="4" type="body"/>
          </p:nvPr>
        </p:nvSpPr>
        <p:spPr>
          <a:xfrm>
            <a:off x="3485749" y="2875955"/>
            <a:ext cx="21726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cxnSp>
        <p:nvCxnSpPr>
          <p:cNvPr id="348" name="Google Shape;348;p38"/>
          <p:cNvCxnSpPr/>
          <p:nvPr/>
        </p:nvCxnSpPr>
        <p:spPr>
          <a:xfrm flipH="1">
            <a:off x="-112" y="0"/>
            <a:ext cx="928800" cy="232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38"/>
          <p:cNvCxnSpPr/>
          <p:nvPr/>
        </p:nvCxnSpPr>
        <p:spPr>
          <a:xfrm flipH="1">
            <a:off x="-18" y="0"/>
            <a:ext cx="1678800" cy="185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0" name="Google Shape;350;p38"/>
          <p:cNvSpPr txBox="1"/>
          <p:nvPr>
            <p:ph idx="5" type="body"/>
          </p:nvPr>
        </p:nvSpPr>
        <p:spPr>
          <a:xfrm>
            <a:off x="6049816" y="2082702"/>
            <a:ext cx="2161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51" name="Google Shape;351;p38"/>
          <p:cNvSpPr txBox="1"/>
          <p:nvPr>
            <p:ph idx="6" type="body"/>
          </p:nvPr>
        </p:nvSpPr>
        <p:spPr>
          <a:xfrm>
            <a:off x="6049816" y="2875955"/>
            <a:ext cx="21618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52" name="Google Shape;352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898C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" name="Google Shape;35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8" name="Google Shape;358;p39"/>
          <p:cNvSpPr txBox="1"/>
          <p:nvPr>
            <p:ph idx="12" type="sldNum"/>
          </p:nvPr>
        </p:nvSpPr>
        <p:spPr>
          <a:xfrm>
            <a:off x="8330500" y="4663450"/>
            <a:ext cx="44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5">
  <p:cSld name="TITLE_AND_BODY_5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" name="Google Shape;361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2" name="Google Shape;362;p40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0"/>
          <p:cNvSpPr txBox="1"/>
          <p:nvPr>
            <p:ph idx="12" type="sldNum"/>
          </p:nvPr>
        </p:nvSpPr>
        <p:spPr>
          <a:xfrm>
            <a:off x="8229600" y="46634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title - 4 paragraphs">
  <p:cSld name="Quote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042800" y="571501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3042800" y="1534259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3042800" y="2497017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3042800" y="3459775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571500" y="3431750"/>
            <a:ext cx="17145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13101" cy="314560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5" type="body"/>
          </p:nvPr>
        </p:nvSpPr>
        <p:spPr>
          <a:xfrm>
            <a:off x="3042804" y="844801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6" type="body"/>
          </p:nvPr>
        </p:nvSpPr>
        <p:spPr>
          <a:xfrm>
            <a:off x="3042804" y="1807759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7" type="body"/>
          </p:nvPr>
        </p:nvSpPr>
        <p:spPr>
          <a:xfrm>
            <a:off x="3042804" y="2770717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8" type="body"/>
          </p:nvPr>
        </p:nvSpPr>
        <p:spPr>
          <a:xfrm>
            <a:off x="3042804" y="3733675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2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" name="Google Shape;366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b="0" sz="1400" u="none"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2857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367" name="Google Shape;367;p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2" name="Google Shape;372;p42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2"/>
          <p:cNvSpPr txBox="1"/>
          <p:nvPr>
            <p:ph idx="12" type="sldNum"/>
          </p:nvPr>
        </p:nvSpPr>
        <p:spPr>
          <a:xfrm>
            <a:off x="8229600" y="466344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bg>
      <p:bgPr>
        <a:noFill/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title - 3 paragraphs">
  <p:cSld name="Quote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" type="body"/>
          </p:nvPr>
        </p:nvSpPr>
        <p:spPr>
          <a:xfrm>
            <a:off x="3042804" y="845401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3042800" y="571501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3042800" y="2001626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3042800" y="3431750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433200" y="3710100"/>
            <a:ext cx="1852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6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13101" cy="314560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5" type="body"/>
          </p:nvPr>
        </p:nvSpPr>
        <p:spPr>
          <a:xfrm>
            <a:off x="3042804" y="2275526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6" type="body"/>
          </p:nvPr>
        </p:nvSpPr>
        <p:spPr>
          <a:xfrm>
            <a:off x="3042804" y="3705650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title - 4 paragraphs">
  <p:cSld name="Quote_1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3042800" y="950976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3042800" y="1861484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3042800" y="2771992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3042800" y="3682500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7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 txBox="1"/>
          <p:nvPr>
            <p:ph idx="5" type="body"/>
          </p:nvPr>
        </p:nvSpPr>
        <p:spPr>
          <a:xfrm>
            <a:off x="3042804" y="1224876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6" type="body"/>
          </p:nvPr>
        </p:nvSpPr>
        <p:spPr>
          <a:xfrm>
            <a:off x="3042804" y="2135384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7" type="body"/>
          </p:nvPr>
        </p:nvSpPr>
        <p:spPr>
          <a:xfrm>
            <a:off x="3042804" y="3045892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8" type="body"/>
          </p:nvPr>
        </p:nvSpPr>
        <p:spPr>
          <a:xfrm>
            <a:off x="3042804" y="3956400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 b="0" l="23096" r="1129" t="0"/>
          <a:stretch/>
        </p:blipFill>
        <p:spPr>
          <a:xfrm>
            <a:off x="0" y="0"/>
            <a:ext cx="2738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title - 3 paragraphs">
  <p:cSld name="Quote_1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042804" y="1531201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3042800" y="1257301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3042800" y="2455026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4" type="body"/>
          </p:nvPr>
        </p:nvSpPr>
        <p:spPr>
          <a:xfrm>
            <a:off x="3042800" y="3652750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8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>
            <p:ph idx="5" type="body"/>
          </p:nvPr>
        </p:nvSpPr>
        <p:spPr>
          <a:xfrm>
            <a:off x="3042804" y="2743800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8"/>
          <p:cNvSpPr txBox="1"/>
          <p:nvPr>
            <p:ph idx="6" type="body"/>
          </p:nvPr>
        </p:nvSpPr>
        <p:spPr>
          <a:xfrm>
            <a:off x="3042804" y="3956400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8"/>
          <p:cNvSpPr txBox="1"/>
          <p:nvPr>
            <p:ph type="title"/>
          </p:nvPr>
        </p:nvSpPr>
        <p:spPr>
          <a:xfrm>
            <a:off x="3044950" y="571500"/>
            <a:ext cx="5527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2">
            <a:alphaModFix/>
          </a:blip>
          <a:srcRect b="0" l="23096" r="1129" t="0"/>
          <a:stretch/>
        </p:blipFill>
        <p:spPr>
          <a:xfrm>
            <a:off x="0" y="0"/>
            <a:ext cx="2738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title - 3 paragraphs ALT BCKGRD">
  <p:cSld name="Quote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" type="body"/>
          </p:nvPr>
        </p:nvSpPr>
        <p:spPr>
          <a:xfrm>
            <a:off x="3042804" y="1531201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3042800" y="1257301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3" type="body"/>
          </p:nvPr>
        </p:nvSpPr>
        <p:spPr>
          <a:xfrm>
            <a:off x="3042800" y="2455026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4" type="body"/>
          </p:nvPr>
        </p:nvSpPr>
        <p:spPr>
          <a:xfrm>
            <a:off x="3042800" y="3652750"/>
            <a:ext cx="52287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9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3397A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"/>
          <p:cNvSpPr txBox="1"/>
          <p:nvPr>
            <p:ph idx="5" type="body"/>
          </p:nvPr>
        </p:nvSpPr>
        <p:spPr>
          <a:xfrm>
            <a:off x="3042804" y="2743800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9"/>
          <p:cNvSpPr txBox="1"/>
          <p:nvPr>
            <p:ph idx="6" type="body"/>
          </p:nvPr>
        </p:nvSpPr>
        <p:spPr>
          <a:xfrm>
            <a:off x="3042804" y="3956400"/>
            <a:ext cx="52287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9"/>
          <p:cNvSpPr txBox="1"/>
          <p:nvPr>
            <p:ph type="title"/>
          </p:nvPr>
        </p:nvSpPr>
        <p:spPr>
          <a:xfrm>
            <a:off x="3044950" y="571500"/>
            <a:ext cx="5527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90" name="Google Shape;9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13101" cy="314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Dark">
  <p:cSld name="TITLE_2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 b="0" l="1959" r="1969" t="0"/>
          <a:stretch/>
        </p:blipFill>
        <p:spPr>
          <a:xfrm flipH="1">
            <a:off x="4659627" y="0"/>
            <a:ext cx="4941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8229600" y="4754880"/>
            <a:ext cx="262382" cy="184512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"/>
          <p:cNvSpPr txBox="1"/>
          <p:nvPr>
            <p:ph type="ctrTitle"/>
          </p:nvPr>
        </p:nvSpPr>
        <p:spPr>
          <a:xfrm>
            <a:off x="571500" y="571500"/>
            <a:ext cx="3545100" cy="114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10"/>
          <p:cNvSpPr txBox="1"/>
          <p:nvPr>
            <p:ph idx="1" type="body"/>
          </p:nvPr>
        </p:nvSpPr>
        <p:spPr>
          <a:xfrm>
            <a:off x="571525" y="1715425"/>
            <a:ext cx="4000500" cy="285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8" name="Google Shape;98;p10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8572500" y="4740933"/>
            <a:ext cx="262375" cy="2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lt1"/>
                </a:solidFill>
              </a:defRPr>
            </a:lvl1pPr>
            <a:lvl2pPr lvl="1" rtl="0" algn="r">
              <a:buNone/>
              <a:defRPr sz="800">
                <a:solidFill>
                  <a:schemeClr val="lt1"/>
                </a:solidFill>
              </a:defRPr>
            </a:lvl2pPr>
            <a:lvl3pPr lvl="2" rtl="0" algn="r">
              <a:buNone/>
              <a:defRPr sz="800">
                <a:solidFill>
                  <a:schemeClr val="lt1"/>
                </a:solidFill>
              </a:defRPr>
            </a:lvl3pPr>
            <a:lvl4pPr lvl="3" rtl="0" algn="r">
              <a:buNone/>
              <a:defRPr sz="800">
                <a:solidFill>
                  <a:schemeClr val="lt1"/>
                </a:solidFill>
              </a:defRPr>
            </a:lvl4pPr>
            <a:lvl5pPr lvl="4" rtl="0" algn="r">
              <a:buNone/>
              <a:defRPr sz="800">
                <a:solidFill>
                  <a:schemeClr val="lt1"/>
                </a:solidFill>
              </a:defRPr>
            </a:lvl5pPr>
            <a:lvl6pPr lvl="5" rtl="0" algn="r">
              <a:buNone/>
              <a:defRPr sz="800">
                <a:solidFill>
                  <a:schemeClr val="lt1"/>
                </a:solidFill>
              </a:defRPr>
            </a:lvl6pPr>
            <a:lvl7pPr lvl="6" rtl="0" algn="r">
              <a:buNone/>
              <a:defRPr sz="800">
                <a:solidFill>
                  <a:schemeClr val="lt1"/>
                </a:solidFill>
              </a:defRPr>
            </a:lvl7pPr>
            <a:lvl8pPr lvl="7" rtl="0" algn="r">
              <a:buNone/>
              <a:defRPr sz="800">
                <a:solidFill>
                  <a:schemeClr val="lt1"/>
                </a:solidFill>
              </a:defRPr>
            </a:lvl8pPr>
            <a:lvl9pPr lvl="8" rtl="0" algn="r">
              <a:buNone/>
              <a:defRPr sz="8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8F7F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71500" y="571500"/>
            <a:ext cx="800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71500" y="1257300"/>
            <a:ext cx="8001000" cy="3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97A0"/>
              </a:buClr>
              <a:buSzPts val="1800"/>
              <a:buFont typeface="Nunito"/>
              <a:buChar char="●"/>
              <a:defRPr sz="18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Nunito"/>
              <a:buChar char="○"/>
              <a:defRPr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Nunito"/>
              <a:buChar char="■"/>
              <a:defRPr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Nunito"/>
              <a:buChar char="●"/>
              <a:defRPr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Nunito"/>
              <a:buChar char="○"/>
              <a:defRPr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Nunito"/>
              <a:buChar char="■"/>
              <a:defRPr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Nunito"/>
              <a:buChar char="●"/>
              <a:defRPr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Nunito"/>
              <a:buChar char="○"/>
              <a:defRPr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Nunito"/>
              <a:buChar char="■"/>
              <a:defRPr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92300" y="4663225"/>
            <a:ext cx="486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46962"/>
          </p15:clr>
        </p15:guide>
        <p15:guide id="2" orient="horz" pos="1620">
          <p15:clr>
            <a:srgbClr val="E46962"/>
          </p15:clr>
        </p15:guide>
        <p15:guide id="3" pos="1440">
          <p15:clr>
            <a:srgbClr val="E46962"/>
          </p15:clr>
        </p15:guide>
        <p15:guide id="4" pos="4320">
          <p15:clr>
            <a:srgbClr val="E46962"/>
          </p15:clr>
        </p15:guide>
        <p15:guide id="5" orient="horz" pos="792">
          <p15:clr>
            <a:srgbClr val="E46962"/>
          </p15:clr>
        </p15:guide>
        <p15:guide id="6" orient="horz" pos="2448">
          <p15:clr>
            <a:srgbClr val="E46962"/>
          </p15:clr>
        </p15:guide>
        <p15:guide id="7" pos="1918">
          <p15:clr>
            <a:srgbClr val="E46962"/>
          </p15:clr>
        </p15:guide>
        <p15:guide id="8" pos="3836">
          <p15:clr>
            <a:srgbClr val="E46962"/>
          </p15:clr>
        </p15:guide>
        <p15:guide id="9" orient="horz" pos="1081">
          <p15:clr>
            <a:srgbClr val="E46962"/>
          </p15:clr>
        </p15:guide>
        <p15:guide id="10" orient="horz" pos="2162">
          <p15:clr>
            <a:srgbClr val="E46962"/>
          </p15:clr>
        </p15:guide>
        <p15:guide id="11" orient="horz" pos="360">
          <p15:clr>
            <a:srgbClr val="E46962"/>
          </p15:clr>
        </p15:guide>
        <p15:guide id="12" pos="360">
          <p15:clr>
            <a:srgbClr val="E46962"/>
          </p15:clr>
        </p15:guide>
        <p15:guide id="13" pos="5400">
          <p15:clr>
            <a:srgbClr val="E46962"/>
          </p15:clr>
        </p15:guide>
        <p15:guide id="14" orient="horz" pos="287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.xml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lyingmag.com/dont-quit-after-your-first-solo/#:~:text=According%20to%20research%20done%20by,pilots%20is%20around%2080%20percent." TargetMode="External"/><Relationship Id="rId4" Type="http://schemas.openxmlformats.org/officeDocument/2006/relationships/hyperlink" Target="https://www.mckinsey.com/industries/automotive-and-assembly/our-insights/flying-cab-drivers-wanted#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ystemstech.com/" TargetMode="External"/><Relationship Id="rId4" Type="http://schemas.openxmlformats.org/officeDocument/2006/relationships/hyperlink" Target="https://ai-r.com/company" TargetMode="External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yiz0NDkhwrI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4"/>
          <p:cNvSpPr txBox="1"/>
          <p:nvPr>
            <p:ph type="ctrTitle"/>
          </p:nvPr>
        </p:nvSpPr>
        <p:spPr>
          <a:xfrm>
            <a:off x="4827175" y="1923009"/>
            <a:ext cx="3966900" cy="1600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Training the Next Generation of Pilots </a:t>
            </a:r>
            <a:br>
              <a:rPr lang="en">
                <a:solidFill>
                  <a:schemeClr val="accent1"/>
                </a:solidFill>
              </a:rPr>
            </a:br>
            <a:r>
              <a:rPr lang="en" sz="2000">
                <a:solidFill>
                  <a:schemeClr val="accent1"/>
                </a:solidFill>
              </a:rPr>
              <a:t>with AI-Based</a:t>
            </a:r>
            <a:br>
              <a:rPr lang="en" sz="2000">
                <a:solidFill>
                  <a:schemeClr val="accent1"/>
                </a:solidFill>
              </a:rPr>
            </a:br>
            <a:r>
              <a:rPr lang="en" sz="2000">
                <a:solidFill>
                  <a:schemeClr val="accent1"/>
                </a:solidFill>
              </a:rPr>
              <a:t>Adaptive Learning Applications</a:t>
            </a:r>
            <a:endParaRPr sz="2000">
              <a:solidFill>
                <a:schemeClr val="accent1"/>
              </a:solidFill>
            </a:endParaRPr>
          </a:p>
        </p:txBody>
      </p:sp>
      <p:graphicFrame>
        <p:nvGraphicFramePr>
          <p:cNvPr id="381" name="Google Shape;381;p44"/>
          <p:cNvGraphicFramePr/>
          <p:nvPr/>
        </p:nvGraphicFramePr>
        <p:xfrm>
          <a:off x="4183000" y="3717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{5B642385-D7BD-4CE4-874E-40BF9EA691AE}</a:tableStyleId>
              </a:tblPr>
              <a:tblGrid>
                <a:gridCol w="2476425"/>
                <a:gridCol w="2223950"/>
              </a:tblGrid>
              <a:tr h="916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Mike Jones, PhD</a:t>
                      </a:r>
                      <a:endParaRPr b="1">
                        <a:solidFill>
                          <a:schemeClr val="accen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Systems Technology, Inc. (STI)</a:t>
                      </a:r>
                      <a:endParaRPr b="1">
                        <a:solidFill>
                          <a:schemeClr val="accen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43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Annik Carson, PhD</a:t>
                      </a:r>
                      <a:br>
                        <a:rPr lang="en">
                          <a:solidFill>
                            <a:schemeClr val="accen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200">
                          <a:solidFill>
                            <a:schemeClr val="accen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AI Redefined (AIR)</a:t>
                      </a:r>
                      <a:endParaRPr sz="1200">
                        <a:solidFill>
                          <a:schemeClr val="accen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2" name="Google Shape;382;p44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3" name="Google Shape;383;p44"/>
          <p:cNvPicPr preferRelativeResize="0"/>
          <p:nvPr/>
        </p:nvPicPr>
        <p:blipFill rotWithShape="1">
          <a:blip r:embed="rId3">
            <a:alphaModFix/>
          </a:blip>
          <a:srcRect b="4324" l="0" r="4324" t="0"/>
          <a:stretch/>
        </p:blipFill>
        <p:spPr>
          <a:xfrm>
            <a:off x="6263400" y="301325"/>
            <a:ext cx="2409900" cy="1537800"/>
          </a:xfrm>
          <a:prstGeom prst="rect">
            <a:avLst/>
          </a:prstGeom>
          <a:noFill/>
          <a:ln cap="flat" cmpd="sng" w="9525">
            <a:solidFill>
              <a:srgbClr val="2A39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53"/>
          <p:cNvSpPr/>
          <p:nvPr/>
        </p:nvSpPr>
        <p:spPr>
          <a:xfrm>
            <a:off x="7679938" y="4155300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53"/>
          <p:cNvSpPr/>
          <p:nvPr/>
        </p:nvSpPr>
        <p:spPr>
          <a:xfrm>
            <a:off x="7908538" y="4155300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53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4" name="Google Shape;974;p53"/>
          <p:cNvSpPr txBox="1"/>
          <p:nvPr/>
        </p:nvSpPr>
        <p:spPr>
          <a:xfrm>
            <a:off x="306472" y="2589125"/>
            <a:ext cx="1321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45700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B8006E"/>
              </a:buClr>
              <a:buSzPts val="1500"/>
              <a:buFont typeface="Nunito"/>
              <a:buNone/>
            </a:pPr>
            <a:r>
              <a:rPr i="1" lang="en" sz="1500">
                <a:solidFill>
                  <a:srgbClr val="B8006E"/>
                </a:solidFill>
                <a:latin typeface="Nunito"/>
                <a:ea typeface="Nunito"/>
                <a:cs typeface="Nunito"/>
                <a:sym typeface="Nunito"/>
              </a:rPr>
              <a:t>Reference Agent</a:t>
            </a:r>
            <a:endParaRPr i="1" sz="1500">
              <a:solidFill>
                <a:srgbClr val="B8006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B8006E"/>
              </a:buClr>
              <a:buSzPts val="1500"/>
              <a:buFont typeface="Nunito"/>
              <a:buNone/>
            </a:pPr>
            <a:r>
              <a:rPr i="1" lang="en" sz="1500">
                <a:solidFill>
                  <a:srgbClr val="B8006E"/>
                </a:solidFill>
                <a:latin typeface="Nunito"/>
                <a:ea typeface="Nunito"/>
                <a:cs typeface="Nunito"/>
                <a:sym typeface="Nunito"/>
              </a:rPr>
              <a:t>Trajectory</a:t>
            </a:r>
            <a:endParaRPr i="1" sz="1500">
              <a:solidFill>
                <a:srgbClr val="B8006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75" name="Google Shape;975;p53"/>
          <p:cNvGrpSpPr/>
          <p:nvPr/>
        </p:nvGrpSpPr>
        <p:grpSpPr>
          <a:xfrm>
            <a:off x="2569490" y="2948212"/>
            <a:ext cx="2171561" cy="1648327"/>
            <a:chOff x="5697832" y="1761425"/>
            <a:chExt cx="1891274" cy="1435575"/>
          </a:xfrm>
        </p:grpSpPr>
        <p:sp>
          <p:nvSpPr>
            <p:cNvPr id="976" name="Google Shape;976;p53"/>
            <p:cNvSpPr/>
            <p:nvPr/>
          </p:nvSpPr>
          <p:spPr>
            <a:xfrm>
              <a:off x="5697863" y="1771100"/>
              <a:ext cx="1891200" cy="14259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6608900" y="1785675"/>
              <a:ext cx="29125" cy="1358650"/>
            </a:xfrm>
            <a:custGeom>
              <a:rect b="b" l="l" r="r" t="t"/>
              <a:pathLst>
                <a:path extrusionOk="0" h="54346" w="1165">
                  <a:moveTo>
                    <a:pt x="0" y="0"/>
                  </a:moveTo>
                  <a:cubicBezTo>
                    <a:pt x="162" y="906"/>
                    <a:pt x="809" y="3040"/>
                    <a:pt x="971" y="5434"/>
                  </a:cubicBezTo>
                  <a:cubicBezTo>
                    <a:pt x="1133" y="7828"/>
                    <a:pt x="1101" y="9575"/>
                    <a:pt x="971" y="14363"/>
                  </a:cubicBezTo>
                  <a:cubicBezTo>
                    <a:pt x="842" y="19151"/>
                    <a:pt x="194" y="28823"/>
                    <a:pt x="194" y="34160"/>
                  </a:cubicBezTo>
                  <a:cubicBezTo>
                    <a:pt x="194" y="39498"/>
                    <a:pt x="809" y="43024"/>
                    <a:pt x="971" y="46388"/>
                  </a:cubicBezTo>
                  <a:cubicBezTo>
                    <a:pt x="1133" y="49752"/>
                    <a:pt x="1133" y="53020"/>
                    <a:pt x="1165" y="54346"/>
                  </a:cubicBezTo>
                </a:path>
              </a:pathLst>
            </a:custGeom>
            <a:noFill/>
            <a:ln cap="flat" cmpd="sng" w="9525">
              <a:solidFill>
                <a:srgbClr val="B8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8" name="Google Shape;978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97832" y="1761425"/>
              <a:ext cx="1891274" cy="14258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79" name="Google Shape;979;p53"/>
          <p:cNvCxnSpPr/>
          <p:nvPr/>
        </p:nvCxnSpPr>
        <p:spPr>
          <a:xfrm>
            <a:off x="1707009" y="3166173"/>
            <a:ext cx="696600" cy="404400"/>
          </a:xfrm>
          <a:prstGeom prst="straightConnector1">
            <a:avLst/>
          </a:prstGeom>
          <a:noFill/>
          <a:ln cap="flat" cmpd="sng" w="9525">
            <a:solidFill>
              <a:srgbClr val="B8006E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980" name="Google Shape;980;p53"/>
          <p:cNvGrpSpPr/>
          <p:nvPr/>
        </p:nvGrpSpPr>
        <p:grpSpPr>
          <a:xfrm>
            <a:off x="2526523" y="1200880"/>
            <a:ext cx="2224147" cy="1676858"/>
            <a:chOff x="6851500" y="553875"/>
            <a:chExt cx="1891281" cy="1425900"/>
          </a:xfrm>
        </p:grpSpPr>
        <p:sp>
          <p:nvSpPr>
            <p:cNvPr id="981" name="Google Shape;981;p53"/>
            <p:cNvSpPr/>
            <p:nvPr/>
          </p:nvSpPr>
          <p:spPr>
            <a:xfrm>
              <a:off x="6851500" y="553875"/>
              <a:ext cx="1891200" cy="1425900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82" name="Google Shape;982;p53"/>
            <p:cNvSpPr/>
            <p:nvPr/>
          </p:nvSpPr>
          <p:spPr>
            <a:xfrm>
              <a:off x="6900050" y="805500"/>
              <a:ext cx="1708025" cy="1120875"/>
            </a:xfrm>
            <a:custGeom>
              <a:rect b="b" l="l" r="r" t="t"/>
              <a:pathLst>
                <a:path extrusionOk="0" h="44835" w="68321">
                  <a:moveTo>
                    <a:pt x="0" y="0"/>
                  </a:moveTo>
                  <a:cubicBezTo>
                    <a:pt x="2717" y="518"/>
                    <a:pt x="11128" y="355"/>
                    <a:pt x="16304" y="3105"/>
                  </a:cubicBezTo>
                  <a:cubicBezTo>
                    <a:pt x="21480" y="5855"/>
                    <a:pt x="26720" y="12196"/>
                    <a:pt x="31055" y="16498"/>
                  </a:cubicBezTo>
                  <a:cubicBezTo>
                    <a:pt x="35390" y="20801"/>
                    <a:pt x="38237" y="25362"/>
                    <a:pt x="42313" y="28920"/>
                  </a:cubicBezTo>
                  <a:cubicBezTo>
                    <a:pt x="46389" y="32478"/>
                    <a:pt x="51176" y="35196"/>
                    <a:pt x="55511" y="37848"/>
                  </a:cubicBezTo>
                  <a:cubicBezTo>
                    <a:pt x="59846" y="40501"/>
                    <a:pt x="66186" y="43671"/>
                    <a:pt x="68321" y="44835"/>
                  </a:cubicBezTo>
                </a:path>
              </a:pathLst>
            </a:custGeom>
            <a:noFill/>
            <a:ln cap="flat" cmpd="sng" w="9525">
              <a:solidFill>
                <a:srgbClr val="B800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3" name="Google Shape;983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51507" y="553888"/>
              <a:ext cx="1891274" cy="14258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84" name="Google Shape;984;p53"/>
          <p:cNvCxnSpPr/>
          <p:nvPr/>
        </p:nvCxnSpPr>
        <p:spPr>
          <a:xfrm flipH="1" rot="10800000">
            <a:off x="1726127" y="2155964"/>
            <a:ext cx="723600" cy="416700"/>
          </a:xfrm>
          <a:prstGeom prst="straightConnector1">
            <a:avLst/>
          </a:prstGeom>
          <a:noFill/>
          <a:ln cap="flat" cmpd="sng" w="9525">
            <a:solidFill>
              <a:srgbClr val="B8006E"/>
            </a:solidFill>
            <a:prstDash val="solid"/>
            <a:round/>
            <a:headEnd len="sm" w="sm" type="none"/>
            <a:tailEnd len="med" w="med" type="stealth"/>
          </a:ln>
        </p:spPr>
      </p:cxnSp>
      <p:graphicFrame>
        <p:nvGraphicFramePr>
          <p:cNvPr id="985" name="Google Shape;985;p53"/>
          <p:cNvGraphicFramePr/>
          <p:nvPr/>
        </p:nvGraphicFramePr>
        <p:xfrm>
          <a:off x="4942603" y="11143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{E8120C47-43FD-471C-83B2-305B2E864913}</a:tableStyleId>
              </a:tblPr>
              <a:tblGrid>
                <a:gridCol w="2423275"/>
                <a:gridCol w="1481950"/>
              </a:tblGrid>
              <a:tr h="462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E6E6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solidFill>
                            <a:srgbClr val="E7E6E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eVTOL Pilot Adaptive Learning Application</a:t>
                      </a:r>
                      <a:br>
                        <a:rPr lang="en" sz="1100" u="none" cap="none" strike="noStrike">
                          <a:solidFill>
                            <a:srgbClr val="E7E6E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b="1" lang="en" sz="1100" u="none" cap="none" strike="noStrike">
                          <a:solidFill>
                            <a:srgbClr val="E7E6E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Evaluation Method</a:t>
                      </a:r>
                      <a:r>
                        <a:rPr lang="en" sz="1100" u="none" cap="none" strike="noStrike">
                          <a:solidFill>
                            <a:srgbClr val="E7E6E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Examples</a:t>
                      </a:r>
                      <a:endParaRPr sz="1100" u="none" cap="none" strike="noStrike">
                        <a:solidFill>
                          <a:srgbClr val="E7E6E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546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6A91"/>
                    </a:solidFill>
                  </a:tcPr>
                </a:tc>
                <a:tc hMerge="1"/>
              </a:tr>
              <a:tr h="269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E6E6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solidFill>
                            <a:srgbClr val="E7E6E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Technique to Evaluate </a:t>
                      </a:r>
                      <a:endParaRPr sz="1100" u="none" cap="none" strike="noStrike">
                        <a:solidFill>
                          <a:srgbClr val="E7E6E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 anchor="b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7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7E6E6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solidFill>
                            <a:srgbClr val="E7E6E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Threshold</a:t>
                      </a:r>
                      <a:endParaRPr sz="1100" u="none" cap="none" strike="noStrike">
                        <a:solidFill>
                          <a:srgbClr val="E7E6E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 anchor="b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7A0"/>
                    </a:solidFill>
                  </a:tcPr>
                </a:tc>
              </a:tr>
              <a:tr h="65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Aircraft tilt (pitch / roll)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&lt; 30-45 deg (flight)</a:t>
                      </a:r>
                      <a:b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&lt;15 deg (landing)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Position offset from target trajectory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&lt; 5 deg (lateral)</a:t>
                      </a:r>
                      <a:b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</a:b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&lt;0.5 deg (on glideslope)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Speed offset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&lt; 5 kts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Acceleration / deceleration 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&lt; 50 ft/sec</a:t>
                      </a:r>
                      <a:r>
                        <a:rPr baseline="30000"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Vertical touchdown sink rate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&lt;50 ft/min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Landing within target zone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 &lt; 10 ft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Energy consumption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unito"/>
                        <a:buNone/>
                      </a:pPr>
                      <a:r>
                        <a:rPr lang="en" sz="11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*variable for task</a:t>
                      </a:r>
                      <a:endParaRPr sz="11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45700" marL="45700">
                    <a:lnL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6A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86" name="Google Shape;986;p53"/>
          <p:cNvSpPr txBox="1"/>
          <p:nvPr>
            <p:ph idx="4294967295" type="title"/>
          </p:nvPr>
        </p:nvSpPr>
        <p:spPr>
          <a:xfrm>
            <a:off x="349450" y="342225"/>
            <a:ext cx="75591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EVALUATING </a:t>
            </a:r>
            <a:r>
              <a:rPr b="1" lang="en">
                <a:solidFill>
                  <a:schemeClr val="dk2"/>
                </a:solidFill>
              </a:rPr>
              <a:t>HOVER TO LAND MANEUVER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4"/>
          <p:cNvSpPr/>
          <p:nvPr/>
        </p:nvSpPr>
        <p:spPr>
          <a:xfrm>
            <a:off x="415350" y="1270700"/>
            <a:ext cx="3862800" cy="298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2" name="Google Shape;992;p54"/>
          <p:cNvSpPr txBox="1"/>
          <p:nvPr>
            <p:ph type="title"/>
          </p:nvPr>
        </p:nvSpPr>
        <p:spPr>
          <a:xfrm>
            <a:off x="415350" y="228600"/>
            <a:ext cx="82581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TRAINING A REFERENCE AGENT TO FLY OPTIMALLY </a:t>
            </a:r>
            <a:br>
              <a:rPr b="1" lang="en">
                <a:solidFill>
                  <a:schemeClr val="dk2"/>
                </a:solidFill>
              </a:rPr>
            </a:br>
            <a:r>
              <a:rPr lang="en" sz="2000">
                <a:solidFill>
                  <a:schemeClr val="dk2"/>
                </a:solidFill>
              </a:rPr>
              <a:t>USING</a:t>
            </a:r>
            <a:r>
              <a:rPr lang="en" sz="2000">
                <a:solidFill>
                  <a:schemeClr val="dk2"/>
                </a:solidFill>
              </a:rPr>
              <a:t> EXPERT-DEFINED TASK CRITERIA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993" name="Google Shape;993;p54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4" name="Google Shape;994;p54"/>
          <p:cNvSpPr txBox="1"/>
          <p:nvPr/>
        </p:nvSpPr>
        <p:spPr>
          <a:xfrm>
            <a:off x="4493175" y="1469025"/>
            <a:ext cx="4234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Trained to fly task u</a:t>
            </a: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sing Reinforcement Learning (RL)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RL learns through trial-and-error, optimizing performance within </a:t>
            </a: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constraints and goals</a:t>
            </a: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defined by expert pilot instructional designers </a:t>
            </a:r>
            <a:endParaRPr sz="1200"/>
          </a:p>
          <a:p>
            <a:pPr indent="-1143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RL advantageous in situations with multiple ways to complete task correctly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43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Char char="•"/>
            </a:pPr>
            <a:r>
              <a:rPr lang="en" sz="1200">
                <a:solidFill>
                  <a:srgbClr val="222A35"/>
                </a:solidFill>
                <a:latin typeface="Montserrat"/>
                <a:ea typeface="Montserrat"/>
                <a:cs typeface="Montserrat"/>
                <a:sym typeface="Montserrat"/>
              </a:rPr>
              <a:t>Trained reference agent used by Evaluator to assess how student performance could be improved</a:t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A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5" name="Google Shape;995;p54"/>
          <p:cNvPicPr preferRelativeResize="0"/>
          <p:nvPr/>
        </p:nvPicPr>
        <p:blipFill rotWithShape="1">
          <a:blip r:embed="rId3">
            <a:alphaModFix/>
          </a:blip>
          <a:srcRect b="3934" l="8716" r="36563" t="8045"/>
          <a:stretch/>
        </p:blipFill>
        <p:spPr>
          <a:xfrm>
            <a:off x="425247" y="1294901"/>
            <a:ext cx="3812380" cy="291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5"/>
          <p:cNvSpPr txBox="1"/>
          <p:nvPr>
            <p:ph type="title"/>
          </p:nvPr>
        </p:nvSpPr>
        <p:spPr>
          <a:xfrm>
            <a:off x="335150" y="341450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TRAINING</a:t>
            </a:r>
            <a:r>
              <a:rPr b="1" lang="en">
                <a:solidFill>
                  <a:schemeClr val="dk2"/>
                </a:solidFill>
              </a:rPr>
              <a:t> AN OPTIMAL REFERENCE AGENT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001" name="Google Shape;1001;p55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2" name="Google Shape;1002;p55"/>
          <p:cNvPicPr preferRelativeResize="0"/>
          <p:nvPr/>
        </p:nvPicPr>
        <p:blipFill rotWithShape="1">
          <a:blip r:embed="rId3">
            <a:alphaModFix/>
          </a:blip>
          <a:srcRect b="47877" l="0" r="12249" t="9500"/>
          <a:stretch/>
        </p:blipFill>
        <p:spPr>
          <a:xfrm>
            <a:off x="3574527" y="1200176"/>
            <a:ext cx="5330200" cy="25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55"/>
          <p:cNvSpPr txBox="1"/>
          <p:nvPr/>
        </p:nvSpPr>
        <p:spPr>
          <a:xfrm>
            <a:off x="4760891" y="3838358"/>
            <a:ext cx="34614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500"/>
              <a:buFont typeface="Nunito"/>
              <a:buNone/>
            </a:pPr>
            <a:r>
              <a:rPr lang="en" sz="1200">
                <a:solidFill>
                  <a:srgbClr val="222A35"/>
                </a:solidFill>
                <a:latin typeface="Nunito"/>
                <a:ea typeface="Nunito"/>
                <a:cs typeface="Nunito"/>
                <a:sym typeface="Nunito"/>
              </a:rPr>
              <a:t>After training, Agent has learned to maximize reward regardless of goal position (here shown only variance of goal height)</a:t>
            </a:r>
            <a:endParaRPr sz="1200">
              <a:solidFill>
                <a:srgbClr val="222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04" name="Google Shape;1004;p55"/>
          <p:cNvGrpSpPr/>
          <p:nvPr/>
        </p:nvGrpSpPr>
        <p:grpSpPr>
          <a:xfrm>
            <a:off x="622080" y="1046751"/>
            <a:ext cx="2125436" cy="2336641"/>
            <a:chOff x="1070900" y="1202100"/>
            <a:chExt cx="2618500" cy="2878700"/>
          </a:xfrm>
        </p:grpSpPr>
        <p:pic>
          <p:nvPicPr>
            <p:cNvPr id="1005" name="Google Shape;1005;p55"/>
            <p:cNvPicPr preferRelativeResize="0"/>
            <p:nvPr/>
          </p:nvPicPr>
          <p:blipFill rotWithShape="1">
            <a:blip r:embed="rId4">
              <a:alphaModFix/>
            </a:blip>
            <a:srcRect b="50403" l="13161" r="68219" t="8655"/>
            <a:stretch/>
          </p:blipFill>
          <p:spPr>
            <a:xfrm>
              <a:off x="1070900" y="1202100"/>
              <a:ext cx="2618500" cy="287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6" name="Google Shape;1006;p55"/>
            <p:cNvSpPr/>
            <p:nvPr/>
          </p:nvSpPr>
          <p:spPr>
            <a:xfrm>
              <a:off x="1657825" y="1912875"/>
              <a:ext cx="261000" cy="321900"/>
            </a:xfrm>
            <a:prstGeom prst="rect">
              <a:avLst/>
            </a:prstGeom>
            <a:solidFill>
              <a:srgbClr val="F5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007" name="Google Shape;1007;p55"/>
            <p:cNvCxnSpPr/>
            <p:nvPr/>
          </p:nvCxnSpPr>
          <p:spPr>
            <a:xfrm rot="10800000">
              <a:off x="1663752" y="1900725"/>
              <a:ext cx="12300" cy="400800"/>
            </a:xfrm>
            <a:prstGeom prst="straightConnector1">
              <a:avLst/>
            </a:prstGeom>
            <a:noFill/>
            <a:ln cap="flat" cmpd="sng" w="9525">
              <a:solidFill>
                <a:srgbClr val="DA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8" name="Google Shape;1008;p55"/>
            <p:cNvCxnSpPr/>
            <p:nvPr/>
          </p:nvCxnSpPr>
          <p:spPr>
            <a:xfrm rot="10800000">
              <a:off x="1761499" y="1894652"/>
              <a:ext cx="12300" cy="400800"/>
            </a:xfrm>
            <a:prstGeom prst="straightConnector1">
              <a:avLst/>
            </a:prstGeom>
            <a:noFill/>
            <a:ln cap="flat" cmpd="sng" w="9525">
              <a:solidFill>
                <a:srgbClr val="DA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9" name="Google Shape;1009;p55"/>
            <p:cNvCxnSpPr/>
            <p:nvPr/>
          </p:nvCxnSpPr>
          <p:spPr>
            <a:xfrm rot="10800000">
              <a:off x="1861989" y="1870362"/>
              <a:ext cx="12300" cy="400800"/>
            </a:xfrm>
            <a:prstGeom prst="straightConnector1">
              <a:avLst/>
            </a:prstGeom>
            <a:noFill/>
            <a:ln cap="flat" cmpd="sng" w="9525">
              <a:solidFill>
                <a:srgbClr val="DA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0" name="Google Shape;1010;p55"/>
            <p:cNvCxnSpPr/>
            <p:nvPr/>
          </p:nvCxnSpPr>
          <p:spPr>
            <a:xfrm flipH="1">
              <a:off x="1475725" y="1894652"/>
              <a:ext cx="582900" cy="449400"/>
            </a:xfrm>
            <a:prstGeom prst="straightConnector1">
              <a:avLst/>
            </a:prstGeom>
            <a:noFill/>
            <a:ln cap="flat" cmpd="sng" w="9525">
              <a:solidFill>
                <a:srgbClr val="DA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1" name="Google Shape;1011;p55"/>
            <p:cNvCxnSpPr/>
            <p:nvPr/>
          </p:nvCxnSpPr>
          <p:spPr>
            <a:xfrm flipH="1">
              <a:off x="1347615" y="2175162"/>
              <a:ext cx="582900" cy="449400"/>
            </a:xfrm>
            <a:prstGeom prst="straightConnector1">
              <a:avLst/>
            </a:prstGeom>
            <a:noFill/>
            <a:ln cap="flat" cmpd="sng" w="9525">
              <a:solidFill>
                <a:srgbClr val="DA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2" name="Google Shape;1012;p55"/>
            <p:cNvCxnSpPr/>
            <p:nvPr/>
          </p:nvCxnSpPr>
          <p:spPr>
            <a:xfrm flipH="1">
              <a:off x="1401025" y="1772615"/>
              <a:ext cx="581400" cy="429000"/>
            </a:xfrm>
            <a:prstGeom prst="straightConnector1">
              <a:avLst/>
            </a:prstGeom>
            <a:noFill/>
            <a:ln cap="flat" cmpd="sng" w="9525">
              <a:solidFill>
                <a:srgbClr val="CCCCC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3" name="Google Shape;1013;p55"/>
            <p:cNvSpPr/>
            <p:nvPr/>
          </p:nvSpPr>
          <p:spPr>
            <a:xfrm>
              <a:off x="1859250" y="2007075"/>
              <a:ext cx="133500" cy="133500"/>
            </a:xfrm>
            <a:prstGeom prst="ellipse">
              <a:avLst/>
            </a:prstGeom>
            <a:solidFill>
              <a:srgbClr val="0080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14" name="Google Shape;1014;p55"/>
            <p:cNvSpPr/>
            <p:nvPr/>
          </p:nvSpPr>
          <p:spPr>
            <a:xfrm>
              <a:off x="2563046" y="2842675"/>
              <a:ext cx="379200" cy="491700"/>
            </a:xfrm>
            <a:prstGeom prst="rect">
              <a:avLst/>
            </a:prstGeom>
            <a:solidFill>
              <a:srgbClr val="F2F1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15" name="Google Shape;1015;p55"/>
            <p:cNvSpPr/>
            <p:nvPr/>
          </p:nvSpPr>
          <p:spPr>
            <a:xfrm>
              <a:off x="2920926" y="3175976"/>
              <a:ext cx="159300" cy="168900"/>
            </a:xfrm>
            <a:prstGeom prst="ellipse">
              <a:avLst/>
            </a:prstGeom>
            <a:solidFill>
              <a:srgbClr val="F5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016" name="Google Shape;1016;p55"/>
            <p:cNvCxnSpPr/>
            <p:nvPr/>
          </p:nvCxnSpPr>
          <p:spPr>
            <a:xfrm flipH="1">
              <a:off x="2251675" y="2858275"/>
              <a:ext cx="650400" cy="6129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7" name="Google Shape;1017;p55"/>
            <p:cNvCxnSpPr/>
            <p:nvPr/>
          </p:nvCxnSpPr>
          <p:spPr>
            <a:xfrm flipH="1">
              <a:off x="2726825" y="2989625"/>
              <a:ext cx="631800" cy="6318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8" name="Google Shape;1018;p55"/>
            <p:cNvCxnSpPr/>
            <p:nvPr/>
          </p:nvCxnSpPr>
          <p:spPr>
            <a:xfrm flipH="1">
              <a:off x="2498225" y="2913425"/>
              <a:ext cx="631800" cy="6318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9" name="Google Shape;1019;p55"/>
            <p:cNvCxnSpPr/>
            <p:nvPr/>
          </p:nvCxnSpPr>
          <p:spPr>
            <a:xfrm rot="10800000">
              <a:off x="2383075" y="2820675"/>
              <a:ext cx="888000" cy="2565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20" name="Google Shape;1020;p55"/>
            <p:cNvSpPr/>
            <p:nvPr/>
          </p:nvSpPr>
          <p:spPr>
            <a:xfrm>
              <a:off x="2505750" y="2747400"/>
              <a:ext cx="133500" cy="133500"/>
            </a:xfrm>
            <a:prstGeom prst="ellipse">
              <a:avLst/>
            </a:prstGeom>
            <a:solidFill>
              <a:srgbClr val="0080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021" name="Google Shape;1021;p55"/>
            <p:cNvCxnSpPr/>
            <p:nvPr/>
          </p:nvCxnSpPr>
          <p:spPr>
            <a:xfrm rot="10800000">
              <a:off x="2743487" y="2819713"/>
              <a:ext cx="433800" cy="1239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2" name="Google Shape;1022;p55"/>
            <p:cNvCxnSpPr/>
            <p:nvPr/>
          </p:nvCxnSpPr>
          <p:spPr>
            <a:xfrm rot="10800000">
              <a:off x="2451850" y="2952050"/>
              <a:ext cx="725400" cy="2127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3" name="Google Shape;1023;p55"/>
            <p:cNvCxnSpPr/>
            <p:nvPr/>
          </p:nvCxnSpPr>
          <p:spPr>
            <a:xfrm rot="10800000">
              <a:off x="2375650" y="3040759"/>
              <a:ext cx="725400" cy="2127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4" name="Google Shape;1024;p55"/>
            <p:cNvCxnSpPr/>
            <p:nvPr/>
          </p:nvCxnSpPr>
          <p:spPr>
            <a:xfrm rot="10800000">
              <a:off x="2299450" y="3129468"/>
              <a:ext cx="725400" cy="2127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5" name="Google Shape;1025;p55"/>
            <p:cNvCxnSpPr/>
            <p:nvPr/>
          </p:nvCxnSpPr>
          <p:spPr>
            <a:xfrm rot="10800000">
              <a:off x="2178375" y="3205725"/>
              <a:ext cx="736200" cy="2217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26" name="Google Shape;1026;p55"/>
          <p:cNvSpPr txBox="1"/>
          <p:nvPr/>
        </p:nvSpPr>
        <p:spPr>
          <a:xfrm>
            <a:off x="335151" y="3457358"/>
            <a:ext cx="34614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500"/>
              <a:buFont typeface="Nunito"/>
              <a:buNone/>
            </a:pPr>
            <a:r>
              <a:rPr lang="en" sz="1200">
                <a:solidFill>
                  <a:srgbClr val="222A35"/>
                </a:solidFill>
                <a:latin typeface="Nunito"/>
                <a:ea typeface="Nunito"/>
                <a:cs typeface="Nunito"/>
                <a:sym typeface="Nunito"/>
              </a:rPr>
              <a:t>Agent trained with proximal policy optimization (PPO) to fly to variable target location within bounding box</a:t>
            </a:r>
            <a:r>
              <a:rPr baseline="30000" lang="en" sz="1200">
                <a:solidFill>
                  <a:srgbClr val="222A35"/>
                </a:solidFill>
                <a:latin typeface="Nunito"/>
                <a:ea typeface="Nunito"/>
                <a:cs typeface="Nunito"/>
                <a:sym typeface="Nunito"/>
              </a:rPr>
              <a:t>*</a:t>
            </a:r>
            <a:br>
              <a:rPr baseline="30000" lang="en" sz="1200">
                <a:solidFill>
                  <a:srgbClr val="222A35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200">
              <a:solidFill>
                <a:srgbClr val="222A3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500"/>
              <a:buFont typeface="Nunito"/>
              <a:buNone/>
            </a:pPr>
            <a:r>
              <a:rPr lang="en" sz="1200">
                <a:solidFill>
                  <a:srgbClr val="222A35"/>
                </a:solidFill>
                <a:latin typeface="Nunito"/>
                <a:ea typeface="Nunito"/>
                <a:cs typeface="Nunito"/>
                <a:sym typeface="Nunito"/>
              </a:rPr>
              <a:t>Agent is given a new randomly sampled goal location for each trial (eg. not one single correct trajectory to learn to optimize)</a:t>
            </a:r>
            <a:endParaRPr sz="1200">
              <a:solidFill>
                <a:srgbClr val="222A3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7" name="Google Shape;1027;p55"/>
          <p:cNvSpPr txBox="1"/>
          <p:nvPr/>
        </p:nvSpPr>
        <p:spPr>
          <a:xfrm>
            <a:off x="335150" y="4745950"/>
            <a:ext cx="6066000" cy="2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97A0"/>
              </a:buClr>
              <a:buSzPts val="900"/>
              <a:buFont typeface="Nunito"/>
              <a:buNone/>
            </a:pPr>
            <a:r>
              <a:rPr lang="en" sz="9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* Bounding box defines positions which can be reached safely with respect to speed/orientation constraints</a:t>
            </a:r>
            <a:endParaRPr sz="15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28" name="Google Shape;1028;p55"/>
          <p:cNvGrpSpPr/>
          <p:nvPr/>
        </p:nvGrpSpPr>
        <p:grpSpPr>
          <a:xfrm>
            <a:off x="1520154" y="1960287"/>
            <a:ext cx="599313" cy="675876"/>
            <a:chOff x="2189962" y="2063760"/>
            <a:chExt cx="899734" cy="1014677"/>
          </a:xfrm>
        </p:grpSpPr>
        <p:grpSp>
          <p:nvGrpSpPr>
            <p:cNvPr id="1029" name="Google Shape;1029;p55"/>
            <p:cNvGrpSpPr/>
            <p:nvPr/>
          </p:nvGrpSpPr>
          <p:grpSpPr>
            <a:xfrm>
              <a:off x="2665925" y="2191142"/>
              <a:ext cx="421973" cy="886658"/>
              <a:chOff x="2665925" y="2191142"/>
              <a:chExt cx="421973" cy="886658"/>
            </a:xfrm>
          </p:grpSpPr>
          <p:cxnSp>
            <p:nvCxnSpPr>
              <p:cNvPr id="1030" name="Google Shape;1030;p55"/>
              <p:cNvCxnSpPr/>
              <p:nvPr/>
            </p:nvCxnSpPr>
            <p:spPr>
              <a:xfrm flipH="1">
                <a:off x="3066500" y="2197600"/>
                <a:ext cx="18600" cy="57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1" name="Google Shape;1031;p55"/>
              <p:cNvCxnSpPr/>
              <p:nvPr/>
            </p:nvCxnSpPr>
            <p:spPr>
              <a:xfrm flipH="1">
                <a:off x="2666737" y="2502400"/>
                <a:ext cx="18600" cy="57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2" name="Google Shape;1032;p55"/>
              <p:cNvCxnSpPr/>
              <p:nvPr/>
            </p:nvCxnSpPr>
            <p:spPr>
              <a:xfrm flipH="1">
                <a:off x="2684698" y="2191142"/>
                <a:ext cx="403200" cy="312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55"/>
              <p:cNvCxnSpPr/>
              <p:nvPr/>
            </p:nvCxnSpPr>
            <p:spPr>
              <a:xfrm flipH="1">
                <a:off x="2665925" y="2764475"/>
                <a:ext cx="405000" cy="304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034" name="Google Shape;1034;p55"/>
            <p:cNvCxnSpPr/>
            <p:nvPr/>
          </p:nvCxnSpPr>
          <p:spPr>
            <a:xfrm rot="10800000">
              <a:off x="2609396" y="2066609"/>
              <a:ext cx="480300" cy="1287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5" name="Google Shape;1035;p55"/>
            <p:cNvCxnSpPr/>
            <p:nvPr/>
          </p:nvCxnSpPr>
          <p:spPr>
            <a:xfrm rot="10800000">
              <a:off x="2215887" y="2377663"/>
              <a:ext cx="480300" cy="1287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36" name="Google Shape;1036;p55"/>
            <p:cNvGrpSpPr/>
            <p:nvPr/>
          </p:nvGrpSpPr>
          <p:grpSpPr>
            <a:xfrm>
              <a:off x="2189962" y="2063760"/>
              <a:ext cx="421973" cy="886658"/>
              <a:chOff x="2665925" y="2191142"/>
              <a:chExt cx="421973" cy="886658"/>
            </a:xfrm>
          </p:grpSpPr>
          <p:cxnSp>
            <p:nvCxnSpPr>
              <p:cNvPr id="1037" name="Google Shape;1037;p55"/>
              <p:cNvCxnSpPr/>
              <p:nvPr/>
            </p:nvCxnSpPr>
            <p:spPr>
              <a:xfrm flipH="1">
                <a:off x="3066500" y="2197600"/>
                <a:ext cx="18600" cy="57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8" name="Google Shape;1038;p55"/>
              <p:cNvCxnSpPr/>
              <p:nvPr/>
            </p:nvCxnSpPr>
            <p:spPr>
              <a:xfrm flipH="1">
                <a:off x="2666737" y="2502400"/>
                <a:ext cx="18600" cy="57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9" name="Google Shape;1039;p55"/>
              <p:cNvCxnSpPr/>
              <p:nvPr/>
            </p:nvCxnSpPr>
            <p:spPr>
              <a:xfrm flipH="1">
                <a:off x="2684698" y="2191142"/>
                <a:ext cx="403200" cy="312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0" name="Google Shape;1040;p55"/>
              <p:cNvCxnSpPr/>
              <p:nvPr/>
            </p:nvCxnSpPr>
            <p:spPr>
              <a:xfrm flipH="1">
                <a:off x="2665925" y="2764475"/>
                <a:ext cx="405000" cy="304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041" name="Google Shape;1041;p55"/>
            <p:cNvCxnSpPr/>
            <p:nvPr/>
          </p:nvCxnSpPr>
          <p:spPr>
            <a:xfrm rot="10800000">
              <a:off x="2584378" y="2638682"/>
              <a:ext cx="480300" cy="1287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2" name="Google Shape;1042;p55"/>
            <p:cNvCxnSpPr/>
            <p:nvPr/>
          </p:nvCxnSpPr>
          <p:spPr>
            <a:xfrm rot="10800000">
              <a:off x="2190869" y="2949737"/>
              <a:ext cx="480300" cy="1287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56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8" name="Google Shape;1048;p56"/>
          <p:cNvSpPr txBox="1"/>
          <p:nvPr>
            <p:ph type="title"/>
          </p:nvPr>
        </p:nvSpPr>
        <p:spPr>
          <a:xfrm>
            <a:off x="342550" y="345125"/>
            <a:ext cx="71208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PROVIDING PERSONALIZED SESSION FEEDBACK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049" name="Google Shape;104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00" y="899425"/>
            <a:ext cx="7685699" cy="3702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56"/>
          <p:cNvCxnSpPr/>
          <p:nvPr/>
        </p:nvCxnSpPr>
        <p:spPr>
          <a:xfrm flipH="1" rot="10800000">
            <a:off x="1031175" y="1528025"/>
            <a:ext cx="161400" cy="770400"/>
          </a:xfrm>
          <a:prstGeom prst="straightConnector1">
            <a:avLst/>
          </a:prstGeom>
          <a:noFill/>
          <a:ln cap="flat" cmpd="sng" w="19050">
            <a:solidFill>
              <a:srgbClr val="88EBC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7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6" name="Google Shape;1056;p57"/>
          <p:cNvSpPr txBox="1"/>
          <p:nvPr>
            <p:ph type="title"/>
          </p:nvPr>
        </p:nvSpPr>
        <p:spPr>
          <a:xfrm>
            <a:off x="342550" y="345125"/>
            <a:ext cx="71208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PROVIDING PERSONALIZED SESSION FEEDBACK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057" name="Google Shape;105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00" y="899425"/>
            <a:ext cx="7685699" cy="3702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132" y="905222"/>
            <a:ext cx="7685700" cy="3700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57"/>
          <p:cNvCxnSpPr/>
          <p:nvPr/>
        </p:nvCxnSpPr>
        <p:spPr>
          <a:xfrm flipH="1">
            <a:off x="1944300" y="1119000"/>
            <a:ext cx="534300" cy="534300"/>
          </a:xfrm>
          <a:prstGeom prst="straightConnector1">
            <a:avLst/>
          </a:prstGeom>
          <a:noFill/>
          <a:ln cap="flat" cmpd="sng" w="19050">
            <a:solidFill>
              <a:srgbClr val="88EBC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58"/>
          <p:cNvSpPr txBox="1"/>
          <p:nvPr/>
        </p:nvSpPr>
        <p:spPr>
          <a:xfrm>
            <a:off x="341150" y="348225"/>
            <a:ext cx="8332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USING PERFORMANCE ASSESSMENT TO ADAPT TRAINING</a:t>
            </a:r>
            <a:br>
              <a:rPr b="1" lang="en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20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DIRECTOR GENERATED EXERCISE CONTENT</a:t>
            </a:r>
            <a:endParaRPr sz="20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065" name="Google Shape;1065;p58"/>
          <p:cNvSpPr txBox="1"/>
          <p:nvPr/>
        </p:nvSpPr>
        <p:spPr>
          <a:xfrm>
            <a:off x="4475045" y="1494783"/>
            <a:ext cx="15480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Performance statistics 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visualized evolution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66" name="Google Shape;1066;p58"/>
          <p:cNvPicPr preferRelativeResize="0"/>
          <p:nvPr/>
        </p:nvPicPr>
        <p:blipFill rotWithShape="1">
          <a:blip r:embed="rId4">
            <a:alphaModFix/>
          </a:blip>
          <a:srcRect b="7863" l="71273" r="1134" t="9100"/>
          <a:stretch/>
        </p:blipFill>
        <p:spPr>
          <a:xfrm>
            <a:off x="4468368" y="1992150"/>
            <a:ext cx="1495234" cy="253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58"/>
          <p:cNvSpPr txBox="1"/>
          <p:nvPr/>
        </p:nvSpPr>
        <p:spPr>
          <a:xfrm>
            <a:off x="6362157" y="1494783"/>
            <a:ext cx="1812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Personalized training content 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AI recommendations 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68" name="Google Shape;1068;p58"/>
          <p:cNvPicPr preferRelativeResize="0"/>
          <p:nvPr/>
        </p:nvPicPr>
        <p:blipFill rotWithShape="1">
          <a:blip r:embed="rId4">
            <a:alphaModFix/>
          </a:blip>
          <a:srcRect b="7863" l="0" r="62515" t="9100"/>
          <a:stretch/>
        </p:blipFill>
        <p:spPr>
          <a:xfrm>
            <a:off x="6362140" y="1992150"/>
            <a:ext cx="2031226" cy="253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58"/>
          <p:cNvSpPr txBox="1"/>
          <p:nvPr/>
        </p:nvSpPr>
        <p:spPr>
          <a:xfrm>
            <a:off x="2209807" y="1494783"/>
            <a:ext cx="16941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Historical data 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fully accessible for review 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70" name="Google Shape;1070;p58"/>
          <p:cNvPicPr preferRelativeResize="0"/>
          <p:nvPr/>
        </p:nvPicPr>
        <p:blipFill rotWithShape="1">
          <a:blip r:embed="rId4">
            <a:alphaModFix/>
          </a:blip>
          <a:srcRect b="7863" l="36971" r="28716" t="9100"/>
          <a:stretch/>
        </p:blipFill>
        <p:spPr>
          <a:xfrm>
            <a:off x="2227275" y="1992150"/>
            <a:ext cx="1859342" cy="253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58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9"/>
          <p:cNvSpPr txBox="1"/>
          <p:nvPr>
            <p:ph type="title"/>
          </p:nvPr>
        </p:nvSpPr>
        <p:spPr>
          <a:xfrm>
            <a:off x="2286000" y="571500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HUMAN IN THE LOOP VALUE</a:t>
            </a:r>
            <a:endParaRPr/>
          </a:p>
        </p:txBody>
      </p:sp>
      <p:sp>
        <p:nvSpPr>
          <p:cNvPr id="1077" name="Google Shape;1077;p59"/>
          <p:cNvSpPr/>
          <p:nvPr/>
        </p:nvSpPr>
        <p:spPr>
          <a:xfrm>
            <a:off x="4312400" y="1435325"/>
            <a:ext cx="2940000" cy="2940000"/>
          </a:xfrm>
          <a:prstGeom prst="ellipse">
            <a:avLst/>
          </a:prstGeom>
          <a:solidFill>
            <a:srgbClr val="F8F7F9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78" name="Google Shape;1078;p59"/>
          <p:cNvGrpSpPr/>
          <p:nvPr/>
        </p:nvGrpSpPr>
        <p:grpSpPr>
          <a:xfrm rot="-298095">
            <a:off x="5089757" y="1401340"/>
            <a:ext cx="281057" cy="287745"/>
            <a:chOff x="5156855" y="1372025"/>
            <a:chExt cx="281069" cy="287757"/>
          </a:xfrm>
        </p:grpSpPr>
        <p:sp>
          <p:nvSpPr>
            <p:cNvPr id="1079" name="Google Shape;1079;p59"/>
            <p:cNvSpPr/>
            <p:nvPr/>
          </p:nvSpPr>
          <p:spPr>
            <a:xfrm rot="4213770">
              <a:off x="5190606" y="1412595"/>
              <a:ext cx="227936" cy="20145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80" name="Google Shape;1080;p59"/>
            <p:cNvSpPr/>
            <p:nvPr/>
          </p:nvSpPr>
          <p:spPr>
            <a:xfrm rot="4218030">
              <a:off x="5173887" y="1420873"/>
              <a:ext cx="227834" cy="19671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081" name="Google Shape;1081;p59"/>
          <p:cNvGrpSpPr/>
          <p:nvPr/>
        </p:nvGrpSpPr>
        <p:grpSpPr>
          <a:xfrm rot="-7439330">
            <a:off x="4764892" y="3934303"/>
            <a:ext cx="281053" cy="287741"/>
            <a:chOff x="5156855" y="1372025"/>
            <a:chExt cx="281069" cy="287757"/>
          </a:xfrm>
        </p:grpSpPr>
        <p:sp>
          <p:nvSpPr>
            <p:cNvPr id="1082" name="Google Shape;1082;p59"/>
            <p:cNvSpPr/>
            <p:nvPr/>
          </p:nvSpPr>
          <p:spPr>
            <a:xfrm rot="4213770">
              <a:off x="5190606" y="1412595"/>
              <a:ext cx="227936" cy="20145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83" name="Google Shape;1083;p59"/>
            <p:cNvSpPr/>
            <p:nvPr/>
          </p:nvSpPr>
          <p:spPr>
            <a:xfrm rot="4218030">
              <a:off x="5173887" y="1420873"/>
              <a:ext cx="227834" cy="19671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084" name="Google Shape;1084;p59"/>
          <p:cNvSpPr/>
          <p:nvPr/>
        </p:nvSpPr>
        <p:spPr>
          <a:xfrm>
            <a:off x="4614950" y="1732150"/>
            <a:ext cx="2334900" cy="234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1371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CONTINUOUS COLLABORATION LOOP</a:t>
            </a:r>
            <a:endParaRPr b="1" sz="1200">
              <a:solidFill>
                <a:srgbClr val="1D2F4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With every iteration of the loop, the human users and the AI agents further align together. Trust and</a:t>
            </a:r>
            <a:endParaRPr sz="1000">
              <a:solidFill>
                <a:srgbClr val="1D2F45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understanding grows.</a:t>
            </a:r>
            <a:endParaRPr sz="1000">
              <a:solidFill>
                <a:srgbClr val="1D2F45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085" name="Google Shape;1085;p59"/>
          <p:cNvSpPr txBox="1"/>
          <p:nvPr/>
        </p:nvSpPr>
        <p:spPr>
          <a:xfrm>
            <a:off x="5765625" y="4379150"/>
            <a:ext cx="2462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Support the users, learn from them and strengthen their trust</a:t>
            </a:r>
            <a:endParaRPr sz="1000">
              <a:solidFill>
                <a:srgbClr val="155B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086" name="Google Shape;1086;p59"/>
          <p:cNvSpPr txBox="1"/>
          <p:nvPr/>
        </p:nvSpPr>
        <p:spPr>
          <a:xfrm>
            <a:off x="6798088" y="1295501"/>
            <a:ext cx="19860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Retrieve environment dynamics, using it for continuous training of the AI agents, accounting for both human input and logic</a:t>
            </a:r>
            <a:endParaRPr sz="1000">
              <a:solidFill>
                <a:srgbClr val="155B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cxnSp>
        <p:nvCxnSpPr>
          <p:cNvPr id="1087" name="Google Shape;1087;p59"/>
          <p:cNvCxnSpPr/>
          <p:nvPr/>
        </p:nvCxnSpPr>
        <p:spPr>
          <a:xfrm flipH="1" rot="10800000">
            <a:off x="6987425" y="1872650"/>
            <a:ext cx="175200" cy="131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88" name="Google Shape;1088;p59"/>
          <p:cNvCxnSpPr/>
          <p:nvPr/>
        </p:nvCxnSpPr>
        <p:spPr>
          <a:xfrm>
            <a:off x="6067925" y="4379150"/>
            <a:ext cx="53100" cy="267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89" name="Google Shape;1089;p59"/>
          <p:cNvCxnSpPr/>
          <p:nvPr/>
        </p:nvCxnSpPr>
        <p:spPr>
          <a:xfrm rot="10800000">
            <a:off x="4184525" y="2180375"/>
            <a:ext cx="227700" cy="10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090" name="Google Shape;1090;p59"/>
          <p:cNvSpPr txBox="1"/>
          <p:nvPr/>
        </p:nvSpPr>
        <p:spPr>
          <a:xfrm>
            <a:off x="1535300" y="1758013"/>
            <a:ext cx="26895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Interact with the software, influencing the shared environment with expertise, context, and other human strengths</a:t>
            </a:r>
            <a:endParaRPr sz="1000">
              <a:solidFill>
                <a:srgbClr val="155B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091" name="Google Shape;1091;p59"/>
          <p:cNvSpPr/>
          <p:nvPr/>
        </p:nvSpPr>
        <p:spPr>
          <a:xfrm>
            <a:off x="5325200" y="1067013"/>
            <a:ext cx="914400" cy="9144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2" name="Google Shape;1092;p59"/>
          <p:cNvSpPr txBox="1"/>
          <p:nvPr/>
        </p:nvSpPr>
        <p:spPr>
          <a:xfrm>
            <a:off x="5310500" y="1531757"/>
            <a:ext cx="94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software</a:t>
            </a:r>
            <a:endParaRPr sz="10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093" name="Google Shape;1093;p59"/>
          <p:cNvSpPr/>
          <p:nvPr/>
        </p:nvSpPr>
        <p:spPr>
          <a:xfrm>
            <a:off x="4093953" y="3190539"/>
            <a:ext cx="914100" cy="9141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94" name="Google Shape;1094;p59"/>
          <p:cNvGrpSpPr/>
          <p:nvPr/>
        </p:nvGrpSpPr>
        <p:grpSpPr>
          <a:xfrm>
            <a:off x="4093969" y="3190726"/>
            <a:ext cx="914188" cy="914266"/>
            <a:chOff x="4183050" y="3326100"/>
            <a:chExt cx="777900" cy="777900"/>
          </a:xfrm>
        </p:grpSpPr>
        <p:sp>
          <p:nvSpPr>
            <p:cNvPr id="1095" name="Google Shape;1095;p59"/>
            <p:cNvSpPr/>
            <p:nvPr/>
          </p:nvSpPr>
          <p:spPr>
            <a:xfrm>
              <a:off x="4338508" y="3373786"/>
              <a:ext cx="466885" cy="606645"/>
            </a:xfrm>
            <a:custGeom>
              <a:rect b="b" l="l" r="r" t="t"/>
              <a:pathLst>
                <a:path extrusionOk="0" h="158393" w="121902">
                  <a:moveTo>
                    <a:pt x="94923" y="55476"/>
                  </a:moveTo>
                  <a:cubicBezTo>
                    <a:pt x="97921" y="56955"/>
                    <a:pt x="99400" y="61471"/>
                    <a:pt x="98920" y="66946"/>
                  </a:cubicBezTo>
                  <a:cubicBezTo>
                    <a:pt x="97921" y="73461"/>
                    <a:pt x="93924" y="78937"/>
                    <a:pt x="89927" y="79456"/>
                  </a:cubicBezTo>
                  <a:lnTo>
                    <a:pt x="89408" y="79456"/>
                  </a:lnTo>
                  <a:cubicBezTo>
                    <a:pt x="87409" y="84452"/>
                    <a:pt x="84931" y="88929"/>
                    <a:pt x="81414" y="92446"/>
                  </a:cubicBezTo>
                  <a:lnTo>
                    <a:pt x="81414" y="107434"/>
                  </a:lnTo>
                  <a:lnTo>
                    <a:pt x="112389" y="114908"/>
                  </a:lnTo>
                  <a:cubicBezTo>
                    <a:pt x="117385" y="115907"/>
                    <a:pt x="121901" y="119903"/>
                    <a:pt x="121901" y="125899"/>
                  </a:cubicBezTo>
                  <a:lnTo>
                    <a:pt x="121901" y="158392"/>
                  </a:lnTo>
                  <a:lnTo>
                    <a:pt x="1" y="158392"/>
                  </a:lnTo>
                  <a:lnTo>
                    <a:pt x="1" y="125899"/>
                  </a:lnTo>
                  <a:cubicBezTo>
                    <a:pt x="1" y="119903"/>
                    <a:pt x="3997" y="115907"/>
                    <a:pt x="8993" y="114908"/>
                  </a:cubicBezTo>
                  <a:lnTo>
                    <a:pt x="39968" y="107434"/>
                  </a:lnTo>
                  <a:lnTo>
                    <a:pt x="39968" y="92446"/>
                  </a:lnTo>
                  <a:cubicBezTo>
                    <a:pt x="36971" y="88929"/>
                    <a:pt x="34453" y="84452"/>
                    <a:pt x="32454" y="79456"/>
                  </a:cubicBezTo>
                  <a:lnTo>
                    <a:pt x="31455" y="79456"/>
                  </a:lnTo>
                  <a:cubicBezTo>
                    <a:pt x="27458" y="78937"/>
                    <a:pt x="23462" y="73461"/>
                    <a:pt x="22462" y="66946"/>
                  </a:cubicBezTo>
                  <a:cubicBezTo>
                    <a:pt x="21983" y="61471"/>
                    <a:pt x="23462" y="56955"/>
                    <a:pt x="26459" y="55476"/>
                  </a:cubicBezTo>
                  <a:cubicBezTo>
                    <a:pt x="25979" y="52478"/>
                    <a:pt x="25460" y="52478"/>
                    <a:pt x="25460" y="38969"/>
                  </a:cubicBezTo>
                  <a:cubicBezTo>
                    <a:pt x="25460" y="28498"/>
                    <a:pt x="35971" y="12990"/>
                    <a:pt x="50440" y="6995"/>
                  </a:cubicBezTo>
                  <a:cubicBezTo>
                    <a:pt x="53437" y="6995"/>
                    <a:pt x="55435" y="3998"/>
                    <a:pt x="53957" y="1"/>
                  </a:cubicBezTo>
                  <a:cubicBezTo>
                    <a:pt x="56435" y="1"/>
                    <a:pt x="58433" y="2519"/>
                    <a:pt x="60951" y="4997"/>
                  </a:cubicBezTo>
                  <a:cubicBezTo>
                    <a:pt x="61950" y="4997"/>
                    <a:pt x="64428" y="3518"/>
                    <a:pt x="63429" y="1"/>
                  </a:cubicBezTo>
                  <a:cubicBezTo>
                    <a:pt x="67426" y="1520"/>
                    <a:pt x="68944" y="6515"/>
                    <a:pt x="70423" y="6995"/>
                  </a:cubicBezTo>
                  <a:cubicBezTo>
                    <a:pt x="74420" y="8514"/>
                    <a:pt x="77937" y="10512"/>
                    <a:pt x="81414" y="12990"/>
                  </a:cubicBezTo>
                  <a:cubicBezTo>
                    <a:pt x="81934" y="13510"/>
                    <a:pt x="84412" y="14509"/>
                    <a:pt x="82933" y="10512"/>
                  </a:cubicBezTo>
                  <a:cubicBezTo>
                    <a:pt x="87929" y="14509"/>
                    <a:pt x="89408" y="19505"/>
                    <a:pt x="89927" y="22503"/>
                  </a:cubicBezTo>
                  <a:cubicBezTo>
                    <a:pt x="93924" y="27978"/>
                    <a:pt x="95922" y="34493"/>
                    <a:pt x="95922" y="38969"/>
                  </a:cubicBezTo>
                  <a:cubicBezTo>
                    <a:pt x="95922" y="52478"/>
                    <a:pt x="95922" y="52478"/>
                    <a:pt x="94923" y="55476"/>
                  </a:cubicBezTo>
                  <a:close/>
                  <a:moveTo>
                    <a:pt x="77937" y="111430"/>
                  </a:moveTo>
                  <a:lnTo>
                    <a:pt x="77937" y="96443"/>
                  </a:lnTo>
                  <a:cubicBezTo>
                    <a:pt x="72941" y="100919"/>
                    <a:pt x="66946" y="103437"/>
                    <a:pt x="60951" y="103437"/>
                  </a:cubicBezTo>
                  <a:cubicBezTo>
                    <a:pt x="54436" y="103437"/>
                    <a:pt x="48441" y="100919"/>
                    <a:pt x="43445" y="96443"/>
                  </a:cubicBezTo>
                  <a:lnTo>
                    <a:pt x="43445" y="111430"/>
                  </a:lnTo>
                  <a:cubicBezTo>
                    <a:pt x="52438" y="119424"/>
                    <a:pt x="68944" y="119424"/>
                    <a:pt x="77937" y="111430"/>
                  </a:cubicBezTo>
                  <a:close/>
                  <a:moveTo>
                    <a:pt x="30975" y="57954"/>
                  </a:moveTo>
                  <a:lnTo>
                    <a:pt x="27978" y="58953"/>
                  </a:lnTo>
                  <a:cubicBezTo>
                    <a:pt x="25979" y="59952"/>
                    <a:pt x="25979" y="64468"/>
                    <a:pt x="26459" y="66467"/>
                  </a:cubicBezTo>
                  <a:cubicBezTo>
                    <a:pt x="26459" y="68465"/>
                    <a:pt x="27458" y="71463"/>
                    <a:pt x="28977" y="73461"/>
                  </a:cubicBezTo>
                  <a:cubicBezTo>
                    <a:pt x="29457" y="73941"/>
                    <a:pt x="30975" y="75460"/>
                    <a:pt x="31975" y="75460"/>
                  </a:cubicBezTo>
                  <a:lnTo>
                    <a:pt x="31975" y="75460"/>
                  </a:lnTo>
                  <a:lnTo>
                    <a:pt x="34972" y="75460"/>
                  </a:lnTo>
                  <a:lnTo>
                    <a:pt x="35971" y="77938"/>
                  </a:lnTo>
                  <a:cubicBezTo>
                    <a:pt x="39968" y="88449"/>
                    <a:pt x="48441" y="99920"/>
                    <a:pt x="60951" y="99920"/>
                  </a:cubicBezTo>
                  <a:cubicBezTo>
                    <a:pt x="72941" y="99920"/>
                    <a:pt x="81934" y="88449"/>
                    <a:pt x="85931" y="77938"/>
                  </a:cubicBezTo>
                  <a:lnTo>
                    <a:pt x="86930" y="75460"/>
                  </a:lnTo>
                  <a:lnTo>
                    <a:pt x="89408" y="75460"/>
                  </a:lnTo>
                  <a:lnTo>
                    <a:pt x="89408" y="75460"/>
                  </a:lnTo>
                  <a:cubicBezTo>
                    <a:pt x="90927" y="75460"/>
                    <a:pt x="91926" y="73941"/>
                    <a:pt x="92405" y="73461"/>
                  </a:cubicBezTo>
                  <a:cubicBezTo>
                    <a:pt x="93924" y="71463"/>
                    <a:pt x="94923" y="68465"/>
                    <a:pt x="95403" y="66467"/>
                  </a:cubicBezTo>
                  <a:cubicBezTo>
                    <a:pt x="95403" y="64468"/>
                    <a:pt x="95403" y="59952"/>
                    <a:pt x="93405" y="58953"/>
                  </a:cubicBezTo>
                  <a:lnTo>
                    <a:pt x="90927" y="57954"/>
                  </a:lnTo>
                  <a:cubicBezTo>
                    <a:pt x="93405" y="36971"/>
                    <a:pt x="85411" y="35972"/>
                    <a:pt x="84412" y="28498"/>
                  </a:cubicBezTo>
                  <a:cubicBezTo>
                    <a:pt x="68944" y="39968"/>
                    <a:pt x="54956" y="23981"/>
                    <a:pt x="43965" y="26979"/>
                  </a:cubicBezTo>
                  <a:cubicBezTo>
                    <a:pt x="29976" y="32494"/>
                    <a:pt x="28457" y="42486"/>
                    <a:pt x="30975" y="57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096" name="Google Shape;1096;p59"/>
            <p:cNvSpPr/>
            <p:nvPr/>
          </p:nvSpPr>
          <p:spPr>
            <a:xfrm rot="10800000">
              <a:off x="4183050" y="3326100"/>
              <a:ext cx="777900" cy="777900"/>
            </a:xfrm>
            <a:prstGeom prst="chord">
              <a:avLst>
                <a:gd fmla="val 13932205" name="adj1"/>
                <a:gd fmla="val 18460543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097" name="Google Shape;1097;p59"/>
            <p:cNvSpPr/>
            <p:nvPr/>
          </p:nvSpPr>
          <p:spPr>
            <a:xfrm>
              <a:off x="4338550" y="3977275"/>
              <a:ext cx="466800" cy="52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098" name="Google Shape;1098;p59"/>
          <p:cNvSpPr txBox="1"/>
          <p:nvPr/>
        </p:nvSpPr>
        <p:spPr>
          <a:xfrm>
            <a:off x="4093863" y="3732875"/>
            <a:ext cx="91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Nunito Medium"/>
                <a:ea typeface="Nunito Medium"/>
                <a:cs typeface="Nunito Medium"/>
                <a:sym typeface="Nunito Medium"/>
              </a:rPr>
              <a:t>users</a:t>
            </a:r>
            <a:endParaRPr sz="1000">
              <a:solidFill>
                <a:schemeClr val="lt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1099" name="Google Shape;1099;p59"/>
          <p:cNvGrpSpPr/>
          <p:nvPr/>
        </p:nvGrpSpPr>
        <p:grpSpPr>
          <a:xfrm>
            <a:off x="423800" y="2965900"/>
            <a:ext cx="3189900" cy="1054200"/>
            <a:chOff x="1900212" y="886325"/>
            <a:chExt cx="3189900" cy="1054200"/>
          </a:xfrm>
        </p:grpSpPr>
        <p:sp>
          <p:nvSpPr>
            <p:cNvPr id="1100" name="Google Shape;1100;p59"/>
            <p:cNvSpPr/>
            <p:nvPr/>
          </p:nvSpPr>
          <p:spPr>
            <a:xfrm rot="5400000">
              <a:off x="2968062" y="-181525"/>
              <a:ext cx="1054200" cy="3189900"/>
            </a:xfrm>
            <a:prstGeom prst="snip1Rect">
              <a:avLst>
                <a:gd fmla="val 18653" name="adj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t" bIns="91425" lIns="91425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101" name="Google Shape;1101;p59"/>
            <p:cNvSpPr txBox="1"/>
            <p:nvPr/>
          </p:nvSpPr>
          <p:spPr>
            <a:xfrm>
              <a:off x="1978937" y="945725"/>
              <a:ext cx="29793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no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T</a:t>
              </a:r>
              <a:r>
                <a:rPr lang="en" sz="11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he relationship between AI agents and </a:t>
              </a:r>
              <a:br>
                <a:rPr lang="en" sz="11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</a:br>
              <a:r>
                <a:rPr lang="en" sz="11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human users is the core of our both our </a:t>
              </a:r>
              <a:br>
                <a:rPr lang="en" sz="11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</a:br>
              <a:r>
                <a:rPr lang="en" sz="11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approach and our technologies at all stages, </a:t>
              </a:r>
              <a:br>
                <a:rPr lang="en" sz="11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</a:br>
              <a:r>
                <a:rPr lang="en" sz="11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from design to implementation to product use</a:t>
              </a:r>
              <a:endParaRPr sz="11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grpSp>
        <p:nvGrpSpPr>
          <p:cNvPr id="1102" name="Google Shape;1102;p59"/>
          <p:cNvGrpSpPr/>
          <p:nvPr/>
        </p:nvGrpSpPr>
        <p:grpSpPr>
          <a:xfrm>
            <a:off x="5450485" y="1203492"/>
            <a:ext cx="663921" cy="440058"/>
            <a:chOff x="5499904" y="1206807"/>
            <a:chExt cx="564799" cy="374358"/>
          </a:xfrm>
        </p:grpSpPr>
        <p:grpSp>
          <p:nvGrpSpPr>
            <p:cNvPr id="1103" name="Google Shape;1103;p59"/>
            <p:cNvGrpSpPr/>
            <p:nvPr/>
          </p:nvGrpSpPr>
          <p:grpSpPr>
            <a:xfrm>
              <a:off x="5499904" y="1206807"/>
              <a:ext cx="564799" cy="374358"/>
              <a:chOff x="329125" y="445900"/>
              <a:chExt cx="6567425" cy="4353000"/>
            </a:xfrm>
          </p:grpSpPr>
          <p:sp>
            <p:nvSpPr>
              <p:cNvPr id="1104" name="Google Shape;1104;p59"/>
              <p:cNvSpPr/>
              <p:nvPr/>
            </p:nvSpPr>
            <p:spPr>
              <a:xfrm>
                <a:off x="329125" y="445900"/>
                <a:ext cx="6567425" cy="3321625"/>
              </a:xfrm>
              <a:custGeom>
                <a:rect b="b" l="l" r="r" t="t"/>
                <a:pathLst>
                  <a:path extrusionOk="0" h="132865" w="262697">
                    <a:moveTo>
                      <a:pt x="131651" y="0"/>
                    </a:moveTo>
                    <a:cubicBezTo>
                      <a:pt x="58849" y="0"/>
                      <a:pt x="0" y="12741"/>
                      <a:pt x="0" y="28514"/>
                    </a:cubicBezTo>
                    <a:cubicBezTo>
                      <a:pt x="0" y="37008"/>
                      <a:pt x="15774" y="44288"/>
                      <a:pt x="41255" y="49142"/>
                    </a:cubicBezTo>
                    <a:lnTo>
                      <a:pt x="41255" y="132865"/>
                    </a:lnTo>
                    <a:cubicBezTo>
                      <a:pt x="64916" y="128011"/>
                      <a:pt x="96464" y="124978"/>
                      <a:pt x="131045" y="124978"/>
                    </a:cubicBezTo>
                    <a:cubicBezTo>
                      <a:pt x="166233" y="124978"/>
                      <a:pt x="197780" y="128011"/>
                      <a:pt x="221441" y="132865"/>
                    </a:cubicBezTo>
                    <a:lnTo>
                      <a:pt x="221441" y="49142"/>
                    </a:lnTo>
                    <a:cubicBezTo>
                      <a:pt x="246922" y="44288"/>
                      <a:pt x="262696" y="37008"/>
                      <a:pt x="262696" y="28514"/>
                    </a:cubicBezTo>
                    <a:cubicBezTo>
                      <a:pt x="262696" y="12741"/>
                      <a:pt x="203847" y="0"/>
                      <a:pt x="131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59"/>
              <p:cNvSpPr/>
              <p:nvPr/>
            </p:nvSpPr>
            <p:spPr>
              <a:xfrm>
                <a:off x="329125" y="1158750"/>
                <a:ext cx="1031375" cy="3640150"/>
              </a:xfrm>
              <a:custGeom>
                <a:rect b="b" l="l" r="r" t="t"/>
                <a:pathLst>
                  <a:path extrusionOk="0" h="145606" w="41255">
                    <a:moveTo>
                      <a:pt x="0" y="0"/>
                    </a:moveTo>
                    <a:lnTo>
                      <a:pt x="0" y="124978"/>
                    </a:lnTo>
                    <a:cubicBezTo>
                      <a:pt x="0" y="133472"/>
                      <a:pt x="15774" y="140752"/>
                      <a:pt x="41255" y="145606"/>
                    </a:cubicBezTo>
                    <a:lnTo>
                      <a:pt x="41255" y="20628"/>
                    </a:lnTo>
                    <a:cubicBezTo>
                      <a:pt x="15774" y="15774"/>
                      <a:pt x="0" y="849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59"/>
              <p:cNvSpPr/>
              <p:nvPr/>
            </p:nvSpPr>
            <p:spPr>
              <a:xfrm>
                <a:off x="5865150" y="1158750"/>
                <a:ext cx="1031375" cy="3640150"/>
              </a:xfrm>
              <a:custGeom>
                <a:rect b="b" l="l" r="r" t="t"/>
                <a:pathLst>
                  <a:path extrusionOk="0" h="145606" w="41255">
                    <a:moveTo>
                      <a:pt x="41255" y="0"/>
                    </a:moveTo>
                    <a:cubicBezTo>
                      <a:pt x="41255" y="8494"/>
                      <a:pt x="25481" y="15774"/>
                      <a:pt x="0" y="20628"/>
                    </a:cubicBezTo>
                    <a:lnTo>
                      <a:pt x="0" y="145606"/>
                    </a:lnTo>
                    <a:cubicBezTo>
                      <a:pt x="25481" y="140752"/>
                      <a:pt x="41255" y="132865"/>
                      <a:pt x="41255" y="124978"/>
                    </a:cubicBezTo>
                    <a:lnTo>
                      <a:pt x="41255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7" name="Google Shape;1107;p59"/>
            <p:cNvGrpSpPr/>
            <p:nvPr/>
          </p:nvGrpSpPr>
          <p:grpSpPr>
            <a:xfrm>
              <a:off x="5641813" y="1252412"/>
              <a:ext cx="281054" cy="185085"/>
              <a:chOff x="5641813" y="1328612"/>
              <a:chExt cx="281054" cy="185085"/>
            </a:xfrm>
          </p:grpSpPr>
          <p:grpSp>
            <p:nvGrpSpPr>
              <p:cNvPr id="1108" name="Google Shape;1108;p59"/>
              <p:cNvGrpSpPr/>
              <p:nvPr/>
            </p:nvGrpSpPr>
            <p:grpSpPr>
              <a:xfrm>
                <a:off x="5641813" y="1328612"/>
                <a:ext cx="281054" cy="185085"/>
                <a:chOff x="702950" y="405300"/>
                <a:chExt cx="5712475" cy="3761900"/>
              </a:xfrm>
            </p:grpSpPr>
            <p:sp>
              <p:nvSpPr>
                <p:cNvPr id="1109" name="Google Shape;1109;p59"/>
                <p:cNvSpPr/>
                <p:nvPr/>
              </p:nvSpPr>
              <p:spPr>
                <a:xfrm>
                  <a:off x="702950" y="405300"/>
                  <a:ext cx="5712475" cy="3761900"/>
                </a:xfrm>
                <a:custGeom>
                  <a:rect b="b" l="l" r="r" t="t"/>
                  <a:pathLst>
                    <a:path extrusionOk="0" h="150476" w="228499">
                      <a:moveTo>
                        <a:pt x="14491" y="1"/>
                      </a:moveTo>
                      <a:cubicBezTo>
                        <a:pt x="6689" y="1"/>
                        <a:pt x="1" y="6689"/>
                        <a:pt x="1" y="14491"/>
                      </a:cubicBezTo>
                      <a:lnTo>
                        <a:pt x="1" y="137100"/>
                      </a:lnTo>
                      <a:cubicBezTo>
                        <a:pt x="1" y="144902"/>
                        <a:pt x="6689" y="150476"/>
                        <a:pt x="14491" y="150476"/>
                      </a:cubicBezTo>
                      <a:lnTo>
                        <a:pt x="214009" y="150476"/>
                      </a:lnTo>
                      <a:cubicBezTo>
                        <a:pt x="221811" y="150476"/>
                        <a:pt x="228499" y="144902"/>
                        <a:pt x="228499" y="137100"/>
                      </a:cubicBezTo>
                      <a:lnTo>
                        <a:pt x="228499" y="14491"/>
                      </a:lnTo>
                      <a:cubicBezTo>
                        <a:pt x="228499" y="6689"/>
                        <a:pt x="221811" y="1"/>
                        <a:pt x="2140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miter lim="111462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0" name="Google Shape;1110;p59"/>
                <p:cNvSpPr/>
                <p:nvPr/>
              </p:nvSpPr>
              <p:spPr>
                <a:xfrm>
                  <a:off x="702950" y="405300"/>
                  <a:ext cx="5712475" cy="1031050"/>
                </a:xfrm>
                <a:custGeom>
                  <a:rect b="b" l="l" r="r" t="t"/>
                  <a:pathLst>
                    <a:path extrusionOk="0" h="41242" w="228499">
                      <a:moveTo>
                        <a:pt x="14491" y="1"/>
                      </a:moveTo>
                      <a:cubicBezTo>
                        <a:pt x="6689" y="1"/>
                        <a:pt x="1" y="6689"/>
                        <a:pt x="1" y="14491"/>
                      </a:cubicBezTo>
                      <a:lnTo>
                        <a:pt x="1" y="41242"/>
                      </a:lnTo>
                      <a:lnTo>
                        <a:pt x="228499" y="41242"/>
                      </a:lnTo>
                      <a:lnTo>
                        <a:pt x="228499" y="14491"/>
                      </a:lnTo>
                      <a:cubicBezTo>
                        <a:pt x="228499" y="6689"/>
                        <a:pt x="221811" y="1"/>
                        <a:pt x="2140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miter lim="111462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11" name="Google Shape;1111;p59"/>
              <p:cNvSpPr/>
              <p:nvPr/>
            </p:nvSpPr>
            <p:spPr>
              <a:xfrm>
                <a:off x="5853014" y="1347023"/>
                <a:ext cx="14700" cy="1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59"/>
              <p:cNvSpPr/>
              <p:nvPr/>
            </p:nvSpPr>
            <p:spPr>
              <a:xfrm>
                <a:off x="5876705" y="1347023"/>
                <a:ext cx="14700" cy="1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59"/>
              <p:cNvSpPr/>
              <p:nvPr/>
            </p:nvSpPr>
            <p:spPr>
              <a:xfrm>
                <a:off x="5829323" y="1347023"/>
                <a:ext cx="14700" cy="1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14" name="Google Shape;1114;p59"/>
          <p:cNvGrpSpPr/>
          <p:nvPr/>
        </p:nvGrpSpPr>
        <p:grpSpPr>
          <a:xfrm rot="7597205">
            <a:off x="7071283" y="2966115"/>
            <a:ext cx="281066" cy="287754"/>
            <a:chOff x="5156855" y="1372025"/>
            <a:chExt cx="281069" cy="287757"/>
          </a:xfrm>
        </p:grpSpPr>
        <p:sp>
          <p:nvSpPr>
            <p:cNvPr id="1115" name="Google Shape;1115;p59"/>
            <p:cNvSpPr/>
            <p:nvPr/>
          </p:nvSpPr>
          <p:spPr>
            <a:xfrm rot="4213770">
              <a:off x="5190606" y="1412595"/>
              <a:ext cx="227936" cy="20145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16" name="Google Shape;1116;p59"/>
            <p:cNvSpPr/>
            <p:nvPr/>
          </p:nvSpPr>
          <p:spPr>
            <a:xfrm rot="4218030">
              <a:off x="5173887" y="1420873"/>
              <a:ext cx="227834" cy="19671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17" name="Google Shape;1117;p59"/>
          <p:cNvGrpSpPr/>
          <p:nvPr/>
        </p:nvGrpSpPr>
        <p:grpSpPr>
          <a:xfrm>
            <a:off x="6567579" y="3190400"/>
            <a:ext cx="943800" cy="914400"/>
            <a:chOff x="6567579" y="3190400"/>
            <a:chExt cx="943800" cy="914400"/>
          </a:xfrm>
        </p:grpSpPr>
        <p:sp>
          <p:nvSpPr>
            <p:cNvPr id="1118" name="Google Shape;1118;p59"/>
            <p:cNvSpPr/>
            <p:nvPr/>
          </p:nvSpPr>
          <p:spPr>
            <a:xfrm>
              <a:off x="6582265" y="3190400"/>
              <a:ext cx="914400" cy="914400"/>
            </a:xfrm>
            <a:prstGeom prst="ellipse">
              <a:avLst/>
            </a:prstGeom>
            <a:solidFill>
              <a:schemeClr val="lt2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19" name="Google Shape;1119;p59"/>
            <p:cNvSpPr txBox="1"/>
            <p:nvPr/>
          </p:nvSpPr>
          <p:spPr>
            <a:xfrm>
              <a:off x="6567579" y="3732879"/>
              <a:ext cx="943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AI agents</a:t>
              </a:r>
              <a:endParaRPr sz="10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grpSp>
          <p:nvGrpSpPr>
            <p:cNvPr id="1120" name="Google Shape;1120;p59"/>
            <p:cNvGrpSpPr/>
            <p:nvPr/>
          </p:nvGrpSpPr>
          <p:grpSpPr>
            <a:xfrm>
              <a:off x="6696986" y="3312650"/>
              <a:ext cx="684980" cy="463509"/>
              <a:chOff x="329125" y="445900"/>
              <a:chExt cx="6567400" cy="4444000"/>
            </a:xfrm>
          </p:grpSpPr>
          <p:sp>
            <p:nvSpPr>
              <p:cNvPr id="1121" name="Google Shape;1121;p59"/>
              <p:cNvSpPr/>
              <p:nvPr/>
            </p:nvSpPr>
            <p:spPr>
              <a:xfrm>
                <a:off x="844800" y="961575"/>
                <a:ext cx="1380250" cy="1713925"/>
              </a:xfrm>
              <a:custGeom>
                <a:rect b="b" l="l" r="r" t="t"/>
                <a:pathLst>
                  <a:path extrusionOk="0" fill="none" h="68557" w="55210">
                    <a:moveTo>
                      <a:pt x="1" y="68556"/>
                    </a:moveTo>
                    <a:lnTo>
                      <a:pt x="55209" y="1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59"/>
              <p:cNvSpPr/>
              <p:nvPr/>
            </p:nvSpPr>
            <p:spPr>
              <a:xfrm>
                <a:off x="844800" y="2675475"/>
                <a:ext cx="1380250" cy="1698750"/>
              </a:xfrm>
              <a:custGeom>
                <a:rect b="b" l="l" r="r" t="t"/>
                <a:pathLst>
                  <a:path extrusionOk="0" fill="none" h="67950" w="55210">
                    <a:moveTo>
                      <a:pt x="55209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59"/>
              <p:cNvSpPr/>
              <p:nvPr/>
            </p:nvSpPr>
            <p:spPr>
              <a:xfrm>
                <a:off x="2225025" y="961575"/>
                <a:ext cx="1380225" cy="1713925"/>
              </a:xfrm>
              <a:custGeom>
                <a:rect b="b" l="l" r="r" t="t"/>
                <a:pathLst>
                  <a:path extrusionOk="0" fill="none" h="68557" w="55209">
                    <a:moveTo>
                      <a:pt x="55209" y="68556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59"/>
              <p:cNvSpPr/>
              <p:nvPr/>
            </p:nvSpPr>
            <p:spPr>
              <a:xfrm>
                <a:off x="2225025" y="2675475"/>
                <a:ext cx="1380225" cy="1698750"/>
              </a:xfrm>
              <a:custGeom>
                <a:rect b="b" l="l" r="r" t="t"/>
                <a:pathLst>
                  <a:path extrusionOk="0" fill="none" h="67950" w="55209">
                    <a:moveTo>
                      <a:pt x="0" y="67949"/>
                    </a:moveTo>
                    <a:lnTo>
                      <a:pt x="55209" y="0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59"/>
              <p:cNvSpPr/>
              <p:nvPr/>
            </p:nvSpPr>
            <p:spPr>
              <a:xfrm>
                <a:off x="844800" y="961575"/>
                <a:ext cx="4155825" cy="1713925"/>
              </a:xfrm>
              <a:custGeom>
                <a:rect b="b" l="l" r="r" t="t"/>
                <a:pathLst>
                  <a:path extrusionOk="0" fill="none" h="68557" w="166233">
                    <a:moveTo>
                      <a:pt x="166233" y="1"/>
                    </a:moveTo>
                    <a:lnTo>
                      <a:pt x="1" y="68556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59"/>
              <p:cNvSpPr/>
              <p:nvPr/>
            </p:nvSpPr>
            <p:spPr>
              <a:xfrm>
                <a:off x="844800" y="2675475"/>
                <a:ext cx="4155825" cy="1698750"/>
              </a:xfrm>
              <a:custGeom>
                <a:rect b="b" l="l" r="r" t="t"/>
                <a:pathLst>
                  <a:path extrusionOk="0" fill="none" h="67950" w="166233">
                    <a:moveTo>
                      <a:pt x="166233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59"/>
              <p:cNvSpPr/>
              <p:nvPr/>
            </p:nvSpPr>
            <p:spPr>
              <a:xfrm>
                <a:off x="2225025" y="961575"/>
                <a:ext cx="4155825" cy="1713925"/>
              </a:xfrm>
              <a:custGeom>
                <a:rect b="b" l="l" r="r" t="t"/>
                <a:pathLst>
                  <a:path extrusionOk="0" fill="none" h="68557" w="166233">
                    <a:moveTo>
                      <a:pt x="166233" y="68556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59"/>
              <p:cNvSpPr/>
              <p:nvPr/>
            </p:nvSpPr>
            <p:spPr>
              <a:xfrm>
                <a:off x="2225025" y="2675475"/>
                <a:ext cx="4155825" cy="1698750"/>
              </a:xfrm>
              <a:custGeom>
                <a:rect b="b" l="l" r="r" t="t"/>
                <a:pathLst>
                  <a:path extrusionOk="0" fill="none" h="67950" w="166233">
                    <a:moveTo>
                      <a:pt x="0" y="67949"/>
                    </a:moveTo>
                    <a:lnTo>
                      <a:pt x="166233" y="0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59"/>
              <p:cNvSpPr/>
              <p:nvPr/>
            </p:nvSpPr>
            <p:spPr>
              <a:xfrm>
                <a:off x="5000625" y="961575"/>
                <a:ext cx="1380225" cy="1713925"/>
              </a:xfrm>
              <a:custGeom>
                <a:rect b="b" l="l" r="r" t="t"/>
                <a:pathLst>
                  <a:path extrusionOk="0" fill="none" h="68557" w="55209">
                    <a:moveTo>
                      <a:pt x="0" y="1"/>
                    </a:moveTo>
                    <a:lnTo>
                      <a:pt x="55209" y="68556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59"/>
              <p:cNvSpPr/>
              <p:nvPr/>
            </p:nvSpPr>
            <p:spPr>
              <a:xfrm>
                <a:off x="5000625" y="2675475"/>
                <a:ext cx="1380225" cy="1698750"/>
              </a:xfrm>
              <a:custGeom>
                <a:rect b="b" l="l" r="r" t="t"/>
                <a:pathLst>
                  <a:path extrusionOk="0" fill="none" h="67950" w="55209">
                    <a:moveTo>
                      <a:pt x="0" y="67949"/>
                    </a:moveTo>
                    <a:lnTo>
                      <a:pt x="55209" y="0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59"/>
              <p:cNvSpPr/>
              <p:nvPr/>
            </p:nvSpPr>
            <p:spPr>
              <a:xfrm>
                <a:off x="3605225" y="961575"/>
                <a:ext cx="1395400" cy="1713925"/>
              </a:xfrm>
              <a:custGeom>
                <a:rect b="b" l="l" r="r" t="t"/>
                <a:pathLst>
                  <a:path extrusionOk="0" fill="none" h="68557" w="55816">
                    <a:moveTo>
                      <a:pt x="55816" y="1"/>
                    </a:moveTo>
                    <a:lnTo>
                      <a:pt x="1" y="68556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59"/>
              <p:cNvSpPr/>
              <p:nvPr/>
            </p:nvSpPr>
            <p:spPr>
              <a:xfrm>
                <a:off x="3605225" y="2675475"/>
                <a:ext cx="1395400" cy="1698750"/>
              </a:xfrm>
              <a:custGeom>
                <a:rect b="b" l="l" r="r" t="t"/>
                <a:pathLst>
                  <a:path extrusionOk="0" fill="none" h="67950" w="55816">
                    <a:moveTo>
                      <a:pt x="55816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59"/>
              <p:cNvSpPr/>
              <p:nvPr/>
            </p:nvSpPr>
            <p:spPr>
              <a:xfrm>
                <a:off x="329125" y="2159775"/>
                <a:ext cx="1031375" cy="1031400"/>
              </a:xfrm>
              <a:custGeom>
                <a:rect b="b" l="l" r="r" t="t"/>
                <a:pathLst>
                  <a:path extrusionOk="0" h="41256" w="41255">
                    <a:moveTo>
                      <a:pt x="20628" y="1"/>
                    </a:moveTo>
                    <a:cubicBezTo>
                      <a:pt x="9100" y="1"/>
                      <a:pt x="0" y="9101"/>
                      <a:pt x="0" y="20628"/>
                    </a:cubicBezTo>
                    <a:cubicBezTo>
                      <a:pt x="0" y="31549"/>
                      <a:pt x="9100" y="41256"/>
                      <a:pt x="20628" y="41256"/>
                    </a:cubicBezTo>
                    <a:cubicBezTo>
                      <a:pt x="32155" y="41256"/>
                      <a:pt x="41255" y="31549"/>
                      <a:pt x="41255" y="20628"/>
                    </a:cubicBezTo>
                    <a:cubicBezTo>
                      <a:pt x="41255" y="9101"/>
                      <a:pt x="32155" y="1"/>
                      <a:pt x="206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59"/>
              <p:cNvSpPr/>
              <p:nvPr/>
            </p:nvSpPr>
            <p:spPr>
              <a:xfrm>
                <a:off x="1724500" y="445900"/>
                <a:ext cx="1016225" cy="1031375"/>
              </a:xfrm>
              <a:custGeom>
                <a:rect b="b" l="l" r="r" t="t"/>
                <a:pathLst>
                  <a:path extrusionOk="0" h="41255" w="40649">
                    <a:moveTo>
                      <a:pt x="20021" y="0"/>
                    </a:moveTo>
                    <a:cubicBezTo>
                      <a:pt x="9101" y="0"/>
                      <a:pt x="0" y="9100"/>
                      <a:pt x="0" y="20628"/>
                    </a:cubicBezTo>
                    <a:cubicBezTo>
                      <a:pt x="0" y="32155"/>
                      <a:pt x="9101" y="41255"/>
                      <a:pt x="20021" y="41255"/>
                    </a:cubicBezTo>
                    <a:cubicBezTo>
                      <a:pt x="31548" y="41255"/>
                      <a:pt x="40649" y="32155"/>
                      <a:pt x="40649" y="20628"/>
                    </a:cubicBezTo>
                    <a:cubicBezTo>
                      <a:pt x="40649" y="9100"/>
                      <a:pt x="31548" y="0"/>
                      <a:pt x="20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59"/>
              <p:cNvSpPr/>
              <p:nvPr/>
            </p:nvSpPr>
            <p:spPr>
              <a:xfrm>
                <a:off x="1724500" y="3873675"/>
                <a:ext cx="1016225" cy="1016225"/>
              </a:xfrm>
              <a:custGeom>
                <a:rect b="b" l="l" r="r" t="t"/>
                <a:pathLst>
                  <a:path extrusionOk="0" h="40649" w="40649">
                    <a:moveTo>
                      <a:pt x="20021" y="1"/>
                    </a:moveTo>
                    <a:cubicBezTo>
                      <a:pt x="9101" y="1"/>
                      <a:pt x="0" y="9101"/>
                      <a:pt x="0" y="20021"/>
                    </a:cubicBezTo>
                    <a:cubicBezTo>
                      <a:pt x="0" y="31548"/>
                      <a:pt x="9101" y="40649"/>
                      <a:pt x="20021" y="40649"/>
                    </a:cubicBezTo>
                    <a:cubicBezTo>
                      <a:pt x="31548" y="40649"/>
                      <a:pt x="40649" y="31548"/>
                      <a:pt x="40649" y="20021"/>
                    </a:cubicBezTo>
                    <a:cubicBezTo>
                      <a:pt x="40649" y="9101"/>
                      <a:pt x="31548" y="1"/>
                      <a:pt x="200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59"/>
              <p:cNvSpPr/>
              <p:nvPr/>
            </p:nvSpPr>
            <p:spPr>
              <a:xfrm>
                <a:off x="4484925" y="445900"/>
                <a:ext cx="1031400" cy="1031375"/>
              </a:xfrm>
              <a:custGeom>
                <a:rect b="b" l="l" r="r" t="t"/>
                <a:pathLst>
                  <a:path extrusionOk="0" h="41255" w="41256">
                    <a:moveTo>
                      <a:pt x="20628" y="0"/>
                    </a:moveTo>
                    <a:cubicBezTo>
                      <a:pt x="9101" y="0"/>
                      <a:pt x="1" y="9100"/>
                      <a:pt x="1" y="20628"/>
                    </a:cubicBezTo>
                    <a:cubicBezTo>
                      <a:pt x="1" y="32155"/>
                      <a:pt x="9101" y="41255"/>
                      <a:pt x="20628" y="41255"/>
                    </a:cubicBezTo>
                    <a:cubicBezTo>
                      <a:pt x="31548" y="41255"/>
                      <a:pt x="41255" y="32155"/>
                      <a:pt x="41255" y="20628"/>
                    </a:cubicBezTo>
                    <a:cubicBezTo>
                      <a:pt x="41255" y="9100"/>
                      <a:pt x="31548" y="0"/>
                      <a:pt x="20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59"/>
              <p:cNvSpPr/>
              <p:nvPr/>
            </p:nvSpPr>
            <p:spPr>
              <a:xfrm>
                <a:off x="4484925" y="3873675"/>
                <a:ext cx="1031400" cy="1016225"/>
              </a:xfrm>
              <a:custGeom>
                <a:rect b="b" l="l" r="r" t="t"/>
                <a:pathLst>
                  <a:path extrusionOk="0" h="40649" w="41256">
                    <a:moveTo>
                      <a:pt x="20628" y="1"/>
                    </a:moveTo>
                    <a:cubicBezTo>
                      <a:pt x="9101" y="1"/>
                      <a:pt x="1" y="9101"/>
                      <a:pt x="1" y="20021"/>
                    </a:cubicBezTo>
                    <a:cubicBezTo>
                      <a:pt x="1" y="31548"/>
                      <a:pt x="9101" y="40649"/>
                      <a:pt x="20628" y="40649"/>
                    </a:cubicBezTo>
                    <a:cubicBezTo>
                      <a:pt x="31548" y="40649"/>
                      <a:pt x="41255" y="31548"/>
                      <a:pt x="41255" y="20021"/>
                    </a:cubicBezTo>
                    <a:cubicBezTo>
                      <a:pt x="41255" y="9101"/>
                      <a:pt x="31548" y="1"/>
                      <a:pt x="206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59"/>
              <p:cNvSpPr/>
              <p:nvPr/>
            </p:nvSpPr>
            <p:spPr>
              <a:xfrm>
                <a:off x="5865150" y="2159775"/>
                <a:ext cx="1031375" cy="1031400"/>
              </a:xfrm>
              <a:custGeom>
                <a:rect b="b" l="l" r="r" t="t"/>
                <a:pathLst>
                  <a:path extrusionOk="0" h="41256" w="41255">
                    <a:moveTo>
                      <a:pt x="20628" y="1"/>
                    </a:moveTo>
                    <a:cubicBezTo>
                      <a:pt x="9101" y="1"/>
                      <a:pt x="0" y="9101"/>
                      <a:pt x="0" y="20628"/>
                    </a:cubicBezTo>
                    <a:cubicBezTo>
                      <a:pt x="0" y="31549"/>
                      <a:pt x="9101" y="41256"/>
                      <a:pt x="20628" y="41256"/>
                    </a:cubicBezTo>
                    <a:cubicBezTo>
                      <a:pt x="32155" y="41256"/>
                      <a:pt x="41255" y="31549"/>
                      <a:pt x="41255" y="20628"/>
                    </a:cubicBezTo>
                    <a:cubicBezTo>
                      <a:pt x="41255" y="9101"/>
                      <a:pt x="32155" y="1"/>
                      <a:pt x="206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59"/>
              <p:cNvSpPr/>
              <p:nvPr/>
            </p:nvSpPr>
            <p:spPr>
              <a:xfrm>
                <a:off x="3104725" y="2159775"/>
                <a:ext cx="1016225" cy="1031400"/>
              </a:xfrm>
              <a:custGeom>
                <a:rect b="b" l="l" r="r" t="t"/>
                <a:pathLst>
                  <a:path extrusionOk="0" h="41256" w="40649">
                    <a:moveTo>
                      <a:pt x="20021" y="1"/>
                    </a:moveTo>
                    <a:cubicBezTo>
                      <a:pt x="9100" y="1"/>
                      <a:pt x="0" y="9101"/>
                      <a:pt x="0" y="20628"/>
                    </a:cubicBezTo>
                    <a:cubicBezTo>
                      <a:pt x="0" y="31549"/>
                      <a:pt x="9100" y="41256"/>
                      <a:pt x="20021" y="41256"/>
                    </a:cubicBezTo>
                    <a:cubicBezTo>
                      <a:pt x="31548" y="41256"/>
                      <a:pt x="40648" y="31549"/>
                      <a:pt x="40648" y="20628"/>
                    </a:cubicBezTo>
                    <a:cubicBezTo>
                      <a:pt x="40648" y="9101"/>
                      <a:pt x="31548" y="1"/>
                      <a:pt x="200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40" name="Google Shape;1140;p59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25" y="1985000"/>
            <a:ext cx="8137800" cy="1283400"/>
          </a:xfrm>
          <a:prstGeom prst="chevron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1146" name="Google Shape;1146;p60"/>
          <p:cNvSpPr txBox="1"/>
          <p:nvPr/>
        </p:nvSpPr>
        <p:spPr>
          <a:xfrm>
            <a:off x="1166755" y="2349650"/>
            <a:ext cx="1426800" cy="5541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Procedural</a:t>
            </a:r>
            <a:endParaRPr b="1" sz="12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training</a:t>
            </a:r>
            <a:endParaRPr b="1" sz="12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7" name="Google Shape;1147;p60"/>
          <p:cNvSpPr txBox="1"/>
          <p:nvPr/>
        </p:nvSpPr>
        <p:spPr>
          <a:xfrm>
            <a:off x="587125" y="342900"/>
            <a:ext cx="8137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4062"/>
                </a:solidFill>
                <a:latin typeface="Nunito"/>
                <a:ea typeface="Nunito"/>
                <a:cs typeface="Nunito"/>
                <a:sym typeface="Nunito"/>
              </a:rPr>
              <a:t>Pilot Training using Adaptive Learning</a:t>
            </a:r>
            <a:r>
              <a:rPr baseline="-25000" lang="en" sz="2000">
                <a:solidFill>
                  <a:srgbClr val="36406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>
              <a:solidFill>
                <a:srgbClr val="3640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4062"/>
                </a:solidFill>
                <a:latin typeface="Nunito"/>
                <a:ea typeface="Nunito"/>
                <a:cs typeface="Nunito"/>
                <a:sym typeface="Nunito"/>
              </a:rPr>
              <a:t>Platform-agnostic, data-driven tool to support pilot trainees at all stages of learning</a:t>
            </a:r>
            <a:endParaRPr sz="1800">
              <a:solidFill>
                <a:srgbClr val="3640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40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8" name="Google Shape;1148;p60"/>
          <p:cNvSpPr txBox="1"/>
          <p:nvPr/>
        </p:nvSpPr>
        <p:spPr>
          <a:xfrm>
            <a:off x="587125" y="1246100"/>
            <a:ext cx="226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4062"/>
                </a:solidFill>
                <a:latin typeface="Nunito"/>
                <a:ea typeface="Nunito"/>
                <a:cs typeface="Nunito"/>
                <a:sym typeface="Nunito"/>
              </a:rPr>
              <a:t>From</a:t>
            </a:r>
            <a:endParaRPr b="1" sz="1800">
              <a:solidFill>
                <a:srgbClr val="3640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4062"/>
                </a:solidFill>
                <a:latin typeface="Nunito"/>
                <a:ea typeface="Nunito"/>
                <a:cs typeface="Nunito"/>
                <a:sym typeface="Nunito"/>
              </a:rPr>
              <a:t>first principles…</a:t>
            </a:r>
            <a:endParaRPr b="1" sz="1800">
              <a:solidFill>
                <a:srgbClr val="36406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9" name="Google Shape;1149;p60"/>
          <p:cNvSpPr txBox="1"/>
          <p:nvPr/>
        </p:nvSpPr>
        <p:spPr>
          <a:xfrm>
            <a:off x="2748625" y="2349650"/>
            <a:ext cx="1751700" cy="5541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Classroom-based</a:t>
            </a:r>
            <a:endParaRPr b="1" sz="12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learning</a:t>
            </a:r>
            <a:endParaRPr b="1" sz="12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0" name="Google Shape;1150;p60"/>
          <p:cNvSpPr txBox="1"/>
          <p:nvPr/>
        </p:nvSpPr>
        <p:spPr>
          <a:xfrm>
            <a:off x="4784188" y="2349650"/>
            <a:ext cx="1751700" cy="5541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Low-cost VR/AR</a:t>
            </a:r>
            <a:endParaRPr b="1" sz="12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Simulation</a:t>
            </a:r>
            <a:endParaRPr b="1" sz="12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1" name="Google Shape;1151;p60"/>
          <p:cNvSpPr txBox="1"/>
          <p:nvPr/>
        </p:nvSpPr>
        <p:spPr>
          <a:xfrm>
            <a:off x="6727575" y="2349650"/>
            <a:ext cx="1751700" cy="5541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0000">
                <a:alpha val="82000"/>
              </a:srgbClr>
            </a:outerShdw>
          </a:effectLst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Full-Flight Simulator (FFS)</a:t>
            </a:r>
            <a:endParaRPr b="1" sz="12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2" name="Google Shape;1152;p60"/>
          <p:cNvSpPr txBox="1"/>
          <p:nvPr/>
        </p:nvSpPr>
        <p:spPr>
          <a:xfrm>
            <a:off x="5334925" y="1246100"/>
            <a:ext cx="274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4062"/>
                </a:solidFill>
                <a:latin typeface="Nunito"/>
                <a:ea typeface="Nunito"/>
                <a:cs typeface="Nunito"/>
                <a:sym typeface="Nunito"/>
              </a:rPr>
              <a:t>…To</a:t>
            </a:r>
            <a:endParaRPr b="1" sz="1800">
              <a:solidFill>
                <a:srgbClr val="36406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4062"/>
                </a:solidFill>
                <a:latin typeface="Nunito"/>
                <a:ea typeface="Nunito"/>
                <a:cs typeface="Nunito"/>
                <a:sym typeface="Nunito"/>
              </a:rPr>
              <a:t>expert systems training</a:t>
            </a:r>
            <a:endParaRPr b="1" sz="1800">
              <a:solidFill>
                <a:srgbClr val="36406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3" name="Google Shape;1153;p60"/>
          <p:cNvSpPr txBox="1"/>
          <p:nvPr/>
        </p:nvSpPr>
        <p:spPr>
          <a:xfrm>
            <a:off x="525100" y="3627825"/>
            <a:ext cx="809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AI-based performance assessment, feedback, and content direction </a:t>
            </a:r>
            <a:endParaRPr b="1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lang="en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elping </a:t>
            </a:r>
            <a:r>
              <a:rPr b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scale training</a:t>
            </a: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with a safe, regulation-compliant tool </a:t>
            </a:r>
            <a:r>
              <a:rPr b="1" lang="en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built with human experts</a:t>
            </a:r>
            <a:r>
              <a:rPr lang="en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 in the loop</a:t>
            </a:r>
            <a:endParaRPr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4" name="Google Shape;1154;p60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61"/>
          <p:cNvSpPr txBox="1"/>
          <p:nvPr>
            <p:ph type="title"/>
          </p:nvPr>
        </p:nvSpPr>
        <p:spPr>
          <a:xfrm>
            <a:off x="571500" y="342900"/>
            <a:ext cx="8001000" cy="200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200">
                <a:solidFill>
                  <a:schemeClr val="accent1"/>
                </a:solidFill>
              </a:rPr>
              <a:t>Come see us at booth A22</a:t>
            </a:r>
            <a:br>
              <a:rPr lang="en" sz="5200">
                <a:solidFill>
                  <a:schemeClr val="accent1"/>
                </a:solidFill>
              </a:rPr>
            </a:br>
            <a:r>
              <a:rPr lang="en" sz="5200">
                <a:solidFill>
                  <a:schemeClr val="accent1"/>
                </a:solidFill>
              </a:rPr>
              <a:t>for more information</a:t>
            </a:r>
            <a:br>
              <a:rPr lang="en" sz="5200">
                <a:solidFill>
                  <a:schemeClr val="accent1"/>
                </a:solidFill>
              </a:rPr>
            </a:br>
            <a:r>
              <a:rPr b="1" lang="en" sz="3000">
                <a:solidFill>
                  <a:schemeClr val="accent1"/>
                </a:solidFill>
              </a:rPr>
              <a:t>or visit </a:t>
            </a:r>
            <a:r>
              <a:rPr b="1" lang="en" sz="3000">
                <a:solidFill>
                  <a:schemeClr val="dk2"/>
                </a:solidFill>
              </a:rPr>
              <a:t>ai-r.com</a:t>
            </a:r>
            <a:endParaRPr b="1" sz="3000">
              <a:solidFill>
                <a:schemeClr val="dk2"/>
              </a:solidFill>
            </a:endParaRPr>
          </a:p>
        </p:txBody>
      </p:sp>
      <p:sp>
        <p:nvSpPr>
          <p:cNvPr id="1160" name="Google Shape;1160;p61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61" name="Google Shape;1161;p61"/>
          <p:cNvGrpSpPr/>
          <p:nvPr/>
        </p:nvGrpSpPr>
        <p:grpSpPr>
          <a:xfrm>
            <a:off x="5420075" y="2540325"/>
            <a:ext cx="1997776" cy="2301897"/>
            <a:chOff x="5627000" y="2540325"/>
            <a:chExt cx="1997776" cy="2301897"/>
          </a:xfrm>
        </p:grpSpPr>
        <p:pic>
          <p:nvPicPr>
            <p:cNvPr id="1162" name="Google Shape;1162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27000" y="2540325"/>
              <a:ext cx="1997776" cy="1997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3" name="Google Shape;1163;p61"/>
            <p:cNvSpPr txBox="1"/>
            <p:nvPr/>
          </p:nvSpPr>
          <p:spPr>
            <a:xfrm>
              <a:off x="5756824" y="4506822"/>
              <a:ext cx="1750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See our blog post</a:t>
              </a:r>
              <a:endPara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64" name="Google Shape;1164;p61"/>
          <p:cNvGrpSpPr/>
          <p:nvPr/>
        </p:nvGrpSpPr>
        <p:grpSpPr>
          <a:xfrm>
            <a:off x="1731238" y="2540325"/>
            <a:ext cx="1997776" cy="2301897"/>
            <a:chOff x="1061188" y="2540325"/>
            <a:chExt cx="1997776" cy="2301897"/>
          </a:xfrm>
        </p:grpSpPr>
        <p:sp>
          <p:nvSpPr>
            <p:cNvPr id="1165" name="Google Shape;1165;p61"/>
            <p:cNvSpPr txBox="1"/>
            <p:nvPr/>
          </p:nvSpPr>
          <p:spPr>
            <a:xfrm>
              <a:off x="1184824" y="4506822"/>
              <a:ext cx="1750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spAutoFit/>
            </a:bodyPr>
            <a:lstStyle/>
            <a:p>
              <a:pPr indent="0" lvl="0" marL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See our white paper </a:t>
              </a:r>
              <a:endPara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1166" name="Google Shape;1166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1188" y="2540325"/>
              <a:ext cx="1997776" cy="19977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1" name="Google Shape;1171;p62"/>
          <p:cNvCxnSpPr>
            <a:stCxn id="1172" idx="3"/>
            <a:endCxn id="1173" idx="2"/>
          </p:cNvCxnSpPr>
          <p:nvPr/>
        </p:nvCxnSpPr>
        <p:spPr>
          <a:xfrm flipH="1" rot="10800000">
            <a:off x="2285988" y="2023685"/>
            <a:ext cx="399600" cy="3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4" name="Google Shape;1174;p62"/>
          <p:cNvSpPr/>
          <p:nvPr/>
        </p:nvSpPr>
        <p:spPr>
          <a:xfrm>
            <a:off x="4505555" y="1691503"/>
            <a:ext cx="11055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62"/>
          <p:cNvSpPr txBox="1"/>
          <p:nvPr>
            <p:ph type="title"/>
          </p:nvPr>
        </p:nvSpPr>
        <p:spPr>
          <a:xfrm>
            <a:off x="311700" y="159275"/>
            <a:ext cx="8520600" cy="57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Creating an </a:t>
            </a:r>
            <a:r>
              <a:rPr lang="en" sz="2000"/>
              <a:t>AI-powered Adaptive Training System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 On-Demand Training Tool Leveraging Expert Wisdom for AI-Assisted Personalized Learning</a:t>
            </a:r>
            <a:endParaRPr sz="1400"/>
          </a:p>
        </p:txBody>
      </p:sp>
      <p:grpSp>
        <p:nvGrpSpPr>
          <p:cNvPr id="1176" name="Google Shape;1176;p62"/>
          <p:cNvGrpSpPr/>
          <p:nvPr/>
        </p:nvGrpSpPr>
        <p:grpSpPr>
          <a:xfrm>
            <a:off x="4781560" y="1702520"/>
            <a:ext cx="1079944" cy="895755"/>
            <a:chOff x="3260035" y="1774757"/>
            <a:chExt cx="1079944" cy="895755"/>
          </a:xfrm>
        </p:grpSpPr>
        <p:grpSp>
          <p:nvGrpSpPr>
            <p:cNvPr id="1177" name="Google Shape;1177;p62"/>
            <p:cNvGrpSpPr/>
            <p:nvPr/>
          </p:nvGrpSpPr>
          <p:grpSpPr>
            <a:xfrm>
              <a:off x="3260035" y="1774757"/>
              <a:ext cx="1079944" cy="895755"/>
              <a:chOff x="1199950" y="1046875"/>
              <a:chExt cx="6115200" cy="5072225"/>
            </a:xfrm>
          </p:grpSpPr>
          <p:sp>
            <p:nvSpPr>
              <p:cNvPr id="1178" name="Google Shape;1178;p62"/>
              <p:cNvSpPr/>
              <p:nvPr/>
            </p:nvSpPr>
            <p:spPr>
              <a:xfrm>
                <a:off x="1199950" y="1046875"/>
                <a:ext cx="6115200" cy="4267800"/>
              </a:xfrm>
              <a:prstGeom prst="roundRect">
                <a:avLst>
                  <a:gd fmla="val 5253" name="adj"/>
                </a:avLst>
              </a:pr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62"/>
              <p:cNvSpPr/>
              <p:nvPr/>
            </p:nvSpPr>
            <p:spPr>
              <a:xfrm>
                <a:off x="1199950" y="1046875"/>
                <a:ext cx="6107400" cy="3639300"/>
              </a:xfrm>
              <a:prstGeom prst="round2SameRect">
                <a:avLst>
                  <a:gd fmla="val 5931" name="adj1"/>
                  <a:gd fmla="val 0" name="adj2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62"/>
              <p:cNvSpPr/>
              <p:nvPr/>
            </p:nvSpPr>
            <p:spPr>
              <a:xfrm>
                <a:off x="4064300" y="4902800"/>
                <a:ext cx="394200" cy="2010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62"/>
              <p:cNvSpPr/>
              <p:nvPr/>
            </p:nvSpPr>
            <p:spPr>
              <a:xfrm>
                <a:off x="3045950" y="5829300"/>
                <a:ext cx="2430900" cy="289800"/>
              </a:xfrm>
              <a:prstGeom prst="roundRect">
                <a:avLst>
                  <a:gd fmla="val 27329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62"/>
              <p:cNvSpPr/>
              <p:nvPr/>
            </p:nvSpPr>
            <p:spPr>
              <a:xfrm>
                <a:off x="3511725" y="5314750"/>
                <a:ext cx="1469100" cy="510300"/>
              </a:xfrm>
              <a:prstGeom prst="trapezoid">
                <a:avLst>
                  <a:gd fmla="val 25000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83" name="Google Shape;1183;p62"/>
            <p:cNvSpPr/>
            <p:nvPr/>
          </p:nvSpPr>
          <p:spPr>
            <a:xfrm>
              <a:off x="3269243" y="1783857"/>
              <a:ext cx="1060200" cy="624300"/>
            </a:xfrm>
            <a:prstGeom prst="round2SameRect">
              <a:avLst>
                <a:gd fmla="val 471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Nunito"/>
                  <a:ea typeface="Nunito"/>
                  <a:cs typeface="Nunito"/>
                  <a:sym typeface="Nunito"/>
                </a:rPr>
                <a:t>Flight Simulation</a:t>
              </a:r>
              <a:endParaRPr b="1" sz="9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84" name="Google Shape;1184;p62"/>
          <p:cNvGrpSpPr/>
          <p:nvPr/>
        </p:nvGrpSpPr>
        <p:grpSpPr>
          <a:xfrm>
            <a:off x="6886785" y="1709370"/>
            <a:ext cx="1079944" cy="895755"/>
            <a:chOff x="3260035" y="1774757"/>
            <a:chExt cx="1079944" cy="895755"/>
          </a:xfrm>
        </p:grpSpPr>
        <p:grpSp>
          <p:nvGrpSpPr>
            <p:cNvPr id="1185" name="Google Shape;1185;p62"/>
            <p:cNvGrpSpPr/>
            <p:nvPr/>
          </p:nvGrpSpPr>
          <p:grpSpPr>
            <a:xfrm>
              <a:off x="3260035" y="1774757"/>
              <a:ext cx="1079944" cy="895755"/>
              <a:chOff x="1199950" y="1046875"/>
              <a:chExt cx="6115200" cy="5072225"/>
            </a:xfrm>
          </p:grpSpPr>
          <p:sp>
            <p:nvSpPr>
              <p:cNvPr id="1186" name="Google Shape;1186;p62"/>
              <p:cNvSpPr/>
              <p:nvPr/>
            </p:nvSpPr>
            <p:spPr>
              <a:xfrm>
                <a:off x="1199950" y="1046875"/>
                <a:ext cx="6115200" cy="4267800"/>
              </a:xfrm>
              <a:prstGeom prst="roundRect">
                <a:avLst>
                  <a:gd fmla="val 5253" name="adj"/>
                </a:avLst>
              </a:pr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62"/>
              <p:cNvSpPr/>
              <p:nvPr/>
            </p:nvSpPr>
            <p:spPr>
              <a:xfrm>
                <a:off x="1199950" y="1046875"/>
                <a:ext cx="6107400" cy="3639300"/>
              </a:xfrm>
              <a:prstGeom prst="round2SameRect">
                <a:avLst>
                  <a:gd fmla="val 5931" name="adj1"/>
                  <a:gd fmla="val 0" name="adj2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62"/>
              <p:cNvSpPr/>
              <p:nvPr/>
            </p:nvSpPr>
            <p:spPr>
              <a:xfrm>
                <a:off x="4064300" y="4902800"/>
                <a:ext cx="394200" cy="2010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62"/>
              <p:cNvSpPr/>
              <p:nvPr/>
            </p:nvSpPr>
            <p:spPr>
              <a:xfrm>
                <a:off x="3045950" y="5829300"/>
                <a:ext cx="2430900" cy="289800"/>
              </a:xfrm>
              <a:prstGeom prst="roundRect">
                <a:avLst>
                  <a:gd fmla="val 27329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62"/>
              <p:cNvSpPr/>
              <p:nvPr/>
            </p:nvSpPr>
            <p:spPr>
              <a:xfrm>
                <a:off x="3511725" y="5314750"/>
                <a:ext cx="1469100" cy="510300"/>
              </a:xfrm>
              <a:prstGeom prst="trapezoid">
                <a:avLst>
                  <a:gd fmla="val 25000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91" name="Google Shape;1191;p62"/>
            <p:cNvSpPr/>
            <p:nvPr/>
          </p:nvSpPr>
          <p:spPr>
            <a:xfrm>
              <a:off x="3269243" y="1783857"/>
              <a:ext cx="1060200" cy="624300"/>
            </a:xfrm>
            <a:prstGeom prst="round2SameRect">
              <a:avLst>
                <a:gd fmla="val 471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Nunito"/>
                  <a:ea typeface="Nunito"/>
                  <a:cs typeface="Nunito"/>
                  <a:sym typeface="Nunito"/>
                </a:rPr>
                <a:t>Performance Debrief</a:t>
              </a:r>
              <a:endParaRPr b="1" sz="9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192" name="Google Shape;1192;p62"/>
          <p:cNvGrpSpPr/>
          <p:nvPr/>
        </p:nvGrpSpPr>
        <p:grpSpPr>
          <a:xfrm>
            <a:off x="3696791" y="2597651"/>
            <a:ext cx="1143009" cy="1322041"/>
            <a:chOff x="5626400" y="4166450"/>
            <a:chExt cx="1473900" cy="1173375"/>
          </a:xfrm>
        </p:grpSpPr>
        <p:sp>
          <p:nvSpPr>
            <p:cNvPr id="1193" name="Google Shape;1193;p62"/>
            <p:cNvSpPr/>
            <p:nvPr/>
          </p:nvSpPr>
          <p:spPr>
            <a:xfrm flipH="1" rot="5400000">
              <a:off x="5782550" y="4022074"/>
              <a:ext cx="1161600" cy="1473900"/>
            </a:xfrm>
            <a:prstGeom prst="snip1Rect">
              <a:avLst>
                <a:gd fmla="val 15394" name="adj"/>
              </a:avLst>
            </a:prstGeom>
            <a:solidFill>
              <a:srgbClr val="83E3D9"/>
            </a:solidFill>
            <a:ln cap="flat" cmpd="sng" w="9525">
              <a:solidFill>
                <a:srgbClr val="3397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194" name="Google Shape;1194;p62"/>
            <p:cNvSpPr txBox="1"/>
            <p:nvPr/>
          </p:nvSpPr>
          <p:spPr>
            <a:xfrm>
              <a:off x="5638566" y="4166450"/>
              <a:ext cx="1440000" cy="11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Nunito"/>
                  <a:ea typeface="Nunito"/>
                  <a:cs typeface="Nunito"/>
                  <a:sym typeface="Nunito"/>
                </a:rPr>
                <a:t>Director Agent</a:t>
              </a:r>
              <a:br>
                <a:rPr b="1" lang="en" sz="900">
                  <a:latin typeface="Nunito"/>
                  <a:ea typeface="Nunito"/>
                  <a:cs typeface="Nunito"/>
                  <a:sym typeface="Nunito"/>
                </a:rPr>
              </a:br>
              <a:r>
                <a:rPr lang="en" sz="800">
                  <a:latin typeface="Nunito"/>
                  <a:ea typeface="Nunito"/>
                  <a:cs typeface="Nunito"/>
                  <a:sym typeface="Nunito"/>
                </a:rPr>
                <a:t>Determines scenario elements to practice in next exercise</a:t>
              </a:r>
              <a:endParaRPr sz="800"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spcBef>
                  <a:spcPts val="600"/>
                </a:spcBef>
                <a:spcAft>
                  <a:spcPts val="1000"/>
                </a:spcAft>
                <a:buNone/>
              </a:pPr>
              <a:r>
                <a:rPr lang="en" sz="800">
                  <a:latin typeface="Nunito"/>
                  <a:ea typeface="Nunito"/>
                  <a:cs typeface="Nunito"/>
                  <a:sym typeface="Nunito"/>
                </a:rPr>
                <a:t>T</a:t>
              </a:r>
              <a:r>
                <a:rPr lang="en" sz="800">
                  <a:latin typeface="Nunito"/>
                  <a:ea typeface="Nunito"/>
                  <a:cs typeface="Nunito"/>
                  <a:sym typeface="Nunito"/>
                </a:rPr>
                <a:t>rained to adjust training curriculum to target specific student performance needs </a:t>
              </a:r>
              <a:endParaRPr sz="8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1195" name="Google Shape;1195;p62"/>
          <p:cNvCxnSpPr>
            <a:stCxn id="1194" idx="0"/>
          </p:cNvCxnSpPr>
          <p:nvPr/>
        </p:nvCxnSpPr>
        <p:spPr>
          <a:xfrm rot="10800000">
            <a:off x="4264585" y="2031551"/>
            <a:ext cx="0" cy="56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6" name="Google Shape;1196;p62"/>
          <p:cNvCxnSpPr>
            <a:stCxn id="1197" idx="0"/>
          </p:cNvCxnSpPr>
          <p:nvPr/>
        </p:nvCxnSpPr>
        <p:spPr>
          <a:xfrm rot="10800000">
            <a:off x="6373665" y="2039538"/>
            <a:ext cx="0" cy="57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8" name="Google Shape;1198;p62"/>
          <p:cNvCxnSpPr>
            <a:stCxn id="1191" idx="2"/>
            <a:endCxn id="1183" idx="0"/>
          </p:cNvCxnSpPr>
          <p:nvPr/>
        </p:nvCxnSpPr>
        <p:spPr>
          <a:xfrm rot="10800000">
            <a:off x="5851093" y="2023720"/>
            <a:ext cx="1044900" cy="69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99" name="Google Shape;1199;p62"/>
          <p:cNvCxnSpPr>
            <a:stCxn id="1183" idx="2"/>
            <a:endCxn id="1173" idx="0"/>
          </p:cNvCxnSpPr>
          <p:nvPr/>
        </p:nvCxnSpPr>
        <p:spPr>
          <a:xfrm flipH="1">
            <a:off x="3745868" y="2023770"/>
            <a:ext cx="1044900" cy="6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200" name="Google Shape;1200;p62"/>
          <p:cNvGrpSpPr/>
          <p:nvPr/>
        </p:nvGrpSpPr>
        <p:grpSpPr>
          <a:xfrm>
            <a:off x="2676335" y="1702520"/>
            <a:ext cx="1079944" cy="895755"/>
            <a:chOff x="3260035" y="1774757"/>
            <a:chExt cx="1079944" cy="895755"/>
          </a:xfrm>
        </p:grpSpPr>
        <p:grpSp>
          <p:nvGrpSpPr>
            <p:cNvPr id="1201" name="Google Shape;1201;p62"/>
            <p:cNvGrpSpPr/>
            <p:nvPr/>
          </p:nvGrpSpPr>
          <p:grpSpPr>
            <a:xfrm>
              <a:off x="3260035" y="1774757"/>
              <a:ext cx="1079944" cy="895755"/>
              <a:chOff x="1199950" y="1046875"/>
              <a:chExt cx="6115200" cy="5072225"/>
            </a:xfrm>
          </p:grpSpPr>
          <p:sp>
            <p:nvSpPr>
              <p:cNvPr id="1202" name="Google Shape;1202;p62"/>
              <p:cNvSpPr/>
              <p:nvPr/>
            </p:nvSpPr>
            <p:spPr>
              <a:xfrm>
                <a:off x="1199950" y="1046875"/>
                <a:ext cx="6115200" cy="4267800"/>
              </a:xfrm>
              <a:prstGeom prst="roundRect">
                <a:avLst>
                  <a:gd fmla="val 5253" name="adj"/>
                </a:avLst>
              </a:prstGeom>
              <a:solidFill>
                <a:schemeClr val="lt2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62"/>
              <p:cNvSpPr/>
              <p:nvPr/>
            </p:nvSpPr>
            <p:spPr>
              <a:xfrm>
                <a:off x="1199950" y="1046875"/>
                <a:ext cx="6107400" cy="3639300"/>
              </a:xfrm>
              <a:prstGeom prst="round2SameRect">
                <a:avLst>
                  <a:gd fmla="val 5931" name="adj1"/>
                  <a:gd fmla="val 0" name="adj2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62"/>
              <p:cNvSpPr/>
              <p:nvPr/>
            </p:nvSpPr>
            <p:spPr>
              <a:xfrm>
                <a:off x="4064300" y="4902800"/>
                <a:ext cx="394200" cy="2010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62"/>
              <p:cNvSpPr/>
              <p:nvPr/>
            </p:nvSpPr>
            <p:spPr>
              <a:xfrm>
                <a:off x="3045950" y="5829300"/>
                <a:ext cx="2430900" cy="289800"/>
              </a:xfrm>
              <a:prstGeom prst="roundRect">
                <a:avLst>
                  <a:gd fmla="val 27329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62"/>
              <p:cNvSpPr/>
              <p:nvPr/>
            </p:nvSpPr>
            <p:spPr>
              <a:xfrm>
                <a:off x="3511725" y="5314750"/>
                <a:ext cx="1469100" cy="510300"/>
              </a:xfrm>
              <a:prstGeom prst="trapezoid">
                <a:avLst>
                  <a:gd fmla="val 25000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3" name="Google Shape;1173;p62"/>
            <p:cNvSpPr/>
            <p:nvPr/>
          </p:nvSpPr>
          <p:spPr>
            <a:xfrm>
              <a:off x="3269243" y="1783857"/>
              <a:ext cx="1060200" cy="624300"/>
            </a:xfrm>
            <a:prstGeom prst="round2SameRect">
              <a:avLst>
                <a:gd fmla="val 4710" name="adj1"/>
                <a:gd fmla="val 0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Nunito"/>
                  <a:ea typeface="Nunito"/>
                  <a:cs typeface="Nunito"/>
                  <a:sym typeface="Nunito"/>
                </a:rPr>
                <a:t>Learning Progress Summary</a:t>
              </a:r>
              <a:endParaRPr b="1" sz="9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1207" name="Google Shape;1207;p62"/>
          <p:cNvCxnSpPr>
            <a:stCxn id="1191" idx="3"/>
            <a:endCxn id="1173" idx="3"/>
          </p:cNvCxnSpPr>
          <p:nvPr/>
        </p:nvCxnSpPr>
        <p:spPr>
          <a:xfrm flipH="1" rot="5400000">
            <a:off x="5317393" y="-390230"/>
            <a:ext cx="6900" cy="4210500"/>
          </a:xfrm>
          <a:prstGeom prst="bentConnector3">
            <a:avLst>
              <a:gd fmla="val 3550362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8" name="Google Shape;1208;p62"/>
          <p:cNvCxnSpPr>
            <a:stCxn id="1209" idx="3"/>
            <a:endCxn id="1193" idx="2"/>
          </p:cNvCxnSpPr>
          <p:nvPr/>
        </p:nvCxnSpPr>
        <p:spPr>
          <a:xfrm flipH="1" rot="10800000">
            <a:off x="2476600" y="3919749"/>
            <a:ext cx="1791600" cy="295200"/>
          </a:xfrm>
          <a:prstGeom prst="bentConnector2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1210" name="Google Shape;1210;p62"/>
          <p:cNvGrpSpPr/>
          <p:nvPr/>
        </p:nvGrpSpPr>
        <p:grpSpPr>
          <a:xfrm>
            <a:off x="572714" y="3789249"/>
            <a:ext cx="1903886" cy="857775"/>
            <a:chOff x="922593" y="1713153"/>
            <a:chExt cx="1810810" cy="857775"/>
          </a:xfrm>
        </p:grpSpPr>
        <p:grpSp>
          <p:nvGrpSpPr>
            <p:cNvPr id="1211" name="Google Shape;1211;p62"/>
            <p:cNvGrpSpPr/>
            <p:nvPr/>
          </p:nvGrpSpPr>
          <p:grpSpPr>
            <a:xfrm>
              <a:off x="922593" y="1713153"/>
              <a:ext cx="1810810" cy="857775"/>
              <a:chOff x="2477113" y="517778"/>
              <a:chExt cx="2613002" cy="857775"/>
            </a:xfrm>
          </p:grpSpPr>
          <p:sp>
            <p:nvSpPr>
              <p:cNvPr id="1209" name="Google Shape;1209;p62"/>
              <p:cNvSpPr/>
              <p:nvPr/>
            </p:nvSpPr>
            <p:spPr>
              <a:xfrm rot="5400000">
                <a:off x="3357915" y="-363022"/>
                <a:ext cx="851400" cy="2613000"/>
              </a:xfrm>
              <a:prstGeom prst="snip1Rect">
                <a:avLst>
                  <a:gd fmla="val 29099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  <p:sp>
            <p:nvSpPr>
              <p:cNvPr id="1212" name="Google Shape;1212;p62"/>
              <p:cNvSpPr txBox="1"/>
              <p:nvPr/>
            </p:nvSpPr>
            <p:spPr>
              <a:xfrm>
                <a:off x="2477113" y="518153"/>
                <a:ext cx="1875600" cy="85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0" spcFirstLastPara="1" rIns="0" wrap="square" tIns="91425">
                <a:noAutofit/>
              </a:bodyPr>
              <a:lstStyle/>
              <a:p>
                <a:pPr indent="0" lvl="0" marL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900">
                    <a:solidFill>
                      <a:schemeClr val="accent3"/>
                    </a:solidFill>
                    <a:latin typeface="Nunito"/>
                    <a:ea typeface="Nunito"/>
                    <a:cs typeface="Nunito"/>
                    <a:sym typeface="Nunito"/>
                  </a:rPr>
                  <a:t>Instructors</a:t>
                </a:r>
                <a:r>
                  <a:rPr lang="en" sz="900">
                    <a:solidFill>
                      <a:schemeClr val="accent3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r>
                  <a:rPr lang="en" sz="800">
                    <a:solidFill>
                      <a:schemeClr val="dk1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inform and validate ideal AI performance, trainee evaluation criteria, and exercise recommendations</a:t>
                </a:r>
                <a:r>
                  <a:rPr lang="en" sz="800">
                    <a:solidFill>
                      <a:srgbClr val="1D2F45"/>
                    </a:solidFill>
                    <a:latin typeface="Nunito Medium"/>
                    <a:ea typeface="Nunito Medium"/>
                    <a:cs typeface="Nunito Medium"/>
                    <a:sym typeface="Nunito Medium"/>
                  </a:rPr>
                  <a:t> </a:t>
                </a:r>
                <a:endParaRPr sz="8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endParaRPr>
              </a:p>
            </p:txBody>
          </p:sp>
        </p:grpSp>
        <p:sp>
          <p:nvSpPr>
            <p:cNvPr id="1213" name="Google Shape;1213;p62"/>
            <p:cNvSpPr/>
            <p:nvPr/>
          </p:nvSpPr>
          <p:spPr>
            <a:xfrm>
              <a:off x="2266438" y="1796650"/>
              <a:ext cx="386358" cy="488980"/>
            </a:xfrm>
            <a:custGeom>
              <a:rect b="b" l="l" r="r" t="t"/>
              <a:pathLst>
                <a:path extrusionOk="0" h="149879" w="118424">
                  <a:moveTo>
                    <a:pt x="29496" y="108912"/>
                  </a:moveTo>
                  <a:lnTo>
                    <a:pt x="39968" y="98920"/>
                  </a:lnTo>
                  <a:lnTo>
                    <a:pt x="59472" y="122900"/>
                  </a:lnTo>
                  <a:lnTo>
                    <a:pt x="73461" y="134891"/>
                  </a:lnTo>
                  <a:lnTo>
                    <a:pt x="86450" y="114387"/>
                  </a:lnTo>
                  <a:lnTo>
                    <a:pt x="102437" y="117904"/>
                  </a:lnTo>
                  <a:cubicBezTo>
                    <a:pt x="108432" y="118904"/>
                    <a:pt x="112429" y="123380"/>
                    <a:pt x="112429" y="128376"/>
                  </a:cubicBezTo>
                  <a:lnTo>
                    <a:pt x="112429" y="143364"/>
                  </a:lnTo>
                  <a:lnTo>
                    <a:pt x="59472" y="143364"/>
                  </a:lnTo>
                  <a:lnTo>
                    <a:pt x="5996" y="143364"/>
                  </a:lnTo>
                  <a:lnTo>
                    <a:pt x="5996" y="128376"/>
                  </a:lnTo>
                  <a:cubicBezTo>
                    <a:pt x="5996" y="123380"/>
                    <a:pt x="9992" y="118904"/>
                    <a:pt x="15987" y="117904"/>
                  </a:cubicBezTo>
                  <a:lnTo>
                    <a:pt x="32494" y="114387"/>
                  </a:lnTo>
                  <a:lnTo>
                    <a:pt x="44964" y="134891"/>
                  </a:lnTo>
                  <a:lnTo>
                    <a:pt x="59472" y="122900"/>
                  </a:lnTo>
                  <a:lnTo>
                    <a:pt x="78936" y="98920"/>
                  </a:lnTo>
                  <a:lnTo>
                    <a:pt x="89448" y="108912"/>
                  </a:lnTo>
                  <a:lnTo>
                    <a:pt x="104915" y="112389"/>
                  </a:lnTo>
                  <a:cubicBezTo>
                    <a:pt x="111430" y="113388"/>
                    <a:pt x="118424" y="119383"/>
                    <a:pt x="118424" y="127377"/>
                  </a:cubicBezTo>
                  <a:lnTo>
                    <a:pt x="118424" y="149879"/>
                  </a:lnTo>
                  <a:lnTo>
                    <a:pt x="59472" y="149879"/>
                  </a:lnTo>
                  <a:lnTo>
                    <a:pt x="0" y="149879"/>
                  </a:lnTo>
                  <a:lnTo>
                    <a:pt x="0" y="127377"/>
                  </a:lnTo>
                  <a:cubicBezTo>
                    <a:pt x="0" y="119383"/>
                    <a:pt x="6995" y="113388"/>
                    <a:pt x="13509" y="112389"/>
                  </a:cubicBezTo>
                  <a:close/>
                  <a:moveTo>
                    <a:pt x="77457" y="13989"/>
                  </a:moveTo>
                  <a:cubicBezTo>
                    <a:pt x="102437" y="28457"/>
                    <a:pt x="108432" y="71942"/>
                    <a:pt x="85930" y="92925"/>
                  </a:cubicBezTo>
                  <a:cubicBezTo>
                    <a:pt x="82933" y="91406"/>
                    <a:pt x="88448" y="81414"/>
                    <a:pt x="85930" y="83932"/>
                  </a:cubicBezTo>
                  <a:cubicBezTo>
                    <a:pt x="79456" y="92925"/>
                    <a:pt x="70463" y="98400"/>
                    <a:pt x="59952" y="98400"/>
                  </a:cubicBezTo>
                  <a:cubicBezTo>
                    <a:pt x="40967" y="98400"/>
                    <a:pt x="25500" y="78416"/>
                    <a:pt x="25500" y="53956"/>
                  </a:cubicBezTo>
                  <a:cubicBezTo>
                    <a:pt x="22982" y="36970"/>
                    <a:pt x="31495" y="21982"/>
                    <a:pt x="42486" y="14468"/>
                  </a:cubicBezTo>
                  <a:cubicBezTo>
                    <a:pt x="37969" y="4996"/>
                    <a:pt x="52478" y="0"/>
                    <a:pt x="59952" y="0"/>
                  </a:cubicBezTo>
                  <a:cubicBezTo>
                    <a:pt x="66946" y="0"/>
                    <a:pt x="81454" y="4476"/>
                    <a:pt x="77457" y="13989"/>
                  </a:cubicBezTo>
                  <a:close/>
                  <a:moveTo>
                    <a:pt x="47961" y="36451"/>
                  </a:moveTo>
                  <a:cubicBezTo>
                    <a:pt x="67945" y="40967"/>
                    <a:pt x="77457" y="50439"/>
                    <a:pt x="85451" y="74420"/>
                  </a:cubicBezTo>
                  <a:cubicBezTo>
                    <a:pt x="80455" y="85930"/>
                    <a:pt x="70943" y="93404"/>
                    <a:pt x="59952" y="93404"/>
                  </a:cubicBezTo>
                  <a:cubicBezTo>
                    <a:pt x="43965" y="93404"/>
                    <a:pt x="30496" y="75419"/>
                    <a:pt x="30496" y="53956"/>
                  </a:cubicBezTo>
                  <a:cubicBezTo>
                    <a:pt x="32974" y="40447"/>
                    <a:pt x="40487" y="49960"/>
                    <a:pt x="47961" y="364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4" name="Google Shape;1214;p62"/>
          <p:cNvGrpSpPr/>
          <p:nvPr/>
        </p:nvGrpSpPr>
        <p:grpSpPr>
          <a:xfrm>
            <a:off x="621332" y="1623635"/>
            <a:ext cx="1664655" cy="807082"/>
            <a:chOff x="2688009" y="517779"/>
            <a:chExt cx="2402100" cy="807082"/>
          </a:xfrm>
        </p:grpSpPr>
        <p:sp>
          <p:nvSpPr>
            <p:cNvPr id="1172" name="Google Shape;1172;p62"/>
            <p:cNvSpPr/>
            <p:nvPr/>
          </p:nvSpPr>
          <p:spPr>
            <a:xfrm rot="5400000">
              <a:off x="3485709" y="-279921"/>
              <a:ext cx="806700" cy="2402100"/>
            </a:xfrm>
            <a:prstGeom prst="snip1Rect">
              <a:avLst>
                <a:gd fmla="val 29099" name="adj"/>
              </a:avLst>
            </a:prstGeom>
            <a:solidFill>
              <a:schemeClr val="l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215" name="Google Shape;1215;p62"/>
            <p:cNvSpPr txBox="1"/>
            <p:nvPr/>
          </p:nvSpPr>
          <p:spPr>
            <a:xfrm>
              <a:off x="2797198" y="518162"/>
              <a:ext cx="1502700" cy="8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0" wrap="square" tIns="91425">
              <a:no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chemeClr val="accent3"/>
                  </a:solidFill>
                  <a:latin typeface="Nunito"/>
                  <a:ea typeface="Nunito"/>
                  <a:cs typeface="Nunito"/>
                  <a:sym typeface="Nunito"/>
                </a:rPr>
                <a:t>Trainees</a:t>
              </a:r>
              <a:r>
                <a:rPr lang="en" sz="900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 </a:t>
              </a:r>
              <a:r>
                <a:rPr lang="en" sz="800">
                  <a:solidFill>
                    <a:srgbClr val="1D2F45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can train anywhere, anytime, </a:t>
              </a:r>
              <a:r>
                <a:rPr lang="en" sz="800">
                  <a:solidFill>
                    <a:schemeClr val="dk1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on exercises tailored-made to target their needs</a:t>
              </a:r>
              <a:endParaRPr sz="8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</p:grpSp>
      <p:sp>
        <p:nvSpPr>
          <p:cNvPr id="1216" name="Google Shape;1216;p62"/>
          <p:cNvSpPr/>
          <p:nvPr/>
        </p:nvSpPr>
        <p:spPr>
          <a:xfrm>
            <a:off x="1838352" y="1687374"/>
            <a:ext cx="383991" cy="499334"/>
          </a:xfrm>
          <a:custGeom>
            <a:rect b="b" l="l" r="r" t="t"/>
            <a:pathLst>
              <a:path extrusionOk="0" h="158393" w="121902">
                <a:moveTo>
                  <a:pt x="94923" y="55476"/>
                </a:moveTo>
                <a:cubicBezTo>
                  <a:pt x="97921" y="56955"/>
                  <a:pt x="99400" y="61471"/>
                  <a:pt x="98920" y="66946"/>
                </a:cubicBezTo>
                <a:cubicBezTo>
                  <a:pt x="97921" y="73461"/>
                  <a:pt x="93924" y="78937"/>
                  <a:pt x="89927" y="79456"/>
                </a:cubicBezTo>
                <a:lnTo>
                  <a:pt x="89408" y="79456"/>
                </a:lnTo>
                <a:cubicBezTo>
                  <a:pt x="87409" y="84452"/>
                  <a:pt x="84931" y="88929"/>
                  <a:pt x="81414" y="92446"/>
                </a:cubicBezTo>
                <a:lnTo>
                  <a:pt x="81414" y="107434"/>
                </a:lnTo>
                <a:lnTo>
                  <a:pt x="112389" y="114908"/>
                </a:lnTo>
                <a:cubicBezTo>
                  <a:pt x="117385" y="115907"/>
                  <a:pt x="121901" y="119903"/>
                  <a:pt x="121901" y="125899"/>
                </a:cubicBezTo>
                <a:lnTo>
                  <a:pt x="121901" y="158392"/>
                </a:lnTo>
                <a:lnTo>
                  <a:pt x="1" y="158392"/>
                </a:lnTo>
                <a:lnTo>
                  <a:pt x="1" y="125899"/>
                </a:lnTo>
                <a:cubicBezTo>
                  <a:pt x="1" y="119903"/>
                  <a:pt x="3997" y="115907"/>
                  <a:pt x="8993" y="114908"/>
                </a:cubicBezTo>
                <a:lnTo>
                  <a:pt x="39968" y="107434"/>
                </a:lnTo>
                <a:lnTo>
                  <a:pt x="39968" y="92446"/>
                </a:lnTo>
                <a:cubicBezTo>
                  <a:pt x="36971" y="88929"/>
                  <a:pt x="34453" y="84452"/>
                  <a:pt x="32454" y="79456"/>
                </a:cubicBezTo>
                <a:lnTo>
                  <a:pt x="31455" y="79456"/>
                </a:lnTo>
                <a:cubicBezTo>
                  <a:pt x="27458" y="78937"/>
                  <a:pt x="23462" y="73461"/>
                  <a:pt x="22462" y="66946"/>
                </a:cubicBezTo>
                <a:cubicBezTo>
                  <a:pt x="21983" y="61471"/>
                  <a:pt x="23462" y="56955"/>
                  <a:pt x="26459" y="55476"/>
                </a:cubicBezTo>
                <a:cubicBezTo>
                  <a:pt x="25979" y="52478"/>
                  <a:pt x="25460" y="52478"/>
                  <a:pt x="25460" y="38969"/>
                </a:cubicBezTo>
                <a:cubicBezTo>
                  <a:pt x="25460" y="28498"/>
                  <a:pt x="35971" y="12990"/>
                  <a:pt x="50440" y="6995"/>
                </a:cubicBezTo>
                <a:cubicBezTo>
                  <a:pt x="53437" y="6995"/>
                  <a:pt x="55435" y="3998"/>
                  <a:pt x="53957" y="1"/>
                </a:cubicBezTo>
                <a:cubicBezTo>
                  <a:pt x="56435" y="1"/>
                  <a:pt x="58433" y="2519"/>
                  <a:pt x="60951" y="4997"/>
                </a:cubicBezTo>
                <a:cubicBezTo>
                  <a:pt x="61950" y="4997"/>
                  <a:pt x="64428" y="3518"/>
                  <a:pt x="63429" y="1"/>
                </a:cubicBezTo>
                <a:cubicBezTo>
                  <a:pt x="67426" y="1520"/>
                  <a:pt x="68944" y="6515"/>
                  <a:pt x="70423" y="6995"/>
                </a:cubicBezTo>
                <a:cubicBezTo>
                  <a:pt x="74420" y="8514"/>
                  <a:pt x="77937" y="10512"/>
                  <a:pt x="81414" y="12990"/>
                </a:cubicBezTo>
                <a:cubicBezTo>
                  <a:pt x="81934" y="13510"/>
                  <a:pt x="84412" y="14509"/>
                  <a:pt x="82933" y="10512"/>
                </a:cubicBezTo>
                <a:cubicBezTo>
                  <a:pt x="87929" y="14509"/>
                  <a:pt x="89408" y="19505"/>
                  <a:pt x="89927" y="22503"/>
                </a:cubicBezTo>
                <a:cubicBezTo>
                  <a:pt x="93924" y="27978"/>
                  <a:pt x="95922" y="34493"/>
                  <a:pt x="95922" y="38969"/>
                </a:cubicBezTo>
                <a:cubicBezTo>
                  <a:pt x="95922" y="52478"/>
                  <a:pt x="95922" y="52478"/>
                  <a:pt x="94923" y="55476"/>
                </a:cubicBezTo>
                <a:close/>
                <a:moveTo>
                  <a:pt x="77937" y="111430"/>
                </a:moveTo>
                <a:lnTo>
                  <a:pt x="77937" y="96443"/>
                </a:lnTo>
                <a:cubicBezTo>
                  <a:pt x="72941" y="100919"/>
                  <a:pt x="66946" y="103437"/>
                  <a:pt x="60951" y="103437"/>
                </a:cubicBezTo>
                <a:cubicBezTo>
                  <a:pt x="54436" y="103437"/>
                  <a:pt x="48441" y="100919"/>
                  <a:pt x="43445" y="96443"/>
                </a:cubicBezTo>
                <a:lnTo>
                  <a:pt x="43445" y="111430"/>
                </a:lnTo>
                <a:cubicBezTo>
                  <a:pt x="52438" y="119424"/>
                  <a:pt x="68944" y="119424"/>
                  <a:pt x="77937" y="111430"/>
                </a:cubicBezTo>
                <a:close/>
                <a:moveTo>
                  <a:pt x="30975" y="57954"/>
                </a:moveTo>
                <a:lnTo>
                  <a:pt x="27978" y="58953"/>
                </a:lnTo>
                <a:cubicBezTo>
                  <a:pt x="25979" y="59952"/>
                  <a:pt x="25979" y="64468"/>
                  <a:pt x="26459" y="66467"/>
                </a:cubicBezTo>
                <a:cubicBezTo>
                  <a:pt x="26459" y="68465"/>
                  <a:pt x="27458" y="71463"/>
                  <a:pt x="28977" y="73461"/>
                </a:cubicBezTo>
                <a:cubicBezTo>
                  <a:pt x="29457" y="73941"/>
                  <a:pt x="30975" y="75460"/>
                  <a:pt x="31975" y="75460"/>
                </a:cubicBezTo>
                <a:lnTo>
                  <a:pt x="31975" y="75460"/>
                </a:lnTo>
                <a:lnTo>
                  <a:pt x="34972" y="75460"/>
                </a:lnTo>
                <a:lnTo>
                  <a:pt x="35971" y="77938"/>
                </a:lnTo>
                <a:cubicBezTo>
                  <a:pt x="39968" y="88449"/>
                  <a:pt x="48441" y="99920"/>
                  <a:pt x="60951" y="99920"/>
                </a:cubicBezTo>
                <a:cubicBezTo>
                  <a:pt x="72941" y="99920"/>
                  <a:pt x="81934" y="88449"/>
                  <a:pt x="85931" y="77938"/>
                </a:cubicBezTo>
                <a:lnTo>
                  <a:pt x="86930" y="75460"/>
                </a:lnTo>
                <a:lnTo>
                  <a:pt x="89408" y="75460"/>
                </a:lnTo>
                <a:lnTo>
                  <a:pt x="89408" y="75460"/>
                </a:lnTo>
                <a:cubicBezTo>
                  <a:pt x="90927" y="75460"/>
                  <a:pt x="91926" y="73941"/>
                  <a:pt x="92405" y="73461"/>
                </a:cubicBezTo>
                <a:cubicBezTo>
                  <a:pt x="93924" y="71463"/>
                  <a:pt x="94923" y="68465"/>
                  <a:pt x="95403" y="66467"/>
                </a:cubicBezTo>
                <a:cubicBezTo>
                  <a:pt x="95403" y="64468"/>
                  <a:pt x="95403" y="59952"/>
                  <a:pt x="93405" y="58953"/>
                </a:cubicBezTo>
                <a:lnTo>
                  <a:pt x="90927" y="57954"/>
                </a:lnTo>
                <a:cubicBezTo>
                  <a:pt x="93405" y="36971"/>
                  <a:pt x="85411" y="35972"/>
                  <a:pt x="84412" y="28498"/>
                </a:cubicBezTo>
                <a:cubicBezTo>
                  <a:pt x="68944" y="39968"/>
                  <a:pt x="54956" y="23981"/>
                  <a:pt x="43965" y="26979"/>
                </a:cubicBezTo>
                <a:cubicBezTo>
                  <a:pt x="29976" y="32494"/>
                  <a:pt x="28457" y="42486"/>
                  <a:pt x="30975" y="579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17" name="Google Shape;1217;p62"/>
          <p:cNvSpPr/>
          <p:nvPr/>
        </p:nvSpPr>
        <p:spPr>
          <a:xfrm>
            <a:off x="1932919" y="1781728"/>
            <a:ext cx="384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8" name="Google Shape;1218;p62"/>
          <p:cNvCxnSpPr>
            <a:stCxn id="1209" idx="3"/>
            <a:endCxn id="1219" idx="2"/>
          </p:cNvCxnSpPr>
          <p:nvPr/>
        </p:nvCxnSpPr>
        <p:spPr>
          <a:xfrm flipH="1" rot="10800000">
            <a:off x="2476600" y="3912249"/>
            <a:ext cx="3897000" cy="302700"/>
          </a:xfrm>
          <a:prstGeom prst="bentConnector2">
            <a:avLst/>
          </a:prstGeom>
          <a:noFill/>
          <a:ln cap="flat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1220" name="Google Shape;1220;p62"/>
          <p:cNvGrpSpPr/>
          <p:nvPr/>
        </p:nvGrpSpPr>
        <p:grpSpPr>
          <a:xfrm>
            <a:off x="5802085" y="2604270"/>
            <a:ext cx="1142937" cy="1308830"/>
            <a:chOff x="7741713" y="2778076"/>
            <a:chExt cx="1474187" cy="1745107"/>
          </a:xfrm>
        </p:grpSpPr>
        <p:sp>
          <p:nvSpPr>
            <p:cNvPr id="1221" name="Google Shape;1221;p62"/>
            <p:cNvSpPr/>
            <p:nvPr/>
          </p:nvSpPr>
          <p:spPr>
            <a:xfrm flipH="1" rot="5400000">
              <a:off x="7606400" y="2913676"/>
              <a:ext cx="1745100" cy="1473900"/>
            </a:xfrm>
            <a:prstGeom prst="snip1Rect">
              <a:avLst>
                <a:gd fmla="val 15394" name="adj"/>
              </a:avLst>
            </a:prstGeom>
            <a:solidFill>
              <a:srgbClr val="83E3D9">
                <a:alpha val="20000"/>
              </a:srgbClr>
            </a:solidFill>
            <a:ln cap="flat" cmpd="sng" w="9525">
              <a:solidFill>
                <a:srgbClr val="3397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197" name="Google Shape;1197;p62"/>
            <p:cNvSpPr txBox="1"/>
            <p:nvPr/>
          </p:nvSpPr>
          <p:spPr>
            <a:xfrm>
              <a:off x="7758950" y="2786300"/>
              <a:ext cx="14400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Nunito"/>
                  <a:ea typeface="Nunito"/>
                  <a:cs typeface="Nunito"/>
                  <a:sym typeface="Nunito"/>
                </a:rPr>
                <a:t>Evaluator Agent</a:t>
              </a:r>
              <a:endParaRPr b="1" sz="900"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Nunito"/>
                  <a:ea typeface="Nunito"/>
                  <a:cs typeface="Nunito"/>
                  <a:sym typeface="Nunito"/>
                </a:rPr>
                <a:t>M</a:t>
              </a:r>
              <a:r>
                <a:rPr lang="en" sz="800">
                  <a:latin typeface="Nunito"/>
                  <a:ea typeface="Nunito"/>
                  <a:cs typeface="Nunito"/>
                  <a:sym typeface="Nunito"/>
                </a:rPr>
                <a:t>easures student performance and compares against reference pilot</a:t>
              </a:r>
              <a:endParaRPr sz="8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22" name="Google Shape;1222;p62"/>
            <p:cNvSpPr/>
            <p:nvPr/>
          </p:nvSpPr>
          <p:spPr>
            <a:xfrm>
              <a:off x="7743200" y="3160107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23" name="Google Shape;1223;p62"/>
            <p:cNvSpPr/>
            <p:nvPr/>
          </p:nvSpPr>
          <p:spPr>
            <a:xfrm>
              <a:off x="9114800" y="3160107"/>
              <a:ext cx="100800" cy="1008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224" name="Google Shape;1224;p62"/>
            <p:cNvSpPr/>
            <p:nvPr/>
          </p:nvSpPr>
          <p:spPr>
            <a:xfrm flipH="1" rot="5400000">
              <a:off x="8134113" y="3441683"/>
              <a:ext cx="689100" cy="1473900"/>
            </a:xfrm>
            <a:prstGeom prst="snip1Rect">
              <a:avLst>
                <a:gd fmla="val 15394" name="adj"/>
              </a:avLst>
            </a:prstGeom>
            <a:solidFill>
              <a:srgbClr val="83E3D9"/>
            </a:solidFill>
            <a:ln cap="flat" cmpd="sng" w="9525">
              <a:solidFill>
                <a:srgbClr val="3397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219" name="Google Shape;1219;p62"/>
            <p:cNvSpPr txBox="1"/>
            <p:nvPr/>
          </p:nvSpPr>
          <p:spPr>
            <a:xfrm>
              <a:off x="7758951" y="3795948"/>
              <a:ext cx="14400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latin typeface="Nunito"/>
                  <a:ea typeface="Nunito"/>
                  <a:cs typeface="Nunito"/>
                  <a:sym typeface="Nunito"/>
                </a:rPr>
                <a:t>Reference Pilot</a:t>
              </a:r>
              <a:endParaRPr b="1" sz="900"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Nunito"/>
                  <a:ea typeface="Nunito"/>
                  <a:cs typeface="Nunito"/>
                  <a:sym typeface="Nunito"/>
                </a:rPr>
                <a:t>T</a:t>
              </a:r>
              <a:r>
                <a:rPr lang="en" sz="800">
                  <a:latin typeface="Nunito"/>
                  <a:ea typeface="Nunito"/>
                  <a:cs typeface="Nunito"/>
                  <a:sym typeface="Nunito"/>
                </a:rPr>
                <a:t>rained with RLHF for optimal flight</a:t>
              </a:r>
              <a:endParaRPr sz="8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225" name="Google Shape;1225;p62"/>
          <p:cNvSpPr txBox="1"/>
          <p:nvPr>
            <p:ph idx="12" type="sldNum"/>
          </p:nvPr>
        </p:nvSpPr>
        <p:spPr>
          <a:xfrm>
            <a:off x="7024900" y="48696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"/>
          <p:cNvSpPr txBox="1"/>
          <p:nvPr>
            <p:ph idx="4294967295" type="title"/>
          </p:nvPr>
        </p:nvSpPr>
        <p:spPr>
          <a:xfrm>
            <a:off x="2362150" y="347472"/>
            <a:ext cx="62865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Transforming the Way We Travel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9" name="Google Shape;389;p45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45"/>
          <p:cNvSpPr txBox="1"/>
          <p:nvPr/>
        </p:nvSpPr>
        <p:spPr>
          <a:xfrm>
            <a:off x="2859200" y="1139375"/>
            <a:ext cx="6162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83E3D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1" name="Google Shape;391;p45"/>
          <p:cNvSpPr txBox="1"/>
          <p:nvPr/>
        </p:nvSpPr>
        <p:spPr>
          <a:xfrm>
            <a:off x="4870675" y="1328425"/>
            <a:ext cx="40527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rPr>
              <a:t>Future methods of </a:t>
            </a:r>
            <a:r>
              <a:rPr lang="en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rPr>
              <a:t>transportation are currently in development under the umbrella terms </a:t>
            </a:r>
            <a:br>
              <a:rPr lang="en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rPr>
              <a:t>‘Urban Air Mobility’, ‘Flying Cars’, and </a:t>
            </a:r>
            <a:br>
              <a:rPr lang="en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rPr>
              <a:t>‘electric Vertical Take-off and Land’ (eVTOL)</a:t>
            </a:r>
            <a:endParaRPr>
              <a:solidFill>
                <a:srgbClr val="83E3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E3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rPr>
              <a:t>Operations similar to modern helicopters, but vehicles are lighter, quieter, and electric</a:t>
            </a:r>
            <a:endParaRPr>
              <a:solidFill>
                <a:srgbClr val="83E3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E3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rPr>
              <a:t>Full-scale vehicle testing and certification activities are in full swing, production aircraft expected in 2025+</a:t>
            </a:r>
            <a:endParaRPr>
              <a:solidFill>
                <a:srgbClr val="83E3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3E3D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3E3D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2" name="Google Shape;392;p45"/>
          <p:cNvPicPr preferRelativeResize="0"/>
          <p:nvPr/>
        </p:nvPicPr>
        <p:blipFill rotWithShape="1">
          <a:blip r:embed="rId3">
            <a:alphaModFix/>
          </a:blip>
          <a:srcRect b="0" l="3799" r="0" t="0"/>
          <a:stretch/>
        </p:blipFill>
        <p:spPr>
          <a:xfrm>
            <a:off x="382925" y="1266650"/>
            <a:ext cx="4468274" cy="26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/>
          <p:nvPr>
            <p:ph idx="4294967295" type="title"/>
          </p:nvPr>
        </p:nvSpPr>
        <p:spPr>
          <a:xfrm>
            <a:off x="1902250" y="347475"/>
            <a:ext cx="69291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Need to Scale Training to Meet Demand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8" name="Google Shape;398;p46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9" name="Google Shape;399;p46"/>
          <p:cNvGrpSpPr/>
          <p:nvPr/>
        </p:nvGrpSpPr>
        <p:grpSpPr>
          <a:xfrm>
            <a:off x="2859200" y="1125425"/>
            <a:ext cx="5999100" cy="677100"/>
            <a:chOff x="2859350" y="828075"/>
            <a:chExt cx="5999100" cy="677100"/>
          </a:xfrm>
        </p:grpSpPr>
        <p:sp>
          <p:nvSpPr>
            <p:cNvPr id="400" name="Google Shape;400;p46"/>
            <p:cNvSpPr txBox="1"/>
            <p:nvPr/>
          </p:nvSpPr>
          <p:spPr>
            <a:xfrm>
              <a:off x="2859350" y="842025"/>
              <a:ext cx="6162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00">
                  <a:solidFill>
                    <a:srgbClr val="83E3D9"/>
                  </a:solidFill>
                  <a:latin typeface="Nunito"/>
                  <a:ea typeface="Nunito"/>
                  <a:cs typeface="Nunito"/>
                  <a:sym typeface="Nunito"/>
                </a:rPr>
                <a:t>“</a:t>
              </a:r>
              <a:endParaRPr sz="9600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1" name="Google Shape;401;p46"/>
            <p:cNvSpPr txBox="1"/>
            <p:nvPr/>
          </p:nvSpPr>
          <p:spPr>
            <a:xfrm>
              <a:off x="3321650" y="828075"/>
              <a:ext cx="553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83E3D9"/>
                  </a:solidFill>
                  <a:latin typeface="Nunito"/>
                  <a:ea typeface="Nunito"/>
                  <a:cs typeface="Nunito"/>
                  <a:sym typeface="Nunito"/>
                </a:rPr>
                <a:t>The eVTOL industry is emerging at a time of unprecedented pilot shortage. More efficient methods of training are required to improve efficiency and lower cost.   </a:t>
              </a:r>
              <a:r>
                <a:rPr lang="en" sz="1300">
                  <a:solidFill>
                    <a:srgbClr val="83E3D9"/>
                  </a:solidFill>
                  <a:latin typeface="Nunito"/>
                  <a:ea typeface="Nunito"/>
                  <a:cs typeface="Nunito"/>
                  <a:sym typeface="Nunito"/>
                </a:rPr>
                <a:t>  </a:t>
              </a:r>
              <a:r>
                <a:rPr lang="en" sz="800">
                  <a:solidFill>
                    <a:srgbClr val="83E3D9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800">
                <a:solidFill>
                  <a:srgbClr val="83E3D9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                                  — Aviation Training Consultant, former Airline Director of Flight Training</a:t>
              </a:r>
              <a:endParaRPr sz="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02" name="Google Shape;402;p46"/>
          <p:cNvGrpSpPr/>
          <p:nvPr/>
        </p:nvGrpSpPr>
        <p:grpSpPr>
          <a:xfrm>
            <a:off x="3111925" y="2520046"/>
            <a:ext cx="5536725" cy="1251744"/>
            <a:chOff x="3111925" y="2483263"/>
            <a:chExt cx="5536725" cy="1251744"/>
          </a:xfrm>
        </p:grpSpPr>
        <p:grpSp>
          <p:nvGrpSpPr>
            <p:cNvPr id="403" name="Google Shape;403;p46"/>
            <p:cNvGrpSpPr/>
            <p:nvPr/>
          </p:nvGrpSpPr>
          <p:grpSpPr>
            <a:xfrm>
              <a:off x="3111925" y="2483263"/>
              <a:ext cx="5536725" cy="573013"/>
              <a:chOff x="3111925" y="2236500"/>
              <a:chExt cx="5536725" cy="573013"/>
            </a:xfrm>
          </p:grpSpPr>
          <p:sp>
            <p:nvSpPr>
              <p:cNvPr id="404" name="Google Shape;404;p46"/>
              <p:cNvSpPr txBox="1"/>
              <p:nvPr/>
            </p:nvSpPr>
            <p:spPr>
              <a:xfrm>
                <a:off x="3111925" y="2236513"/>
                <a:ext cx="10380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60K</a:t>
                </a:r>
                <a:endParaRPr sz="1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cxnSp>
            <p:nvCxnSpPr>
              <p:cNvPr id="405" name="Google Shape;405;p46"/>
              <p:cNvCxnSpPr/>
              <p:nvPr/>
            </p:nvCxnSpPr>
            <p:spPr>
              <a:xfrm>
                <a:off x="4147150" y="2236500"/>
                <a:ext cx="0" cy="48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06" name="Google Shape;406;p46"/>
              <p:cNvSpPr txBox="1"/>
              <p:nvPr/>
            </p:nvSpPr>
            <p:spPr>
              <a:xfrm>
                <a:off x="4149850" y="2236500"/>
                <a:ext cx="44988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Number of pilots to train by 2028</a:t>
                </a:r>
                <a:r>
                  <a:rPr baseline="30000" lang="en" sz="130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2</a:t>
                </a:r>
                <a:endParaRPr sz="1300">
                  <a:solidFill>
                    <a:schemeClr val="accent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407" name="Google Shape;407;p46"/>
            <p:cNvGrpSpPr/>
            <p:nvPr/>
          </p:nvGrpSpPr>
          <p:grpSpPr>
            <a:xfrm>
              <a:off x="3111925" y="3162006"/>
              <a:ext cx="5536725" cy="573000"/>
              <a:chOff x="3111925" y="3539050"/>
              <a:chExt cx="5536725" cy="573000"/>
            </a:xfrm>
          </p:grpSpPr>
          <p:cxnSp>
            <p:nvCxnSpPr>
              <p:cNvPr id="408" name="Google Shape;408;p46"/>
              <p:cNvCxnSpPr/>
              <p:nvPr/>
            </p:nvCxnSpPr>
            <p:spPr>
              <a:xfrm>
                <a:off x="4147150" y="3539050"/>
                <a:ext cx="0" cy="482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09" name="Google Shape;409;p46"/>
              <p:cNvSpPr txBox="1"/>
              <p:nvPr/>
            </p:nvSpPr>
            <p:spPr>
              <a:xfrm>
                <a:off x="4149850" y="3539050"/>
                <a:ext cx="44988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Excess training time in-flight to become</a:t>
                </a:r>
                <a:endParaRPr sz="1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proficient in traditional aviation</a:t>
                </a:r>
                <a:r>
                  <a:rPr baseline="30000" lang="en" sz="130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3</a:t>
                </a:r>
                <a:endParaRPr sz="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410" name="Google Shape;410;p46"/>
              <p:cNvSpPr txBox="1"/>
              <p:nvPr/>
            </p:nvSpPr>
            <p:spPr>
              <a:xfrm>
                <a:off x="3111925" y="3539050"/>
                <a:ext cx="10380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35%</a:t>
                </a:r>
                <a:endParaRPr sz="1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</p:grpSp>
      </p:grpSp>
      <p:sp>
        <p:nvSpPr>
          <p:cNvPr id="411" name="Google Shape;411;p46"/>
          <p:cNvSpPr txBox="1"/>
          <p:nvPr/>
        </p:nvSpPr>
        <p:spPr>
          <a:xfrm>
            <a:off x="1985200" y="4750350"/>
            <a:ext cx="61206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 </a:t>
            </a:r>
            <a:r>
              <a:rPr i="1" lang="en" sz="8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Aviation advocacy research</a:t>
            </a:r>
            <a:r>
              <a:rPr i="1" lang="en" sz="800">
                <a:solidFill>
                  <a:schemeClr val="lt2"/>
                </a:solidFill>
              </a:rPr>
              <a:t>, 2023    </a:t>
            </a:r>
            <a:r>
              <a:rPr i="1" lang="en" sz="800">
                <a:solidFill>
                  <a:schemeClr val="lt2"/>
                </a:solidFill>
              </a:rPr>
              <a:t>2</a:t>
            </a:r>
            <a:r>
              <a:rPr i="1" lang="en" sz="800">
                <a:solidFill>
                  <a:schemeClr val="lt2"/>
                </a:solidFill>
              </a:rPr>
              <a:t> </a:t>
            </a:r>
            <a:r>
              <a:rPr i="1" lang="en" sz="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1" lang="en" sz="800" u="sng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McKinsey</a:t>
            </a:r>
            <a:r>
              <a:rPr i="1" lang="en" sz="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, 2020    3 Helicopter training school data</a:t>
            </a:r>
            <a:endParaRPr i="1" sz="8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12" name="Google Shape;412;p46"/>
          <p:cNvGrpSpPr/>
          <p:nvPr/>
        </p:nvGrpSpPr>
        <p:grpSpPr>
          <a:xfrm>
            <a:off x="2587021" y="3868125"/>
            <a:ext cx="6244404" cy="623400"/>
            <a:chOff x="2587021" y="3944325"/>
            <a:chExt cx="6244404" cy="623400"/>
          </a:xfrm>
        </p:grpSpPr>
        <p:sp>
          <p:nvSpPr>
            <p:cNvPr id="413" name="Google Shape;413;p46"/>
            <p:cNvSpPr txBox="1"/>
            <p:nvPr/>
          </p:nvSpPr>
          <p:spPr>
            <a:xfrm>
              <a:off x="2751025" y="3944325"/>
              <a:ext cx="6080400" cy="6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Our goal is provide a data-driven approach to eVTOL training to reduce training time, increase efficiency, and maintain safety standards</a:t>
              </a:r>
              <a:endPara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414" name="Google Shape;414;p46"/>
            <p:cNvGrpSpPr/>
            <p:nvPr/>
          </p:nvGrpSpPr>
          <p:grpSpPr>
            <a:xfrm>
              <a:off x="2587021" y="4019127"/>
              <a:ext cx="164004" cy="393586"/>
              <a:chOff x="2625894" y="2397932"/>
              <a:chExt cx="475512" cy="871150"/>
            </a:xfrm>
          </p:grpSpPr>
          <p:sp>
            <p:nvSpPr>
              <p:cNvPr id="415" name="Google Shape;415;p46"/>
              <p:cNvSpPr/>
              <p:nvPr/>
            </p:nvSpPr>
            <p:spPr>
              <a:xfrm rot="2700000">
                <a:off x="2555640" y="2607469"/>
                <a:ext cx="616031" cy="56427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416" name="Google Shape;416;p46"/>
              <p:cNvSpPr/>
              <p:nvPr/>
            </p:nvSpPr>
            <p:spPr>
              <a:xfrm flipH="1" rot="8100000">
                <a:off x="2555629" y="3003119"/>
                <a:ext cx="616031" cy="56427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</p:grpSp>
      <p:grpSp>
        <p:nvGrpSpPr>
          <p:cNvPr id="417" name="Google Shape;417;p46"/>
          <p:cNvGrpSpPr/>
          <p:nvPr/>
        </p:nvGrpSpPr>
        <p:grpSpPr>
          <a:xfrm>
            <a:off x="3111925" y="1846277"/>
            <a:ext cx="5536725" cy="573013"/>
            <a:chOff x="3111925" y="1910446"/>
            <a:chExt cx="5536725" cy="573013"/>
          </a:xfrm>
        </p:grpSpPr>
        <p:grpSp>
          <p:nvGrpSpPr>
            <p:cNvPr id="418" name="Google Shape;418;p46"/>
            <p:cNvGrpSpPr/>
            <p:nvPr/>
          </p:nvGrpSpPr>
          <p:grpSpPr>
            <a:xfrm>
              <a:off x="3111925" y="1910446"/>
              <a:ext cx="5536725" cy="573013"/>
              <a:chOff x="3111925" y="2236500"/>
              <a:chExt cx="5536725" cy="573013"/>
            </a:xfrm>
          </p:grpSpPr>
          <p:sp>
            <p:nvSpPr>
              <p:cNvPr id="419" name="Google Shape;419;p46"/>
              <p:cNvSpPr txBox="1"/>
              <p:nvPr/>
            </p:nvSpPr>
            <p:spPr>
              <a:xfrm>
                <a:off x="3111925" y="2236513"/>
                <a:ext cx="10380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1"/>
                    </a:solidFill>
                    <a:latin typeface="Nunito Light"/>
                    <a:ea typeface="Nunito Light"/>
                    <a:cs typeface="Nunito Light"/>
                    <a:sym typeface="Nunito Light"/>
                  </a:rPr>
                  <a:t>80%</a:t>
                </a:r>
                <a:endParaRPr sz="1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endParaRPr>
              </a:p>
            </p:txBody>
          </p:sp>
          <p:sp>
            <p:nvSpPr>
              <p:cNvPr id="420" name="Google Shape;420;p46"/>
              <p:cNvSpPr txBox="1"/>
              <p:nvPr/>
            </p:nvSpPr>
            <p:spPr>
              <a:xfrm>
                <a:off x="4149850" y="2236500"/>
                <a:ext cx="44988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Estimated pilot dropout rate in</a:t>
                </a:r>
                <a:r>
                  <a:rPr lang="en" sz="130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 traditional training</a:t>
                </a:r>
                <a:r>
                  <a:rPr baseline="30000" lang="en" sz="130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1</a:t>
                </a:r>
                <a:endParaRPr baseline="30000" sz="1300">
                  <a:solidFill>
                    <a:schemeClr val="accent4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cxnSp>
          <p:nvCxnSpPr>
            <p:cNvPr id="421" name="Google Shape;421;p46"/>
            <p:cNvCxnSpPr/>
            <p:nvPr/>
          </p:nvCxnSpPr>
          <p:spPr>
            <a:xfrm>
              <a:off x="4147150" y="1910446"/>
              <a:ext cx="0" cy="4821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/>
          <p:nvPr>
            <p:ph idx="1" type="body"/>
          </p:nvPr>
        </p:nvSpPr>
        <p:spPr>
          <a:xfrm>
            <a:off x="3044950" y="2448675"/>
            <a:ext cx="2482500" cy="2090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Systems Technology Inc</a:t>
            </a:r>
            <a:r>
              <a:rPr lang="en" sz="1100">
                <a:solidFill>
                  <a:schemeClr val="accent1"/>
                </a:solidFill>
              </a:rPr>
              <a:t>. (STI) founded in 1957,  is a technology company </a:t>
            </a:r>
            <a:r>
              <a:rPr lang="en" sz="1100">
                <a:solidFill>
                  <a:schemeClr val="accent1"/>
                </a:solidFill>
              </a:rPr>
              <a:t>specializing in </a:t>
            </a:r>
            <a:r>
              <a:rPr b="1" lang="en" sz="1100">
                <a:solidFill>
                  <a:schemeClr val="accent1"/>
                </a:solidFill>
              </a:rPr>
              <a:t>assessment-based solutions for human-machine interaction</a:t>
            </a:r>
            <a:r>
              <a:rPr lang="en" sz="1100">
                <a:solidFill>
                  <a:schemeClr val="accent1"/>
                </a:solidFill>
              </a:rPr>
              <a:t>. </a:t>
            </a:r>
            <a:br>
              <a:rPr lang="en" sz="1100">
                <a:solidFill>
                  <a:schemeClr val="accent1"/>
                </a:solidFill>
              </a:rPr>
            </a:br>
            <a:r>
              <a:rPr lang="en" sz="1100">
                <a:solidFill>
                  <a:schemeClr val="accent1"/>
                </a:solidFill>
              </a:rPr>
              <a:t>With a mission to advance safety and efficiency in aviation, STI develops cutting-edge technologies to meet the evolving needs of the </a:t>
            </a:r>
            <a:br>
              <a:rPr lang="en" sz="1100">
                <a:solidFill>
                  <a:schemeClr val="accent1"/>
                </a:solidFill>
              </a:rPr>
            </a:br>
            <a:r>
              <a:rPr b="1" lang="en" sz="1100">
                <a:solidFill>
                  <a:schemeClr val="accent1"/>
                </a:solidFill>
              </a:rPr>
              <a:t>aerospace industry</a:t>
            </a:r>
            <a:r>
              <a:rPr lang="en" sz="1100">
                <a:solidFill>
                  <a:schemeClr val="accent1"/>
                </a:solidFill>
              </a:rPr>
              <a:t>.</a:t>
            </a:r>
            <a:endParaRPr sz="1100"/>
          </a:p>
        </p:txBody>
      </p:sp>
      <p:sp>
        <p:nvSpPr>
          <p:cNvPr id="427" name="Google Shape;427;p47"/>
          <p:cNvSpPr txBox="1"/>
          <p:nvPr>
            <p:ph idx="2" type="body"/>
          </p:nvPr>
        </p:nvSpPr>
        <p:spPr>
          <a:xfrm>
            <a:off x="6030300" y="2448675"/>
            <a:ext cx="2542200" cy="2090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1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 Redefined</a:t>
            </a:r>
            <a:r>
              <a:rPr lang="en" sz="1100">
                <a:solidFill>
                  <a:schemeClr val="accent1"/>
                </a:solidFill>
              </a:rPr>
              <a:t> (AIR) is a leading applied AI research firm dedicated to </a:t>
            </a:r>
            <a:r>
              <a:rPr b="1" lang="en" sz="1100">
                <a:solidFill>
                  <a:schemeClr val="accent1"/>
                </a:solidFill>
              </a:rPr>
              <a:t>enabling human-AI alignment</a:t>
            </a:r>
            <a:r>
              <a:rPr lang="en" sz="1100">
                <a:solidFill>
                  <a:schemeClr val="accent1"/>
                </a:solidFill>
              </a:rPr>
              <a:t> via their </a:t>
            </a:r>
            <a:r>
              <a:rPr b="1" lang="en" sz="1100">
                <a:solidFill>
                  <a:schemeClr val="accent1"/>
                </a:solidFill>
              </a:rPr>
              <a:t>Cogment orchestration platform.</a:t>
            </a:r>
            <a:r>
              <a:rPr lang="en" sz="1100">
                <a:solidFill>
                  <a:schemeClr val="accent1"/>
                </a:solidFill>
              </a:rPr>
              <a:t> </a:t>
            </a:r>
            <a:br>
              <a:rPr lang="en" sz="1100">
                <a:solidFill>
                  <a:schemeClr val="accent1"/>
                </a:solidFill>
              </a:rPr>
            </a:br>
            <a:br>
              <a:rPr lang="en" sz="1100">
                <a:solidFill>
                  <a:schemeClr val="accent1"/>
                </a:solidFill>
              </a:rPr>
            </a:br>
            <a:r>
              <a:rPr b="1" lang="en" sz="1100">
                <a:solidFill>
                  <a:schemeClr val="accent1"/>
                </a:solidFill>
              </a:rPr>
              <a:t>Cogment enables RLHF solutions </a:t>
            </a:r>
            <a:br>
              <a:rPr b="1" lang="en" sz="1100">
                <a:solidFill>
                  <a:schemeClr val="accent1"/>
                </a:solidFill>
              </a:rPr>
            </a:br>
            <a:r>
              <a:rPr lang="en" sz="1100">
                <a:solidFill>
                  <a:schemeClr val="accent1"/>
                </a:solidFill>
              </a:rPr>
              <a:t>for various industries, including aviation, renewable energy, healthcare, and autonomous (human-machine teaming) systems.</a:t>
            </a:r>
            <a:endParaRPr sz="1100"/>
          </a:p>
        </p:txBody>
      </p:sp>
      <p:sp>
        <p:nvSpPr>
          <p:cNvPr id="428" name="Google Shape;428;p47"/>
          <p:cNvSpPr txBox="1"/>
          <p:nvPr>
            <p:ph type="title"/>
          </p:nvPr>
        </p:nvSpPr>
        <p:spPr>
          <a:xfrm>
            <a:off x="2286000" y="571500"/>
            <a:ext cx="6286500" cy="8619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Expertise to Offer Best-in-Class AI-Powered Training Simulation Tools</a:t>
            </a:r>
            <a:endParaRPr/>
          </a:p>
        </p:txBody>
      </p:sp>
      <p:pic>
        <p:nvPicPr>
          <p:cNvPr id="429" name="Google Shape;42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6322" y="1585075"/>
            <a:ext cx="739750" cy="7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7"/>
          <p:cNvSpPr/>
          <p:nvPr/>
        </p:nvSpPr>
        <p:spPr>
          <a:xfrm>
            <a:off x="6854375" y="1619663"/>
            <a:ext cx="953566" cy="670566"/>
          </a:xfrm>
          <a:custGeom>
            <a:rect b="b" l="l" r="r" t="t"/>
            <a:pathLst>
              <a:path extrusionOk="0" h="188759" w="268421">
                <a:moveTo>
                  <a:pt x="153717" y="0"/>
                </a:moveTo>
                <a:cubicBezTo>
                  <a:pt x="142620" y="0"/>
                  <a:pt x="134444" y="7593"/>
                  <a:pt x="134444" y="18689"/>
                </a:cubicBezTo>
                <a:cubicBezTo>
                  <a:pt x="134444" y="29786"/>
                  <a:pt x="142620" y="37378"/>
                  <a:pt x="153717" y="37378"/>
                </a:cubicBezTo>
                <a:cubicBezTo>
                  <a:pt x="165280" y="37378"/>
                  <a:pt x="173340" y="29552"/>
                  <a:pt x="173340" y="18573"/>
                </a:cubicBezTo>
                <a:cubicBezTo>
                  <a:pt x="173340" y="7593"/>
                  <a:pt x="165280" y="0"/>
                  <a:pt x="153717" y="0"/>
                </a:cubicBezTo>
                <a:close/>
                <a:moveTo>
                  <a:pt x="254555" y="58722"/>
                </a:moveTo>
                <a:cubicBezTo>
                  <a:pt x="254077" y="58722"/>
                  <a:pt x="253598" y="58733"/>
                  <a:pt x="253119" y="58754"/>
                </a:cubicBezTo>
                <a:cubicBezTo>
                  <a:pt x="239102" y="58754"/>
                  <a:pt x="223800" y="66697"/>
                  <a:pt x="218077" y="78144"/>
                </a:cubicBezTo>
                <a:lnTo>
                  <a:pt x="217259" y="78144"/>
                </a:lnTo>
                <a:lnTo>
                  <a:pt x="217259" y="60623"/>
                </a:lnTo>
                <a:lnTo>
                  <a:pt x="199855" y="60623"/>
                </a:lnTo>
                <a:lnTo>
                  <a:pt x="199855" y="158857"/>
                </a:lnTo>
                <a:lnTo>
                  <a:pt x="217726" y="154885"/>
                </a:lnTo>
                <a:lnTo>
                  <a:pt x="217726" y="119259"/>
                </a:lnTo>
                <a:cubicBezTo>
                  <a:pt x="217726" y="94263"/>
                  <a:pt x="230925" y="75691"/>
                  <a:pt x="249965" y="75691"/>
                </a:cubicBezTo>
                <a:cubicBezTo>
                  <a:pt x="254520" y="75691"/>
                  <a:pt x="259192" y="76392"/>
                  <a:pt x="263865" y="77676"/>
                </a:cubicBezTo>
                <a:lnTo>
                  <a:pt x="268420" y="61791"/>
                </a:lnTo>
                <a:cubicBezTo>
                  <a:pt x="263962" y="59774"/>
                  <a:pt x="259311" y="58722"/>
                  <a:pt x="254555" y="58722"/>
                </a:cubicBezTo>
                <a:close/>
                <a:moveTo>
                  <a:pt x="74522" y="127786"/>
                </a:moveTo>
                <a:lnTo>
                  <a:pt x="74289" y="134327"/>
                </a:lnTo>
                <a:cubicBezTo>
                  <a:pt x="74289" y="154068"/>
                  <a:pt x="62024" y="163295"/>
                  <a:pt x="48474" y="163295"/>
                </a:cubicBezTo>
                <a:cubicBezTo>
                  <a:pt x="39013" y="163295"/>
                  <a:pt x="33407" y="158273"/>
                  <a:pt x="33407" y="151264"/>
                </a:cubicBezTo>
                <a:cubicBezTo>
                  <a:pt x="33407" y="145190"/>
                  <a:pt x="36677" y="139700"/>
                  <a:pt x="50577" y="136079"/>
                </a:cubicBezTo>
                <a:lnTo>
                  <a:pt x="62842" y="132926"/>
                </a:lnTo>
                <a:cubicBezTo>
                  <a:pt x="68682" y="131290"/>
                  <a:pt x="72303" y="130006"/>
                  <a:pt x="74522" y="127786"/>
                </a:cubicBezTo>
                <a:close/>
                <a:moveTo>
                  <a:pt x="137013" y="60272"/>
                </a:moveTo>
                <a:lnTo>
                  <a:pt x="136780" y="172173"/>
                </a:lnTo>
                <a:lnTo>
                  <a:pt x="136780" y="172173"/>
                </a:lnTo>
                <a:lnTo>
                  <a:pt x="170887" y="164697"/>
                </a:lnTo>
                <a:lnTo>
                  <a:pt x="170887" y="60272"/>
                </a:lnTo>
                <a:close/>
                <a:moveTo>
                  <a:pt x="57235" y="58403"/>
                </a:moveTo>
                <a:cubicBezTo>
                  <a:pt x="24996" y="58403"/>
                  <a:pt x="5256" y="77209"/>
                  <a:pt x="3271" y="101388"/>
                </a:cubicBezTo>
                <a:lnTo>
                  <a:pt x="36911" y="102790"/>
                </a:lnTo>
                <a:cubicBezTo>
                  <a:pt x="38546" y="94613"/>
                  <a:pt x="44269" y="88189"/>
                  <a:pt x="55600" y="88189"/>
                </a:cubicBezTo>
                <a:cubicBezTo>
                  <a:pt x="67280" y="88189"/>
                  <a:pt x="74289" y="94613"/>
                  <a:pt x="74289" y="102907"/>
                </a:cubicBezTo>
                <a:cubicBezTo>
                  <a:pt x="74289" y="107929"/>
                  <a:pt x="71252" y="110733"/>
                  <a:pt x="65995" y="111550"/>
                </a:cubicBezTo>
                <a:lnTo>
                  <a:pt x="42517" y="116222"/>
                </a:lnTo>
                <a:cubicBezTo>
                  <a:pt x="15535" y="121479"/>
                  <a:pt x="0" y="131290"/>
                  <a:pt x="0" y="153951"/>
                </a:cubicBezTo>
                <a:cubicBezTo>
                  <a:pt x="0" y="175677"/>
                  <a:pt x="17521" y="188759"/>
                  <a:pt x="39013" y="188759"/>
                </a:cubicBezTo>
                <a:cubicBezTo>
                  <a:pt x="56534" y="188759"/>
                  <a:pt x="68098" y="180466"/>
                  <a:pt x="75924" y="168552"/>
                </a:cubicBezTo>
                <a:cubicBezTo>
                  <a:pt x="78377" y="174392"/>
                  <a:pt x="82348" y="179415"/>
                  <a:pt x="87488" y="183152"/>
                </a:cubicBezTo>
                <a:lnTo>
                  <a:pt x="119025" y="176261"/>
                </a:lnTo>
                <a:cubicBezTo>
                  <a:pt x="117273" y="174742"/>
                  <a:pt x="115521" y="172990"/>
                  <a:pt x="114003" y="171472"/>
                </a:cubicBezTo>
                <a:cubicBezTo>
                  <a:pt x="109798" y="166566"/>
                  <a:pt x="108046" y="157572"/>
                  <a:pt x="108046" y="152432"/>
                </a:cubicBezTo>
                <a:lnTo>
                  <a:pt x="108046" y="108396"/>
                </a:lnTo>
                <a:cubicBezTo>
                  <a:pt x="108046" y="94380"/>
                  <a:pt x="106060" y="88072"/>
                  <a:pt x="102556" y="81297"/>
                </a:cubicBezTo>
                <a:cubicBezTo>
                  <a:pt x="95314" y="67631"/>
                  <a:pt x="80713" y="58403"/>
                  <a:pt x="57235" y="58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7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6" name="Google Shape;436;p48"/>
          <p:cNvCxnSpPr>
            <a:stCxn id="437" idx="1"/>
            <a:endCxn id="438" idx="3"/>
          </p:cNvCxnSpPr>
          <p:nvPr/>
        </p:nvCxnSpPr>
        <p:spPr>
          <a:xfrm flipH="1" rot="-5400000">
            <a:off x="2967125" y="2249775"/>
            <a:ext cx="523200" cy="2467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48"/>
          <p:cNvCxnSpPr>
            <a:stCxn id="440" idx="1"/>
            <a:endCxn id="438" idx="3"/>
          </p:cNvCxnSpPr>
          <p:nvPr/>
        </p:nvCxnSpPr>
        <p:spPr>
          <a:xfrm rot="5400000">
            <a:off x="5544049" y="2140725"/>
            <a:ext cx="523200" cy="2685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8" name="Google Shape;438;p48"/>
          <p:cNvSpPr/>
          <p:nvPr/>
        </p:nvSpPr>
        <p:spPr>
          <a:xfrm>
            <a:off x="2374625" y="3745275"/>
            <a:ext cx="4176000" cy="785100"/>
          </a:xfrm>
          <a:prstGeom prst="snip1Rect">
            <a:avLst>
              <a:gd fmla="val 16667" name="adj"/>
            </a:avLst>
          </a:prstGeom>
          <a:solidFill>
            <a:srgbClr val="2A396A"/>
          </a:solidFill>
          <a:ln>
            <a:noFill/>
          </a:ln>
        </p:spPr>
        <p:txBody>
          <a:bodyPr anchorCtr="0" anchor="t" bIns="0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INTEGRATES WITH ANY TRAINING SIMULATOR</a:t>
            </a:r>
            <a:endParaRPr b="1"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SCALES TO ANY CLASS SIZE</a:t>
            </a:r>
            <a:endParaRPr b="1"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VALIDATED BY HUMAN INSTRUCTORS</a:t>
            </a:r>
            <a:b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41" name="Google Shape;441;p48"/>
          <p:cNvCxnSpPr>
            <a:stCxn id="437" idx="0"/>
            <a:endCxn id="442" idx="1"/>
          </p:cNvCxnSpPr>
          <p:nvPr/>
        </p:nvCxnSpPr>
        <p:spPr>
          <a:xfrm flipH="1" rot="10800000">
            <a:off x="3075725" y="2621925"/>
            <a:ext cx="420300" cy="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48"/>
          <p:cNvCxnSpPr>
            <a:stCxn id="444" idx="0"/>
            <a:endCxn id="445" idx="1"/>
          </p:cNvCxnSpPr>
          <p:nvPr/>
        </p:nvCxnSpPr>
        <p:spPr>
          <a:xfrm flipH="1" rot="10800000">
            <a:off x="5652612" y="2621144"/>
            <a:ext cx="420300" cy="5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6" name="Google Shape;446;p48"/>
          <p:cNvSpPr txBox="1"/>
          <p:nvPr/>
        </p:nvSpPr>
        <p:spPr>
          <a:xfrm>
            <a:off x="352775" y="455675"/>
            <a:ext cx="821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A396A"/>
                </a:solidFill>
                <a:latin typeface="Nunito"/>
                <a:ea typeface="Nunito"/>
                <a:cs typeface="Nunito"/>
                <a:sym typeface="Nunito"/>
              </a:rPr>
              <a:t>Scalable eVTOL Pilot Training</a:t>
            </a:r>
            <a:endParaRPr b="1" sz="2000">
              <a:solidFill>
                <a:srgbClr val="2A396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Powered By Cogment Adaptive Learning</a:t>
            </a:r>
            <a:endParaRPr b="1" sz="1200"/>
          </a:p>
        </p:txBody>
      </p:sp>
      <p:grpSp>
        <p:nvGrpSpPr>
          <p:cNvPr id="447" name="Google Shape;447;p48"/>
          <p:cNvGrpSpPr/>
          <p:nvPr/>
        </p:nvGrpSpPr>
        <p:grpSpPr>
          <a:xfrm>
            <a:off x="6067699" y="2028975"/>
            <a:ext cx="2161800" cy="1193100"/>
            <a:chOff x="6067699" y="1724175"/>
            <a:chExt cx="2161800" cy="1193100"/>
          </a:xfrm>
        </p:grpSpPr>
        <p:sp>
          <p:nvSpPr>
            <p:cNvPr id="440" name="Google Shape;440;p48"/>
            <p:cNvSpPr/>
            <p:nvPr/>
          </p:nvSpPr>
          <p:spPr>
            <a:xfrm>
              <a:off x="6067699" y="1724175"/>
              <a:ext cx="2161800" cy="1193100"/>
            </a:xfrm>
            <a:prstGeom prst="snip1Rect">
              <a:avLst>
                <a:gd fmla="val 16667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b" bIns="137150" lIns="4570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AI feedback &amp; reporting  frees up instructors </a:t>
              </a:r>
              <a:endParaRPr b="1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448" name="Google Shape;448;p48"/>
            <p:cNvGrpSpPr/>
            <p:nvPr/>
          </p:nvGrpSpPr>
          <p:grpSpPr>
            <a:xfrm>
              <a:off x="6820231" y="1844510"/>
              <a:ext cx="656740" cy="444400"/>
              <a:chOff x="329125" y="445900"/>
              <a:chExt cx="6567400" cy="4444000"/>
            </a:xfrm>
          </p:grpSpPr>
          <p:sp>
            <p:nvSpPr>
              <p:cNvPr id="449" name="Google Shape;449;p48"/>
              <p:cNvSpPr/>
              <p:nvPr/>
            </p:nvSpPr>
            <p:spPr>
              <a:xfrm>
                <a:off x="844800" y="961575"/>
                <a:ext cx="1380250" cy="1713925"/>
              </a:xfrm>
              <a:custGeom>
                <a:rect b="b" l="l" r="r" t="t"/>
                <a:pathLst>
                  <a:path extrusionOk="0" fill="none" h="68557" w="55210">
                    <a:moveTo>
                      <a:pt x="1" y="68556"/>
                    </a:moveTo>
                    <a:lnTo>
                      <a:pt x="55209" y="1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48"/>
              <p:cNvSpPr/>
              <p:nvPr/>
            </p:nvSpPr>
            <p:spPr>
              <a:xfrm>
                <a:off x="844800" y="2675475"/>
                <a:ext cx="1380250" cy="1698750"/>
              </a:xfrm>
              <a:custGeom>
                <a:rect b="b" l="l" r="r" t="t"/>
                <a:pathLst>
                  <a:path extrusionOk="0" fill="none" h="67950" w="55210">
                    <a:moveTo>
                      <a:pt x="55209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48"/>
              <p:cNvSpPr/>
              <p:nvPr/>
            </p:nvSpPr>
            <p:spPr>
              <a:xfrm>
                <a:off x="2225025" y="961575"/>
                <a:ext cx="1380225" cy="1713925"/>
              </a:xfrm>
              <a:custGeom>
                <a:rect b="b" l="l" r="r" t="t"/>
                <a:pathLst>
                  <a:path extrusionOk="0" fill="none" h="68557" w="55209">
                    <a:moveTo>
                      <a:pt x="55209" y="68556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48"/>
              <p:cNvSpPr/>
              <p:nvPr/>
            </p:nvSpPr>
            <p:spPr>
              <a:xfrm>
                <a:off x="2225025" y="2675475"/>
                <a:ext cx="1380225" cy="1698750"/>
              </a:xfrm>
              <a:custGeom>
                <a:rect b="b" l="l" r="r" t="t"/>
                <a:pathLst>
                  <a:path extrusionOk="0" fill="none" h="67950" w="55209">
                    <a:moveTo>
                      <a:pt x="0" y="67949"/>
                    </a:moveTo>
                    <a:lnTo>
                      <a:pt x="55209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48"/>
              <p:cNvSpPr/>
              <p:nvPr/>
            </p:nvSpPr>
            <p:spPr>
              <a:xfrm>
                <a:off x="844800" y="961575"/>
                <a:ext cx="4155825" cy="1713925"/>
              </a:xfrm>
              <a:custGeom>
                <a:rect b="b" l="l" r="r" t="t"/>
                <a:pathLst>
                  <a:path extrusionOk="0" fill="none" h="68557" w="166233">
                    <a:moveTo>
                      <a:pt x="166233" y="1"/>
                    </a:moveTo>
                    <a:lnTo>
                      <a:pt x="1" y="68556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48"/>
              <p:cNvSpPr/>
              <p:nvPr/>
            </p:nvSpPr>
            <p:spPr>
              <a:xfrm>
                <a:off x="844800" y="2675475"/>
                <a:ext cx="4155825" cy="1698750"/>
              </a:xfrm>
              <a:custGeom>
                <a:rect b="b" l="l" r="r" t="t"/>
                <a:pathLst>
                  <a:path extrusionOk="0" fill="none" h="67950" w="166233">
                    <a:moveTo>
                      <a:pt x="166233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48"/>
              <p:cNvSpPr/>
              <p:nvPr/>
            </p:nvSpPr>
            <p:spPr>
              <a:xfrm>
                <a:off x="2225025" y="961575"/>
                <a:ext cx="4155825" cy="1713925"/>
              </a:xfrm>
              <a:custGeom>
                <a:rect b="b" l="l" r="r" t="t"/>
                <a:pathLst>
                  <a:path extrusionOk="0" fill="none" h="68557" w="166233">
                    <a:moveTo>
                      <a:pt x="166233" y="68556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48"/>
              <p:cNvSpPr/>
              <p:nvPr/>
            </p:nvSpPr>
            <p:spPr>
              <a:xfrm>
                <a:off x="2225025" y="2675475"/>
                <a:ext cx="4155825" cy="1698750"/>
              </a:xfrm>
              <a:custGeom>
                <a:rect b="b" l="l" r="r" t="t"/>
                <a:pathLst>
                  <a:path extrusionOk="0" fill="none" h="67950" w="166233">
                    <a:moveTo>
                      <a:pt x="0" y="67949"/>
                    </a:moveTo>
                    <a:lnTo>
                      <a:pt x="166233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48"/>
              <p:cNvSpPr/>
              <p:nvPr/>
            </p:nvSpPr>
            <p:spPr>
              <a:xfrm>
                <a:off x="5000625" y="961575"/>
                <a:ext cx="1380225" cy="1713925"/>
              </a:xfrm>
              <a:custGeom>
                <a:rect b="b" l="l" r="r" t="t"/>
                <a:pathLst>
                  <a:path extrusionOk="0" fill="none" h="68557" w="55209">
                    <a:moveTo>
                      <a:pt x="0" y="1"/>
                    </a:moveTo>
                    <a:lnTo>
                      <a:pt x="55209" y="68556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48"/>
              <p:cNvSpPr/>
              <p:nvPr/>
            </p:nvSpPr>
            <p:spPr>
              <a:xfrm>
                <a:off x="5000625" y="2675475"/>
                <a:ext cx="1380225" cy="1698750"/>
              </a:xfrm>
              <a:custGeom>
                <a:rect b="b" l="l" r="r" t="t"/>
                <a:pathLst>
                  <a:path extrusionOk="0" fill="none" h="67950" w="55209">
                    <a:moveTo>
                      <a:pt x="0" y="67949"/>
                    </a:moveTo>
                    <a:lnTo>
                      <a:pt x="55209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48"/>
              <p:cNvSpPr/>
              <p:nvPr/>
            </p:nvSpPr>
            <p:spPr>
              <a:xfrm>
                <a:off x="3605225" y="961575"/>
                <a:ext cx="1395400" cy="1713925"/>
              </a:xfrm>
              <a:custGeom>
                <a:rect b="b" l="l" r="r" t="t"/>
                <a:pathLst>
                  <a:path extrusionOk="0" fill="none" h="68557" w="55816">
                    <a:moveTo>
                      <a:pt x="55816" y="1"/>
                    </a:moveTo>
                    <a:lnTo>
                      <a:pt x="1" y="68556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48"/>
              <p:cNvSpPr/>
              <p:nvPr/>
            </p:nvSpPr>
            <p:spPr>
              <a:xfrm>
                <a:off x="3605225" y="2675475"/>
                <a:ext cx="1395400" cy="1698750"/>
              </a:xfrm>
              <a:custGeom>
                <a:rect b="b" l="l" r="r" t="t"/>
                <a:pathLst>
                  <a:path extrusionOk="0" fill="none" h="67950" w="55816">
                    <a:moveTo>
                      <a:pt x="55816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48"/>
              <p:cNvSpPr/>
              <p:nvPr/>
            </p:nvSpPr>
            <p:spPr>
              <a:xfrm>
                <a:off x="329125" y="2159775"/>
                <a:ext cx="1031375" cy="1031400"/>
              </a:xfrm>
              <a:custGeom>
                <a:rect b="b" l="l" r="r" t="t"/>
                <a:pathLst>
                  <a:path extrusionOk="0" h="41256" w="41255">
                    <a:moveTo>
                      <a:pt x="20628" y="1"/>
                    </a:moveTo>
                    <a:cubicBezTo>
                      <a:pt x="9100" y="1"/>
                      <a:pt x="0" y="9101"/>
                      <a:pt x="0" y="20628"/>
                    </a:cubicBezTo>
                    <a:cubicBezTo>
                      <a:pt x="0" y="31549"/>
                      <a:pt x="9100" y="41256"/>
                      <a:pt x="20628" y="41256"/>
                    </a:cubicBezTo>
                    <a:cubicBezTo>
                      <a:pt x="32155" y="41256"/>
                      <a:pt x="41255" y="31549"/>
                      <a:pt x="41255" y="20628"/>
                    </a:cubicBezTo>
                    <a:cubicBezTo>
                      <a:pt x="41255" y="9101"/>
                      <a:pt x="32155" y="1"/>
                      <a:pt x="20628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48"/>
              <p:cNvSpPr/>
              <p:nvPr/>
            </p:nvSpPr>
            <p:spPr>
              <a:xfrm>
                <a:off x="1724500" y="445900"/>
                <a:ext cx="1016225" cy="1031375"/>
              </a:xfrm>
              <a:custGeom>
                <a:rect b="b" l="l" r="r" t="t"/>
                <a:pathLst>
                  <a:path extrusionOk="0" h="41255" w="40649">
                    <a:moveTo>
                      <a:pt x="20021" y="0"/>
                    </a:moveTo>
                    <a:cubicBezTo>
                      <a:pt x="9101" y="0"/>
                      <a:pt x="0" y="9100"/>
                      <a:pt x="0" y="20628"/>
                    </a:cubicBezTo>
                    <a:cubicBezTo>
                      <a:pt x="0" y="32155"/>
                      <a:pt x="9101" y="41255"/>
                      <a:pt x="20021" y="41255"/>
                    </a:cubicBezTo>
                    <a:cubicBezTo>
                      <a:pt x="31548" y="41255"/>
                      <a:pt x="40649" y="32155"/>
                      <a:pt x="40649" y="20628"/>
                    </a:cubicBezTo>
                    <a:cubicBezTo>
                      <a:pt x="40649" y="9100"/>
                      <a:pt x="31548" y="0"/>
                      <a:pt x="20021" y="0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48"/>
              <p:cNvSpPr/>
              <p:nvPr/>
            </p:nvSpPr>
            <p:spPr>
              <a:xfrm>
                <a:off x="1724500" y="3873675"/>
                <a:ext cx="1016225" cy="1016225"/>
              </a:xfrm>
              <a:custGeom>
                <a:rect b="b" l="l" r="r" t="t"/>
                <a:pathLst>
                  <a:path extrusionOk="0" h="40649" w="40649">
                    <a:moveTo>
                      <a:pt x="20021" y="1"/>
                    </a:moveTo>
                    <a:cubicBezTo>
                      <a:pt x="9101" y="1"/>
                      <a:pt x="0" y="9101"/>
                      <a:pt x="0" y="20021"/>
                    </a:cubicBezTo>
                    <a:cubicBezTo>
                      <a:pt x="0" y="31548"/>
                      <a:pt x="9101" y="40649"/>
                      <a:pt x="20021" y="40649"/>
                    </a:cubicBezTo>
                    <a:cubicBezTo>
                      <a:pt x="31548" y="40649"/>
                      <a:pt x="40649" y="31548"/>
                      <a:pt x="40649" y="20021"/>
                    </a:cubicBezTo>
                    <a:cubicBezTo>
                      <a:pt x="40649" y="9101"/>
                      <a:pt x="31548" y="1"/>
                      <a:pt x="20021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48"/>
              <p:cNvSpPr/>
              <p:nvPr/>
            </p:nvSpPr>
            <p:spPr>
              <a:xfrm>
                <a:off x="4484925" y="445900"/>
                <a:ext cx="1031400" cy="1031375"/>
              </a:xfrm>
              <a:custGeom>
                <a:rect b="b" l="l" r="r" t="t"/>
                <a:pathLst>
                  <a:path extrusionOk="0" h="41255" w="41256">
                    <a:moveTo>
                      <a:pt x="20628" y="0"/>
                    </a:moveTo>
                    <a:cubicBezTo>
                      <a:pt x="9101" y="0"/>
                      <a:pt x="1" y="9100"/>
                      <a:pt x="1" y="20628"/>
                    </a:cubicBezTo>
                    <a:cubicBezTo>
                      <a:pt x="1" y="32155"/>
                      <a:pt x="9101" y="41255"/>
                      <a:pt x="20628" y="41255"/>
                    </a:cubicBezTo>
                    <a:cubicBezTo>
                      <a:pt x="31548" y="41255"/>
                      <a:pt x="41255" y="32155"/>
                      <a:pt x="41255" y="20628"/>
                    </a:cubicBezTo>
                    <a:cubicBezTo>
                      <a:pt x="41255" y="9100"/>
                      <a:pt x="31548" y="0"/>
                      <a:pt x="20628" y="0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48"/>
              <p:cNvSpPr/>
              <p:nvPr/>
            </p:nvSpPr>
            <p:spPr>
              <a:xfrm>
                <a:off x="4484925" y="3873675"/>
                <a:ext cx="1031400" cy="1016225"/>
              </a:xfrm>
              <a:custGeom>
                <a:rect b="b" l="l" r="r" t="t"/>
                <a:pathLst>
                  <a:path extrusionOk="0" h="40649" w="41256">
                    <a:moveTo>
                      <a:pt x="20628" y="1"/>
                    </a:moveTo>
                    <a:cubicBezTo>
                      <a:pt x="9101" y="1"/>
                      <a:pt x="1" y="9101"/>
                      <a:pt x="1" y="20021"/>
                    </a:cubicBezTo>
                    <a:cubicBezTo>
                      <a:pt x="1" y="31548"/>
                      <a:pt x="9101" y="40649"/>
                      <a:pt x="20628" y="40649"/>
                    </a:cubicBezTo>
                    <a:cubicBezTo>
                      <a:pt x="31548" y="40649"/>
                      <a:pt x="41255" y="31548"/>
                      <a:pt x="41255" y="20021"/>
                    </a:cubicBezTo>
                    <a:cubicBezTo>
                      <a:pt x="41255" y="9101"/>
                      <a:pt x="31548" y="1"/>
                      <a:pt x="20628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48"/>
              <p:cNvSpPr/>
              <p:nvPr/>
            </p:nvSpPr>
            <p:spPr>
              <a:xfrm>
                <a:off x="5865150" y="2159775"/>
                <a:ext cx="1031375" cy="1031400"/>
              </a:xfrm>
              <a:custGeom>
                <a:rect b="b" l="l" r="r" t="t"/>
                <a:pathLst>
                  <a:path extrusionOk="0" h="41256" w="41255">
                    <a:moveTo>
                      <a:pt x="20628" y="1"/>
                    </a:moveTo>
                    <a:cubicBezTo>
                      <a:pt x="9101" y="1"/>
                      <a:pt x="0" y="9101"/>
                      <a:pt x="0" y="20628"/>
                    </a:cubicBezTo>
                    <a:cubicBezTo>
                      <a:pt x="0" y="31549"/>
                      <a:pt x="9101" y="41256"/>
                      <a:pt x="20628" y="41256"/>
                    </a:cubicBezTo>
                    <a:cubicBezTo>
                      <a:pt x="32155" y="41256"/>
                      <a:pt x="41255" y="31549"/>
                      <a:pt x="41255" y="20628"/>
                    </a:cubicBezTo>
                    <a:cubicBezTo>
                      <a:pt x="41255" y="9101"/>
                      <a:pt x="32155" y="1"/>
                      <a:pt x="20628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48"/>
              <p:cNvSpPr/>
              <p:nvPr/>
            </p:nvSpPr>
            <p:spPr>
              <a:xfrm>
                <a:off x="3104725" y="2159775"/>
                <a:ext cx="1016225" cy="1031400"/>
              </a:xfrm>
              <a:custGeom>
                <a:rect b="b" l="l" r="r" t="t"/>
                <a:pathLst>
                  <a:path extrusionOk="0" h="41256" w="40649">
                    <a:moveTo>
                      <a:pt x="20021" y="1"/>
                    </a:moveTo>
                    <a:cubicBezTo>
                      <a:pt x="9100" y="1"/>
                      <a:pt x="0" y="9101"/>
                      <a:pt x="0" y="20628"/>
                    </a:cubicBezTo>
                    <a:cubicBezTo>
                      <a:pt x="0" y="31549"/>
                      <a:pt x="9100" y="41256"/>
                      <a:pt x="20021" y="41256"/>
                    </a:cubicBezTo>
                    <a:cubicBezTo>
                      <a:pt x="31548" y="41256"/>
                      <a:pt x="40648" y="31549"/>
                      <a:pt x="40648" y="20628"/>
                    </a:cubicBezTo>
                    <a:cubicBezTo>
                      <a:pt x="40648" y="9101"/>
                      <a:pt x="31548" y="1"/>
                      <a:pt x="20021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19050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68" name="Google Shape;468;p48"/>
          <p:cNvGrpSpPr/>
          <p:nvPr/>
        </p:nvGrpSpPr>
        <p:grpSpPr>
          <a:xfrm>
            <a:off x="3490812" y="2030294"/>
            <a:ext cx="2161800" cy="1193100"/>
            <a:chOff x="3490812" y="1725494"/>
            <a:chExt cx="2161800" cy="1193100"/>
          </a:xfrm>
        </p:grpSpPr>
        <p:sp>
          <p:nvSpPr>
            <p:cNvPr id="444" name="Google Shape;444;p48"/>
            <p:cNvSpPr/>
            <p:nvPr/>
          </p:nvSpPr>
          <p:spPr>
            <a:xfrm>
              <a:off x="3490812" y="1725494"/>
              <a:ext cx="2161800" cy="1193100"/>
            </a:xfrm>
            <a:prstGeom prst="snip1Rect">
              <a:avLst>
                <a:gd fmla="val 16667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b" bIns="13715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AI-recommended content</a:t>
              </a:r>
              <a:b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</a:b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tailored to each learner</a:t>
              </a:r>
              <a:endParaRPr b="1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469" name="Google Shape;469;p48"/>
            <p:cNvGrpSpPr/>
            <p:nvPr/>
          </p:nvGrpSpPr>
          <p:grpSpPr>
            <a:xfrm>
              <a:off x="4257262" y="1856573"/>
              <a:ext cx="634099" cy="420292"/>
              <a:chOff x="5499904" y="1206807"/>
              <a:chExt cx="564799" cy="374358"/>
            </a:xfrm>
          </p:grpSpPr>
          <p:grpSp>
            <p:nvGrpSpPr>
              <p:cNvPr id="470" name="Google Shape;470;p48"/>
              <p:cNvGrpSpPr/>
              <p:nvPr/>
            </p:nvGrpSpPr>
            <p:grpSpPr>
              <a:xfrm>
                <a:off x="5499904" y="1206807"/>
                <a:ext cx="564799" cy="374358"/>
                <a:chOff x="329125" y="445900"/>
                <a:chExt cx="6567425" cy="4353000"/>
              </a:xfrm>
            </p:grpSpPr>
            <p:sp>
              <p:nvSpPr>
                <p:cNvPr id="471" name="Google Shape;471;p48"/>
                <p:cNvSpPr/>
                <p:nvPr/>
              </p:nvSpPr>
              <p:spPr>
                <a:xfrm>
                  <a:off x="329125" y="445900"/>
                  <a:ext cx="6567425" cy="3321625"/>
                </a:xfrm>
                <a:custGeom>
                  <a:rect b="b" l="l" r="r" t="t"/>
                  <a:pathLst>
                    <a:path extrusionOk="0" h="132865" w="262697">
                      <a:moveTo>
                        <a:pt x="131651" y="0"/>
                      </a:moveTo>
                      <a:cubicBezTo>
                        <a:pt x="58849" y="0"/>
                        <a:pt x="0" y="12741"/>
                        <a:pt x="0" y="28514"/>
                      </a:cubicBezTo>
                      <a:cubicBezTo>
                        <a:pt x="0" y="37008"/>
                        <a:pt x="15774" y="44288"/>
                        <a:pt x="41255" y="49142"/>
                      </a:cubicBezTo>
                      <a:lnTo>
                        <a:pt x="41255" y="132865"/>
                      </a:lnTo>
                      <a:cubicBezTo>
                        <a:pt x="64916" y="128011"/>
                        <a:pt x="96464" y="124978"/>
                        <a:pt x="131045" y="124978"/>
                      </a:cubicBezTo>
                      <a:cubicBezTo>
                        <a:pt x="166233" y="124978"/>
                        <a:pt x="197780" y="128011"/>
                        <a:pt x="221441" y="132865"/>
                      </a:cubicBezTo>
                      <a:lnTo>
                        <a:pt x="221441" y="49142"/>
                      </a:lnTo>
                      <a:cubicBezTo>
                        <a:pt x="246922" y="44288"/>
                        <a:pt x="262696" y="37008"/>
                        <a:pt x="262696" y="28514"/>
                      </a:cubicBezTo>
                      <a:cubicBezTo>
                        <a:pt x="262696" y="12741"/>
                        <a:pt x="203847" y="0"/>
                        <a:pt x="1316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cap="flat" cmpd="sng" w="19050">
                  <a:solidFill>
                    <a:schemeClr val="lt1"/>
                  </a:solidFill>
                  <a:prstDash val="solid"/>
                  <a:miter lim="60668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48"/>
                <p:cNvSpPr/>
                <p:nvPr/>
              </p:nvSpPr>
              <p:spPr>
                <a:xfrm>
                  <a:off x="329125" y="1158750"/>
                  <a:ext cx="1031375" cy="3640150"/>
                </a:xfrm>
                <a:custGeom>
                  <a:rect b="b" l="l" r="r" t="t"/>
                  <a:pathLst>
                    <a:path extrusionOk="0" h="145606" w="41255">
                      <a:moveTo>
                        <a:pt x="0" y="0"/>
                      </a:moveTo>
                      <a:lnTo>
                        <a:pt x="0" y="124978"/>
                      </a:lnTo>
                      <a:cubicBezTo>
                        <a:pt x="0" y="133472"/>
                        <a:pt x="15774" y="140752"/>
                        <a:pt x="41255" y="145606"/>
                      </a:cubicBezTo>
                      <a:lnTo>
                        <a:pt x="41255" y="20628"/>
                      </a:lnTo>
                      <a:cubicBezTo>
                        <a:pt x="15774" y="15774"/>
                        <a:pt x="0" y="8494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lt1"/>
                  </a:solidFill>
                  <a:prstDash val="solid"/>
                  <a:miter lim="60668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3" name="Google Shape;473;p48"/>
                <p:cNvSpPr/>
                <p:nvPr/>
              </p:nvSpPr>
              <p:spPr>
                <a:xfrm>
                  <a:off x="5865150" y="1158750"/>
                  <a:ext cx="1031375" cy="3640150"/>
                </a:xfrm>
                <a:custGeom>
                  <a:rect b="b" l="l" r="r" t="t"/>
                  <a:pathLst>
                    <a:path extrusionOk="0" h="145606" w="41255">
                      <a:moveTo>
                        <a:pt x="41255" y="0"/>
                      </a:moveTo>
                      <a:cubicBezTo>
                        <a:pt x="41255" y="8494"/>
                        <a:pt x="25481" y="15774"/>
                        <a:pt x="0" y="20628"/>
                      </a:cubicBezTo>
                      <a:lnTo>
                        <a:pt x="0" y="145606"/>
                      </a:lnTo>
                      <a:cubicBezTo>
                        <a:pt x="25481" y="140752"/>
                        <a:pt x="41255" y="132865"/>
                        <a:pt x="41255" y="124978"/>
                      </a:cubicBezTo>
                      <a:lnTo>
                        <a:pt x="4125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lt1"/>
                  </a:solidFill>
                  <a:prstDash val="solid"/>
                  <a:miter lim="606687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74" name="Google Shape;474;p48"/>
              <p:cNvGrpSpPr/>
              <p:nvPr/>
            </p:nvGrpSpPr>
            <p:grpSpPr>
              <a:xfrm>
                <a:off x="5641813" y="1252412"/>
                <a:ext cx="281054" cy="185085"/>
                <a:chOff x="5641813" y="1328612"/>
                <a:chExt cx="281054" cy="185085"/>
              </a:xfrm>
            </p:grpSpPr>
            <p:grpSp>
              <p:nvGrpSpPr>
                <p:cNvPr id="475" name="Google Shape;475;p48"/>
                <p:cNvGrpSpPr/>
                <p:nvPr/>
              </p:nvGrpSpPr>
              <p:grpSpPr>
                <a:xfrm>
                  <a:off x="5641813" y="1328612"/>
                  <a:ext cx="281054" cy="185085"/>
                  <a:chOff x="702950" y="405300"/>
                  <a:chExt cx="5712475" cy="3761900"/>
                </a:xfrm>
              </p:grpSpPr>
              <p:sp>
                <p:nvSpPr>
                  <p:cNvPr id="476" name="Google Shape;476;p48"/>
                  <p:cNvSpPr/>
                  <p:nvPr/>
                </p:nvSpPr>
                <p:spPr>
                  <a:xfrm>
                    <a:off x="702950" y="405300"/>
                    <a:ext cx="5712475" cy="3761900"/>
                  </a:xfrm>
                  <a:custGeom>
                    <a:rect b="b" l="l" r="r" t="t"/>
                    <a:pathLst>
                      <a:path extrusionOk="0" h="150476" w="228499">
                        <a:moveTo>
                          <a:pt x="14491" y="1"/>
                        </a:moveTo>
                        <a:cubicBezTo>
                          <a:pt x="6689" y="1"/>
                          <a:pt x="1" y="6689"/>
                          <a:pt x="1" y="14491"/>
                        </a:cubicBezTo>
                        <a:lnTo>
                          <a:pt x="1" y="137100"/>
                        </a:lnTo>
                        <a:cubicBezTo>
                          <a:pt x="1" y="144902"/>
                          <a:pt x="6689" y="150476"/>
                          <a:pt x="14491" y="150476"/>
                        </a:cubicBezTo>
                        <a:lnTo>
                          <a:pt x="214009" y="150476"/>
                        </a:lnTo>
                        <a:cubicBezTo>
                          <a:pt x="221811" y="150476"/>
                          <a:pt x="228499" y="144902"/>
                          <a:pt x="228499" y="137100"/>
                        </a:cubicBezTo>
                        <a:lnTo>
                          <a:pt x="228499" y="14491"/>
                        </a:lnTo>
                        <a:cubicBezTo>
                          <a:pt x="228499" y="6689"/>
                          <a:pt x="221811" y="1"/>
                          <a:pt x="214009" y="1"/>
                        </a:cubicBezTo>
                        <a:close/>
                      </a:path>
                    </a:pathLst>
                  </a:custGeom>
                  <a:solidFill>
                    <a:srgbClr val="F8F7F9"/>
                  </a:solidFill>
                  <a:ln cap="flat" cmpd="sng" w="9525">
                    <a:solidFill>
                      <a:srgbClr val="3397A0"/>
                    </a:solidFill>
                    <a:prstDash val="solid"/>
                    <a:miter lim="111462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48"/>
                  <p:cNvSpPr/>
                  <p:nvPr/>
                </p:nvSpPr>
                <p:spPr>
                  <a:xfrm>
                    <a:off x="702950" y="405300"/>
                    <a:ext cx="5712475" cy="1031050"/>
                  </a:xfrm>
                  <a:custGeom>
                    <a:rect b="b" l="l" r="r" t="t"/>
                    <a:pathLst>
                      <a:path extrusionOk="0" h="41242" w="228499">
                        <a:moveTo>
                          <a:pt x="14491" y="1"/>
                        </a:moveTo>
                        <a:cubicBezTo>
                          <a:pt x="6689" y="1"/>
                          <a:pt x="1" y="6689"/>
                          <a:pt x="1" y="14491"/>
                        </a:cubicBezTo>
                        <a:lnTo>
                          <a:pt x="1" y="41242"/>
                        </a:lnTo>
                        <a:lnTo>
                          <a:pt x="228499" y="41242"/>
                        </a:lnTo>
                        <a:lnTo>
                          <a:pt x="228499" y="14491"/>
                        </a:lnTo>
                        <a:cubicBezTo>
                          <a:pt x="228499" y="6689"/>
                          <a:pt x="221811" y="1"/>
                          <a:pt x="214009" y="1"/>
                        </a:cubicBezTo>
                        <a:close/>
                      </a:path>
                    </a:pathLst>
                  </a:custGeom>
                  <a:solidFill>
                    <a:srgbClr val="F8F7F9"/>
                  </a:solidFill>
                  <a:ln cap="flat" cmpd="sng" w="9525">
                    <a:solidFill>
                      <a:srgbClr val="3397A0"/>
                    </a:solidFill>
                    <a:prstDash val="solid"/>
                    <a:miter lim="111462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78" name="Google Shape;478;p48"/>
                <p:cNvSpPr/>
                <p:nvPr/>
              </p:nvSpPr>
              <p:spPr>
                <a:xfrm>
                  <a:off x="5853014" y="1347023"/>
                  <a:ext cx="14700" cy="14700"/>
                </a:xfrm>
                <a:prstGeom prst="ellipse">
                  <a:avLst/>
                </a:prstGeom>
                <a:solidFill>
                  <a:srgbClr val="3397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9" name="Google Shape;479;p48"/>
                <p:cNvSpPr/>
                <p:nvPr/>
              </p:nvSpPr>
              <p:spPr>
                <a:xfrm>
                  <a:off x="5876705" y="1347023"/>
                  <a:ext cx="14700" cy="14700"/>
                </a:xfrm>
                <a:prstGeom prst="ellipse">
                  <a:avLst/>
                </a:prstGeom>
                <a:solidFill>
                  <a:srgbClr val="3397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0" name="Google Shape;480;p48"/>
                <p:cNvSpPr/>
                <p:nvPr/>
              </p:nvSpPr>
              <p:spPr>
                <a:xfrm>
                  <a:off x="5829323" y="1347023"/>
                  <a:ext cx="14700" cy="14700"/>
                </a:xfrm>
                <a:prstGeom prst="ellipse">
                  <a:avLst/>
                </a:prstGeom>
                <a:solidFill>
                  <a:srgbClr val="3397A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481" name="Google Shape;481;p48"/>
          <p:cNvGrpSpPr/>
          <p:nvPr/>
        </p:nvGrpSpPr>
        <p:grpSpPr>
          <a:xfrm>
            <a:off x="913925" y="2028975"/>
            <a:ext cx="2161800" cy="1193100"/>
            <a:chOff x="913925" y="1724175"/>
            <a:chExt cx="2161800" cy="1193100"/>
          </a:xfrm>
        </p:grpSpPr>
        <p:sp>
          <p:nvSpPr>
            <p:cNvPr id="437" name="Google Shape;437;p48"/>
            <p:cNvSpPr/>
            <p:nvPr/>
          </p:nvSpPr>
          <p:spPr>
            <a:xfrm>
              <a:off x="913925" y="1724175"/>
              <a:ext cx="2161800" cy="1193100"/>
            </a:xfrm>
            <a:prstGeom prst="snip1Rect">
              <a:avLst>
                <a:gd fmla="val 16667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b" bIns="137150" lIns="0" spcFirstLastPara="1" rIns="0" wrap="square" tIns="0">
              <a:noAutofit/>
            </a:bodyPr>
            <a:lstStyle/>
            <a:p>
              <a:pPr indent="0" lvl="0" marL="9144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On-demand training, any time, anywhere</a:t>
              </a:r>
              <a:endParaRPr b="1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482" name="Google Shape;482;p48"/>
            <p:cNvGrpSpPr/>
            <p:nvPr/>
          </p:nvGrpSpPr>
          <p:grpSpPr>
            <a:xfrm>
              <a:off x="2147226" y="1856563"/>
              <a:ext cx="420303" cy="420303"/>
              <a:chOff x="4069842" y="3162764"/>
              <a:chExt cx="914100" cy="914100"/>
            </a:xfrm>
          </p:grpSpPr>
          <p:sp>
            <p:nvSpPr>
              <p:cNvPr id="483" name="Google Shape;483;p48"/>
              <p:cNvSpPr/>
              <p:nvPr/>
            </p:nvSpPr>
            <p:spPr>
              <a:xfrm>
                <a:off x="4069842" y="3162764"/>
                <a:ext cx="914100" cy="914100"/>
              </a:xfrm>
              <a:prstGeom prst="ellipse">
                <a:avLst/>
              </a:prstGeom>
              <a:solidFill>
                <a:schemeClr val="dk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grpSp>
            <p:nvGrpSpPr>
              <p:cNvPr id="484" name="Google Shape;484;p48"/>
              <p:cNvGrpSpPr/>
              <p:nvPr/>
            </p:nvGrpSpPr>
            <p:grpSpPr>
              <a:xfrm>
                <a:off x="4252553" y="3291913"/>
                <a:ext cx="548675" cy="711225"/>
                <a:chOff x="1797950" y="238125"/>
                <a:chExt cx="4007850" cy="5191425"/>
              </a:xfrm>
            </p:grpSpPr>
            <p:sp>
              <p:nvSpPr>
                <p:cNvPr id="485" name="Google Shape;485;p48"/>
                <p:cNvSpPr/>
                <p:nvPr/>
              </p:nvSpPr>
              <p:spPr>
                <a:xfrm>
                  <a:off x="1797950" y="3585875"/>
                  <a:ext cx="2012725" cy="1843675"/>
                </a:xfrm>
                <a:custGeom>
                  <a:rect b="b" l="l" r="r" t="t"/>
                  <a:pathLst>
                    <a:path extrusionOk="0" h="73747" w="80509">
                      <a:moveTo>
                        <a:pt x="8116" y="73746"/>
                      </a:moveTo>
                      <a:lnTo>
                        <a:pt x="8116" y="39930"/>
                      </a:lnTo>
                      <a:cubicBezTo>
                        <a:pt x="8116" y="33167"/>
                        <a:pt x="13526" y="27053"/>
                        <a:pt x="21642" y="25701"/>
                      </a:cubicBezTo>
                      <a:lnTo>
                        <a:pt x="43988" y="20994"/>
                      </a:lnTo>
                      <a:lnTo>
                        <a:pt x="60868" y="48696"/>
                      </a:lnTo>
                      <a:lnTo>
                        <a:pt x="80509" y="32464"/>
                      </a:lnTo>
                      <a:lnTo>
                        <a:pt x="54105" y="1"/>
                      </a:lnTo>
                      <a:lnTo>
                        <a:pt x="39930" y="13527"/>
                      </a:lnTo>
                      <a:lnTo>
                        <a:pt x="18288" y="18288"/>
                      </a:lnTo>
                      <a:cubicBezTo>
                        <a:pt x="9468" y="19641"/>
                        <a:pt x="0" y="27757"/>
                        <a:pt x="0" y="38578"/>
                      </a:cubicBezTo>
                      <a:lnTo>
                        <a:pt x="0" y="7374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48"/>
                <p:cNvSpPr/>
                <p:nvPr/>
              </p:nvSpPr>
              <p:spPr>
                <a:xfrm>
                  <a:off x="3810650" y="3585875"/>
                  <a:ext cx="1995150" cy="1843675"/>
                </a:xfrm>
                <a:custGeom>
                  <a:rect b="b" l="l" r="r" t="t"/>
                  <a:pathLst>
                    <a:path extrusionOk="0" h="73747" w="79806">
                      <a:moveTo>
                        <a:pt x="79806" y="73746"/>
                      </a:moveTo>
                      <a:lnTo>
                        <a:pt x="79806" y="38578"/>
                      </a:lnTo>
                      <a:cubicBezTo>
                        <a:pt x="79806" y="27757"/>
                        <a:pt x="70337" y="19641"/>
                        <a:pt x="61518" y="18288"/>
                      </a:cubicBezTo>
                      <a:lnTo>
                        <a:pt x="40579" y="13527"/>
                      </a:lnTo>
                      <a:lnTo>
                        <a:pt x="26350" y="1"/>
                      </a:lnTo>
                      <a:lnTo>
                        <a:pt x="1" y="32464"/>
                      </a:lnTo>
                      <a:lnTo>
                        <a:pt x="18937" y="48696"/>
                      </a:lnTo>
                      <a:lnTo>
                        <a:pt x="36522" y="20994"/>
                      </a:lnTo>
                      <a:lnTo>
                        <a:pt x="58164" y="25701"/>
                      </a:lnTo>
                      <a:cubicBezTo>
                        <a:pt x="66279" y="27053"/>
                        <a:pt x="71690" y="33167"/>
                        <a:pt x="71690" y="39930"/>
                      </a:cubicBezTo>
                      <a:lnTo>
                        <a:pt x="71690" y="7374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48"/>
                <p:cNvSpPr/>
                <p:nvPr/>
              </p:nvSpPr>
              <p:spPr>
                <a:xfrm>
                  <a:off x="2265950" y="238125"/>
                  <a:ext cx="3070500" cy="3331550"/>
                </a:xfrm>
                <a:custGeom>
                  <a:rect b="b" l="l" r="r" t="t"/>
                  <a:pathLst>
                    <a:path extrusionOk="0" h="133262" w="122820">
                      <a:moveTo>
                        <a:pt x="12120" y="99283"/>
                      </a:moveTo>
                      <a:lnTo>
                        <a:pt x="14771" y="115190"/>
                      </a:lnTo>
                      <a:cubicBezTo>
                        <a:pt x="15150" y="117409"/>
                        <a:pt x="17260" y="118924"/>
                        <a:pt x="19478" y="118545"/>
                      </a:cubicBezTo>
                      <a:lnTo>
                        <a:pt x="30408" y="116759"/>
                      </a:lnTo>
                      <a:cubicBezTo>
                        <a:pt x="38794" y="126985"/>
                        <a:pt x="50048" y="133261"/>
                        <a:pt x="62438" y="133261"/>
                      </a:cubicBezTo>
                      <a:cubicBezTo>
                        <a:pt x="76667" y="133261"/>
                        <a:pt x="88841" y="125795"/>
                        <a:pt x="97606" y="113621"/>
                      </a:cubicBezTo>
                      <a:cubicBezTo>
                        <a:pt x="101015" y="110267"/>
                        <a:pt x="93548" y="123793"/>
                        <a:pt x="97606" y="125795"/>
                      </a:cubicBezTo>
                      <a:cubicBezTo>
                        <a:pt x="105884" y="118058"/>
                        <a:pt x="111295" y="108102"/>
                        <a:pt x="114162" y="97281"/>
                      </a:cubicBezTo>
                      <a:cubicBezTo>
                        <a:pt x="119302" y="93169"/>
                        <a:pt x="122819" y="84567"/>
                        <a:pt x="122819" y="74665"/>
                      </a:cubicBezTo>
                      <a:cubicBezTo>
                        <a:pt x="122819" y="63033"/>
                        <a:pt x="118004" y="53240"/>
                        <a:pt x="111403" y="50318"/>
                      </a:cubicBezTo>
                      <a:cubicBezTo>
                        <a:pt x="106371" y="37116"/>
                        <a:pt x="97769" y="25700"/>
                        <a:pt x="86136" y="18937"/>
                      </a:cubicBezTo>
                      <a:cubicBezTo>
                        <a:pt x="91546" y="6114"/>
                        <a:pt x="71906" y="0"/>
                        <a:pt x="62438" y="0"/>
                      </a:cubicBezTo>
                      <a:cubicBezTo>
                        <a:pt x="52320" y="0"/>
                        <a:pt x="32680" y="6763"/>
                        <a:pt x="38794" y="19640"/>
                      </a:cubicBezTo>
                      <a:cubicBezTo>
                        <a:pt x="29163" y="26187"/>
                        <a:pt x="20939" y="36954"/>
                        <a:pt x="17260" y="49993"/>
                      </a:cubicBezTo>
                      <a:cubicBezTo>
                        <a:pt x="16773" y="49615"/>
                        <a:pt x="16232" y="49398"/>
                        <a:pt x="15691" y="49398"/>
                      </a:cubicBezTo>
                      <a:cubicBezTo>
                        <a:pt x="7034" y="49398"/>
                        <a:pt x="0" y="60706"/>
                        <a:pt x="0" y="74665"/>
                      </a:cubicBezTo>
                      <a:cubicBezTo>
                        <a:pt x="0" y="86677"/>
                        <a:pt x="5195" y="96686"/>
                        <a:pt x="12120" y="99283"/>
                      </a:cubicBezTo>
                      <a:close/>
                      <a:moveTo>
                        <a:pt x="20560" y="114216"/>
                      </a:moveTo>
                      <a:cubicBezTo>
                        <a:pt x="19586" y="114379"/>
                        <a:pt x="18667" y="113729"/>
                        <a:pt x="18504" y="112756"/>
                      </a:cubicBezTo>
                      <a:lnTo>
                        <a:pt x="16394" y="99824"/>
                      </a:lnTo>
                      <a:cubicBezTo>
                        <a:pt x="17530" y="99392"/>
                        <a:pt x="18504" y="98039"/>
                        <a:pt x="19316" y="96037"/>
                      </a:cubicBezTo>
                      <a:cubicBezTo>
                        <a:pt x="21318" y="102313"/>
                        <a:pt x="24185" y="108048"/>
                        <a:pt x="27648" y="113080"/>
                      </a:cubicBezTo>
                      <a:lnTo>
                        <a:pt x="20560" y="114216"/>
                      </a:lnTo>
                      <a:close/>
                      <a:moveTo>
                        <a:pt x="46206" y="49398"/>
                      </a:moveTo>
                      <a:cubicBezTo>
                        <a:pt x="73259" y="55458"/>
                        <a:pt x="86136" y="68335"/>
                        <a:pt x="96957" y="100798"/>
                      </a:cubicBezTo>
                      <a:cubicBezTo>
                        <a:pt x="90194" y="116326"/>
                        <a:pt x="77317" y="126498"/>
                        <a:pt x="62438" y="126498"/>
                      </a:cubicBezTo>
                      <a:cubicBezTo>
                        <a:pt x="53510" y="126498"/>
                        <a:pt x="45178" y="122332"/>
                        <a:pt x="38469" y="115407"/>
                      </a:cubicBezTo>
                      <a:lnTo>
                        <a:pt x="61248" y="111619"/>
                      </a:lnTo>
                      <a:cubicBezTo>
                        <a:pt x="61843" y="111565"/>
                        <a:pt x="62221" y="111024"/>
                        <a:pt x="62113" y="110483"/>
                      </a:cubicBezTo>
                      <a:lnTo>
                        <a:pt x="61789" y="108427"/>
                      </a:lnTo>
                      <a:cubicBezTo>
                        <a:pt x="61680" y="107886"/>
                        <a:pt x="61139" y="107507"/>
                        <a:pt x="60598" y="107616"/>
                      </a:cubicBezTo>
                      <a:lnTo>
                        <a:pt x="35277" y="111782"/>
                      </a:lnTo>
                      <a:cubicBezTo>
                        <a:pt x="27486" y="101989"/>
                        <a:pt x="22508" y="88138"/>
                        <a:pt x="22508" y="73042"/>
                      </a:cubicBezTo>
                      <a:cubicBezTo>
                        <a:pt x="25917" y="54809"/>
                        <a:pt x="36034" y="67632"/>
                        <a:pt x="46206" y="4939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88" name="Google Shape;488;p48"/>
            <p:cNvGrpSpPr/>
            <p:nvPr/>
          </p:nvGrpSpPr>
          <p:grpSpPr>
            <a:xfrm>
              <a:off x="1422118" y="1897130"/>
              <a:ext cx="420314" cy="348628"/>
              <a:chOff x="3260035" y="1774757"/>
              <a:chExt cx="1079944" cy="895755"/>
            </a:xfrm>
          </p:grpSpPr>
          <p:grpSp>
            <p:nvGrpSpPr>
              <p:cNvPr id="489" name="Google Shape;489;p48"/>
              <p:cNvGrpSpPr/>
              <p:nvPr/>
            </p:nvGrpSpPr>
            <p:grpSpPr>
              <a:xfrm>
                <a:off x="3260035" y="1774757"/>
                <a:ext cx="1079944" cy="895755"/>
                <a:chOff x="1199950" y="1046875"/>
                <a:chExt cx="6115200" cy="5072225"/>
              </a:xfrm>
            </p:grpSpPr>
            <p:sp>
              <p:nvSpPr>
                <p:cNvPr id="490" name="Google Shape;490;p48"/>
                <p:cNvSpPr/>
                <p:nvPr/>
              </p:nvSpPr>
              <p:spPr>
                <a:xfrm>
                  <a:off x="1199950" y="1046875"/>
                  <a:ext cx="6115200" cy="4267800"/>
                </a:xfrm>
                <a:prstGeom prst="roundRect">
                  <a:avLst>
                    <a:gd fmla="val 5253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/>
                </a:p>
              </p:txBody>
            </p:sp>
            <p:sp>
              <p:nvSpPr>
                <p:cNvPr id="491" name="Google Shape;491;p48"/>
                <p:cNvSpPr/>
                <p:nvPr/>
              </p:nvSpPr>
              <p:spPr>
                <a:xfrm>
                  <a:off x="4064300" y="4902800"/>
                  <a:ext cx="394200" cy="2010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/>
                </a:p>
              </p:txBody>
            </p:sp>
            <p:sp>
              <p:nvSpPr>
                <p:cNvPr id="492" name="Google Shape;492;p48"/>
                <p:cNvSpPr/>
                <p:nvPr/>
              </p:nvSpPr>
              <p:spPr>
                <a:xfrm>
                  <a:off x="3045950" y="5829300"/>
                  <a:ext cx="2430900" cy="289800"/>
                </a:xfrm>
                <a:prstGeom prst="roundRect">
                  <a:avLst>
                    <a:gd fmla="val 27329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/>
                </a:p>
              </p:txBody>
            </p:sp>
            <p:sp>
              <p:nvSpPr>
                <p:cNvPr id="493" name="Google Shape;493;p48"/>
                <p:cNvSpPr/>
                <p:nvPr/>
              </p:nvSpPr>
              <p:spPr>
                <a:xfrm>
                  <a:off x="3511725" y="5314750"/>
                  <a:ext cx="1469100" cy="510300"/>
                </a:xfrm>
                <a:prstGeom prst="trapezoid">
                  <a:avLst>
                    <a:gd fmla="val 25000" name="adj"/>
                  </a:avLst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/>
                </a:p>
              </p:txBody>
            </p:sp>
          </p:grpSp>
          <p:sp>
            <p:nvSpPr>
              <p:cNvPr id="494" name="Google Shape;494;p48"/>
              <p:cNvSpPr/>
              <p:nvPr/>
            </p:nvSpPr>
            <p:spPr>
              <a:xfrm>
                <a:off x="3269243" y="1783857"/>
                <a:ext cx="1060200" cy="624300"/>
              </a:xfrm>
              <a:prstGeom prst="round2SameRect">
                <a:avLst>
                  <a:gd fmla="val 4710" name="adj1"/>
                  <a:gd fmla="val 0" name="adj2"/>
                </a:avLst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0" spcFirstLastPara="1" rIns="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495" name="Google Shape;495;p48"/>
            <p:cNvGrpSpPr/>
            <p:nvPr/>
          </p:nvGrpSpPr>
          <p:grpSpPr>
            <a:xfrm>
              <a:off x="1492391" y="1924529"/>
              <a:ext cx="279771" cy="189314"/>
              <a:chOff x="329125" y="445900"/>
              <a:chExt cx="6567400" cy="4444000"/>
            </a:xfrm>
          </p:grpSpPr>
          <p:sp>
            <p:nvSpPr>
              <p:cNvPr id="496" name="Google Shape;496;p48"/>
              <p:cNvSpPr/>
              <p:nvPr/>
            </p:nvSpPr>
            <p:spPr>
              <a:xfrm>
                <a:off x="844800" y="961575"/>
                <a:ext cx="1380250" cy="1713925"/>
              </a:xfrm>
              <a:custGeom>
                <a:rect b="b" l="l" r="r" t="t"/>
                <a:pathLst>
                  <a:path extrusionOk="0" fill="none" h="68557" w="55210">
                    <a:moveTo>
                      <a:pt x="1" y="68556"/>
                    </a:moveTo>
                    <a:lnTo>
                      <a:pt x="55209" y="1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48"/>
              <p:cNvSpPr/>
              <p:nvPr/>
            </p:nvSpPr>
            <p:spPr>
              <a:xfrm>
                <a:off x="844800" y="2675475"/>
                <a:ext cx="1380250" cy="1698750"/>
              </a:xfrm>
              <a:custGeom>
                <a:rect b="b" l="l" r="r" t="t"/>
                <a:pathLst>
                  <a:path extrusionOk="0" fill="none" h="67950" w="55210">
                    <a:moveTo>
                      <a:pt x="55209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48"/>
              <p:cNvSpPr/>
              <p:nvPr/>
            </p:nvSpPr>
            <p:spPr>
              <a:xfrm>
                <a:off x="2225025" y="961575"/>
                <a:ext cx="1380225" cy="1713925"/>
              </a:xfrm>
              <a:custGeom>
                <a:rect b="b" l="l" r="r" t="t"/>
                <a:pathLst>
                  <a:path extrusionOk="0" fill="none" h="68557" w="55209">
                    <a:moveTo>
                      <a:pt x="55209" y="68556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48"/>
              <p:cNvSpPr/>
              <p:nvPr/>
            </p:nvSpPr>
            <p:spPr>
              <a:xfrm>
                <a:off x="2225025" y="2675475"/>
                <a:ext cx="1380225" cy="1698750"/>
              </a:xfrm>
              <a:custGeom>
                <a:rect b="b" l="l" r="r" t="t"/>
                <a:pathLst>
                  <a:path extrusionOk="0" fill="none" h="67950" w="55209">
                    <a:moveTo>
                      <a:pt x="0" y="67949"/>
                    </a:moveTo>
                    <a:lnTo>
                      <a:pt x="55209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48"/>
              <p:cNvSpPr/>
              <p:nvPr/>
            </p:nvSpPr>
            <p:spPr>
              <a:xfrm>
                <a:off x="844800" y="961575"/>
                <a:ext cx="4155825" cy="1713925"/>
              </a:xfrm>
              <a:custGeom>
                <a:rect b="b" l="l" r="r" t="t"/>
                <a:pathLst>
                  <a:path extrusionOk="0" fill="none" h="68557" w="166233">
                    <a:moveTo>
                      <a:pt x="166233" y="1"/>
                    </a:moveTo>
                    <a:lnTo>
                      <a:pt x="1" y="68556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48"/>
              <p:cNvSpPr/>
              <p:nvPr/>
            </p:nvSpPr>
            <p:spPr>
              <a:xfrm>
                <a:off x="844800" y="2675475"/>
                <a:ext cx="4155825" cy="1698750"/>
              </a:xfrm>
              <a:custGeom>
                <a:rect b="b" l="l" r="r" t="t"/>
                <a:pathLst>
                  <a:path extrusionOk="0" fill="none" h="67950" w="166233">
                    <a:moveTo>
                      <a:pt x="166233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48"/>
              <p:cNvSpPr/>
              <p:nvPr/>
            </p:nvSpPr>
            <p:spPr>
              <a:xfrm>
                <a:off x="2225025" y="961575"/>
                <a:ext cx="4155825" cy="1713925"/>
              </a:xfrm>
              <a:custGeom>
                <a:rect b="b" l="l" r="r" t="t"/>
                <a:pathLst>
                  <a:path extrusionOk="0" fill="none" h="68557" w="166233">
                    <a:moveTo>
                      <a:pt x="166233" y="68556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48"/>
              <p:cNvSpPr/>
              <p:nvPr/>
            </p:nvSpPr>
            <p:spPr>
              <a:xfrm>
                <a:off x="2225025" y="2675475"/>
                <a:ext cx="4155825" cy="1698750"/>
              </a:xfrm>
              <a:custGeom>
                <a:rect b="b" l="l" r="r" t="t"/>
                <a:pathLst>
                  <a:path extrusionOk="0" fill="none" h="67950" w="166233">
                    <a:moveTo>
                      <a:pt x="0" y="67949"/>
                    </a:moveTo>
                    <a:lnTo>
                      <a:pt x="166233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48"/>
              <p:cNvSpPr/>
              <p:nvPr/>
            </p:nvSpPr>
            <p:spPr>
              <a:xfrm>
                <a:off x="5000625" y="961575"/>
                <a:ext cx="1380225" cy="1713925"/>
              </a:xfrm>
              <a:custGeom>
                <a:rect b="b" l="l" r="r" t="t"/>
                <a:pathLst>
                  <a:path extrusionOk="0" fill="none" h="68557" w="55209">
                    <a:moveTo>
                      <a:pt x="0" y="1"/>
                    </a:moveTo>
                    <a:lnTo>
                      <a:pt x="55209" y="68556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48"/>
              <p:cNvSpPr/>
              <p:nvPr/>
            </p:nvSpPr>
            <p:spPr>
              <a:xfrm>
                <a:off x="5000625" y="2675475"/>
                <a:ext cx="1380225" cy="1698750"/>
              </a:xfrm>
              <a:custGeom>
                <a:rect b="b" l="l" r="r" t="t"/>
                <a:pathLst>
                  <a:path extrusionOk="0" fill="none" h="67950" w="55209">
                    <a:moveTo>
                      <a:pt x="0" y="67949"/>
                    </a:moveTo>
                    <a:lnTo>
                      <a:pt x="55209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48"/>
              <p:cNvSpPr/>
              <p:nvPr/>
            </p:nvSpPr>
            <p:spPr>
              <a:xfrm>
                <a:off x="3605225" y="961575"/>
                <a:ext cx="1395400" cy="1713925"/>
              </a:xfrm>
              <a:custGeom>
                <a:rect b="b" l="l" r="r" t="t"/>
                <a:pathLst>
                  <a:path extrusionOk="0" fill="none" h="68557" w="55816">
                    <a:moveTo>
                      <a:pt x="55816" y="1"/>
                    </a:moveTo>
                    <a:lnTo>
                      <a:pt x="1" y="68556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48"/>
              <p:cNvSpPr/>
              <p:nvPr/>
            </p:nvSpPr>
            <p:spPr>
              <a:xfrm>
                <a:off x="3605225" y="2675475"/>
                <a:ext cx="1395400" cy="1698750"/>
              </a:xfrm>
              <a:custGeom>
                <a:rect b="b" l="l" r="r" t="t"/>
                <a:pathLst>
                  <a:path extrusionOk="0" fill="none" h="67950" w="55816">
                    <a:moveTo>
                      <a:pt x="55816" y="6794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48"/>
              <p:cNvSpPr/>
              <p:nvPr/>
            </p:nvSpPr>
            <p:spPr>
              <a:xfrm>
                <a:off x="329125" y="2159775"/>
                <a:ext cx="1031375" cy="1031400"/>
              </a:xfrm>
              <a:custGeom>
                <a:rect b="b" l="l" r="r" t="t"/>
                <a:pathLst>
                  <a:path extrusionOk="0" h="41256" w="41255">
                    <a:moveTo>
                      <a:pt x="20628" y="1"/>
                    </a:moveTo>
                    <a:cubicBezTo>
                      <a:pt x="9100" y="1"/>
                      <a:pt x="0" y="9101"/>
                      <a:pt x="0" y="20628"/>
                    </a:cubicBezTo>
                    <a:cubicBezTo>
                      <a:pt x="0" y="31549"/>
                      <a:pt x="9100" y="41256"/>
                      <a:pt x="20628" y="41256"/>
                    </a:cubicBezTo>
                    <a:cubicBezTo>
                      <a:pt x="32155" y="41256"/>
                      <a:pt x="41255" y="31549"/>
                      <a:pt x="41255" y="20628"/>
                    </a:cubicBezTo>
                    <a:cubicBezTo>
                      <a:pt x="41255" y="9101"/>
                      <a:pt x="32155" y="1"/>
                      <a:pt x="20628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48"/>
              <p:cNvSpPr/>
              <p:nvPr/>
            </p:nvSpPr>
            <p:spPr>
              <a:xfrm>
                <a:off x="1724500" y="445900"/>
                <a:ext cx="1016225" cy="1031375"/>
              </a:xfrm>
              <a:custGeom>
                <a:rect b="b" l="l" r="r" t="t"/>
                <a:pathLst>
                  <a:path extrusionOk="0" h="41255" w="40649">
                    <a:moveTo>
                      <a:pt x="20021" y="0"/>
                    </a:moveTo>
                    <a:cubicBezTo>
                      <a:pt x="9101" y="0"/>
                      <a:pt x="0" y="9100"/>
                      <a:pt x="0" y="20628"/>
                    </a:cubicBezTo>
                    <a:cubicBezTo>
                      <a:pt x="0" y="32155"/>
                      <a:pt x="9101" y="41255"/>
                      <a:pt x="20021" y="41255"/>
                    </a:cubicBezTo>
                    <a:cubicBezTo>
                      <a:pt x="31548" y="41255"/>
                      <a:pt x="40649" y="32155"/>
                      <a:pt x="40649" y="20628"/>
                    </a:cubicBezTo>
                    <a:cubicBezTo>
                      <a:pt x="40649" y="9100"/>
                      <a:pt x="31548" y="0"/>
                      <a:pt x="20021" y="0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48"/>
              <p:cNvSpPr/>
              <p:nvPr/>
            </p:nvSpPr>
            <p:spPr>
              <a:xfrm>
                <a:off x="1724500" y="3873675"/>
                <a:ext cx="1016225" cy="1016225"/>
              </a:xfrm>
              <a:custGeom>
                <a:rect b="b" l="l" r="r" t="t"/>
                <a:pathLst>
                  <a:path extrusionOk="0" h="40649" w="40649">
                    <a:moveTo>
                      <a:pt x="20021" y="1"/>
                    </a:moveTo>
                    <a:cubicBezTo>
                      <a:pt x="9101" y="1"/>
                      <a:pt x="0" y="9101"/>
                      <a:pt x="0" y="20021"/>
                    </a:cubicBezTo>
                    <a:cubicBezTo>
                      <a:pt x="0" y="31548"/>
                      <a:pt x="9101" y="40649"/>
                      <a:pt x="20021" y="40649"/>
                    </a:cubicBezTo>
                    <a:cubicBezTo>
                      <a:pt x="31548" y="40649"/>
                      <a:pt x="40649" y="31548"/>
                      <a:pt x="40649" y="20021"/>
                    </a:cubicBezTo>
                    <a:cubicBezTo>
                      <a:pt x="40649" y="9101"/>
                      <a:pt x="31548" y="1"/>
                      <a:pt x="20021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48"/>
              <p:cNvSpPr/>
              <p:nvPr/>
            </p:nvSpPr>
            <p:spPr>
              <a:xfrm>
                <a:off x="4484925" y="445900"/>
                <a:ext cx="1031400" cy="1031375"/>
              </a:xfrm>
              <a:custGeom>
                <a:rect b="b" l="l" r="r" t="t"/>
                <a:pathLst>
                  <a:path extrusionOk="0" h="41255" w="41256">
                    <a:moveTo>
                      <a:pt x="20628" y="0"/>
                    </a:moveTo>
                    <a:cubicBezTo>
                      <a:pt x="9101" y="0"/>
                      <a:pt x="1" y="9100"/>
                      <a:pt x="1" y="20628"/>
                    </a:cubicBezTo>
                    <a:cubicBezTo>
                      <a:pt x="1" y="32155"/>
                      <a:pt x="9101" y="41255"/>
                      <a:pt x="20628" y="41255"/>
                    </a:cubicBezTo>
                    <a:cubicBezTo>
                      <a:pt x="31548" y="41255"/>
                      <a:pt x="41255" y="32155"/>
                      <a:pt x="41255" y="20628"/>
                    </a:cubicBezTo>
                    <a:cubicBezTo>
                      <a:pt x="41255" y="9100"/>
                      <a:pt x="31548" y="0"/>
                      <a:pt x="20628" y="0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48"/>
              <p:cNvSpPr/>
              <p:nvPr/>
            </p:nvSpPr>
            <p:spPr>
              <a:xfrm>
                <a:off x="4484925" y="3873675"/>
                <a:ext cx="1031400" cy="1016225"/>
              </a:xfrm>
              <a:custGeom>
                <a:rect b="b" l="l" r="r" t="t"/>
                <a:pathLst>
                  <a:path extrusionOk="0" h="40649" w="41256">
                    <a:moveTo>
                      <a:pt x="20628" y="1"/>
                    </a:moveTo>
                    <a:cubicBezTo>
                      <a:pt x="9101" y="1"/>
                      <a:pt x="1" y="9101"/>
                      <a:pt x="1" y="20021"/>
                    </a:cubicBezTo>
                    <a:cubicBezTo>
                      <a:pt x="1" y="31548"/>
                      <a:pt x="9101" y="40649"/>
                      <a:pt x="20628" y="40649"/>
                    </a:cubicBezTo>
                    <a:cubicBezTo>
                      <a:pt x="31548" y="40649"/>
                      <a:pt x="41255" y="31548"/>
                      <a:pt x="41255" y="20021"/>
                    </a:cubicBezTo>
                    <a:cubicBezTo>
                      <a:pt x="41255" y="9101"/>
                      <a:pt x="31548" y="1"/>
                      <a:pt x="20628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48"/>
              <p:cNvSpPr/>
              <p:nvPr/>
            </p:nvSpPr>
            <p:spPr>
              <a:xfrm>
                <a:off x="5865150" y="2159775"/>
                <a:ext cx="1031375" cy="1031400"/>
              </a:xfrm>
              <a:custGeom>
                <a:rect b="b" l="l" r="r" t="t"/>
                <a:pathLst>
                  <a:path extrusionOk="0" h="41256" w="41255">
                    <a:moveTo>
                      <a:pt x="20628" y="1"/>
                    </a:moveTo>
                    <a:cubicBezTo>
                      <a:pt x="9101" y="1"/>
                      <a:pt x="0" y="9101"/>
                      <a:pt x="0" y="20628"/>
                    </a:cubicBezTo>
                    <a:cubicBezTo>
                      <a:pt x="0" y="31549"/>
                      <a:pt x="9101" y="41256"/>
                      <a:pt x="20628" y="41256"/>
                    </a:cubicBezTo>
                    <a:cubicBezTo>
                      <a:pt x="32155" y="41256"/>
                      <a:pt x="41255" y="31549"/>
                      <a:pt x="41255" y="20628"/>
                    </a:cubicBezTo>
                    <a:cubicBezTo>
                      <a:pt x="41255" y="9101"/>
                      <a:pt x="32155" y="1"/>
                      <a:pt x="20628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48"/>
              <p:cNvSpPr/>
              <p:nvPr/>
            </p:nvSpPr>
            <p:spPr>
              <a:xfrm>
                <a:off x="3104725" y="2159775"/>
                <a:ext cx="1016225" cy="1031400"/>
              </a:xfrm>
              <a:custGeom>
                <a:rect b="b" l="l" r="r" t="t"/>
                <a:pathLst>
                  <a:path extrusionOk="0" h="41256" w="40649">
                    <a:moveTo>
                      <a:pt x="20021" y="1"/>
                    </a:moveTo>
                    <a:cubicBezTo>
                      <a:pt x="9100" y="1"/>
                      <a:pt x="0" y="9101"/>
                      <a:pt x="0" y="20628"/>
                    </a:cubicBezTo>
                    <a:cubicBezTo>
                      <a:pt x="0" y="31549"/>
                      <a:pt x="9100" y="41256"/>
                      <a:pt x="20021" y="41256"/>
                    </a:cubicBezTo>
                    <a:cubicBezTo>
                      <a:pt x="31548" y="41256"/>
                      <a:pt x="40648" y="31549"/>
                      <a:pt x="40648" y="20628"/>
                    </a:cubicBezTo>
                    <a:cubicBezTo>
                      <a:pt x="40648" y="9101"/>
                      <a:pt x="31548" y="1"/>
                      <a:pt x="20021" y="1"/>
                    </a:cubicBezTo>
                    <a:close/>
                  </a:path>
                </a:pathLst>
              </a:custGeom>
              <a:solidFill>
                <a:srgbClr val="F8F7F9"/>
              </a:solidFill>
              <a:ln cap="flat" cmpd="sng" w="9525">
                <a:solidFill>
                  <a:schemeClr val="lt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5" name="Google Shape;515;p48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"/>
          <p:cNvSpPr/>
          <p:nvPr/>
        </p:nvSpPr>
        <p:spPr>
          <a:xfrm>
            <a:off x="3082577" y="1471100"/>
            <a:ext cx="2940000" cy="2940000"/>
          </a:xfrm>
          <a:prstGeom prst="ellipse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NASA AAM Team Flight Tests in Joby's eVTOL Simulator - Advanced Air Mobility Intl" id="521" name="Google Shape;52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2070" y="2105675"/>
            <a:ext cx="2340998" cy="1722852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9"/>
          <p:cNvSpPr txBox="1"/>
          <p:nvPr/>
        </p:nvSpPr>
        <p:spPr>
          <a:xfrm>
            <a:off x="349125" y="343550"/>
            <a:ext cx="76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CONTINUOUS TEACHING AND LEARNING</a:t>
            </a:r>
            <a:endParaRPr b="1" sz="1500"/>
          </a:p>
        </p:txBody>
      </p:sp>
      <p:grpSp>
        <p:nvGrpSpPr>
          <p:cNvPr id="523" name="Google Shape;523;p49"/>
          <p:cNvGrpSpPr/>
          <p:nvPr/>
        </p:nvGrpSpPr>
        <p:grpSpPr>
          <a:xfrm rot="-298095">
            <a:off x="3865582" y="1437115"/>
            <a:ext cx="281057" cy="287745"/>
            <a:chOff x="5156855" y="1372025"/>
            <a:chExt cx="281069" cy="287757"/>
          </a:xfrm>
        </p:grpSpPr>
        <p:sp>
          <p:nvSpPr>
            <p:cNvPr id="524" name="Google Shape;524;p49"/>
            <p:cNvSpPr/>
            <p:nvPr/>
          </p:nvSpPr>
          <p:spPr>
            <a:xfrm rot="4213770">
              <a:off x="5190606" y="1412595"/>
              <a:ext cx="227936" cy="20145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5" name="Google Shape;525;p49"/>
            <p:cNvSpPr/>
            <p:nvPr/>
          </p:nvSpPr>
          <p:spPr>
            <a:xfrm rot="4218030">
              <a:off x="5173887" y="1420873"/>
              <a:ext cx="227834" cy="19671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6" name="Google Shape;526;p49"/>
          <p:cNvGrpSpPr/>
          <p:nvPr/>
        </p:nvGrpSpPr>
        <p:grpSpPr>
          <a:xfrm rot="7597205">
            <a:off x="5847108" y="3001890"/>
            <a:ext cx="281066" cy="287754"/>
            <a:chOff x="5156855" y="1372025"/>
            <a:chExt cx="281069" cy="287757"/>
          </a:xfrm>
        </p:grpSpPr>
        <p:sp>
          <p:nvSpPr>
            <p:cNvPr id="527" name="Google Shape;527;p49"/>
            <p:cNvSpPr/>
            <p:nvPr/>
          </p:nvSpPr>
          <p:spPr>
            <a:xfrm rot="4213770">
              <a:off x="5190606" y="1412595"/>
              <a:ext cx="227936" cy="20145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8" name="Google Shape;528;p49"/>
            <p:cNvSpPr/>
            <p:nvPr/>
          </p:nvSpPr>
          <p:spPr>
            <a:xfrm rot="4218030">
              <a:off x="5173887" y="1420873"/>
              <a:ext cx="227834" cy="19671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9" name="Google Shape;529;p49"/>
          <p:cNvGrpSpPr/>
          <p:nvPr/>
        </p:nvGrpSpPr>
        <p:grpSpPr>
          <a:xfrm rot="-7439330">
            <a:off x="3540717" y="3970078"/>
            <a:ext cx="281053" cy="287741"/>
            <a:chOff x="5156855" y="1372025"/>
            <a:chExt cx="281069" cy="287757"/>
          </a:xfrm>
        </p:grpSpPr>
        <p:sp>
          <p:nvSpPr>
            <p:cNvPr id="530" name="Google Shape;530;p49"/>
            <p:cNvSpPr/>
            <p:nvPr/>
          </p:nvSpPr>
          <p:spPr>
            <a:xfrm rot="4213770">
              <a:off x="5190606" y="1412595"/>
              <a:ext cx="227936" cy="20145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1" name="Google Shape;531;p49"/>
            <p:cNvSpPr/>
            <p:nvPr/>
          </p:nvSpPr>
          <p:spPr>
            <a:xfrm rot="4218030">
              <a:off x="5173887" y="1420873"/>
              <a:ext cx="227834" cy="196717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32" name="Google Shape;532;p49"/>
          <p:cNvSpPr/>
          <p:nvPr/>
        </p:nvSpPr>
        <p:spPr>
          <a:xfrm>
            <a:off x="2864130" y="3226314"/>
            <a:ext cx="914100" cy="9141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3" name="Google Shape;533;p49"/>
          <p:cNvSpPr/>
          <p:nvPr/>
        </p:nvSpPr>
        <p:spPr>
          <a:xfrm>
            <a:off x="4103783" y="1102788"/>
            <a:ext cx="914400" cy="9144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4" name="Google Shape;534;p49"/>
          <p:cNvSpPr txBox="1"/>
          <p:nvPr/>
        </p:nvSpPr>
        <p:spPr>
          <a:xfrm>
            <a:off x="4877349" y="4453900"/>
            <a:ext cx="2130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Provide feedback, and tailor the best next exercise</a:t>
            </a:r>
            <a:endParaRPr sz="1000">
              <a:solidFill>
                <a:srgbClr val="155B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35" name="Google Shape;535;p49"/>
          <p:cNvSpPr txBox="1"/>
          <p:nvPr/>
        </p:nvSpPr>
        <p:spPr>
          <a:xfrm>
            <a:off x="5573913" y="1674474"/>
            <a:ext cx="1986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Train on learners’ performance</a:t>
            </a:r>
            <a:endParaRPr sz="1000">
              <a:solidFill>
                <a:srgbClr val="155B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cxnSp>
        <p:nvCxnSpPr>
          <p:cNvPr id="536" name="Google Shape;536;p49"/>
          <p:cNvCxnSpPr/>
          <p:nvPr/>
        </p:nvCxnSpPr>
        <p:spPr>
          <a:xfrm flipH="1" rot="10800000">
            <a:off x="5763250" y="1908425"/>
            <a:ext cx="175200" cy="131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37" name="Google Shape;537;p49"/>
          <p:cNvCxnSpPr/>
          <p:nvPr/>
        </p:nvCxnSpPr>
        <p:spPr>
          <a:xfrm>
            <a:off x="4843750" y="4414925"/>
            <a:ext cx="9600" cy="23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38" name="Google Shape;538;p49"/>
          <p:cNvCxnSpPr/>
          <p:nvPr/>
        </p:nvCxnSpPr>
        <p:spPr>
          <a:xfrm rot="10800000">
            <a:off x="2960350" y="2216150"/>
            <a:ext cx="227700" cy="10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539" name="Google Shape;539;p49"/>
          <p:cNvSpPr txBox="1"/>
          <p:nvPr/>
        </p:nvSpPr>
        <p:spPr>
          <a:xfrm>
            <a:off x="1384425" y="1859825"/>
            <a:ext cx="1616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Contribute learning profiles</a:t>
            </a:r>
            <a:endParaRPr sz="1000">
              <a:solidFill>
                <a:srgbClr val="1D2F45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D2F45"/>
                </a:solidFill>
                <a:latin typeface="Nunito Medium"/>
                <a:ea typeface="Nunito Medium"/>
                <a:cs typeface="Nunito Medium"/>
                <a:sym typeface="Nunito Medium"/>
              </a:rPr>
              <a:t>and abilities</a:t>
            </a:r>
            <a:endParaRPr sz="1000">
              <a:solidFill>
                <a:srgbClr val="155B54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540" name="Google Shape;540;p49"/>
          <p:cNvGrpSpPr/>
          <p:nvPr/>
        </p:nvGrpSpPr>
        <p:grpSpPr>
          <a:xfrm>
            <a:off x="4226310" y="1239267"/>
            <a:ext cx="663921" cy="440058"/>
            <a:chOff x="5499904" y="1206807"/>
            <a:chExt cx="564799" cy="374358"/>
          </a:xfrm>
        </p:grpSpPr>
        <p:grpSp>
          <p:nvGrpSpPr>
            <p:cNvPr id="541" name="Google Shape;541;p49"/>
            <p:cNvGrpSpPr/>
            <p:nvPr/>
          </p:nvGrpSpPr>
          <p:grpSpPr>
            <a:xfrm>
              <a:off x="5499904" y="1206807"/>
              <a:ext cx="564799" cy="374358"/>
              <a:chOff x="329125" y="445900"/>
              <a:chExt cx="6567425" cy="4353000"/>
            </a:xfrm>
          </p:grpSpPr>
          <p:sp>
            <p:nvSpPr>
              <p:cNvPr id="542" name="Google Shape;542;p49"/>
              <p:cNvSpPr/>
              <p:nvPr/>
            </p:nvSpPr>
            <p:spPr>
              <a:xfrm>
                <a:off x="329125" y="445900"/>
                <a:ext cx="6567425" cy="3321625"/>
              </a:xfrm>
              <a:custGeom>
                <a:rect b="b" l="l" r="r" t="t"/>
                <a:pathLst>
                  <a:path extrusionOk="0" h="132865" w="262697">
                    <a:moveTo>
                      <a:pt x="131651" y="0"/>
                    </a:moveTo>
                    <a:cubicBezTo>
                      <a:pt x="58849" y="0"/>
                      <a:pt x="0" y="12741"/>
                      <a:pt x="0" y="28514"/>
                    </a:cubicBezTo>
                    <a:cubicBezTo>
                      <a:pt x="0" y="37008"/>
                      <a:pt x="15774" y="44288"/>
                      <a:pt x="41255" y="49142"/>
                    </a:cubicBezTo>
                    <a:lnTo>
                      <a:pt x="41255" y="132865"/>
                    </a:lnTo>
                    <a:cubicBezTo>
                      <a:pt x="64916" y="128011"/>
                      <a:pt x="96464" y="124978"/>
                      <a:pt x="131045" y="124978"/>
                    </a:cubicBezTo>
                    <a:cubicBezTo>
                      <a:pt x="166233" y="124978"/>
                      <a:pt x="197780" y="128011"/>
                      <a:pt x="221441" y="132865"/>
                    </a:cubicBezTo>
                    <a:lnTo>
                      <a:pt x="221441" y="49142"/>
                    </a:lnTo>
                    <a:cubicBezTo>
                      <a:pt x="246922" y="44288"/>
                      <a:pt x="262696" y="37008"/>
                      <a:pt x="262696" y="28514"/>
                    </a:cubicBezTo>
                    <a:cubicBezTo>
                      <a:pt x="262696" y="12741"/>
                      <a:pt x="203847" y="0"/>
                      <a:pt x="131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49"/>
              <p:cNvSpPr/>
              <p:nvPr/>
            </p:nvSpPr>
            <p:spPr>
              <a:xfrm>
                <a:off x="329125" y="1158750"/>
                <a:ext cx="1031375" cy="3640150"/>
              </a:xfrm>
              <a:custGeom>
                <a:rect b="b" l="l" r="r" t="t"/>
                <a:pathLst>
                  <a:path extrusionOk="0" h="145606" w="41255">
                    <a:moveTo>
                      <a:pt x="0" y="0"/>
                    </a:moveTo>
                    <a:lnTo>
                      <a:pt x="0" y="124978"/>
                    </a:lnTo>
                    <a:cubicBezTo>
                      <a:pt x="0" y="133472"/>
                      <a:pt x="15774" y="140752"/>
                      <a:pt x="41255" y="145606"/>
                    </a:cubicBezTo>
                    <a:lnTo>
                      <a:pt x="41255" y="20628"/>
                    </a:lnTo>
                    <a:cubicBezTo>
                      <a:pt x="15774" y="15774"/>
                      <a:pt x="0" y="849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49"/>
              <p:cNvSpPr/>
              <p:nvPr/>
            </p:nvSpPr>
            <p:spPr>
              <a:xfrm>
                <a:off x="5865150" y="1158750"/>
                <a:ext cx="1031375" cy="3640150"/>
              </a:xfrm>
              <a:custGeom>
                <a:rect b="b" l="l" r="r" t="t"/>
                <a:pathLst>
                  <a:path extrusionOk="0" h="145606" w="41255">
                    <a:moveTo>
                      <a:pt x="41255" y="0"/>
                    </a:moveTo>
                    <a:cubicBezTo>
                      <a:pt x="41255" y="8494"/>
                      <a:pt x="25481" y="15774"/>
                      <a:pt x="0" y="20628"/>
                    </a:cubicBezTo>
                    <a:lnTo>
                      <a:pt x="0" y="145606"/>
                    </a:lnTo>
                    <a:cubicBezTo>
                      <a:pt x="25481" y="140752"/>
                      <a:pt x="41255" y="132865"/>
                      <a:pt x="41255" y="124978"/>
                    </a:cubicBezTo>
                    <a:lnTo>
                      <a:pt x="41255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2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5" name="Google Shape;545;p49"/>
            <p:cNvGrpSpPr/>
            <p:nvPr/>
          </p:nvGrpSpPr>
          <p:grpSpPr>
            <a:xfrm>
              <a:off x="5641813" y="1252412"/>
              <a:ext cx="281054" cy="185085"/>
              <a:chOff x="5641813" y="1328612"/>
              <a:chExt cx="281054" cy="185085"/>
            </a:xfrm>
          </p:grpSpPr>
          <p:grpSp>
            <p:nvGrpSpPr>
              <p:cNvPr id="546" name="Google Shape;546;p49"/>
              <p:cNvGrpSpPr/>
              <p:nvPr/>
            </p:nvGrpSpPr>
            <p:grpSpPr>
              <a:xfrm>
                <a:off x="5641813" y="1328612"/>
                <a:ext cx="281054" cy="185085"/>
                <a:chOff x="702950" y="405300"/>
                <a:chExt cx="5712475" cy="3761900"/>
              </a:xfrm>
            </p:grpSpPr>
            <p:sp>
              <p:nvSpPr>
                <p:cNvPr id="547" name="Google Shape;547;p49"/>
                <p:cNvSpPr/>
                <p:nvPr/>
              </p:nvSpPr>
              <p:spPr>
                <a:xfrm>
                  <a:off x="702950" y="405300"/>
                  <a:ext cx="5712475" cy="3761900"/>
                </a:xfrm>
                <a:custGeom>
                  <a:rect b="b" l="l" r="r" t="t"/>
                  <a:pathLst>
                    <a:path extrusionOk="0" h="150476" w="228499">
                      <a:moveTo>
                        <a:pt x="14491" y="1"/>
                      </a:moveTo>
                      <a:cubicBezTo>
                        <a:pt x="6689" y="1"/>
                        <a:pt x="1" y="6689"/>
                        <a:pt x="1" y="14491"/>
                      </a:cubicBezTo>
                      <a:lnTo>
                        <a:pt x="1" y="137100"/>
                      </a:lnTo>
                      <a:cubicBezTo>
                        <a:pt x="1" y="144902"/>
                        <a:pt x="6689" y="150476"/>
                        <a:pt x="14491" y="150476"/>
                      </a:cubicBezTo>
                      <a:lnTo>
                        <a:pt x="214009" y="150476"/>
                      </a:lnTo>
                      <a:cubicBezTo>
                        <a:pt x="221811" y="150476"/>
                        <a:pt x="228499" y="144902"/>
                        <a:pt x="228499" y="137100"/>
                      </a:cubicBezTo>
                      <a:lnTo>
                        <a:pt x="228499" y="14491"/>
                      </a:lnTo>
                      <a:cubicBezTo>
                        <a:pt x="228499" y="6689"/>
                        <a:pt x="221811" y="1"/>
                        <a:pt x="2140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miter lim="111462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" name="Google Shape;548;p49"/>
                <p:cNvSpPr/>
                <p:nvPr/>
              </p:nvSpPr>
              <p:spPr>
                <a:xfrm>
                  <a:off x="702950" y="405300"/>
                  <a:ext cx="5712475" cy="1031050"/>
                </a:xfrm>
                <a:custGeom>
                  <a:rect b="b" l="l" r="r" t="t"/>
                  <a:pathLst>
                    <a:path extrusionOk="0" h="41242" w="228499">
                      <a:moveTo>
                        <a:pt x="14491" y="1"/>
                      </a:moveTo>
                      <a:cubicBezTo>
                        <a:pt x="6689" y="1"/>
                        <a:pt x="1" y="6689"/>
                        <a:pt x="1" y="14491"/>
                      </a:cubicBezTo>
                      <a:lnTo>
                        <a:pt x="1" y="41242"/>
                      </a:lnTo>
                      <a:lnTo>
                        <a:pt x="228499" y="41242"/>
                      </a:lnTo>
                      <a:lnTo>
                        <a:pt x="228499" y="14491"/>
                      </a:lnTo>
                      <a:cubicBezTo>
                        <a:pt x="228499" y="6689"/>
                        <a:pt x="221811" y="1"/>
                        <a:pt x="2140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miter lim="111462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49" name="Google Shape;549;p49"/>
              <p:cNvSpPr/>
              <p:nvPr/>
            </p:nvSpPr>
            <p:spPr>
              <a:xfrm>
                <a:off x="5853014" y="1347023"/>
                <a:ext cx="14700" cy="1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49"/>
              <p:cNvSpPr/>
              <p:nvPr/>
            </p:nvSpPr>
            <p:spPr>
              <a:xfrm>
                <a:off x="5876705" y="1347023"/>
                <a:ext cx="14700" cy="1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49"/>
              <p:cNvSpPr/>
              <p:nvPr/>
            </p:nvSpPr>
            <p:spPr>
              <a:xfrm>
                <a:off x="5829323" y="1347023"/>
                <a:ext cx="14700" cy="1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52" name="Google Shape;552;p49"/>
          <p:cNvSpPr txBox="1"/>
          <p:nvPr/>
        </p:nvSpPr>
        <p:spPr>
          <a:xfrm>
            <a:off x="4086325" y="1595772"/>
            <a:ext cx="9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training simulation</a:t>
            </a:r>
            <a:endParaRPr sz="10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553" name="Google Shape;553;p49"/>
          <p:cNvGrpSpPr/>
          <p:nvPr/>
        </p:nvGrpSpPr>
        <p:grpSpPr>
          <a:xfrm>
            <a:off x="2869794" y="3226501"/>
            <a:ext cx="914188" cy="914266"/>
            <a:chOff x="4183050" y="3326100"/>
            <a:chExt cx="777900" cy="777900"/>
          </a:xfrm>
        </p:grpSpPr>
        <p:sp>
          <p:nvSpPr>
            <p:cNvPr id="554" name="Google Shape;554;p49"/>
            <p:cNvSpPr/>
            <p:nvPr/>
          </p:nvSpPr>
          <p:spPr>
            <a:xfrm>
              <a:off x="4338508" y="3373786"/>
              <a:ext cx="466885" cy="606645"/>
            </a:xfrm>
            <a:custGeom>
              <a:rect b="b" l="l" r="r" t="t"/>
              <a:pathLst>
                <a:path extrusionOk="0" h="158393" w="121902">
                  <a:moveTo>
                    <a:pt x="94923" y="55476"/>
                  </a:moveTo>
                  <a:cubicBezTo>
                    <a:pt x="97921" y="56955"/>
                    <a:pt x="99400" y="61471"/>
                    <a:pt x="98920" y="66946"/>
                  </a:cubicBezTo>
                  <a:cubicBezTo>
                    <a:pt x="97921" y="73461"/>
                    <a:pt x="93924" y="78937"/>
                    <a:pt x="89927" y="79456"/>
                  </a:cubicBezTo>
                  <a:lnTo>
                    <a:pt x="89408" y="79456"/>
                  </a:lnTo>
                  <a:cubicBezTo>
                    <a:pt x="87409" y="84452"/>
                    <a:pt x="84931" y="88929"/>
                    <a:pt x="81414" y="92446"/>
                  </a:cubicBezTo>
                  <a:lnTo>
                    <a:pt x="81414" y="107434"/>
                  </a:lnTo>
                  <a:lnTo>
                    <a:pt x="112389" y="114908"/>
                  </a:lnTo>
                  <a:cubicBezTo>
                    <a:pt x="117385" y="115907"/>
                    <a:pt x="121901" y="119903"/>
                    <a:pt x="121901" y="125899"/>
                  </a:cubicBezTo>
                  <a:lnTo>
                    <a:pt x="121901" y="158392"/>
                  </a:lnTo>
                  <a:lnTo>
                    <a:pt x="1" y="158392"/>
                  </a:lnTo>
                  <a:lnTo>
                    <a:pt x="1" y="125899"/>
                  </a:lnTo>
                  <a:cubicBezTo>
                    <a:pt x="1" y="119903"/>
                    <a:pt x="3997" y="115907"/>
                    <a:pt x="8993" y="114908"/>
                  </a:cubicBezTo>
                  <a:lnTo>
                    <a:pt x="39968" y="107434"/>
                  </a:lnTo>
                  <a:lnTo>
                    <a:pt x="39968" y="92446"/>
                  </a:lnTo>
                  <a:cubicBezTo>
                    <a:pt x="36971" y="88929"/>
                    <a:pt x="34453" y="84452"/>
                    <a:pt x="32454" y="79456"/>
                  </a:cubicBezTo>
                  <a:lnTo>
                    <a:pt x="31455" y="79456"/>
                  </a:lnTo>
                  <a:cubicBezTo>
                    <a:pt x="27458" y="78937"/>
                    <a:pt x="23462" y="73461"/>
                    <a:pt x="22462" y="66946"/>
                  </a:cubicBezTo>
                  <a:cubicBezTo>
                    <a:pt x="21983" y="61471"/>
                    <a:pt x="23462" y="56955"/>
                    <a:pt x="26459" y="55476"/>
                  </a:cubicBezTo>
                  <a:cubicBezTo>
                    <a:pt x="25979" y="52478"/>
                    <a:pt x="25460" y="52478"/>
                    <a:pt x="25460" y="38969"/>
                  </a:cubicBezTo>
                  <a:cubicBezTo>
                    <a:pt x="25460" y="28498"/>
                    <a:pt x="35971" y="12990"/>
                    <a:pt x="50440" y="6995"/>
                  </a:cubicBezTo>
                  <a:cubicBezTo>
                    <a:pt x="53437" y="6995"/>
                    <a:pt x="55435" y="3998"/>
                    <a:pt x="53957" y="1"/>
                  </a:cubicBezTo>
                  <a:cubicBezTo>
                    <a:pt x="56435" y="1"/>
                    <a:pt x="58433" y="2519"/>
                    <a:pt x="60951" y="4997"/>
                  </a:cubicBezTo>
                  <a:cubicBezTo>
                    <a:pt x="61950" y="4997"/>
                    <a:pt x="64428" y="3518"/>
                    <a:pt x="63429" y="1"/>
                  </a:cubicBezTo>
                  <a:cubicBezTo>
                    <a:pt x="67426" y="1520"/>
                    <a:pt x="68944" y="6515"/>
                    <a:pt x="70423" y="6995"/>
                  </a:cubicBezTo>
                  <a:cubicBezTo>
                    <a:pt x="74420" y="8514"/>
                    <a:pt x="77937" y="10512"/>
                    <a:pt x="81414" y="12990"/>
                  </a:cubicBezTo>
                  <a:cubicBezTo>
                    <a:pt x="81934" y="13510"/>
                    <a:pt x="84412" y="14509"/>
                    <a:pt x="82933" y="10512"/>
                  </a:cubicBezTo>
                  <a:cubicBezTo>
                    <a:pt x="87929" y="14509"/>
                    <a:pt x="89408" y="19505"/>
                    <a:pt x="89927" y="22503"/>
                  </a:cubicBezTo>
                  <a:cubicBezTo>
                    <a:pt x="93924" y="27978"/>
                    <a:pt x="95922" y="34493"/>
                    <a:pt x="95922" y="38969"/>
                  </a:cubicBezTo>
                  <a:cubicBezTo>
                    <a:pt x="95922" y="52478"/>
                    <a:pt x="95922" y="52478"/>
                    <a:pt x="94923" y="55476"/>
                  </a:cubicBezTo>
                  <a:close/>
                  <a:moveTo>
                    <a:pt x="77937" y="111430"/>
                  </a:moveTo>
                  <a:lnTo>
                    <a:pt x="77937" y="96443"/>
                  </a:lnTo>
                  <a:cubicBezTo>
                    <a:pt x="72941" y="100919"/>
                    <a:pt x="66946" y="103437"/>
                    <a:pt x="60951" y="103437"/>
                  </a:cubicBezTo>
                  <a:cubicBezTo>
                    <a:pt x="54436" y="103437"/>
                    <a:pt x="48441" y="100919"/>
                    <a:pt x="43445" y="96443"/>
                  </a:cubicBezTo>
                  <a:lnTo>
                    <a:pt x="43445" y="111430"/>
                  </a:lnTo>
                  <a:cubicBezTo>
                    <a:pt x="52438" y="119424"/>
                    <a:pt x="68944" y="119424"/>
                    <a:pt x="77937" y="111430"/>
                  </a:cubicBezTo>
                  <a:close/>
                  <a:moveTo>
                    <a:pt x="30975" y="57954"/>
                  </a:moveTo>
                  <a:lnTo>
                    <a:pt x="27978" y="58953"/>
                  </a:lnTo>
                  <a:cubicBezTo>
                    <a:pt x="25979" y="59952"/>
                    <a:pt x="25979" y="64468"/>
                    <a:pt x="26459" y="66467"/>
                  </a:cubicBezTo>
                  <a:cubicBezTo>
                    <a:pt x="26459" y="68465"/>
                    <a:pt x="27458" y="71463"/>
                    <a:pt x="28977" y="73461"/>
                  </a:cubicBezTo>
                  <a:cubicBezTo>
                    <a:pt x="29457" y="73941"/>
                    <a:pt x="30975" y="75460"/>
                    <a:pt x="31975" y="75460"/>
                  </a:cubicBezTo>
                  <a:lnTo>
                    <a:pt x="31975" y="75460"/>
                  </a:lnTo>
                  <a:lnTo>
                    <a:pt x="34972" y="75460"/>
                  </a:lnTo>
                  <a:lnTo>
                    <a:pt x="35971" y="77938"/>
                  </a:lnTo>
                  <a:cubicBezTo>
                    <a:pt x="39968" y="88449"/>
                    <a:pt x="48441" y="99920"/>
                    <a:pt x="60951" y="99920"/>
                  </a:cubicBezTo>
                  <a:cubicBezTo>
                    <a:pt x="72941" y="99920"/>
                    <a:pt x="81934" y="88449"/>
                    <a:pt x="85931" y="77938"/>
                  </a:cubicBezTo>
                  <a:lnTo>
                    <a:pt x="86930" y="75460"/>
                  </a:lnTo>
                  <a:lnTo>
                    <a:pt x="89408" y="75460"/>
                  </a:lnTo>
                  <a:lnTo>
                    <a:pt x="89408" y="75460"/>
                  </a:lnTo>
                  <a:cubicBezTo>
                    <a:pt x="90927" y="75460"/>
                    <a:pt x="91926" y="73941"/>
                    <a:pt x="92405" y="73461"/>
                  </a:cubicBezTo>
                  <a:cubicBezTo>
                    <a:pt x="93924" y="71463"/>
                    <a:pt x="94923" y="68465"/>
                    <a:pt x="95403" y="66467"/>
                  </a:cubicBezTo>
                  <a:cubicBezTo>
                    <a:pt x="95403" y="64468"/>
                    <a:pt x="95403" y="59952"/>
                    <a:pt x="93405" y="58953"/>
                  </a:cubicBezTo>
                  <a:lnTo>
                    <a:pt x="90927" y="57954"/>
                  </a:lnTo>
                  <a:cubicBezTo>
                    <a:pt x="93405" y="36971"/>
                    <a:pt x="85411" y="35972"/>
                    <a:pt x="84412" y="28498"/>
                  </a:cubicBezTo>
                  <a:cubicBezTo>
                    <a:pt x="68944" y="39968"/>
                    <a:pt x="54956" y="23981"/>
                    <a:pt x="43965" y="26979"/>
                  </a:cubicBezTo>
                  <a:cubicBezTo>
                    <a:pt x="29976" y="32494"/>
                    <a:pt x="28457" y="42486"/>
                    <a:pt x="30975" y="57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555" name="Google Shape;555;p49"/>
            <p:cNvSpPr/>
            <p:nvPr/>
          </p:nvSpPr>
          <p:spPr>
            <a:xfrm rot="10800000">
              <a:off x="4183050" y="3326100"/>
              <a:ext cx="777900" cy="777900"/>
            </a:xfrm>
            <a:prstGeom prst="chord">
              <a:avLst>
                <a:gd fmla="val 13932205" name="adj1"/>
                <a:gd fmla="val 18460543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4338550" y="3977275"/>
              <a:ext cx="466800" cy="52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57" name="Google Shape;557;p49"/>
          <p:cNvSpPr txBox="1"/>
          <p:nvPr/>
        </p:nvSpPr>
        <p:spPr>
          <a:xfrm>
            <a:off x="2869688" y="3768650"/>
            <a:ext cx="91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Nunito Medium"/>
                <a:ea typeface="Nunito Medium"/>
                <a:cs typeface="Nunito Medium"/>
                <a:sym typeface="Nunito Medium"/>
              </a:rPr>
              <a:t>learners</a:t>
            </a:r>
            <a:endParaRPr sz="1000">
              <a:solidFill>
                <a:schemeClr val="lt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58" name="Google Shape;558;p49"/>
          <p:cNvSpPr txBox="1"/>
          <p:nvPr/>
        </p:nvSpPr>
        <p:spPr>
          <a:xfrm>
            <a:off x="6186950" y="3425800"/>
            <a:ext cx="1290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-1092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Medium"/>
              <a:buChar char="●"/>
            </a:pPr>
            <a:r>
              <a:rPr lang="en" sz="10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Evaluator</a:t>
            </a:r>
            <a:endParaRPr sz="10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1092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Medium"/>
              <a:buChar char="●"/>
            </a:pPr>
            <a:r>
              <a:rPr lang="en" sz="10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Director</a:t>
            </a:r>
            <a:endParaRPr sz="10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59" name="Google Shape;559;p49"/>
          <p:cNvSpPr/>
          <p:nvPr/>
        </p:nvSpPr>
        <p:spPr>
          <a:xfrm>
            <a:off x="5358090" y="3226175"/>
            <a:ext cx="914400" cy="9144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49"/>
          <p:cNvSpPr txBox="1"/>
          <p:nvPr/>
        </p:nvSpPr>
        <p:spPr>
          <a:xfrm>
            <a:off x="5343404" y="3768654"/>
            <a:ext cx="94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rPr>
              <a:t>AI agents</a:t>
            </a:r>
            <a:endParaRPr sz="1000">
              <a:solidFill>
                <a:schemeClr val="dk2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561" name="Google Shape;561;p49"/>
          <p:cNvGrpSpPr/>
          <p:nvPr/>
        </p:nvGrpSpPr>
        <p:grpSpPr>
          <a:xfrm>
            <a:off x="5472811" y="3348425"/>
            <a:ext cx="684980" cy="463509"/>
            <a:chOff x="329125" y="445900"/>
            <a:chExt cx="6567400" cy="4444000"/>
          </a:xfrm>
        </p:grpSpPr>
        <p:sp>
          <p:nvSpPr>
            <p:cNvPr id="562" name="Google Shape;562;p49"/>
            <p:cNvSpPr/>
            <p:nvPr/>
          </p:nvSpPr>
          <p:spPr>
            <a:xfrm>
              <a:off x="844800" y="961575"/>
              <a:ext cx="1380250" cy="1713925"/>
            </a:xfrm>
            <a:custGeom>
              <a:rect b="b" l="l" r="r" t="t"/>
              <a:pathLst>
                <a:path extrusionOk="0" fill="none" h="68557" w="55210">
                  <a:moveTo>
                    <a:pt x="1" y="68556"/>
                  </a:moveTo>
                  <a:lnTo>
                    <a:pt x="55209" y="1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844800" y="2675475"/>
              <a:ext cx="1380250" cy="1698750"/>
            </a:xfrm>
            <a:custGeom>
              <a:rect b="b" l="l" r="r" t="t"/>
              <a:pathLst>
                <a:path extrusionOk="0" fill="none" h="67950" w="55210">
                  <a:moveTo>
                    <a:pt x="55209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2225025" y="961575"/>
              <a:ext cx="1380225" cy="1713925"/>
            </a:xfrm>
            <a:custGeom>
              <a:rect b="b" l="l" r="r" t="t"/>
              <a:pathLst>
                <a:path extrusionOk="0" fill="none" h="68557" w="55209">
                  <a:moveTo>
                    <a:pt x="55209" y="68556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2225025" y="2675475"/>
              <a:ext cx="1380225" cy="1698750"/>
            </a:xfrm>
            <a:custGeom>
              <a:rect b="b" l="l" r="r" t="t"/>
              <a:pathLst>
                <a:path extrusionOk="0" fill="none" h="67950" w="55209">
                  <a:moveTo>
                    <a:pt x="0" y="67949"/>
                  </a:moveTo>
                  <a:lnTo>
                    <a:pt x="55209" y="0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844800" y="961575"/>
              <a:ext cx="4155825" cy="1713925"/>
            </a:xfrm>
            <a:custGeom>
              <a:rect b="b" l="l" r="r" t="t"/>
              <a:pathLst>
                <a:path extrusionOk="0" fill="none" h="68557" w="166233">
                  <a:moveTo>
                    <a:pt x="166233" y="1"/>
                  </a:moveTo>
                  <a:lnTo>
                    <a:pt x="1" y="6855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9"/>
            <p:cNvSpPr/>
            <p:nvPr/>
          </p:nvSpPr>
          <p:spPr>
            <a:xfrm>
              <a:off x="844800" y="2675475"/>
              <a:ext cx="4155825" cy="1698750"/>
            </a:xfrm>
            <a:custGeom>
              <a:rect b="b" l="l" r="r" t="t"/>
              <a:pathLst>
                <a:path extrusionOk="0" fill="none" h="67950" w="166233">
                  <a:moveTo>
                    <a:pt x="166233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9"/>
            <p:cNvSpPr/>
            <p:nvPr/>
          </p:nvSpPr>
          <p:spPr>
            <a:xfrm>
              <a:off x="2225025" y="961575"/>
              <a:ext cx="4155825" cy="1713925"/>
            </a:xfrm>
            <a:custGeom>
              <a:rect b="b" l="l" r="r" t="t"/>
              <a:pathLst>
                <a:path extrusionOk="0" fill="none" h="68557" w="166233">
                  <a:moveTo>
                    <a:pt x="166233" y="68556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2225025" y="2675475"/>
              <a:ext cx="4155825" cy="1698750"/>
            </a:xfrm>
            <a:custGeom>
              <a:rect b="b" l="l" r="r" t="t"/>
              <a:pathLst>
                <a:path extrusionOk="0" fill="none" h="67950" w="166233">
                  <a:moveTo>
                    <a:pt x="0" y="67949"/>
                  </a:moveTo>
                  <a:lnTo>
                    <a:pt x="166233" y="0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5000625" y="961575"/>
              <a:ext cx="1380225" cy="1713925"/>
            </a:xfrm>
            <a:custGeom>
              <a:rect b="b" l="l" r="r" t="t"/>
              <a:pathLst>
                <a:path extrusionOk="0" fill="none" h="68557" w="55209">
                  <a:moveTo>
                    <a:pt x="0" y="1"/>
                  </a:moveTo>
                  <a:lnTo>
                    <a:pt x="55209" y="6855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5000625" y="2675475"/>
              <a:ext cx="1380225" cy="1698750"/>
            </a:xfrm>
            <a:custGeom>
              <a:rect b="b" l="l" r="r" t="t"/>
              <a:pathLst>
                <a:path extrusionOk="0" fill="none" h="67950" w="55209">
                  <a:moveTo>
                    <a:pt x="0" y="67949"/>
                  </a:moveTo>
                  <a:lnTo>
                    <a:pt x="55209" y="0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3605225" y="961575"/>
              <a:ext cx="1395400" cy="1713925"/>
            </a:xfrm>
            <a:custGeom>
              <a:rect b="b" l="l" r="r" t="t"/>
              <a:pathLst>
                <a:path extrusionOk="0" fill="none" h="68557" w="55816">
                  <a:moveTo>
                    <a:pt x="55816" y="1"/>
                  </a:moveTo>
                  <a:lnTo>
                    <a:pt x="1" y="68556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3605225" y="2675475"/>
              <a:ext cx="1395400" cy="1698750"/>
            </a:xfrm>
            <a:custGeom>
              <a:rect b="b" l="l" r="r" t="t"/>
              <a:pathLst>
                <a:path extrusionOk="0" fill="none" h="67950" w="55816">
                  <a:moveTo>
                    <a:pt x="55816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329125" y="2159775"/>
              <a:ext cx="1031375" cy="1031400"/>
            </a:xfrm>
            <a:custGeom>
              <a:rect b="b" l="l" r="r" t="t"/>
              <a:pathLst>
                <a:path extrusionOk="0" h="41256" w="41255">
                  <a:moveTo>
                    <a:pt x="20628" y="1"/>
                  </a:moveTo>
                  <a:cubicBezTo>
                    <a:pt x="9100" y="1"/>
                    <a:pt x="0" y="9101"/>
                    <a:pt x="0" y="20628"/>
                  </a:cubicBezTo>
                  <a:cubicBezTo>
                    <a:pt x="0" y="31549"/>
                    <a:pt x="9100" y="41256"/>
                    <a:pt x="20628" y="41256"/>
                  </a:cubicBezTo>
                  <a:cubicBezTo>
                    <a:pt x="32155" y="41256"/>
                    <a:pt x="41255" y="31549"/>
                    <a:pt x="41255" y="20628"/>
                  </a:cubicBezTo>
                  <a:cubicBezTo>
                    <a:pt x="41255" y="9101"/>
                    <a:pt x="32155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1724500" y="445900"/>
              <a:ext cx="1016225" cy="1031375"/>
            </a:xfrm>
            <a:custGeom>
              <a:rect b="b" l="l" r="r" t="t"/>
              <a:pathLst>
                <a:path extrusionOk="0" h="41255" w="40649">
                  <a:moveTo>
                    <a:pt x="20021" y="0"/>
                  </a:moveTo>
                  <a:cubicBezTo>
                    <a:pt x="9101" y="0"/>
                    <a:pt x="0" y="9100"/>
                    <a:pt x="0" y="20628"/>
                  </a:cubicBezTo>
                  <a:cubicBezTo>
                    <a:pt x="0" y="32155"/>
                    <a:pt x="9101" y="41255"/>
                    <a:pt x="20021" y="41255"/>
                  </a:cubicBezTo>
                  <a:cubicBezTo>
                    <a:pt x="31548" y="41255"/>
                    <a:pt x="40649" y="32155"/>
                    <a:pt x="40649" y="20628"/>
                  </a:cubicBezTo>
                  <a:cubicBezTo>
                    <a:pt x="40649" y="9100"/>
                    <a:pt x="31548" y="0"/>
                    <a:pt x="2002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1724500" y="3873675"/>
              <a:ext cx="1016225" cy="1016225"/>
            </a:xfrm>
            <a:custGeom>
              <a:rect b="b" l="l" r="r" t="t"/>
              <a:pathLst>
                <a:path extrusionOk="0" h="40649" w="40649">
                  <a:moveTo>
                    <a:pt x="20021" y="1"/>
                  </a:moveTo>
                  <a:cubicBezTo>
                    <a:pt x="9101" y="1"/>
                    <a:pt x="0" y="9101"/>
                    <a:pt x="0" y="20021"/>
                  </a:cubicBezTo>
                  <a:cubicBezTo>
                    <a:pt x="0" y="31548"/>
                    <a:pt x="9101" y="40649"/>
                    <a:pt x="20021" y="40649"/>
                  </a:cubicBezTo>
                  <a:cubicBezTo>
                    <a:pt x="31548" y="40649"/>
                    <a:pt x="40649" y="31548"/>
                    <a:pt x="40649" y="20021"/>
                  </a:cubicBezTo>
                  <a:cubicBezTo>
                    <a:pt x="40649" y="9101"/>
                    <a:pt x="31548" y="1"/>
                    <a:pt x="2002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4484925" y="445900"/>
              <a:ext cx="1031400" cy="1031375"/>
            </a:xfrm>
            <a:custGeom>
              <a:rect b="b" l="l" r="r" t="t"/>
              <a:pathLst>
                <a:path extrusionOk="0" h="41255" w="41256">
                  <a:moveTo>
                    <a:pt x="20628" y="0"/>
                  </a:moveTo>
                  <a:cubicBezTo>
                    <a:pt x="9101" y="0"/>
                    <a:pt x="1" y="9100"/>
                    <a:pt x="1" y="20628"/>
                  </a:cubicBezTo>
                  <a:cubicBezTo>
                    <a:pt x="1" y="32155"/>
                    <a:pt x="9101" y="41255"/>
                    <a:pt x="20628" y="41255"/>
                  </a:cubicBezTo>
                  <a:cubicBezTo>
                    <a:pt x="31548" y="41255"/>
                    <a:pt x="41255" y="32155"/>
                    <a:pt x="41255" y="20628"/>
                  </a:cubicBezTo>
                  <a:cubicBezTo>
                    <a:pt x="41255" y="9100"/>
                    <a:pt x="31548" y="0"/>
                    <a:pt x="206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4484925" y="3873675"/>
              <a:ext cx="1031400" cy="1016225"/>
            </a:xfrm>
            <a:custGeom>
              <a:rect b="b" l="l" r="r" t="t"/>
              <a:pathLst>
                <a:path extrusionOk="0" h="40649" w="41256">
                  <a:moveTo>
                    <a:pt x="20628" y="1"/>
                  </a:moveTo>
                  <a:cubicBezTo>
                    <a:pt x="9101" y="1"/>
                    <a:pt x="1" y="9101"/>
                    <a:pt x="1" y="20021"/>
                  </a:cubicBezTo>
                  <a:cubicBezTo>
                    <a:pt x="1" y="31548"/>
                    <a:pt x="9101" y="40649"/>
                    <a:pt x="20628" y="40649"/>
                  </a:cubicBezTo>
                  <a:cubicBezTo>
                    <a:pt x="31548" y="40649"/>
                    <a:pt x="41255" y="31548"/>
                    <a:pt x="41255" y="20021"/>
                  </a:cubicBezTo>
                  <a:cubicBezTo>
                    <a:pt x="41255" y="9101"/>
                    <a:pt x="31548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9"/>
            <p:cNvSpPr/>
            <p:nvPr/>
          </p:nvSpPr>
          <p:spPr>
            <a:xfrm>
              <a:off x="5865150" y="2159775"/>
              <a:ext cx="1031375" cy="1031400"/>
            </a:xfrm>
            <a:custGeom>
              <a:rect b="b" l="l" r="r" t="t"/>
              <a:pathLst>
                <a:path extrusionOk="0" h="41256" w="41255">
                  <a:moveTo>
                    <a:pt x="20628" y="1"/>
                  </a:moveTo>
                  <a:cubicBezTo>
                    <a:pt x="9101" y="1"/>
                    <a:pt x="0" y="9101"/>
                    <a:pt x="0" y="20628"/>
                  </a:cubicBezTo>
                  <a:cubicBezTo>
                    <a:pt x="0" y="31549"/>
                    <a:pt x="9101" y="41256"/>
                    <a:pt x="20628" y="41256"/>
                  </a:cubicBezTo>
                  <a:cubicBezTo>
                    <a:pt x="32155" y="41256"/>
                    <a:pt x="41255" y="31549"/>
                    <a:pt x="41255" y="20628"/>
                  </a:cubicBezTo>
                  <a:cubicBezTo>
                    <a:pt x="41255" y="9101"/>
                    <a:pt x="32155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3104725" y="2159775"/>
              <a:ext cx="1016225" cy="1031400"/>
            </a:xfrm>
            <a:custGeom>
              <a:rect b="b" l="l" r="r" t="t"/>
              <a:pathLst>
                <a:path extrusionOk="0" h="41256" w="40649">
                  <a:moveTo>
                    <a:pt x="20021" y="1"/>
                  </a:moveTo>
                  <a:cubicBezTo>
                    <a:pt x="9100" y="1"/>
                    <a:pt x="0" y="9101"/>
                    <a:pt x="0" y="20628"/>
                  </a:cubicBezTo>
                  <a:cubicBezTo>
                    <a:pt x="0" y="31549"/>
                    <a:pt x="9100" y="41256"/>
                    <a:pt x="20021" y="41256"/>
                  </a:cubicBezTo>
                  <a:cubicBezTo>
                    <a:pt x="31548" y="41256"/>
                    <a:pt x="40648" y="31549"/>
                    <a:pt x="40648" y="20628"/>
                  </a:cubicBezTo>
                  <a:cubicBezTo>
                    <a:pt x="40648" y="9101"/>
                    <a:pt x="31548" y="1"/>
                    <a:pt x="2002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49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0"/>
          <p:cNvSpPr txBox="1"/>
          <p:nvPr>
            <p:ph type="title"/>
          </p:nvPr>
        </p:nvSpPr>
        <p:spPr>
          <a:xfrm>
            <a:off x="144150" y="45250"/>
            <a:ext cx="8898000" cy="13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rgbClr val="2A396A"/>
                </a:solidFill>
              </a:rPr>
              <a:t>TWO CUSTOM AI AGENTS </a:t>
            </a:r>
            <a:endParaRPr b="1" sz="2200">
              <a:solidFill>
                <a:srgbClr val="2A396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00">
                <a:solidFill>
                  <a:srgbClr val="2A396A"/>
                </a:solidFill>
              </a:rPr>
              <a:t>ENABLING INSTRUCTOR SCALE</a:t>
            </a:r>
            <a:r>
              <a:rPr b="1" lang="en" sz="1900">
                <a:solidFill>
                  <a:srgbClr val="2A396A"/>
                </a:solidFill>
              </a:rPr>
              <a:t>-</a:t>
            </a:r>
            <a:r>
              <a:rPr b="1" lang="en" sz="1900">
                <a:solidFill>
                  <a:srgbClr val="2A396A"/>
                </a:solidFill>
              </a:rPr>
              <a:t>UP AND STUDENT PERSONALIZATION</a:t>
            </a:r>
            <a:r>
              <a:rPr b="1" lang="en" sz="2000">
                <a:solidFill>
                  <a:srgbClr val="2A396A"/>
                </a:solidFill>
              </a:rPr>
              <a:t> </a:t>
            </a:r>
            <a:endParaRPr b="1" sz="2000">
              <a:solidFill>
                <a:srgbClr val="2A396A"/>
              </a:solidFill>
            </a:endParaRPr>
          </a:p>
        </p:txBody>
      </p:sp>
      <p:sp>
        <p:nvSpPr>
          <p:cNvPr id="587" name="Google Shape;587;p50"/>
          <p:cNvSpPr txBox="1"/>
          <p:nvPr/>
        </p:nvSpPr>
        <p:spPr>
          <a:xfrm>
            <a:off x="451575" y="3256025"/>
            <a:ext cx="3970200" cy="14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A396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Evaluator</a:t>
            </a:r>
            <a:br>
              <a:rPr b="1" lang="en" sz="1300">
                <a:solidFill>
                  <a:srgbClr val="2A396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b="1" lang="en" sz="1300">
                <a:solidFill>
                  <a:srgbClr val="2A396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  <a:t>Supervises student progress and</a:t>
            </a:r>
            <a:b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  <a:t>provides continuous feedback and evaluation</a:t>
            </a:r>
            <a:b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rgbClr val="2A39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  <a:t>Compares </a:t>
            </a:r>
            <a: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  <a:t>student</a:t>
            </a:r>
            <a: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  <a:t> against AI-based reference agent </a:t>
            </a:r>
            <a:endParaRPr sz="1100">
              <a:solidFill>
                <a:srgbClr val="2A39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p50"/>
          <p:cNvSpPr txBox="1"/>
          <p:nvPr/>
        </p:nvSpPr>
        <p:spPr>
          <a:xfrm>
            <a:off x="4779513" y="3256025"/>
            <a:ext cx="39702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A396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Director</a:t>
            </a:r>
            <a:br>
              <a:rPr b="1" lang="en" sz="1500">
                <a:solidFill>
                  <a:srgbClr val="2A396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b="1" lang="en" sz="1300">
                <a:solidFill>
                  <a:srgbClr val="2A396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  <a:t>Generates objective-driven personalized training sessions within expert-defined curriculum structure</a:t>
            </a:r>
            <a:endParaRPr sz="1100">
              <a:solidFill>
                <a:srgbClr val="2A39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rgbClr val="2A396A"/>
                </a:solidFill>
                <a:latin typeface="Montserrat"/>
                <a:ea typeface="Montserrat"/>
                <a:cs typeface="Montserrat"/>
                <a:sym typeface="Montserrat"/>
              </a:rPr>
              <a:t>Trained to target specific student performance needs by identifying areas of strength and weakness</a:t>
            </a:r>
            <a:endParaRPr sz="1100">
              <a:solidFill>
                <a:srgbClr val="2A39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9" name="Google Shape;589;p50"/>
          <p:cNvGrpSpPr/>
          <p:nvPr/>
        </p:nvGrpSpPr>
        <p:grpSpPr>
          <a:xfrm>
            <a:off x="1547662" y="1379638"/>
            <a:ext cx="1778028" cy="1780034"/>
            <a:chOff x="1190625" y="238125"/>
            <a:chExt cx="5223350" cy="5229241"/>
          </a:xfrm>
        </p:grpSpPr>
        <p:sp>
          <p:nvSpPr>
            <p:cNvPr id="590" name="Google Shape;590;p50"/>
            <p:cNvSpPr/>
            <p:nvPr/>
          </p:nvSpPr>
          <p:spPr>
            <a:xfrm>
              <a:off x="1190625" y="238125"/>
              <a:ext cx="5223350" cy="3488500"/>
            </a:xfrm>
            <a:custGeom>
              <a:rect b="b" l="l" r="r" t="t"/>
              <a:pathLst>
                <a:path extrusionOk="0" h="139540" w="208934">
                  <a:moveTo>
                    <a:pt x="104474" y="0"/>
                  </a:moveTo>
                  <a:cubicBezTo>
                    <a:pt x="46779" y="0"/>
                    <a:pt x="0" y="46779"/>
                    <a:pt x="0" y="104474"/>
                  </a:cubicBezTo>
                  <a:cubicBezTo>
                    <a:pt x="0" y="116774"/>
                    <a:pt x="2135" y="128578"/>
                    <a:pt x="6030" y="139540"/>
                  </a:cubicBezTo>
                  <a:lnTo>
                    <a:pt x="202904" y="139540"/>
                  </a:lnTo>
                  <a:cubicBezTo>
                    <a:pt x="206813" y="128578"/>
                    <a:pt x="208934" y="116774"/>
                    <a:pt x="208934" y="104459"/>
                  </a:cubicBezTo>
                  <a:cubicBezTo>
                    <a:pt x="208934" y="46779"/>
                    <a:pt x="162170" y="0"/>
                    <a:pt x="104474" y="0"/>
                  </a:cubicBezTo>
                  <a:close/>
                </a:path>
              </a:pathLst>
            </a:custGeom>
            <a:solidFill>
              <a:srgbClr val="E9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0"/>
            <p:cNvSpPr/>
            <p:nvPr/>
          </p:nvSpPr>
          <p:spPr>
            <a:xfrm>
              <a:off x="2037925" y="2863500"/>
              <a:ext cx="101525" cy="125525"/>
            </a:xfrm>
            <a:custGeom>
              <a:rect b="b" l="l" r="r" t="t"/>
              <a:pathLst>
                <a:path extrusionOk="0" h="5021" w="4061">
                  <a:moveTo>
                    <a:pt x="3158" y="1"/>
                  </a:moveTo>
                  <a:cubicBezTo>
                    <a:pt x="3068" y="1"/>
                    <a:pt x="2978" y="1"/>
                    <a:pt x="2888" y="31"/>
                  </a:cubicBezTo>
                  <a:cubicBezTo>
                    <a:pt x="1655" y="286"/>
                    <a:pt x="812" y="828"/>
                    <a:pt x="391" y="1640"/>
                  </a:cubicBezTo>
                  <a:cubicBezTo>
                    <a:pt x="46" y="2301"/>
                    <a:pt x="0" y="3083"/>
                    <a:pt x="286" y="3970"/>
                  </a:cubicBezTo>
                  <a:cubicBezTo>
                    <a:pt x="346" y="4136"/>
                    <a:pt x="406" y="4301"/>
                    <a:pt x="482" y="4481"/>
                  </a:cubicBezTo>
                  <a:cubicBezTo>
                    <a:pt x="628" y="4818"/>
                    <a:pt x="966" y="5021"/>
                    <a:pt x="1316" y="5021"/>
                  </a:cubicBezTo>
                  <a:cubicBezTo>
                    <a:pt x="1435" y="5021"/>
                    <a:pt x="1555" y="4997"/>
                    <a:pt x="1670" y="4948"/>
                  </a:cubicBezTo>
                  <a:cubicBezTo>
                    <a:pt x="2121" y="4737"/>
                    <a:pt x="2331" y="4211"/>
                    <a:pt x="2136" y="3760"/>
                  </a:cubicBezTo>
                  <a:cubicBezTo>
                    <a:pt x="1955" y="3369"/>
                    <a:pt x="1790" y="2827"/>
                    <a:pt x="1985" y="2467"/>
                  </a:cubicBezTo>
                  <a:cubicBezTo>
                    <a:pt x="2091" y="2256"/>
                    <a:pt x="2406" y="1955"/>
                    <a:pt x="3233" y="1790"/>
                  </a:cubicBezTo>
                  <a:cubicBezTo>
                    <a:pt x="3985" y="1640"/>
                    <a:pt x="4045" y="1068"/>
                    <a:pt x="4045" y="903"/>
                  </a:cubicBezTo>
                  <a:cubicBezTo>
                    <a:pt x="4060" y="407"/>
                    <a:pt x="3654" y="1"/>
                    <a:pt x="3158" y="1"/>
                  </a:cubicBez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0"/>
            <p:cNvSpPr/>
            <p:nvPr/>
          </p:nvSpPr>
          <p:spPr>
            <a:xfrm>
              <a:off x="2043200" y="2881175"/>
              <a:ext cx="53025" cy="107675"/>
            </a:xfrm>
            <a:custGeom>
              <a:rect b="b" l="l" r="r" t="t"/>
              <a:pathLst>
                <a:path extrusionOk="0" h="4307" w="2121">
                  <a:moveTo>
                    <a:pt x="1519" y="0"/>
                  </a:moveTo>
                  <a:cubicBezTo>
                    <a:pt x="1519" y="0"/>
                    <a:pt x="0" y="2226"/>
                    <a:pt x="872" y="3850"/>
                  </a:cubicBezTo>
                  <a:cubicBezTo>
                    <a:pt x="872" y="3850"/>
                    <a:pt x="943" y="4135"/>
                    <a:pt x="674" y="4135"/>
                  </a:cubicBezTo>
                  <a:cubicBezTo>
                    <a:pt x="640" y="4135"/>
                    <a:pt x="601" y="4130"/>
                    <a:pt x="556" y="4120"/>
                  </a:cubicBezTo>
                  <a:lnTo>
                    <a:pt x="556" y="4120"/>
                  </a:lnTo>
                  <a:cubicBezTo>
                    <a:pt x="717" y="4244"/>
                    <a:pt x="908" y="4307"/>
                    <a:pt x="1107" y="4307"/>
                  </a:cubicBezTo>
                  <a:cubicBezTo>
                    <a:pt x="1223" y="4307"/>
                    <a:pt x="1342" y="4285"/>
                    <a:pt x="1459" y="4241"/>
                  </a:cubicBezTo>
                  <a:cubicBezTo>
                    <a:pt x="1910" y="4030"/>
                    <a:pt x="2120" y="3504"/>
                    <a:pt x="1925" y="3053"/>
                  </a:cubicBezTo>
                  <a:cubicBezTo>
                    <a:pt x="1744" y="2662"/>
                    <a:pt x="1579" y="2120"/>
                    <a:pt x="1774" y="1760"/>
                  </a:cubicBezTo>
                  <a:cubicBezTo>
                    <a:pt x="1819" y="1654"/>
                    <a:pt x="1925" y="1534"/>
                    <a:pt x="2120" y="1414"/>
                  </a:cubicBezTo>
                  <a:cubicBezTo>
                    <a:pt x="1834" y="632"/>
                    <a:pt x="1519" y="0"/>
                    <a:pt x="1519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0"/>
            <p:cNvSpPr/>
            <p:nvPr/>
          </p:nvSpPr>
          <p:spPr>
            <a:xfrm>
              <a:off x="2094300" y="28856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0"/>
            <p:cNvSpPr/>
            <p:nvPr/>
          </p:nvSpPr>
          <p:spPr>
            <a:xfrm>
              <a:off x="2094300" y="28853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0"/>
            <p:cNvSpPr/>
            <p:nvPr/>
          </p:nvSpPr>
          <p:spPr>
            <a:xfrm>
              <a:off x="2094300" y="28853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2037925" y="2863500"/>
              <a:ext cx="101525" cy="128600"/>
            </a:xfrm>
            <a:custGeom>
              <a:rect b="b" l="l" r="r" t="t"/>
              <a:pathLst>
                <a:path extrusionOk="0" fill="none" h="5144" w="4061">
                  <a:moveTo>
                    <a:pt x="286" y="3970"/>
                  </a:moveTo>
                  <a:cubicBezTo>
                    <a:pt x="0" y="3083"/>
                    <a:pt x="46" y="2301"/>
                    <a:pt x="391" y="1640"/>
                  </a:cubicBezTo>
                  <a:cubicBezTo>
                    <a:pt x="812" y="828"/>
                    <a:pt x="1655" y="286"/>
                    <a:pt x="2888" y="31"/>
                  </a:cubicBezTo>
                  <a:lnTo>
                    <a:pt x="2888" y="31"/>
                  </a:lnTo>
                  <a:cubicBezTo>
                    <a:pt x="2978" y="1"/>
                    <a:pt x="3068" y="1"/>
                    <a:pt x="3158" y="1"/>
                  </a:cubicBezTo>
                  <a:cubicBezTo>
                    <a:pt x="3654" y="1"/>
                    <a:pt x="4060" y="407"/>
                    <a:pt x="4045" y="903"/>
                  </a:cubicBezTo>
                  <a:cubicBezTo>
                    <a:pt x="4045" y="1068"/>
                    <a:pt x="3985" y="1640"/>
                    <a:pt x="3233" y="1790"/>
                  </a:cubicBezTo>
                  <a:cubicBezTo>
                    <a:pt x="2406" y="1955"/>
                    <a:pt x="2091" y="2256"/>
                    <a:pt x="1985" y="2467"/>
                  </a:cubicBezTo>
                  <a:cubicBezTo>
                    <a:pt x="1790" y="2827"/>
                    <a:pt x="1955" y="3369"/>
                    <a:pt x="2136" y="3760"/>
                  </a:cubicBezTo>
                  <a:cubicBezTo>
                    <a:pt x="2331" y="4211"/>
                    <a:pt x="2121" y="4737"/>
                    <a:pt x="1670" y="4948"/>
                  </a:cubicBezTo>
                  <a:cubicBezTo>
                    <a:pt x="1218" y="5143"/>
                    <a:pt x="677" y="4933"/>
                    <a:pt x="482" y="4481"/>
                  </a:cubicBezTo>
                  <a:cubicBezTo>
                    <a:pt x="406" y="4301"/>
                    <a:pt x="346" y="4136"/>
                    <a:pt x="286" y="3970"/>
                  </a:cubicBezTo>
                  <a:close/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0"/>
            <p:cNvSpPr/>
            <p:nvPr/>
          </p:nvSpPr>
          <p:spPr>
            <a:xfrm rot="301610">
              <a:off x="2886392" y="1418481"/>
              <a:ext cx="985862" cy="715612"/>
            </a:xfrm>
            <a:custGeom>
              <a:rect b="b" l="l" r="r" t="t"/>
              <a:pathLst>
                <a:path extrusionOk="0" h="47867" w="52433">
                  <a:moveTo>
                    <a:pt x="31682" y="0"/>
                  </a:moveTo>
                  <a:cubicBezTo>
                    <a:pt x="27683" y="0"/>
                    <a:pt x="23379" y="874"/>
                    <a:pt x="19172" y="2711"/>
                  </a:cubicBezTo>
                  <a:cubicBezTo>
                    <a:pt x="6842" y="8094"/>
                    <a:pt x="0" y="19688"/>
                    <a:pt x="3895" y="28604"/>
                  </a:cubicBezTo>
                  <a:cubicBezTo>
                    <a:pt x="5699" y="32724"/>
                    <a:pt x="9458" y="35551"/>
                    <a:pt x="14210" y="36889"/>
                  </a:cubicBezTo>
                  <a:cubicBezTo>
                    <a:pt x="13999" y="41611"/>
                    <a:pt x="13683" y="47866"/>
                    <a:pt x="13683" y="47866"/>
                  </a:cubicBezTo>
                  <a:lnTo>
                    <a:pt x="22104" y="37701"/>
                  </a:lnTo>
                  <a:cubicBezTo>
                    <a:pt x="25713" y="37536"/>
                    <a:pt x="29532" y="36664"/>
                    <a:pt x="33276" y="35025"/>
                  </a:cubicBezTo>
                  <a:cubicBezTo>
                    <a:pt x="45606" y="29657"/>
                    <a:pt x="52433" y="18064"/>
                    <a:pt x="48553" y="9132"/>
                  </a:cubicBezTo>
                  <a:cubicBezTo>
                    <a:pt x="45988" y="3258"/>
                    <a:pt x="39402" y="0"/>
                    <a:pt x="31682" y="0"/>
                  </a:cubicBezTo>
                  <a:close/>
                </a:path>
              </a:pathLst>
            </a:custGeom>
            <a:solidFill>
              <a:srgbClr val="F7FAFB"/>
            </a:solidFill>
            <a:ln cap="flat" cmpd="sng" w="952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0"/>
            <p:cNvSpPr/>
            <p:nvPr/>
          </p:nvSpPr>
          <p:spPr>
            <a:xfrm>
              <a:off x="2048450" y="2603775"/>
              <a:ext cx="2612625" cy="444850"/>
            </a:xfrm>
            <a:custGeom>
              <a:rect b="b" l="l" r="r" t="t"/>
              <a:pathLst>
                <a:path extrusionOk="0" h="17794" w="104505">
                  <a:moveTo>
                    <a:pt x="39501" y="0"/>
                  </a:moveTo>
                  <a:cubicBezTo>
                    <a:pt x="37762" y="0"/>
                    <a:pt x="36052" y="35"/>
                    <a:pt x="34374" y="105"/>
                  </a:cubicBezTo>
                  <a:cubicBezTo>
                    <a:pt x="21954" y="601"/>
                    <a:pt x="11203" y="2992"/>
                    <a:pt x="2391" y="7217"/>
                  </a:cubicBezTo>
                  <a:cubicBezTo>
                    <a:pt x="707" y="8014"/>
                    <a:pt x="1" y="10029"/>
                    <a:pt x="797" y="11698"/>
                  </a:cubicBezTo>
                  <a:cubicBezTo>
                    <a:pt x="1324" y="12795"/>
                    <a:pt x="2361" y="13487"/>
                    <a:pt x="3489" y="13607"/>
                  </a:cubicBezTo>
                  <a:cubicBezTo>
                    <a:pt x="3606" y="13619"/>
                    <a:pt x="3724" y="13625"/>
                    <a:pt x="3842" y="13625"/>
                  </a:cubicBezTo>
                  <a:cubicBezTo>
                    <a:pt x="4334" y="13625"/>
                    <a:pt x="4833" y="13522"/>
                    <a:pt x="5293" y="13292"/>
                  </a:cubicBezTo>
                  <a:cubicBezTo>
                    <a:pt x="15486" y="8406"/>
                    <a:pt x="27670" y="6757"/>
                    <a:pt x="39472" y="6757"/>
                  </a:cubicBezTo>
                  <a:cubicBezTo>
                    <a:pt x="48737" y="6757"/>
                    <a:pt x="57765" y="7773"/>
                    <a:pt x="65410" y="9036"/>
                  </a:cubicBezTo>
                  <a:cubicBezTo>
                    <a:pt x="84491" y="12179"/>
                    <a:pt x="99362" y="17517"/>
                    <a:pt x="99558" y="17592"/>
                  </a:cubicBezTo>
                  <a:cubicBezTo>
                    <a:pt x="99935" y="17729"/>
                    <a:pt x="100322" y="17794"/>
                    <a:pt x="100703" y="17794"/>
                  </a:cubicBezTo>
                  <a:cubicBezTo>
                    <a:pt x="102080" y="17794"/>
                    <a:pt x="103378" y="16944"/>
                    <a:pt x="103873" y="15577"/>
                  </a:cubicBezTo>
                  <a:cubicBezTo>
                    <a:pt x="104505" y="13818"/>
                    <a:pt x="103603" y="11893"/>
                    <a:pt x="101858" y="11262"/>
                  </a:cubicBezTo>
                  <a:cubicBezTo>
                    <a:pt x="101227" y="11036"/>
                    <a:pt x="86326" y="5668"/>
                    <a:pt x="66628" y="2405"/>
                  </a:cubicBezTo>
                  <a:cubicBezTo>
                    <a:pt x="57010" y="810"/>
                    <a:pt x="47908" y="0"/>
                    <a:pt x="39501" y="0"/>
                  </a:cubicBezTo>
                  <a:close/>
                </a:path>
              </a:pathLst>
            </a:custGeom>
            <a:solidFill>
              <a:srgbClr val="D2D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0"/>
            <p:cNvSpPr/>
            <p:nvPr/>
          </p:nvSpPr>
          <p:spPr>
            <a:xfrm>
              <a:off x="2113850" y="2699200"/>
              <a:ext cx="2521675" cy="349350"/>
            </a:xfrm>
            <a:custGeom>
              <a:rect b="b" l="l" r="r" t="t"/>
              <a:pathLst>
                <a:path extrusionOk="0" h="13974" w="100867">
                  <a:moveTo>
                    <a:pt x="38310" y="1"/>
                  </a:moveTo>
                  <a:cubicBezTo>
                    <a:pt x="16029" y="1"/>
                    <a:pt x="3252" y="5592"/>
                    <a:pt x="2377" y="6061"/>
                  </a:cubicBezTo>
                  <a:cubicBezTo>
                    <a:pt x="2948" y="6768"/>
                    <a:pt x="1" y="9685"/>
                    <a:pt x="873" y="9790"/>
                  </a:cubicBezTo>
                  <a:cubicBezTo>
                    <a:pt x="982" y="9801"/>
                    <a:pt x="1093" y="9807"/>
                    <a:pt x="1204" y="9807"/>
                  </a:cubicBezTo>
                  <a:cubicBezTo>
                    <a:pt x="1702" y="9807"/>
                    <a:pt x="2210" y="9696"/>
                    <a:pt x="2677" y="9475"/>
                  </a:cubicBezTo>
                  <a:cubicBezTo>
                    <a:pt x="12879" y="4589"/>
                    <a:pt x="25062" y="2940"/>
                    <a:pt x="36861" y="2940"/>
                  </a:cubicBezTo>
                  <a:cubicBezTo>
                    <a:pt x="46124" y="2940"/>
                    <a:pt x="55149" y="3956"/>
                    <a:pt x="62794" y="5219"/>
                  </a:cubicBezTo>
                  <a:cubicBezTo>
                    <a:pt x="81875" y="8362"/>
                    <a:pt x="96746" y="13700"/>
                    <a:pt x="96942" y="13775"/>
                  </a:cubicBezTo>
                  <a:cubicBezTo>
                    <a:pt x="97318" y="13909"/>
                    <a:pt x="97702" y="13973"/>
                    <a:pt x="98080" y="13973"/>
                  </a:cubicBezTo>
                  <a:cubicBezTo>
                    <a:pt x="99181" y="13973"/>
                    <a:pt x="100228" y="13430"/>
                    <a:pt x="100866" y="12512"/>
                  </a:cubicBezTo>
                  <a:cubicBezTo>
                    <a:pt x="94280" y="9339"/>
                    <a:pt x="78657" y="3219"/>
                    <a:pt x="51697" y="648"/>
                  </a:cubicBezTo>
                  <a:cubicBezTo>
                    <a:pt x="46917" y="193"/>
                    <a:pt x="42449" y="1"/>
                    <a:pt x="38310" y="1"/>
                  </a:cubicBezTo>
                  <a:close/>
                </a:path>
              </a:pathLst>
            </a:custGeom>
            <a:solidFill>
              <a:srgbClr val="929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0"/>
            <p:cNvSpPr/>
            <p:nvPr/>
          </p:nvSpPr>
          <p:spPr>
            <a:xfrm>
              <a:off x="2048450" y="2596225"/>
              <a:ext cx="2612625" cy="463150"/>
            </a:xfrm>
            <a:custGeom>
              <a:rect b="b" l="l" r="r" t="t"/>
              <a:pathLst>
                <a:path extrusionOk="0" fill="none" h="18526" w="104505">
                  <a:moveTo>
                    <a:pt x="3489" y="13909"/>
                  </a:moveTo>
                  <a:cubicBezTo>
                    <a:pt x="2361" y="13789"/>
                    <a:pt x="1324" y="13097"/>
                    <a:pt x="797" y="12000"/>
                  </a:cubicBezTo>
                  <a:cubicBezTo>
                    <a:pt x="1" y="10331"/>
                    <a:pt x="707" y="8316"/>
                    <a:pt x="2391" y="7519"/>
                  </a:cubicBezTo>
                  <a:cubicBezTo>
                    <a:pt x="11203" y="3294"/>
                    <a:pt x="21954" y="903"/>
                    <a:pt x="34374" y="407"/>
                  </a:cubicBezTo>
                  <a:cubicBezTo>
                    <a:pt x="44163" y="1"/>
                    <a:pt x="55019" y="782"/>
                    <a:pt x="66628" y="2707"/>
                  </a:cubicBezTo>
                  <a:cubicBezTo>
                    <a:pt x="86326" y="5970"/>
                    <a:pt x="101227" y="11338"/>
                    <a:pt x="101858" y="11564"/>
                  </a:cubicBezTo>
                  <a:cubicBezTo>
                    <a:pt x="103603" y="12195"/>
                    <a:pt x="104505" y="14120"/>
                    <a:pt x="103873" y="15879"/>
                  </a:cubicBezTo>
                  <a:cubicBezTo>
                    <a:pt x="103242" y="17623"/>
                    <a:pt x="101302" y="18526"/>
                    <a:pt x="99558" y="17894"/>
                  </a:cubicBezTo>
                  <a:cubicBezTo>
                    <a:pt x="99362" y="17819"/>
                    <a:pt x="84491" y="12481"/>
                    <a:pt x="65410" y="9338"/>
                  </a:cubicBezTo>
                  <a:cubicBezTo>
                    <a:pt x="48027" y="6466"/>
                    <a:pt x="23488" y="4872"/>
                    <a:pt x="5293" y="13594"/>
                  </a:cubicBezTo>
                  <a:cubicBezTo>
                    <a:pt x="4722" y="13879"/>
                    <a:pt x="4090" y="13970"/>
                    <a:pt x="3489" y="13909"/>
                  </a:cubicBezTo>
                  <a:close/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0"/>
            <p:cNvSpPr/>
            <p:nvPr/>
          </p:nvSpPr>
          <p:spPr>
            <a:xfrm>
              <a:off x="3926900" y="1085820"/>
              <a:ext cx="1447300" cy="4358400"/>
            </a:xfrm>
            <a:custGeom>
              <a:rect b="b" l="l" r="r" t="t"/>
              <a:pathLst>
                <a:path extrusionOk="0" h="174336" w="57892">
                  <a:moveTo>
                    <a:pt x="28946" y="1"/>
                  </a:moveTo>
                  <a:cubicBezTo>
                    <a:pt x="12947" y="1"/>
                    <a:pt x="0" y="12962"/>
                    <a:pt x="0" y="28946"/>
                  </a:cubicBezTo>
                  <a:lnTo>
                    <a:pt x="0" y="174335"/>
                  </a:lnTo>
                  <a:cubicBezTo>
                    <a:pt x="21683" y="173328"/>
                    <a:pt x="41637" y="165704"/>
                    <a:pt x="57891" y="153434"/>
                  </a:cubicBezTo>
                  <a:lnTo>
                    <a:pt x="57891" y="28946"/>
                  </a:lnTo>
                  <a:cubicBezTo>
                    <a:pt x="57891" y="12962"/>
                    <a:pt x="44930" y="1"/>
                    <a:pt x="28946" y="1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0"/>
            <p:cNvSpPr/>
            <p:nvPr/>
          </p:nvSpPr>
          <p:spPr>
            <a:xfrm>
              <a:off x="5167800" y="2985300"/>
              <a:ext cx="206025" cy="595100"/>
            </a:xfrm>
            <a:custGeom>
              <a:rect b="b" l="l" r="r" t="t"/>
              <a:pathLst>
                <a:path extrusionOk="0" h="23804" w="8241">
                  <a:moveTo>
                    <a:pt x="0" y="0"/>
                  </a:moveTo>
                  <a:lnTo>
                    <a:pt x="8240" y="23803"/>
                  </a:lnTo>
                  <a:lnTo>
                    <a:pt x="8240" y="19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0"/>
            <p:cNvSpPr/>
            <p:nvPr/>
          </p:nvSpPr>
          <p:spPr>
            <a:xfrm>
              <a:off x="3929150" y="1085820"/>
              <a:ext cx="787950" cy="4358400"/>
            </a:xfrm>
            <a:custGeom>
              <a:rect b="b" l="l" r="r" t="t"/>
              <a:pathLst>
                <a:path extrusionOk="0" h="174336" w="31518">
                  <a:moveTo>
                    <a:pt x="28946" y="1"/>
                  </a:moveTo>
                  <a:cubicBezTo>
                    <a:pt x="12962" y="1"/>
                    <a:pt x="1" y="12962"/>
                    <a:pt x="1" y="28946"/>
                  </a:cubicBezTo>
                  <a:lnTo>
                    <a:pt x="1" y="174335"/>
                  </a:lnTo>
                  <a:cubicBezTo>
                    <a:pt x="4451" y="174125"/>
                    <a:pt x="8842" y="173628"/>
                    <a:pt x="13128" y="172877"/>
                  </a:cubicBezTo>
                  <a:lnTo>
                    <a:pt x="13383" y="32450"/>
                  </a:lnTo>
                  <a:cubicBezTo>
                    <a:pt x="13398" y="25187"/>
                    <a:pt x="16195" y="18210"/>
                    <a:pt x="21172" y="12947"/>
                  </a:cubicBezTo>
                  <a:lnTo>
                    <a:pt x="30359" y="3249"/>
                  </a:lnTo>
                  <a:cubicBezTo>
                    <a:pt x="31517" y="2031"/>
                    <a:pt x="30660" y="1"/>
                    <a:pt x="28991" y="1"/>
                  </a:cubicBez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0"/>
            <p:cNvSpPr/>
            <p:nvPr/>
          </p:nvSpPr>
          <p:spPr>
            <a:xfrm>
              <a:off x="3926900" y="1100075"/>
              <a:ext cx="1447300" cy="4358400"/>
            </a:xfrm>
            <a:custGeom>
              <a:rect b="b" l="l" r="r" t="t"/>
              <a:pathLst>
                <a:path extrusionOk="0" fill="none" h="174336" w="57892">
                  <a:moveTo>
                    <a:pt x="28946" y="1"/>
                  </a:moveTo>
                  <a:lnTo>
                    <a:pt x="28946" y="1"/>
                  </a:lnTo>
                  <a:cubicBezTo>
                    <a:pt x="12947" y="1"/>
                    <a:pt x="0" y="12962"/>
                    <a:pt x="0" y="28946"/>
                  </a:cubicBezTo>
                  <a:lnTo>
                    <a:pt x="0" y="174335"/>
                  </a:lnTo>
                  <a:cubicBezTo>
                    <a:pt x="21683" y="173328"/>
                    <a:pt x="41637" y="165704"/>
                    <a:pt x="57891" y="153434"/>
                  </a:cubicBezTo>
                  <a:lnTo>
                    <a:pt x="57891" y="28946"/>
                  </a:lnTo>
                  <a:cubicBezTo>
                    <a:pt x="57891" y="12962"/>
                    <a:pt x="44930" y="1"/>
                    <a:pt x="28946" y="1"/>
                  </a:cubicBezTo>
                  <a:close/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4143425" y="1905300"/>
              <a:ext cx="510900" cy="510900"/>
            </a:xfrm>
            <a:custGeom>
              <a:rect b="b" l="l" r="r" t="t"/>
              <a:pathLst>
                <a:path extrusionOk="0" h="20436" w="20436">
                  <a:moveTo>
                    <a:pt x="10210" y="0"/>
                  </a:moveTo>
                  <a:lnTo>
                    <a:pt x="0" y="10210"/>
                  </a:lnTo>
                  <a:lnTo>
                    <a:pt x="10210" y="20435"/>
                  </a:lnTo>
                  <a:lnTo>
                    <a:pt x="20435" y="10210"/>
                  </a:lnTo>
                  <a:lnTo>
                    <a:pt x="10210" y="0"/>
                  </a:lnTo>
                  <a:close/>
                </a:path>
              </a:pathLst>
            </a:custGeom>
            <a:solidFill>
              <a:srgbClr val="126A91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4058475" y="2594350"/>
              <a:ext cx="715375" cy="224075"/>
            </a:xfrm>
            <a:custGeom>
              <a:rect b="b" l="l" r="r" t="t"/>
              <a:pathLst>
                <a:path extrusionOk="0" h="8963" w="28615">
                  <a:moveTo>
                    <a:pt x="4481" y="0"/>
                  </a:moveTo>
                  <a:cubicBezTo>
                    <a:pt x="1985" y="0"/>
                    <a:pt x="0" y="2000"/>
                    <a:pt x="0" y="4481"/>
                  </a:cubicBezTo>
                  <a:cubicBezTo>
                    <a:pt x="0" y="6962"/>
                    <a:pt x="1985" y="8962"/>
                    <a:pt x="4481" y="8962"/>
                  </a:cubicBezTo>
                  <a:lnTo>
                    <a:pt x="24134" y="8962"/>
                  </a:lnTo>
                  <a:cubicBezTo>
                    <a:pt x="26615" y="8962"/>
                    <a:pt x="28615" y="6962"/>
                    <a:pt x="28615" y="4481"/>
                  </a:cubicBezTo>
                  <a:cubicBezTo>
                    <a:pt x="28615" y="2000"/>
                    <a:pt x="26615" y="0"/>
                    <a:pt x="24134" y="0"/>
                  </a:cubicBezTo>
                  <a:close/>
                </a:path>
              </a:pathLst>
            </a:custGeom>
            <a:solidFill>
              <a:srgbClr val="126A91"/>
            </a:solidFill>
            <a:ln cap="flat" cmpd="sng" w="2250">
              <a:solidFill>
                <a:srgbClr val="126A91"/>
              </a:solidFill>
              <a:prstDash val="solid"/>
              <a:miter lim="15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4111850" y="2594350"/>
              <a:ext cx="715400" cy="224075"/>
            </a:xfrm>
            <a:custGeom>
              <a:rect b="b" l="l" r="r" t="t"/>
              <a:pathLst>
                <a:path extrusionOk="0" h="8963" w="28616">
                  <a:moveTo>
                    <a:pt x="4481" y="0"/>
                  </a:moveTo>
                  <a:cubicBezTo>
                    <a:pt x="1985" y="0"/>
                    <a:pt x="0" y="2000"/>
                    <a:pt x="0" y="4481"/>
                  </a:cubicBezTo>
                  <a:cubicBezTo>
                    <a:pt x="0" y="6962"/>
                    <a:pt x="1985" y="8962"/>
                    <a:pt x="4481" y="8962"/>
                  </a:cubicBezTo>
                  <a:lnTo>
                    <a:pt x="24134" y="8962"/>
                  </a:lnTo>
                  <a:cubicBezTo>
                    <a:pt x="26615" y="8962"/>
                    <a:pt x="28615" y="6962"/>
                    <a:pt x="28615" y="4481"/>
                  </a:cubicBezTo>
                  <a:cubicBezTo>
                    <a:pt x="28615" y="2000"/>
                    <a:pt x="26615" y="0"/>
                    <a:pt x="24134" y="0"/>
                  </a:cubicBezTo>
                  <a:close/>
                </a:path>
              </a:pathLst>
            </a:custGeom>
            <a:solidFill>
              <a:srgbClr val="BEDCE0"/>
            </a:solidFill>
            <a:ln cap="flat" cmpd="sng" w="4875">
              <a:solidFill>
                <a:srgbClr val="126A91"/>
              </a:solidFill>
              <a:prstDash val="solid"/>
              <a:miter lim="15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4796400" y="3207475"/>
              <a:ext cx="242475" cy="242475"/>
            </a:xfrm>
            <a:custGeom>
              <a:rect b="b" l="l" r="r" t="t"/>
              <a:pathLst>
                <a:path extrusionOk="0" h="9699" w="9699">
                  <a:moveTo>
                    <a:pt x="4842" y="0"/>
                  </a:moveTo>
                  <a:cubicBezTo>
                    <a:pt x="2165" y="0"/>
                    <a:pt x="0" y="2180"/>
                    <a:pt x="0" y="4842"/>
                  </a:cubicBezTo>
                  <a:cubicBezTo>
                    <a:pt x="0" y="7518"/>
                    <a:pt x="2165" y="9699"/>
                    <a:pt x="4842" y="9699"/>
                  </a:cubicBezTo>
                  <a:cubicBezTo>
                    <a:pt x="7518" y="9699"/>
                    <a:pt x="9699" y="7518"/>
                    <a:pt x="9699" y="4842"/>
                  </a:cubicBezTo>
                  <a:cubicBezTo>
                    <a:pt x="9699" y="2180"/>
                    <a:pt x="7518" y="0"/>
                    <a:pt x="4842" y="0"/>
                  </a:cubicBezTo>
                  <a:close/>
                </a:path>
              </a:pathLst>
            </a:custGeom>
            <a:solidFill>
              <a:srgbClr val="6B8FA5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4796400" y="3207475"/>
              <a:ext cx="121425" cy="242475"/>
            </a:xfrm>
            <a:custGeom>
              <a:rect b="b" l="l" r="r" t="t"/>
              <a:pathLst>
                <a:path extrusionOk="0" h="9699" w="4857">
                  <a:moveTo>
                    <a:pt x="4842" y="0"/>
                  </a:moveTo>
                  <a:cubicBezTo>
                    <a:pt x="2165" y="0"/>
                    <a:pt x="0" y="2180"/>
                    <a:pt x="0" y="4857"/>
                  </a:cubicBezTo>
                  <a:cubicBezTo>
                    <a:pt x="0" y="7533"/>
                    <a:pt x="2180" y="9699"/>
                    <a:pt x="4857" y="9699"/>
                  </a:cubicBezTo>
                  <a:lnTo>
                    <a:pt x="4842" y="0"/>
                  </a:lnTo>
                  <a:close/>
                </a:path>
              </a:pathLst>
            </a:custGeom>
            <a:solidFill>
              <a:srgbClr val="B3D6DA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0"/>
            <p:cNvSpPr/>
            <p:nvPr/>
          </p:nvSpPr>
          <p:spPr>
            <a:xfrm>
              <a:off x="4806550" y="3562700"/>
              <a:ext cx="242100" cy="242125"/>
            </a:xfrm>
            <a:custGeom>
              <a:rect b="b" l="l" r="r" t="t"/>
              <a:pathLst>
                <a:path extrusionOk="0" h="9685" w="9684">
                  <a:moveTo>
                    <a:pt x="4842" y="1"/>
                  </a:moveTo>
                  <a:cubicBezTo>
                    <a:pt x="2165" y="1"/>
                    <a:pt x="0" y="2166"/>
                    <a:pt x="0" y="4842"/>
                  </a:cubicBezTo>
                  <a:cubicBezTo>
                    <a:pt x="0" y="7519"/>
                    <a:pt x="2165" y="9684"/>
                    <a:pt x="4842" y="9684"/>
                  </a:cubicBezTo>
                  <a:cubicBezTo>
                    <a:pt x="7518" y="9684"/>
                    <a:pt x="9684" y="7519"/>
                    <a:pt x="9684" y="4842"/>
                  </a:cubicBezTo>
                  <a:cubicBezTo>
                    <a:pt x="9684" y="2166"/>
                    <a:pt x="7518" y="1"/>
                    <a:pt x="4842" y="1"/>
                  </a:cubicBezTo>
                  <a:close/>
                </a:path>
              </a:pathLst>
            </a:custGeom>
            <a:solidFill>
              <a:srgbClr val="9CB4C3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50"/>
            <p:cNvSpPr/>
            <p:nvPr/>
          </p:nvSpPr>
          <p:spPr>
            <a:xfrm>
              <a:off x="4859550" y="3562775"/>
              <a:ext cx="206025" cy="221375"/>
            </a:xfrm>
            <a:custGeom>
              <a:rect b="b" l="l" r="r" t="t"/>
              <a:pathLst>
                <a:path extrusionOk="0" h="8855" w="8241">
                  <a:moveTo>
                    <a:pt x="2724" y="0"/>
                  </a:moveTo>
                  <a:cubicBezTo>
                    <a:pt x="1784" y="0"/>
                    <a:pt x="834" y="272"/>
                    <a:pt x="0" y="840"/>
                  </a:cubicBezTo>
                  <a:lnTo>
                    <a:pt x="5443" y="8854"/>
                  </a:lnTo>
                  <a:cubicBezTo>
                    <a:pt x="7654" y="7351"/>
                    <a:pt x="8240" y="4328"/>
                    <a:pt x="6737" y="2118"/>
                  </a:cubicBezTo>
                  <a:cubicBezTo>
                    <a:pt x="5800" y="741"/>
                    <a:pt x="4275" y="0"/>
                    <a:pt x="2724" y="0"/>
                  </a:cubicBezTo>
                  <a:close/>
                </a:path>
              </a:pathLst>
            </a:custGeom>
            <a:solidFill>
              <a:srgbClr val="084469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0"/>
            <p:cNvSpPr/>
            <p:nvPr/>
          </p:nvSpPr>
          <p:spPr>
            <a:xfrm>
              <a:off x="4662575" y="4074700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1"/>
                  </a:moveTo>
                  <a:lnTo>
                    <a:pt x="17623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0"/>
            <p:cNvSpPr/>
            <p:nvPr/>
          </p:nvSpPr>
          <p:spPr>
            <a:xfrm>
              <a:off x="4662575" y="4167925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1"/>
                  </a:moveTo>
                  <a:lnTo>
                    <a:pt x="17623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0"/>
            <p:cNvSpPr/>
            <p:nvPr/>
          </p:nvSpPr>
          <p:spPr>
            <a:xfrm>
              <a:off x="4662575" y="4260775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1"/>
                  </a:moveTo>
                  <a:lnTo>
                    <a:pt x="17623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0"/>
            <p:cNvSpPr/>
            <p:nvPr/>
          </p:nvSpPr>
          <p:spPr>
            <a:xfrm>
              <a:off x="4662575" y="4354000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1"/>
                  </a:moveTo>
                  <a:lnTo>
                    <a:pt x="17623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0"/>
            <p:cNvSpPr/>
            <p:nvPr/>
          </p:nvSpPr>
          <p:spPr>
            <a:xfrm>
              <a:off x="4662575" y="4447225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1"/>
                  </a:moveTo>
                  <a:lnTo>
                    <a:pt x="17623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0"/>
            <p:cNvSpPr/>
            <p:nvPr/>
          </p:nvSpPr>
          <p:spPr>
            <a:xfrm>
              <a:off x="4662575" y="4540450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1"/>
                  </a:moveTo>
                  <a:lnTo>
                    <a:pt x="17623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0"/>
            <p:cNvSpPr/>
            <p:nvPr/>
          </p:nvSpPr>
          <p:spPr>
            <a:xfrm>
              <a:off x="4662575" y="4633675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1"/>
                  </a:moveTo>
                  <a:lnTo>
                    <a:pt x="17623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0"/>
            <p:cNvSpPr/>
            <p:nvPr/>
          </p:nvSpPr>
          <p:spPr>
            <a:xfrm>
              <a:off x="4662575" y="4726525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1"/>
                  </a:moveTo>
                  <a:lnTo>
                    <a:pt x="17623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0"/>
            <p:cNvSpPr/>
            <p:nvPr/>
          </p:nvSpPr>
          <p:spPr>
            <a:xfrm>
              <a:off x="4662575" y="4819775"/>
              <a:ext cx="440575" cy="25"/>
            </a:xfrm>
            <a:custGeom>
              <a:rect b="b" l="l" r="r" t="t"/>
              <a:pathLst>
                <a:path extrusionOk="0" fill="none" h="1" w="17623">
                  <a:moveTo>
                    <a:pt x="0" y="0"/>
                  </a:moveTo>
                  <a:lnTo>
                    <a:pt x="17623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0"/>
            <p:cNvSpPr/>
            <p:nvPr/>
          </p:nvSpPr>
          <p:spPr>
            <a:xfrm>
              <a:off x="3929150" y="3207475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0"/>
                  </a:moveTo>
                  <a:lnTo>
                    <a:pt x="15052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3929150" y="3300700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0"/>
                  </a:moveTo>
                  <a:lnTo>
                    <a:pt x="15052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0"/>
            <p:cNvSpPr/>
            <p:nvPr/>
          </p:nvSpPr>
          <p:spPr>
            <a:xfrm>
              <a:off x="3929150" y="3393925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0"/>
                  </a:moveTo>
                  <a:lnTo>
                    <a:pt x="15052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0"/>
            <p:cNvSpPr/>
            <p:nvPr/>
          </p:nvSpPr>
          <p:spPr>
            <a:xfrm>
              <a:off x="3929150" y="3487150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0"/>
                  </a:moveTo>
                  <a:lnTo>
                    <a:pt x="15052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0"/>
            <p:cNvSpPr/>
            <p:nvPr/>
          </p:nvSpPr>
          <p:spPr>
            <a:xfrm>
              <a:off x="3929150" y="3580000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0"/>
                  </a:moveTo>
                  <a:lnTo>
                    <a:pt x="15052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0"/>
            <p:cNvSpPr/>
            <p:nvPr/>
          </p:nvSpPr>
          <p:spPr>
            <a:xfrm>
              <a:off x="3929150" y="3673225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0"/>
                  </a:moveTo>
                  <a:lnTo>
                    <a:pt x="15052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0"/>
            <p:cNvSpPr/>
            <p:nvPr/>
          </p:nvSpPr>
          <p:spPr>
            <a:xfrm>
              <a:off x="3929150" y="3766450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0"/>
                  </a:moveTo>
                  <a:lnTo>
                    <a:pt x="15052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0"/>
            <p:cNvSpPr/>
            <p:nvPr/>
          </p:nvSpPr>
          <p:spPr>
            <a:xfrm>
              <a:off x="3929150" y="3859675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1"/>
                  </a:moveTo>
                  <a:lnTo>
                    <a:pt x="15052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0"/>
            <p:cNvSpPr/>
            <p:nvPr/>
          </p:nvSpPr>
          <p:spPr>
            <a:xfrm>
              <a:off x="3929150" y="3952900"/>
              <a:ext cx="376325" cy="25"/>
            </a:xfrm>
            <a:custGeom>
              <a:rect b="b" l="l" r="r" t="t"/>
              <a:pathLst>
                <a:path extrusionOk="0" fill="none" h="1" w="15053">
                  <a:moveTo>
                    <a:pt x="1" y="1"/>
                  </a:moveTo>
                  <a:lnTo>
                    <a:pt x="15052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0"/>
            <p:cNvSpPr/>
            <p:nvPr/>
          </p:nvSpPr>
          <p:spPr>
            <a:xfrm>
              <a:off x="4399050" y="1905300"/>
              <a:ext cx="36100" cy="510900"/>
            </a:xfrm>
            <a:custGeom>
              <a:rect b="b" l="l" r="r" t="t"/>
              <a:pathLst>
                <a:path extrusionOk="0" h="20436" w="1444">
                  <a:moveTo>
                    <a:pt x="0" y="0"/>
                  </a:moveTo>
                  <a:lnTo>
                    <a:pt x="0" y="20435"/>
                  </a:lnTo>
                  <a:lnTo>
                    <a:pt x="1444" y="20435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126A91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0"/>
            <p:cNvSpPr/>
            <p:nvPr/>
          </p:nvSpPr>
          <p:spPr>
            <a:xfrm>
              <a:off x="4179500" y="1905300"/>
              <a:ext cx="510900" cy="510900"/>
            </a:xfrm>
            <a:custGeom>
              <a:rect b="b" l="l" r="r" t="t"/>
              <a:pathLst>
                <a:path extrusionOk="0" h="20436" w="20436">
                  <a:moveTo>
                    <a:pt x="10226" y="0"/>
                  </a:moveTo>
                  <a:lnTo>
                    <a:pt x="1" y="10210"/>
                  </a:lnTo>
                  <a:lnTo>
                    <a:pt x="10226" y="20435"/>
                  </a:lnTo>
                  <a:lnTo>
                    <a:pt x="20436" y="10210"/>
                  </a:lnTo>
                  <a:lnTo>
                    <a:pt x="10226" y="0"/>
                  </a:lnTo>
                  <a:close/>
                </a:path>
              </a:pathLst>
            </a:custGeom>
            <a:solidFill>
              <a:srgbClr val="BEDCE0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0"/>
            <p:cNvSpPr/>
            <p:nvPr/>
          </p:nvSpPr>
          <p:spPr>
            <a:xfrm>
              <a:off x="4417100" y="2024825"/>
              <a:ext cx="25" cy="271825"/>
            </a:xfrm>
            <a:custGeom>
              <a:rect b="b" l="l" r="r" t="t"/>
              <a:pathLst>
                <a:path extrusionOk="0" fill="none" h="10873" w="1">
                  <a:moveTo>
                    <a:pt x="0" y="10872"/>
                  </a:moveTo>
                  <a:lnTo>
                    <a:pt x="0" y="1"/>
                  </a:lnTo>
                </a:path>
              </a:pathLst>
            </a:custGeom>
            <a:noFill/>
            <a:ln cap="rnd" cmpd="sng" w="236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0"/>
            <p:cNvSpPr/>
            <p:nvPr/>
          </p:nvSpPr>
          <p:spPr>
            <a:xfrm>
              <a:off x="1338725" y="3719075"/>
              <a:ext cx="4927150" cy="715775"/>
            </a:xfrm>
            <a:custGeom>
              <a:rect b="b" l="l" r="r" t="t"/>
              <a:pathLst>
                <a:path extrusionOk="0" h="28631" w="197086">
                  <a:moveTo>
                    <a:pt x="0" y="1"/>
                  </a:moveTo>
                  <a:cubicBezTo>
                    <a:pt x="3669" y="10391"/>
                    <a:pt x="8932" y="20045"/>
                    <a:pt x="15503" y="28631"/>
                  </a:cubicBezTo>
                  <a:lnTo>
                    <a:pt x="181582" y="28631"/>
                  </a:lnTo>
                  <a:cubicBezTo>
                    <a:pt x="188153" y="20045"/>
                    <a:pt x="193416" y="10406"/>
                    <a:pt x="197085" y="1"/>
                  </a:cubicBezTo>
                  <a:close/>
                </a:path>
              </a:pathLst>
            </a:custGeom>
            <a:solidFill>
              <a:srgbClr val="D2E7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0"/>
            <p:cNvSpPr/>
            <p:nvPr/>
          </p:nvSpPr>
          <p:spPr>
            <a:xfrm>
              <a:off x="2818325" y="3685300"/>
              <a:ext cx="413900" cy="352800"/>
            </a:xfrm>
            <a:custGeom>
              <a:rect b="b" l="l" r="r" t="t"/>
              <a:pathLst>
                <a:path extrusionOk="0" h="14112" w="16556">
                  <a:moveTo>
                    <a:pt x="6153" y="1"/>
                  </a:moveTo>
                  <a:cubicBezTo>
                    <a:pt x="4529" y="1"/>
                    <a:pt x="565" y="1713"/>
                    <a:pt x="933" y="1713"/>
                  </a:cubicBezTo>
                  <a:lnTo>
                    <a:pt x="0" y="1713"/>
                  </a:lnTo>
                  <a:lnTo>
                    <a:pt x="3188" y="8449"/>
                  </a:lnTo>
                  <a:lnTo>
                    <a:pt x="8361" y="8885"/>
                  </a:lnTo>
                  <a:lnTo>
                    <a:pt x="13383" y="14088"/>
                  </a:lnTo>
                  <a:cubicBezTo>
                    <a:pt x="13383" y="14088"/>
                    <a:pt x="13959" y="14111"/>
                    <a:pt x="14583" y="14111"/>
                  </a:cubicBezTo>
                  <a:cubicBezTo>
                    <a:pt x="15083" y="14111"/>
                    <a:pt x="15615" y="14096"/>
                    <a:pt x="15909" y="14043"/>
                  </a:cubicBezTo>
                  <a:cubicBezTo>
                    <a:pt x="16556" y="13922"/>
                    <a:pt x="16405" y="11351"/>
                    <a:pt x="15398" y="10404"/>
                  </a:cubicBezTo>
                  <a:cubicBezTo>
                    <a:pt x="14406" y="9472"/>
                    <a:pt x="6692" y="1908"/>
                    <a:pt x="6827" y="435"/>
                  </a:cubicBezTo>
                  <a:cubicBezTo>
                    <a:pt x="6856" y="123"/>
                    <a:pt x="6588" y="1"/>
                    <a:pt x="6153" y="1"/>
                  </a:cubicBezTo>
                  <a:close/>
                </a:path>
              </a:pathLst>
            </a:custGeom>
            <a:solidFill>
              <a:srgbClr val="B3D6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50"/>
            <p:cNvSpPr/>
            <p:nvPr/>
          </p:nvSpPr>
          <p:spPr>
            <a:xfrm>
              <a:off x="1719391" y="4423416"/>
              <a:ext cx="4177575" cy="1043950"/>
            </a:xfrm>
            <a:custGeom>
              <a:rect b="b" l="l" r="r" t="t"/>
              <a:pathLst>
                <a:path extrusionOk="0" h="41758" w="167103">
                  <a:moveTo>
                    <a:pt x="1" y="1"/>
                  </a:moveTo>
                  <a:cubicBezTo>
                    <a:pt x="19067" y="25353"/>
                    <a:pt x="49396" y="41758"/>
                    <a:pt x="83559" y="41758"/>
                  </a:cubicBezTo>
                  <a:cubicBezTo>
                    <a:pt x="117722" y="41758"/>
                    <a:pt x="148051" y="25353"/>
                    <a:pt x="167103" y="1"/>
                  </a:cubicBezTo>
                  <a:close/>
                </a:path>
              </a:pathLst>
            </a:custGeom>
            <a:solidFill>
              <a:srgbClr val="B3D6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50"/>
            <p:cNvSpPr/>
            <p:nvPr/>
          </p:nvSpPr>
          <p:spPr>
            <a:xfrm>
              <a:off x="1759750" y="3720975"/>
              <a:ext cx="895450" cy="344975"/>
            </a:xfrm>
            <a:custGeom>
              <a:rect b="b" l="l" r="r" t="t"/>
              <a:pathLst>
                <a:path extrusionOk="0" h="13799" w="35818">
                  <a:moveTo>
                    <a:pt x="9338" y="0"/>
                  </a:moveTo>
                  <a:lnTo>
                    <a:pt x="9338" y="15"/>
                  </a:lnTo>
                  <a:lnTo>
                    <a:pt x="0" y="15"/>
                  </a:lnTo>
                  <a:cubicBezTo>
                    <a:pt x="0" y="15"/>
                    <a:pt x="12601" y="13277"/>
                    <a:pt x="16044" y="13338"/>
                  </a:cubicBezTo>
                  <a:cubicBezTo>
                    <a:pt x="16149" y="13339"/>
                    <a:pt x="16254" y="13340"/>
                    <a:pt x="16360" y="13340"/>
                  </a:cubicBezTo>
                  <a:cubicBezTo>
                    <a:pt x="19361" y="13340"/>
                    <a:pt x="22681" y="12627"/>
                    <a:pt x="24193" y="12627"/>
                  </a:cubicBezTo>
                  <a:cubicBezTo>
                    <a:pt x="24377" y="12627"/>
                    <a:pt x="24534" y="12637"/>
                    <a:pt x="24660" y="12661"/>
                  </a:cubicBezTo>
                  <a:cubicBezTo>
                    <a:pt x="25538" y="12825"/>
                    <a:pt x="28017" y="13799"/>
                    <a:pt x="30409" y="13799"/>
                  </a:cubicBezTo>
                  <a:cubicBezTo>
                    <a:pt x="31295" y="13799"/>
                    <a:pt x="32169" y="13665"/>
                    <a:pt x="32946" y="13307"/>
                  </a:cubicBezTo>
                  <a:cubicBezTo>
                    <a:pt x="35818" y="11984"/>
                    <a:pt x="9338" y="0"/>
                    <a:pt x="9338" y="0"/>
                  </a:cubicBezTo>
                  <a:close/>
                </a:path>
              </a:pathLst>
            </a:custGeom>
            <a:solidFill>
              <a:srgbClr val="B3D6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0"/>
            <p:cNvSpPr/>
            <p:nvPr/>
          </p:nvSpPr>
          <p:spPr>
            <a:xfrm>
              <a:off x="1958600" y="2775350"/>
              <a:ext cx="1401450" cy="952775"/>
            </a:xfrm>
            <a:custGeom>
              <a:rect b="b" l="l" r="r" t="t"/>
              <a:pathLst>
                <a:path extrusionOk="0" h="38111" w="56058">
                  <a:moveTo>
                    <a:pt x="15573" y="0"/>
                  </a:moveTo>
                  <a:cubicBezTo>
                    <a:pt x="1031" y="0"/>
                    <a:pt x="1" y="38111"/>
                    <a:pt x="1" y="38111"/>
                  </a:cubicBezTo>
                  <a:lnTo>
                    <a:pt x="44028" y="38111"/>
                  </a:lnTo>
                  <a:cubicBezTo>
                    <a:pt x="45832" y="22127"/>
                    <a:pt x="56057" y="3752"/>
                    <a:pt x="16376" y="38"/>
                  </a:cubicBezTo>
                  <a:cubicBezTo>
                    <a:pt x="16104" y="13"/>
                    <a:pt x="15836" y="0"/>
                    <a:pt x="15573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0"/>
            <p:cNvSpPr/>
            <p:nvPr/>
          </p:nvSpPr>
          <p:spPr>
            <a:xfrm>
              <a:off x="1989425" y="2775325"/>
              <a:ext cx="633825" cy="627275"/>
            </a:xfrm>
            <a:custGeom>
              <a:rect b="b" l="l" r="r" t="t"/>
              <a:pathLst>
                <a:path extrusionOk="0" h="25091" w="25353">
                  <a:moveTo>
                    <a:pt x="14333" y="0"/>
                  </a:moveTo>
                  <a:cubicBezTo>
                    <a:pt x="5511" y="0"/>
                    <a:pt x="1665" y="14054"/>
                    <a:pt x="1" y="25090"/>
                  </a:cubicBezTo>
                  <a:cubicBezTo>
                    <a:pt x="1189" y="22338"/>
                    <a:pt x="2737" y="19121"/>
                    <a:pt x="4662" y="15361"/>
                  </a:cubicBezTo>
                  <a:lnTo>
                    <a:pt x="4677" y="15361"/>
                  </a:lnTo>
                  <a:cubicBezTo>
                    <a:pt x="8663" y="7603"/>
                    <a:pt x="14627" y="6003"/>
                    <a:pt x="18867" y="6003"/>
                  </a:cubicBezTo>
                  <a:cubicBezTo>
                    <a:pt x="21842" y="6003"/>
                    <a:pt x="23969" y="6791"/>
                    <a:pt x="23969" y="6791"/>
                  </a:cubicBezTo>
                  <a:lnTo>
                    <a:pt x="25352" y="1528"/>
                  </a:lnTo>
                  <a:cubicBezTo>
                    <a:pt x="22375" y="896"/>
                    <a:pt x="18992" y="400"/>
                    <a:pt x="15143" y="39"/>
                  </a:cubicBezTo>
                  <a:cubicBezTo>
                    <a:pt x="14868" y="13"/>
                    <a:pt x="14598" y="0"/>
                    <a:pt x="14333" y="0"/>
                  </a:cubicBezTo>
                  <a:close/>
                </a:path>
              </a:pathLst>
            </a:custGeom>
            <a:solidFill>
              <a:srgbClr val="EA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0"/>
            <p:cNvSpPr/>
            <p:nvPr/>
          </p:nvSpPr>
          <p:spPr>
            <a:xfrm>
              <a:off x="1993200" y="3119125"/>
              <a:ext cx="380450" cy="607500"/>
            </a:xfrm>
            <a:custGeom>
              <a:rect b="b" l="l" r="r" t="t"/>
              <a:pathLst>
                <a:path extrusionOk="0" h="24300" w="15218">
                  <a:moveTo>
                    <a:pt x="7248" y="0"/>
                  </a:moveTo>
                  <a:lnTo>
                    <a:pt x="0" y="24089"/>
                  </a:lnTo>
                  <a:lnTo>
                    <a:pt x="12616" y="24300"/>
                  </a:lnTo>
                  <a:lnTo>
                    <a:pt x="15217" y="1203"/>
                  </a:lnTo>
                  <a:lnTo>
                    <a:pt x="7248" y="0"/>
                  </a:lnTo>
                  <a:close/>
                </a:path>
              </a:pathLst>
            </a:custGeom>
            <a:solidFill>
              <a:srgbClr val="EA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0"/>
            <p:cNvSpPr/>
            <p:nvPr/>
          </p:nvSpPr>
          <p:spPr>
            <a:xfrm>
              <a:off x="2484900" y="2413900"/>
              <a:ext cx="435325" cy="553975"/>
            </a:xfrm>
            <a:custGeom>
              <a:rect b="b" l="l" r="r" t="t"/>
              <a:pathLst>
                <a:path extrusionOk="0" h="22159" w="17413">
                  <a:moveTo>
                    <a:pt x="3052" y="1"/>
                  </a:moveTo>
                  <a:cubicBezTo>
                    <a:pt x="2030" y="5609"/>
                    <a:pt x="1007" y="11203"/>
                    <a:pt x="0" y="16812"/>
                  </a:cubicBezTo>
                  <a:cubicBezTo>
                    <a:pt x="135" y="17143"/>
                    <a:pt x="1865" y="21082"/>
                    <a:pt x="6240" y="21984"/>
                  </a:cubicBezTo>
                  <a:cubicBezTo>
                    <a:pt x="6825" y="22105"/>
                    <a:pt x="7388" y="22158"/>
                    <a:pt x="7926" y="22158"/>
                  </a:cubicBezTo>
                  <a:cubicBezTo>
                    <a:pt x="11672" y="22158"/>
                    <a:pt x="14189" y="19584"/>
                    <a:pt x="14360" y="19413"/>
                  </a:cubicBezTo>
                  <a:lnTo>
                    <a:pt x="17412" y="2602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0"/>
            <p:cNvSpPr/>
            <p:nvPr/>
          </p:nvSpPr>
          <p:spPr>
            <a:xfrm>
              <a:off x="2484900" y="2492850"/>
              <a:ext cx="266525" cy="475000"/>
            </a:xfrm>
            <a:custGeom>
              <a:rect b="b" l="l" r="r" t="t"/>
              <a:pathLst>
                <a:path extrusionOk="0" h="19000" w="10661">
                  <a:moveTo>
                    <a:pt x="2466" y="1"/>
                  </a:moveTo>
                  <a:cubicBezTo>
                    <a:pt x="1654" y="4542"/>
                    <a:pt x="827" y="9098"/>
                    <a:pt x="0" y="13654"/>
                  </a:cubicBezTo>
                  <a:cubicBezTo>
                    <a:pt x="135" y="13985"/>
                    <a:pt x="1865" y="17909"/>
                    <a:pt x="6240" y="18826"/>
                  </a:cubicBezTo>
                  <a:cubicBezTo>
                    <a:pt x="6827" y="18947"/>
                    <a:pt x="7392" y="19000"/>
                    <a:pt x="7932" y="19000"/>
                  </a:cubicBezTo>
                  <a:cubicBezTo>
                    <a:pt x="8940" y="19000"/>
                    <a:pt x="9858" y="18815"/>
                    <a:pt x="10661" y="18541"/>
                  </a:cubicBezTo>
                  <a:cubicBezTo>
                    <a:pt x="10465" y="18526"/>
                    <a:pt x="10240" y="18511"/>
                    <a:pt x="9969" y="18511"/>
                  </a:cubicBezTo>
                  <a:lnTo>
                    <a:pt x="9984" y="18526"/>
                  </a:lnTo>
                  <a:cubicBezTo>
                    <a:pt x="9934" y="18526"/>
                    <a:pt x="9884" y="18527"/>
                    <a:pt x="9834" y="18527"/>
                  </a:cubicBezTo>
                  <a:cubicBezTo>
                    <a:pt x="3691" y="18527"/>
                    <a:pt x="3199" y="13024"/>
                    <a:pt x="2767" y="11338"/>
                  </a:cubicBezTo>
                  <a:cubicBezTo>
                    <a:pt x="2331" y="9624"/>
                    <a:pt x="2767" y="4692"/>
                    <a:pt x="2767" y="4692"/>
                  </a:cubicBezTo>
                  <a:lnTo>
                    <a:pt x="2466" y="1"/>
                  </a:lnTo>
                  <a:close/>
                </a:path>
              </a:pathLst>
            </a:custGeom>
            <a:solidFill>
              <a:srgbClr val="B800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0"/>
            <p:cNvSpPr/>
            <p:nvPr/>
          </p:nvSpPr>
          <p:spPr>
            <a:xfrm>
              <a:off x="2619100" y="2599600"/>
              <a:ext cx="266925" cy="265050"/>
            </a:xfrm>
            <a:custGeom>
              <a:rect b="b" l="l" r="r" t="t"/>
              <a:pathLst>
                <a:path extrusionOk="0" h="10602" w="10677">
                  <a:moveTo>
                    <a:pt x="2586" y="1"/>
                  </a:moveTo>
                  <a:lnTo>
                    <a:pt x="2586" y="16"/>
                  </a:lnTo>
                  <a:cubicBezTo>
                    <a:pt x="2586" y="16"/>
                    <a:pt x="0" y="4752"/>
                    <a:pt x="9233" y="10602"/>
                  </a:cubicBezTo>
                  <a:lnTo>
                    <a:pt x="10676" y="2512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rgbClr val="890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0"/>
            <p:cNvSpPr/>
            <p:nvPr/>
          </p:nvSpPr>
          <p:spPr>
            <a:xfrm>
              <a:off x="2440400" y="2198025"/>
              <a:ext cx="594150" cy="589425"/>
            </a:xfrm>
            <a:custGeom>
              <a:rect b="b" l="l" r="r" t="t"/>
              <a:pathLst>
                <a:path extrusionOk="0" h="23577" w="23766">
                  <a:moveTo>
                    <a:pt x="11534" y="0"/>
                  </a:moveTo>
                  <a:cubicBezTo>
                    <a:pt x="7388" y="0"/>
                    <a:pt x="1140" y="1695"/>
                    <a:pt x="442" y="10019"/>
                  </a:cubicBezTo>
                  <a:cubicBezTo>
                    <a:pt x="1" y="15369"/>
                    <a:pt x="2655" y="16506"/>
                    <a:pt x="4991" y="16506"/>
                  </a:cubicBezTo>
                  <a:cubicBezTo>
                    <a:pt x="6720" y="16506"/>
                    <a:pt x="8276" y="15883"/>
                    <a:pt x="8276" y="15883"/>
                  </a:cubicBezTo>
                  <a:cubicBezTo>
                    <a:pt x="9358" y="19312"/>
                    <a:pt x="11494" y="21191"/>
                    <a:pt x="13779" y="22199"/>
                  </a:cubicBezTo>
                  <a:cubicBezTo>
                    <a:pt x="15412" y="22922"/>
                    <a:pt x="17359" y="23577"/>
                    <a:pt x="19051" y="23577"/>
                  </a:cubicBezTo>
                  <a:cubicBezTo>
                    <a:pt x="21725" y="23577"/>
                    <a:pt x="23765" y="21944"/>
                    <a:pt x="22936" y="16365"/>
                  </a:cubicBezTo>
                  <a:lnTo>
                    <a:pt x="23087" y="7237"/>
                  </a:lnTo>
                  <a:cubicBezTo>
                    <a:pt x="23312" y="1433"/>
                    <a:pt x="16877" y="456"/>
                    <a:pt x="12922" y="65"/>
                  </a:cubicBezTo>
                  <a:cubicBezTo>
                    <a:pt x="12499" y="25"/>
                    <a:pt x="12031" y="0"/>
                    <a:pt x="11534" y="0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0"/>
            <p:cNvSpPr/>
            <p:nvPr/>
          </p:nvSpPr>
          <p:spPr>
            <a:xfrm>
              <a:off x="2966425" y="2371050"/>
              <a:ext cx="55300" cy="4550"/>
            </a:xfrm>
            <a:custGeom>
              <a:rect b="b" l="l" r="r" t="t"/>
              <a:pathLst>
                <a:path extrusionOk="0" fill="none" h="182" w="2212">
                  <a:moveTo>
                    <a:pt x="1" y="1"/>
                  </a:moveTo>
                  <a:lnTo>
                    <a:pt x="2211" y="181"/>
                  </a:lnTo>
                </a:path>
              </a:pathLst>
            </a:custGeom>
            <a:noFill/>
            <a:ln cap="rnd" cmpd="sng" w="3750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0"/>
            <p:cNvSpPr/>
            <p:nvPr/>
          </p:nvSpPr>
          <p:spPr>
            <a:xfrm>
              <a:off x="2937875" y="2470675"/>
              <a:ext cx="24825" cy="91375"/>
            </a:xfrm>
            <a:custGeom>
              <a:rect b="b" l="l" r="r" t="t"/>
              <a:pathLst>
                <a:path extrusionOk="0" fill="none" h="3655" w="993">
                  <a:moveTo>
                    <a:pt x="602" y="0"/>
                  </a:moveTo>
                  <a:cubicBezTo>
                    <a:pt x="602" y="1053"/>
                    <a:pt x="707" y="2090"/>
                    <a:pt x="947" y="3083"/>
                  </a:cubicBezTo>
                  <a:cubicBezTo>
                    <a:pt x="962" y="3188"/>
                    <a:pt x="993" y="3308"/>
                    <a:pt x="932" y="3384"/>
                  </a:cubicBezTo>
                  <a:cubicBezTo>
                    <a:pt x="632" y="3564"/>
                    <a:pt x="316" y="3654"/>
                    <a:pt x="0" y="3654"/>
                  </a:cubicBezTo>
                </a:path>
              </a:pathLst>
            </a:custGeom>
            <a:noFill/>
            <a:ln cap="rnd" cmpd="sng" w="3750">
              <a:solidFill>
                <a:srgbClr val="1A6E7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0"/>
            <p:cNvSpPr/>
            <p:nvPr/>
          </p:nvSpPr>
          <p:spPr>
            <a:xfrm>
              <a:off x="2812300" y="2406400"/>
              <a:ext cx="95525" cy="1900"/>
            </a:xfrm>
            <a:custGeom>
              <a:rect b="b" l="l" r="r" t="t"/>
              <a:pathLst>
                <a:path extrusionOk="0" fill="none" h="76" w="3821">
                  <a:moveTo>
                    <a:pt x="1" y="75"/>
                  </a:moveTo>
                  <a:lnTo>
                    <a:pt x="3820" y="0"/>
                  </a:lnTo>
                </a:path>
              </a:pathLst>
            </a:custGeom>
            <a:noFill/>
            <a:ln cap="rnd" cmpd="sng" w="3750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0"/>
            <p:cNvSpPr/>
            <p:nvPr/>
          </p:nvSpPr>
          <p:spPr>
            <a:xfrm>
              <a:off x="2852900" y="2619900"/>
              <a:ext cx="78225" cy="25225"/>
            </a:xfrm>
            <a:custGeom>
              <a:rect b="b" l="l" r="r" t="t"/>
              <a:pathLst>
                <a:path extrusionOk="0" fill="none" h="1009" w="3129">
                  <a:moveTo>
                    <a:pt x="3128" y="1008"/>
                  </a:moveTo>
                  <a:cubicBezTo>
                    <a:pt x="3128" y="1008"/>
                    <a:pt x="332" y="527"/>
                    <a:pt x="1" y="1"/>
                  </a:cubicBezTo>
                </a:path>
              </a:pathLst>
            </a:custGeom>
            <a:noFill/>
            <a:ln cap="rnd" cmpd="sng" w="3750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0"/>
            <p:cNvSpPr/>
            <p:nvPr/>
          </p:nvSpPr>
          <p:spPr>
            <a:xfrm>
              <a:off x="2393550" y="2089500"/>
              <a:ext cx="693950" cy="595475"/>
            </a:xfrm>
            <a:custGeom>
              <a:rect b="b" l="l" r="r" t="t"/>
              <a:pathLst>
                <a:path extrusionOk="0" h="23819" w="27758">
                  <a:moveTo>
                    <a:pt x="25938" y="0"/>
                  </a:moveTo>
                  <a:cubicBezTo>
                    <a:pt x="25938" y="0"/>
                    <a:pt x="6210" y="692"/>
                    <a:pt x="3684" y="4827"/>
                  </a:cubicBezTo>
                  <a:cubicBezTo>
                    <a:pt x="1158" y="8962"/>
                    <a:pt x="0" y="17653"/>
                    <a:pt x="1910" y="19307"/>
                  </a:cubicBezTo>
                  <a:cubicBezTo>
                    <a:pt x="3819" y="20961"/>
                    <a:pt x="5714" y="23818"/>
                    <a:pt x="5714" y="23818"/>
                  </a:cubicBezTo>
                  <a:cubicBezTo>
                    <a:pt x="5714" y="23818"/>
                    <a:pt x="7894" y="16450"/>
                    <a:pt x="8556" y="15954"/>
                  </a:cubicBezTo>
                  <a:cubicBezTo>
                    <a:pt x="8612" y="15913"/>
                    <a:pt x="8668" y="15894"/>
                    <a:pt x="8723" y="15894"/>
                  </a:cubicBezTo>
                  <a:cubicBezTo>
                    <a:pt x="9327" y="15894"/>
                    <a:pt x="9871" y="18185"/>
                    <a:pt x="10932" y="18240"/>
                  </a:cubicBezTo>
                  <a:cubicBezTo>
                    <a:pt x="10939" y="18240"/>
                    <a:pt x="10946" y="18240"/>
                    <a:pt x="10953" y="18240"/>
                  </a:cubicBezTo>
                  <a:cubicBezTo>
                    <a:pt x="12107" y="18240"/>
                    <a:pt x="14651" y="12325"/>
                    <a:pt x="13022" y="9127"/>
                  </a:cubicBezTo>
                  <a:cubicBezTo>
                    <a:pt x="12358" y="7825"/>
                    <a:pt x="13556" y="7486"/>
                    <a:pt x="15437" y="7486"/>
                  </a:cubicBezTo>
                  <a:cubicBezTo>
                    <a:pt x="17478" y="7486"/>
                    <a:pt x="20324" y="7885"/>
                    <a:pt x="22470" y="7885"/>
                  </a:cubicBezTo>
                  <a:cubicBezTo>
                    <a:pt x="23230" y="7885"/>
                    <a:pt x="23902" y="7835"/>
                    <a:pt x="24420" y="7699"/>
                  </a:cubicBezTo>
                  <a:cubicBezTo>
                    <a:pt x="27758" y="6812"/>
                    <a:pt x="25938" y="0"/>
                    <a:pt x="25938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0"/>
            <p:cNvSpPr/>
            <p:nvPr/>
          </p:nvSpPr>
          <p:spPr>
            <a:xfrm>
              <a:off x="2393550" y="2129725"/>
              <a:ext cx="280825" cy="555250"/>
            </a:xfrm>
            <a:custGeom>
              <a:rect b="b" l="l" r="r" t="t"/>
              <a:pathLst>
                <a:path extrusionOk="0" h="22210" w="11233">
                  <a:moveTo>
                    <a:pt x="11232" y="0"/>
                  </a:moveTo>
                  <a:lnTo>
                    <a:pt x="11232" y="0"/>
                  </a:lnTo>
                  <a:cubicBezTo>
                    <a:pt x="7654" y="722"/>
                    <a:pt x="4586" y="1759"/>
                    <a:pt x="3684" y="3218"/>
                  </a:cubicBezTo>
                  <a:cubicBezTo>
                    <a:pt x="1158" y="7353"/>
                    <a:pt x="0" y="16044"/>
                    <a:pt x="1910" y="17698"/>
                  </a:cubicBezTo>
                  <a:cubicBezTo>
                    <a:pt x="3819" y="19352"/>
                    <a:pt x="5714" y="22209"/>
                    <a:pt x="5714" y="22209"/>
                  </a:cubicBezTo>
                  <a:cubicBezTo>
                    <a:pt x="5714" y="22209"/>
                    <a:pt x="5233" y="20044"/>
                    <a:pt x="3654" y="15353"/>
                  </a:cubicBezTo>
                  <a:cubicBezTo>
                    <a:pt x="2075" y="10676"/>
                    <a:pt x="11232" y="0"/>
                    <a:pt x="11232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0"/>
            <p:cNvSpPr/>
            <p:nvPr/>
          </p:nvSpPr>
          <p:spPr>
            <a:xfrm>
              <a:off x="2134900" y="3800625"/>
              <a:ext cx="241375" cy="215700"/>
            </a:xfrm>
            <a:custGeom>
              <a:rect b="b" l="l" r="r" t="t"/>
              <a:pathLst>
                <a:path extrusionOk="0" h="8628" w="9655">
                  <a:moveTo>
                    <a:pt x="2920" y="1"/>
                  </a:moveTo>
                  <a:cubicBezTo>
                    <a:pt x="1007" y="1"/>
                    <a:pt x="1" y="844"/>
                    <a:pt x="1" y="844"/>
                  </a:cubicBezTo>
                  <a:lnTo>
                    <a:pt x="2617" y="7851"/>
                  </a:lnTo>
                  <a:cubicBezTo>
                    <a:pt x="3716" y="8399"/>
                    <a:pt x="4644" y="8628"/>
                    <a:pt x="5427" y="8628"/>
                  </a:cubicBezTo>
                  <a:cubicBezTo>
                    <a:pt x="9372" y="8628"/>
                    <a:pt x="9654" y="2829"/>
                    <a:pt x="9654" y="2829"/>
                  </a:cubicBezTo>
                  <a:cubicBezTo>
                    <a:pt x="6802" y="604"/>
                    <a:pt x="4537" y="1"/>
                    <a:pt x="2920" y="1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0"/>
            <p:cNvSpPr/>
            <p:nvPr/>
          </p:nvSpPr>
          <p:spPr>
            <a:xfrm>
              <a:off x="2527750" y="3923575"/>
              <a:ext cx="133225" cy="44025"/>
            </a:xfrm>
            <a:custGeom>
              <a:rect b="b" l="l" r="r" t="t"/>
              <a:pathLst>
                <a:path extrusionOk="0" h="1761" w="5329">
                  <a:moveTo>
                    <a:pt x="0" y="1"/>
                  </a:moveTo>
                  <a:cubicBezTo>
                    <a:pt x="0" y="1"/>
                    <a:pt x="3880" y="1730"/>
                    <a:pt x="4601" y="1760"/>
                  </a:cubicBezTo>
                  <a:cubicBezTo>
                    <a:pt x="4617" y="1761"/>
                    <a:pt x="4632" y="1761"/>
                    <a:pt x="4646" y="1761"/>
                  </a:cubicBezTo>
                  <a:cubicBezTo>
                    <a:pt x="5328" y="1761"/>
                    <a:pt x="5098" y="1083"/>
                    <a:pt x="5098" y="1083"/>
                  </a:cubicBezTo>
                  <a:cubicBezTo>
                    <a:pt x="4451" y="99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890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2150325" y="3786750"/>
              <a:ext cx="592225" cy="267475"/>
            </a:xfrm>
            <a:custGeom>
              <a:rect b="b" l="l" r="r" t="t"/>
              <a:pathLst>
                <a:path extrusionOk="0" h="10699" w="23689">
                  <a:moveTo>
                    <a:pt x="436" y="0"/>
                  </a:moveTo>
                  <a:lnTo>
                    <a:pt x="436" y="0"/>
                  </a:lnTo>
                  <a:cubicBezTo>
                    <a:pt x="436" y="1"/>
                    <a:pt x="0" y="4466"/>
                    <a:pt x="2722" y="6571"/>
                  </a:cubicBezTo>
                  <a:cubicBezTo>
                    <a:pt x="5429" y="8677"/>
                    <a:pt x="10481" y="8616"/>
                    <a:pt x="11052" y="9218"/>
                  </a:cubicBezTo>
                  <a:cubicBezTo>
                    <a:pt x="11624" y="9834"/>
                    <a:pt x="13939" y="10571"/>
                    <a:pt x="16420" y="10691"/>
                  </a:cubicBezTo>
                  <a:cubicBezTo>
                    <a:pt x="16510" y="10696"/>
                    <a:pt x="16603" y="10699"/>
                    <a:pt x="16699" y="10699"/>
                  </a:cubicBezTo>
                  <a:cubicBezTo>
                    <a:pt x="19232" y="10699"/>
                    <a:pt x="23688" y="9020"/>
                    <a:pt x="22240" y="8150"/>
                  </a:cubicBezTo>
                  <a:cubicBezTo>
                    <a:pt x="20736" y="7248"/>
                    <a:pt x="14375" y="5008"/>
                    <a:pt x="12661" y="4978"/>
                  </a:cubicBezTo>
                  <a:cubicBezTo>
                    <a:pt x="10962" y="4932"/>
                    <a:pt x="6526" y="1519"/>
                    <a:pt x="6526" y="1519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0"/>
            <p:cNvSpPr/>
            <p:nvPr/>
          </p:nvSpPr>
          <p:spPr>
            <a:xfrm>
              <a:off x="2197700" y="3811925"/>
              <a:ext cx="90600" cy="156750"/>
            </a:xfrm>
            <a:custGeom>
              <a:rect b="b" l="l" r="r" t="t"/>
              <a:pathLst>
                <a:path extrusionOk="0" h="6270" w="3624">
                  <a:moveTo>
                    <a:pt x="3624" y="1"/>
                  </a:moveTo>
                  <a:lnTo>
                    <a:pt x="0" y="4737"/>
                  </a:lnTo>
                  <a:cubicBezTo>
                    <a:pt x="0" y="4737"/>
                    <a:pt x="1796" y="6269"/>
                    <a:pt x="3104" y="6269"/>
                  </a:cubicBezTo>
                  <a:cubicBezTo>
                    <a:pt x="3227" y="6269"/>
                    <a:pt x="3346" y="6256"/>
                    <a:pt x="3458" y="6226"/>
                  </a:cubicBezTo>
                  <a:cubicBezTo>
                    <a:pt x="3458" y="6226"/>
                    <a:pt x="2722" y="1369"/>
                    <a:pt x="3624" y="1"/>
                  </a:cubicBezTo>
                  <a:close/>
                </a:path>
              </a:pathLst>
            </a:custGeom>
            <a:solidFill>
              <a:srgbClr val="B800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0"/>
            <p:cNvSpPr/>
            <p:nvPr/>
          </p:nvSpPr>
          <p:spPr>
            <a:xfrm>
              <a:off x="2186775" y="3896525"/>
              <a:ext cx="396625" cy="158050"/>
            </a:xfrm>
            <a:custGeom>
              <a:rect b="b" l="l" r="r" t="t"/>
              <a:pathLst>
                <a:path extrusionOk="0" h="6322" w="15865">
                  <a:moveTo>
                    <a:pt x="1715" y="0"/>
                  </a:moveTo>
                  <a:lnTo>
                    <a:pt x="1" y="722"/>
                  </a:lnTo>
                  <a:cubicBezTo>
                    <a:pt x="317" y="1263"/>
                    <a:pt x="738" y="1774"/>
                    <a:pt x="1264" y="2180"/>
                  </a:cubicBezTo>
                  <a:cubicBezTo>
                    <a:pt x="3971" y="4286"/>
                    <a:pt x="9038" y="4240"/>
                    <a:pt x="9609" y="4842"/>
                  </a:cubicBezTo>
                  <a:cubicBezTo>
                    <a:pt x="10166" y="5443"/>
                    <a:pt x="12481" y="6180"/>
                    <a:pt x="14962" y="6316"/>
                  </a:cubicBezTo>
                  <a:cubicBezTo>
                    <a:pt x="15035" y="6320"/>
                    <a:pt x="15110" y="6321"/>
                    <a:pt x="15186" y="6321"/>
                  </a:cubicBezTo>
                  <a:cubicBezTo>
                    <a:pt x="15396" y="6321"/>
                    <a:pt x="15622" y="6307"/>
                    <a:pt x="15865" y="6285"/>
                  </a:cubicBezTo>
                  <a:cubicBezTo>
                    <a:pt x="11083" y="5278"/>
                    <a:pt x="9248" y="3880"/>
                    <a:pt x="9248" y="3880"/>
                  </a:cubicBezTo>
                  <a:cubicBezTo>
                    <a:pt x="8151" y="3684"/>
                    <a:pt x="1715" y="0"/>
                    <a:pt x="1715" y="0"/>
                  </a:cubicBezTo>
                  <a:close/>
                </a:path>
              </a:pathLst>
            </a:custGeom>
            <a:solidFill>
              <a:srgbClr val="B800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0"/>
            <p:cNvSpPr/>
            <p:nvPr/>
          </p:nvSpPr>
          <p:spPr>
            <a:xfrm>
              <a:off x="1839450" y="2776125"/>
              <a:ext cx="549225" cy="1220775"/>
            </a:xfrm>
            <a:custGeom>
              <a:rect b="b" l="l" r="r" t="t"/>
              <a:pathLst>
                <a:path extrusionOk="0" h="48831" w="21969">
                  <a:moveTo>
                    <a:pt x="19390" y="1"/>
                  </a:moveTo>
                  <a:cubicBezTo>
                    <a:pt x="18010" y="1"/>
                    <a:pt x="7909" y="1106"/>
                    <a:pt x="707" y="32682"/>
                  </a:cubicBezTo>
                  <a:cubicBezTo>
                    <a:pt x="0" y="35779"/>
                    <a:pt x="1218" y="39012"/>
                    <a:pt x="3789" y="40877"/>
                  </a:cubicBezTo>
                  <a:cubicBezTo>
                    <a:pt x="8195" y="44064"/>
                    <a:pt x="14435" y="48831"/>
                    <a:pt x="14435" y="48831"/>
                  </a:cubicBezTo>
                  <a:cubicBezTo>
                    <a:pt x="14706" y="44997"/>
                    <a:pt x="16871" y="42470"/>
                    <a:pt x="18871" y="42455"/>
                  </a:cubicBezTo>
                  <a:cubicBezTo>
                    <a:pt x="18905" y="42454"/>
                    <a:pt x="18942" y="42452"/>
                    <a:pt x="18982" y="42452"/>
                  </a:cubicBezTo>
                  <a:cubicBezTo>
                    <a:pt x="19301" y="42452"/>
                    <a:pt x="19872" y="42568"/>
                    <a:pt x="21472" y="43809"/>
                  </a:cubicBezTo>
                  <a:cubicBezTo>
                    <a:pt x="17819" y="40862"/>
                    <a:pt x="14165" y="37914"/>
                    <a:pt x="10526" y="34967"/>
                  </a:cubicBezTo>
                  <a:lnTo>
                    <a:pt x="21969" y="14578"/>
                  </a:lnTo>
                  <a:lnTo>
                    <a:pt x="19548" y="7"/>
                  </a:lnTo>
                  <a:cubicBezTo>
                    <a:pt x="19548" y="7"/>
                    <a:pt x="19493" y="1"/>
                    <a:pt x="19390" y="1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0"/>
            <p:cNvSpPr/>
            <p:nvPr/>
          </p:nvSpPr>
          <p:spPr>
            <a:xfrm>
              <a:off x="1839450" y="2776125"/>
              <a:ext cx="515775" cy="1220775"/>
            </a:xfrm>
            <a:custGeom>
              <a:rect b="b" l="l" r="r" t="t"/>
              <a:pathLst>
                <a:path extrusionOk="0" h="48831" w="20631">
                  <a:moveTo>
                    <a:pt x="19390" y="1"/>
                  </a:moveTo>
                  <a:cubicBezTo>
                    <a:pt x="18010" y="1"/>
                    <a:pt x="7909" y="1106"/>
                    <a:pt x="707" y="32682"/>
                  </a:cubicBezTo>
                  <a:cubicBezTo>
                    <a:pt x="0" y="35779"/>
                    <a:pt x="1218" y="39012"/>
                    <a:pt x="3789" y="40877"/>
                  </a:cubicBezTo>
                  <a:cubicBezTo>
                    <a:pt x="8195" y="44064"/>
                    <a:pt x="14435" y="48831"/>
                    <a:pt x="14435" y="48831"/>
                  </a:cubicBezTo>
                  <a:cubicBezTo>
                    <a:pt x="14495" y="48079"/>
                    <a:pt x="14616" y="47387"/>
                    <a:pt x="14796" y="46756"/>
                  </a:cubicBezTo>
                  <a:cubicBezTo>
                    <a:pt x="14691" y="46545"/>
                    <a:pt x="14631" y="46410"/>
                    <a:pt x="14631" y="46410"/>
                  </a:cubicBezTo>
                  <a:cubicBezTo>
                    <a:pt x="14631" y="46410"/>
                    <a:pt x="5398" y="40290"/>
                    <a:pt x="3594" y="37704"/>
                  </a:cubicBezTo>
                  <a:cubicBezTo>
                    <a:pt x="1774" y="35133"/>
                    <a:pt x="3895" y="28532"/>
                    <a:pt x="10676" y="15329"/>
                  </a:cubicBezTo>
                  <a:cubicBezTo>
                    <a:pt x="13443" y="9916"/>
                    <a:pt x="17187" y="7510"/>
                    <a:pt x="20630" y="6533"/>
                  </a:cubicBezTo>
                  <a:lnTo>
                    <a:pt x="19548" y="7"/>
                  </a:lnTo>
                  <a:cubicBezTo>
                    <a:pt x="19548" y="7"/>
                    <a:pt x="19493" y="1"/>
                    <a:pt x="19390" y="1"/>
                  </a:cubicBezTo>
                  <a:close/>
                </a:path>
              </a:pathLst>
            </a:custGeom>
            <a:solidFill>
              <a:srgbClr val="EA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2079275" y="3636375"/>
              <a:ext cx="110925" cy="85000"/>
            </a:xfrm>
            <a:custGeom>
              <a:rect b="b" l="l" r="r" t="t"/>
              <a:pathLst>
                <a:path extrusionOk="0" fill="none" h="3400" w="4437">
                  <a:moveTo>
                    <a:pt x="4436" y="3399"/>
                  </a:moveTo>
                  <a:cubicBezTo>
                    <a:pt x="4436" y="3399"/>
                    <a:pt x="2857" y="1880"/>
                    <a:pt x="1" y="1"/>
                  </a:cubicBez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0"/>
            <p:cNvSpPr/>
            <p:nvPr/>
          </p:nvSpPr>
          <p:spPr>
            <a:xfrm>
              <a:off x="2102575" y="3125525"/>
              <a:ext cx="283850" cy="524800"/>
            </a:xfrm>
            <a:custGeom>
              <a:rect b="b" l="l" r="r" t="t"/>
              <a:pathLst>
                <a:path extrusionOk="0" fill="none" h="20992" w="11354">
                  <a:moveTo>
                    <a:pt x="1" y="20991"/>
                  </a:moveTo>
                  <a:lnTo>
                    <a:pt x="11353" y="0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0"/>
            <p:cNvSpPr/>
            <p:nvPr/>
          </p:nvSpPr>
          <p:spPr>
            <a:xfrm>
              <a:off x="2564950" y="3952525"/>
              <a:ext cx="145125" cy="58675"/>
            </a:xfrm>
            <a:custGeom>
              <a:rect b="b" l="l" r="r" t="t"/>
              <a:pathLst>
                <a:path extrusionOk="0" fill="none" h="2347" w="5805">
                  <a:moveTo>
                    <a:pt x="1" y="1"/>
                  </a:moveTo>
                  <a:cubicBezTo>
                    <a:pt x="1" y="1"/>
                    <a:pt x="5805" y="1715"/>
                    <a:pt x="5700" y="2346"/>
                  </a:cubicBezTo>
                </a:path>
              </a:pathLst>
            </a:custGeom>
            <a:noFill/>
            <a:ln cap="flat" cmpd="sng" w="4875">
              <a:solidFill>
                <a:srgbClr val="890049"/>
              </a:solidFill>
              <a:prstDash val="solid"/>
              <a:miter lim="15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0"/>
            <p:cNvSpPr/>
            <p:nvPr/>
          </p:nvSpPr>
          <p:spPr>
            <a:xfrm>
              <a:off x="2539775" y="3984850"/>
              <a:ext cx="132725" cy="50025"/>
            </a:xfrm>
            <a:custGeom>
              <a:rect b="b" l="l" r="r" t="t"/>
              <a:pathLst>
                <a:path extrusionOk="0" fill="none" h="2001" w="5309">
                  <a:moveTo>
                    <a:pt x="0" y="1"/>
                  </a:moveTo>
                  <a:cubicBezTo>
                    <a:pt x="0" y="1"/>
                    <a:pt x="5158" y="1219"/>
                    <a:pt x="5308" y="2001"/>
                  </a:cubicBezTo>
                </a:path>
              </a:pathLst>
            </a:custGeom>
            <a:noFill/>
            <a:ln cap="flat" cmpd="sng" w="4875">
              <a:solidFill>
                <a:srgbClr val="890049"/>
              </a:solidFill>
              <a:prstDash val="solid"/>
              <a:miter lim="15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0"/>
            <p:cNvSpPr/>
            <p:nvPr/>
          </p:nvSpPr>
          <p:spPr>
            <a:xfrm>
              <a:off x="2517225" y="4010050"/>
              <a:ext cx="103025" cy="37600"/>
            </a:xfrm>
            <a:custGeom>
              <a:rect b="b" l="l" r="r" t="t"/>
              <a:pathLst>
                <a:path extrusionOk="0" fill="none" h="1504" w="4121">
                  <a:moveTo>
                    <a:pt x="0" y="0"/>
                  </a:moveTo>
                  <a:cubicBezTo>
                    <a:pt x="0" y="0"/>
                    <a:pt x="3158" y="993"/>
                    <a:pt x="4120" y="1504"/>
                  </a:cubicBezTo>
                </a:path>
              </a:pathLst>
            </a:custGeom>
            <a:noFill/>
            <a:ln cap="flat" cmpd="sng" w="4875">
              <a:solidFill>
                <a:srgbClr val="890049"/>
              </a:solidFill>
              <a:prstDash val="solid"/>
              <a:miter lim="1503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0"/>
            <p:cNvSpPr/>
            <p:nvPr/>
          </p:nvSpPr>
          <p:spPr>
            <a:xfrm>
              <a:off x="2931100" y="3778475"/>
              <a:ext cx="218800" cy="135350"/>
            </a:xfrm>
            <a:custGeom>
              <a:rect b="b" l="l" r="r" t="t"/>
              <a:pathLst>
                <a:path extrusionOk="0" h="5414" w="8752">
                  <a:moveTo>
                    <a:pt x="7639" y="1"/>
                  </a:moveTo>
                  <a:lnTo>
                    <a:pt x="211" y="166"/>
                  </a:lnTo>
                  <a:lnTo>
                    <a:pt x="0" y="3910"/>
                  </a:lnTo>
                  <a:cubicBezTo>
                    <a:pt x="0" y="3910"/>
                    <a:pt x="1564" y="5414"/>
                    <a:pt x="4157" y="5414"/>
                  </a:cubicBezTo>
                  <a:cubicBezTo>
                    <a:pt x="5454" y="5414"/>
                    <a:pt x="7007" y="5038"/>
                    <a:pt x="8752" y="3910"/>
                  </a:cubicBezTo>
                  <a:lnTo>
                    <a:pt x="7639" y="1"/>
                  </a:ln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0"/>
            <p:cNvSpPr/>
            <p:nvPr/>
          </p:nvSpPr>
          <p:spPr>
            <a:xfrm>
              <a:off x="2945375" y="3793525"/>
              <a:ext cx="298875" cy="236850"/>
            </a:xfrm>
            <a:custGeom>
              <a:rect b="b" l="l" r="r" t="t"/>
              <a:pathLst>
                <a:path extrusionOk="0" h="9474" w="11955">
                  <a:moveTo>
                    <a:pt x="7068" y="0"/>
                  </a:moveTo>
                  <a:lnTo>
                    <a:pt x="1504" y="466"/>
                  </a:lnTo>
                  <a:lnTo>
                    <a:pt x="1" y="2135"/>
                  </a:lnTo>
                  <a:lnTo>
                    <a:pt x="2482" y="4286"/>
                  </a:lnTo>
                  <a:lnTo>
                    <a:pt x="5098" y="8015"/>
                  </a:lnTo>
                  <a:cubicBezTo>
                    <a:pt x="5474" y="8812"/>
                    <a:pt x="5429" y="9308"/>
                    <a:pt x="6271" y="9473"/>
                  </a:cubicBezTo>
                  <a:cubicBezTo>
                    <a:pt x="6346" y="9428"/>
                    <a:pt x="6647" y="9368"/>
                    <a:pt x="6722" y="9308"/>
                  </a:cubicBezTo>
                  <a:cubicBezTo>
                    <a:pt x="7324" y="8782"/>
                    <a:pt x="5940" y="6015"/>
                    <a:pt x="5940" y="6015"/>
                  </a:cubicBezTo>
                  <a:lnTo>
                    <a:pt x="5940" y="6015"/>
                  </a:lnTo>
                  <a:cubicBezTo>
                    <a:pt x="5941" y="6015"/>
                    <a:pt x="8691" y="9432"/>
                    <a:pt x="9675" y="9432"/>
                  </a:cubicBezTo>
                  <a:cubicBezTo>
                    <a:pt x="9694" y="9432"/>
                    <a:pt x="9712" y="9431"/>
                    <a:pt x="9730" y="9428"/>
                  </a:cubicBezTo>
                  <a:cubicBezTo>
                    <a:pt x="10226" y="9353"/>
                    <a:pt x="10271" y="9263"/>
                    <a:pt x="10782" y="9097"/>
                  </a:cubicBezTo>
                  <a:cubicBezTo>
                    <a:pt x="11699" y="8797"/>
                    <a:pt x="11955" y="7624"/>
                    <a:pt x="11263" y="6962"/>
                  </a:cubicBezTo>
                  <a:lnTo>
                    <a:pt x="8241" y="4120"/>
                  </a:lnTo>
                  <a:lnTo>
                    <a:pt x="7068" y="0"/>
                  </a:ln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0"/>
            <p:cNvSpPr/>
            <p:nvPr/>
          </p:nvSpPr>
          <p:spPr>
            <a:xfrm>
              <a:off x="3093875" y="3943500"/>
              <a:ext cx="143250" cy="85825"/>
            </a:xfrm>
            <a:custGeom>
              <a:rect b="b" l="l" r="r" t="t"/>
              <a:pathLst>
                <a:path extrusionOk="0" h="3433" w="5730">
                  <a:moveTo>
                    <a:pt x="286" y="1"/>
                  </a:moveTo>
                  <a:lnTo>
                    <a:pt x="0" y="16"/>
                  </a:lnTo>
                  <a:cubicBezTo>
                    <a:pt x="0" y="16"/>
                    <a:pt x="2751" y="3433"/>
                    <a:pt x="3735" y="3433"/>
                  </a:cubicBezTo>
                  <a:cubicBezTo>
                    <a:pt x="3754" y="3433"/>
                    <a:pt x="3772" y="3432"/>
                    <a:pt x="3790" y="3429"/>
                  </a:cubicBezTo>
                  <a:cubicBezTo>
                    <a:pt x="4286" y="3354"/>
                    <a:pt x="4331" y="3264"/>
                    <a:pt x="4842" y="3098"/>
                  </a:cubicBezTo>
                  <a:cubicBezTo>
                    <a:pt x="5413" y="2903"/>
                    <a:pt x="5729" y="2377"/>
                    <a:pt x="5714" y="1835"/>
                  </a:cubicBezTo>
                  <a:lnTo>
                    <a:pt x="5714" y="1835"/>
                  </a:lnTo>
                  <a:cubicBezTo>
                    <a:pt x="5534" y="2241"/>
                    <a:pt x="5038" y="2707"/>
                    <a:pt x="3654" y="2707"/>
                  </a:cubicBezTo>
                  <a:cubicBezTo>
                    <a:pt x="3489" y="2707"/>
                    <a:pt x="3338" y="2647"/>
                    <a:pt x="3203" y="2542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1A6E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2945375" y="3803300"/>
              <a:ext cx="198150" cy="227075"/>
            </a:xfrm>
            <a:custGeom>
              <a:rect b="b" l="l" r="r" t="t"/>
              <a:pathLst>
                <a:path extrusionOk="0" h="9083" w="7926">
                  <a:moveTo>
                    <a:pt x="7188" y="0"/>
                  </a:moveTo>
                  <a:lnTo>
                    <a:pt x="1504" y="75"/>
                  </a:lnTo>
                  <a:lnTo>
                    <a:pt x="1" y="1744"/>
                  </a:lnTo>
                  <a:lnTo>
                    <a:pt x="2482" y="3895"/>
                  </a:lnTo>
                  <a:lnTo>
                    <a:pt x="5098" y="7624"/>
                  </a:lnTo>
                  <a:cubicBezTo>
                    <a:pt x="5474" y="8421"/>
                    <a:pt x="5429" y="8917"/>
                    <a:pt x="6271" y="9082"/>
                  </a:cubicBezTo>
                  <a:cubicBezTo>
                    <a:pt x="6331" y="9037"/>
                    <a:pt x="6647" y="8977"/>
                    <a:pt x="6722" y="8917"/>
                  </a:cubicBezTo>
                  <a:cubicBezTo>
                    <a:pt x="6797" y="8857"/>
                    <a:pt x="6842" y="8751"/>
                    <a:pt x="6858" y="8616"/>
                  </a:cubicBezTo>
                  <a:lnTo>
                    <a:pt x="6858" y="8616"/>
                  </a:lnTo>
                  <a:cubicBezTo>
                    <a:pt x="6740" y="8670"/>
                    <a:pt x="6612" y="8713"/>
                    <a:pt x="6483" y="8713"/>
                  </a:cubicBezTo>
                  <a:cubicBezTo>
                    <a:pt x="6397" y="8713"/>
                    <a:pt x="6310" y="8694"/>
                    <a:pt x="6226" y="8646"/>
                  </a:cubicBezTo>
                  <a:cubicBezTo>
                    <a:pt x="5730" y="8375"/>
                    <a:pt x="3038" y="3037"/>
                    <a:pt x="3038" y="3037"/>
                  </a:cubicBezTo>
                  <a:cubicBezTo>
                    <a:pt x="3667" y="2121"/>
                    <a:pt x="4670" y="1578"/>
                    <a:pt x="5695" y="1578"/>
                  </a:cubicBezTo>
                  <a:cubicBezTo>
                    <a:pt x="5797" y="1578"/>
                    <a:pt x="5899" y="1583"/>
                    <a:pt x="6000" y="1594"/>
                  </a:cubicBezTo>
                  <a:cubicBezTo>
                    <a:pt x="7068" y="1714"/>
                    <a:pt x="7745" y="2421"/>
                    <a:pt x="7925" y="2631"/>
                  </a:cubicBezTo>
                  <a:lnTo>
                    <a:pt x="7188" y="0"/>
                  </a:lnTo>
                  <a:close/>
                </a:path>
              </a:pathLst>
            </a:custGeom>
            <a:solidFill>
              <a:srgbClr val="B800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2889750" y="2985300"/>
              <a:ext cx="315425" cy="890950"/>
            </a:xfrm>
            <a:custGeom>
              <a:rect b="b" l="l" r="r" t="t"/>
              <a:pathLst>
                <a:path extrusionOk="0" h="35638" w="12617">
                  <a:moveTo>
                    <a:pt x="4752" y="0"/>
                  </a:moveTo>
                  <a:lnTo>
                    <a:pt x="0" y="29818"/>
                  </a:lnTo>
                  <a:lnTo>
                    <a:pt x="1654" y="35637"/>
                  </a:lnTo>
                  <a:cubicBezTo>
                    <a:pt x="3118" y="33728"/>
                    <a:pt x="4578" y="33091"/>
                    <a:pt x="5875" y="33091"/>
                  </a:cubicBezTo>
                  <a:cubicBezTo>
                    <a:pt x="8468" y="33091"/>
                    <a:pt x="10406" y="35637"/>
                    <a:pt x="10406" y="35637"/>
                  </a:cubicBezTo>
                  <a:lnTo>
                    <a:pt x="10000" y="29713"/>
                  </a:lnTo>
                  <a:cubicBezTo>
                    <a:pt x="12616" y="6406"/>
                    <a:pt x="4752" y="0"/>
                    <a:pt x="4752" y="0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3007775" y="3616450"/>
              <a:ext cx="131975" cy="111675"/>
            </a:xfrm>
            <a:custGeom>
              <a:rect b="b" l="l" r="r" t="t"/>
              <a:pathLst>
                <a:path extrusionOk="0" fill="none" h="4467" w="5279">
                  <a:moveTo>
                    <a:pt x="5279" y="4467"/>
                  </a:moveTo>
                  <a:cubicBezTo>
                    <a:pt x="5279" y="4467"/>
                    <a:pt x="3113" y="1"/>
                    <a:pt x="1" y="46"/>
                  </a:cubicBez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0"/>
            <p:cNvSpPr/>
            <p:nvPr/>
          </p:nvSpPr>
          <p:spPr>
            <a:xfrm>
              <a:off x="2954400" y="3879225"/>
              <a:ext cx="136875" cy="82725"/>
            </a:xfrm>
            <a:custGeom>
              <a:rect b="b" l="l" r="r" t="t"/>
              <a:pathLst>
                <a:path extrusionOk="0" h="3309" w="5475">
                  <a:moveTo>
                    <a:pt x="2677" y="0"/>
                  </a:moveTo>
                  <a:lnTo>
                    <a:pt x="1414" y="1655"/>
                  </a:lnTo>
                  <a:lnTo>
                    <a:pt x="121" y="2361"/>
                  </a:lnTo>
                  <a:cubicBezTo>
                    <a:pt x="31" y="2421"/>
                    <a:pt x="1" y="2542"/>
                    <a:pt x="76" y="2632"/>
                  </a:cubicBezTo>
                  <a:cubicBezTo>
                    <a:pt x="265" y="2831"/>
                    <a:pt x="651" y="3147"/>
                    <a:pt x="1244" y="3147"/>
                  </a:cubicBezTo>
                  <a:cubicBezTo>
                    <a:pt x="1502" y="3147"/>
                    <a:pt x="1799" y="3087"/>
                    <a:pt x="2136" y="2933"/>
                  </a:cubicBezTo>
                  <a:cubicBezTo>
                    <a:pt x="2256" y="2888"/>
                    <a:pt x="2361" y="2842"/>
                    <a:pt x="2452" y="2797"/>
                  </a:cubicBezTo>
                  <a:cubicBezTo>
                    <a:pt x="2463" y="2791"/>
                    <a:pt x="2597" y="2754"/>
                    <a:pt x="2785" y="2754"/>
                  </a:cubicBezTo>
                  <a:cubicBezTo>
                    <a:pt x="3084" y="2754"/>
                    <a:pt x="3522" y="2848"/>
                    <a:pt x="3835" y="3309"/>
                  </a:cubicBezTo>
                  <a:lnTo>
                    <a:pt x="4587" y="2166"/>
                  </a:lnTo>
                  <a:cubicBezTo>
                    <a:pt x="4617" y="2166"/>
                    <a:pt x="4632" y="2151"/>
                    <a:pt x="4632" y="2151"/>
                  </a:cubicBezTo>
                  <a:lnTo>
                    <a:pt x="4602" y="2136"/>
                  </a:lnTo>
                  <a:lnTo>
                    <a:pt x="5474" y="797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0"/>
            <p:cNvSpPr/>
            <p:nvPr/>
          </p:nvSpPr>
          <p:spPr>
            <a:xfrm>
              <a:off x="3069425" y="3857800"/>
              <a:ext cx="81975" cy="38750"/>
            </a:xfrm>
            <a:custGeom>
              <a:rect b="b" l="l" r="r" t="t"/>
              <a:pathLst>
                <a:path extrusionOk="0" fill="none" h="1550" w="3279">
                  <a:moveTo>
                    <a:pt x="3279" y="1549"/>
                  </a:moveTo>
                  <a:cubicBezTo>
                    <a:pt x="3279" y="1549"/>
                    <a:pt x="1474" y="0"/>
                    <a:pt x="1" y="181"/>
                  </a:cubicBez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0"/>
            <p:cNvSpPr/>
            <p:nvPr/>
          </p:nvSpPr>
          <p:spPr>
            <a:xfrm>
              <a:off x="3078825" y="3942750"/>
              <a:ext cx="24475" cy="775"/>
            </a:xfrm>
            <a:custGeom>
              <a:rect b="b" l="l" r="r" t="t"/>
              <a:pathLst>
                <a:path extrusionOk="0" fill="none" h="31" w="979">
                  <a:moveTo>
                    <a:pt x="1" y="31"/>
                  </a:moveTo>
                  <a:cubicBezTo>
                    <a:pt x="1" y="31"/>
                    <a:pt x="407" y="31"/>
                    <a:pt x="978" y="1"/>
                  </a:cubicBez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0"/>
            <p:cNvSpPr/>
            <p:nvPr/>
          </p:nvSpPr>
          <p:spPr>
            <a:xfrm>
              <a:off x="3128825" y="3940500"/>
              <a:ext cx="71075" cy="87225"/>
            </a:xfrm>
            <a:custGeom>
              <a:rect b="b" l="l" r="r" t="t"/>
              <a:pathLst>
                <a:path extrusionOk="0" fill="none" h="3489" w="2843">
                  <a:moveTo>
                    <a:pt x="1" y="0"/>
                  </a:moveTo>
                  <a:lnTo>
                    <a:pt x="1339" y="1173"/>
                  </a:lnTo>
                  <a:lnTo>
                    <a:pt x="2677" y="2527"/>
                  </a:lnTo>
                  <a:cubicBezTo>
                    <a:pt x="2782" y="2632"/>
                    <a:pt x="2843" y="2797"/>
                    <a:pt x="2813" y="2948"/>
                  </a:cubicBezTo>
                  <a:cubicBezTo>
                    <a:pt x="2782" y="3173"/>
                    <a:pt x="2692" y="3444"/>
                    <a:pt x="2452" y="3489"/>
                  </a:cubicBez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0"/>
            <p:cNvSpPr/>
            <p:nvPr/>
          </p:nvSpPr>
          <p:spPr>
            <a:xfrm>
              <a:off x="3158525" y="3934850"/>
              <a:ext cx="69575" cy="84625"/>
            </a:xfrm>
            <a:custGeom>
              <a:rect b="b" l="l" r="r" t="t"/>
              <a:pathLst>
                <a:path extrusionOk="0" fill="none" h="3385" w="2783">
                  <a:moveTo>
                    <a:pt x="1" y="1"/>
                  </a:moveTo>
                  <a:lnTo>
                    <a:pt x="2572" y="2271"/>
                  </a:lnTo>
                  <a:cubicBezTo>
                    <a:pt x="2722" y="2392"/>
                    <a:pt x="2782" y="2587"/>
                    <a:pt x="2722" y="2783"/>
                  </a:cubicBezTo>
                  <a:cubicBezTo>
                    <a:pt x="2647" y="3023"/>
                    <a:pt x="2542" y="3339"/>
                    <a:pt x="2406" y="3384"/>
                  </a:cubicBez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0"/>
            <p:cNvSpPr/>
            <p:nvPr/>
          </p:nvSpPr>
          <p:spPr>
            <a:xfrm>
              <a:off x="2955150" y="3931675"/>
              <a:ext cx="105675" cy="30275"/>
            </a:xfrm>
            <a:custGeom>
              <a:rect b="b" l="l" r="r" t="t"/>
              <a:pathLst>
                <a:path extrusionOk="0" h="1211" w="4227">
                  <a:moveTo>
                    <a:pt x="2941" y="0"/>
                  </a:moveTo>
                  <a:cubicBezTo>
                    <a:pt x="2773" y="0"/>
                    <a:pt x="2601" y="36"/>
                    <a:pt x="2437" y="128"/>
                  </a:cubicBezTo>
                  <a:cubicBezTo>
                    <a:pt x="1924" y="413"/>
                    <a:pt x="1328" y="685"/>
                    <a:pt x="811" y="685"/>
                  </a:cubicBezTo>
                  <a:cubicBezTo>
                    <a:pt x="508" y="685"/>
                    <a:pt x="232" y="592"/>
                    <a:pt x="16" y="353"/>
                  </a:cubicBezTo>
                  <a:lnTo>
                    <a:pt x="16" y="353"/>
                  </a:lnTo>
                  <a:cubicBezTo>
                    <a:pt x="1" y="414"/>
                    <a:pt x="1" y="474"/>
                    <a:pt x="46" y="534"/>
                  </a:cubicBezTo>
                  <a:cubicBezTo>
                    <a:pt x="235" y="733"/>
                    <a:pt x="621" y="1049"/>
                    <a:pt x="1214" y="1049"/>
                  </a:cubicBezTo>
                  <a:cubicBezTo>
                    <a:pt x="1472" y="1049"/>
                    <a:pt x="1769" y="989"/>
                    <a:pt x="2106" y="835"/>
                  </a:cubicBezTo>
                  <a:cubicBezTo>
                    <a:pt x="2211" y="790"/>
                    <a:pt x="2316" y="744"/>
                    <a:pt x="2422" y="699"/>
                  </a:cubicBezTo>
                  <a:cubicBezTo>
                    <a:pt x="2433" y="699"/>
                    <a:pt x="2567" y="663"/>
                    <a:pt x="2756" y="663"/>
                  </a:cubicBezTo>
                  <a:cubicBezTo>
                    <a:pt x="3051" y="663"/>
                    <a:pt x="3484" y="752"/>
                    <a:pt x="3805" y="1211"/>
                  </a:cubicBezTo>
                  <a:lnTo>
                    <a:pt x="4226" y="564"/>
                  </a:lnTo>
                  <a:cubicBezTo>
                    <a:pt x="4226" y="564"/>
                    <a:pt x="3605" y="0"/>
                    <a:pt x="2941" y="0"/>
                  </a:cubicBezTo>
                  <a:close/>
                </a:path>
              </a:pathLst>
            </a:custGeom>
            <a:solidFill>
              <a:srgbClr val="B800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0"/>
            <p:cNvSpPr/>
            <p:nvPr/>
          </p:nvSpPr>
          <p:spPr>
            <a:xfrm>
              <a:off x="4155825" y="39957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0"/>
            <p:cNvSpPr/>
            <p:nvPr/>
          </p:nvSpPr>
          <p:spPr>
            <a:xfrm>
              <a:off x="4155825" y="39957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0"/>
            <p:cNvSpPr/>
            <p:nvPr/>
          </p:nvSpPr>
          <p:spPr>
            <a:xfrm>
              <a:off x="2790500" y="3223250"/>
              <a:ext cx="232725" cy="653000"/>
            </a:xfrm>
            <a:custGeom>
              <a:rect b="b" l="l" r="r" t="t"/>
              <a:pathLst>
                <a:path extrusionOk="0" h="26120" w="9309">
                  <a:moveTo>
                    <a:pt x="7899" y="15676"/>
                  </a:moveTo>
                  <a:lnTo>
                    <a:pt x="8045" y="15774"/>
                  </a:lnTo>
                  <a:cubicBezTo>
                    <a:pt x="8045" y="15774"/>
                    <a:pt x="8057" y="15678"/>
                    <a:pt x="7899" y="15676"/>
                  </a:cubicBezTo>
                  <a:close/>
                  <a:moveTo>
                    <a:pt x="3625" y="1"/>
                  </a:moveTo>
                  <a:lnTo>
                    <a:pt x="1" y="20135"/>
                  </a:lnTo>
                  <a:lnTo>
                    <a:pt x="3970" y="20195"/>
                  </a:lnTo>
                  <a:lnTo>
                    <a:pt x="5624" y="26119"/>
                  </a:lnTo>
                  <a:cubicBezTo>
                    <a:pt x="5624" y="26119"/>
                    <a:pt x="6707" y="24074"/>
                    <a:pt x="9308" y="23533"/>
                  </a:cubicBezTo>
                  <a:cubicBezTo>
                    <a:pt x="9308" y="23533"/>
                    <a:pt x="5579" y="16721"/>
                    <a:pt x="6842" y="16075"/>
                  </a:cubicBezTo>
                  <a:cubicBezTo>
                    <a:pt x="7439" y="15758"/>
                    <a:pt x="7740" y="15676"/>
                    <a:pt x="7892" y="15676"/>
                  </a:cubicBezTo>
                  <a:cubicBezTo>
                    <a:pt x="7894" y="15676"/>
                    <a:pt x="7897" y="15676"/>
                    <a:pt x="7899" y="15676"/>
                  </a:cubicBezTo>
                  <a:lnTo>
                    <a:pt x="7899" y="15676"/>
                  </a:lnTo>
                  <a:lnTo>
                    <a:pt x="6587" y="14797"/>
                  </a:lnTo>
                  <a:lnTo>
                    <a:pt x="3625" y="1"/>
                  </a:lnTo>
                  <a:close/>
                </a:path>
              </a:pathLst>
            </a:custGeom>
            <a:solidFill>
              <a:srgbClr val="EA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0"/>
            <p:cNvSpPr/>
            <p:nvPr/>
          </p:nvSpPr>
          <p:spPr>
            <a:xfrm>
              <a:off x="2881100" y="3207475"/>
              <a:ext cx="8675" cy="523300"/>
            </a:xfrm>
            <a:custGeom>
              <a:rect b="b" l="l" r="r" t="t"/>
              <a:pathLst>
                <a:path extrusionOk="0" fill="none" h="20932" w="347">
                  <a:moveTo>
                    <a:pt x="1" y="0"/>
                  </a:moveTo>
                  <a:lnTo>
                    <a:pt x="346" y="2093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0"/>
            <p:cNvSpPr/>
            <p:nvPr/>
          </p:nvSpPr>
          <p:spPr>
            <a:xfrm>
              <a:off x="3249125" y="2101900"/>
              <a:ext cx="637575" cy="389475"/>
            </a:xfrm>
            <a:custGeom>
              <a:rect b="b" l="l" r="r" t="t"/>
              <a:pathLst>
                <a:path extrusionOk="0" h="15579" w="25503">
                  <a:moveTo>
                    <a:pt x="12751" y="0"/>
                  </a:moveTo>
                  <a:cubicBezTo>
                    <a:pt x="5714" y="0"/>
                    <a:pt x="0" y="3143"/>
                    <a:pt x="0" y="7007"/>
                  </a:cubicBezTo>
                  <a:cubicBezTo>
                    <a:pt x="0" y="10872"/>
                    <a:pt x="5714" y="14015"/>
                    <a:pt x="12751" y="14015"/>
                  </a:cubicBezTo>
                  <a:cubicBezTo>
                    <a:pt x="14887" y="14015"/>
                    <a:pt x="16902" y="13714"/>
                    <a:pt x="18676" y="13203"/>
                  </a:cubicBezTo>
                  <a:lnTo>
                    <a:pt x="24841" y="15578"/>
                  </a:lnTo>
                  <a:cubicBezTo>
                    <a:pt x="24841" y="15578"/>
                    <a:pt x="23382" y="13338"/>
                    <a:pt x="22285" y="11654"/>
                  </a:cubicBezTo>
                  <a:cubicBezTo>
                    <a:pt x="24300" y="10421"/>
                    <a:pt x="25502" y="8782"/>
                    <a:pt x="25502" y="7007"/>
                  </a:cubicBezTo>
                  <a:cubicBezTo>
                    <a:pt x="25502" y="3128"/>
                    <a:pt x="19804" y="0"/>
                    <a:pt x="12751" y="0"/>
                  </a:cubicBezTo>
                  <a:close/>
                </a:path>
              </a:pathLst>
            </a:custGeom>
            <a:solidFill>
              <a:srgbClr val="F7FAFB"/>
            </a:solidFill>
            <a:ln cap="flat" cmpd="sng" w="952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0"/>
            <p:cNvSpPr/>
            <p:nvPr/>
          </p:nvSpPr>
          <p:spPr>
            <a:xfrm>
              <a:off x="3428425" y="2181975"/>
              <a:ext cx="271075" cy="203400"/>
            </a:xfrm>
            <a:custGeom>
              <a:rect b="b" l="l" r="r" t="t"/>
              <a:pathLst>
                <a:path extrusionOk="0" h="8136" w="10843">
                  <a:moveTo>
                    <a:pt x="9489" y="0"/>
                  </a:moveTo>
                  <a:lnTo>
                    <a:pt x="4076" y="5428"/>
                  </a:lnTo>
                  <a:lnTo>
                    <a:pt x="1369" y="2722"/>
                  </a:lnTo>
                  <a:lnTo>
                    <a:pt x="1" y="4075"/>
                  </a:lnTo>
                  <a:lnTo>
                    <a:pt x="2722" y="6782"/>
                  </a:lnTo>
                  <a:lnTo>
                    <a:pt x="4076" y="8135"/>
                  </a:lnTo>
                  <a:lnTo>
                    <a:pt x="5429" y="6782"/>
                  </a:lnTo>
                  <a:lnTo>
                    <a:pt x="10842" y="1369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rgbClr val="396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3296860" y="1524630"/>
              <a:ext cx="189097" cy="327985"/>
            </a:xfrm>
            <a:custGeom>
              <a:rect b="b" l="l" r="r" t="t"/>
              <a:pathLst>
                <a:path extrusionOk="0" h="25037" w="17714">
                  <a:moveTo>
                    <a:pt x="9263" y="0"/>
                  </a:moveTo>
                  <a:cubicBezTo>
                    <a:pt x="7489" y="0"/>
                    <a:pt x="5895" y="361"/>
                    <a:pt x="4496" y="1098"/>
                  </a:cubicBezTo>
                  <a:cubicBezTo>
                    <a:pt x="3083" y="1820"/>
                    <a:pt x="1985" y="2827"/>
                    <a:pt x="1188" y="4120"/>
                  </a:cubicBezTo>
                  <a:cubicBezTo>
                    <a:pt x="391" y="5414"/>
                    <a:pt x="0" y="6872"/>
                    <a:pt x="0" y="8496"/>
                  </a:cubicBezTo>
                  <a:lnTo>
                    <a:pt x="5489" y="8496"/>
                  </a:lnTo>
                  <a:cubicBezTo>
                    <a:pt x="5444" y="7278"/>
                    <a:pt x="5744" y="6286"/>
                    <a:pt x="6391" y="5519"/>
                  </a:cubicBezTo>
                  <a:cubicBezTo>
                    <a:pt x="7053" y="4752"/>
                    <a:pt x="7910" y="4376"/>
                    <a:pt x="8992" y="4376"/>
                  </a:cubicBezTo>
                  <a:cubicBezTo>
                    <a:pt x="9910" y="4376"/>
                    <a:pt x="10691" y="4662"/>
                    <a:pt x="11308" y="5233"/>
                  </a:cubicBezTo>
                  <a:cubicBezTo>
                    <a:pt x="11940" y="5805"/>
                    <a:pt x="12255" y="6511"/>
                    <a:pt x="12255" y="7338"/>
                  </a:cubicBezTo>
                  <a:cubicBezTo>
                    <a:pt x="12240" y="8060"/>
                    <a:pt x="12000" y="8677"/>
                    <a:pt x="11534" y="9173"/>
                  </a:cubicBezTo>
                  <a:cubicBezTo>
                    <a:pt x="11067" y="9684"/>
                    <a:pt x="10421" y="10225"/>
                    <a:pt x="9564" y="10812"/>
                  </a:cubicBezTo>
                  <a:cubicBezTo>
                    <a:pt x="8346" y="11654"/>
                    <a:pt x="7489" y="12526"/>
                    <a:pt x="6962" y="13443"/>
                  </a:cubicBezTo>
                  <a:lnTo>
                    <a:pt x="6977" y="13443"/>
                  </a:lnTo>
                  <a:cubicBezTo>
                    <a:pt x="6451" y="14360"/>
                    <a:pt x="6196" y="15669"/>
                    <a:pt x="6196" y="17353"/>
                  </a:cubicBezTo>
                  <a:lnTo>
                    <a:pt x="10782" y="17353"/>
                  </a:lnTo>
                  <a:cubicBezTo>
                    <a:pt x="10782" y="16541"/>
                    <a:pt x="10887" y="15879"/>
                    <a:pt x="11097" y="15383"/>
                  </a:cubicBezTo>
                  <a:cubicBezTo>
                    <a:pt x="11308" y="14872"/>
                    <a:pt x="11609" y="14451"/>
                    <a:pt x="11970" y="14135"/>
                  </a:cubicBezTo>
                  <a:cubicBezTo>
                    <a:pt x="12345" y="13804"/>
                    <a:pt x="12872" y="13443"/>
                    <a:pt x="13578" y="13037"/>
                  </a:cubicBezTo>
                  <a:cubicBezTo>
                    <a:pt x="16345" y="11413"/>
                    <a:pt x="17714" y="9398"/>
                    <a:pt x="17714" y="6977"/>
                  </a:cubicBezTo>
                  <a:cubicBezTo>
                    <a:pt x="17714" y="5639"/>
                    <a:pt x="17353" y="4451"/>
                    <a:pt x="16631" y="3399"/>
                  </a:cubicBezTo>
                  <a:cubicBezTo>
                    <a:pt x="15894" y="2346"/>
                    <a:pt x="14887" y="1519"/>
                    <a:pt x="13594" y="903"/>
                  </a:cubicBezTo>
                  <a:cubicBezTo>
                    <a:pt x="12300" y="301"/>
                    <a:pt x="10857" y="0"/>
                    <a:pt x="9263" y="0"/>
                  </a:cubicBezTo>
                  <a:close/>
                  <a:moveTo>
                    <a:pt x="8616" y="19413"/>
                  </a:moveTo>
                  <a:cubicBezTo>
                    <a:pt x="7789" y="19413"/>
                    <a:pt x="7098" y="19668"/>
                    <a:pt x="6541" y="20195"/>
                  </a:cubicBezTo>
                  <a:cubicBezTo>
                    <a:pt x="6000" y="20721"/>
                    <a:pt x="5714" y="21367"/>
                    <a:pt x="5714" y="22209"/>
                  </a:cubicBezTo>
                  <a:cubicBezTo>
                    <a:pt x="5714" y="23036"/>
                    <a:pt x="5985" y="23713"/>
                    <a:pt x="6526" y="24239"/>
                  </a:cubicBezTo>
                  <a:cubicBezTo>
                    <a:pt x="7068" y="24766"/>
                    <a:pt x="7759" y="25036"/>
                    <a:pt x="8616" y="25036"/>
                  </a:cubicBezTo>
                  <a:cubicBezTo>
                    <a:pt x="9473" y="25036"/>
                    <a:pt x="10165" y="24766"/>
                    <a:pt x="10706" y="24239"/>
                  </a:cubicBezTo>
                  <a:cubicBezTo>
                    <a:pt x="11248" y="23713"/>
                    <a:pt x="11518" y="23021"/>
                    <a:pt x="11518" y="22209"/>
                  </a:cubicBezTo>
                  <a:cubicBezTo>
                    <a:pt x="11518" y="21397"/>
                    <a:pt x="11248" y="20721"/>
                    <a:pt x="10706" y="20195"/>
                  </a:cubicBezTo>
                  <a:cubicBezTo>
                    <a:pt x="10165" y="19668"/>
                    <a:pt x="9443" y="19413"/>
                    <a:pt x="8616" y="19413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2780350" y="2432700"/>
              <a:ext cx="145125" cy="116175"/>
            </a:xfrm>
            <a:custGeom>
              <a:rect b="b" l="l" r="r" t="t"/>
              <a:pathLst>
                <a:path extrusionOk="0" h="4647" w="5805">
                  <a:moveTo>
                    <a:pt x="2903" y="1"/>
                  </a:moveTo>
                  <a:cubicBezTo>
                    <a:pt x="1309" y="1"/>
                    <a:pt x="1" y="136"/>
                    <a:pt x="1" y="1745"/>
                  </a:cubicBezTo>
                  <a:cubicBezTo>
                    <a:pt x="1" y="3339"/>
                    <a:pt x="1309" y="4647"/>
                    <a:pt x="2903" y="4647"/>
                  </a:cubicBezTo>
                  <a:cubicBezTo>
                    <a:pt x="4512" y="4647"/>
                    <a:pt x="5805" y="3339"/>
                    <a:pt x="5805" y="1745"/>
                  </a:cubicBezTo>
                  <a:cubicBezTo>
                    <a:pt x="5805" y="136"/>
                    <a:pt x="4512" y="1"/>
                    <a:pt x="2903" y="1"/>
                  </a:cubicBezTo>
                  <a:close/>
                </a:path>
              </a:pathLst>
            </a:custGeom>
            <a:solidFill>
              <a:srgbClr val="3397A0"/>
            </a:solidFill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0"/>
            <p:cNvSpPr/>
            <p:nvPr/>
          </p:nvSpPr>
          <p:spPr>
            <a:xfrm>
              <a:off x="2958550" y="2432700"/>
              <a:ext cx="118425" cy="116175"/>
            </a:xfrm>
            <a:custGeom>
              <a:rect b="b" l="l" r="r" t="t"/>
              <a:pathLst>
                <a:path extrusionOk="0" h="4647" w="4737">
                  <a:moveTo>
                    <a:pt x="2361" y="1"/>
                  </a:moveTo>
                  <a:cubicBezTo>
                    <a:pt x="1053" y="1"/>
                    <a:pt x="0" y="136"/>
                    <a:pt x="0" y="1745"/>
                  </a:cubicBezTo>
                  <a:cubicBezTo>
                    <a:pt x="0" y="3339"/>
                    <a:pt x="1053" y="4647"/>
                    <a:pt x="2361" y="4647"/>
                  </a:cubicBezTo>
                  <a:cubicBezTo>
                    <a:pt x="3684" y="4647"/>
                    <a:pt x="4737" y="3339"/>
                    <a:pt x="4737" y="1745"/>
                  </a:cubicBezTo>
                  <a:cubicBezTo>
                    <a:pt x="4737" y="136"/>
                    <a:pt x="3684" y="1"/>
                    <a:pt x="2361" y="1"/>
                  </a:cubicBezTo>
                  <a:close/>
                </a:path>
              </a:pathLst>
            </a:custGeom>
            <a:solidFill>
              <a:srgbClr val="3397A0"/>
            </a:solidFill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2872075" y="2467225"/>
              <a:ext cx="22575" cy="23450"/>
            </a:xfrm>
            <a:custGeom>
              <a:rect b="b" l="l" r="r" t="t"/>
              <a:pathLst>
                <a:path extrusionOk="0" h="938" w="903">
                  <a:moveTo>
                    <a:pt x="285" y="1"/>
                  </a:moveTo>
                  <a:cubicBezTo>
                    <a:pt x="136" y="1"/>
                    <a:pt x="26" y="53"/>
                    <a:pt x="16" y="289"/>
                  </a:cubicBezTo>
                  <a:cubicBezTo>
                    <a:pt x="1" y="620"/>
                    <a:pt x="166" y="920"/>
                    <a:pt x="407" y="935"/>
                  </a:cubicBezTo>
                  <a:cubicBezTo>
                    <a:pt x="420" y="937"/>
                    <a:pt x="434" y="938"/>
                    <a:pt x="447" y="938"/>
                  </a:cubicBezTo>
                  <a:cubicBezTo>
                    <a:pt x="670" y="938"/>
                    <a:pt x="859" y="706"/>
                    <a:pt x="873" y="394"/>
                  </a:cubicBezTo>
                  <a:cubicBezTo>
                    <a:pt x="903" y="63"/>
                    <a:pt x="722" y="48"/>
                    <a:pt x="482" y="18"/>
                  </a:cubicBezTo>
                  <a:cubicBezTo>
                    <a:pt x="412" y="9"/>
                    <a:pt x="345" y="1"/>
                    <a:pt x="285" y="1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3001025" y="2466900"/>
              <a:ext cx="16550" cy="30175"/>
            </a:xfrm>
            <a:custGeom>
              <a:rect b="b" l="l" r="r" t="t"/>
              <a:pathLst>
                <a:path extrusionOk="0" h="1207" w="662">
                  <a:moveTo>
                    <a:pt x="345" y="0"/>
                  </a:moveTo>
                  <a:cubicBezTo>
                    <a:pt x="172" y="0"/>
                    <a:pt x="30" y="236"/>
                    <a:pt x="15" y="557"/>
                  </a:cubicBezTo>
                  <a:cubicBezTo>
                    <a:pt x="0" y="888"/>
                    <a:pt x="136" y="1189"/>
                    <a:pt x="301" y="1204"/>
                  </a:cubicBezTo>
                  <a:cubicBezTo>
                    <a:pt x="311" y="1206"/>
                    <a:pt x="321" y="1206"/>
                    <a:pt x="331" y="1206"/>
                  </a:cubicBezTo>
                  <a:cubicBezTo>
                    <a:pt x="498" y="1206"/>
                    <a:pt x="633" y="975"/>
                    <a:pt x="647" y="663"/>
                  </a:cubicBezTo>
                  <a:cubicBezTo>
                    <a:pt x="662" y="332"/>
                    <a:pt x="527" y="31"/>
                    <a:pt x="361" y="1"/>
                  </a:cubicBezTo>
                  <a:cubicBezTo>
                    <a:pt x="356" y="1"/>
                    <a:pt x="350" y="0"/>
                    <a:pt x="345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0"/>
            <p:cNvSpPr/>
            <p:nvPr/>
          </p:nvSpPr>
          <p:spPr>
            <a:xfrm>
              <a:off x="2925450" y="2476300"/>
              <a:ext cx="33125" cy="25"/>
            </a:xfrm>
            <a:custGeom>
              <a:rect b="b" l="l" r="r" t="t"/>
              <a:pathLst>
                <a:path extrusionOk="0" fill="none" h="1" w="1325">
                  <a:moveTo>
                    <a:pt x="1324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0"/>
            <p:cNvSpPr/>
            <p:nvPr/>
          </p:nvSpPr>
          <p:spPr>
            <a:xfrm>
              <a:off x="2648400" y="2476300"/>
              <a:ext cx="131975" cy="25"/>
            </a:xfrm>
            <a:custGeom>
              <a:rect b="b" l="l" r="r" t="t"/>
              <a:pathLst>
                <a:path extrusionOk="0" fill="none" h="1" w="5279">
                  <a:moveTo>
                    <a:pt x="527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2580375" y="2468300"/>
              <a:ext cx="94000" cy="135650"/>
            </a:xfrm>
            <a:custGeom>
              <a:rect b="b" l="l" r="r" t="t"/>
              <a:pathLst>
                <a:path extrusionOk="0" h="5426" w="3760">
                  <a:moveTo>
                    <a:pt x="1797" y="0"/>
                  </a:moveTo>
                  <a:cubicBezTo>
                    <a:pt x="1760" y="0"/>
                    <a:pt x="1722" y="2"/>
                    <a:pt x="1684" y="5"/>
                  </a:cubicBezTo>
                  <a:cubicBezTo>
                    <a:pt x="692" y="110"/>
                    <a:pt x="0" y="1404"/>
                    <a:pt x="136" y="2892"/>
                  </a:cubicBezTo>
                  <a:cubicBezTo>
                    <a:pt x="280" y="4317"/>
                    <a:pt x="1126" y="5425"/>
                    <a:pt x="2082" y="5425"/>
                  </a:cubicBezTo>
                  <a:cubicBezTo>
                    <a:pt x="2125" y="5425"/>
                    <a:pt x="2168" y="5423"/>
                    <a:pt x="2211" y="5418"/>
                  </a:cubicBezTo>
                  <a:lnTo>
                    <a:pt x="3759" y="2546"/>
                  </a:lnTo>
                  <a:cubicBezTo>
                    <a:pt x="3629" y="1099"/>
                    <a:pt x="2761" y="0"/>
                    <a:pt x="1797" y="0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2610075" y="2505625"/>
              <a:ext cx="34225" cy="38000"/>
            </a:xfrm>
            <a:custGeom>
              <a:rect b="b" l="l" r="r" t="t"/>
              <a:pathLst>
                <a:path extrusionOk="0" h="1520" w="1369">
                  <a:moveTo>
                    <a:pt x="0" y="1"/>
                  </a:moveTo>
                  <a:lnTo>
                    <a:pt x="1369" y="1519"/>
                  </a:lnTo>
                  <a:cubicBezTo>
                    <a:pt x="1369" y="7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2610075" y="2505625"/>
              <a:ext cx="34225" cy="38000"/>
            </a:xfrm>
            <a:custGeom>
              <a:rect b="b" l="l" r="r" t="t"/>
              <a:pathLst>
                <a:path extrusionOk="0" fill="none" h="1520" w="1369">
                  <a:moveTo>
                    <a:pt x="0" y="1"/>
                  </a:moveTo>
                  <a:cubicBezTo>
                    <a:pt x="0" y="1"/>
                    <a:pt x="1369" y="76"/>
                    <a:pt x="1369" y="1519"/>
                  </a:cubicBezTo>
                </a:path>
              </a:pathLst>
            </a:custGeom>
            <a:noFill/>
            <a:ln cap="rnd" cmpd="sng" w="3750">
              <a:solidFill>
                <a:srgbClr val="1A6E7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2607800" y="2519100"/>
              <a:ext cx="28600" cy="15500"/>
            </a:xfrm>
            <a:custGeom>
              <a:rect b="b" l="l" r="r" t="t"/>
              <a:pathLst>
                <a:path extrusionOk="0" h="620" w="1144">
                  <a:moveTo>
                    <a:pt x="1052" y="1"/>
                  </a:moveTo>
                  <a:cubicBezTo>
                    <a:pt x="790" y="1"/>
                    <a:pt x="50" y="51"/>
                    <a:pt x="1" y="620"/>
                  </a:cubicBezTo>
                  <a:lnTo>
                    <a:pt x="1144" y="3"/>
                  </a:lnTo>
                  <a:cubicBezTo>
                    <a:pt x="1144" y="3"/>
                    <a:pt x="1109" y="1"/>
                    <a:pt x="1052" y="1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2607800" y="2517275"/>
              <a:ext cx="28600" cy="17325"/>
            </a:xfrm>
            <a:custGeom>
              <a:rect b="b" l="l" r="r" t="t"/>
              <a:pathLst>
                <a:path extrusionOk="0" fill="none" h="693" w="1144">
                  <a:moveTo>
                    <a:pt x="1144" y="76"/>
                  </a:moveTo>
                  <a:cubicBezTo>
                    <a:pt x="1144" y="76"/>
                    <a:pt x="61" y="1"/>
                    <a:pt x="1" y="693"/>
                  </a:cubicBezTo>
                </a:path>
              </a:pathLst>
            </a:custGeom>
            <a:noFill/>
            <a:ln cap="rnd" cmpd="sng" w="3750">
              <a:solidFill>
                <a:srgbClr val="1A6E7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2450300" y="2775150"/>
              <a:ext cx="252275" cy="313925"/>
            </a:xfrm>
            <a:custGeom>
              <a:rect b="b" l="l" r="r" t="t"/>
              <a:pathLst>
                <a:path extrusionOk="0" h="12557" w="10091">
                  <a:moveTo>
                    <a:pt x="1805" y="1"/>
                  </a:moveTo>
                  <a:lnTo>
                    <a:pt x="1" y="2091"/>
                  </a:lnTo>
                  <a:lnTo>
                    <a:pt x="5324" y="12557"/>
                  </a:lnTo>
                  <a:lnTo>
                    <a:pt x="10090" y="7640"/>
                  </a:lnTo>
                  <a:cubicBezTo>
                    <a:pt x="10090" y="7640"/>
                    <a:pt x="4722" y="4753"/>
                    <a:pt x="1805" y="1"/>
                  </a:cubicBezTo>
                  <a:close/>
                </a:path>
              </a:pathLst>
            </a:custGeom>
            <a:solidFill>
              <a:srgbClr val="EA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2702550" y="2876650"/>
              <a:ext cx="150750" cy="235350"/>
            </a:xfrm>
            <a:custGeom>
              <a:rect b="b" l="l" r="r" t="t"/>
              <a:pathLst>
                <a:path extrusionOk="0" h="9414" w="6030">
                  <a:moveTo>
                    <a:pt x="5804" y="1"/>
                  </a:moveTo>
                  <a:lnTo>
                    <a:pt x="0" y="3580"/>
                  </a:lnTo>
                  <a:lnTo>
                    <a:pt x="2902" y="9414"/>
                  </a:lnTo>
                  <a:lnTo>
                    <a:pt x="6030" y="1354"/>
                  </a:lnTo>
                  <a:lnTo>
                    <a:pt x="5804" y="1"/>
                  </a:ln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0"/>
            <p:cNvSpPr/>
            <p:nvPr/>
          </p:nvSpPr>
          <p:spPr>
            <a:xfrm>
              <a:off x="2702550" y="2876650"/>
              <a:ext cx="150750" cy="235350"/>
            </a:xfrm>
            <a:custGeom>
              <a:rect b="b" l="l" r="r" t="t"/>
              <a:pathLst>
                <a:path extrusionOk="0" fill="none" h="9414" w="6030">
                  <a:moveTo>
                    <a:pt x="0" y="3580"/>
                  </a:moveTo>
                  <a:lnTo>
                    <a:pt x="2902" y="9414"/>
                  </a:lnTo>
                  <a:lnTo>
                    <a:pt x="6030" y="1354"/>
                  </a:lnTo>
                  <a:lnTo>
                    <a:pt x="5804" y="1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2694650" y="2966125"/>
              <a:ext cx="7925" cy="754875"/>
            </a:xfrm>
            <a:custGeom>
              <a:rect b="b" l="l" r="r" t="t"/>
              <a:pathLst>
                <a:path extrusionOk="0" fill="none" h="30195" w="317">
                  <a:moveTo>
                    <a:pt x="316" y="1"/>
                  </a:moveTo>
                  <a:lnTo>
                    <a:pt x="0" y="30194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2751400" y="3223250"/>
              <a:ext cx="131975" cy="10925"/>
            </a:xfrm>
            <a:custGeom>
              <a:rect b="b" l="l" r="r" t="t"/>
              <a:pathLst>
                <a:path extrusionOk="0" fill="none" h="437" w="5279">
                  <a:moveTo>
                    <a:pt x="1" y="1"/>
                  </a:moveTo>
                  <a:lnTo>
                    <a:pt x="5279" y="437"/>
                  </a:lnTo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3062300" y="3579625"/>
              <a:ext cx="985675" cy="618025"/>
            </a:xfrm>
            <a:custGeom>
              <a:rect b="b" l="l" r="r" t="t"/>
              <a:pathLst>
                <a:path extrusionOk="0" h="24721" w="39427">
                  <a:moveTo>
                    <a:pt x="0" y="0"/>
                  </a:moveTo>
                  <a:lnTo>
                    <a:pt x="0" y="24720"/>
                  </a:lnTo>
                  <a:lnTo>
                    <a:pt x="39426" y="24720"/>
                  </a:lnTo>
                  <a:lnTo>
                    <a:pt x="39426" y="0"/>
                  </a:lnTo>
                  <a:close/>
                </a:path>
              </a:pathLst>
            </a:custGeom>
            <a:solidFill>
              <a:srgbClr val="8DB7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2945375" y="4062675"/>
              <a:ext cx="116950" cy="172200"/>
            </a:xfrm>
            <a:custGeom>
              <a:rect b="b" l="l" r="r" t="t"/>
              <a:pathLst>
                <a:path extrusionOk="0" h="6888" w="4678">
                  <a:moveTo>
                    <a:pt x="1" y="0"/>
                  </a:moveTo>
                  <a:lnTo>
                    <a:pt x="1" y="1158"/>
                  </a:lnTo>
                  <a:lnTo>
                    <a:pt x="4677" y="6887"/>
                  </a:lnTo>
                  <a:lnTo>
                    <a:pt x="4677" y="57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2945375" y="4062675"/>
              <a:ext cx="820650" cy="142875"/>
            </a:xfrm>
            <a:custGeom>
              <a:rect b="b" l="l" r="r" t="t"/>
              <a:pathLst>
                <a:path extrusionOk="0" h="5715" w="32826">
                  <a:moveTo>
                    <a:pt x="1" y="0"/>
                  </a:moveTo>
                  <a:lnTo>
                    <a:pt x="4677" y="5714"/>
                  </a:lnTo>
                  <a:lnTo>
                    <a:pt x="32826" y="0"/>
                  </a:lnTo>
                  <a:close/>
                </a:path>
              </a:pathLst>
            </a:custGeom>
            <a:solidFill>
              <a:srgbClr val="8DB7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3062300" y="3601800"/>
              <a:ext cx="985675" cy="632700"/>
            </a:xfrm>
            <a:custGeom>
              <a:rect b="b" l="l" r="r" t="t"/>
              <a:pathLst>
                <a:path extrusionOk="0" h="25308" w="39427">
                  <a:moveTo>
                    <a:pt x="0" y="0"/>
                  </a:moveTo>
                  <a:lnTo>
                    <a:pt x="0" y="25307"/>
                  </a:lnTo>
                  <a:lnTo>
                    <a:pt x="39426" y="25307"/>
                  </a:lnTo>
                  <a:lnTo>
                    <a:pt x="39426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3504000" y="3862300"/>
              <a:ext cx="101150" cy="101150"/>
            </a:xfrm>
            <a:custGeom>
              <a:rect b="b" l="l" r="r" t="t"/>
              <a:pathLst>
                <a:path extrusionOk="0" h="4046" w="4046">
                  <a:moveTo>
                    <a:pt x="2015" y="1"/>
                  </a:moveTo>
                  <a:cubicBezTo>
                    <a:pt x="902" y="1"/>
                    <a:pt x="0" y="903"/>
                    <a:pt x="0" y="2031"/>
                  </a:cubicBezTo>
                  <a:cubicBezTo>
                    <a:pt x="0" y="3143"/>
                    <a:pt x="902" y="4046"/>
                    <a:pt x="2015" y="4046"/>
                  </a:cubicBezTo>
                  <a:cubicBezTo>
                    <a:pt x="3128" y="4046"/>
                    <a:pt x="4045" y="3143"/>
                    <a:pt x="4045" y="2031"/>
                  </a:cubicBezTo>
                  <a:cubicBezTo>
                    <a:pt x="4045" y="903"/>
                    <a:pt x="3128" y="1"/>
                    <a:pt x="2015" y="1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0"/>
            <p:cNvSpPr/>
            <p:nvPr/>
          </p:nvSpPr>
          <p:spPr>
            <a:xfrm>
              <a:off x="4861800" y="3966050"/>
              <a:ext cx="608625" cy="245875"/>
            </a:xfrm>
            <a:custGeom>
              <a:rect b="b" l="l" r="r" t="t"/>
              <a:pathLst>
                <a:path extrusionOk="0" h="9835" w="24345">
                  <a:moveTo>
                    <a:pt x="0" y="1"/>
                  </a:moveTo>
                  <a:lnTo>
                    <a:pt x="933" y="9835"/>
                  </a:lnTo>
                  <a:lnTo>
                    <a:pt x="24345" y="9835"/>
                  </a:lnTo>
                  <a:lnTo>
                    <a:pt x="20375" y="1"/>
                  </a:ln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4950150" y="4160025"/>
              <a:ext cx="399975" cy="25"/>
            </a:xfrm>
            <a:custGeom>
              <a:rect b="b" l="l" r="r" t="t"/>
              <a:pathLst>
                <a:path extrusionOk="0" fill="none" h="1" w="15999">
                  <a:moveTo>
                    <a:pt x="1599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0"/>
            <p:cNvSpPr/>
            <p:nvPr/>
          </p:nvSpPr>
          <p:spPr>
            <a:xfrm>
              <a:off x="4946375" y="4127325"/>
              <a:ext cx="383075" cy="25"/>
            </a:xfrm>
            <a:custGeom>
              <a:rect b="b" l="l" r="r" t="t"/>
              <a:pathLst>
                <a:path extrusionOk="0" fill="none" h="1" w="15323">
                  <a:moveTo>
                    <a:pt x="1532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4942250" y="4094625"/>
              <a:ext cx="383075" cy="25"/>
            </a:xfrm>
            <a:custGeom>
              <a:rect b="b" l="l" r="r" t="t"/>
              <a:pathLst>
                <a:path extrusionOk="0" fill="none" h="1" w="15323">
                  <a:moveTo>
                    <a:pt x="1532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4938100" y="4061925"/>
              <a:ext cx="371825" cy="25"/>
            </a:xfrm>
            <a:custGeom>
              <a:rect b="b" l="l" r="r" t="t"/>
              <a:pathLst>
                <a:path extrusionOk="0" fill="none" h="1" w="14873">
                  <a:moveTo>
                    <a:pt x="14872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5133575" y="4029225"/>
              <a:ext cx="159800" cy="25"/>
            </a:xfrm>
            <a:custGeom>
              <a:rect b="b" l="l" r="r" t="t"/>
              <a:pathLst>
                <a:path extrusionOk="0" fill="none" h="1" w="6392">
                  <a:moveTo>
                    <a:pt x="639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5245225" y="3918000"/>
              <a:ext cx="110925" cy="115375"/>
            </a:xfrm>
            <a:custGeom>
              <a:rect b="b" l="l" r="r" t="t"/>
              <a:pathLst>
                <a:path extrusionOk="0" h="4615" w="4437">
                  <a:moveTo>
                    <a:pt x="3377" y="0"/>
                  </a:moveTo>
                  <a:cubicBezTo>
                    <a:pt x="3275" y="0"/>
                    <a:pt x="3170" y="19"/>
                    <a:pt x="3068" y="58"/>
                  </a:cubicBezTo>
                  <a:cubicBezTo>
                    <a:pt x="2903" y="104"/>
                    <a:pt x="2377" y="359"/>
                    <a:pt x="2482" y="1111"/>
                  </a:cubicBezTo>
                  <a:cubicBezTo>
                    <a:pt x="2602" y="1953"/>
                    <a:pt x="2422" y="2344"/>
                    <a:pt x="2256" y="2509"/>
                  </a:cubicBezTo>
                  <a:cubicBezTo>
                    <a:pt x="2048" y="2741"/>
                    <a:pt x="1662" y="2812"/>
                    <a:pt x="1303" y="2812"/>
                  </a:cubicBezTo>
                  <a:cubicBezTo>
                    <a:pt x="1195" y="2812"/>
                    <a:pt x="1090" y="2805"/>
                    <a:pt x="993" y="2795"/>
                  </a:cubicBezTo>
                  <a:cubicBezTo>
                    <a:pt x="974" y="2794"/>
                    <a:pt x="955" y="2793"/>
                    <a:pt x="936" y="2793"/>
                  </a:cubicBezTo>
                  <a:cubicBezTo>
                    <a:pt x="465" y="2793"/>
                    <a:pt x="74" y="3145"/>
                    <a:pt x="31" y="3622"/>
                  </a:cubicBezTo>
                  <a:cubicBezTo>
                    <a:pt x="1" y="4118"/>
                    <a:pt x="362" y="4554"/>
                    <a:pt x="858" y="4599"/>
                  </a:cubicBezTo>
                  <a:cubicBezTo>
                    <a:pt x="1053" y="4614"/>
                    <a:pt x="1234" y="4614"/>
                    <a:pt x="1399" y="4614"/>
                  </a:cubicBezTo>
                  <a:cubicBezTo>
                    <a:pt x="2331" y="4584"/>
                    <a:pt x="3053" y="4299"/>
                    <a:pt x="3564" y="3742"/>
                  </a:cubicBezTo>
                  <a:cubicBezTo>
                    <a:pt x="4196" y="3081"/>
                    <a:pt x="4437" y="2103"/>
                    <a:pt x="4271" y="855"/>
                  </a:cubicBezTo>
                  <a:cubicBezTo>
                    <a:pt x="4256" y="765"/>
                    <a:pt x="4241" y="675"/>
                    <a:pt x="4211" y="600"/>
                  </a:cubicBezTo>
                  <a:cubicBezTo>
                    <a:pt x="4082" y="236"/>
                    <a:pt x="3742" y="0"/>
                    <a:pt x="3377" y="0"/>
                  </a:cubicBez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5245225" y="3969825"/>
              <a:ext cx="100400" cy="59050"/>
            </a:xfrm>
            <a:custGeom>
              <a:rect b="b" l="l" r="r" t="t"/>
              <a:pathLst>
                <a:path extrusionOk="0" h="2362" w="4016">
                  <a:moveTo>
                    <a:pt x="2482" y="0"/>
                  </a:moveTo>
                  <a:cubicBezTo>
                    <a:pt x="2437" y="211"/>
                    <a:pt x="2346" y="361"/>
                    <a:pt x="2271" y="436"/>
                  </a:cubicBezTo>
                  <a:cubicBezTo>
                    <a:pt x="2051" y="668"/>
                    <a:pt x="1672" y="739"/>
                    <a:pt x="1309" y="739"/>
                  </a:cubicBezTo>
                  <a:cubicBezTo>
                    <a:pt x="1201" y="739"/>
                    <a:pt x="1094" y="732"/>
                    <a:pt x="993" y="722"/>
                  </a:cubicBezTo>
                  <a:cubicBezTo>
                    <a:pt x="974" y="721"/>
                    <a:pt x="956" y="720"/>
                    <a:pt x="937" y="720"/>
                  </a:cubicBezTo>
                  <a:cubicBezTo>
                    <a:pt x="479" y="720"/>
                    <a:pt x="74" y="1072"/>
                    <a:pt x="31" y="1549"/>
                  </a:cubicBezTo>
                  <a:cubicBezTo>
                    <a:pt x="1" y="1895"/>
                    <a:pt x="166" y="2196"/>
                    <a:pt x="437" y="2361"/>
                  </a:cubicBezTo>
                  <a:cubicBezTo>
                    <a:pt x="226" y="2015"/>
                    <a:pt x="587" y="1985"/>
                    <a:pt x="587" y="1985"/>
                  </a:cubicBezTo>
                  <a:cubicBezTo>
                    <a:pt x="701" y="2003"/>
                    <a:pt x="813" y="2011"/>
                    <a:pt x="925" y="2011"/>
                  </a:cubicBezTo>
                  <a:cubicBezTo>
                    <a:pt x="2613" y="2011"/>
                    <a:pt x="4016" y="106"/>
                    <a:pt x="4016" y="106"/>
                  </a:cubicBezTo>
                  <a:cubicBezTo>
                    <a:pt x="4016" y="91"/>
                    <a:pt x="3309" y="15"/>
                    <a:pt x="2482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5336950" y="39615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5336950" y="39615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5337325" y="39615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5245225" y="3914925"/>
              <a:ext cx="110925" cy="118450"/>
            </a:xfrm>
            <a:custGeom>
              <a:rect b="b" l="l" r="r" t="t"/>
              <a:pathLst>
                <a:path extrusionOk="0" fill="none" h="4738" w="4437">
                  <a:moveTo>
                    <a:pt x="858" y="4722"/>
                  </a:moveTo>
                  <a:cubicBezTo>
                    <a:pt x="362" y="4677"/>
                    <a:pt x="1" y="4241"/>
                    <a:pt x="31" y="3745"/>
                  </a:cubicBezTo>
                  <a:cubicBezTo>
                    <a:pt x="76" y="3249"/>
                    <a:pt x="497" y="2888"/>
                    <a:pt x="993" y="2918"/>
                  </a:cubicBezTo>
                  <a:cubicBezTo>
                    <a:pt x="1414" y="2963"/>
                    <a:pt x="1986" y="2933"/>
                    <a:pt x="2256" y="2632"/>
                  </a:cubicBezTo>
                  <a:cubicBezTo>
                    <a:pt x="2422" y="2467"/>
                    <a:pt x="2602" y="2076"/>
                    <a:pt x="2482" y="1234"/>
                  </a:cubicBezTo>
                  <a:cubicBezTo>
                    <a:pt x="2377" y="482"/>
                    <a:pt x="2903" y="227"/>
                    <a:pt x="3068" y="181"/>
                  </a:cubicBezTo>
                  <a:cubicBezTo>
                    <a:pt x="3534" y="1"/>
                    <a:pt x="4046" y="257"/>
                    <a:pt x="4211" y="723"/>
                  </a:cubicBezTo>
                  <a:cubicBezTo>
                    <a:pt x="4241" y="798"/>
                    <a:pt x="4256" y="888"/>
                    <a:pt x="4271" y="978"/>
                  </a:cubicBezTo>
                  <a:lnTo>
                    <a:pt x="4271" y="978"/>
                  </a:lnTo>
                  <a:cubicBezTo>
                    <a:pt x="4437" y="2226"/>
                    <a:pt x="4196" y="3204"/>
                    <a:pt x="3564" y="3865"/>
                  </a:cubicBezTo>
                  <a:cubicBezTo>
                    <a:pt x="3053" y="4422"/>
                    <a:pt x="2331" y="4707"/>
                    <a:pt x="1399" y="4737"/>
                  </a:cubicBezTo>
                  <a:cubicBezTo>
                    <a:pt x="1234" y="4737"/>
                    <a:pt x="1053" y="4737"/>
                    <a:pt x="858" y="4722"/>
                  </a:cubicBezTo>
                  <a:close/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4983975" y="2790875"/>
              <a:ext cx="693200" cy="1219950"/>
            </a:xfrm>
            <a:custGeom>
              <a:rect b="b" l="l" r="r" t="t"/>
              <a:pathLst>
                <a:path extrusionOk="0" h="48798" w="27728">
                  <a:moveTo>
                    <a:pt x="3746" y="0"/>
                  </a:moveTo>
                  <a:cubicBezTo>
                    <a:pt x="2512" y="0"/>
                    <a:pt x="1337" y="698"/>
                    <a:pt x="782" y="1883"/>
                  </a:cubicBezTo>
                  <a:cubicBezTo>
                    <a:pt x="0" y="3522"/>
                    <a:pt x="707" y="5492"/>
                    <a:pt x="2346" y="6259"/>
                  </a:cubicBezTo>
                  <a:cubicBezTo>
                    <a:pt x="13142" y="11371"/>
                    <a:pt x="19097" y="17160"/>
                    <a:pt x="20014" y="23461"/>
                  </a:cubicBezTo>
                  <a:cubicBezTo>
                    <a:pt x="20871" y="29325"/>
                    <a:pt x="17277" y="35926"/>
                    <a:pt x="9338" y="43068"/>
                  </a:cubicBezTo>
                  <a:cubicBezTo>
                    <a:pt x="7985" y="44271"/>
                    <a:pt x="7879" y="46361"/>
                    <a:pt x="9097" y="47700"/>
                  </a:cubicBezTo>
                  <a:cubicBezTo>
                    <a:pt x="9744" y="48421"/>
                    <a:pt x="10631" y="48797"/>
                    <a:pt x="11533" y="48797"/>
                  </a:cubicBezTo>
                  <a:lnTo>
                    <a:pt x="11548" y="48797"/>
                  </a:lnTo>
                  <a:cubicBezTo>
                    <a:pt x="12330" y="48797"/>
                    <a:pt x="13112" y="48512"/>
                    <a:pt x="13744" y="47955"/>
                  </a:cubicBezTo>
                  <a:cubicBezTo>
                    <a:pt x="23427" y="39249"/>
                    <a:pt x="27728" y="30693"/>
                    <a:pt x="26525" y="22513"/>
                  </a:cubicBezTo>
                  <a:cubicBezTo>
                    <a:pt x="25713" y="16920"/>
                    <a:pt x="22360" y="11762"/>
                    <a:pt x="16571" y="7176"/>
                  </a:cubicBezTo>
                  <a:cubicBezTo>
                    <a:pt x="12030" y="3567"/>
                    <a:pt x="7218" y="1282"/>
                    <a:pt x="5158" y="319"/>
                  </a:cubicBezTo>
                  <a:cubicBezTo>
                    <a:pt x="4700" y="103"/>
                    <a:pt x="4219" y="0"/>
                    <a:pt x="3746" y="0"/>
                  </a:cubicBezTo>
                  <a:close/>
                </a:path>
              </a:pathLst>
            </a:custGeom>
            <a:solidFill>
              <a:srgbClr val="929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5230575" y="3288275"/>
              <a:ext cx="446225" cy="722550"/>
            </a:xfrm>
            <a:custGeom>
              <a:rect b="b" l="l" r="r" t="t"/>
              <a:pathLst>
                <a:path extrusionOk="0" h="28902" w="17849">
                  <a:moveTo>
                    <a:pt x="16074" y="1"/>
                  </a:moveTo>
                  <a:cubicBezTo>
                    <a:pt x="16080" y="21"/>
                    <a:pt x="16086" y="41"/>
                    <a:pt x="16092" y="61"/>
                  </a:cubicBezTo>
                  <a:lnTo>
                    <a:pt x="16092" y="61"/>
                  </a:lnTo>
                  <a:cubicBezTo>
                    <a:pt x="16091" y="41"/>
                    <a:pt x="16090" y="21"/>
                    <a:pt x="16089" y="1"/>
                  </a:cubicBezTo>
                  <a:close/>
                  <a:moveTo>
                    <a:pt x="16092" y="61"/>
                  </a:moveTo>
                  <a:cubicBezTo>
                    <a:pt x="16375" y="6322"/>
                    <a:pt x="14045" y="16624"/>
                    <a:pt x="226" y="28255"/>
                  </a:cubicBezTo>
                  <a:cubicBezTo>
                    <a:pt x="151" y="28315"/>
                    <a:pt x="75" y="28375"/>
                    <a:pt x="0" y="28435"/>
                  </a:cubicBezTo>
                  <a:cubicBezTo>
                    <a:pt x="512" y="28751"/>
                    <a:pt x="1098" y="28901"/>
                    <a:pt x="1669" y="28901"/>
                  </a:cubicBezTo>
                  <a:cubicBezTo>
                    <a:pt x="2451" y="28901"/>
                    <a:pt x="3248" y="28616"/>
                    <a:pt x="3865" y="28059"/>
                  </a:cubicBezTo>
                  <a:cubicBezTo>
                    <a:pt x="13548" y="19353"/>
                    <a:pt x="17849" y="10797"/>
                    <a:pt x="16661" y="2617"/>
                  </a:cubicBezTo>
                  <a:cubicBezTo>
                    <a:pt x="16529" y="1751"/>
                    <a:pt x="16339" y="899"/>
                    <a:pt x="16092" y="61"/>
                  </a:cubicBezTo>
                  <a:close/>
                </a:path>
              </a:pathLst>
            </a:custGeom>
            <a:solidFill>
              <a:srgbClr val="D2D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4995250" y="2872525"/>
              <a:ext cx="564225" cy="554875"/>
            </a:xfrm>
            <a:custGeom>
              <a:rect b="b" l="l" r="r" t="t"/>
              <a:pathLst>
                <a:path extrusionOk="0" h="22195" w="22569">
                  <a:moveTo>
                    <a:pt x="15" y="0"/>
                  </a:moveTo>
                  <a:lnTo>
                    <a:pt x="15" y="0"/>
                  </a:lnTo>
                  <a:cubicBezTo>
                    <a:pt x="0" y="1233"/>
                    <a:pt x="692" y="2436"/>
                    <a:pt x="1895" y="2993"/>
                  </a:cubicBezTo>
                  <a:cubicBezTo>
                    <a:pt x="12691" y="8105"/>
                    <a:pt x="18646" y="13879"/>
                    <a:pt x="19563" y="20195"/>
                  </a:cubicBezTo>
                  <a:cubicBezTo>
                    <a:pt x="19652" y="20851"/>
                    <a:pt x="19698" y="21507"/>
                    <a:pt x="19684" y="22178"/>
                  </a:cubicBezTo>
                  <a:lnTo>
                    <a:pt x="19684" y="22178"/>
                  </a:lnTo>
                  <a:cubicBezTo>
                    <a:pt x="22569" y="10555"/>
                    <a:pt x="2812" y="1248"/>
                    <a:pt x="15" y="0"/>
                  </a:cubicBezTo>
                  <a:close/>
                  <a:moveTo>
                    <a:pt x="19684" y="22178"/>
                  </a:moveTo>
                  <a:cubicBezTo>
                    <a:pt x="19684" y="22179"/>
                    <a:pt x="19683" y="22179"/>
                    <a:pt x="19683" y="22179"/>
                  </a:cubicBezTo>
                  <a:cubicBezTo>
                    <a:pt x="19683" y="22194"/>
                    <a:pt x="19683" y="22194"/>
                    <a:pt x="19683" y="22194"/>
                  </a:cubicBezTo>
                  <a:cubicBezTo>
                    <a:pt x="19683" y="22189"/>
                    <a:pt x="19684" y="22184"/>
                    <a:pt x="19684" y="22178"/>
                  </a:cubicBezTo>
                  <a:close/>
                </a:path>
              </a:pathLst>
            </a:custGeom>
            <a:solidFill>
              <a:srgbClr val="D2D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4983975" y="2779300"/>
              <a:ext cx="693200" cy="1231525"/>
            </a:xfrm>
            <a:custGeom>
              <a:rect b="b" l="l" r="r" t="t"/>
              <a:pathLst>
                <a:path extrusionOk="0" fill="none" h="49261" w="27728">
                  <a:moveTo>
                    <a:pt x="11533" y="49260"/>
                  </a:moveTo>
                  <a:cubicBezTo>
                    <a:pt x="10631" y="49260"/>
                    <a:pt x="9744" y="48884"/>
                    <a:pt x="9097" y="48163"/>
                  </a:cubicBezTo>
                  <a:cubicBezTo>
                    <a:pt x="7879" y="46824"/>
                    <a:pt x="7985" y="44734"/>
                    <a:pt x="9338" y="43531"/>
                  </a:cubicBezTo>
                  <a:cubicBezTo>
                    <a:pt x="17277" y="36389"/>
                    <a:pt x="20871" y="29788"/>
                    <a:pt x="20014" y="23924"/>
                  </a:cubicBezTo>
                  <a:cubicBezTo>
                    <a:pt x="19097" y="17623"/>
                    <a:pt x="13142" y="11834"/>
                    <a:pt x="2346" y="6722"/>
                  </a:cubicBezTo>
                  <a:cubicBezTo>
                    <a:pt x="707" y="5955"/>
                    <a:pt x="0" y="3985"/>
                    <a:pt x="782" y="2346"/>
                  </a:cubicBezTo>
                  <a:cubicBezTo>
                    <a:pt x="1549" y="707"/>
                    <a:pt x="3504" y="0"/>
                    <a:pt x="5158" y="782"/>
                  </a:cubicBezTo>
                  <a:cubicBezTo>
                    <a:pt x="7218" y="1745"/>
                    <a:pt x="12030" y="4030"/>
                    <a:pt x="16571" y="7639"/>
                  </a:cubicBezTo>
                  <a:cubicBezTo>
                    <a:pt x="22360" y="12225"/>
                    <a:pt x="25713" y="17383"/>
                    <a:pt x="26525" y="22976"/>
                  </a:cubicBezTo>
                  <a:cubicBezTo>
                    <a:pt x="27728" y="31156"/>
                    <a:pt x="23427" y="39712"/>
                    <a:pt x="13744" y="48418"/>
                  </a:cubicBezTo>
                  <a:cubicBezTo>
                    <a:pt x="13112" y="48975"/>
                    <a:pt x="12330" y="49260"/>
                    <a:pt x="11548" y="49260"/>
                  </a:cubicBezTo>
                  <a:close/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5134700" y="3846075"/>
              <a:ext cx="199250" cy="182025"/>
            </a:xfrm>
            <a:custGeom>
              <a:rect b="b" l="l" r="r" t="t"/>
              <a:pathLst>
                <a:path extrusionOk="0" h="7281" w="7970">
                  <a:moveTo>
                    <a:pt x="7523" y="0"/>
                  </a:moveTo>
                  <a:cubicBezTo>
                    <a:pt x="7503" y="0"/>
                    <a:pt x="7481" y="1"/>
                    <a:pt x="7459" y="3"/>
                  </a:cubicBezTo>
                  <a:lnTo>
                    <a:pt x="648" y="6379"/>
                  </a:lnTo>
                  <a:lnTo>
                    <a:pt x="1" y="7281"/>
                  </a:lnTo>
                  <a:lnTo>
                    <a:pt x="978" y="6710"/>
                  </a:lnTo>
                  <a:lnTo>
                    <a:pt x="7955" y="454"/>
                  </a:lnTo>
                  <a:cubicBezTo>
                    <a:pt x="7955" y="454"/>
                    <a:pt x="7969" y="0"/>
                    <a:pt x="7523" y="0"/>
                  </a:cubicBezTo>
                  <a:close/>
                </a:path>
              </a:pathLst>
            </a:custGeom>
            <a:solidFill>
              <a:srgbClr val="B3D6DA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5151625" y="3859925"/>
              <a:ext cx="88000" cy="126975"/>
            </a:xfrm>
            <a:custGeom>
              <a:rect b="b" l="l" r="r" t="t"/>
              <a:pathLst>
                <a:path extrusionOk="0" h="5079" w="3520">
                  <a:moveTo>
                    <a:pt x="2495" y="1"/>
                  </a:moveTo>
                  <a:cubicBezTo>
                    <a:pt x="2341" y="1"/>
                    <a:pt x="2186" y="41"/>
                    <a:pt x="2046" y="126"/>
                  </a:cubicBezTo>
                  <a:cubicBezTo>
                    <a:pt x="1489" y="457"/>
                    <a:pt x="527" y="1389"/>
                    <a:pt x="437" y="2832"/>
                  </a:cubicBezTo>
                  <a:cubicBezTo>
                    <a:pt x="407" y="3208"/>
                    <a:pt x="377" y="3419"/>
                    <a:pt x="346" y="3524"/>
                  </a:cubicBezTo>
                  <a:cubicBezTo>
                    <a:pt x="211" y="3660"/>
                    <a:pt x="121" y="3825"/>
                    <a:pt x="76" y="4020"/>
                  </a:cubicBezTo>
                  <a:cubicBezTo>
                    <a:pt x="1" y="4396"/>
                    <a:pt x="181" y="4772"/>
                    <a:pt x="512" y="4953"/>
                  </a:cubicBezTo>
                  <a:cubicBezTo>
                    <a:pt x="587" y="5013"/>
                    <a:pt x="692" y="5043"/>
                    <a:pt x="798" y="5058"/>
                  </a:cubicBezTo>
                  <a:cubicBezTo>
                    <a:pt x="859" y="5072"/>
                    <a:pt x="922" y="5078"/>
                    <a:pt x="984" y="5078"/>
                  </a:cubicBezTo>
                  <a:cubicBezTo>
                    <a:pt x="1195" y="5078"/>
                    <a:pt x="1405" y="5002"/>
                    <a:pt x="1579" y="4862"/>
                  </a:cubicBezTo>
                  <a:cubicBezTo>
                    <a:pt x="1970" y="4562"/>
                    <a:pt x="2166" y="4005"/>
                    <a:pt x="2226" y="2938"/>
                  </a:cubicBezTo>
                  <a:cubicBezTo>
                    <a:pt x="2286" y="2096"/>
                    <a:pt x="2933" y="1675"/>
                    <a:pt x="2948" y="1675"/>
                  </a:cubicBezTo>
                  <a:cubicBezTo>
                    <a:pt x="3369" y="1434"/>
                    <a:pt x="3519" y="878"/>
                    <a:pt x="3264" y="442"/>
                  </a:cubicBezTo>
                  <a:cubicBezTo>
                    <a:pt x="3103" y="161"/>
                    <a:pt x="2802" y="1"/>
                    <a:pt x="2495" y="1"/>
                  </a:cubicBez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5152000" y="3867200"/>
              <a:ext cx="87625" cy="119875"/>
            </a:xfrm>
            <a:custGeom>
              <a:rect b="b" l="l" r="r" t="t"/>
              <a:pathLst>
                <a:path extrusionOk="0" h="4795" w="3505">
                  <a:moveTo>
                    <a:pt x="3068" y="0"/>
                  </a:moveTo>
                  <a:cubicBezTo>
                    <a:pt x="3068" y="0"/>
                    <a:pt x="3173" y="482"/>
                    <a:pt x="2572" y="857"/>
                  </a:cubicBezTo>
                  <a:cubicBezTo>
                    <a:pt x="1158" y="1730"/>
                    <a:pt x="1294" y="3068"/>
                    <a:pt x="1339" y="3399"/>
                  </a:cubicBezTo>
                  <a:cubicBezTo>
                    <a:pt x="1359" y="3620"/>
                    <a:pt x="1116" y="3869"/>
                    <a:pt x="759" y="3869"/>
                  </a:cubicBezTo>
                  <a:cubicBezTo>
                    <a:pt x="583" y="3869"/>
                    <a:pt x="380" y="3808"/>
                    <a:pt x="166" y="3654"/>
                  </a:cubicBezTo>
                  <a:lnTo>
                    <a:pt x="61" y="3759"/>
                  </a:lnTo>
                  <a:cubicBezTo>
                    <a:pt x="1" y="4135"/>
                    <a:pt x="181" y="4481"/>
                    <a:pt x="482" y="4662"/>
                  </a:cubicBezTo>
                  <a:cubicBezTo>
                    <a:pt x="572" y="4722"/>
                    <a:pt x="662" y="4752"/>
                    <a:pt x="768" y="4782"/>
                  </a:cubicBezTo>
                  <a:cubicBezTo>
                    <a:pt x="819" y="4791"/>
                    <a:pt x="871" y="4795"/>
                    <a:pt x="923" y="4795"/>
                  </a:cubicBezTo>
                  <a:cubicBezTo>
                    <a:pt x="1144" y="4795"/>
                    <a:pt x="1367" y="4718"/>
                    <a:pt x="1549" y="4571"/>
                  </a:cubicBezTo>
                  <a:cubicBezTo>
                    <a:pt x="1955" y="4271"/>
                    <a:pt x="2136" y="3714"/>
                    <a:pt x="2211" y="2647"/>
                  </a:cubicBezTo>
                  <a:cubicBezTo>
                    <a:pt x="2256" y="1820"/>
                    <a:pt x="2918" y="1384"/>
                    <a:pt x="2933" y="1384"/>
                  </a:cubicBezTo>
                  <a:cubicBezTo>
                    <a:pt x="3354" y="1143"/>
                    <a:pt x="3504" y="587"/>
                    <a:pt x="3249" y="166"/>
                  </a:cubicBezTo>
                  <a:cubicBezTo>
                    <a:pt x="3234" y="136"/>
                    <a:pt x="3218" y="106"/>
                    <a:pt x="3188" y="75"/>
                  </a:cubicBezTo>
                  <a:lnTo>
                    <a:pt x="3068" y="0"/>
                  </a:ln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5151625" y="3856675"/>
              <a:ext cx="88000" cy="131225"/>
            </a:xfrm>
            <a:custGeom>
              <a:rect b="b" l="l" r="r" t="t"/>
              <a:pathLst>
                <a:path extrusionOk="0" fill="none" h="5249" w="3520">
                  <a:moveTo>
                    <a:pt x="76" y="4150"/>
                  </a:moveTo>
                  <a:cubicBezTo>
                    <a:pt x="121" y="3955"/>
                    <a:pt x="211" y="3790"/>
                    <a:pt x="346" y="3654"/>
                  </a:cubicBezTo>
                  <a:cubicBezTo>
                    <a:pt x="377" y="3549"/>
                    <a:pt x="407" y="3338"/>
                    <a:pt x="437" y="2962"/>
                  </a:cubicBezTo>
                  <a:cubicBezTo>
                    <a:pt x="527" y="1519"/>
                    <a:pt x="1489" y="587"/>
                    <a:pt x="2046" y="256"/>
                  </a:cubicBezTo>
                  <a:cubicBezTo>
                    <a:pt x="2467" y="0"/>
                    <a:pt x="3023" y="151"/>
                    <a:pt x="3264" y="572"/>
                  </a:cubicBezTo>
                  <a:cubicBezTo>
                    <a:pt x="3519" y="1008"/>
                    <a:pt x="3369" y="1564"/>
                    <a:pt x="2948" y="1805"/>
                  </a:cubicBezTo>
                  <a:cubicBezTo>
                    <a:pt x="2933" y="1805"/>
                    <a:pt x="2286" y="2226"/>
                    <a:pt x="2226" y="3068"/>
                  </a:cubicBezTo>
                  <a:cubicBezTo>
                    <a:pt x="2166" y="4135"/>
                    <a:pt x="1970" y="4692"/>
                    <a:pt x="1579" y="4992"/>
                  </a:cubicBezTo>
                  <a:cubicBezTo>
                    <a:pt x="1354" y="5173"/>
                    <a:pt x="1068" y="5248"/>
                    <a:pt x="798" y="5188"/>
                  </a:cubicBezTo>
                  <a:cubicBezTo>
                    <a:pt x="692" y="5173"/>
                    <a:pt x="587" y="5143"/>
                    <a:pt x="512" y="5083"/>
                  </a:cubicBezTo>
                  <a:cubicBezTo>
                    <a:pt x="181" y="4902"/>
                    <a:pt x="1" y="4526"/>
                    <a:pt x="76" y="4150"/>
                  </a:cubicBezTo>
                  <a:close/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5175300" y="3928475"/>
              <a:ext cx="122200" cy="97975"/>
            </a:xfrm>
            <a:custGeom>
              <a:rect b="b" l="l" r="r" t="t"/>
              <a:pathLst>
                <a:path extrusionOk="0" h="3919" w="4888">
                  <a:moveTo>
                    <a:pt x="3883" y="1"/>
                  </a:moveTo>
                  <a:cubicBezTo>
                    <a:pt x="3509" y="1"/>
                    <a:pt x="3155" y="229"/>
                    <a:pt x="3023" y="602"/>
                  </a:cubicBezTo>
                  <a:cubicBezTo>
                    <a:pt x="3023" y="602"/>
                    <a:pt x="2738" y="1339"/>
                    <a:pt x="1926" y="1549"/>
                  </a:cubicBezTo>
                  <a:cubicBezTo>
                    <a:pt x="888" y="1805"/>
                    <a:pt x="377" y="2105"/>
                    <a:pt x="151" y="2541"/>
                  </a:cubicBezTo>
                  <a:cubicBezTo>
                    <a:pt x="16" y="2797"/>
                    <a:pt x="1" y="3098"/>
                    <a:pt x="106" y="3353"/>
                  </a:cubicBezTo>
                  <a:cubicBezTo>
                    <a:pt x="136" y="3459"/>
                    <a:pt x="196" y="3534"/>
                    <a:pt x="257" y="3609"/>
                  </a:cubicBezTo>
                  <a:cubicBezTo>
                    <a:pt x="433" y="3807"/>
                    <a:pt x="675" y="3918"/>
                    <a:pt x="927" y="3918"/>
                  </a:cubicBezTo>
                  <a:cubicBezTo>
                    <a:pt x="1039" y="3918"/>
                    <a:pt x="1153" y="3896"/>
                    <a:pt x="1264" y="3850"/>
                  </a:cubicBezTo>
                  <a:cubicBezTo>
                    <a:pt x="1444" y="3789"/>
                    <a:pt x="1595" y="3654"/>
                    <a:pt x="1700" y="3504"/>
                  </a:cubicBezTo>
                  <a:cubicBezTo>
                    <a:pt x="1805" y="3459"/>
                    <a:pt x="2001" y="3384"/>
                    <a:pt x="2362" y="3278"/>
                  </a:cubicBezTo>
                  <a:cubicBezTo>
                    <a:pt x="3775" y="2917"/>
                    <a:pt x="4497" y="1805"/>
                    <a:pt x="4722" y="1203"/>
                  </a:cubicBezTo>
                  <a:cubicBezTo>
                    <a:pt x="4888" y="737"/>
                    <a:pt x="4632" y="211"/>
                    <a:pt x="4166" y="45"/>
                  </a:cubicBezTo>
                  <a:cubicBezTo>
                    <a:pt x="4072" y="15"/>
                    <a:pt x="3977" y="1"/>
                    <a:pt x="3883" y="1"/>
                  </a:cubicBez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5175300" y="3928475"/>
              <a:ext cx="109425" cy="98100"/>
            </a:xfrm>
            <a:custGeom>
              <a:rect b="b" l="l" r="r" t="t"/>
              <a:pathLst>
                <a:path extrusionOk="0" h="3924" w="4377">
                  <a:moveTo>
                    <a:pt x="3883" y="1"/>
                  </a:moveTo>
                  <a:cubicBezTo>
                    <a:pt x="3509" y="1"/>
                    <a:pt x="3155" y="229"/>
                    <a:pt x="3023" y="602"/>
                  </a:cubicBezTo>
                  <a:cubicBezTo>
                    <a:pt x="3023" y="602"/>
                    <a:pt x="2723" y="1339"/>
                    <a:pt x="1911" y="1549"/>
                  </a:cubicBezTo>
                  <a:cubicBezTo>
                    <a:pt x="888" y="1805"/>
                    <a:pt x="377" y="2105"/>
                    <a:pt x="151" y="2541"/>
                  </a:cubicBezTo>
                  <a:cubicBezTo>
                    <a:pt x="16" y="2797"/>
                    <a:pt x="1" y="3098"/>
                    <a:pt x="106" y="3353"/>
                  </a:cubicBezTo>
                  <a:cubicBezTo>
                    <a:pt x="136" y="3459"/>
                    <a:pt x="196" y="3534"/>
                    <a:pt x="257" y="3609"/>
                  </a:cubicBezTo>
                  <a:cubicBezTo>
                    <a:pt x="427" y="3811"/>
                    <a:pt x="680" y="3923"/>
                    <a:pt x="942" y="3923"/>
                  </a:cubicBezTo>
                  <a:cubicBezTo>
                    <a:pt x="1049" y="3923"/>
                    <a:pt x="1159" y="3904"/>
                    <a:pt x="1264" y="3865"/>
                  </a:cubicBezTo>
                  <a:cubicBezTo>
                    <a:pt x="1384" y="3805"/>
                    <a:pt x="1490" y="3744"/>
                    <a:pt x="1565" y="3654"/>
                  </a:cubicBezTo>
                  <a:cubicBezTo>
                    <a:pt x="1475" y="3609"/>
                    <a:pt x="1369" y="3534"/>
                    <a:pt x="1249" y="3429"/>
                  </a:cubicBezTo>
                  <a:cubicBezTo>
                    <a:pt x="632" y="2887"/>
                    <a:pt x="1520" y="2541"/>
                    <a:pt x="1670" y="2466"/>
                  </a:cubicBezTo>
                  <a:cubicBezTo>
                    <a:pt x="1820" y="2391"/>
                    <a:pt x="2888" y="2376"/>
                    <a:pt x="3369" y="1323"/>
                  </a:cubicBezTo>
                  <a:cubicBezTo>
                    <a:pt x="3745" y="481"/>
                    <a:pt x="4196" y="226"/>
                    <a:pt x="4377" y="166"/>
                  </a:cubicBezTo>
                  <a:cubicBezTo>
                    <a:pt x="4316" y="121"/>
                    <a:pt x="4241" y="75"/>
                    <a:pt x="4166" y="45"/>
                  </a:cubicBezTo>
                  <a:cubicBezTo>
                    <a:pt x="4072" y="15"/>
                    <a:pt x="3977" y="1"/>
                    <a:pt x="3883" y="1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5175300" y="3925850"/>
              <a:ext cx="122200" cy="102625"/>
            </a:xfrm>
            <a:custGeom>
              <a:rect b="b" l="l" r="r" t="t"/>
              <a:pathLst>
                <a:path extrusionOk="0" fill="none" h="4105" w="4888">
                  <a:moveTo>
                    <a:pt x="257" y="3714"/>
                  </a:moveTo>
                  <a:cubicBezTo>
                    <a:pt x="196" y="3639"/>
                    <a:pt x="136" y="3564"/>
                    <a:pt x="106" y="3458"/>
                  </a:cubicBezTo>
                  <a:cubicBezTo>
                    <a:pt x="1" y="3203"/>
                    <a:pt x="16" y="2902"/>
                    <a:pt x="151" y="2646"/>
                  </a:cubicBezTo>
                  <a:cubicBezTo>
                    <a:pt x="377" y="2210"/>
                    <a:pt x="888" y="1910"/>
                    <a:pt x="1926" y="1654"/>
                  </a:cubicBezTo>
                  <a:cubicBezTo>
                    <a:pt x="2738" y="1444"/>
                    <a:pt x="3023" y="707"/>
                    <a:pt x="3023" y="707"/>
                  </a:cubicBezTo>
                  <a:cubicBezTo>
                    <a:pt x="3189" y="241"/>
                    <a:pt x="3700" y="0"/>
                    <a:pt x="4166" y="150"/>
                  </a:cubicBezTo>
                  <a:cubicBezTo>
                    <a:pt x="4632" y="316"/>
                    <a:pt x="4888" y="842"/>
                    <a:pt x="4722" y="1308"/>
                  </a:cubicBezTo>
                  <a:cubicBezTo>
                    <a:pt x="4497" y="1910"/>
                    <a:pt x="3775" y="3022"/>
                    <a:pt x="2362" y="3383"/>
                  </a:cubicBezTo>
                  <a:cubicBezTo>
                    <a:pt x="2001" y="3489"/>
                    <a:pt x="1805" y="3564"/>
                    <a:pt x="1700" y="3609"/>
                  </a:cubicBezTo>
                  <a:cubicBezTo>
                    <a:pt x="1595" y="3759"/>
                    <a:pt x="1444" y="3894"/>
                    <a:pt x="1264" y="3955"/>
                  </a:cubicBezTo>
                  <a:cubicBezTo>
                    <a:pt x="903" y="4105"/>
                    <a:pt x="512" y="4000"/>
                    <a:pt x="257" y="3714"/>
                  </a:cubicBezTo>
                  <a:close/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5942550" y="4044625"/>
              <a:ext cx="182725" cy="230850"/>
            </a:xfrm>
            <a:custGeom>
              <a:rect b="b" l="l" r="r" t="t"/>
              <a:pathLst>
                <a:path extrusionOk="0" h="9234" w="7309">
                  <a:moveTo>
                    <a:pt x="3068" y="1"/>
                  </a:moveTo>
                  <a:lnTo>
                    <a:pt x="1" y="8541"/>
                  </a:lnTo>
                  <a:lnTo>
                    <a:pt x="1940" y="9233"/>
                  </a:lnTo>
                  <a:cubicBezTo>
                    <a:pt x="3880" y="6256"/>
                    <a:pt x="5669" y="3173"/>
                    <a:pt x="7308" y="1"/>
                  </a:cubicBezTo>
                  <a:close/>
                </a:path>
              </a:pathLst>
            </a:custGeom>
            <a:solidFill>
              <a:srgbClr val="B3D6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5783925" y="3954400"/>
              <a:ext cx="385700" cy="124075"/>
            </a:xfrm>
            <a:custGeom>
              <a:rect b="b" l="l" r="r" t="t"/>
              <a:pathLst>
                <a:path extrusionOk="0" h="4963" w="15428">
                  <a:moveTo>
                    <a:pt x="0" y="1"/>
                  </a:moveTo>
                  <a:lnTo>
                    <a:pt x="3323" y="4963"/>
                  </a:lnTo>
                  <a:lnTo>
                    <a:pt x="15022" y="858"/>
                  </a:lnTo>
                  <a:cubicBezTo>
                    <a:pt x="15157" y="572"/>
                    <a:pt x="15292" y="286"/>
                    <a:pt x="15428" y="1"/>
                  </a:cubicBezTo>
                  <a:close/>
                </a:path>
              </a:pathLst>
            </a:custGeom>
            <a:solidFill>
              <a:srgbClr val="67A0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5814000" y="3861175"/>
              <a:ext cx="396975" cy="369175"/>
            </a:xfrm>
            <a:custGeom>
              <a:rect b="b" l="l" r="r" t="t"/>
              <a:pathLst>
                <a:path extrusionOk="0" h="14767" w="15879">
                  <a:moveTo>
                    <a:pt x="0" y="1"/>
                  </a:moveTo>
                  <a:lnTo>
                    <a:pt x="0" y="4918"/>
                  </a:lnTo>
                  <a:lnTo>
                    <a:pt x="5503" y="14767"/>
                  </a:lnTo>
                  <a:lnTo>
                    <a:pt x="8240" y="14767"/>
                  </a:lnTo>
                  <a:cubicBezTo>
                    <a:pt x="11157" y="10075"/>
                    <a:pt x="13713" y="5143"/>
                    <a:pt x="15879" y="1"/>
                  </a:cubicBezTo>
                  <a:close/>
                </a:path>
              </a:pathLst>
            </a:custGeom>
            <a:solidFill>
              <a:srgbClr val="BE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5813625" y="3861175"/>
              <a:ext cx="397350" cy="245875"/>
            </a:xfrm>
            <a:custGeom>
              <a:rect b="b" l="l" r="r" t="t"/>
              <a:pathLst>
                <a:path extrusionOk="0" h="9835" w="15894">
                  <a:moveTo>
                    <a:pt x="0" y="1"/>
                  </a:moveTo>
                  <a:lnTo>
                    <a:pt x="5518" y="9835"/>
                  </a:lnTo>
                  <a:lnTo>
                    <a:pt x="11127" y="9835"/>
                  </a:lnTo>
                  <a:cubicBezTo>
                    <a:pt x="12886" y="6662"/>
                    <a:pt x="14480" y="3369"/>
                    <a:pt x="15894" y="1"/>
                  </a:cubicBez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6037650" y="4055150"/>
              <a:ext cx="81975" cy="25"/>
            </a:xfrm>
            <a:custGeom>
              <a:rect b="b" l="l" r="r" t="t"/>
              <a:pathLst>
                <a:path extrusionOk="0" fill="none" h="1" w="3279">
                  <a:moveTo>
                    <a:pt x="327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6007200" y="4022825"/>
              <a:ext cx="129350" cy="25"/>
            </a:xfrm>
            <a:custGeom>
              <a:rect b="b" l="l" r="r" t="t"/>
              <a:pathLst>
                <a:path extrusionOk="0" fill="none" h="1" w="5174">
                  <a:moveTo>
                    <a:pt x="517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5976375" y="3990125"/>
              <a:ext cx="176350" cy="25"/>
            </a:xfrm>
            <a:custGeom>
              <a:rect b="b" l="l" r="r" t="t"/>
              <a:pathLst>
                <a:path extrusionOk="0" fill="none" h="1" w="7054">
                  <a:moveTo>
                    <a:pt x="705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5945925" y="3957050"/>
              <a:ext cx="222200" cy="25"/>
            </a:xfrm>
            <a:custGeom>
              <a:rect b="b" l="l" r="r" t="t"/>
              <a:pathLst>
                <a:path extrusionOk="0" fill="none" h="1" w="8888">
                  <a:moveTo>
                    <a:pt x="888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5951575" y="4107025"/>
              <a:ext cx="140250" cy="123325"/>
            </a:xfrm>
            <a:custGeom>
              <a:rect b="b" l="l" r="r" t="t"/>
              <a:pathLst>
                <a:path extrusionOk="0" h="4933" w="5610">
                  <a:moveTo>
                    <a:pt x="0" y="1"/>
                  </a:moveTo>
                  <a:lnTo>
                    <a:pt x="0" y="4933"/>
                  </a:lnTo>
                  <a:lnTo>
                    <a:pt x="2737" y="4933"/>
                  </a:lnTo>
                  <a:cubicBezTo>
                    <a:pt x="3730" y="3324"/>
                    <a:pt x="4692" y="1670"/>
                    <a:pt x="5609" y="1"/>
                  </a:cubicBezTo>
                  <a:close/>
                </a:path>
              </a:pathLst>
            </a:custGeom>
            <a:solidFill>
              <a:srgbClr val="B3D6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5783550" y="3954775"/>
              <a:ext cx="269550" cy="303400"/>
            </a:xfrm>
            <a:custGeom>
              <a:rect b="b" l="l" r="r" t="t"/>
              <a:pathLst>
                <a:path extrusionOk="0" h="12136" w="10782">
                  <a:moveTo>
                    <a:pt x="0" y="1"/>
                  </a:moveTo>
                  <a:lnTo>
                    <a:pt x="6361" y="12135"/>
                  </a:lnTo>
                  <a:lnTo>
                    <a:pt x="8751" y="12135"/>
                  </a:lnTo>
                  <a:cubicBezTo>
                    <a:pt x="9443" y="11038"/>
                    <a:pt x="10135" y="9940"/>
                    <a:pt x="10781" y="8812"/>
                  </a:cubicBezTo>
                  <a:lnTo>
                    <a:pt x="6316" y="8812"/>
                  </a:lnTo>
                  <a:lnTo>
                    <a:pt x="3323" y="35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5941425" y="4175075"/>
              <a:ext cx="111675" cy="83100"/>
            </a:xfrm>
            <a:custGeom>
              <a:rect b="b" l="l" r="r" t="t"/>
              <a:pathLst>
                <a:path extrusionOk="0" h="3324" w="4467">
                  <a:moveTo>
                    <a:pt x="1" y="0"/>
                  </a:moveTo>
                  <a:lnTo>
                    <a:pt x="1" y="3323"/>
                  </a:lnTo>
                  <a:lnTo>
                    <a:pt x="2436" y="3323"/>
                  </a:lnTo>
                  <a:cubicBezTo>
                    <a:pt x="3128" y="2226"/>
                    <a:pt x="3805" y="1128"/>
                    <a:pt x="4466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5783925" y="3722100"/>
              <a:ext cx="436825" cy="124075"/>
            </a:xfrm>
            <a:custGeom>
              <a:rect b="b" l="l" r="r" t="t"/>
              <a:pathLst>
                <a:path extrusionOk="0" h="4963" w="17473">
                  <a:moveTo>
                    <a:pt x="0" y="0"/>
                  </a:moveTo>
                  <a:lnTo>
                    <a:pt x="3323" y="4962"/>
                  </a:lnTo>
                  <a:lnTo>
                    <a:pt x="17473" y="0"/>
                  </a:lnTo>
                  <a:close/>
                </a:path>
              </a:pathLst>
            </a:custGeom>
            <a:solidFill>
              <a:srgbClr val="67A0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5814000" y="3628875"/>
              <a:ext cx="478550" cy="369175"/>
            </a:xfrm>
            <a:custGeom>
              <a:rect b="b" l="l" r="r" t="t"/>
              <a:pathLst>
                <a:path extrusionOk="0" h="14767" w="19142">
                  <a:moveTo>
                    <a:pt x="0" y="0"/>
                  </a:moveTo>
                  <a:lnTo>
                    <a:pt x="0" y="4917"/>
                  </a:lnTo>
                  <a:lnTo>
                    <a:pt x="5503" y="14766"/>
                  </a:lnTo>
                  <a:lnTo>
                    <a:pt x="13383" y="14766"/>
                  </a:lnTo>
                  <a:cubicBezTo>
                    <a:pt x="15653" y="10165"/>
                    <a:pt x="17578" y="5368"/>
                    <a:pt x="19142" y="421"/>
                  </a:cubicBezTo>
                  <a:lnTo>
                    <a:pt x="18721" y="0"/>
                  </a:lnTo>
                  <a:close/>
                </a:path>
              </a:pathLst>
            </a:custGeom>
            <a:solidFill>
              <a:srgbClr val="BE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5814000" y="3628875"/>
              <a:ext cx="478550" cy="246250"/>
            </a:xfrm>
            <a:custGeom>
              <a:rect b="b" l="l" r="r" t="t"/>
              <a:pathLst>
                <a:path extrusionOk="0" h="9850" w="19142">
                  <a:moveTo>
                    <a:pt x="0" y="0"/>
                  </a:moveTo>
                  <a:lnTo>
                    <a:pt x="5503" y="9849"/>
                  </a:lnTo>
                  <a:lnTo>
                    <a:pt x="15653" y="9849"/>
                  </a:lnTo>
                  <a:cubicBezTo>
                    <a:pt x="16961" y="6767"/>
                    <a:pt x="18134" y="3624"/>
                    <a:pt x="19142" y="421"/>
                  </a:cubicBezTo>
                  <a:lnTo>
                    <a:pt x="18721" y="0"/>
                  </a:lnTo>
                  <a:close/>
                </a:path>
              </a:pathLst>
            </a:custGeom>
            <a:solidFill>
              <a:srgbClr val="EA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6037650" y="3823225"/>
              <a:ext cx="189125" cy="25"/>
            </a:xfrm>
            <a:custGeom>
              <a:rect b="b" l="l" r="r" t="t"/>
              <a:pathLst>
                <a:path extrusionOk="0" fill="none" h="1" w="7565">
                  <a:moveTo>
                    <a:pt x="7564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6007200" y="3790500"/>
              <a:ext cx="232350" cy="25"/>
            </a:xfrm>
            <a:custGeom>
              <a:rect b="b" l="l" r="r" t="t"/>
              <a:pathLst>
                <a:path extrusionOk="0" fill="none" h="1" w="9294">
                  <a:moveTo>
                    <a:pt x="9294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5976375" y="3757800"/>
              <a:ext cx="275575" cy="25"/>
            </a:xfrm>
            <a:custGeom>
              <a:rect b="b" l="l" r="r" t="t"/>
              <a:pathLst>
                <a:path extrusionOk="0" fill="none" h="1" w="11023">
                  <a:moveTo>
                    <a:pt x="1102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5945925" y="3725100"/>
              <a:ext cx="318050" cy="25"/>
            </a:xfrm>
            <a:custGeom>
              <a:rect b="b" l="l" r="r" t="t"/>
              <a:pathLst>
                <a:path extrusionOk="0" fill="none" h="1" w="12722">
                  <a:moveTo>
                    <a:pt x="12722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5951575" y="3875100"/>
              <a:ext cx="253775" cy="122950"/>
            </a:xfrm>
            <a:custGeom>
              <a:rect b="b" l="l" r="r" t="t"/>
              <a:pathLst>
                <a:path extrusionOk="0" h="4918" w="10151">
                  <a:moveTo>
                    <a:pt x="0" y="0"/>
                  </a:moveTo>
                  <a:lnTo>
                    <a:pt x="0" y="4917"/>
                  </a:lnTo>
                  <a:lnTo>
                    <a:pt x="7880" y="4917"/>
                  </a:lnTo>
                  <a:cubicBezTo>
                    <a:pt x="8677" y="3293"/>
                    <a:pt x="9428" y="1654"/>
                    <a:pt x="10150" y="0"/>
                  </a:cubicBezTo>
                  <a:close/>
                </a:path>
              </a:pathLst>
            </a:custGeom>
            <a:solidFill>
              <a:srgbClr val="B3D6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5783550" y="3722475"/>
              <a:ext cx="391350" cy="303375"/>
            </a:xfrm>
            <a:custGeom>
              <a:rect b="b" l="l" r="r" t="t"/>
              <a:pathLst>
                <a:path extrusionOk="0" h="12135" w="15654">
                  <a:moveTo>
                    <a:pt x="0" y="0"/>
                  </a:moveTo>
                  <a:lnTo>
                    <a:pt x="6361" y="12135"/>
                  </a:lnTo>
                  <a:lnTo>
                    <a:pt x="14059" y="12135"/>
                  </a:lnTo>
                  <a:cubicBezTo>
                    <a:pt x="14601" y="11037"/>
                    <a:pt x="15142" y="9939"/>
                    <a:pt x="15653" y="8812"/>
                  </a:cubicBezTo>
                  <a:lnTo>
                    <a:pt x="6316" y="8812"/>
                  </a:lnTo>
                  <a:lnTo>
                    <a:pt x="3323" y="3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5941425" y="3942750"/>
              <a:ext cx="233475" cy="83100"/>
            </a:xfrm>
            <a:custGeom>
              <a:rect b="b" l="l" r="r" t="t"/>
              <a:pathLst>
                <a:path extrusionOk="0" h="3324" w="9339">
                  <a:moveTo>
                    <a:pt x="1" y="1"/>
                  </a:moveTo>
                  <a:lnTo>
                    <a:pt x="1" y="3324"/>
                  </a:lnTo>
                  <a:lnTo>
                    <a:pt x="7744" y="3324"/>
                  </a:lnTo>
                  <a:cubicBezTo>
                    <a:pt x="8286" y="2226"/>
                    <a:pt x="8827" y="1128"/>
                    <a:pt x="9338" y="1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5783925" y="3441650"/>
              <a:ext cx="436825" cy="124075"/>
            </a:xfrm>
            <a:custGeom>
              <a:rect b="b" l="l" r="r" t="t"/>
              <a:pathLst>
                <a:path extrusionOk="0" h="4963" w="17473">
                  <a:moveTo>
                    <a:pt x="0" y="1"/>
                  </a:moveTo>
                  <a:lnTo>
                    <a:pt x="3323" y="4963"/>
                  </a:lnTo>
                  <a:lnTo>
                    <a:pt x="17473" y="1"/>
                  </a:lnTo>
                  <a:close/>
                </a:path>
              </a:pathLst>
            </a:custGeom>
            <a:solidFill>
              <a:srgbClr val="67A0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5814000" y="3348425"/>
              <a:ext cx="538325" cy="369175"/>
            </a:xfrm>
            <a:custGeom>
              <a:rect b="b" l="l" r="r" t="t"/>
              <a:pathLst>
                <a:path extrusionOk="0" h="14767" w="21533">
                  <a:moveTo>
                    <a:pt x="0" y="1"/>
                  </a:moveTo>
                  <a:lnTo>
                    <a:pt x="0" y="4918"/>
                  </a:lnTo>
                  <a:lnTo>
                    <a:pt x="5503" y="14767"/>
                  </a:lnTo>
                  <a:lnTo>
                    <a:pt x="18104" y="14767"/>
                  </a:lnTo>
                  <a:cubicBezTo>
                    <a:pt x="19472" y="10842"/>
                    <a:pt x="20630" y="6827"/>
                    <a:pt x="21533" y="2722"/>
                  </a:cubicBezTo>
                  <a:lnTo>
                    <a:pt x="18721" y="1"/>
                  </a:lnTo>
                  <a:close/>
                </a:path>
              </a:pathLst>
            </a:custGeom>
            <a:solidFill>
              <a:srgbClr val="EA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5814000" y="3348425"/>
              <a:ext cx="538325" cy="245875"/>
            </a:xfrm>
            <a:custGeom>
              <a:rect b="b" l="l" r="r" t="t"/>
              <a:pathLst>
                <a:path extrusionOk="0" h="9835" w="21533">
                  <a:moveTo>
                    <a:pt x="0" y="1"/>
                  </a:moveTo>
                  <a:lnTo>
                    <a:pt x="5503" y="9835"/>
                  </a:lnTo>
                  <a:lnTo>
                    <a:pt x="19698" y="9835"/>
                  </a:lnTo>
                  <a:cubicBezTo>
                    <a:pt x="20390" y="7504"/>
                    <a:pt x="21006" y="5128"/>
                    <a:pt x="21533" y="2722"/>
                  </a:cubicBezTo>
                  <a:lnTo>
                    <a:pt x="18721" y="1"/>
                  </a:lnTo>
                  <a:close/>
                </a:path>
              </a:pathLst>
            </a:custGeom>
            <a:solidFill>
              <a:srgbClr val="F7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6037650" y="3542400"/>
              <a:ext cx="283475" cy="25"/>
            </a:xfrm>
            <a:custGeom>
              <a:rect b="b" l="l" r="r" t="t"/>
              <a:pathLst>
                <a:path extrusionOk="0" fill="none" h="1" w="11339">
                  <a:moveTo>
                    <a:pt x="1133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6007200" y="3509700"/>
              <a:ext cx="322575" cy="25"/>
            </a:xfrm>
            <a:custGeom>
              <a:rect b="b" l="l" r="r" t="t"/>
              <a:pathLst>
                <a:path extrusionOk="0" fill="none" h="1" w="12903">
                  <a:moveTo>
                    <a:pt x="12902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5976375" y="3477000"/>
              <a:ext cx="361675" cy="25"/>
            </a:xfrm>
            <a:custGeom>
              <a:rect b="b" l="l" r="r" t="t"/>
              <a:pathLst>
                <a:path extrusionOk="0" fill="none" h="1" w="14467">
                  <a:moveTo>
                    <a:pt x="1446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5945925" y="3444300"/>
              <a:ext cx="371825" cy="25"/>
            </a:xfrm>
            <a:custGeom>
              <a:rect b="b" l="l" r="r" t="t"/>
              <a:pathLst>
                <a:path extrusionOk="0" fill="none" h="1" w="14873">
                  <a:moveTo>
                    <a:pt x="14872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4188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5951575" y="3594275"/>
              <a:ext cx="354900" cy="123325"/>
            </a:xfrm>
            <a:custGeom>
              <a:rect b="b" l="l" r="r" t="t"/>
              <a:pathLst>
                <a:path extrusionOk="0" h="4933" w="14196">
                  <a:moveTo>
                    <a:pt x="0" y="1"/>
                  </a:moveTo>
                  <a:lnTo>
                    <a:pt x="0" y="4933"/>
                  </a:lnTo>
                  <a:lnTo>
                    <a:pt x="12601" y="4933"/>
                  </a:lnTo>
                  <a:cubicBezTo>
                    <a:pt x="13173" y="3309"/>
                    <a:pt x="13699" y="1670"/>
                    <a:pt x="14195" y="1"/>
                  </a:cubicBezTo>
                  <a:close/>
                </a:path>
              </a:pathLst>
            </a:custGeom>
            <a:solidFill>
              <a:srgbClr val="D4E8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5951575" y="3618725"/>
              <a:ext cx="347375" cy="25"/>
            </a:xfrm>
            <a:custGeom>
              <a:rect b="b" l="l" r="r" t="t"/>
              <a:pathLst>
                <a:path extrusionOk="0" fill="none" h="1" w="13895">
                  <a:moveTo>
                    <a:pt x="1389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5963975" y="3638650"/>
              <a:ext cx="328950" cy="25"/>
            </a:xfrm>
            <a:custGeom>
              <a:rect b="b" l="l" r="r" t="t"/>
              <a:pathLst>
                <a:path extrusionOk="0" fill="none" h="1" w="13158">
                  <a:moveTo>
                    <a:pt x="1315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6038400" y="3662325"/>
              <a:ext cx="246625" cy="25"/>
            </a:xfrm>
            <a:custGeom>
              <a:rect b="b" l="l" r="r" t="t"/>
              <a:pathLst>
                <a:path extrusionOk="0" fill="none" h="1" w="9865">
                  <a:moveTo>
                    <a:pt x="986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5967375" y="3686750"/>
              <a:ext cx="309775" cy="25"/>
            </a:xfrm>
            <a:custGeom>
              <a:rect b="b" l="l" r="r" t="t"/>
              <a:pathLst>
                <a:path extrusionOk="0" fill="none" h="1" w="12391">
                  <a:moveTo>
                    <a:pt x="1239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6184275" y="3703300"/>
              <a:ext cx="87225" cy="25"/>
            </a:xfrm>
            <a:custGeom>
              <a:rect b="b" l="l" r="r" t="t"/>
              <a:pathLst>
                <a:path extrusionOk="0" fill="none" h="1" w="3489">
                  <a:moveTo>
                    <a:pt x="348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4875">
              <a:solidFill>
                <a:srgbClr val="B3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5783550" y="3441650"/>
              <a:ext cx="501475" cy="303775"/>
            </a:xfrm>
            <a:custGeom>
              <a:rect b="b" l="l" r="r" t="t"/>
              <a:pathLst>
                <a:path extrusionOk="0" h="12151" w="20059">
                  <a:moveTo>
                    <a:pt x="0" y="1"/>
                  </a:moveTo>
                  <a:lnTo>
                    <a:pt x="6361" y="12150"/>
                  </a:lnTo>
                  <a:lnTo>
                    <a:pt x="18916" y="12150"/>
                  </a:lnTo>
                  <a:cubicBezTo>
                    <a:pt x="19322" y="11053"/>
                    <a:pt x="19698" y="9940"/>
                    <a:pt x="20059" y="8827"/>
                  </a:cubicBezTo>
                  <a:lnTo>
                    <a:pt x="6316" y="8827"/>
                  </a:lnTo>
                  <a:lnTo>
                    <a:pt x="3323" y="35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5941425" y="3662325"/>
              <a:ext cx="343600" cy="83100"/>
            </a:xfrm>
            <a:custGeom>
              <a:rect b="b" l="l" r="r" t="t"/>
              <a:pathLst>
                <a:path extrusionOk="0" h="3324" w="13744">
                  <a:moveTo>
                    <a:pt x="1" y="0"/>
                  </a:moveTo>
                  <a:lnTo>
                    <a:pt x="1" y="3323"/>
                  </a:lnTo>
                  <a:lnTo>
                    <a:pt x="12601" y="3323"/>
                  </a:lnTo>
                  <a:cubicBezTo>
                    <a:pt x="13007" y="2226"/>
                    <a:pt x="13383" y="1113"/>
                    <a:pt x="13744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5854600" y="3555950"/>
              <a:ext cx="39850" cy="593950"/>
            </a:xfrm>
            <a:custGeom>
              <a:rect b="b" l="l" r="r" t="t"/>
              <a:pathLst>
                <a:path extrusionOk="0" h="23758" w="1594">
                  <a:moveTo>
                    <a:pt x="0" y="0"/>
                  </a:moveTo>
                  <a:lnTo>
                    <a:pt x="0" y="21217"/>
                  </a:lnTo>
                  <a:lnTo>
                    <a:pt x="1594" y="23758"/>
                  </a:lnTo>
                  <a:lnTo>
                    <a:pt x="1594" y="2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5941425" y="3662325"/>
              <a:ext cx="28600" cy="583075"/>
            </a:xfrm>
            <a:custGeom>
              <a:rect b="b" l="l" r="r" t="t"/>
              <a:pathLst>
                <a:path extrusionOk="0" h="23323" w="1144">
                  <a:moveTo>
                    <a:pt x="1" y="0"/>
                  </a:moveTo>
                  <a:lnTo>
                    <a:pt x="1" y="23322"/>
                  </a:lnTo>
                  <a:lnTo>
                    <a:pt x="1143" y="23322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2108600" y="2815425"/>
              <a:ext cx="80475" cy="137550"/>
            </a:xfrm>
            <a:custGeom>
              <a:rect b="b" l="l" r="r" t="t"/>
              <a:pathLst>
                <a:path extrusionOk="0" h="5502" w="3219">
                  <a:moveTo>
                    <a:pt x="1996" y="1"/>
                  </a:moveTo>
                  <a:cubicBezTo>
                    <a:pt x="1833" y="1"/>
                    <a:pt x="1667" y="44"/>
                    <a:pt x="1519" y="134"/>
                  </a:cubicBezTo>
                  <a:cubicBezTo>
                    <a:pt x="1444" y="179"/>
                    <a:pt x="1369" y="255"/>
                    <a:pt x="1309" y="315"/>
                  </a:cubicBezTo>
                  <a:cubicBezTo>
                    <a:pt x="406" y="1187"/>
                    <a:pt x="0" y="2104"/>
                    <a:pt x="76" y="3021"/>
                  </a:cubicBezTo>
                  <a:cubicBezTo>
                    <a:pt x="151" y="3773"/>
                    <a:pt x="542" y="4450"/>
                    <a:pt x="1248" y="5036"/>
                  </a:cubicBezTo>
                  <a:cubicBezTo>
                    <a:pt x="1384" y="5141"/>
                    <a:pt x="1534" y="5247"/>
                    <a:pt x="1700" y="5352"/>
                  </a:cubicBezTo>
                  <a:cubicBezTo>
                    <a:pt x="1851" y="5453"/>
                    <a:pt x="2024" y="5502"/>
                    <a:pt x="2196" y="5502"/>
                  </a:cubicBezTo>
                  <a:cubicBezTo>
                    <a:pt x="2484" y="5502"/>
                    <a:pt x="2769" y="5366"/>
                    <a:pt x="2948" y="5111"/>
                  </a:cubicBezTo>
                  <a:cubicBezTo>
                    <a:pt x="3218" y="4690"/>
                    <a:pt x="3098" y="4134"/>
                    <a:pt x="2692" y="3863"/>
                  </a:cubicBezTo>
                  <a:cubicBezTo>
                    <a:pt x="2331" y="3623"/>
                    <a:pt x="1910" y="3262"/>
                    <a:pt x="1865" y="2856"/>
                  </a:cubicBezTo>
                  <a:cubicBezTo>
                    <a:pt x="1850" y="2615"/>
                    <a:pt x="1955" y="2194"/>
                    <a:pt x="2557" y="1608"/>
                  </a:cubicBezTo>
                  <a:cubicBezTo>
                    <a:pt x="3113" y="1082"/>
                    <a:pt x="2857" y="570"/>
                    <a:pt x="2752" y="420"/>
                  </a:cubicBezTo>
                  <a:cubicBezTo>
                    <a:pt x="2587" y="147"/>
                    <a:pt x="2295" y="1"/>
                    <a:pt x="1996" y="1"/>
                  </a:cubicBez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0"/>
            <p:cNvSpPr/>
            <p:nvPr/>
          </p:nvSpPr>
          <p:spPr>
            <a:xfrm>
              <a:off x="2131150" y="2820275"/>
              <a:ext cx="57925" cy="132750"/>
            </a:xfrm>
            <a:custGeom>
              <a:rect b="b" l="l" r="r" t="t"/>
              <a:pathLst>
                <a:path extrusionOk="0" h="5310" w="2317">
                  <a:moveTo>
                    <a:pt x="1640" y="0"/>
                  </a:moveTo>
                  <a:cubicBezTo>
                    <a:pt x="1158" y="572"/>
                    <a:pt x="1" y="2015"/>
                    <a:pt x="136" y="2511"/>
                  </a:cubicBezTo>
                  <a:cubicBezTo>
                    <a:pt x="452" y="3699"/>
                    <a:pt x="1429" y="4166"/>
                    <a:pt x="1414" y="4556"/>
                  </a:cubicBezTo>
                  <a:cubicBezTo>
                    <a:pt x="1414" y="4827"/>
                    <a:pt x="1369" y="5068"/>
                    <a:pt x="1264" y="5308"/>
                  </a:cubicBezTo>
                  <a:cubicBezTo>
                    <a:pt x="1279" y="5309"/>
                    <a:pt x="1294" y="5309"/>
                    <a:pt x="1309" y="5309"/>
                  </a:cubicBezTo>
                  <a:cubicBezTo>
                    <a:pt x="1594" y="5309"/>
                    <a:pt x="1874" y="5174"/>
                    <a:pt x="2046" y="4917"/>
                  </a:cubicBezTo>
                  <a:cubicBezTo>
                    <a:pt x="2316" y="4496"/>
                    <a:pt x="2196" y="3940"/>
                    <a:pt x="1790" y="3669"/>
                  </a:cubicBezTo>
                  <a:cubicBezTo>
                    <a:pt x="1444" y="3429"/>
                    <a:pt x="1008" y="3068"/>
                    <a:pt x="963" y="2662"/>
                  </a:cubicBezTo>
                  <a:cubicBezTo>
                    <a:pt x="948" y="2421"/>
                    <a:pt x="1053" y="2000"/>
                    <a:pt x="1655" y="1414"/>
                  </a:cubicBezTo>
                  <a:cubicBezTo>
                    <a:pt x="2211" y="888"/>
                    <a:pt x="1955" y="376"/>
                    <a:pt x="1865" y="226"/>
                  </a:cubicBezTo>
                  <a:cubicBezTo>
                    <a:pt x="1805" y="136"/>
                    <a:pt x="1730" y="61"/>
                    <a:pt x="1640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2139425" y="2849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2139425" y="2849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2139425" y="2849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2108600" y="2812375"/>
              <a:ext cx="80475" cy="143625"/>
            </a:xfrm>
            <a:custGeom>
              <a:rect b="b" l="l" r="r" t="t"/>
              <a:pathLst>
                <a:path extrusionOk="0" fill="none" h="5745" w="3219">
                  <a:moveTo>
                    <a:pt x="1248" y="5158"/>
                  </a:moveTo>
                  <a:cubicBezTo>
                    <a:pt x="542" y="4572"/>
                    <a:pt x="151" y="3895"/>
                    <a:pt x="76" y="3143"/>
                  </a:cubicBezTo>
                  <a:cubicBezTo>
                    <a:pt x="0" y="2226"/>
                    <a:pt x="406" y="1309"/>
                    <a:pt x="1309" y="437"/>
                  </a:cubicBezTo>
                  <a:lnTo>
                    <a:pt x="1309" y="437"/>
                  </a:lnTo>
                  <a:cubicBezTo>
                    <a:pt x="1369" y="377"/>
                    <a:pt x="1444" y="301"/>
                    <a:pt x="1519" y="256"/>
                  </a:cubicBezTo>
                  <a:cubicBezTo>
                    <a:pt x="1940" y="1"/>
                    <a:pt x="2496" y="121"/>
                    <a:pt x="2752" y="542"/>
                  </a:cubicBezTo>
                  <a:cubicBezTo>
                    <a:pt x="2857" y="692"/>
                    <a:pt x="3113" y="1204"/>
                    <a:pt x="2557" y="1730"/>
                  </a:cubicBezTo>
                  <a:cubicBezTo>
                    <a:pt x="1955" y="2316"/>
                    <a:pt x="1850" y="2737"/>
                    <a:pt x="1865" y="2978"/>
                  </a:cubicBezTo>
                  <a:cubicBezTo>
                    <a:pt x="1910" y="3384"/>
                    <a:pt x="2331" y="3745"/>
                    <a:pt x="2692" y="3985"/>
                  </a:cubicBezTo>
                  <a:cubicBezTo>
                    <a:pt x="3098" y="4256"/>
                    <a:pt x="3218" y="4812"/>
                    <a:pt x="2948" y="5233"/>
                  </a:cubicBezTo>
                  <a:cubicBezTo>
                    <a:pt x="2662" y="5639"/>
                    <a:pt x="2105" y="5745"/>
                    <a:pt x="1700" y="5474"/>
                  </a:cubicBezTo>
                  <a:cubicBezTo>
                    <a:pt x="1534" y="5369"/>
                    <a:pt x="1384" y="5263"/>
                    <a:pt x="1248" y="5158"/>
                  </a:cubicBezTo>
                  <a:close/>
                </a:path>
              </a:pathLst>
            </a:custGeom>
            <a:noFill/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2189425" y="2790575"/>
              <a:ext cx="53025" cy="53025"/>
            </a:xfrm>
            <a:custGeom>
              <a:rect b="b" l="l" r="r" t="t"/>
              <a:pathLst>
                <a:path extrusionOk="0" h="2121" w="2121">
                  <a:moveTo>
                    <a:pt x="1053" y="0"/>
                  </a:moveTo>
                  <a:cubicBezTo>
                    <a:pt x="466" y="0"/>
                    <a:pt x="0" y="467"/>
                    <a:pt x="0" y="1053"/>
                  </a:cubicBezTo>
                  <a:cubicBezTo>
                    <a:pt x="0" y="1639"/>
                    <a:pt x="466" y="2121"/>
                    <a:pt x="1053" y="2121"/>
                  </a:cubicBezTo>
                  <a:cubicBezTo>
                    <a:pt x="1639" y="2121"/>
                    <a:pt x="2120" y="1639"/>
                    <a:pt x="2120" y="1053"/>
                  </a:cubicBezTo>
                  <a:cubicBezTo>
                    <a:pt x="2120" y="467"/>
                    <a:pt x="1639" y="0"/>
                    <a:pt x="1053" y="0"/>
                  </a:cubicBezTo>
                  <a:close/>
                </a:path>
              </a:pathLst>
            </a:custGeom>
            <a:solidFill>
              <a:srgbClr val="4188A7"/>
            </a:solidFill>
            <a:ln cap="rnd" cmpd="sng" w="4875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1518025" y="4116800"/>
              <a:ext cx="75975" cy="88750"/>
            </a:xfrm>
            <a:custGeom>
              <a:rect b="b" l="l" r="r" t="t"/>
              <a:pathLst>
                <a:path extrusionOk="0" h="3550" w="3039">
                  <a:moveTo>
                    <a:pt x="1" y="1"/>
                  </a:moveTo>
                  <a:lnTo>
                    <a:pt x="1" y="1"/>
                  </a:lnTo>
                  <a:cubicBezTo>
                    <a:pt x="662" y="1204"/>
                    <a:pt x="1354" y="2376"/>
                    <a:pt x="2061" y="3549"/>
                  </a:cubicBezTo>
                  <a:lnTo>
                    <a:pt x="2512" y="3549"/>
                  </a:lnTo>
                  <a:lnTo>
                    <a:pt x="3038" y="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D6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1322175" y="3285275"/>
              <a:ext cx="309775" cy="698850"/>
            </a:xfrm>
            <a:custGeom>
              <a:rect b="b" l="l" r="r" t="t"/>
              <a:pathLst>
                <a:path extrusionOk="0" h="27954" w="12391">
                  <a:moveTo>
                    <a:pt x="5023" y="1"/>
                  </a:moveTo>
                  <a:cubicBezTo>
                    <a:pt x="3820" y="1"/>
                    <a:pt x="2858" y="963"/>
                    <a:pt x="2858" y="2166"/>
                  </a:cubicBezTo>
                  <a:lnTo>
                    <a:pt x="2858" y="15413"/>
                  </a:lnTo>
                  <a:lnTo>
                    <a:pt x="1" y="15413"/>
                  </a:lnTo>
                  <a:cubicBezTo>
                    <a:pt x="317" y="16391"/>
                    <a:pt x="647" y="17353"/>
                    <a:pt x="1008" y="18300"/>
                  </a:cubicBezTo>
                  <a:lnTo>
                    <a:pt x="2858" y="18300"/>
                  </a:lnTo>
                  <a:lnTo>
                    <a:pt x="2858" y="23037"/>
                  </a:lnTo>
                  <a:cubicBezTo>
                    <a:pt x="3549" y="24691"/>
                    <a:pt x="4286" y="26330"/>
                    <a:pt x="5068" y="27954"/>
                  </a:cubicBezTo>
                  <a:cubicBezTo>
                    <a:pt x="6241" y="27924"/>
                    <a:pt x="7188" y="26961"/>
                    <a:pt x="7188" y="25788"/>
                  </a:cubicBezTo>
                  <a:lnTo>
                    <a:pt x="7188" y="11188"/>
                  </a:lnTo>
                  <a:lnTo>
                    <a:pt x="8857" y="11188"/>
                  </a:lnTo>
                  <a:cubicBezTo>
                    <a:pt x="9429" y="11188"/>
                    <a:pt x="9955" y="10842"/>
                    <a:pt x="10181" y="10316"/>
                  </a:cubicBezTo>
                  <a:lnTo>
                    <a:pt x="12075" y="5940"/>
                  </a:lnTo>
                  <a:cubicBezTo>
                    <a:pt x="12391" y="5203"/>
                    <a:pt x="12045" y="4346"/>
                    <a:pt x="11308" y="4030"/>
                  </a:cubicBezTo>
                  <a:cubicBezTo>
                    <a:pt x="11127" y="3951"/>
                    <a:pt x="10937" y="3913"/>
                    <a:pt x="10749" y="3913"/>
                  </a:cubicBezTo>
                  <a:cubicBezTo>
                    <a:pt x="10190" y="3913"/>
                    <a:pt x="9650" y="4246"/>
                    <a:pt x="9414" y="4797"/>
                  </a:cubicBezTo>
                  <a:lnTo>
                    <a:pt x="7895" y="8301"/>
                  </a:lnTo>
                  <a:lnTo>
                    <a:pt x="7188" y="8301"/>
                  </a:lnTo>
                  <a:lnTo>
                    <a:pt x="7188" y="2166"/>
                  </a:lnTo>
                  <a:cubicBezTo>
                    <a:pt x="7188" y="963"/>
                    <a:pt x="6226" y="1"/>
                    <a:pt x="5023" y="1"/>
                  </a:cubicBez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1447750" y="3285275"/>
              <a:ext cx="182325" cy="581200"/>
            </a:xfrm>
            <a:custGeom>
              <a:rect b="b" l="l" r="r" t="t"/>
              <a:pathLst>
                <a:path extrusionOk="0" h="23248" w="7293">
                  <a:moveTo>
                    <a:pt x="0" y="1"/>
                  </a:moveTo>
                  <a:cubicBezTo>
                    <a:pt x="0" y="1"/>
                    <a:pt x="1368" y="632"/>
                    <a:pt x="1248" y="4241"/>
                  </a:cubicBezTo>
                  <a:cubicBezTo>
                    <a:pt x="1113" y="7850"/>
                    <a:pt x="1053" y="23247"/>
                    <a:pt x="1053" y="23247"/>
                  </a:cubicBezTo>
                  <a:lnTo>
                    <a:pt x="2165" y="23097"/>
                  </a:lnTo>
                  <a:lnTo>
                    <a:pt x="2165" y="11188"/>
                  </a:lnTo>
                  <a:lnTo>
                    <a:pt x="3834" y="11188"/>
                  </a:lnTo>
                  <a:cubicBezTo>
                    <a:pt x="4406" y="11188"/>
                    <a:pt x="4932" y="10842"/>
                    <a:pt x="5158" y="10316"/>
                  </a:cubicBezTo>
                  <a:lnTo>
                    <a:pt x="7052" y="5940"/>
                  </a:lnTo>
                  <a:cubicBezTo>
                    <a:pt x="7293" y="5369"/>
                    <a:pt x="7142" y="4722"/>
                    <a:pt x="6721" y="4316"/>
                  </a:cubicBezTo>
                  <a:cubicBezTo>
                    <a:pt x="6599" y="4285"/>
                    <a:pt x="6462" y="4262"/>
                    <a:pt x="6314" y="4262"/>
                  </a:cubicBezTo>
                  <a:cubicBezTo>
                    <a:pt x="5898" y="4262"/>
                    <a:pt x="5402" y="4439"/>
                    <a:pt x="4947" y="5083"/>
                  </a:cubicBezTo>
                  <a:cubicBezTo>
                    <a:pt x="4541" y="5654"/>
                    <a:pt x="4060" y="6166"/>
                    <a:pt x="3624" y="6587"/>
                  </a:cubicBezTo>
                  <a:lnTo>
                    <a:pt x="2872" y="8301"/>
                  </a:lnTo>
                  <a:lnTo>
                    <a:pt x="2165" y="8301"/>
                  </a:lnTo>
                  <a:lnTo>
                    <a:pt x="2165" y="2166"/>
                  </a:lnTo>
                  <a:cubicBezTo>
                    <a:pt x="2165" y="963"/>
                    <a:pt x="1203" y="1"/>
                    <a:pt x="0" y="1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1393600" y="3682025"/>
              <a:ext cx="90625" cy="131075"/>
            </a:xfrm>
            <a:custGeom>
              <a:rect b="b" l="l" r="r" t="t"/>
              <a:pathLst>
                <a:path extrusionOk="0" h="5243" w="3625">
                  <a:moveTo>
                    <a:pt x="3345" y="1"/>
                  </a:moveTo>
                  <a:cubicBezTo>
                    <a:pt x="3332" y="1"/>
                    <a:pt x="3319" y="91"/>
                    <a:pt x="3309" y="295"/>
                  </a:cubicBezTo>
                  <a:cubicBezTo>
                    <a:pt x="3204" y="2054"/>
                    <a:pt x="1850" y="2430"/>
                    <a:pt x="1850" y="2430"/>
                  </a:cubicBezTo>
                  <a:lnTo>
                    <a:pt x="1" y="2430"/>
                  </a:lnTo>
                  <a:cubicBezTo>
                    <a:pt x="1730" y="2430"/>
                    <a:pt x="3625" y="5242"/>
                    <a:pt x="3625" y="5242"/>
                  </a:cubicBezTo>
                  <a:cubicBezTo>
                    <a:pt x="3625" y="5242"/>
                    <a:pt x="3448" y="1"/>
                    <a:pt x="3345" y="1"/>
                  </a:cubicBez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1387975" y="3848025"/>
              <a:ext cx="226325" cy="276325"/>
            </a:xfrm>
            <a:custGeom>
              <a:rect b="b" l="l" r="r" t="t"/>
              <a:pathLst>
                <a:path extrusionOk="0" h="11053" w="9053">
                  <a:moveTo>
                    <a:pt x="0" y="0"/>
                  </a:moveTo>
                  <a:cubicBezTo>
                    <a:pt x="1579" y="3805"/>
                    <a:pt x="3368" y="7489"/>
                    <a:pt x="5368" y="11052"/>
                  </a:cubicBezTo>
                  <a:lnTo>
                    <a:pt x="8240" y="11052"/>
                  </a:lnTo>
                  <a:lnTo>
                    <a:pt x="9052" y="0"/>
                  </a:ln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1387975" y="3847275"/>
              <a:ext cx="133475" cy="242850"/>
            </a:xfrm>
            <a:custGeom>
              <a:rect b="b" l="l" r="r" t="t"/>
              <a:pathLst>
                <a:path extrusionOk="0" h="9714" w="5339">
                  <a:moveTo>
                    <a:pt x="0" y="0"/>
                  </a:moveTo>
                  <a:cubicBezTo>
                    <a:pt x="1369" y="3323"/>
                    <a:pt x="2917" y="6571"/>
                    <a:pt x="4616" y="9714"/>
                  </a:cubicBezTo>
                  <a:lnTo>
                    <a:pt x="5338" y="0"/>
                  </a:lnTo>
                  <a:close/>
                </a:path>
              </a:pathLst>
            </a:custGeom>
            <a:solidFill>
              <a:srgbClr val="4188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50"/>
          <p:cNvGrpSpPr/>
          <p:nvPr/>
        </p:nvGrpSpPr>
        <p:grpSpPr>
          <a:xfrm>
            <a:off x="5875380" y="1380426"/>
            <a:ext cx="1778472" cy="1778472"/>
            <a:chOff x="1190625" y="238125"/>
            <a:chExt cx="5230800" cy="5230800"/>
          </a:xfrm>
        </p:grpSpPr>
        <p:sp>
          <p:nvSpPr>
            <p:cNvPr id="777" name="Google Shape;777;p50"/>
            <p:cNvSpPr/>
            <p:nvPr/>
          </p:nvSpPr>
          <p:spPr>
            <a:xfrm>
              <a:off x="1190625" y="238125"/>
              <a:ext cx="5230800" cy="5230800"/>
            </a:xfrm>
            <a:custGeom>
              <a:rect b="b" l="l" r="r" t="t"/>
              <a:pathLst>
                <a:path extrusionOk="0" h="209232" w="209232">
                  <a:moveTo>
                    <a:pt x="104616" y="0"/>
                  </a:moveTo>
                  <a:cubicBezTo>
                    <a:pt x="76863" y="0"/>
                    <a:pt x="50266" y="11014"/>
                    <a:pt x="30648" y="30648"/>
                  </a:cubicBezTo>
                  <a:cubicBezTo>
                    <a:pt x="11014" y="50266"/>
                    <a:pt x="0" y="76863"/>
                    <a:pt x="0" y="104616"/>
                  </a:cubicBezTo>
                  <a:cubicBezTo>
                    <a:pt x="0" y="132369"/>
                    <a:pt x="11014" y="158966"/>
                    <a:pt x="30648" y="178584"/>
                  </a:cubicBezTo>
                  <a:cubicBezTo>
                    <a:pt x="50266" y="198218"/>
                    <a:pt x="76863" y="209232"/>
                    <a:pt x="104616" y="209232"/>
                  </a:cubicBezTo>
                  <a:cubicBezTo>
                    <a:pt x="132369" y="209232"/>
                    <a:pt x="158966" y="198218"/>
                    <a:pt x="178584" y="178584"/>
                  </a:cubicBezTo>
                  <a:cubicBezTo>
                    <a:pt x="198218" y="158966"/>
                    <a:pt x="209232" y="132369"/>
                    <a:pt x="209232" y="104616"/>
                  </a:cubicBezTo>
                  <a:cubicBezTo>
                    <a:pt x="209232" y="76863"/>
                    <a:pt x="198218" y="50266"/>
                    <a:pt x="178584" y="30648"/>
                  </a:cubicBezTo>
                  <a:cubicBezTo>
                    <a:pt x="158966" y="11014"/>
                    <a:pt x="132369" y="0"/>
                    <a:pt x="104616" y="0"/>
                  </a:cubicBezTo>
                  <a:close/>
                </a:path>
              </a:pathLst>
            </a:custGeom>
            <a:solidFill>
              <a:srgbClr val="E9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0"/>
            <p:cNvSpPr/>
            <p:nvPr/>
          </p:nvSpPr>
          <p:spPr>
            <a:xfrm>
              <a:off x="1750525" y="1357925"/>
              <a:ext cx="4111000" cy="4111000"/>
            </a:xfrm>
            <a:custGeom>
              <a:rect b="b" l="l" r="r" t="t"/>
              <a:pathLst>
                <a:path extrusionOk="0" h="164440" w="164440">
                  <a:moveTo>
                    <a:pt x="82220" y="0"/>
                  </a:moveTo>
                  <a:cubicBezTo>
                    <a:pt x="36808" y="0"/>
                    <a:pt x="0" y="36808"/>
                    <a:pt x="0" y="82220"/>
                  </a:cubicBezTo>
                  <a:cubicBezTo>
                    <a:pt x="0" y="104031"/>
                    <a:pt x="8654" y="124937"/>
                    <a:pt x="24087" y="140353"/>
                  </a:cubicBezTo>
                  <a:cubicBezTo>
                    <a:pt x="39503" y="155769"/>
                    <a:pt x="60410" y="164440"/>
                    <a:pt x="82220" y="164440"/>
                  </a:cubicBezTo>
                  <a:cubicBezTo>
                    <a:pt x="104030" y="164440"/>
                    <a:pt x="124937" y="155769"/>
                    <a:pt x="140353" y="140353"/>
                  </a:cubicBezTo>
                  <a:cubicBezTo>
                    <a:pt x="155786" y="124937"/>
                    <a:pt x="164440" y="104031"/>
                    <a:pt x="164440" y="82220"/>
                  </a:cubicBezTo>
                  <a:cubicBezTo>
                    <a:pt x="164440" y="60410"/>
                    <a:pt x="155786" y="39487"/>
                    <a:pt x="140353" y="24070"/>
                  </a:cubicBezTo>
                  <a:cubicBezTo>
                    <a:pt x="124937" y="8654"/>
                    <a:pt x="104030" y="0"/>
                    <a:pt x="82220" y="0"/>
                  </a:cubicBezTo>
                  <a:close/>
                </a:path>
              </a:pathLst>
            </a:custGeom>
            <a:solidFill>
              <a:srgbClr val="DEE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2167725" y="2191925"/>
              <a:ext cx="3276600" cy="3277000"/>
            </a:xfrm>
            <a:custGeom>
              <a:rect b="b" l="l" r="r" t="t"/>
              <a:pathLst>
                <a:path extrusionOk="0" h="131080" w="131064">
                  <a:moveTo>
                    <a:pt x="65532" y="0"/>
                  </a:moveTo>
                  <a:cubicBezTo>
                    <a:pt x="29343" y="0"/>
                    <a:pt x="1" y="29343"/>
                    <a:pt x="1" y="65549"/>
                  </a:cubicBezTo>
                  <a:cubicBezTo>
                    <a:pt x="1" y="101737"/>
                    <a:pt x="29343" y="131080"/>
                    <a:pt x="65532" y="131080"/>
                  </a:cubicBezTo>
                  <a:cubicBezTo>
                    <a:pt x="101721" y="131080"/>
                    <a:pt x="131063" y="101737"/>
                    <a:pt x="131063" y="65549"/>
                  </a:cubicBezTo>
                  <a:cubicBezTo>
                    <a:pt x="131063" y="29343"/>
                    <a:pt x="101721" y="0"/>
                    <a:pt x="65532" y="0"/>
                  </a:cubicBezTo>
                  <a:close/>
                </a:path>
              </a:pathLst>
            </a:custGeom>
            <a:solidFill>
              <a:srgbClr val="D2E7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3221425" y="2701600"/>
              <a:ext cx="1198075" cy="1245800"/>
            </a:xfrm>
            <a:custGeom>
              <a:rect b="b" l="l" r="r" t="t"/>
              <a:pathLst>
                <a:path extrusionOk="0" h="49832" w="47923">
                  <a:moveTo>
                    <a:pt x="23016" y="1"/>
                  </a:moveTo>
                  <a:cubicBezTo>
                    <a:pt x="938" y="1"/>
                    <a:pt x="0" y="49832"/>
                    <a:pt x="0" y="49832"/>
                  </a:cubicBezTo>
                  <a:lnTo>
                    <a:pt x="47923" y="49832"/>
                  </a:lnTo>
                  <a:cubicBezTo>
                    <a:pt x="47923" y="49832"/>
                    <a:pt x="45094" y="1"/>
                    <a:pt x="23016" y="1"/>
                  </a:cubicBez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3519375" y="2777350"/>
              <a:ext cx="97525" cy="973375"/>
            </a:xfrm>
            <a:custGeom>
              <a:rect b="b" l="l" r="r" t="t"/>
              <a:pathLst>
                <a:path extrusionOk="0" h="38935" w="3901">
                  <a:moveTo>
                    <a:pt x="2528" y="1"/>
                  </a:moveTo>
                  <a:lnTo>
                    <a:pt x="0" y="38934"/>
                  </a:lnTo>
                  <a:lnTo>
                    <a:pt x="3900" y="38934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3173725" y="3905100"/>
              <a:ext cx="1292650" cy="95875"/>
            </a:xfrm>
            <a:custGeom>
              <a:rect b="b" l="l" r="r" t="t"/>
              <a:pathLst>
                <a:path extrusionOk="0" h="3835" w="51706">
                  <a:moveTo>
                    <a:pt x="25844" y="1"/>
                  </a:moveTo>
                  <a:cubicBezTo>
                    <a:pt x="11583" y="1"/>
                    <a:pt x="0" y="871"/>
                    <a:pt x="0" y="1926"/>
                  </a:cubicBezTo>
                  <a:cubicBezTo>
                    <a:pt x="0" y="2980"/>
                    <a:pt x="11583" y="3834"/>
                    <a:pt x="25844" y="3834"/>
                  </a:cubicBezTo>
                  <a:cubicBezTo>
                    <a:pt x="40122" y="3834"/>
                    <a:pt x="51705" y="2980"/>
                    <a:pt x="51705" y="1926"/>
                  </a:cubicBezTo>
                  <a:cubicBezTo>
                    <a:pt x="51705" y="871"/>
                    <a:pt x="40122" y="1"/>
                    <a:pt x="25844" y="1"/>
                  </a:cubicBezTo>
                  <a:close/>
                </a:path>
              </a:pathLst>
            </a:custGeom>
            <a:solidFill>
              <a:srgbClr val="DAE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3221825" y="3899250"/>
              <a:ext cx="1198100" cy="88750"/>
            </a:xfrm>
            <a:custGeom>
              <a:rect b="b" l="l" r="r" t="t"/>
              <a:pathLst>
                <a:path extrusionOk="0" h="3550" w="47924">
                  <a:moveTo>
                    <a:pt x="23971" y="1"/>
                  </a:moveTo>
                  <a:cubicBezTo>
                    <a:pt x="10730" y="1"/>
                    <a:pt x="1" y="787"/>
                    <a:pt x="1" y="1775"/>
                  </a:cubicBezTo>
                  <a:cubicBezTo>
                    <a:pt x="1" y="2746"/>
                    <a:pt x="10730" y="3549"/>
                    <a:pt x="23971" y="3549"/>
                  </a:cubicBezTo>
                  <a:cubicBezTo>
                    <a:pt x="37194" y="3549"/>
                    <a:pt x="47923" y="2746"/>
                    <a:pt x="47923" y="1775"/>
                  </a:cubicBezTo>
                  <a:cubicBezTo>
                    <a:pt x="47923" y="787"/>
                    <a:pt x="37194" y="1"/>
                    <a:pt x="23971" y="1"/>
                  </a:cubicBezTo>
                  <a:close/>
                </a:path>
              </a:pathLst>
            </a:custGeom>
            <a:solidFill>
              <a:srgbClr val="3264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2529275" y="1502525"/>
              <a:ext cx="367025" cy="194600"/>
            </a:xfrm>
            <a:custGeom>
              <a:rect b="b" l="l" r="r" t="t"/>
              <a:pathLst>
                <a:path extrusionOk="0" h="7784" w="14681">
                  <a:moveTo>
                    <a:pt x="13429" y="1"/>
                  </a:moveTo>
                  <a:cubicBezTo>
                    <a:pt x="11039" y="1"/>
                    <a:pt x="5562" y="820"/>
                    <a:pt x="1" y="7373"/>
                  </a:cubicBezTo>
                  <a:cubicBezTo>
                    <a:pt x="1" y="7373"/>
                    <a:pt x="1714" y="7784"/>
                    <a:pt x="3983" y="7784"/>
                  </a:cubicBezTo>
                  <a:cubicBezTo>
                    <a:pt x="7857" y="7784"/>
                    <a:pt x="13350" y="6585"/>
                    <a:pt x="14680" y="92"/>
                  </a:cubicBezTo>
                  <a:cubicBezTo>
                    <a:pt x="14680" y="92"/>
                    <a:pt x="14226" y="1"/>
                    <a:pt x="13429" y="1"/>
                  </a:cubicBezTo>
                  <a:close/>
                </a:path>
              </a:pathLst>
            </a:custGeom>
            <a:solidFill>
              <a:srgbClr val="B3D6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2532625" y="1186350"/>
              <a:ext cx="392125" cy="1267375"/>
            </a:xfrm>
            <a:custGeom>
              <a:rect b="b" l="l" r="r" t="t"/>
              <a:pathLst>
                <a:path extrusionOk="0" h="50695" w="15685">
                  <a:moveTo>
                    <a:pt x="6897" y="1"/>
                  </a:moveTo>
                  <a:cubicBezTo>
                    <a:pt x="6294" y="185"/>
                    <a:pt x="5842" y="670"/>
                    <a:pt x="5692" y="1273"/>
                  </a:cubicBezTo>
                  <a:cubicBezTo>
                    <a:pt x="5273" y="2997"/>
                    <a:pt x="4620" y="8169"/>
                    <a:pt x="3666" y="13057"/>
                  </a:cubicBezTo>
                  <a:cubicBezTo>
                    <a:pt x="2043" y="21275"/>
                    <a:pt x="1" y="31118"/>
                    <a:pt x="134" y="40190"/>
                  </a:cubicBezTo>
                  <a:cubicBezTo>
                    <a:pt x="263" y="48635"/>
                    <a:pt x="4340" y="50695"/>
                    <a:pt x="8286" y="50695"/>
                  </a:cubicBezTo>
                  <a:cubicBezTo>
                    <a:pt x="12045" y="50695"/>
                    <a:pt x="15685" y="48827"/>
                    <a:pt x="15685" y="48827"/>
                  </a:cubicBezTo>
                  <a:lnTo>
                    <a:pt x="11081" y="8956"/>
                  </a:lnTo>
                  <a:lnTo>
                    <a:pt x="6897" y="1"/>
                  </a:ln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2312100" y="1502300"/>
              <a:ext cx="1279675" cy="1953000"/>
            </a:xfrm>
            <a:custGeom>
              <a:rect b="b" l="l" r="r" t="t"/>
              <a:pathLst>
                <a:path extrusionOk="0" h="78120" w="51187">
                  <a:moveTo>
                    <a:pt x="23434" y="0"/>
                  </a:moveTo>
                  <a:lnTo>
                    <a:pt x="23434" y="0"/>
                  </a:lnTo>
                  <a:cubicBezTo>
                    <a:pt x="23434" y="1"/>
                    <a:pt x="21587" y="7304"/>
                    <a:pt x="9373" y="7304"/>
                  </a:cubicBezTo>
                  <a:cubicBezTo>
                    <a:pt x="9170" y="7304"/>
                    <a:pt x="8964" y="7302"/>
                    <a:pt x="8755" y="7298"/>
                  </a:cubicBezTo>
                  <a:lnTo>
                    <a:pt x="8755" y="7298"/>
                  </a:lnTo>
                  <a:cubicBezTo>
                    <a:pt x="8755" y="7298"/>
                    <a:pt x="0" y="45713"/>
                    <a:pt x="36105" y="78119"/>
                  </a:cubicBezTo>
                  <a:lnTo>
                    <a:pt x="51187" y="49228"/>
                  </a:lnTo>
                  <a:lnTo>
                    <a:pt x="51187" y="49228"/>
                  </a:lnTo>
                  <a:cubicBezTo>
                    <a:pt x="51187" y="49228"/>
                    <a:pt x="48364" y="50459"/>
                    <a:pt x="44512" y="50459"/>
                  </a:cubicBezTo>
                  <a:cubicBezTo>
                    <a:pt x="35582" y="50459"/>
                    <a:pt x="21119" y="43850"/>
                    <a:pt x="23434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753425" y="1536850"/>
              <a:ext cx="367425" cy="194475"/>
            </a:xfrm>
            <a:custGeom>
              <a:rect b="b" l="l" r="r" t="t"/>
              <a:pathLst>
                <a:path extrusionOk="0" h="7779" w="14697">
                  <a:moveTo>
                    <a:pt x="1254" y="0"/>
                  </a:moveTo>
                  <a:cubicBezTo>
                    <a:pt x="455" y="0"/>
                    <a:pt x="0" y="91"/>
                    <a:pt x="0" y="91"/>
                  </a:cubicBezTo>
                  <a:cubicBezTo>
                    <a:pt x="1343" y="6583"/>
                    <a:pt x="6854" y="7779"/>
                    <a:pt x="10731" y="7779"/>
                  </a:cubicBezTo>
                  <a:cubicBezTo>
                    <a:pt x="12991" y="7779"/>
                    <a:pt x="14697" y="7372"/>
                    <a:pt x="14697" y="7372"/>
                  </a:cubicBezTo>
                  <a:cubicBezTo>
                    <a:pt x="9135" y="819"/>
                    <a:pt x="3649" y="0"/>
                    <a:pt x="1254" y="0"/>
                  </a:cubicBezTo>
                  <a:close/>
                </a:path>
              </a:pathLst>
            </a:custGeom>
            <a:solidFill>
              <a:srgbClr val="DAE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4753425" y="1057875"/>
              <a:ext cx="385450" cy="1304200"/>
            </a:xfrm>
            <a:custGeom>
              <a:rect b="b" l="l" r="r" t="t"/>
              <a:pathLst>
                <a:path extrusionOk="0" h="52168" w="15418">
                  <a:moveTo>
                    <a:pt x="686" y="1"/>
                  </a:moveTo>
                  <a:lnTo>
                    <a:pt x="0" y="50618"/>
                  </a:lnTo>
                  <a:cubicBezTo>
                    <a:pt x="0" y="50618"/>
                    <a:pt x="3384" y="52167"/>
                    <a:pt x="6954" y="52167"/>
                  </a:cubicBezTo>
                  <a:cubicBezTo>
                    <a:pt x="11062" y="52167"/>
                    <a:pt x="15417" y="50116"/>
                    <a:pt x="15148" y="41295"/>
                  </a:cubicBezTo>
                  <a:cubicBezTo>
                    <a:pt x="14713" y="26816"/>
                    <a:pt x="9190" y="7215"/>
                    <a:pt x="7850" y="2662"/>
                  </a:cubicBezTo>
                  <a:cubicBezTo>
                    <a:pt x="7683" y="2060"/>
                    <a:pt x="7198" y="1608"/>
                    <a:pt x="6578" y="1457"/>
                  </a:cubicBezTo>
                  <a:lnTo>
                    <a:pt x="686" y="18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4702350" y="1131375"/>
              <a:ext cx="242750" cy="331475"/>
            </a:xfrm>
            <a:custGeom>
              <a:rect b="b" l="l" r="r" t="t"/>
              <a:pathLst>
                <a:path extrusionOk="0" h="13259" w="9710">
                  <a:moveTo>
                    <a:pt x="459" y="0"/>
                  </a:moveTo>
                  <a:cubicBezTo>
                    <a:pt x="422" y="0"/>
                    <a:pt x="386" y="8"/>
                    <a:pt x="352" y="24"/>
                  </a:cubicBezTo>
                  <a:cubicBezTo>
                    <a:pt x="352" y="24"/>
                    <a:pt x="1" y="224"/>
                    <a:pt x="403" y="2635"/>
                  </a:cubicBezTo>
                  <a:cubicBezTo>
                    <a:pt x="728" y="4463"/>
                    <a:pt x="2215" y="13259"/>
                    <a:pt x="5301" y="13259"/>
                  </a:cubicBezTo>
                  <a:cubicBezTo>
                    <a:pt x="5549" y="13259"/>
                    <a:pt x="5808" y="13202"/>
                    <a:pt x="6077" y="13080"/>
                  </a:cubicBezTo>
                  <a:cubicBezTo>
                    <a:pt x="9709" y="11456"/>
                    <a:pt x="8203" y="5095"/>
                    <a:pt x="3248" y="4961"/>
                  </a:cubicBezTo>
                  <a:cubicBezTo>
                    <a:pt x="3248" y="4961"/>
                    <a:pt x="1403" y="0"/>
                    <a:pt x="459" y="0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4768475" y="1218150"/>
              <a:ext cx="176625" cy="240225"/>
            </a:xfrm>
            <a:custGeom>
              <a:rect b="b" l="l" r="r" t="t"/>
              <a:pathLst>
                <a:path extrusionOk="0" fill="none" h="9609" w="7065">
                  <a:moveTo>
                    <a:pt x="3432" y="9609"/>
                  </a:moveTo>
                  <a:cubicBezTo>
                    <a:pt x="7064" y="7985"/>
                    <a:pt x="5558" y="1624"/>
                    <a:pt x="603" y="1490"/>
                  </a:cubicBezTo>
                  <a:cubicBezTo>
                    <a:pt x="603" y="1490"/>
                    <a:pt x="352" y="838"/>
                    <a:pt x="1" y="1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4745875" y="947325"/>
              <a:ext cx="79550" cy="202650"/>
            </a:xfrm>
            <a:custGeom>
              <a:rect b="b" l="l" r="r" t="t"/>
              <a:pathLst>
                <a:path extrusionOk="0" h="8106" w="3182">
                  <a:moveTo>
                    <a:pt x="1039" y="1"/>
                  </a:moveTo>
                  <a:cubicBezTo>
                    <a:pt x="1028" y="1"/>
                    <a:pt x="1016" y="2"/>
                    <a:pt x="1005" y="4"/>
                  </a:cubicBezTo>
                  <a:cubicBezTo>
                    <a:pt x="1" y="205"/>
                    <a:pt x="955" y="7151"/>
                    <a:pt x="955" y="7151"/>
                  </a:cubicBezTo>
                  <a:lnTo>
                    <a:pt x="3181" y="8105"/>
                  </a:lnTo>
                  <a:cubicBezTo>
                    <a:pt x="3181" y="8105"/>
                    <a:pt x="2051" y="1"/>
                    <a:pt x="1039" y="1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4792750" y="1071275"/>
              <a:ext cx="79125" cy="168250"/>
            </a:xfrm>
            <a:custGeom>
              <a:rect b="b" l="l" r="r" t="t"/>
              <a:pathLst>
                <a:path extrusionOk="0" fill="none" h="6730" w="3165">
                  <a:moveTo>
                    <a:pt x="770" y="0"/>
                  </a:moveTo>
                  <a:cubicBezTo>
                    <a:pt x="1" y="1658"/>
                    <a:pt x="268" y="2796"/>
                    <a:pt x="1741" y="5825"/>
                  </a:cubicBezTo>
                  <a:cubicBezTo>
                    <a:pt x="1741" y="5825"/>
                    <a:pt x="2428" y="6729"/>
                    <a:pt x="2946" y="5993"/>
                  </a:cubicBezTo>
                  <a:cubicBezTo>
                    <a:pt x="3047" y="5842"/>
                    <a:pt x="3114" y="5692"/>
                    <a:pt x="3164" y="5558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4828325" y="1076300"/>
              <a:ext cx="71575" cy="143550"/>
            </a:xfrm>
            <a:custGeom>
              <a:rect b="b" l="l" r="r" t="t"/>
              <a:pathLst>
                <a:path extrusionOk="0" fill="none" h="5742" w="2863">
                  <a:moveTo>
                    <a:pt x="2863" y="4838"/>
                  </a:moveTo>
                  <a:cubicBezTo>
                    <a:pt x="2829" y="4988"/>
                    <a:pt x="2745" y="5139"/>
                    <a:pt x="2628" y="5306"/>
                  </a:cubicBezTo>
                  <a:cubicBezTo>
                    <a:pt x="2327" y="5742"/>
                    <a:pt x="1959" y="5541"/>
                    <a:pt x="1741" y="5357"/>
                  </a:cubicBezTo>
                  <a:cubicBezTo>
                    <a:pt x="1641" y="5256"/>
                    <a:pt x="1557" y="5173"/>
                    <a:pt x="1557" y="5173"/>
                  </a:cubicBezTo>
                  <a:cubicBezTo>
                    <a:pt x="268" y="2478"/>
                    <a:pt x="0" y="1490"/>
                    <a:pt x="687" y="0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4868075" y="1085500"/>
              <a:ext cx="75350" cy="142725"/>
            </a:xfrm>
            <a:custGeom>
              <a:rect b="b" l="l" r="r" t="t"/>
              <a:pathLst>
                <a:path extrusionOk="0" fill="none" h="5709" w="3014">
                  <a:moveTo>
                    <a:pt x="1858" y="2076"/>
                  </a:moveTo>
                  <a:cubicBezTo>
                    <a:pt x="2093" y="2662"/>
                    <a:pt x="2444" y="3298"/>
                    <a:pt x="2762" y="3917"/>
                  </a:cubicBezTo>
                  <a:cubicBezTo>
                    <a:pt x="2762" y="3917"/>
                    <a:pt x="3013" y="4386"/>
                    <a:pt x="2545" y="5056"/>
                  </a:cubicBezTo>
                  <a:cubicBezTo>
                    <a:pt x="2093" y="5708"/>
                    <a:pt x="1473" y="4905"/>
                    <a:pt x="1473" y="4905"/>
                  </a:cubicBezTo>
                  <a:cubicBezTo>
                    <a:pt x="1406" y="4771"/>
                    <a:pt x="1340" y="4620"/>
                    <a:pt x="1273" y="4470"/>
                  </a:cubicBezTo>
                  <a:lnTo>
                    <a:pt x="1273" y="4470"/>
                  </a:lnTo>
                  <a:cubicBezTo>
                    <a:pt x="235" y="2260"/>
                    <a:pt x="0" y="1256"/>
                    <a:pt x="503" y="1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4059600" y="1538700"/>
              <a:ext cx="1290975" cy="1907375"/>
            </a:xfrm>
            <a:custGeom>
              <a:rect b="b" l="l" r="r" t="t"/>
              <a:pathLst>
                <a:path extrusionOk="0" h="76295" w="51639">
                  <a:moveTo>
                    <a:pt x="27753" y="0"/>
                  </a:moveTo>
                  <a:lnTo>
                    <a:pt x="27753" y="17"/>
                  </a:lnTo>
                  <a:cubicBezTo>
                    <a:pt x="27753" y="17"/>
                    <a:pt x="27753" y="19"/>
                    <a:pt x="27754" y="21"/>
                  </a:cubicBezTo>
                  <a:lnTo>
                    <a:pt x="27754" y="21"/>
                  </a:lnTo>
                  <a:cubicBezTo>
                    <a:pt x="27754" y="14"/>
                    <a:pt x="27753" y="7"/>
                    <a:pt x="27753" y="0"/>
                  </a:cubicBezTo>
                  <a:close/>
                  <a:moveTo>
                    <a:pt x="27754" y="21"/>
                  </a:moveTo>
                  <a:lnTo>
                    <a:pt x="27754" y="21"/>
                  </a:lnTo>
                  <a:cubicBezTo>
                    <a:pt x="30064" y="43852"/>
                    <a:pt x="15604" y="50459"/>
                    <a:pt x="6676" y="50459"/>
                  </a:cubicBezTo>
                  <a:cubicBezTo>
                    <a:pt x="2823" y="50459"/>
                    <a:pt x="1" y="49229"/>
                    <a:pt x="1" y="49229"/>
                  </a:cubicBezTo>
                  <a:lnTo>
                    <a:pt x="1" y="49229"/>
                  </a:lnTo>
                  <a:lnTo>
                    <a:pt x="14011" y="76295"/>
                  </a:lnTo>
                  <a:cubicBezTo>
                    <a:pt x="51639" y="49329"/>
                    <a:pt x="42450" y="7299"/>
                    <a:pt x="42450" y="7298"/>
                  </a:cubicBezTo>
                  <a:lnTo>
                    <a:pt x="42450" y="7298"/>
                  </a:lnTo>
                  <a:cubicBezTo>
                    <a:pt x="42240" y="7303"/>
                    <a:pt x="42033" y="7305"/>
                    <a:pt x="41829" y="7305"/>
                  </a:cubicBezTo>
                  <a:cubicBezTo>
                    <a:pt x="29770" y="7305"/>
                    <a:pt x="27807" y="220"/>
                    <a:pt x="27754" y="21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2611725" y="1109675"/>
              <a:ext cx="224325" cy="499375"/>
            </a:xfrm>
            <a:custGeom>
              <a:rect b="b" l="l" r="r" t="t"/>
              <a:pathLst>
                <a:path extrusionOk="0" h="19975" w="8973">
                  <a:moveTo>
                    <a:pt x="4695" y="1"/>
                  </a:moveTo>
                  <a:cubicBezTo>
                    <a:pt x="4193" y="1"/>
                    <a:pt x="3670" y="308"/>
                    <a:pt x="3398" y="758"/>
                  </a:cubicBezTo>
                  <a:cubicBezTo>
                    <a:pt x="3030" y="1394"/>
                    <a:pt x="3063" y="2180"/>
                    <a:pt x="3247" y="2900"/>
                  </a:cubicBezTo>
                  <a:cubicBezTo>
                    <a:pt x="3196" y="2887"/>
                    <a:pt x="3146" y="2881"/>
                    <a:pt x="3096" y="2881"/>
                  </a:cubicBezTo>
                  <a:cubicBezTo>
                    <a:pt x="2685" y="2881"/>
                    <a:pt x="2320" y="3286"/>
                    <a:pt x="2260" y="3704"/>
                  </a:cubicBezTo>
                  <a:cubicBezTo>
                    <a:pt x="2176" y="4172"/>
                    <a:pt x="2377" y="4641"/>
                    <a:pt x="2561" y="5093"/>
                  </a:cubicBezTo>
                  <a:cubicBezTo>
                    <a:pt x="2461" y="5022"/>
                    <a:pt x="2349" y="4991"/>
                    <a:pt x="2235" y="4991"/>
                  </a:cubicBezTo>
                  <a:cubicBezTo>
                    <a:pt x="1890" y="4991"/>
                    <a:pt x="1532" y="5277"/>
                    <a:pt x="1456" y="5629"/>
                  </a:cubicBezTo>
                  <a:cubicBezTo>
                    <a:pt x="1339" y="6097"/>
                    <a:pt x="1574" y="6583"/>
                    <a:pt x="1825" y="7001"/>
                  </a:cubicBezTo>
                  <a:cubicBezTo>
                    <a:pt x="1772" y="6988"/>
                    <a:pt x="1721" y="6981"/>
                    <a:pt x="1669" y="6981"/>
                  </a:cubicBezTo>
                  <a:cubicBezTo>
                    <a:pt x="1277" y="6981"/>
                    <a:pt x="926" y="7357"/>
                    <a:pt x="837" y="7771"/>
                  </a:cubicBezTo>
                  <a:cubicBezTo>
                    <a:pt x="737" y="8223"/>
                    <a:pt x="871" y="8692"/>
                    <a:pt x="988" y="9144"/>
                  </a:cubicBezTo>
                  <a:cubicBezTo>
                    <a:pt x="1490" y="11269"/>
                    <a:pt x="1389" y="13529"/>
                    <a:pt x="686" y="15571"/>
                  </a:cubicBezTo>
                  <a:cubicBezTo>
                    <a:pt x="385" y="16408"/>
                    <a:pt x="0" y="17329"/>
                    <a:pt x="385" y="18132"/>
                  </a:cubicBezTo>
                  <a:cubicBezTo>
                    <a:pt x="653" y="18735"/>
                    <a:pt x="1272" y="19070"/>
                    <a:pt x="1841" y="19371"/>
                  </a:cubicBezTo>
                  <a:cubicBezTo>
                    <a:pt x="2411" y="19673"/>
                    <a:pt x="3060" y="19975"/>
                    <a:pt x="3673" y="19975"/>
                  </a:cubicBezTo>
                  <a:cubicBezTo>
                    <a:pt x="3943" y="19975"/>
                    <a:pt x="4207" y="19916"/>
                    <a:pt x="4453" y="19773"/>
                  </a:cubicBezTo>
                  <a:cubicBezTo>
                    <a:pt x="4804" y="19572"/>
                    <a:pt x="5038" y="19220"/>
                    <a:pt x="5256" y="18869"/>
                  </a:cubicBezTo>
                  <a:cubicBezTo>
                    <a:pt x="6110" y="17513"/>
                    <a:pt x="6796" y="16057"/>
                    <a:pt x="7382" y="14550"/>
                  </a:cubicBezTo>
                  <a:cubicBezTo>
                    <a:pt x="8118" y="12676"/>
                    <a:pt x="8721" y="10700"/>
                    <a:pt x="8821" y="8692"/>
                  </a:cubicBezTo>
                  <a:cubicBezTo>
                    <a:pt x="8972" y="5478"/>
                    <a:pt x="7532" y="3386"/>
                    <a:pt x="5859" y="841"/>
                  </a:cubicBezTo>
                  <a:cubicBezTo>
                    <a:pt x="5708" y="590"/>
                    <a:pt x="5541" y="339"/>
                    <a:pt x="5290" y="172"/>
                  </a:cubicBezTo>
                  <a:cubicBezTo>
                    <a:pt x="5108" y="54"/>
                    <a:pt x="4903" y="1"/>
                    <a:pt x="4695" y="1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2690800" y="1144075"/>
              <a:ext cx="62375" cy="116375"/>
            </a:xfrm>
            <a:custGeom>
              <a:rect b="b" l="l" r="r" t="t"/>
              <a:pathLst>
                <a:path extrusionOk="0" fill="none" h="4655" w="2495">
                  <a:moveTo>
                    <a:pt x="1641" y="1"/>
                  </a:moveTo>
                  <a:cubicBezTo>
                    <a:pt x="1775" y="470"/>
                    <a:pt x="1875" y="972"/>
                    <a:pt x="2009" y="1440"/>
                  </a:cubicBezTo>
                  <a:cubicBezTo>
                    <a:pt x="2495" y="3047"/>
                    <a:pt x="1742" y="4654"/>
                    <a:pt x="1005" y="3332"/>
                  </a:cubicBezTo>
                  <a:cubicBezTo>
                    <a:pt x="988" y="3298"/>
                    <a:pt x="168" y="2043"/>
                    <a:pt x="1" y="1374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2672800" y="1229450"/>
              <a:ext cx="77875" cy="80800"/>
            </a:xfrm>
            <a:custGeom>
              <a:rect b="b" l="l" r="r" t="t"/>
              <a:pathLst>
                <a:path extrusionOk="0" fill="none" h="3232" w="3115">
                  <a:moveTo>
                    <a:pt x="2277" y="402"/>
                  </a:moveTo>
                  <a:cubicBezTo>
                    <a:pt x="3114" y="2177"/>
                    <a:pt x="2077" y="3231"/>
                    <a:pt x="1708" y="2796"/>
                  </a:cubicBezTo>
                  <a:cubicBezTo>
                    <a:pt x="1390" y="2444"/>
                    <a:pt x="486" y="670"/>
                    <a:pt x="1" y="1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2638925" y="1311475"/>
              <a:ext cx="64050" cy="62800"/>
            </a:xfrm>
            <a:custGeom>
              <a:rect b="b" l="l" r="r" t="t"/>
              <a:pathLst>
                <a:path extrusionOk="0" fill="none" h="2512" w="2562">
                  <a:moveTo>
                    <a:pt x="2176" y="787"/>
                  </a:moveTo>
                  <a:cubicBezTo>
                    <a:pt x="2561" y="1239"/>
                    <a:pt x="2477" y="2511"/>
                    <a:pt x="1239" y="1574"/>
                  </a:cubicBezTo>
                  <a:cubicBezTo>
                    <a:pt x="1071" y="1457"/>
                    <a:pt x="251" y="636"/>
                    <a:pt x="0" y="0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2656500" y="1277575"/>
              <a:ext cx="76175" cy="78275"/>
            </a:xfrm>
            <a:custGeom>
              <a:rect b="b" l="l" r="r" t="t"/>
              <a:pathLst>
                <a:path extrusionOk="0" fill="none" h="3131" w="3047">
                  <a:moveTo>
                    <a:pt x="1808" y="1"/>
                  </a:moveTo>
                  <a:cubicBezTo>
                    <a:pt x="2176" y="620"/>
                    <a:pt x="3047" y="2444"/>
                    <a:pt x="2544" y="2762"/>
                  </a:cubicBezTo>
                  <a:cubicBezTo>
                    <a:pt x="1992" y="3131"/>
                    <a:pt x="251" y="687"/>
                    <a:pt x="0" y="268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2747300" y="489200"/>
              <a:ext cx="170350" cy="762050"/>
            </a:xfrm>
            <a:custGeom>
              <a:rect b="b" l="l" r="r" t="t"/>
              <a:pathLst>
                <a:path extrusionOk="0" fill="none" h="30482" w="6814">
                  <a:moveTo>
                    <a:pt x="0" y="30481"/>
                  </a:moveTo>
                  <a:lnTo>
                    <a:pt x="6813" y="0"/>
                  </a:lnTo>
                </a:path>
              </a:pathLst>
            </a:custGeom>
            <a:noFill/>
            <a:ln cap="rnd" cmpd="sng" w="20925">
              <a:solidFill>
                <a:srgbClr val="0844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2749800" y="1148375"/>
              <a:ext cx="117200" cy="306650"/>
            </a:xfrm>
            <a:custGeom>
              <a:rect b="b" l="l" r="r" t="t"/>
              <a:pathLst>
                <a:path extrusionOk="0" h="12266" w="4688">
                  <a:moveTo>
                    <a:pt x="1056" y="0"/>
                  </a:moveTo>
                  <a:cubicBezTo>
                    <a:pt x="889" y="0"/>
                    <a:pt x="737" y="225"/>
                    <a:pt x="570" y="733"/>
                  </a:cubicBezTo>
                  <a:cubicBezTo>
                    <a:pt x="392" y="1284"/>
                    <a:pt x="1171" y="4459"/>
                    <a:pt x="1403" y="4459"/>
                  </a:cubicBezTo>
                  <a:cubicBezTo>
                    <a:pt x="1410" y="4459"/>
                    <a:pt x="1417" y="4456"/>
                    <a:pt x="1424" y="4449"/>
                  </a:cubicBezTo>
                  <a:lnTo>
                    <a:pt x="1424" y="4449"/>
                  </a:lnTo>
                  <a:cubicBezTo>
                    <a:pt x="570" y="5403"/>
                    <a:pt x="1" y="6675"/>
                    <a:pt x="152" y="7947"/>
                  </a:cubicBezTo>
                  <a:cubicBezTo>
                    <a:pt x="319" y="9203"/>
                    <a:pt x="855" y="12199"/>
                    <a:pt x="2127" y="12266"/>
                  </a:cubicBezTo>
                  <a:cubicBezTo>
                    <a:pt x="2662" y="11328"/>
                    <a:pt x="3700" y="8583"/>
                    <a:pt x="4236" y="7629"/>
                  </a:cubicBezTo>
                  <a:cubicBezTo>
                    <a:pt x="4403" y="7328"/>
                    <a:pt x="4587" y="7027"/>
                    <a:pt x="4637" y="6675"/>
                  </a:cubicBezTo>
                  <a:cubicBezTo>
                    <a:pt x="4688" y="6223"/>
                    <a:pt x="4604" y="5738"/>
                    <a:pt x="4336" y="5353"/>
                  </a:cubicBezTo>
                  <a:cubicBezTo>
                    <a:pt x="2342" y="2484"/>
                    <a:pt x="1614" y="0"/>
                    <a:pt x="1056" y="0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2726800" y="1216075"/>
              <a:ext cx="52750" cy="200875"/>
            </a:xfrm>
            <a:custGeom>
              <a:rect b="b" l="l" r="r" t="t"/>
              <a:pathLst>
                <a:path extrusionOk="0" fill="none" h="8035" w="2110">
                  <a:moveTo>
                    <a:pt x="2042" y="8035"/>
                  </a:moveTo>
                  <a:cubicBezTo>
                    <a:pt x="0" y="6160"/>
                    <a:pt x="1138" y="2594"/>
                    <a:pt x="2109" y="2076"/>
                  </a:cubicBezTo>
                  <a:cubicBezTo>
                    <a:pt x="2109" y="2076"/>
                    <a:pt x="1959" y="1172"/>
                    <a:pt x="1724" y="0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4021950" y="2760200"/>
              <a:ext cx="451950" cy="1195575"/>
            </a:xfrm>
            <a:custGeom>
              <a:rect b="b" l="l" r="r" t="t"/>
              <a:pathLst>
                <a:path extrusionOk="0" h="47823" w="18078">
                  <a:moveTo>
                    <a:pt x="0" y="0"/>
                  </a:moveTo>
                  <a:lnTo>
                    <a:pt x="1724" y="6060"/>
                  </a:lnTo>
                  <a:lnTo>
                    <a:pt x="4419" y="45881"/>
                  </a:lnTo>
                  <a:cubicBezTo>
                    <a:pt x="6562" y="45964"/>
                    <a:pt x="8386" y="46098"/>
                    <a:pt x="9826" y="46249"/>
                  </a:cubicBezTo>
                  <a:cubicBezTo>
                    <a:pt x="13106" y="46567"/>
                    <a:pt x="14496" y="46868"/>
                    <a:pt x="15349" y="47086"/>
                  </a:cubicBezTo>
                  <a:cubicBezTo>
                    <a:pt x="16354" y="47337"/>
                    <a:pt x="17191" y="47605"/>
                    <a:pt x="17760" y="47822"/>
                  </a:cubicBezTo>
                  <a:cubicBezTo>
                    <a:pt x="18078" y="43537"/>
                    <a:pt x="18028" y="38365"/>
                    <a:pt x="16990" y="32657"/>
                  </a:cubicBezTo>
                  <a:cubicBezTo>
                    <a:pt x="14060" y="16287"/>
                    <a:pt x="4971" y="5206"/>
                    <a:pt x="0" y="0"/>
                  </a:cubicBez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3172050" y="2759775"/>
              <a:ext cx="413450" cy="1193475"/>
            </a:xfrm>
            <a:custGeom>
              <a:rect b="b" l="l" r="r" t="t"/>
              <a:pathLst>
                <a:path extrusionOk="0" h="47739" w="16538">
                  <a:moveTo>
                    <a:pt x="16538" y="1"/>
                  </a:moveTo>
                  <a:cubicBezTo>
                    <a:pt x="1507" y="101"/>
                    <a:pt x="0" y="44575"/>
                    <a:pt x="67" y="47739"/>
                  </a:cubicBezTo>
                  <a:cubicBezTo>
                    <a:pt x="720" y="47538"/>
                    <a:pt x="1624" y="47270"/>
                    <a:pt x="2695" y="47019"/>
                  </a:cubicBezTo>
                  <a:cubicBezTo>
                    <a:pt x="3984" y="46735"/>
                    <a:pt x="5139" y="46550"/>
                    <a:pt x="6762" y="46366"/>
                  </a:cubicBezTo>
                  <a:cubicBezTo>
                    <a:pt x="8436" y="46182"/>
                    <a:pt x="10696" y="45965"/>
                    <a:pt x="13475" y="45847"/>
                  </a:cubicBezTo>
                  <a:lnTo>
                    <a:pt x="16538" y="34"/>
                  </a:lnTo>
                  <a:lnTo>
                    <a:pt x="16538" y="1"/>
                  </a:lnTo>
                  <a:close/>
                </a:path>
              </a:pathLst>
            </a:custGeom>
            <a:solidFill>
              <a:srgbClr val="126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3994750" y="2683200"/>
              <a:ext cx="225975" cy="247325"/>
            </a:xfrm>
            <a:custGeom>
              <a:rect b="b" l="l" r="r" t="t"/>
              <a:pathLst>
                <a:path extrusionOk="0" h="9893" w="9039">
                  <a:moveTo>
                    <a:pt x="0" y="0"/>
                  </a:moveTo>
                  <a:lnTo>
                    <a:pt x="67" y="3817"/>
                  </a:lnTo>
                  <a:lnTo>
                    <a:pt x="2812" y="9893"/>
                  </a:lnTo>
                  <a:lnTo>
                    <a:pt x="9039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3995575" y="2664775"/>
              <a:ext cx="137700" cy="1242450"/>
            </a:xfrm>
            <a:custGeom>
              <a:rect b="b" l="l" r="r" t="t"/>
              <a:pathLst>
                <a:path extrusionOk="0" h="49698" w="5508">
                  <a:moveTo>
                    <a:pt x="1" y="1"/>
                  </a:moveTo>
                  <a:lnTo>
                    <a:pt x="51" y="3382"/>
                  </a:lnTo>
                  <a:lnTo>
                    <a:pt x="68" y="3801"/>
                  </a:lnTo>
                  <a:lnTo>
                    <a:pt x="4738" y="49664"/>
                  </a:lnTo>
                  <a:lnTo>
                    <a:pt x="5508" y="49698"/>
                  </a:lnTo>
                  <a:lnTo>
                    <a:pt x="2813" y="9877"/>
                  </a:lnTo>
                  <a:lnTo>
                    <a:pt x="1089" y="3817"/>
                  </a:lnTo>
                  <a:lnTo>
                    <a:pt x="1005" y="35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4080100" y="2715850"/>
              <a:ext cx="140625" cy="56075"/>
            </a:xfrm>
            <a:custGeom>
              <a:rect b="b" l="l" r="r" t="t"/>
              <a:pathLst>
                <a:path extrusionOk="0" h="2243" w="5625">
                  <a:moveTo>
                    <a:pt x="2093" y="0"/>
                  </a:moveTo>
                  <a:lnTo>
                    <a:pt x="1" y="2243"/>
                  </a:lnTo>
                  <a:lnTo>
                    <a:pt x="5625" y="2059"/>
                  </a:lnTo>
                  <a:lnTo>
                    <a:pt x="5625" y="1322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3994750" y="2664375"/>
              <a:ext cx="225975" cy="247325"/>
            </a:xfrm>
            <a:custGeom>
              <a:rect b="b" l="l" r="r" t="t"/>
              <a:pathLst>
                <a:path extrusionOk="0" h="9893" w="9039">
                  <a:moveTo>
                    <a:pt x="0" y="0"/>
                  </a:moveTo>
                  <a:lnTo>
                    <a:pt x="67" y="3817"/>
                  </a:lnTo>
                  <a:lnTo>
                    <a:pt x="2812" y="9893"/>
                  </a:lnTo>
                  <a:lnTo>
                    <a:pt x="9039" y="3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2953600" y="2296125"/>
              <a:ext cx="535650" cy="603850"/>
            </a:xfrm>
            <a:custGeom>
              <a:rect b="b" l="l" r="r" t="t"/>
              <a:pathLst>
                <a:path extrusionOk="0" h="24154" w="21426">
                  <a:moveTo>
                    <a:pt x="1" y="0"/>
                  </a:moveTo>
                  <a:cubicBezTo>
                    <a:pt x="1" y="3"/>
                    <a:pt x="4287" y="22564"/>
                    <a:pt x="21426" y="24154"/>
                  </a:cubicBezTo>
                  <a:lnTo>
                    <a:pt x="21426" y="18714"/>
                  </a:lnTo>
                  <a:cubicBezTo>
                    <a:pt x="21426" y="18714"/>
                    <a:pt x="20860" y="18799"/>
                    <a:pt x="19905" y="18799"/>
                  </a:cubicBezTo>
                  <a:cubicBezTo>
                    <a:pt x="15747" y="18799"/>
                    <a:pt x="4221" y="17193"/>
                    <a:pt x="1" y="0"/>
                  </a:cubicBez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3383775" y="2667725"/>
              <a:ext cx="201725" cy="156950"/>
            </a:xfrm>
            <a:custGeom>
              <a:rect b="b" l="l" r="r" t="t"/>
              <a:pathLst>
                <a:path extrusionOk="0" h="6278" w="8069">
                  <a:moveTo>
                    <a:pt x="8069" y="0"/>
                  </a:moveTo>
                  <a:lnTo>
                    <a:pt x="1" y="1724"/>
                  </a:lnTo>
                  <a:lnTo>
                    <a:pt x="4219" y="5557"/>
                  </a:lnTo>
                  <a:lnTo>
                    <a:pt x="7901" y="6277"/>
                  </a:lnTo>
                  <a:lnTo>
                    <a:pt x="8069" y="0"/>
                  </a:ln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3585475" y="2278950"/>
              <a:ext cx="410975" cy="593075"/>
            </a:xfrm>
            <a:custGeom>
              <a:rect b="b" l="l" r="r" t="t"/>
              <a:pathLst>
                <a:path extrusionOk="0" h="23723" w="16439">
                  <a:moveTo>
                    <a:pt x="1" y="1"/>
                  </a:moveTo>
                  <a:lnTo>
                    <a:pt x="1" y="19234"/>
                  </a:lnTo>
                  <a:cubicBezTo>
                    <a:pt x="166" y="19481"/>
                    <a:pt x="3026" y="23722"/>
                    <a:pt x="8230" y="23722"/>
                  </a:cubicBezTo>
                  <a:cubicBezTo>
                    <a:pt x="8309" y="23722"/>
                    <a:pt x="8390" y="23722"/>
                    <a:pt x="8470" y="23719"/>
                  </a:cubicBezTo>
                  <a:cubicBezTo>
                    <a:pt x="13509" y="23586"/>
                    <a:pt x="16204" y="19585"/>
                    <a:pt x="16438" y="19234"/>
                  </a:cubicBezTo>
                  <a:lnTo>
                    <a:pt x="16438" y="1"/>
                  </a:ln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3585475" y="2460150"/>
              <a:ext cx="285425" cy="259900"/>
            </a:xfrm>
            <a:custGeom>
              <a:rect b="b" l="l" r="r" t="t"/>
              <a:pathLst>
                <a:path extrusionOk="0" h="10396" w="11417">
                  <a:moveTo>
                    <a:pt x="9492" y="1"/>
                  </a:moveTo>
                  <a:lnTo>
                    <a:pt x="34" y="1156"/>
                  </a:lnTo>
                  <a:lnTo>
                    <a:pt x="1" y="10395"/>
                  </a:lnTo>
                  <a:cubicBezTo>
                    <a:pt x="11416" y="5776"/>
                    <a:pt x="9492" y="1"/>
                    <a:pt x="9492" y="1"/>
                  </a:cubicBezTo>
                  <a:close/>
                </a:path>
              </a:pathLst>
            </a:custGeom>
            <a:solidFill>
              <a:srgbClr val="B800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3428750" y="1998575"/>
              <a:ext cx="685275" cy="646175"/>
            </a:xfrm>
            <a:custGeom>
              <a:rect b="b" l="l" r="r" t="t"/>
              <a:pathLst>
                <a:path extrusionOk="0" h="25847" w="27411">
                  <a:moveTo>
                    <a:pt x="14496" y="0"/>
                  </a:moveTo>
                  <a:cubicBezTo>
                    <a:pt x="14437" y="0"/>
                    <a:pt x="14379" y="0"/>
                    <a:pt x="14321" y="1"/>
                  </a:cubicBezTo>
                  <a:cubicBezTo>
                    <a:pt x="9852" y="68"/>
                    <a:pt x="2537" y="570"/>
                    <a:pt x="2253" y="7098"/>
                  </a:cubicBezTo>
                  <a:lnTo>
                    <a:pt x="1566" y="17342"/>
                  </a:lnTo>
                  <a:cubicBezTo>
                    <a:pt x="1" y="24002"/>
                    <a:pt x="2589" y="25846"/>
                    <a:pt x="5945" y="25846"/>
                  </a:cubicBezTo>
                  <a:cubicBezTo>
                    <a:pt x="7684" y="25846"/>
                    <a:pt x="9629" y="25351"/>
                    <a:pt x="11308" y="24774"/>
                  </a:cubicBezTo>
                  <a:cubicBezTo>
                    <a:pt x="13970" y="23854"/>
                    <a:pt x="16531" y="21929"/>
                    <a:pt x="18070" y="18179"/>
                  </a:cubicBezTo>
                  <a:cubicBezTo>
                    <a:pt x="18070" y="18179"/>
                    <a:pt x="20138" y="19213"/>
                    <a:pt x="22328" y="19213"/>
                  </a:cubicBezTo>
                  <a:cubicBezTo>
                    <a:pt x="24792" y="19213"/>
                    <a:pt x="27411" y="17904"/>
                    <a:pt x="27411" y="12337"/>
                  </a:cubicBezTo>
                  <a:cubicBezTo>
                    <a:pt x="27411" y="1944"/>
                    <a:pt x="19027" y="0"/>
                    <a:pt x="14496" y="0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3477925" y="2205300"/>
              <a:ext cx="62375" cy="25"/>
            </a:xfrm>
            <a:custGeom>
              <a:rect b="b" l="l" r="r" t="t"/>
              <a:pathLst>
                <a:path extrusionOk="0" fill="none" h="1" w="2495">
                  <a:moveTo>
                    <a:pt x="2495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3530675" y="2284825"/>
              <a:ext cx="26800" cy="104225"/>
            </a:xfrm>
            <a:custGeom>
              <a:rect b="b" l="l" r="r" t="t"/>
              <a:pathLst>
                <a:path extrusionOk="0" fill="none" h="4169" w="1072">
                  <a:moveTo>
                    <a:pt x="737" y="0"/>
                  </a:moveTo>
                  <a:cubicBezTo>
                    <a:pt x="653" y="1189"/>
                    <a:pt x="418" y="2344"/>
                    <a:pt x="67" y="3432"/>
                  </a:cubicBezTo>
                  <a:cubicBezTo>
                    <a:pt x="33" y="3549"/>
                    <a:pt x="0" y="3683"/>
                    <a:pt x="50" y="3783"/>
                  </a:cubicBezTo>
                  <a:cubicBezTo>
                    <a:pt x="368" y="4001"/>
                    <a:pt x="720" y="4135"/>
                    <a:pt x="1071" y="4168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3618950" y="2186475"/>
              <a:ext cx="107150" cy="11325"/>
            </a:xfrm>
            <a:custGeom>
              <a:rect b="b" l="l" r="r" t="t"/>
              <a:pathLst>
                <a:path extrusionOk="0" fill="none" h="453" w="4286">
                  <a:moveTo>
                    <a:pt x="4286" y="453"/>
                  </a:moveTo>
                  <a:lnTo>
                    <a:pt x="1" y="1"/>
                  </a:ln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3557450" y="2407850"/>
              <a:ext cx="118875" cy="97525"/>
            </a:xfrm>
            <a:custGeom>
              <a:rect b="b" l="l" r="r" t="t"/>
              <a:pathLst>
                <a:path extrusionOk="0" fill="none" h="3901" w="4755">
                  <a:moveTo>
                    <a:pt x="0" y="2997"/>
                  </a:moveTo>
                  <a:cubicBezTo>
                    <a:pt x="0" y="2997"/>
                    <a:pt x="3063" y="3901"/>
                    <a:pt x="4754" y="0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3642400" y="2296125"/>
              <a:ext cx="33925" cy="33925"/>
            </a:xfrm>
            <a:custGeom>
              <a:rect b="b" l="l" r="r" t="t"/>
              <a:pathLst>
                <a:path extrusionOk="0" h="1357" w="1357">
                  <a:moveTo>
                    <a:pt x="686" y="0"/>
                  </a:moveTo>
                  <a:cubicBezTo>
                    <a:pt x="318" y="0"/>
                    <a:pt x="0" y="302"/>
                    <a:pt x="0" y="687"/>
                  </a:cubicBezTo>
                  <a:cubicBezTo>
                    <a:pt x="0" y="1055"/>
                    <a:pt x="318" y="1356"/>
                    <a:pt x="686" y="1356"/>
                  </a:cubicBezTo>
                  <a:cubicBezTo>
                    <a:pt x="1055" y="1356"/>
                    <a:pt x="1356" y="1055"/>
                    <a:pt x="1356" y="687"/>
                  </a:cubicBezTo>
                  <a:cubicBezTo>
                    <a:pt x="1356" y="302"/>
                    <a:pt x="1055" y="0"/>
                    <a:pt x="686" y="0"/>
                  </a:cubicBezTo>
                  <a:close/>
                </a:path>
              </a:pathLst>
            </a:custGeom>
            <a:solidFill>
              <a:srgbClr val="890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3492175" y="2296125"/>
              <a:ext cx="33900" cy="33925"/>
            </a:xfrm>
            <a:custGeom>
              <a:rect b="b" l="l" r="r" t="t"/>
              <a:pathLst>
                <a:path extrusionOk="0" h="1357" w="1356">
                  <a:moveTo>
                    <a:pt x="670" y="0"/>
                  </a:moveTo>
                  <a:cubicBezTo>
                    <a:pt x="301" y="0"/>
                    <a:pt x="0" y="302"/>
                    <a:pt x="0" y="687"/>
                  </a:cubicBezTo>
                  <a:cubicBezTo>
                    <a:pt x="0" y="1055"/>
                    <a:pt x="301" y="1356"/>
                    <a:pt x="670" y="1356"/>
                  </a:cubicBezTo>
                  <a:cubicBezTo>
                    <a:pt x="1055" y="1356"/>
                    <a:pt x="1356" y="1055"/>
                    <a:pt x="1356" y="687"/>
                  </a:cubicBezTo>
                  <a:cubicBezTo>
                    <a:pt x="1356" y="302"/>
                    <a:pt x="1055" y="0"/>
                    <a:pt x="670" y="0"/>
                  </a:cubicBezTo>
                  <a:close/>
                </a:path>
              </a:pathLst>
            </a:custGeom>
            <a:solidFill>
              <a:srgbClr val="890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3417675" y="1848775"/>
              <a:ext cx="753675" cy="716025"/>
            </a:xfrm>
            <a:custGeom>
              <a:rect b="b" l="l" r="r" t="t"/>
              <a:pathLst>
                <a:path extrusionOk="0" h="28641" w="30147">
                  <a:moveTo>
                    <a:pt x="2679" y="1"/>
                  </a:moveTo>
                  <a:cubicBezTo>
                    <a:pt x="2679" y="1"/>
                    <a:pt x="1" y="7483"/>
                    <a:pt x="3650" y="8788"/>
                  </a:cubicBezTo>
                  <a:cubicBezTo>
                    <a:pt x="7315" y="10077"/>
                    <a:pt x="18480" y="7985"/>
                    <a:pt x="16337" y="11450"/>
                  </a:cubicBezTo>
                  <a:cubicBezTo>
                    <a:pt x="14195" y="14915"/>
                    <a:pt x="16237" y="21208"/>
                    <a:pt x="17526" y="21242"/>
                  </a:cubicBezTo>
                  <a:cubicBezTo>
                    <a:pt x="17535" y="21242"/>
                    <a:pt x="17544" y="21242"/>
                    <a:pt x="17553" y="21242"/>
                  </a:cubicBezTo>
                  <a:cubicBezTo>
                    <a:pt x="18696" y="21242"/>
                    <a:pt x="19722" y="19431"/>
                    <a:pt x="20427" y="19431"/>
                  </a:cubicBezTo>
                  <a:cubicBezTo>
                    <a:pt x="20520" y="19431"/>
                    <a:pt x="20608" y="19463"/>
                    <a:pt x="20689" y="19535"/>
                  </a:cubicBezTo>
                  <a:cubicBezTo>
                    <a:pt x="21392" y="20154"/>
                    <a:pt x="23150" y="28640"/>
                    <a:pt x="23150" y="28640"/>
                  </a:cubicBezTo>
                  <a:cubicBezTo>
                    <a:pt x="23150" y="28640"/>
                    <a:pt x="25544" y="25611"/>
                    <a:pt x="27854" y="23920"/>
                  </a:cubicBezTo>
                  <a:cubicBezTo>
                    <a:pt x="30147" y="22246"/>
                    <a:pt x="29661" y="12387"/>
                    <a:pt x="27201" y="7500"/>
                  </a:cubicBezTo>
                  <a:cubicBezTo>
                    <a:pt x="24757" y="2629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3855800" y="2313150"/>
              <a:ext cx="108425" cy="151775"/>
            </a:xfrm>
            <a:custGeom>
              <a:rect b="b" l="l" r="r" t="t"/>
              <a:pathLst>
                <a:path extrusionOk="0" h="6071" w="4337">
                  <a:moveTo>
                    <a:pt x="2316" y="0"/>
                  </a:moveTo>
                  <a:cubicBezTo>
                    <a:pt x="1291" y="0"/>
                    <a:pt x="280" y="1133"/>
                    <a:pt x="1" y="2667"/>
                  </a:cubicBezTo>
                  <a:lnTo>
                    <a:pt x="1474" y="6048"/>
                  </a:lnTo>
                  <a:cubicBezTo>
                    <a:pt x="1557" y="6063"/>
                    <a:pt x="1640" y="6070"/>
                    <a:pt x="1723" y="6070"/>
                  </a:cubicBezTo>
                  <a:cubicBezTo>
                    <a:pt x="2759" y="6070"/>
                    <a:pt x="3756" y="4937"/>
                    <a:pt x="4035" y="3387"/>
                  </a:cubicBezTo>
                  <a:cubicBezTo>
                    <a:pt x="4336" y="1730"/>
                    <a:pt x="3683" y="223"/>
                    <a:pt x="2562" y="22"/>
                  </a:cubicBezTo>
                  <a:cubicBezTo>
                    <a:pt x="2480" y="7"/>
                    <a:pt x="2398" y="0"/>
                    <a:pt x="2316" y="0"/>
                  </a:cubicBezTo>
                  <a:close/>
                </a:path>
              </a:pathLst>
            </a:custGeom>
            <a:solidFill>
              <a:srgbClr val="E4B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3855800" y="2308675"/>
              <a:ext cx="108425" cy="160700"/>
            </a:xfrm>
            <a:custGeom>
              <a:rect b="b" l="l" r="r" t="t"/>
              <a:pathLst>
                <a:path extrusionOk="0" fill="none" h="6428" w="4337">
                  <a:moveTo>
                    <a:pt x="1" y="2846"/>
                  </a:moveTo>
                  <a:cubicBezTo>
                    <a:pt x="302" y="1189"/>
                    <a:pt x="1457" y="0"/>
                    <a:pt x="2562" y="201"/>
                  </a:cubicBezTo>
                  <a:cubicBezTo>
                    <a:pt x="3683" y="402"/>
                    <a:pt x="4336" y="1909"/>
                    <a:pt x="4035" y="3566"/>
                  </a:cubicBezTo>
                  <a:cubicBezTo>
                    <a:pt x="3734" y="5240"/>
                    <a:pt x="2595" y="6428"/>
                    <a:pt x="1474" y="6227"/>
                  </a:cubicBezTo>
                </a:path>
              </a:pathLst>
            </a:custGeom>
            <a:noFill/>
            <a:ln cap="flat" cmpd="sng" w="5450">
              <a:solidFill>
                <a:srgbClr val="890049"/>
              </a:solidFill>
              <a:prstDash val="solid"/>
              <a:miter lim="167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0"/>
            <p:cNvSpPr/>
            <p:nvPr/>
          </p:nvSpPr>
          <p:spPr>
            <a:xfrm>
              <a:off x="3888875" y="2355125"/>
              <a:ext cx="41450" cy="40600"/>
            </a:xfrm>
            <a:custGeom>
              <a:rect b="b" l="l" r="r" t="t"/>
              <a:pathLst>
                <a:path extrusionOk="0" fill="none" h="1624" w="1658">
                  <a:moveTo>
                    <a:pt x="1657" y="51"/>
                  </a:moveTo>
                  <a:cubicBezTo>
                    <a:pt x="1657" y="51"/>
                    <a:pt x="117" y="0"/>
                    <a:pt x="0" y="1624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3899750" y="2368925"/>
              <a:ext cx="31000" cy="20125"/>
            </a:xfrm>
            <a:custGeom>
              <a:rect b="b" l="l" r="r" t="t"/>
              <a:pathLst>
                <a:path extrusionOk="0" fill="none" h="805" w="1240">
                  <a:moveTo>
                    <a:pt x="0" y="1"/>
                  </a:moveTo>
                  <a:cubicBezTo>
                    <a:pt x="0" y="1"/>
                    <a:pt x="1239" y="17"/>
                    <a:pt x="1222" y="804"/>
                  </a:cubicBezTo>
                </a:path>
              </a:pathLst>
            </a:custGeom>
            <a:noFill/>
            <a:ln cap="rnd" cmpd="sng" w="4175">
              <a:solidFill>
                <a:srgbClr val="8900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3383775" y="2710825"/>
              <a:ext cx="107150" cy="113850"/>
            </a:xfrm>
            <a:custGeom>
              <a:rect b="b" l="l" r="r" t="t"/>
              <a:pathLst>
                <a:path extrusionOk="0" h="4554" w="4286">
                  <a:moveTo>
                    <a:pt x="1" y="0"/>
                  </a:moveTo>
                  <a:lnTo>
                    <a:pt x="1" y="770"/>
                  </a:lnTo>
                  <a:lnTo>
                    <a:pt x="4286" y="4553"/>
                  </a:lnTo>
                  <a:lnTo>
                    <a:pt x="4286" y="4553"/>
                  </a:lnTo>
                  <a:lnTo>
                    <a:pt x="4219" y="38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C9C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4324075" y="3248550"/>
              <a:ext cx="142300" cy="502175"/>
            </a:xfrm>
            <a:custGeom>
              <a:rect b="b" l="l" r="r" t="t"/>
              <a:pathLst>
                <a:path extrusionOk="0" h="20087" w="5692">
                  <a:moveTo>
                    <a:pt x="0" y="0"/>
                  </a:moveTo>
                  <a:lnTo>
                    <a:pt x="0" y="20086"/>
                  </a:lnTo>
                  <a:lnTo>
                    <a:pt x="5691" y="20086"/>
                  </a:lnTo>
                  <a:cubicBezTo>
                    <a:pt x="5691" y="20086"/>
                    <a:pt x="5424" y="6093"/>
                    <a:pt x="0" y="0"/>
                  </a:cubicBez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4324075" y="1721150"/>
              <a:ext cx="1060800" cy="1724925"/>
            </a:xfrm>
            <a:custGeom>
              <a:rect b="b" l="l" r="r" t="t"/>
              <a:pathLst>
                <a:path extrusionOk="0" h="68997" w="42432">
                  <a:moveTo>
                    <a:pt x="31871" y="0"/>
                  </a:moveTo>
                  <a:lnTo>
                    <a:pt x="31871" y="0"/>
                  </a:lnTo>
                  <a:cubicBezTo>
                    <a:pt x="33226" y="48191"/>
                    <a:pt x="0" y="61096"/>
                    <a:pt x="0" y="61096"/>
                  </a:cubicBezTo>
                  <a:lnTo>
                    <a:pt x="3432" y="68997"/>
                  </a:lnTo>
                  <a:cubicBezTo>
                    <a:pt x="42432" y="41479"/>
                    <a:pt x="31871" y="3"/>
                    <a:pt x="31871" y="0"/>
                  </a:cubicBezTo>
                  <a:close/>
                </a:path>
              </a:pathLst>
            </a:custGeom>
            <a:solidFill>
              <a:srgbClr val="0844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2307900" y="3750700"/>
              <a:ext cx="3003775" cy="700950"/>
            </a:xfrm>
            <a:custGeom>
              <a:rect b="b" l="l" r="r" t="t"/>
              <a:pathLst>
                <a:path extrusionOk="0" h="28038" w="120151">
                  <a:moveTo>
                    <a:pt x="1" y="0"/>
                  </a:moveTo>
                  <a:lnTo>
                    <a:pt x="20020" y="28038"/>
                  </a:lnTo>
                  <a:lnTo>
                    <a:pt x="100131" y="28038"/>
                  </a:lnTo>
                  <a:lnTo>
                    <a:pt x="120150" y="0"/>
                  </a:lnTo>
                  <a:close/>
                </a:path>
              </a:pathLst>
            </a:custGeom>
            <a:solidFill>
              <a:srgbClr val="D2D2E6"/>
            </a:solidFill>
            <a:ln cap="rnd" cmpd="sng" w="5450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2307900" y="3674550"/>
              <a:ext cx="3003775" cy="76175"/>
            </a:xfrm>
            <a:custGeom>
              <a:rect b="b" l="l" r="r" t="t"/>
              <a:pathLst>
                <a:path extrusionOk="0" h="3047" w="120151">
                  <a:moveTo>
                    <a:pt x="1" y="0"/>
                  </a:moveTo>
                  <a:lnTo>
                    <a:pt x="1" y="3046"/>
                  </a:lnTo>
                  <a:lnTo>
                    <a:pt x="120150" y="3046"/>
                  </a:lnTo>
                  <a:lnTo>
                    <a:pt x="120150" y="0"/>
                  </a:lnTo>
                  <a:close/>
                </a:path>
              </a:pathLst>
            </a:custGeom>
            <a:solidFill>
              <a:srgbClr val="69698F"/>
            </a:solidFill>
            <a:ln cap="rnd" cmpd="sng" w="5450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2915950" y="3972475"/>
              <a:ext cx="1787700" cy="1496450"/>
            </a:xfrm>
            <a:custGeom>
              <a:rect b="b" l="l" r="r" t="t"/>
              <a:pathLst>
                <a:path extrusionOk="0" h="59858" w="71508">
                  <a:moveTo>
                    <a:pt x="0" y="1"/>
                  </a:moveTo>
                  <a:lnTo>
                    <a:pt x="0" y="53648"/>
                  </a:lnTo>
                  <a:cubicBezTo>
                    <a:pt x="11114" y="57665"/>
                    <a:pt x="23099" y="59858"/>
                    <a:pt x="35603" y="59858"/>
                  </a:cubicBezTo>
                  <a:cubicBezTo>
                    <a:pt x="48107" y="59858"/>
                    <a:pt x="60309" y="57632"/>
                    <a:pt x="71507" y="53531"/>
                  </a:cubicBezTo>
                  <a:lnTo>
                    <a:pt x="71507" y="1"/>
                  </a:lnTo>
                  <a:close/>
                </a:path>
              </a:pathLst>
            </a:custGeom>
            <a:solidFill>
              <a:srgbClr val="D2D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2915950" y="3972475"/>
              <a:ext cx="1787700" cy="477075"/>
            </a:xfrm>
            <a:custGeom>
              <a:rect b="b" l="l" r="r" t="t"/>
              <a:pathLst>
                <a:path extrusionOk="0" h="19083" w="71508">
                  <a:moveTo>
                    <a:pt x="0" y="1"/>
                  </a:moveTo>
                  <a:lnTo>
                    <a:pt x="0" y="9542"/>
                  </a:lnTo>
                  <a:lnTo>
                    <a:pt x="71507" y="19083"/>
                  </a:lnTo>
                  <a:lnTo>
                    <a:pt x="71507" y="1"/>
                  </a:lnTo>
                  <a:close/>
                </a:path>
              </a:pathLst>
            </a:custGeom>
            <a:solidFill>
              <a:srgbClr val="929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2915950" y="3972475"/>
              <a:ext cx="1787700" cy="1496450"/>
            </a:xfrm>
            <a:custGeom>
              <a:rect b="b" l="l" r="r" t="t"/>
              <a:pathLst>
                <a:path extrusionOk="0" fill="none" h="59858" w="71508">
                  <a:moveTo>
                    <a:pt x="0" y="1"/>
                  </a:moveTo>
                  <a:lnTo>
                    <a:pt x="0" y="53648"/>
                  </a:lnTo>
                  <a:cubicBezTo>
                    <a:pt x="11114" y="57665"/>
                    <a:pt x="23099" y="59858"/>
                    <a:pt x="35603" y="59858"/>
                  </a:cubicBezTo>
                  <a:cubicBezTo>
                    <a:pt x="48107" y="59858"/>
                    <a:pt x="60309" y="57632"/>
                    <a:pt x="71507" y="53531"/>
                  </a:cubicBezTo>
                  <a:lnTo>
                    <a:pt x="71507" y="1"/>
                  </a:lnTo>
                  <a:close/>
                </a:path>
              </a:pathLst>
            </a:custGeom>
            <a:noFill/>
            <a:ln cap="rnd" cmpd="sng" w="5450">
              <a:solidFill>
                <a:srgbClr val="126A9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50"/>
          <p:cNvSpPr txBox="1"/>
          <p:nvPr>
            <p:ph idx="4294967295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1"/>
          <p:cNvSpPr txBox="1"/>
          <p:nvPr>
            <p:ph idx="4294967295" type="title"/>
          </p:nvPr>
        </p:nvSpPr>
        <p:spPr>
          <a:xfrm>
            <a:off x="349450" y="342225"/>
            <a:ext cx="75591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HOVER TO LAND MANEUVER TRAINING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51"/>
          <p:cNvSpPr/>
          <p:nvPr/>
        </p:nvSpPr>
        <p:spPr>
          <a:xfrm>
            <a:off x="5216426" y="1831097"/>
            <a:ext cx="2577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51"/>
          <p:cNvSpPr/>
          <p:nvPr/>
        </p:nvSpPr>
        <p:spPr>
          <a:xfrm>
            <a:off x="7679938" y="1972875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51"/>
          <p:cNvSpPr/>
          <p:nvPr/>
        </p:nvSpPr>
        <p:spPr>
          <a:xfrm>
            <a:off x="7679938" y="4155300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51"/>
          <p:cNvSpPr/>
          <p:nvPr/>
        </p:nvSpPr>
        <p:spPr>
          <a:xfrm>
            <a:off x="7908538" y="1972875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51"/>
          <p:cNvSpPr/>
          <p:nvPr/>
        </p:nvSpPr>
        <p:spPr>
          <a:xfrm>
            <a:off x="7908538" y="4155300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51"/>
          <p:cNvSpPr/>
          <p:nvPr/>
        </p:nvSpPr>
        <p:spPr>
          <a:xfrm>
            <a:off x="7938892" y="3033139"/>
            <a:ext cx="747900" cy="369900"/>
          </a:xfrm>
          <a:prstGeom prst="snip1Rect">
            <a:avLst>
              <a:gd fmla="val 16667" name="adj"/>
            </a:avLst>
          </a:prstGeom>
          <a:solidFill>
            <a:srgbClr val="07253F"/>
          </a:solidFill>
          <a:ln>
            <a:noFill/>
          </a:ln>
        </p:spPr>
        <p:txBody>
          <a:bodyPr anchorCtr="0" anchor="t" bIns="20575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COGMENT</a:t>
            </a:r>
            <a:endParaRPr sz="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" sz="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ORCHESTRATOR</a:t>
            </a:r>
            <a:endParaRPr i="0" sz="6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6" name="Google Shape;846;p51"/>
          <p:cNvSpPr/>
          <p:nvPr/>
        </p:nvSpPr>
        <p:spPr>
          <a:xfrm>
            <a:off x="6930152" y="2079609"/>
            <a:ext cx="783900" cy="369900"/>
          </a:xfrm>
          <a:prstGeom prst="snip1Rect">
            <a:avLst>
              <a:gd fmla="val 16667" name="adj"/>
            </a:avLst>
          </a:prstGeom>
          <a:solidFill>
            <a:srgbClr val="07253F"/>
          </a:solidFill>
          <a:ln>
            <a:noFill/>
          </a:ln>
        </p:spPr>
        <p:txBody>
          <a:bodyPr anchorCtr="0" anchor="ctr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 u="none" cap="none" strike="noStrik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SIMULATED ENVIRONMENT</a:t>
            </a:r>
            <a:endParaRPr sz="600" u="none" cap="none" strike="noStrik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7" name="Google Shape;847;p51"/>
          <p:cNvSpPr/>
          <p:nvPr/>
        </p:nvSpPr>
        <p:spPr>
          <a:xfrm>
            <a:off x="6930150" y="3033160"/>
            <a:ext cx="783900" cy="369900"/>
          </a:xfrm>
          <a:prstGeom prst="snip1Rect">
            <a:avLst>
              <a:gd fmla="val 16667" name="adj"/>
            </a:avLst>
          </a:prstGeom>
          <a:solidFill>
            <a:srgbClr val="07253F"/>
          </a:solidFill>
          <a:ln>
            <a:noFill/>
          </a:ln>
        </p:spPr>
        <p:txBody>
          <a:bodyPr anchorCtr="0" anchor="ctr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AI eVTOL PILOT </a:t>
            </a:r>
            <a:endParaRPr sz="600" u="none" cap="none" strike="noStrik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 u="none" cap="none" strike="noStrik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AGENT</a:t>
            </a:r>
            <a:endParaRPr sz="600" u="none" cap="none" strike="noStrik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48" name="Google Shape;848;p51"/>
          <p:cNvCxnSpPr>
            <a:stCxn id="845" idx="2"/>
            <a:endCxn id="846" idx="0"/>
          </p:cNvCxnSpPr>
          <p:nvPr/>
        </p:nvCxnSpPr>
        <p:spPr>
          <a:xfrm rot="10800000">
            <a:off x="7714192" y="2264689"/>
            <a:ext cx="224700" cy="953400"/>
          </a:xfrm>
          <a:prstGeom prst="bentConnector3">
            <a:avLst>
              <a:gd fmla="val 50031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9" name="Google Shape;849;p51"/>
          <p:cNvSpPr/>
          <p:nvPr/>
        </p:nvSpPr>
        <p:spPr>
          <a:xfrm>
            <a:off x="6123050" y="3569975"/>
            <a:ext cx="747900" cy="301800"/>
          </a:xfrm>
          <a:prstGeom prst="snip1Rect">
            <a:avLst>
              <a:gd fmla="val 16667" name="adj"/>
            </a:avLst>
          </a:prstGeom>
          <a:solidFill>
            <a:srgbClr val="88EBC3"/>
          </a:solidFill>
          <a:ln>
            <a:noFill/>
          </a:ln>
        </p:spPr>
        <p:txBody>
          <a:bodyPr anchorCtr="0" anchor="t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PERFORMANCE ANALYSIS </a:t>
            </a:r>
            <a:r>
              <a:rPr b="1" lang="en" sz="6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EVALUATOR</a:t>
            </a:r>
            <a:endParaRPr b="1" i="0" sz="600" u="none" cap="none" strike="noStrike">
              <a:solidFill>
                <a:srgbClr val="1D2F4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0" name="Google Shape;850;p51"/>
          <p:cNvSpPr/>
          <p:nvPr/>
        </p:nvSpPr>
        <p:spPr>
          <a:xfrm rot="8100000">
            <a:off x="6697274" y="3886693"/>
            <a:ext cx="213405" cy="260074"/>
          </a:xfrm>
          <a:prstGeom prst="arc">
            <a:avLst>
              <a:gd fmla="val 18018078" name="adj1"/>
              <a:gd fmla="val 3913929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1"/>
          <p:cNvSpPr/>
          <p:nvPr/>
        </p:nvSpPr>
        <p:spPr>
          <a:xfrm flipH="1" rot="2700000">
            <a:off x="6697283" y="3272544"/>
            <a:ext cx="213405" cy="260074"/>
          </a:xfrm>
          <a:prstGeom prst="arc">
            <a:avLst>
              <a:gd fmla="val 18018078" name="adj1"/>
              <a:gd fmla="val 3913929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2" name="Google Shape;852;p51"/>
          <p:cNvGrpSpPr/>
          <p:nvPr/>
        </p:nvGrpSpPr>
        <p:grpSpPr>
          <a:xfrm>
            <a:off x="7162136" y="1756818"/>
            <a:ext cx="320071" cy="258232"/>
            <a:chOff x="5499904" y="1206807"/>
            <a:chExt cx="564799" cy="374358"/>
          </a:xfrm>
        </p:grpSpPr>
        <p:grpSp>
          <p:nvGrpSpPr>
            <p:cNvPr id="853" name="Google Shape;853;p51"/>
            <p:cNvGrpSpPr/>
            <p:nvPr/>
          </p:nvGrpSpPr>
          <p:grpSpPr>
            <a:xfrm>
              <a:off x="5499904" y="1206807"/>
              <a:ext cx="564799" cy="374358"/>
              <a:chOff x="329125" y="445900"/>
              <a:chExt cx="6567425" cy="4353000"/>
            </a:xfrm>
          </p:grpSpPr>
          <p:sp>
            <p:nvSpPr>
              <p:cNvPr id="854" name="Google Shape;854;p51"/>
              <p:cNvSpPr/>
              <p:nvPr/>
            </p:nvSpPr>
            <p:spPr>
              <a:xfrm>
                <a:off x="329125" y="445900"/>
                <a:ext cx="6567425" cy="3321625"/>
              </a:xfrm>
              <a:custGeom>
                <a:rect b="b" l="l" r="r" t="t"/>
                <a:pathLst>
                  <a:path extrusionOk="0" h="132865" w="262697">
                    <a:moveTo>
                      <a:pt x="131651" y="0"/>
                    </a:moveTo>
                    <a:cubicBezTo>
                      <a:pt x="58849" y="0"/>
                      <a:pt x="0" y="12741"/>
                      <a:pt x="0" y="28514"/>
                    </a:cubicBezTo>
                    <a:cubicBezTo>
                      <a:pt x="0" y="37008"/>
                      <a:pt x="15774" y="44288"/>
                      <a:pt x="41255" y="49142"/>
                    </a:cubicBezTo>
                    <a:lnTo>
                      <a:pt x="41255" y="132865"/>
                    </a:lnTo>
                    <a:cubicBezTo>
                      <a:pt x="64916" y="128011"/>
                      <a:pt x="96464" y="124978"/>
                      <a:pt x="131045" y="124978"/>
                    </a:cubicBezTo>
                    <a:cubicBezTo>
                      <a:pt x="166233" y="124978"/>
                      <a:pt x="197780" y="128011"/>
                      <a:pt x="221441" y="132865"/>
                    </a:cubicBezTo>
                    <a:lnTo>
                      <a:pt x="221441" y="49142"/>
                    </a:lnTo>
                    <a:cubicBezTo>
                      <a:pt x="246922" y="44288"/>
                      <a:pt x="262696" y="37008"/>
                      <a:pt x="262696" y="28514"/>
                    </a:cubicBezTo>
                    <a:cubicBezTo>
                      <a:pt x="262696" y="12741"/>
                      <a:pt x="203847" y="0"/>
                      <a:pt x="131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51"/>
              <p:cNvSpPr/>
              <p:nvPr/>
            </p:nvSpPr>
            <p:spPr>
              <a:xfrm>
                <a:off x="329125" y="1158750"/>
                <a:ext cx="1031375" cy="3640150"/>
              </a:xfrm>
              <a:custGeom>
                <a:rect b="b" l="l" r="r" t="t"/>
                <a:pathLst>
                  <a:path extrusionOk="0" h="145606" w="41255">
                    <a:moveTo>
                      <a:pt x="0" y="0"/>
                    </a:moveTo>
                    <a:lnTo>
                      <a:pt x="0" y="124978"/>
                    </a:lnTo>
                    <a:cubicBezTo>
                      <a:pt x="0" y="133472"/>
                      <a:pt x="15774" y="140752"/>
                      <a:pt x="41255" y="145606"/>
                    </a:cubicBezTo>
                    <a:lnTo>
                      <a:pt x="41255" y="20628"/>
                    </a:lnTo>
                    <a:cubicBezTo>
                      <a:pt x="15774" y="15774"/>
                      <a:pt x="0" y="849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51"/>
              <p:cNvSpPr/>
              <p:nvPr/>
            </p:nvSpPr>
            <p:spPr>
              <a:xfrm>
                <a:off x="5865150" y="1158750"/>
                <a:ext cx="1031375" cy="3640150"/>
              </a:xfrm>
              <a:custGeom>
                <a:rect b="b" l="l" r="r" t="t"/>
                <a:pathLst>
                  <a:path extrusionOk="0" h="145606" w="41255">
                    <a:moveTo>
                      <a:pt x="41255" y="0"/>
                    </a:moveTo>
                    <a:cubicBezTo>
                      <a:pt x="41255" y="8494"/>
                      <a:pt x="25481" y="15774"/>
                      <a:pt x="0" y="20628"/>
                    </a:cubicBezTo>
                    <a:lnTo>
                      <a:pt x="0" y="145606"/>
                    </a:lnTo>
                    <a:cubicBezTo>
                      <a:pt x="25481" y="140752"/>
                      <a:pt x="41255" y="132865"/>
                      <a:pt x="41255" y="124978"/>
                    </a:cubicBezTo>
                    <a:lnTo>
                      <a:pt x="41255" y="0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7" name="Google Shape;857;p51"/>
            <p:cNvGrpSpPr/>
            <p:nvPr/>
          </p:nvGrpSpPr>
          <p:grpSpPr>
            <a:xfrm>
              <a:off x="5641813" y="1252412"/>
              <a:ext cx="281054" cy="185085"/>
              <a:chOff x="5641813" y="1328612"/>
              <a:chExt cx="281054" cy="185085"/>
            </a:xfrm>
          </p:grpSpPr>
          <p:grpSp>
            <p:nvGrpSpPr>
              <p:cNvPr id="858" name="Google Shape;858;p51"/>
              <p:cNvGrpSpPr/>
              <p:nvPr/>
            </p:nvGrpSpPr>
            <p:grpSpPr>
              <a:xfrm>
                <a:off x="5641813" y="1328612"/>
                <a:ext cx="281054" cy="185085"/>
                <a:chOff x="702950" y="405300"/>
                <a:chExt cx="5712475" cy="3761900"/>
              </a:xfrm>
            </p:grpSpPr>
            <p:sp>
              <p:nvSpPr>
                <p:cNvPr id="859" name="Google Shape;859;p51"/>
                <p:cNvSpPr/>
                <p:nvPr/>
              </p:nvSpPr>
              <p:spPr>
                <a:xfrm>
                  <a:off x="702950" y="405300"/>
                  <a:ext cx="5712475" cy="3761900"/>
                </a:xfrm>
                <a:custGeom>
                  <a:rect b="b" l="l" r="r" t="t"/>
                  <a:pathLst>
                    <a:path extrusionOk="0" h="150476" w="228499">
                      <a:moveTo>
                        <a:pt x="14491" y="1"/>
                      </a:moveTo>
                      <a:cubicBezTo>
                        <a:pt x="6689" y="1"/>
                        <a:pt x="1" y="6689"/>
                        <a:pt x="1" y="14491"/>
                      </a:cubicBezTo>
                      <a:lnTo>
                        <a:pt x="1" y="137100"/>
                      </a:lnTo>
                      <a:cubicBezTo>
                        <a:pt x="1" y="144902"/>
                        <a:pt x="6689" y="150476"/>
                        <a:pt x="14491" y="150476"/>
                      </a:cubicBezTo>
                      <a:lnTo>
                        <a:pt x="214009" y="150476"/>
                      </a:lnTo>
                      <a:cubicBezTo>
                        <a:pt x="221811" y="150476"/>
                        <a:pt x="228499" y="144902"/>
                        <a:pt x="228499" y="137100"/>
                      </a:cubicBezTo>
                      <a:lnTo>
                        <a:pt x="228499" y="14491"/>
                      </a:lnTo>
                      <a:cubicBezTo>
                        <a:pt x="228499" y="6689"/>
                        <a:pt x="221811" y="1"/>
                        <a:pt x="2140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dk1"/>
                  </a:solidFill>
                  <a:prstDash val="solid"/>
                  <a:miter lim="111462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51"/>
                <p:cNvSpPr/>
                <p:nvPr/>
              </p:nvSpPr>
              <p:spPr>
                <a:xfrm>
                  <a:off x="702950" y="405300"/>
                  <a:ext cx="5712475" cy="1031050"/>
                </a:xfrm>
                <a:custGeom>
                  <a:rect b="b" l="l" r="r" t="t"/>
                  <a:pathLst>
                    <a:path extrusionOk="0" h="41242" w="228499">
                      <a:moveTo>
                        <a:pt x="14491" y="1"/>
                      </a:moveTo>
                      <a:cubicBezTo>
                        <a:pt x="6689" y="1"/>
                        <a:pt x="1" y="6689"/>
                        <a:pt x="1" y="14491"/>
                      </a:cubicBezTo>
                      <a:lnTo>
                        <a:pt x="1" y="41242"/>
                      </a:lnTo>
                      <a:lnTo>
                        <a:pt x="228499" y="41242"/>
                      </a:lnTo>
                      <a:lnTo>
                        <a:pt x="228499" y="14491"/>
                      </a:lnTo>
                      <a:cubicBezTo>
                        <a:pt x="228499" y="6689"/>
                        <a:pt x="221811" y="1"/>
                        <a:pt x="2140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dk1"/>
                  </a:solidFill>
                  <a:prstDash val="solid"/>
                  <a:miter lim="111462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61" name="Google Shape;861;p51"/>
              <p:cNvSpPr/>
              <p:nvPr/>
            </p:nvSpPr>
            <p:spPr>
              <a:xfrm>
                <a:off x="5853014" y="1347023"/>
                <a:ext cx="14700" cy="14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51"/>
              <p:cNvSpPr/>
              <p:nvPr/>
            </p:nvSpPr>
            <p:spPr>
              <a:xfrm>
                <a:off x="5876705" y="1347023"/>
                <a:ext cx="14700" cy="14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51"/>
              <p:cNvSpPr/>
              <p:nvPr/>
            </p:nvSpPr>
            <p:spPr>
              <a:xfrm>
                <a:off x="5829323" y="1347023"/>
                <a:ext cx="14700" cy="14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64" name="Google Shape;864;p51"/>
          <p:cNvGrpSpPr/>
          <p:nvPr/>
        </p:nvGrpSpPr>
        <p:grpSpPr>
          <a:xfrm>
            <a:off x="7152982" y="2692301"/>
            <a:ext cx="330340" cy="271528"/>
            <a:chOff x="329125" y="445900"/>
            <a:chExt cx="6567400" cy="4444000"/>
          </a:xfrm>
        </p:grpSpPr>
        <p:sp>
          <p:nvSpPr>
            <p:cNvPr id="865" name="Google Shape;865;p51"/>
            <p:cNvSpPr/>
            <p:nvPr/>
          </p:nvSpPr>
          <p:spPr>
            <a:xfrm>
              <a:off x="844800" y="961575"/>
              <a:ext cx="1380250" cy="1713925"/>
            </a:xfrm>
            <a:custGeom>
              <a:rect b="b" l="l" r="r" t="t"/>
              <a:pathLst>
                <a:path extrusionOk="0" fill="none" h="68557" w="55210">
                  <a:moveTo>
                    <a:pt x="1" y="68556"/>
                  </a:moveTo>
                  <a:lnTo>
                    <a:pt x="55209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844800" y="2675475"/>
              <a:ext cx="1380250" cy="1698750"/>
            </a:xfrm>
            <a:custGeom>
              <a:rect b="b" l="l" r="r" t="t"/>
              <a:pathLst>
                <a:path extrusionOk="0" fill="none" h="67950" w="55210">
                  <a:moveTo>
                    <a:pt x="55209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2225025" y="961575"/>
              <a:ext cx="1380225" cy="1713925"/>
            </a:xfrm>
            <a:custGeom>
              <a:rect b="b" l="l" r="r" t="t"/>
              <a:pathLst>
                <a:path extrusionOk="0" fill="none" h="68557" w="55209">
                  <a:moveTo>
                    <a:pt x="55209" y="68556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2225025" y="2675475"/>
              <a:ext cx="1380225" cy="1698750"/>
            </a:xfrm>
            <a:custGeom>
              <a:rect b="b" l="l" r="r" t="t"/>
              <a:pathLst>
                <a:path extrusionOk="0" fill="none" h="67950" w="55209">
                  <a:moveTo>
                    <a:pt x="0" y="67949"/>
                  </a:moveTo>
                  <a:lnTo>
                    <a:pt x="55209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844800" y="961575"/>
              <a:ext cx="4155825" cy="1713925"/>
            </a:xfrm>
            <a:custGeom>
              <a:rect b="b" l="l" r="r" t="t"/>
              <a:pathLst>
                <a:path extrusionOk="0" fill="none" h="68557" w="166233">
                  <a:moveTo>
                    <a:pt x="166233" y="1"/>
                  </a:moveTo>
                  <a:lnTo>
                    <a:pt x="1" y="685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844800" y="2675475"/>
              <a:ext cx="4155825" cy="1698750"/>
            </a:xfrm>
            <a:custGeom>
              <a:rect b="b" l="l" r="r" t="t"/>
              <a:pathLst>
                <a:path extrusionOk="0" fill="none" h="67950" w="166233">
                  <a:moveTo>
                    <a:pt x="166233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2225025" y="961575"/>
              <a:ext cx="4155825" cy="1713925"/>
            </a:xfrm>
            <a:custGeom>
              <a:rect b="b" l="l" r="r" t="t"/>
              <a:pathLst>
                <a:path extrusionOk="0" fill="none" h="68557" w="166233">
                  <a:moveTo>
                    <a:pt x="166233" y="68556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2225025" y="2675475"/>
              <a:ext cx="4155825" cy="1698750"/>
            </a:xfrm>
            <a:custGeom>
              <a:rect b="b" l="l" r="r" t="t"/>
              <a:pathLst>
                <a:path extrusionOk="0" fill="none" h="67950" w="166233">
                  <a:moveTo>
                    <a:pt x="0" y="67949"/>
                  </a:moveTo>
                  <a:lnTo>
                    <a:pt x="166233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5000625" y="961575"/>
              <a:ext cx="1380225" cy="1713925"/>
            </a:xfrm>
            <a:custGeom>
              <a:rect b="b" l="l" r="r" t="t"/>
              <a:pathLst>
                <a:path extrusionOk="0" fill="none" h="68557" w="55209">
                  <a:moveTo>
                    <a:pt x="0" y="1"/>
                  </a:moveTo>
                  <a:lnTo>
                    <a:pt x="55209" y="685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5000625" y="2675475"/>
              <a:ext cx="1380225" cy="1698750"/>
            </a:xfrm>
            <a:custGeom>
              <a:rect b="b" l="l" r="r" t="t"/>
              <a:pathLst>
                <a:path extrusionOk="0" fill="none" h="67950" w="55209">
                  <a:moveTo>
                    <a:pt x="0" y="67949"/>
                  </a:moveTo>
                  <a:lnTo>
                    <a:pt x="55209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3605225" y="961575"/>
              <a:ext cx="1395400" cy="1713925"/>
            </a:xfrm>
            <a:custGeom>
              <a:rect b="b" l="l" r="r" t="t"/>
              <a:pathLst>
                <a:path extrusionOk="0" fill="none" h="68557" w="55816">
                  <a:moveTo>
                    <a:pt x="55816" y="1"/>
                  </a:moveTo>
                  <a:lnTo>
                    <a:pt x="1" y="685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3605225" y="2675475"/>
              <a:ext cx="1395400" cy="1698750"/>
            </a:xfrm>
            <a:custGeom>
              <a:rect b="b" l="l" r="r" t="t"/>
              <a:pathLst>
                <a:path extrusionOk="0" fill="none" h="67950" w="55816">
                  <a:moveTo>
                    <a:pt x="55816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329125" y="2159775"/>
              <a:ext cx="1031375" cy="1031400"/>
            </a:xfrm>
            <a:custGeom>
              <a:rect b="b" l="l" r="r" t="t"/>
              <a:pathLst>
                <a:path extrusionOk="0" h="41256" w="41255">
                  <a:moveTo>
                    <a:pt x="20628" y="1"/>
                  </a:moveTo>
                  <a:cubicBezTo>
                    <a:pt x="9100" y="1"/>
                    <a:pt x="0" y="9101"/>
                    <a:pt x="0" y="20628"/>
                  </a:cubicBezTo>
                  <a:cubicBezTo>
                    <a:pt x="0" y="31549"/>
                    <a:pt x="9100" y="41256"/>
                    <a:pt x="20628" y="41256"/>
                  </a:cubicBezTo>
                  <a:cubicBezTo>
                    <a:pt x="32155" y="41256"/>
                    <a:pt x="41255" y="31549"/>
                    <a:pt x="41255" y="20628"/>
                  </a:cubicBezTo>
                  <a:cubicBezTo>
                    <a:pt x="41255" y="9101"/>
                    <a:pt x="32155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1724500" y="445900"/>
              <a:ext cx="1016225" cy="1031375"/>
            </a:xfrm>
            <a:custGeom>
              <a:rect b="b" l="l" r="r" t="t"/>
              <a:pathLst>
                <a:path extrusionOk="0" h="41255" w="40649">
                  <a:moveTo>
                    <a:pt x="20021" y="0"/>
                  </a:moveTo>
                  <a:cubicBezTo>
                    <a:pt x="9101" y="0"/>
                    <a:pt x="0" y="9100"/>
                    <a:pt x="0" y="20628"/>
                  </a:cubicBezTo>
                  <a:cubicBezTo>
                    <a:pt x="0" y="32155"/>
                    <a:pt x="9101" y="41255"/>
                    <a:pt x="20021" y="41255"/>
                  </a:cubicBezTo>
                  <a:cubicBezTo>
                    <a:pt x="31548" y="41255"/>
                    <a:pt x="40649" y="32155"/>
                    <a:pt x="40649" y="20628"/>
                  </a:cubicBezTo>
                  <a:cubicBezTo>
                    <a:pt x="40649" y="9100"/>
                    <a:pt x="31548" y="0"/>
                    <a:pt x="2002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1724500" y="3873675"/>
              <a:ext cx="1016225" cy="1016225"/>
            </a:xfrm>
            <a:custGeom>
              <a:rect b="b" l="l" r="r" t="t"/>
              <a:pathLst>
                <a:path extrusionOk="0" h="40649" w="40649">
                  <a:moveTo>
                    <a:pt x="20021" y="1"/>
                  </a:moveTo>
                  <a:cubicBezTo>
                    <a:pt x="9101" y="1"/>
                    <a:pt x="0" y="9101"/>
                    <a:pt x="0" y="20021"/>
                  </a:cubicBezTo>
                  <a:cubicBezTo>
                    <a:pt x="0" y="31548"/>
                    <a:pt x="9101" y="40649"/>
                    <a:pt x="20021" y="40649"/>
                  </a:cubicBezTo>
                  <a:cubicBezTo>
                    <a:pt x="31548" y="40649"/>
                    <a:pt x="40649" y="31548"/>
                    <a:pt x="40649" y="20021"/>
                  </a:cubicBezTo>
                  <a:cubicBezTo>
                    <a:pt x="40649" y="9101"/>
                    <a:pt x="31548" y="1"/>
                    <a:pt x="2002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4484925" y="445900"/>
              <a:ext cx="1031400" cy="1031375"/>
            </a:xfrm>
            <a:custGeom>
              <a:rect b="b" l="l" r="r" t="t"/>
              <a:pathLst>
                <a:path extrusionOk="0" h="41255" w="41256">
                  <a:moveTo>
                    <a:pt x="20628" y="0"/>
                  </a:moveTo>
                  <a:cubicBezTo>
                    <a:pt x="9101" y="0"/>
                    <a:pt x="1" y="9100"/>
                    <a:pt x="1" y="20628"/>
                  </a:cubicBezTo>
                  <a:cubicBezTo>
                    <a:pt x="1" y="32155"/>
                    <a:pt x="9101" y="41255"/>
                    <a:pt x="20628" y="41255"/>
                  </a:cubicBezTo>
                  <a:cubicBezTo>
                    <a:pt x="31548" y="41255"/>
                    <a:pt x="41255" y="32155"/>
                    <a:pt x="41255" y="20628"/>
                  </a:cubicBezTo>
                  <a:cubicBezTo>
                    <a:pt x="41255" y="9100"/>
                    <a:pt x="31548" y="0"/>
                    <a:pt x="206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4484925" y="3873675"/>
              <a:ext cx="1031400" cy="1016225"/>
            </a:xfrm>
            <a:custGeom>
              <a:rect b="b" l="l" r="r" t="t"/>
              <a:pathLst>
                <a:path extrusionOk="0" h="40649" w="41256">
                  <a:moveTo>
                    <a:pt x="20628" y="1"/>
                  </a:moveTo>
                  <a:cubicBezTo>
                    <a:pt x="9101" y="1"/>
                    <a:pt x="1" y="9101"/>
                    <a:pt x="1" y="20021"/>
                  </a:cubicBezTo>
                  <a:cubicBezTo>
                    <a:pt x="1" y="31548"/>
                    <a:pt x="9101" y="40649"/>
                    <a:pt x="20628" y="40649"/>
                  </a:cubicBezTo>
                  <a:cubicBezTo>
                    <a:pt x="31548" y="40649"/>
                    <a:pt x="41255" y="31548"/>
                    <a:pt x="41255" y="20021"/>
                  </a:cubicBezTo>
                  <a:cubicBezTo>
                    <a:pt x="41255" y="9101"/>
                    <a:pt x="31548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865150" y="2159775"/>
              <a:ext cx="1031375" cy="1031400"/>
            </a:xfrm>
            <a:custGeom>
              <a:rect b="b" l="l" r="r" t="t"/>
              <a:pathLst>
                <a:path extrusionOk="0" h="41256" w="41255">
                  <a:moveTo>
                    <a:pt x="20628" y="1"/>
                  </a:moveTo>
                  <a:cubicBezTo>
                    <a:pt x="9101" y="1"/>
                    <a:pt x="0" y="9101"/>
                    <a:pt x="0" y="20628"/>
                  </a:cubicBezTo>
                  <a:cubicBezTo>
                    <a:pt x="0" y="31549"/>
                    <a:pt x="9101" y="41256"/>
                    <a:pt x="20628" y="41256"/>
                  </a:cubicBezTo>
                  <a:cubicBezTo>
                    <a:pt x="32155" y="41256"/>
                    <a:pt x="41255" y="31549"/>
                    <a:pt x="41255" y="20628"/>
                  </a:cubicBezTo>
                  <a:cubicBezTo>
                    <a:pt x="41255" y="9101"/>
                    <a:pt x="32155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3104725" y="2159775"/>
              <a:ext cx="1016225" cy="1031400"/>
            </a:xfrm>
            <a:custGeom>
              <a:rect b="b" l="l" r="r" t="t"/>
              <a:pathLst>
                <a:path extrusionOk="0" h="41256" w="40649">
                  <a:moveTo>
                    <a:pt x="20021" y="1"/>
                  </a:moveTo>
                  <a:cubicBezTo>
                    <a:pt x="9100" y="1"/>
                    <a:pt x="0" y="9101"/>
                    <a:pt x="0" y="20628"/>
                  </a:cubicBezTo>
                  <a:cubicBezTo>
                    <a:pt x="0" y="31549"/>
                    <a:pt x="9100" y="41256"/>
                    <a:pt x="20021" y="41256"/>
                  </a:cubicBezTo>
                  <a:cubicBezTo>
                    <a:pt x="31548" y="41256"/>
                    <a:pt x="40648" y="31549"/>
                    <a:pt x="40648" y="20628"/>
                  </a:cubicBezTo>
                  <a:cubicBezTo>
                    <a:pt x="40648" y="9101"/>
                    <a:pt x="31548" y="1"/>
                    <a:pt x="2002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51"/>
          <p:cNvGrpSpPr/>
          <p:nvPr/>
        </p:nvGrpSpPr>
        <p:grpSpPr>
          <a:xfrm>
            <a:off x="7137875" y="3701902"/>
            <a:ext cx="309406" cy="368591"/>
            <a:chOff x="1797950" y="238125"/>
            <a:chExt cx="4007850" cy="5191425"/>
          </a:xfrm>
        </p:grpSpPr>
        <p:sp>
          <p:nvSpPr>
            <p:cNvPr id="885" name="Google Shape;885;p51"/>
            <p:cNvSpPr/>
            <p:nvPr/>
          </p:nvSpPr>
          <p:spPr>
            <a:xfrm>
              <a:off x="1797950" y="3585875"/>
              <a:ext cx="2012725" cy="1843675"/>
            </a:xfrm>
            <a:custGeom>
              <a:rect b="b" l="l" r="r" t="t"/>
              <a:pathLst>
                <a:path extrusionOk="0" h="73747" w="80509">
                  <a:moveTo>
                    <a:pt x="8116" y="73746"/>
                  </a:moveTo>
                  <a:lnTo>
                    <a:pt x="8116" y="39930"/>
                  </a:lnTo>
                  <a:cubicBezTo>
                    <a:pt x="8116" y="33167"/>
                    <a:pt x="13526" y="27053"/>
                    <a:pt x="21642" y="25701"/>
                  </a:cubicBezTo>
                  <a:lnTo>
                    <a:pt x="43988" y="20994"/>
                  </a:lnTo>
                  <a:lnTo>
                    <a:pt x="60868" y="48696"/>
                  </a:lnTo>
                  <a:lnTo>
                    <a:pt x="80509" y="32464"/>
                  </a:lnTo>
                  <a:lnTo>
                    <a:pt x="54105" y="1"/>
                  </a:lnTo>
                  <a:lnTo>
                    <a:pt x="39930" y="13527"/>
                  </a:lnTo>
                  <a:lnTo>
                    <a:pt x="18288" y="18288"/>
                  </a:lnTo>
                  <a:cubicBezTo>
                    <a:pt x="9468" y="19641"/>
                    <a:pt x="0" y="27757"/>
                    <a:pt x="0" y="38578"/>
                  </a:cubicBezTo>
                  <a:lnTo>
                    <a:pt x="0" y="737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3810650" y="3585875"/>
              <a:ext cx="1995150" cy="1843675"/>
            </a:xfrm>
            <a:custGeom>
              <a:rect b="b" l="l" r="r" t="t"/>
              <a:pathLst>
                <a:path extrusionOk="0" h="73747" w="79806">
                  <a:moveTo>
                    <a:pt x="79806" y="73746"/>
                  </a:moveTo>
                  <a:lnTo>
                    <a:pt x="79806" y="38578"/>
                  </a:lnTo>
                  <a:cubicBezTo>
                    <a:pt x="79806" y="27757"/>
                    <a:pt x="70337" y="19641"/>
                    <a:pt x="61518" y="18288"/>
                  </a:cubicBezTo>
                  <a:lnTo>
                    <a:pt x="40579" y="13527"/>
                  </a:lnTo>
                  <a:lnTo>
                    <a:pt x="26350" y="1"/>
                  </a:lnTo>
                  <a:lnTo>
                    <a:pt x="1" y="32464"/>
                  </a:lnTo>
                  <a:lnTo>
                    <a:pt x="18937" y="48696"/>
                  </a:lnTo>
                  <a:lnTo>
                    <a:pt x="36522" y="20994"/>
                  </a:lnTo>
                  <a:lnTo>
                    <a:pt x="58164" y="25701"/>
                  </a:lnTo>
                  <a:cubicBezTo>
                    <a:pt x="66279" y="27053"/>
                    <a:pt x="71690" y="33167"/>
                    <a:pt x="71690" y="39930"/>
                  </a:cubicBezTo>
                  <a:lnTo>
                    <a:pt x="71690" y="737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2265950" y="238125"/>
              <a:ext cx="3070500" cy="3331550"/>
            </a:xfrm>
            <a:custGeom>
              <a:rect b="b" l="l" r="r" t="t"/>
              <a:pathLst>
                <a:path extrusionOk="0" h="133262" w="122820">
                  <a:moveTo>
                    <a:pt x="12120" y="99283"/>
                  </a:moveTo>
                  <a:lnTo>
                    <a:pt x="14771" y="115190"/>
                  </a:lnTo>
                  <a:cubicBezTo>
                    <a:pt x="15150" y="117409"/>
                    <a:pt x="17260" y="118924"/>
                    <a:pt x="19478" y="118545"/>
                  </a:cubicBezTo>
                  <a:lnTo>
                    <a:pt x="30408" y="116759"/>
                  </a:lnTo>
                  <a:cubicBezTo>
                    <a:pt x="38794" y="126985"/>
                    <a:pt x="50048" y="133261"/>
                    <a:pt x="62438" y="133261"/>
                  </a:cubicBezTo>
                  <a:cubicBezTo>
                    <a:pt x="76667" y="133261"/>
                    <a:pt x="88841" y="125795"/>
                    <a:pt x="97606" y="113621"/>
                  </a:cubicBezTo>
                  <a:cubicBezTo>
                    <a:pt x="101015" y="110267"/>
                    <a:pt x="93548" y="123793"/>
                    <a:pt x="97606" y="125795"/>
                  </a:cubicBezTo>
                  <a:cubicBezTo>
                    <a:pt x="105884" y="118058"/>
                    <a:pt x="111295" y="108102"/>
                    <a:pt x="114162" y="97281"/>
                  </a:cubicBezTo>
                  <a:cubicBezTo>
                    <a:pt x="119302" y="93169"/>
                    <a:pt x="122819" y="84567"/>
                    <a:pt x="122819" y="74665"/>
                  </a:cubicBezTo>
                  <a:cubicBezTo>
                    <a:pt x="122819" y="63033"/>
                    <a:pt x="118004" y="53240"/>
                    <a:pt x="111403" y="50318"/>
                  </a:cubicBezTo>
                  <a:cubicBezTo>
                    <a:pt x="106371" y="37116"/>
                    <a:pt x="97769" y="25700"/>
                    <a:pt x="86136" y="18937"/>
                  </a:cubicBezTo>
                  <a:cubicBezTo>
                    <a:pt x="91546" y="6114"/>
                    <a:pt x="71906" y="0"/>
                    <a:pt x="62438" y="0"/>
                  </a:cubicBezTo>
                  <a:cubicBezTo>
                    <a:pt x="52320" y="0"/>
                    <a:pt x="32680" y="6763"/>
                    <a:pt x="38794" y="19640"/>
                  </a:cubicBezTo>
                  <a:cubicBezTo>
                    <a:pt x="29163" y="26187"/>
                    <a:pt x="20939" y="36954"/>
                    <a:pt x="17260" y="49993"/>
                  </a:cubicBezTo>
                  <a:cubicBezTo>
                    <a:pt x="16773" y="49615"/>
                    <a:pt x="16232" y="49398"/>
                    <a:pt x="15691" y="49398"/>
                  </a:cubicBezTo>
                  <a:cubicBezTo>
                    <a:pt x="7034" y="49398"/>
                    <a:pt x="0" y="60706"/>
                    <a:pt x="0" y="74665"/>
                  </a:cubicBezTo>
                  <a:cubicBezTo>
                    <a:pt x="0" y="86677"/>
                    <a:pt x="5195" y="96686"/>
                    <a:pt x="12120" y="99283"/>
                  </a:cubicBezTo>
                  <a:close/>
                  <a:moveTo>
                    <a:pt x="20560" y="114216"/>
                  </a:moveTo>
                  <a:cubicBezTo>
                    <a:pt x="19586" y="114379"/>
                    <a:pt x="18667" y="113729"/>
                    <a:pt x="18504" y="112756"/>
                  </a:cubicBezTo>
                  <a:lnTo>
                    <a:pt x="16394" y="99824"/>
                  </a:lnTo>
                  <a:cubicBezTo>
                    <a:pt x="17530" y="99392"/>
                    <a:pt x="18504" y="98039"/>
                    <a:pt x="19316" y="96037"/>
                  </a:cubicBezTo>
                  <a:cubicBezTo>
                    <a:pt x="21318" y="102313"/>
                    <a:pt x="24185" y="108048"/>
                    <a:pt x="27648" y="113080"/>
                  </a:cubicBezTo>
                  <a:lnTo>
                    <a:pt x="20560" y="114216"/>
                  </a:lnTo>
                  <a:close/>
                  <a:moveTo>
                    <a:pt x="46206" y="49398"/>
                  </a:moveTo>
                  <a:cubicBezTo>
                    <a:pt x="73259" y="55458"/>
                    <a:pt x="86136" y="68335"/>
                    <a:pt x="96957" y="100798"/>
                  </a:cubicBezTo>
                  <a:cubicBezTo>
                    <a:pt x="90194" y="116326"/>
                    <a:pt x="77317" y="126498"/>
                    <a:pt x="62438" y="126498"/>
                  </a:cubicBezTo>
                  <a:cubicBezTo>
                    <a:pt x="53510" y="126498"/>
                    <a:pt x="45178" y="122332"/>
                    <a:pt x="38469" y="115407"/>
                  </a:cubicBezTo>
                  <a:lnTo>
                    <a:pt x="61248" y="111619"/>
                  </a:lnTo>
                  <a:cubicBezTo>
                    <a:pt x="61843" y="111565"/>
                    <a:pt x="62221" y="111024"/>
                    <a:pt x="62113" y="110483"/>
                  </a:cubicBezTo>
                  <a:lnTo>
                    <a:pt x="61789" y="108427"/>
                  </a:lnTo>
                  <a:cubicBezTo>
                    <a:pt x="61680" y="107886"/>
                    <a:pt x="61139" y="107507"/>
                    <a:pt x="60598" y="107616"/>
                  </a:cubicBezTo>
                  <a:lnTo>
                    <a:pt x="35277" y="111782"/>
                  </a:lnTo>
                  <a:cubicBezTo>
                    <a:pt x="27486" y="101989"/>
                    <a:pt x="22508" y="88138"/>
                    <a:pt x="22508" y="73042"/>
                  </a:cubicBezTo>
                  <a:cubicBezTo>
                    <a:pt x="25917" y="54809"/>
                    <a:pt x="36034" y="67632"/>
                    <a:pt x="46206" y="493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8" name="Google Shape;888;p51"/>
          <p:cNvSpPr/>
          <p:nvPr/>
        </p:nvSpPr>
        <p:spPr>
          <a:xfrm>
            <a:off x="6930151" y="4111960"/>
            <a:ext cx="783900" cy="370200"/>
          </a:xfrm>
          <a:prstGeom prst="snip1Rect">
            <a:avLst>
              <a:gd fmla="val 16667" name="adj"/>
            </a:avLst>
          </a:prstGeom>
          <a:solidFill>
            <a:srgbClr val="07253F"/>
          </a:solidFill>
          <a:ln>
            <a:noFill/>
          </a:ln>
        </p:spPr>
        <p:txBody>
          <a:bodyPr anchorCtr="0" anchor="ctr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STUDENT eVTOL PILOT</a:t>
            </a:r>
            <a:endParaRPr sz="6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89" name="Google Shape;889;p51"/>
          <p:cNvCxnSpPr>
            <a:stCxn id="845" idx="2"/>
            <a:endCxn id="888" idx="0"/>
          </p:cNvCxnSpPr>
          <p:nvPr/>
        </p:nvCxnSpPr>
        <p:spPr>
          <a:xfrm flipH="1">
            <a:off x="7714192" y="3218089"/>
            <a:ext cx="224700" cy="1079100"/>
          </a:xfrm>
          <a:prstGeom prst="bentConnector3">
            <a:avLst>
              <a:gd fmla="val 50031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90" name="Google Shape;890;p51"/>
          <p:cNvCxnSpPr>
            <a:stCxn id="845" idx="2"/>
            <a:endCxn id="847" idx="0"/>
          </p:cNvCxnSpPr>
          <p:nvPr/>
        </p:nvCxnSpPr>
        <p:spPr>
          <a:xfrm rot="10800000">
            <a:off x="7714192" y="3218089"/>
            <a:ext cx="224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1" name="Google Shape;891;p51"/>
          <p:cNvSpPr/>
          <p:nvPr/>
        </p:nvSpPr>
        <p:spPr>
          <a:xfrm>
            <a:off x="6123050" y="2579375"/>
            <a:ext cx="747900" cy="301800"/>
          </a:xfrm>
          <a:prstGeom prst="snip1Rect">
            <a:avLst>
              <a:gd fmla="val 16667" name="adj"/>
            </a:avLst>
          </a:prstGeom>
          <a:solidFill>
            <a:srgbClr val="88EBC3"/>
          </a:solidFill>
          <a:ln>
            <a:noFill/>
          </a:ln>
        </p:spPr>
        <p:txBody>
          <a:bodyPr anchorCtr="0" anchor="t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DYNAMIC CONTENT </a:t>
            </a:r>
            <a:r>
              <a:rPr b="1" lang="en" sz="6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DIRECTOR</a:t>
            </a:r>
            <a:endParaRPr b="1" i="0" sz="600" u="none" cap="none" strike="noStrike">
              <a:solidFill>
                <a:srgbClr val="1D2F4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2" name="Google Shape;892;p51"/>
          <p:cNvSpPr/>
          <p:nvPr/>
        </p:nvSpPr>
        <p:spPr>
          <a:xfrm rot="-8100000">
            <a:off x="6697283" y="2281944"/>
            <a:ext cx="213405" cy="260074"/>
          </a:xfrm>
          <a:prstGeom prst="arc">
            <a:avLst>
              <a:gd fmla="val 18018078" name="adj1"/>
              <a:gd fmla="val 3913929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3" name="Google Shape;893;p51"/>
          <p:cNvCxnSpPr>
            <a:stCxn id="849" idx="3"/>
            <a:endCxn id="891" idx="1"/>
          </p:cNvCxnSpPr>
          <p:nvPr/>
        </p:nvCxnSpPr>
        <p:spPr>
          <a:xfrm rot="10800000">
            <a:off x="6497000" y="2881175"/>
            <a:ext cx="0" cy="6888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4" name="Google Shape;894;p51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5" name="Google Shape;895;p51"/>
          <p:cNvSpPr txBox="1"/>
          <p:nvPr/>
        </p:nvSpPr>
        <p:spPr>
          <a:xfrm>
            <a:off x="741102" y="1257304"/>
            <a:ext cx="436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Mission segments:</a:t>
            </a:r>
            <a:endParaRPr b="1" sz="12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0660" lvl="0" marL="274320" rtl="0" algn="l">
              <a:spcBef>
                <a:spcPts val="0"/>
              </a:spcBef>
              <a:spcAft>
                <a:spcPts val="0"/>
              </a:spcAft>
              <a:buClr>
                <a:srgbClr val="07253F"/>
              </a:buClr>
              <a:buSzPts val="1000"/>
              <a:buFont typeface="Nunito"/>
              <a:buAutoNum type="alphaUcPeriod"/>
            </a:pPr>
            <a:r>
              <a:rPr lang="en" sz="10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Capture Glideslope</a:t>
            </a:r>
            <a:endParaRPr sz="10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0660" lvl="0" marL="274320" rtl="0" algn="l">
              <a:spcBef>
                <a:spcPts val="0"/>
              </a:spcBef>
              <a:spcAft>
                <a:spcPts val="0"/>
              </a:spcAft>
              <a:buClr>
                <a:srgbClr val="126A91"/>
              </a:buClr>
              <a:buSzPts val="1000"/>
              <a:buFont typeface="Nunito"/>
              <a:buAutoNum type="alphaUcPeriod"/>
            </a:pPr>
            <a:r>
              <a:rPr lang="en" sz="10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Follow Glideslope, Constant Velocity</a:t>
            </a:r>
            <a:endParaRPr sz="10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0660" lvl="0" marL="274320" rtl="0" algn="l">
              <a:spcBef>
                <a:spcPts val="0"/>
              </a:spcBef>
              <a:spcAft>
                <a:spcPts val="0"/>
              </a:spcAft>
              <a:buClr>
                <a:srgbClr val="3397A0"/>
              </a:buClr>
              <a:buSzPts val="1000"/>
              <a:buFont typeface="Nunito"/>
              <a:buAutoNum type="alphaUcPeriod"/>
            </a:pPr>
            <a:r>
              <a:rPr lang="en" sz="10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Follow Glideslope, Deceleration to hover</a:t>
            </a:r>
            <a:endParaRPr sz="10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0660" lvl="0" marL="274320" rtl="0" algn="l">
              <a:spcBef>
                <a:spcPts val="0"/>
              </a:spcBef>
              <a:spcAft>
                <a:spcPts val="0"/>
              </a:spcAft>
              <a:buClr>
                <a:srgbClr val="88EBC3"/>
              </a:buClr>
              <a:buSzPts val="1000"/>
              <a:buFont typeface="Nunito"/>
              <a:buAutoNum type="alphaUcPeriod"/>
            </a:pPr>
            <a:r>
              <a:rPr lang="en" sz="1000">
                <a:solidFill>
                  <a:srgbClr val="3397A0"/>
                </a:solidFill>
                <a:latin typeface="Nunito"/>
                <a:ea typeface="Nunito"/>
                <a:cs typeface="Nunito"/>
                <a:sym typeface="Nunito"/>
              </a:rPr>
              <a:t>Landing</a:t>
            </a:r>
            <a:endParaRPr sz="1000">
              <a:solidFill>
                <a:srgbClr val="3397A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96" name="Google Shape;896;p51"/>
          <p:cNvGrpSpPr/>
          <p:nvPr/>
        </p:nvGrpSpPr>
        <p:grpSpPr>
          <a:xfrm>
            <a:off x="641506" y="2239042"/>
            <a:ext cx="4364211" cy="2465027"/>
            <a:chOff x="250575" y="714575"/>
            <a:chExt cx="3338850" cy="1885875"/>
          </a:xfrm>
        </p:grpSpPr>
        <p:pic>
          <p:nvPicPr>
            <p:cNvPr id="897" name="Google Shape;897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0575" y="950475"/>
              <a:ext cx="3333949" cy="1645600"/>
            </a:xfrm>
            <a:prstGeom prst="rect">
              <a:avLst/>
            </a:prstGeom>
            <a:noFill/>
            <a:ln cap="flat" cmpd="sng" w="9525">
              <a:solidFill>
                <a:srgbClr val="3397A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98" name="Google Shape;898;p51"/>
            <p:cNvSpPr/>
            <p:nvPr/>
          </p:nvSpPr>
          <p:spPr>
            <a:xfrm>
              <a:off x="2855025" y="945925"/>
              <a:ext cx="734400" cy="1654500"/>
            </a:xfrm>
            <a:prstGeom prst="rect">
              <a:avLst/>
            </a:prstGeom>
            <a:solidFill>
              <a:srgbClr val="07253F">
                <a:alpha val="20000"/>
              </a:srgbClr>
            </a:solidFill>
            <a:ln cap="flat" cmpd="sng" w="9525">
              <a:solidFill>
                <a:srgbClr val="07253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1532625" y="945950"/>
              <a:ext cx="1322400" cy="1654500"/>
            </a:xfrm>
            <a:prstGeom prst="rect">
              <a:avLst/>
            </a:prstGeom>
            <a:solidFill>
              <a:srgbClr val="126A91">
                <a:alpha val="20000"/>
              </a:srgbClr>
            </a:solidFill>
            <a:ln cap="flat" cmpd="sng" w="9525">
              <a:solidFill>
                <a:srgbClr val="126A9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1293900" y="945950"/>
              <a:ext cx="238800" cy="1654500"/>
            </a:xfrm>
            <a:prstGeom prst="rect">
              <a:avLst/>
            </a:prstGeom>
            <a:solidFill>
              <a:srgbClr val="3397A0">
                <a:alpha val="20000"/>
              </a:srgbClr>
            </a:solidFill>
            <a:ln cap="flat" cmpd="sng" w="9525">
              <a:solidFill>
                <a:srgbClr val="3397A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1055100" y="945950"/>
              <a:ext cx="238800" cy="1654500"/>
            </a:xfrm>
            <a:prstGeom prst="rect">
              <a:avLst/>
            </a:prstGeom>
            <a:solidFill>
              <a:srgbClr val="88EBC3">
                <a:alpha val="20000"/>
              </a:srgbClr>
            </a:solidFill>
            <a:ln cap="flat" cmpd="sng" w="9525">
              <a:solidFill>
                <a:srgbClr val="88EBC3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2" name="Google Shape;902;p51"/>
            <p:cNvSpPr txBox="1"/>
            <p:nvPr/>
          </p:nvSpPr>
          <p:spPr>
            <a:xfrm>
              <a:off x="1055175" y="714575"/>
              <a:ext cx="2388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88EBC3"/>
                  </a:solidFill>
                  <a:latin typeface="Nunito"/>
                  <a:ea typeface="Nunito"/>
                  <a:cs typeface="Nunito"/>
                  <a:sym typeface="Nunito"/>
                </a:rPr>
                <a:t>D</a:t>
              </a:r>
              <a:endParaRPr>
                <a:solidFill>
                  <a:srgbClr val="88EBC3"/>
                </a:solidFill>
              </a:endParaRPr>
            </a:p>
          </p:txBody>
        </p:sp>
        <p:sp>
          <p:nvSpPr>
            <p:cNvPr id="903" name="Google Shape;903;p51"/>
            <p:cNvSpPr txBox="1"/>
            <p:nvPr/>
          </p:nvSpPr>
          <p:spPr>
            <a:xfrm>
              <a:off x="1293900" y="714575"/>
              <a:ext cx="2388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397A0"/>
                  </a:solidFill>
                  <a:latin typeface="Nunito"/>
                  <a:ea typeface="Nunito"/>
                  <a:cs typeface="Nunito"/>
                  <a:sym typeface="Nunito"/>
                </a:rPr>
                <a:t>C</a:t>
              </a:r>
              <a:endParaRPr>
                <a:solidFill>
                  <a:srgbClr val="3397A0"/>
                </a:solidFill>
              </a:endParaRPr>
            </a:p>
          </p:txBody>
        </p:sp>
        <p:sp>
          <p:nvSpPr>
            <p:cNvPr id="904" name="Google Shape;904;p51"/>
            <p:cNvSpPr txBox="1"/>
            <p:nvPr/>
          </p:nvSpPr>
          <p:spPr>
            <a:xfrm>
              <a:off x="1532700" y="714575"/>
              <a:ext cx="13224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26A91"/>
                  </a:solidFill>
                  <a:latin typeface="Nunito"/>
                  <a:ea typeface="Nunito"/>
                  <a:cs typeface="Nunito"/>
                  <a:sym typeface="Nunito"/>
                </a:rPr>
                <a:t>B</a:t>
              </a:r>
              <a:endParaRPr>
                <a:solidFill>
                  <a:srgbClr val="126A91"/>
                </a:solidFill>
              </a:endParaRPr>
            </a:p>
          </p:txBody>
        </p:sp>
        <p:sp>
          <p:nvSpPr>
            <p:cNvPr id="905" name="Google Shape;905;p51"/>
            <p:cNvSpPr txBox="1"/>
            <p:nvPr/>
          </p:nvSpPr>
          <p:spPr>
            <a:xfrm>
              <a:off x="2855100" y="714575"/>
              <a:ext cx="7293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7253F"/>
                  </a:solidFill>
                  <a:latin typeface="Nunito"/>
                  <a:ea typeface="Nunito"/>
                  <a:cs typeface="Nunito"/>
                  <a:sym typeface="Nunito"/>
                </a:rPr>
                <a:t>A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2"/>
          <p:cNvSpPr/>
          <p:nvPr/>
        </p:nvSpPr>
        <p:spPr>
          <a:xfrm>
            <a:off x="4141589" y="1696275"/>
            <a:ext cx="197100" cy="1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52"/>
          <p:cNvSpPr/>
          <p:nvPr/>
        </p:nvSpPr>
        <p:spPr>
          <a:xfrm>
            <a:off x="7679938" y="1972875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52"/>
          <p:cNvSpPr/>
          <p:nvPr/>
        </p:nvSpPr>
        <p:spPr>
          <a:xfrm>
            <a:off x="7679938" y="4155300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52"/>
          <p:cNvSpPr/>
          <p:nvPr/>
        </p:nvSpPr>
        <p:spPr>
          <a:xfrm>
            <a:off x="7908538" y="1972875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52"/>
          <p:cNvSpPr/>
          <p:nvPr/>
        </p:nvSpPr>
        <p:spPr>
          <a:xfrm>
            <a:off x="7908538" y="4155300"/>
            <a:ext cx="3564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52"/>
          <p:cNvSpPr/>
          <p:nvPr/>
        </p:nvSpPr>
        <p:spPr>
          <a:xfrm>
            <a:off x="7938892" y="3033139"/>
            <a:ext cx="747900" cy="369900"/>
          </a:xfrm>
          <a:prstGeom prst="snip1Rect">
            <a:avLst>
              <a:gd fmla="val 16667" name="adj"/>
            </a:avLst>
          </a:prstGeom>
          <a:solidFill>
            <a:srgbClr val="07253F"/>
          </a:solidFill>
          <a:ln>
            <a:noFill/>
          </a:ln>
        </p:spPr>
        <p:txBody>
          <a:bodyPr anchorCtr="0" anchor="t" bIns="20575" lIns="45700" spcFirstLastPara="1" rIns="457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COGMENT</a:t>
            </a:r>
            <a:endParaRPr sz="6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" sz="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ORCHESTRATOR</a:t>
            </a:r>
            <a:endParaRPr i="0" sz="6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6" name="Google Shape;916;p52"/>
          <p:cNvSpPr/>
          <p:nvPr/>
        </p:nvSpPr>
        <p:spPr>
          <a:xfrm>
            <a:off x="6930152" y="2079609"/>
            <a:ext cx="783900" cy="369900"/>
          </a:xfrm>
          <a:prstGeom prst="snip1Rect">
            <a:avLst>
              <a:gd fmla="val 16667" name="adj"/>
            </a:avLst>
          </a:prstGeom>
          <a:solidFill>
            <a:srgbClr val="07253F"/>
          </a:solidFill>
          <a:ln>
            <a:noFill/>
          </a:ln>
        </p:spPr>
        <p:txBody>
          <a:bodyPr anchorCtr="0" anchor="ctr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 u="none" cap="none" strike="noStrik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SIMULATED ENVIRONMENT</a:t>
            </a:r>
            <a:endParaRPr sz="600" u="none" cap="none" strike="noStrik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7" name="Google Shape;917;p52"/>
          <p:cNvSpPr/>
          <p:nvPr/>
        </p:nvSpPr>
        <p:spPr>
          <a:xfrm>
            <a:off x="6930150" y="3033160"/>
            <a:ext cx="783900" cy="369900"/>
          </a:xfrm>
          <a:prstGeom prst="snip1Rect">
            <a:avLst>
              <a:gd fmla="val 16667" name="adj"/>
            </a:avLst>
          </a:prstGeom>
          <a:solidFill>
            <a:srgbClr val="07253F"/>
          </a:solidFill>
          <a:ln>
            <a:noFill/>
          </a:ln>
        </p:spPr>
        <p:txBody>
          <a:bodyPr anchorCtr="0" anchor="ctr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AI eVTOL PILOT </a:t>
            </a:r>
            <a:endParaRPr sz="600" u="none" cap="none" strike="noStrik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 u="none" cap="none" strike="noStrik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AGENT</a:t>
            </a:r>
            <a:endParaRPr sz="600" u="none" cap="none" strike="noStrik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18" name="Google Shape;918;p52"/>
          <p:cNvCxnSpPr>
            <a:stCxn id="915" idx="2"/>
            <a:endCxn id="916" idx="0"/>
          </p:cNvCxnSpPr>
          <p:nvPr/>
        </p:nvCxnSpPr>
        <p:spPr>
          <a:xfrm rot="10800000">
            <a:off x="7714192" y="2264689"/>
            <a:ext cx="224700" cy="953400"/>
          </a:xfrm>
          <a:prstGeom prst="bentConnector3">
            <a:avLst>
              <a:gd fmla="val 50031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9" name="Google Shape;919;p52"/>
          <p:cNvSpPr/>
          <p:nvPr/>
        </p:nvSpPr>
        <p:spPr>
          <a:xfrm>
            <a:off x="6123050" y="3569975"/>
            <a:ext cx="747900" cy="301800"/>
          </a:xfrm>
          <a:prstGeom prst="snip1Rect">
            <a:avLst>
              <a:gd fmla="val 16667" name="adj"/>
            </a:avLst>
          </a:prstGeom>
          <a:solidFill>
            <a:srgbClr val="88EBC3"/>
          </a:solidFill>
          <a:ln>
            <a:noFill/>
          </a:ln>
        </p:spPr>
        <p:txBody>
          <a:bodyPr anchorCtr="0" anchor="t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PERFORMANCE ANALYSIS </a:t>
            </a:r>
            <a:r>
              <a:rPr b="1" lang="en" sz="6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EVALUATOR</a:t>
            </a:r>
            <a:endParaRPr b="1" i="0" sz="600" u="none" cap="none" strike="noStrike">
              <a:solidFill>
                <a:srgbClr val="1D2F4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0" name="Google Shape;920;p52"/>
          <p:cNvSpPr/>
          <p:nvPr/>
        </p:nvSpPr>
        <p:spPr>
          <a:xfrm rot="8100000">
            <a:off x="6697274" y="3886693"/>
            <a:ext cx="213405" cy="260074"/>
          </a:xfrm>
          <a:prstGeom prst="arc">
            <a:avLst>
              <a:gd fmla="val 18018078" name="adj1"/>
              <a:gd fmla="val 3913929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52"/>
          <p:cNvSpPr/>
          <p:nvPr/>
        </p:nvSpPr>
        <p:spPr>
          <a:xfrm flipH="1" rot="2700000">
            <a:off x="6697283" y="3272544"/>
            <a:ext cx="213405" cy="260074"/>
          </a:xfrm>
          <a:prstGeom prst="arc">
            <a:avLst>
              <a:gd fmla="val 18018078" name="adj1"/>
              <a:gd fmla="val 3913929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" name="Google Shape;922;p52"/>
          <p:cNvGrpSpPr/>
          <p:nvPr/>
        </p:nvGrpSpPr>
        <p:grpSpPr>
          <a:xfrm>
            <a:off x="7162136" y="1756818"/>
            <a:ext cx="320071" cy="258232"/>
            <a:chOff x="5499904" y="1206807"/>
            <a:chExt cx="564799" cy="374358"/>
          </a:xfrm>
        </p:grpSpPr>
        <p:grpSp>
          <p:nvGrpSpPr>
            <p:cNvPr id="923" name="Google Shape;923;p52"/>
            <p:cNvGrpSpPr/>
            <p:nvPr/>
          </p:nvGrpSpPr>
          <p:grpSpPr>
            <a:xfrm>
              <a:off x="5499904" y="1206807"/>
              <a:ext cx="564799" cy="374358"/>
              <a:chOff x="329125" y="445900"/>
              <a:chExt cx="6567425" cy="4353000"/>
            </a:xfrm>
          </p:grpSpPr>
          <p:sp>
            <p:nvSpPr>
              <p:cNvPr id="924" name="Google Shape;924;p52"/>
              <p:cNvSpPr/>
              <p:nvPr/>
            </p:nvSpPr>
            <p:spPr>
              <a:xfrm>
                <a:off x="329125" y="445900"/>
                <a:ext cx="6567425" cy="3321625"/>
              </a:xfrm>
              <a:custGeom>
                <a:rect b="b" l="l" r="r" t="t"/>
                <a:pathLst>
                  <a:path extrusionOk="0" h="132865" w="262697">
                    <a:moveTo>
                      <a:pt x="131651" y="0"/>
                    </a:moveTo>
                    <a:cubicBezTo>
                      <a:pt x="58849" y="0"/>
                      <a:pt x="0" y="12741"/>
                      <a:pt x="0" y="28514"/>
                    </a:cubicBezTo>
                    <a:cubicBezTo>
                      <a:pt x="0" y="37008"/>
                      <a:pt x="15774" y="44288"/>
                      <a:pt x="41255" y="49142"/>
                    </a:cubicBezTo>
                    <a:lnTo>
                      <a:pt x="41255" y="132865"/>
                    </a:lnTo>
                    <a:cubicBezTo>
                      <a:pt x="64916" y="128011"/>
                      <a:pt x="96464" y="124978"/>
                      <a:pt x="131045" y="124978"/>
                    </a:cubicBezTo>
                    <a:cubicBezTo>
                      <a:pt x="166233" y="124978"/>
                      <a:pt x="197780" y="128011"/>
                      <a:pt x="221441" y="132865"/>
                    </a:cubicBezTo>
                    <a:lnTo>
                      <a:pt x="221441" y="49142"/>
                    </a:lnTo>
                    <a:cubicBezTo>
                      <a:pt x="246922" y="44288"/>
                      <a:pt x="262696" y="37008"/>
                      <a:pt x="262696" y="28514"/>
                    </a:cubicBezTo>
                    <a:cubicBezTo>
                      <a:pt x="262696" y="12741"/>
                      <a:pt x="203847" y="0"/>
                      <a:pt x="131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52"/>
              <p:cNvSpPr/>
              <p:nvPr/>
            </p:nvSpPr>
            <p:spPr>
              <a:xfrm>
                <a:off x="329125" y="1158750"/>
                <a:ext cx="1031375" cy="3640150"/>
              </a:xfrm>
              <a:custGeom>
                <a:rect b="b" l="l" r="r" t="t"/>
                <a:pathLst>
                  <a:path extrusionOk="0" h="145606" w="41255">
                    <a:moveTo>
                      <a:pt x="0" y="0"/>
                    </a:moveTo>
                    <a:lnTo>
                      <a:pt x="0" y="124978"/>
                    </a:lnTo>
                    <a:cubicBezTo>
                      <a:pt x="0" y="133472"/>
                      <a:pt x="15774" y="140752"/>
                      <a:pt x="41255" y="145606"/>
                    </a:cubicBezTo>
                    <a:lnTo>
                      <a:pt x="41255" y="20628"/>
                    </a:lnTo>
                    <a:cubicBezTo>
                      <a:pt x="15774" y="15774"/>
                      <a:pt x="0" y="849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52"/>
              <p:cNvSpPr/>
              <p:nvPr/>
            </p:nvSpPr>
            <p:spPr>
              <a:xfrm>
                <a:off x="5865150" y="1158750"/>
                <a:ext cx="1031375" cy="3640150"/>
              </a:xfrm>
              <a:custGeom>
                <a:rect b="b" l="l" r="r" t="t"/>
                <a:pathLst>
                  <a:path extrusionOk="0" h="145606" w="41255">
                    <a:moveTo>
                      <a:pt x="41255" y="0"/>
                    </a:moveTo>
                    <a:cubicBezTo>
                      <a:pt x="41255" y="8494"/>
                      <a:pt x="25481" y="15774"/>
                      <a:pt x="0" y="20628"/>
                    </a:cubicBezTo>
                    <a:lnTo>
                      <a:pt x="0" y="145606"/>
                    </a:lnTo>
                    <a:cubicBezTo>
                      <a:pt x="25481" y="140752"/>
                      <a:pt x="41255" y="132865"/>
                      <a:pt x="41255" y="124978"/>
                    </a:cubicBezTo>
                    <a:lnTo>
                      <a:pt x="41255" y="0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60668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7" name="Google Shape;927;p52"/>
            <p:cNvGrpSpPr/>
            <p:nvPr/>
          </p:nvGrpSpPr>
          <p:grpSpPr>
            <a:xfrm>
              <a:off x="5641813" y="1252412"/>
              <a:ext cx="281054" cy="185085"/>
              <a:chOff x="5641813" y="1328612"/>
              <a:chExt cx="281054" cy="185085"/>
            </a:xfrm>
          </p:grpSpPr>
          <p:grpSp>
            <p:nvGrpSpPr>
              <p:cNvPr id="928" name="Google Shape;928;p52"/>
              <p:cNvGrpSpPr/>
              <p:nvPr/>
            </p:nvGrpSpPr>
            <p:grpSpPr>
              <a:xfrm>
                <a:off x="5641813" y="1328612"/>
                <a:ext cx="281054" cy="185085"/>
                <a:chOff x="702950" y="405300"/>
                <a:chExt cx="5712475" cy="3761900"/>
              </a:xfrm>
            </p:grpSpPr>
            <p:sp>
              <p:nvSpPr>
                <p:cNvPr id="929" name="Google Shape;929;p52"/>
                <p:cNvSpPr/>
                <p:nvPr/>
              </p:nvSpPr>
              <p:spPr>
                <a:xfrm>
                  <a:off x="702950" y="405300"/>
                  <a:ext cx="5712475" cy="3761900"/>
                </a:xfrm>
                <a:custGeom>
                  <a:rect b="b" l="l" r="r" t="t"/>
                  <a:pathLst>
                    <a:path extrusionOk="0" h="150476" w="228499">
                      <a:moveTo>
                        <a:pt x="14491" y="1"/>
                      </a:moveTo>
                      <a:cubicBezTo>
                        <a:pt x="6689" y="1"/>
                        <a:pt x="1" y="6689"/>
                        <a:pt x="1" y="14491"/>
                      </a:cubicBezTo>
                      <a:lnTo>
                        <a:pt x="1" y="137100"/>
                      </a:lnTo>
                      <a:cubicBezTo>
                        <a:pt x="1" y="144902"/>
                        <a:pt x="6689" y="150476"/>
                        <a:pt x="14491" y="150476"/>
                      </a:cubicBezTo>
                      <a:lnTo>
                        <a:pt x="214009" y="150476"/>
                      </a:lnTo>
                      <a:cubicBezTo>
                        <a:pt x="221811" y="150476"/>
                        <a:pt x="228499" y="144902"/>
                        <a:pt x="228499" y="137100"/>
                      </a:cubicBezTo>
                      <a:lnTo>
                        <a:pt x="228499" y="14491"/>
                      </a:lnTo>
                      <a:cubicBezTo>
                        <a:pt x="228499" y="6689"/>
                        <a:pt x="221811" y="1"/>
                        <a:pt x="2140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dk1"/>
                  </a:solidFill>
                  <a:prstDash val="solid"/>
                  <a:miter lim="111462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52"/>
                <p:cNvSpPr/>
                <p:nvPr/>
              </p:nvSpPr>
              <p:spPr>
                <a:xfrm>
                  <a:off x="702950" y="405300"/>
                  <a:ext cx="5712475" cy="1031050"/>
                </a:xfrm>
                <a:custGeom>
                  <a:rect b="b" l="l" r="r" t="t"/>
                  <a:pathLst>
                    <a:path extrusionOk="0" h="41242" w="228499">
                      <a:moveTo>
                        <a:pt x="14491" y="1"/>
                      </a:moveTo>
                      <a:cubicBezTo>
                        <a:pt x="6689" y="1"/>
                        <a:pt x="1" y="6689"/>
                        <a:pt x="1" y="14491"/>
                      </a:cubicBezTo>
                      <a:lnTo>
                        <a:pt x="1" y="41242"/>
                      </a:lnTo>
                      <a:lnTo>
                        <a:pt x="228499" y="41242"/>
                      </a:lnTo>
                      <a:lnTo>
                        <a:pt x="228499" y="14491"/>
                      </a:lnTo>
                      <a:cubicBezTo>
                        <a:pt x="228499" y="6689"/>
                        <a:pt x="221811" y="1"/>
                        <a:pt x="2140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9525">
                  <a:solidFill>
                    <a:schemeClr val="dk1"/>
                  </a:solidFill>
                  <a:prstDash val="solid"/>
                  <a:miter lim="111462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31" name="Google Shape;931;p52"/>
              <p:cNvSpPr/>
              <p:nvPr/>
            </p:nvSpPr>
            <p:spPr>
              <a:xfrm>
                <a:off x="5853014" y="1347023"/>
                <a:ext cx="14700" cy="14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52"/>
              <p:cNvSpPr/>
              <p:nvPr/>
            </p:nvSpPr>
            <p:spPr>
              <a:xfrm>
                <a:off x="5876705" y="1347023"/>
                <a:ext cx="14700" cy="14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52"/>
              <p:cNvSpPr/>
              <p:nvPr/>
            </p:nvSpPr>
            <p:spPr>
              <a:xfrm>
                <a:off x="5829323" y="1347023"/>
                <a:ext cx="14700" cy="14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4" name="Google Shape;934;p52"/>
          <p:cNvGrpSpPr/>
          <p:nvPr/>
        </p:nvGrpSpPr>
        <p:grpSpPr>
          <a:xfrm>
            <a:off x="7152982" y="2692301"/>
            <a:ext cx="330340" cy="271528"/>
            <a:chOff x="329125" y="445900"/>
            <a:chExt cx="6567400" cy="4444000"/>
          </a:xfrm>
        </p:grpSpPr>
        <p:sp>
          <p:nvSpPr>
            <p:cNvPr id="935" name="Google Shape;935;p52"/>
            <p:cNvSpPr/>
            <p:nvPr/>
          </p:nvSpPr>
          <p:spPr>
            <a:xfrm>
              <a:off x="844800" y="961575"/>
              <a:ext cx="1380250" cy="1713925"/>
            </a:xfrm>
            <a:custGeom>
              <a:rect b="b" l="l" r="r" t="t"/>
              <a:pathLst>
                <a:path extrusionOk="0" fill="none" h="68557" w="55210">
                  <a:moveTo>
                    <a:pt x="1" y="68556"/>
                  </a:moveTo>
                  <a:lnTo>
                    <a:pt x="55209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844800" y="2675475"/>
              <a:ext cx="1380250" cy="1698750"/>
            </a:xfrm>
            <a:custGeom>
              <a:rect b="b" l="l" r="r" t="t"/>
              <a:pathLst>
                <a:path extrusionOk="0" fill="none" h="67950" w="55210">
                  <a:moveTo>
                    <a:pt x="55209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2225025" y="961575"/>
              <a:ext cx="1380225" cy="1713925"/>
            </a:xfrm>
            <a:custGeom>
              <a:rect b="b" l="l" r="r" t="t"/>
              <a:pathLst>
                <a:path extrusionOk="0" fill="none" h="68557" w="55209">
                  <a:moveTo>
                    <a:pt x="55209" y="68556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2225025" y="2675475"/>
              <a:ext cx="1380225" cy="1698750"/>
            </a:xfrm>
            <a:custGeom>
              <a:rect b="b" l="l" r="r" t="t"/>
              <a:pathLst>
                <a:path extrusionOk="0" fill="none" h="67950" w="55209">
                  <a:moveTo>
                    <a:pt x="0" y="67949"/>
                  </a:moveTo>
                  <a:lnTo>
                    <a:pt x="55209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844800" y="961575"/>
              <a:ext cx="4155825" cy="1713925"/>
            </a:xfrm>
            <a:custGeom>
              <a:rect b="b" l="l" r="r" t="t"/>
              <a:pathLst>
                <a:path extrusionOk="0" fill="none" h="68557" w="166233">
                  <a:moveTo>
                    <a:pt x="166233" y="1"/>
                  </a:moveTo>
                  <a:lnTo>
                    <a:pt x="1" y="685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844800" y="2675475"/>
              <a:ext cx="4155825" cy="1698750"/>
            </a:xfrm>
            <a:custGeom>
              <a:rect b="b" l="l" r="r" t="t"/>
              <a:pathLst>
                <a:path extrusionOk="0" fill="none" h="67950" w="166233">
                  <a:moveTo>
                    <a:pt x="166233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2225025" y="961575"/>
              <a:ext cx="4155825" cy="1713925"/>
            </a:xfrm>
            <a:custGeom>
              <a:rect b="b" l="l" r="r" t="t"/>
              <a:pathLst>
                <a:path extrusionOk="0" fill="none" h="68557" w="166233">
                  <a:moveTo>
                    <a:pt x="166233" y="68556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2225025" y="2675475"/>
              <a:ext cx="4155825" cy="1698750"/>
            </a:xfrm>
            <a:custGeom>
              <a:rect b="b" l="l" r="r" t="t"/>
              <a:pathLst>
                <a:path extrusionOk="0" fill="none" h="67950" w="166233">
                  <a:moveTo>
                    <a:pt x="0" y="67949"/>
                  </a:moveTo>
                  <a:lnTo>
                    <a:pt x="166233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5000625" y="961575"/>
              <a:ext cx="1380225" cy="1713925"/>
            </a:xfrm>
            <a:custGeom>
              <a:rect b="b" l="l" r="r" t="t"/>
              <a:pathLst>
                <a:path extrusionOk="0" fill="none" h="68557" w="55209">
                  <a:moveTo>
                    <a:pt x="0" y="1"/>
                  </a:moveTo>
                  <a:lnTo>
                    <a:pt x="55209" y="685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5000625" y="2675475"/>
              <a:ext cx="1380225" cy="1698750"/>
            </a:xfrm>
            <a:custGeom>
              <a:rect b="b" l="l" r="r" t="t"/>
              <a:pathLst>
                <a:path extrusionOk="0" fill="none" h="67950" w="55209">
                  <a:moveTo>
                    <a:pt x="0" y="67949"/>
                  </a:moveTo>
                  <a:lnTo>
                    <a:pt x="55209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3605225" y="961575"/>
              <a:ext cx="1395400" cy="1713925"/>
            </a:xfrm>
            <a:custGeom>
              <a:rect b="b" l="l" r="r" t="t"/>
              <a:pathLst>
                <a:path extrusionOk="0" fill="none" h="68557" w="55816">
                  <a:moveTo>
                    <a:pt x="55816" y="1"/>
                  </a:moveTo>
                  <a:lnTo>
                    <a:pt x="1" y="68556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3605225" y="2675475"/>
              <a:ext cx="1395400" cy="1698750"/>
            </a:xfrm>
            <a:custGeom>
              <a:rect b="b" l="l" r="r" t="t"/>
              <a:pathLst>
                <a:path extrusionOk="0" fill="none" h="67950" w="55816">
                  <a:moveTo>
                    <a:pt x="55816" y="6794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329125" y="2159775"/>
              <a:ext cx="1031375" cy="1031400"/>
            </a:xfrm>
            <a:custGeom>
              <a:rect b="b" l="l" r="r" t="t"/>
              <a:pathLst>
                <a:path extrusionOk="0" h="41256" w="41255">
                  <a:moveTo>
                    <a:pt x="20628" y="1"/>
                  </a:moveTo>
                  <a:cubicBezTo>
                    <a:pt x="9100" y="1"/>
                    <a:pt x="0" y="9101"/>
                    <a:pt x="0" y="20628"/>
                  </a:cubicBezTo>
                  <a:cubicBezTo>
                    <a:pt x="0" y="31549"/>
                    <a:pt x="9100" y="41256"/>
                    <a:pt x="20628" y="41256"/>
                  </a:cubicBezTo>
                  <a:cubicBezTo>
                    <a:pt x="32155" y="41256"/>
                    <a:pt x="41255" y="31549"/>
                    <a:pt x="41255" y="20628"/>
                  </a:cubicBezTo>
                  <a:cubicBezTo>
                    <a:pt x="41255" y="9101"/>
                    <a:pt x="32155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1724500" y="445900"/>
              <a:ext cx="1016225" cy="1031375"/>
            </a:xfrm>
            <a:custGeom>
              <a:rect b="b" l="l" r="r" t="t"/>
              <a:pathLst>
                <a:path extrusionOk="0" h="41255" w="40649">
                  <a:moveTo>
                    <a:pt x="20021" y="0"/>
                  </a:moveTo>
                  <a:cubicBezTo>
                    <a:pt x="9101" y="0"/>
                    <a:pt x="0" y="9100"/>
                    <a:pt x="0" y="20628"/>
                  </a:cubicBezTo>
                  <a:cubicBezTo>
                    <a:pt x="0" y="32155"/>
                    <a:pt x="9101" y="41255"/>
                    <a:pt x="20021" y="41255"/>
                  </a:cubicBezTo>
                  <a:cubicBezTo>
                    <a:pt x="31548" y="41255"/>
                    <a:pt x="40649" y="32155"/>
                    <a:pt x="40649" y="20628"/>
                  </a:cubicBezTo>
                  <a:cubicBezTo>
                    <a:pt x="40649" y="9100"/>
                    <a:pt x="31548" y="0"/>
                    <a:pt x="2002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1724500" y="3873675"/>
              <a:ext cx="1016225" cy="1016225"/>
            </a:xfrm>
            <a:custGeom>
              <a:rect b="b" l="l" r="r" t="t"/>
              <a:pathLst>
                <a:path extrusionOk="0" h="40649" w="40649">
                  <a:moveTo>
                    <a:pt x="20021" y="1"/>
                  </a:moveTo>
                  <a:cubicBezTo>
                    <a:pt x="9101" y="1"/>
                    <a:pt x="0" y="9101"/>
                    <a:pt x="0" y="20021"/>
                  </a:cubicBezTo>
                  <a:cubicBezTo>
                    <a:pt x="0" y="31548"/>
                    <a:pt x="9101" y="40649"/>
                    <a:pt x="20021" y="40649"/>
                  </a:cubicBezTo>
                  <a:cubicBezTo>
                    <a:pt x="31548" y="40649"/>
                    <a:pt x="40649" y="31548"/>
                    <a:pt x="40649" y="20021"/>
                  </a:cubicBezTo>
                  <a:cubicBezTo>
                    <a:pt x="40649" y="9101"/>
                    <a:pt x="31548" y="1"/>
                    <a:pt x="2002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4484925" y="445900"/>
              <a:ext cx="1031400" cy="1031375"/>
            </a:xfrm>
            <a:custGeom>
              <a:rect b="b" l="l" r="r" t="t"/>
              <a:pathLst>
                <a:path extrusionOk="0" h="41255" w="41256">
                  <a:moveTo>
                    <a:pt x="20628" y="0"/>
                  </a:moveTo>
                  <a:cubicBezTo>
                    <a:pt x="9101" y="0"/>
                    <a:pt x="1" y="9100"/>
                    <a:pt x="1" y="20628"/>
                  </a:cubicBezTo>
                  <a:cubicBezTo>
                    <a:pt x="1" y="32155"/>
                    <a:pt x="9101" y="41255"/>
                    <a:pt x="20628" y="41255"/>
                  </a:cubicBezTo>
                  <a:cubicBezTo>
                    <a:pt x="31548" y="41255"/>
                    <a:pt x="41255" y="32155"/>
                    <a:pt x="41255" y="20628"/>
                  </a:cubicBezTo>
                  <a:cubicBezTo>
                    <a:pt x="41255" y="9100"/>
                    <a:pt x="31548" y="0"/>
                    <a:pt x="2062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4484925" y="3873675"/>
              <a:ext cx="1031400" cy="1016225"/>
            </a:xfrm>
            <a:custGeom>
              <a:rect b="b" l="l" r="r" t="t"/>
              <a:pathLst>
                <a:path extrusionOk="0" h="40649" w="41256">
                  <a:moveTo>
                    <a:pt x="20628" y="1"/>
                  </a:moveTo>
                  <a:cubicBezTo>
                    <a:pt x="9101" y="1"/>
                    <a:pt x="1" y="9101"/>
                    <a:pt x="1" y="20021"/>
                  </a:cubicBezTo>
                  <a:cubicBezTo>
                    <a:pt x="1" y="31548"/>
                    <a:pt x="9101" y="40649"/>
                    <a:pt x="20628" y="40649"/>
                  </a:cubicBezTo>
                  <a:cubicBezTo>
                    <a:pt x="31548" y="40649"/>
                    <a:pt x="41255" y="31548"/>
                    <a:pt x="41255" y="20021"/>
                  </a:cubicBezTo>
                  <a:cubicBezTo>
                    <a:pt x="41255" y="9101"/>
                    <a:pt x="31548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5865150" y="2159775"/>
              <a:ext cx="1031375" cy="1031400"/>
            </a:xfrm>
            <a:custGeom>
              <a:rect b="b" l="l" r="r" t="t"/>
              <a:pathLst>
                <a:path extrusionOk="0" h="41256" w="41255">
                  <a:moveTo>
                    <a:pt x="20628" y="1"/>
                  </a:moveTo>
                  <a:cubicBezTo>
                    <a:pt x="9101" y="1"/>
                    <a:pt x="0" y="9101"/>
                    <a:pt x="0" y="20628"/>
                  </a:cubicBezTo>
                  <a:cubicBezTo>
                    <a:pt x="0" y="31549"/>
                    <a:pt x="9101" y="41256"/>
                    <a:pt x="20628" y="41256"/>
                  </a:cubicBezTo>
                  <a:cubicBezTo>
                    <a:pt x="32155" y="41256"/>
                    <a:pt x="41255" y="31549"/>
                    <a:pt x="41255" y="20628"/>
                  </a:cubicBezTo>
                  <a:cubicBezTo>
                    <a:pt x="41255" y="9101"/>
                    <a:pt x="32155" y="1"/>
                    <a:pt x="2062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3104725" y="2159775"/>
              <a:ext cx="1016225" cy="1031400"/>
            </a:xfrm>
            <a:custGeom>
              <a:rect b="b" l="l" r="r" t="t"/>
              <a:pathLst>
                <a:path extrusionOk="0" h="41256" w="40649">
                  <a:moveTo>
                    <a:pt x="20021" y="1"/>
                  </a:moveTo>
                  <a:cubicBezTo>
                    <a:pt x="9100" y="1"/>
                    <a:pt x="0" y="9101"/>
                    <a:pt x="0" y="20628"/>
                  </a:cubicBezTo>
                  <a:cubicBezTo>
                    <a:pt x="0" y="31549"/>
                    <a:pt x="9100" y="41256"/>
                    <a:pt x="20021" y="41256"/>
                  </a:cubicBezTo>
                  <a:cubicBezTo>
                    <a:pt x="31548" y="41256"/>
                    <a:pt x="40648" y="31549"/>
                    <a:pt x="40648" y="20628"/>
                  </a:cubicBezTo>
                  <a:cubicBezTo>
                    <a:pt x="40648" y="9101"/>
                    <a:pt x="31548" y="1"/>
                    <a:pt x="2002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60668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" name="Google Shape;954;p52"/>
          <p:cNvGrpSpPr/>
          <p:nvPr/>
        </p:nvGrpSpPr>
        <p:grpSpPr>
          <a:xfrm>
            <a:off x="7137875" y="3701902"/>
            <a:ext cx="309406" cy="368591"/>
            <a:chOff x="1797950" y="238125"/>
            <a:chExt cx="4007850" cy="5191425"/>
          </a:xfrm>
        </p:grpSpPr>
        <p:sp>
          <p:nvSpPr>
            <p:cNvPr id="955" name="Google Shape;955;p52"/>
            <p:cNvSpPr/>
            <p:nvPr/>
          </p:nvSpPr>
          <p:spPr>
            <a:xfrm>
              <a:off x="1797950" y="3585875"/>
              <a:ext cx="2012725" cy="1843675"/>
            </a:xfrm>
            <a:custGeom>
              <a:rect b="b" l="l" r="r" t="t"/>
              <a:pathLst>
                <a:path extrusionOk="0" h="73747" w="80509">
                  <a:moveTo>
                    <a:pt x="8116" y="73746"/>
                  </a:moveTo>
                  <a:lnTo>
                    <a:pt x="8116" y="39930"/>
                  </a:lnTo>
                  <a:cubicBezTo>
                    <a:pt x="8116" y="33167"/>
                    <a:pt x="13526" y="27053"/>
                    <a:pt x="21642" y="25701"/>
                  </a:cubicBezTo>
                  <a:lnTo>
                    <a:pt x="43988" y="20994"/>
                  </a:lnTo>
                  <a:lnTo>
                    <a:pt x="60868" y="48696"/>
                  </a:lnTo>
                  <a:lnTo>
                    <a:pt x="80509" y="32464"/>
                  </a:lnTo>
                  <a:lnTo>
                    <a:pt x="54105" y="1"/>
                  </a:lnTo>
                  <a:lnTo>
                    <a:pt x="39930" y="13527"/>
                  </a:lnTo>
                  <a:lnTo>
                    <a:pt x="18288" y="18288"/>
                  </a:lnTo>
                  <a:cubicBezTo>
                    <a:pt x="9468" y="19641"/>
                    <a:pt x="0" y="27757"/>
                    <a:pt x="0" y="38578"/>
                  </a:cubicBezTo>
                  <a:lnTo>
                    <a:pt x="0" y="737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2"/>
            <p:cNvSpPr/>
            <p:nvPr/>
          </p:nvSpPr>
          <p:spPr>
            <a:xfrm>
              <a:off x="3810650" y="3585875"/>
              <a:ext cx="1995150" cy="1843675"/>
            </a:xfrm>
            <a:custGeom>
              <a:rect b="b" l="l" r="r" t="t"/>
              <a:pathLst>
                <a:path extrusionOk="0" h="73747" w="79806">
                  <a:moveTo>
                    <a:pt x="79806" y="73746"/>
                  </a:moveTo>
                  <a:lnTo>
                    <a:pt x="79806" y="38578"/>
                  </a:lnTo>
                  <a:cubicBezTo>
                    <a:pt x="79806" y="27757"/>
                    <a:pt x="70337" y="19641"/>
                    <a:pt x="61518" y="18288"/>
                  </a:cubicBezTo>
                  <a:lnTo>
                    <a:pt x="40579" y="13527"/>
                  </a:lnTo>
                  <a:lnTo>
                    <a:pt x="26350" y="1"/>
                  </a:lnTo>
                  <a:lnTo>
                    <a:pt x="1" y="32464"/>
                  </a:lnTo>
                  <a:lnTo>
                    <a:pt x="18937" y="48696"/>
                  </a:lnTo>
                  <a:lnTo>
                    <a:pt x="36522" y="20994"/>
                  </a:lnTo>
                  <a:lnTo>
                    <a:pt x="58164" y="25701"/>
                  </a:lnTo>
                  <a:cubicBezTo>
                    <a:pt x="66279" y="27053"/>
                    <a:pt x="71690" y="33167"/>
                    <a:pt x="71690" y="39930"/>
                  </a:cubicBezTo>
                  <a:lnTo>
                    <a:pt x="71690" y="737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2265950" y="238125"/>
              <a:ext cx="3070500" cy="3331550"/>
            </a:xfrm>
            <a:custGeom>
              <a:rect b="b" l="l" r="r" t="t"/>
              <a:pathLst>
                <a:path extrusionOk="0" h="133262" w="122820">
                  <a:moveTo>
                    <a:pt x="12120" y="99283"/>
                  </a:moveTo>
                  <a:lnTo>
                    <a:pt x="14771" y="115190"/>
                  </a:lnTo>
                  <a:cubicBezTo>
                    <a:pt x="15150" y="117409"/>
                    <a:pt x="17260" y="118924"/>
                    <a:pt x="19478" y="118545"/>
                  </a:cubicBezTo>
                  <a:lnTo>
                    <a:pt x="30408" y="116759"/>
                  </a:lnTo>
                  <a:cubicBezTo>
                    <a:pt x="38794" y="126985"/>
                    <a:pt x="50048" y="133261"/>
                    <a:pt x="62438" y="133261"/>
                  </a:cubicBezTo>
                  <a:cubicBezTo>
                    <a:pt x="76667" y="133261"/>
                    <a:pt x="88841" y="125795"/>
                    <a:pt x="97606" y="113621"/>
                  </a:cubicBezTo>
                  <a:cubicBezTo>
                    <a:pt x="101015" y="110267"/>
                    <a:pt x="93548" y="123793"/>
                    <a:pt x="97606" y="125795"/>
                  </a:cubicBezTo>
                  <a:cubicBezTo>
                    <a:pt x="105884" y="118058"/>
                    <a:pt x="111295" y="108102"/>
                    <a:pt x="114162" y="97281"/>
                  </a:cubicBezTo>
                  <a:cubicBezTo>
                    <a:pt x="119302" y="93169"/>
                    <a:pt x="122819" y="84567"/>
                    <a:pt x="122819" y="74665"/>
                  </a:cubicBezTo>
                  <a:cubicBezTo>
                    <a:pt x="122819" y="63033"/>
                    <a:pt x="118004" y="53240"/>
                    <a:pt x="111403" y="50318"/>
                  </a:cubicBezTo>
                  <a:cubicBezTo>
                    <a:pt x="106371" y="37116"/>
                    <a:pt x="97769" y="25700"/>
                    <a:pt x="86136" y="18937"/>
                  </a:cubicBezTo>
                  <a:cubicBezTo>
                    <a:pt x="91546" y="6114"/>
                    <a:pt x="71906" y="0"/>
                    <a:pt x="62438" y="0"/>
                  </a:cubicBezTo>
                  <a:cubicBezTo>
                    <a:pt x="52320" y="0"/>
                    <a:pt x="32680" y="6763"/>
                    <a:pt x="38794" y="19640"/>
                  </a:cubicBezTo>
                  <a:cubicBezTo>
                    <a:pt x="29163" y="26187"/>
                    <a:pt x="20939" y="36954"/>
                    <a:pt x="17260" y="49993"/>
                  </a:cubicBezTo>
                  <a:cubicBezTo>
                    <a:pt x="16773" y="49615"/>
                    <a:pt x="16232" y="49398"/>
                    <a:pt x="15691" y="49398"/>
                  </a:cubicBezTo>
                  <a:cubicBezTo>
                    <a:pt x="7034" y="49398"/>
                    <a:pt x="0" y="60706"/>
                    <a:pt x="0" y="74665"/>
                  </a:cubicBezTo>
                  <a:cubicBezTo>
                    <a:pt x="0" y="86677"/>
                    <a:pt x="5195" y="96686"/>
                    <a:pt x="12120" y="99283"/>
                  </a:cubicBezTo>
                  <a:close/>
                  <a:moveTo>
                    <a:pt x="20560" y="114216"/>
                  </a:moveTo>
                  <a:cubicBezTo>
                    <a:pt x="19586" y="114379"/>
                    <a:pt x="18667" y="113729"/>
                    <a:pt x="18504" y="112756"/>
                  </a:cubicBezTo>
                  <a:lnTo>
                    <a:pt x="16394" y="99824"/>
                  </a:lnTo>
                  <a:cubicBezTo>
                    <a:pt x="17530" y="99392"/>
                    <a:pt x="18504" y="98039"/>
                    <a:pt x="19316" y="96037"/>
                  </a:cubicBezTo>
                  <a:cubicBezTo>
                    <a:pt x="21318" y="102313"/>
                    <a:pt x="24185" y="108048"/>
                    <a:pt x="27648" y="113080"/>
                  </a:cubicBezTo>
                  <a:lnTo>
                    <a:pt x="20560" y="114216"/>
                  </a:lnTo>
                  <a:close/>
                  <a:moveTo>
                    <a:pt x="46206" y="49398"/>
                  </a:moveTo>
                  <a:cubicBezTo>
                    <a:pt x="73259" y="55458"/>
                    <a:pt x="86136" y="68335"/>
                    <a:pt x="96957" y="100798"/>
                  </a:cubicBezTo>
                  <a:cubicBezTo>
                    <a:pt x="90194" y="116326"/>
                    <a:pt x="77317" y="126498"/>
                    <a:pt x="62438" y="126498"/>
                  </a:cubicBezTo>
                  <a:cubicBezTo>
                    <a:pt x="53510" y="126498"/>
                    <a:pt x="45178" y="122332"/>
                    <a:pt x="38469" y="115407"/>
                  </a:cubicBezTo>
                  <a:lnTo>
                    <a:pt x="61248" y="111619"/>
                  </a:lnTo>
                  <a:cubicBezTo>
                    <a:pt x="61843" y="111565"/>
                    <a:pt x="62221" y="111024"/>
                    <a:pt x="62113" y="110483"/>
                  </a:cubicBezTo>
                  <a:lnTo>
                    <a:pt x="61789" y="108427"/>
                  </a:lnTo>
                  <a:cubicBezTo>
                    <a:pt x="61680" y="107886"/>
                    <a:pt x="61139" y="107507"/>
                    <a:pt x="60598" y="107616"/>
                  </a:cubicBezTo>
                  <a:lnTo>
                    <a:pt x="35277" y="111782"/>
                  </a:lnTo>
                  <a:cubicBezTo>
                    <a:pt x="27486" y="101989"/>
                    <a:pt x="22508" y="88138"/>
                    <a:pt x="22508" y="73042"/>
                  </a:cubicBezTo>
                  <a:cubicBezTo>
                    <a:pt x="25917" y="54809"/>
                    <a:pt x="36034" y="67632"/>
                    <a:pt x="46206" y="493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52"/>
          <p:cNvSpPr/>
          <p:nvPr/>
        </p:nvSpPr>
        <p:spPr>
          <a:xfrm>
            <a:off x="6930151" y="4111960"/>
            <a:ext cx="783900" cy="370200"/>
          </a:xfrm>
          <a:prstGeom prst="snip1Rect">
            <a:avLst>
              <a:gd fmla="val 16667" name="adj"/>
            </a:avLst>
          </a:prstGeom>
          <a:solidFill>
            <a:srgbClr val="07253F"/>
          </a:solidFill>
          <a:ln>
            <a:noFill/>
          </a:ln>
        </p:spPr>
        <p:txBody>
          <a:bodyPr anchorCtr="0" anchor="ctr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STUDENT eVTOL PILOT</a:t>
            </a:r>
            <a:endParaRPr sz="6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59" name="Google Shape;959;p52"/>
          <p:cNvCxnSpPr>
            <a:stCxn id="915" idx="2"/>
            <a:endCxn id="958" idx="0"/>
          </p:cNvCxnSpPr>
          <p:nvPr/>
        </p:nvCxnSpPr>
        <p:spPr>
          <a:xfrm flipH="1">
            <a:off x="7714192" y="3218089"/>
            <a:ext cx="224700" cy="1079100"/>
          </a:xfrm>
          <a:prstGeom prst="bentConnector3">
            <a:avLst>
              <a:gd fmla="val 50031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0" name="Google Shape;960;p52"/>
          <p:cNvCxnSpPr>
            <a:stCxn id="915" idx="2"/>
            <a:endCxn id="917" idx="0"/>
          </p:cNvCxnSpPr>
          <p:nvPr/>
        </p:nvCxnSpPr>
        <p:spPr>
          <a:xfrm rot="10800000">
            <a:off x="7714192" y="3218089"/>
            <a:ext cx="224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1" name="Google Shape;961;p52"/>
          <p:cNvSpPr/>
          <p:nvPr/>
        </p:nvSpPr>
        <p:spPr>
          <a:xfrm>
            <a:off x="6123050" y="2579375"/>
            <a:ext cx="747900" cy="301800"/>
          </a:xfrm>
          <a:prstGeom prst="snip1Rect">
            <a:avLst>
              <a:gd fmla="val 16667" name="adj"/>
            </a:avLst>
          </a:prstGeom>
          <a:solidFill>
            <a:srgbClr val="88EBC3"/>
          </a:solidFill>
          <a:ln>
            <a:noFill/>
          </a:ln>
        </p:spPr>
        <p:txBody>
          <a:bodyPr anchorCtr="0" anchor="t" bIns="20575" lIns="68575" spcFirstLastPara="1" rIns="685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6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DYNAMIC CONTENT </a:t>
            </a:r>
            <a:r>
              <a:rPr b="1" lang="en" sz="600">
                <a:solidFill>
                  <a:srgbClr val="1D2F45"/>
                </a:solidFill>
                <a:latin typeface="Nunito"/>
                <a:ea typeface="Nunito"/>
                <a:cs typeface="Nunito"/>
                <a:sym typeface="Nunito"/>
              </a:rPr>
              <a:t>DIRECTOR</a:t>
            </a:r>
            <a:endParaRPr b="1" i="0" sz="600" u="none" cap="none" strike="noStrike">
              <a:solidFill>
                <a:srgbClr val="1D2F4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2" name="Google Shape;962;p52"/>
          <p:cNvSpPr/>
          <p:nvPr/>
        </p:nvSpPr>
        <p:spPr>
          <a:xfrm rot="-8100000">
            <a:off x="6697283" y="2281944"/>
            <a:ext cx="213405" cy="260074"/>
          </a:xfrm>
          <a:prstGeom prst="arc">
            <a:avLst>
              <a:gd fmla="val 18018078" name="adj1"/>
              <a:gd fmla="val 3913929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3" name="Google Shape;963;p52"/>
          <p:cNvCxnSpPr>
            <a:stCxn id="919" idx="3"/>
            <a:endCxn id="961" idx="1"/>
          </p:cNvCxnSpPr>
          <p:nvPr/>
        </p:nvCxnSpPr>
        <p:spPr>
          <a:xfrm rot="10800000">
            <a:off x="6497000" y="2881175"/>
            <a:ext cx="0" cy="6888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4" name="Google Shape;964;p52"/>
          <p:cNvSpPr txBox="1"/>
          <p:nvPr>
            <p:ph idx="12" type="sldNum"/>
          </p:nvPr>
        </p:nvSpPr>
        <p:spPr>
          <a:xfrm>
            <a:off x="8673300" y="4739425"/>
            <a:ext cx="486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5" name="Google Shape;965;p52"/>
          <p:cNvSpPr txBox="1"/>
          <p:nvPr>
            <p:ph idx="4294967295" type="title"/>
          </p:nvPr>
        </p:nvSpPr>
        <p:spPr>
          <a:xfrm>
            <a:off x="349450" y="342225"/>
            <a:ext cx="7559100" cy="685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HOVER TO LAND MANEUVER TRAINING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short glimpse in situ of Cogment Adaptive Learning in action on STI's training simulator." id="966" name="Google Shape;966;p52" title="Cogment Adaptive Learning: how STI and AIR are building a training tool for eVTOL pilots (short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50" y="1366725"/>
            <a:ext cx="5538550" cy="311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IR - Green theme updated">
  <a:themeElements>
    <a:clrScheme name="Simple Light">
      <a:dk1>
        <a:srgbClr val="07253F"/>
      </a:dk1>
      <a:lt1>
        <a:srgbClr val="FFFFFF"/>
      </a:lt1>
      <a:dk2>
        <a:srgbClr val="3397A0"/>
      </a:dk2>
      <a:lt2>
        <a:srgbClr val="F8F7F9"/>
      </a:lt2>
      <a:accent1>
        <a:srgbClr val="126A91"/>
      </a:accent1>
      <a:accent2>
        <a:srgbClr val="88EBC3"/>
      </a:accent2>
      <a:accent3>
        <a:srgbClr val="9291B9"/>
      </a:accent3>
      <a:accent4>
        <a:srgbClr val="B8006E"/>
      </a:accent4>
      <a:accent5>
        <a:srgbClr val="B8006E"/>
      </a:accent5>
      <a:accent6>
        <a:srgbClr val="4461B0"/>
      </a:accent6>
      <a:hlink>
        <a:srgbClr val="FFA2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