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4"/>
  </p:notesMasterIdLst>
  <p:sldIdLst>
    <p:sldId id="257" r:id="rId3"/>
    <p:sldId id="372" r:id="rId4"/>
    <p:sldId id="270" r:id="rId5"/>
    <p:sldId id="371" r:id="rId6"/>
    <p:sldId id="377" r:id="rId7"/>
    <p:sldId id="365" r:id="rId8"/>
    <p:sldId id="380" r:id="rId9"/>
    <p:sldId id="379" r:id="rId10"/>
    <p:sldId id="349" r:id="rId11"/>
    <p:sldId id="350" r:id="rId12"/>
    <p:sldId id="302"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Black" panose="02000000000000000000" pitchFamily="2" charset="0"/>
      <p:bold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82">
          <p15:clr>
            <a:srgbClr val="FF00FF"/>
          </p15:clr>
        </p15:guide>
        <p15:guide id="2" pos="5472">
          <p15:clr>
            <a:srgbClr val="FF00FF"/>
          </p15:clr>
        </p15:guide>
        <p15:guide id="3" pos="288">
          <p15:clr>
            <a:srgbClr val="FF00FF"/>
          </p15:clr>
        </p15:guide>
        <p15:guide id="4" pos="2880">
          <p15:clr>
            <a:srgbClr val="FF00FF"/>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ve Hickok" initials="" lastIdx="3" clrIdx="0"/>
  <p:cmAuthor id="1" name="Jenni Patterson" initials="" lastIdx="2" clrIdx="1"/>
  <p:cmAuthor id="2" name="Michael Dougla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6CE031-DB60-49AC-9561-D9AE4C045A69}">
  <a:tblStyle styleId="{C36CE031-DB60-49AC-9561-D9AE4C045A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203" autoAdjust="0"/>
  </p:normalViewPr>
  <p:slideViewPr>
    <p:cSldViewPr snapToGrid="0">
      <p:cViewPr varScale="1">
        <p:scale>
          <a:sx n="70" d="100"/>
          <a:sy n="70" d="100"/>
        </p:scale>
        <p:origin x="1810" y="53"/>
      </p:cViewPr>
      <p:guideLst>
        <p:guide orient="horz" pos="2582"/>
        <p:guide pos="5472"/>
        <p:guide pos="28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69eb6a37dd_0_93: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269eb6a37dd_0_93: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Good afternoon everyone. I am very excited to be here today with so many of you thinking about AI use cases and their impact. My name is Merve Hickok. I am the founder of Aiethicist.org, training and consulting public and private </a:t>
            </a:r>
            <a:r>
              <a:rPr lang="en-US" dirty="0" err="1"/>
              <a:t>organisations</a:t>
            </a:r>
            <a:r>
              <a:rPr lang="en-US" dirty="0"/>
              <a:t> on responsible AI development and governance. I teach about the same subject at University of Michigan…I am also the president of Center for AI and Digital policy – an independent nonprofit working on AI policy globally – to protect and promote human rights and democratic values. One can say I am living, breathing and dreaming of impact of AI. </a:t>
            </a:r>
            <a:endParaRPr b="1" dirty="0"/>
          </a:p>
        </p:txBody>
      </p:sp>
      <p:sp>
        <p:nvSpPr>
          <p:cNvPr id="82" name="Google Shape;82;g269eb6a37dd_0_93: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6be9e62a91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26be9e62a91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Trust needs to be justified. It is earned when systems add value and perform as expected and intended…trust drives adoption…more adoption drives more investments…more investment in business, government, academia drives more innovation and access to these technologies. A short-sighted approach undermines benefits and possibilities of these systems. </a:t>
            </a:r>
            <a:r>
              <a:rPr lang="en" dirty="0"/>
              <a:t>At a societal level - deepfakes and erosion of trust is a dangerous combination. Imagine a scenario when people do not trust what they see…what they hear…what they read. Ask yourself if you have already started questioning the authenticity of what you encounter daily…what does that mean for the fabric of society?</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c22630f836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c22630f836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For responsible generative AI, we can ask some fundamental questions, such as </a:t>
            </a:r>
          </a:p>
          <a:p>
            <a:pPr marL="171450" lvl="0" indent="-171450" algn="l" rtl="0">
              <a:spcBef>
                <a:spcPts val="0"/>
              </a:spcBef>
              <a:spcAft>
                <a:spcPts val="0"/>
              </a:spcAft>
            </a:pPr>
            <a:r>
              <a:rPr lang="en" dirty="0">
                <a:solidFill>
                  <a:schemeClr val="dk1"/>
                </a:solidFill>
              </a:rPr>
              <a:t>Who benefits from these systems? </a:t>
            </a:r>
          </a:p>
          <a:p>
            <a:pPr marL="171450" lvl="0" indent="-171450" algn="l" rtl="0">
              <a:spcBef>
                <a:spcPts val="0"/>
              </a:spcBef>
              <a:spcAft>
                <a:spcPts val="0"/>
              </a:spcAft>
            </a:pPr>
            <a:r>
              <a:rPr lang="en" dirty="0">
                <a:solidFill>
                  <a:schemeClr val="dk1"/>
                </a:solidFill>
              </a:rPr>
              <a:t>Who ends up being harmed / burdened?</a:t>
            </a:r>
          </a:p>
          <a:p>
            <a:pPr marL="171450" lvl="0" indent="-171450" algn="l" rtl="0">
              <a:spcBef>
                <a:spcPts val="0"/>
              </a:spcBef>
              <a:spcAft>
                <a:spcPts val="0"/>
              </a:spcAft>
            </a:pPr>
            <a:r>
              <a:rPr lang="en" dirty="0">
                <a:solidFill>
                  <a:schemeClr val="dk1"/>
                </a:solidFill>
              </a:rPr>
              <a:t>What languages are prioritized?</a:t>
            </a:r>
          </a:p>
          <a:p>
            <a:pPr marL="171450" lvl="0" indent="-171450" algn="l" rtl="0">
              <a:spcBef>
                <a:spcPts val="0"/>
              </a:spcBef>
              <a:spcAft>
                <a:spcPts val="0"/>
              </a:spcAft>
            </a:pPr>
            <a:r>
              <a:rPr lang="en" dirty="0">
                <a:solidFill>
                  <a:schemeClr val="dk1"/>
                </a:solidFill>
              </a:rPr>
              <a:t>Whose values are embedded?</a:t>
            </a:r>
            <a:endParaRPr dirty="0">
              <a:solidFill>
                <a:schemeClr val="dk1"/>
              </a:solidFill>
            </a:endParaRPr>
          </a:p>
          <a:p>
            <a:pPr marL="0" lvl="0" indent="0" algn="l" rtl="0">
              <a:spcBef>
                <a:spcPts val="0"/>
              </a:spcBef>
              <a:spcAft>
                <a:spcPts val="0"/>
              </a:spcAft>
              <a:buNone/>
            </a:pPr>
            <a:r>
              <a:rPr lang="en" dirty="0">
                <a:solidFill>
                  <a:schemeClr val="dk1"/>
                </a:solidFill>
              </a:rPr>
              <a:t>And ultimately - </a:t>
            </a:r>
            <a:r>
              <a:rPr lang="en" b="1" dirty="0">
                <a:solidFill>
                  <a:schemeClr val="dk1"/>
                </a:solidFill>
              </a:rPr>
              <a:t>“Who gets to decide?” on all of these…</a:t>
            </a:r>
            <a:endParaRPr dirty="0">
              <a:solidFill>
                <a:schemeClr val="dk1"/>
              </a:solidFill>
            </a:endParaRPr>
          </a:p>
        </p:txBody>
      </p:sp>
    </p:spTree>
    <p:extLst>
      <p:ext uri="{BB962C8B-B14F-4D97-AF65-F5344CB8AC3E}">
        <p14:creationId xmlns:p14="http://schemas.microsoft.com/office/powerpoint/2010/main" val="144114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b51a01545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6b51a01545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Generative AI has attracted the attention of millions across the world since it became mainstream…with the products which are easy to use and interact with, as well the ability to ask limitless number of queries in natural language. Sky is the limit in terms of what you can get the system to generate – as long as you don’t need it to be factual.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developers, the businesses, the governments have been incredibly active – competing for media spotlight, declarations and investment. Generative AI is seen as a tool to benefit humanity, humanity’s potential, human species and help society flourish. It may or it may not. Generative AI will be what we make of it… However, one thing is clear – generative AI has a serious societal impact. We all have a voice in how we want this technology to support our lives and how to ensure accountability. AI and generative AI technologies must help narrow the existing geographical, digital, gender and other gaps.. And not just benefit only a small portion of already very powerful entities.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 let’s start by asking the first question - what is meant by humanity? More often than not we do not ask who is this humanity we talk about – that is supposed to be reflected in these products and benefit from them? And what is the responsibility of developers and deployers at large. So I really appreciate being here to share some examples and leave you with some provocations.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1814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b51a01545_2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b51a01545_2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we talk about humanity and human knowledge, we need to do a sanity check about whose values and perspectives are reflected in generative AI systems, who may be impacted by their outcomes ---- and who gets to make the decisions.</a:t>
            </a:r>
            <a:br>
              <a:rPr lang="en" dirty="0"/>
            </a:br>
            <a:r>
              <a:rPr lang="en" dirty="0"/>
              <a:t>Even today, one third of the world’s population does not have access to internet at all </a:t>
            </a:r>
            <a:r>
              <a:rPr lang="en-US" dirty="0"/>
              <a:t>– let alone generative AI… </a:t>
            </a:r>
          </a:p>
          <a:p>
            <a:pPr marL="0" lvl="0" indent="0" algn="l" rtl="0">
              <a:spcBef>
                <a:spcPts val="0"/>
              </a:spcBef>
              <a:spcAft>
                <a:spcPts val="0"/>
              </a:spcAft>
              <a:buNone/>
            </a:pPr>
            <a:r>
              <a:rPr lang="en-US" dirty="0"/>
              <a:t>When we hear claims that generative AI has the collective knowledge of humanity, we need to remember that not everything that makes us humans, society and humanity and where we are today is digitized. Or that it should even be on the digital realm. Our oral histories, traditions, experiences and emotions – all the nuances and quality of our interactions make up a significant portion of our collective knowledge. </a:t>
            </a:r>
          </a:p>
          <a:p>
            <a:pPr marL="0" lvl="0" indent="0" algn="l" rtl="0">
              <a:spcBef>
                <a:spcPts val="0"/>
              </a:spcBef>
              <a:spcAft>
                <a:spcPts val="0"/>
              </a:spcAft>
              <a:buNone/>
            </a:pPr>
            <a:r>
              <a:rPr lang="en-US" dirty="0"/>
              <a:t>We also need to remember that most of these systems are built in English which is significantly overrepresented in the digital datasets…versus more than 7,000 other world languages.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 also know that generative AI systems are built on indiscriminate and mass scale scraping of the internet - regardless if you have you consented your personal and proprietary data to be used or not. Talk about who gets to make decisions about these systems…</a:t>
            </a:r>
          </a:p>
        </p:txBody>
      </p:sp>
    </p:spTree>
    <p:extLst>
      <p:ext uri="{BB962C8B-B14F-4D97-AF65-F5344CB8AC3E}">
        <p14:creationId xmlns:p14="http://schemas.microsoft.com/office/powerpoint/2010/main" val="385456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b51a01545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6b51a01545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These limitations combined with the nature of generative AI systems – as next word or next token predictors – are important because they have significant consequences. Instead of having to respond to the flood of product deployments, and the users ending up pointing to problematic design decisions….we need to be able to imagine the systems we actually want.</a:t>
            </a:r>
          </a:p>
          <a:p>
            <a:pPr marL="0" lvl="0" indent="0" algn="l" rtl="0">
              <a:lnSpc>
                <a:spcPct val="115000"/>
              </a:lnSpc>
              <a:spcBef>
                <a:spcPts val="0"/>
              </a:spcBef>
              <a:spcAft>
                <a:spcPts val="0"/>
              </a:spcAft>
              <a:buClr>
                <a:schemeClr val="dk1"/>
              </a:buClr>
              <a:buSzPts val="1100"/>
              <a:buFont typeface="Arial"/>
              <a:buNone/>
            </a:pPr>
            <a:r>
              <a:rPr lang="en-US" dirty="0"/>
              <a:t>In March 2023 I had the honor of testifying in US Congress regarding AI and generative AI technologies…At that point ChatGPT was deployed a few months ago, we were already seeing the older issues resurface…and new issues emerge. This was 1 week BEFORE the deployment of GPT4. I </a:t>
            </a:r>
            <a:r>
              <a:rPr lang="en-US" dirty="0">
                <a:solidFill>
                  <a:schemeClr val="dk1"/>
                </a:solidFill>
              </a:rPr>
              <a:t>warned the lawmakers of business and societal consequences, and made policy recommendations. </a:t>
            </a:r>
            <a:r>
              <a:rPr lang="en-US" dirty="0"/>
              <a:t>I underlined the need to earn justified trust and that we need AI systems to be developed and deployed responsibly. Over the last few years, we have made similar recommendations at European Union, OECD, UNESCO, UN, and Council of Europe level…</a:t>
            </a:r>
          </a:p>
          <a:p>
            <a:pPr marL="0" lvl="0" indent="0" algn="l" rtl="0">
              <a:lnSpc>
                <a:spcPct val="115000"/>
              </a:lnSpc>
              <a:spcBef>
                <a:spcPts val="0"/>
              </a:spcBef>
              <a:spcAft>
                <a:spcPts val="0"/>
              </a:spcAft>
              <a:buClr>
                <a:schemeClr val="dk1"/>
              </a:buClr>
              <a:buSzPts val="1100"/>
              <a:buFont typeface="Arial"/>
              <a:buNone/>
            </a:pPr>
            <a:r>
              <a:rPr lang="en-US" dirty="0"/>
              <a:t>When asked if we are ready, my response was direct. </a:t>
            </a:r>
            <a:r>
              <a:rPr lang="en-US" sz="1100" dirty="0"/>
              <a:t>“We do not have the guardrails in place, the laws that we need, the public education, or the expertise in government to manage the consequences of the rapid changes that are now taking place.” My testimony was a warning towards all the possible impact that was about to come…which indeed became real in short order.</a:t>
            </a:r>
          </a:p>
        </p:txBody>
      </p:sp>
    </p:spTree>
    <p:extLst>
      <p:ext uri="{BB962C8B-B14F-4D97-AF65-F5344CB8AC3E}">
        <p14:creationId xmlns:p14="http://schemas.microsoft.com/office/powerpoint/2010/main" val="287494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b81c48b266_1_12: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g2b81c48b266_1_12: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chemeClr val="dk1"/>
                </a:solidFill>
              </a:rPr>
              <a:t>Some vendors may prefer designs that make the response of a model sound human-like, mimic human behavior, or as if the model had feelings and emotions. Such decisions may be driven by a desire to increase user engagement, expand data collection from usage, or to reduce friction when using the systems - however these design decisions can also have unintentional impacts on users. </a:t>
            </a:r>
          </a:p>
          <a:p>
            <a:pPr marL="0" lvl="0" indent="0" algn="l" rtl="0">
              <a:spcBef>
                <a:spcPts val="0"/>
              </a:spcBef>
              <a:spcAft>
                <a:spcPts val="0"/>
              </a:spcAft>
              <a:buNone/>
            </a:pPr>
            <a:r>
              <a:rPr lang="en-US" dirty="0">
                <a:solidFill>
                  <a:schemeClr val="dk1"/>
                </a:solidFill>
              </a:rPr>
              <a:t>Not all users may understand that a language model is based on statistical relationships between words…and therefore the fact that the system has limitations. Users may take real life action in high-stake scenarios upon a system’s response.</a:t>
            </a:r>
          </a:p>
          <a:p>
            <a:pPr marL="0" lvl="0" indent="0" algn="l" rtl="0">
              <a:spcBef>
                <a:spcPts val="0"/>
              </a:spcBef>
              <a:spcAft>
                <a:spcPts val="0"/>
              </a:spcAft>
              <a:buClr>
                <a:schemeClr val="dk1"/>
              </a:buClr>
              <a:buSzPts val="1100"/>
              <a:buFont typeface="Arial"/>
              <a:buNone/>
            </a:pPr>
            <a:r>
              <a:rPr lang="en-US" b="0" dirty="0">
                <a:solidFill>
                  <a:schemeClr val="dk1"/>
                </a:solidFill>
              </a:rPr>
              <a:t>Since the very early days of deployment of these products. we have seen many incidents impacting the users….We have seen a person committing suicide after prolonged periods of chat and not understanding the technology behind the system. We have seen language models which are deployed without safeguards giving harmful advice to people with disorders. Non-English speaking students have been erroneously flagged by plagiarism detection tools which were deployed by some schools in a panic mode.</a:t>
            </a:r>
          </a:p>
          <a:p>
            <a:pPr marL="0" lvl="0" indent="0" algn="l" rtl="0">
              <a:spcBef>
                <a:spcPts val="0"/>
              </a:spcBef>
              <a:spcAft>
                <a:spcPts val="0"/>
              </a:spcAft>
              <a:buClr>
                <a:schemeClr val="dk1"/>
              </a:buClr>
              <a:buSzPts val="1100"/>
              <a:buFont typeface="Arial"/>
              <a:buNone/>
            </a:pPr>
            <a:r>
              <a:rPr lang="en-US" b="0" dirty="0">
                <a:solidFill>
                  <a:schemeClr val="dk1"/>
                </a:solidFill>
              </a:rPr>
              <a:t>We see research surfacing the fact that all current language models provide inaccurate, harmful or incomplete information when answering voter queries. We also see many users prompting these systems to discover harmful responses which were not foreseen by the developers. </a:t>
            </a:r>
          </a:p>
          <a:p>
            <a:pPr marL="0" lvl="0" indent="0" algn="l" rtl="0">
              <a:spcBef>
                <a:spcPts val="0"/>
              </a:spcBef>
              <a:spcAft>
                <a:spcPts val="0"/>
              </a:spcAft>
              <a:buClr>
                <a:schemeClr val="dk1"/>
              </a:buClr>
              <a:buSzPts val="1100"/>
              <a:buFont typeface="Arial"/>
              <a:buNone/>
            </a:pPr>
            <a:r>
              <a:rPr lang="en-US" b="0" dirty="0">
                <a:solidFill>
                  <a:schemeClr val="dk1"/>
                </a:solidFill>
              </a:rPr>
              <a:t>Generative AI systems can be prompted for limitless queries, tasks and use cases. The open-ended and probabilistic nature of these systems make it hard to test for every single scenario. </a:t>
            </a:r>
          </a:p>
          <a:p>
            <a:pPr marL="0" lvl="0" indent="0" algn="l" rtl="0">
              <a:spcBef>
                <a:spcPts val="0"/>
              </a:spcBef>
              <a:spcAft>
                <a:spcPts val="0"/>
              </a:spcAft>
              <a:buClr>
                <a:schemeClr val="dk1"/>
              </a:buClr>
              <a:buSzPts val="1100"/>
              <a:buFont typeface="Arial"/>
              <a:buNone/>
            </a:pPr>
            <a:r>
              <a:rPr lang="en-US" b="0" dirty="0">
                <a:solidFill>
                  <a:schemeClr val="dk1"/>
                </a:solidFill>
              </a:rPr>
              <a:t>However, this should NOT be an excuse for any developer or deployer of these systems to roll out a system without proper guardrails.  Most of these issues are not surprises to the developers -. We have been deliberating on issues such as human rights impact, bias, stereotypes, misinformation, privacy, safety and security for a long time. These issues are now amplified by generative AI systems. We have also been warning about disinformation or using deepfakes for non-consensual pornography, blackmailing, or deception. Generative AI systems reduce the cost and skill threshold for malicious actors. </a:t>
            </a:r>
            <a:r>
              <a:rPr lang="en-US" dirty="0">
                <a:solidFill>
                  <a:schemeClr val="dk1"/>
                </a:solidFill>
              </a:rPr>
              <a:t>Due to such high risks on individuals and society, we need to reshape the discourse on what generative AI is….and be clearer on its potential AND limitations. We need accountability and transparency. We need to invest in AI literacy in one hand, and tone down the corporate PR on the hype on the other hand.</a:t>
            </a:r>
            <a:endParaRPr lang="en-US"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677" name="Google Shape;677;g2b81c48b266_1_12: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New research also shows us that scaling up the datasets without robust controls may actually lead to WORSE bias and discrimination than there is in the real world. In other words…these systems are not simple reflections of biases in our societies, but scaling up the datasets actually results in more harmful and toxic outcomes than in real world.</a:t>
            </a:r>
          </a:p>
          <a:p>
            <a:pPr marL="158750" indent="0">
              <a:buNone/>
            </a:pPr>
            <a:r>
              <a:rPr lang="en-US" dirty="0"/>
              <a:t>Even when prompted to correct the responses, some systems may still produce the same bias over and over again.</a:t>
            </a:r>
          </a:p>
        </p:txBody>
      </p:sp>
    </p:spTree>
    <p:extLst>
      <p:ext uri="{BB962C8B-B14F-4D97-AF65-F5344CB8AC3E}">
        <p14:creationId xmlns:p14="http://schemas.microsoft.com/office/powerpoint/2010/main" val="177145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b81c48b266_1_12: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g2b81c48b266_1_12: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0" dirty="0">
                <a:solidFill>
                  <a:schemeClr val="dk1"/>
                </a:solidFill>
              </a:rPr>
              <a:t>But this is not only about individual users. Responsible Generative AI is also about enterprises which are developing or deploying these systems. Companies adopt these technologies in the hope that it creates efficiencies or improves customer interactions – or ideally both. They need to be able to make informed decisions about the products they build upon, and understand the commitment they are undertaking.</a:t>
            </a:r>
            <a:endParaRPr dirty="0">
              <a:solidFill>
                <a:schemeClr val="dk1"/>
              </a:solidFill>
            </a:endParaRPr>
          </a:p>
        </p:txBody>
      </p:sp>
      <p:sp>
        <p:nvSpPr>
          <p:cNvPr id="677" name="Google Shape;677;g2b81c48b266_1_12: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41767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c22630f836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2c22630f836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But bottom line – everything is about trust. If we do not act responsibly as public and private entities, and if we simply deploy without safeguards and for commercial priorities and incentives, these actions will have longer term effects. Users who are bombarded by hype may get frustrated with the inaccuracies… The less than ideal safety measures lead to incidents impacting one’s rights, freedoms and safety…  The cybersecurity issues result in major injection or evasion attacks… malicious use of deepfakes create financial, physical, emotional and reputational damages.</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 lot rests on the shoulders of those who make design and deployment decisions. Hype can attract users and drive commercial gains in the short run, however, all these issues combined can significantly erode public confidence and trust.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86800" y="825875"/>
            <a:ext cx="7985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Font typeface="Verdana"/>
              <a:buNone/>
              <a:defRPr sz="6000">
                <a:solidFill>
                  <a:schemeClr val="lt1"/>
                </a:solidFill>
                <a:latin typeface="Verdana"/>
                <a:ea typeface="Verdana"/>
                <a:cs typeface="Verdana"/>
                <a:sym typeface="Verdana"/>
              </a:defRPr>
            </a:lvl2pPr>
            <a:lvl3pPr lvl="2" algn="ctr">
              <a:spcBef>
                <a:spcPts val="0"/>
              </a:spcBef>
              <a:spcAft>
                <a:spcPts val="0"/>
              </a:spcAft>
              <a:buClr>
                <a:schemeClr val="lt1"/>
              </a:buClr>
              <a:buSzPts val="6000"/>
              <a:buFont typeface="Verdana"/>
              <a:buNone/>
              <a:defRPr sz="6000">
                <a:solidFill>
                  <a:schemeClr val="lt1"/>
                </a:solidFill>
                <a:latin typeface="Verdana"/>
                <a:ea typeface="Verdana"/>
                <a:cs typeface="Verdana"/>
                <a:sym typeface="Verdana"/>
              </a:defRPr>
            </a:lvl3pPr>
            <a:lvl4pPr lvl="3" algn="ctr">
              <a:spcBef>
                <a:spcPts val="0"/>
              </a:spcBef>
              <a:spcAft>
                <a:spcPts val="0"/>
              </a:spcAft>
              <a:buClr>
                <a:schemeClr val="lt1"/>
              </a:buClr>
              <a:buSzPts val="6000"/>
              <a:buFont typeface="Verdana"/>
              <a:buNone/>
              <a:defRPr sz="6000">
                <a:solidFill>
                  <a:schemeClr val="lt1"/>
                </a:solidFill>
                <a:latin typeface="Verdana"/>
                <a:ea typeface="Verdana"/>
                <a:cs typeface="Verdana"/>
                <a:sym typeface="Verdana"/>
              </a:defRPr>
            </a:lvl4pPr>
            <a:lvl5pPr lvl="4" algn="ctr">
              <a:spcBef>
                <a:spcPts val="0"/>
              </a:spcBef>
              <a:spcAft>
                <a:spcPts val="0"/>
              </a:spcAft>
              <a:buClr>
                <a:schemeClr val="lt1"/>
              </a:buClr>
              <a:buSzPts val="6000"/>
              <a:buFont typeface="Verdana"/>
              <a:buNone/>
              <a:defRPr sz="6000">
                <a:solidFill>
                  <a:schemeClr val="lt1"/>
                </a:solidFill>
                <a:latin typeface="Verdana"/>
                <a:ea typeface="Verdana"/>
                <a:cs typeface="Verdana"/>
                <a:sym typeface="Verdana"/>
              </a:defRPr>
            </a:lvl5pPr>
            <a:lvl6pPr lvl="5" algn="ctr">
              <a:spcBef>
                <a:spcPts val="0"/>
              </a:spcBef>
              <a:spcAft>
                <a:spcPts val="0"/>
              </a:spcAft>
              <a:buClr>
                <a:schemeClr val="lt1"/>
              </a:buClr>
              <a:buSzPts val="6000"/>
              <a:buFont typeface="Verdana"/>
              <a:buNone/>
              <a:defRPr sz="6000">
                <a:solidFill>
                  <a:schemeClr val="lt1"/>
                </a:solidFill>
                <a:latin typeface="Verdana"/>
                <a:ea typeface="Verdana"/>
                <a:cs typeface="Verdana"/>
                <a:sym typeface="Verdana"/>
              </a:defRPr>
            </a:lvl6pPr>
            <a:lvl7pPr lvl="6" algn="ctr">
              <a:spcBef>
                <a:spcPts val="0"/>
              </a:spcBef>
              <a:spcAft>
                <a:spcPts val="0"/>
              </a:spcAft>
              <a:buClr>
                <a:schemeClr val="lt1"/>
              </a:buClr>
              <a:buSzPts val="6000"/>
              <a:buFont typeface="Verdana"/>
              <a:buNone/>
              <a:defRPr sz="6000">
                <a:solidFill>
                  <a:schemeClr val="lt1"/>
                </a:solidFill>
                <a:latin typeface="Verdana"/>
                <a:ea typeface="Verdana"/>
                <a:cs typeface="Verdana"/>
                <a:sym typeface="Verdana"/>
              </a:defRPr>
            </a:lvl7pPr>
            <a:lvl8pPr lvl="7" algn="ctr">
              <a:spcBef>
                <a:spcPts val="0"/>
              </a:spcBef>
              <a:spcAft>
                <a:spcPts val="0"/>
              </a:spcAft>
              <a:buClr>
                <a:schemeClr val="lt1"/>
              </a:buClr>
              <a:buSzPts val="6000"/>
              <a:buFont typeface="Verdana"/>
              <a:buNone/>
              <a:defRPr sz="6000">
                <a:solidFill>
                  <a:schemeClr val="lt1"/>
                </a:solidFill>
                <a:latin typeface="Verdana"/>
                <a:ea typeface="Verdana"/>
                <a:cs typeface="Verdana"/>
                <a:sym typeface="Verdana"/>
              </a:defRPr>
            </a:lvl8pPr>
            <a:lvl9pPr lvl="8" algn="ctr">
              <a:spcBef>
                <a:spcPts val="0"/>
              </a:spcBef>
              <a:spcAft>
                <a:spcPts val="0"/>
              </a:spcAft>
              <a:buClr>
                <a:schemeClr val="lt1"/>
              </a:buClr>
              <a:buSzPts val="6000"/>
              <a:buFont typeface="Verdana"/>
              <a:buNone/>
              <a:defRPr sz="6000">
                <a:solidFill>
                  <a:schemeClr val="lt1"/>
                </a:solidFill>
                <a:latin typeface="Verdana"/>
                <a:ea typeface="Verdana"/>
                <a:cs typeface="Verdana"/>
                <a:sym typeface="Verdana"/>
              </a:defRPr>
            </a:lvl9pPr>
          </a:lstStyle>
          <a:p>
            <a:endParaRPr/>
          </a:p>
        </p:txBody>
      </p:sp>
      <p:sp>
        <p:nvSpPr>
          <p:cNvPr id="10" name="Google Shape;10;p2"/>
          <p:cNvSpPr txBox="1">
            <a:spLocks noGrp="1"/>
          </p:cNvSpPr>
          <p:nvPr>
            <p:ph type="subTitle" idx="1"/>
          </p:nvPr>
        </p:nvSpPr>
        <p:spPr>
          <a:xfrm>
            <a:off x="586800" y="2915425"/>
            <a:ext cx="79857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a:solidFill>
                  <a:schemeClr val="lt1"/>
                </a:solidFill>
              </a:defRPr>
            </a:lvl1pPr>
            <a:lvl2pPr lvl="1" algn="ctr">
              <a:lnSpc>
                <a:spcPct val="100000"/>
              </a:lnSpc>
              <a:spcBef>
                <a:spcPts val="0"/>
              </a:spcBef>
              <a:spcAft>
                <a:spcPts val="0"/>
              </a:spcAft>
              <a:buClr>
                <a:schemeClr val="lt1"/>
              </a:buClr>
              <a:buSzPts val="1600"/>
              <a:buNone/>
              <a:defRPr>
                <a:solidFill>
                  <a:schemeClr val="lt1"/>
                </a:solidFill>
              </a:defRPr>
            </a:lvl2pPr>
            <a:lvl3pPr lvl="2" algn="ctr">
              <a:lnSpc>
                <a:spcPct val="100000"/>
              </a:lnSpc>
              <a:spcBef>
                <a:spcPts val="0"/>
              </a:spcBef>
              <a:spcAft>
                <a:spcPts val="0"/>
              </a:spcAft>
              <a:buClr>
                <a:schemeClr val="lt1"/>
              </a:buClr>
              <a:buSzPts val="1600"/>
              <a:buNone/>
              <a:defRPr>
                <a:solidFill>
                  <a:schemeClr val="lt1"/>
                </a:solidFill>
              </a:defRPr>
            </a:lvl3pPr>
            <a:lvl4pPr lvl="3" algn="ctr">
              <a:lnSpc>
                <a:spcPct val="100000"/>
              </a:lnSpc>
              <a:spcBef>
                <a:spcPts val="0"/>
              </a:spcBef>
              <a:spcAft>
                <a:spcPts val="0"/>
              </a:spcAft>
              <a:buClr>
                <a:schemeClr val="lt1"/>
              </a:buClr>
              <a:buSzPts val="1600"/>
              <a:buNone/>
              <a:defRPr>
                <a:solidFill>
                  <a:schemeClr val="lt1"/>
                </a:solidFill>
              </a:defRPr>
            </a:lvl4pPr>
            <a:lvl5pPr lvl="4" algn="ctr">
              <a:lnSpc>
                <a:spcPct val="100000"/>
              </a:lnSpc>
              <a:spcBef>
                <a:spcPts val="0"/>
              </a:spcBef>
              <a:spcAft>
                <a:spcPts val="0"/>
              </a:spcAft>
              <a:buClr>
                <a:schemeClr val="lt1"/>
              </a:buClr>
              <a:buSzPts val="1600"/>
              <a:buNone/>
              <a:defRPr>
                <a:solidFill>
                  <a:schemeClr val="lt1"/>
                </a:solidFill>
              </a:defRPr>
            </a:lvl5pPr>
            <a:lvl6pPr lvl="5" algn="ctr">
              <a:lnSpc>
                <a:spcPct val="100000"/>
              </a:lnSpc>
              <a:spcBef>
                <a:spcPts val="0"/>
              </a:spcBef>
              <a:spcAft>
                <a:spcPts val="0"/>
              </a:spcAft>
              <a:buClr>
                <a:schemeClr val="lt1"/>
              </a:buClr>
              <a:buSzPts val="1600"/>
              <a:buNone/>
              <a:defRPr>
                <a:solidFill>
                  <a:schemeClr val="lt1"/>
                </a:solidFill>
              </a:defRPr>
            </a:lvl6pPr>
            <a:lvl7pPr lvl="6" algn="ctr">
              <a:lnSpc>
                <a:spcPct val="100000"/>
              </a:lnSpc>
              <a:spcBef>
                <a:spcPts val="0"/>
              </a:spcBef>
              <a:spcAft>
                <a:spcPts val="0"/>
              </a:spcAft>
              <a:buClr>
                <a:schemeClr val="lt1"/>
              </a:buClr>
              <a:buSzPts val="1600"/>
              <a:buNone/>
              <a:defRPr>
                <a:solidFill>
                  <a:schemeClr val="lt1"/>
                </a:solidFill>
              </a:defRPr>
            </a:lvl7pPr>
            <a:lvl8pPr lvl="7" algn="ctr">
              <a:lnSpc>
                <a:spcPct val="100000"/>
              </a:lnSpc>
              <a:spcBef>
                <a:spcPts val="0"/>
              </a:spcBef>
              <a:spcAft>
                <a:spcPts val="0"/>
              </a:spcAft>
              <a:buClr>
                <a:schemeClr val="lt1"/>
              </a:buClr>
              <a:buSzPts val="1600"/>
              <a:buNone/>
              <a:defRPr>
                <a:solidFill>
                  <a:schemeClr val="lt1"/>
                </a:solidFill>
              </a:defRPr>
            </a:lvl8pPr>
            <a:lvl9pPr lvl="8" algn="ctr">
              <a:lnSpc>
                <a:spcPct val="100000"/>
              </a:lnSpc>
              <a:spcBef>
                <a:spcPts val="0"/>
              </a:spcBef>
              <a:spcAft>
                <a:spcPts val="0"/>
              </a:spcAft>
              <a:buClr>
                <a:schemeClr val="lt1"/>
              </a:buClr>
              <a:buSzPts val="1600"/>
              <a:buNone/>
              <a:defRPr>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3"/>
          <p:cNvSpPr txBox="1">
            <a:spLocks noGrp="1"/>
          </p:cNvSpPr>
          <p:nvPr>
            <p:ph type="body" idx="1"/>
          </p:nvPr>
        </p:nvSpPr>
        <p:spPr>
          <a:xfrm>
            <a:off x="457200" y="3493637"/>
            <a:ext cx="8229600" cy="6051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1600"/>
              <a:buNone/>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Caption">
  <p:cSld name="CAPTION_ONLY_1">
    <p:bg>
      <p:bgPr>
        <a:solidFill>
          <a:srgbClr val="172B4D"/>
        </a:solidFill>
        <a:effectLst/>
      </p:bgPr>
    </p:bg>
    <p:spTree>
      <p:nvGrpSpPr>
        <p:cNvPr id="1" name="Shape 50"/>
        <p:cNvGrpSpPr/>
        <p:nvPr/>
      </p:nvGrpSpPr>
      <p:grpSpPr>
        <a:xfrm>
          <a:off x="0" y="0"/>
          <a:ext cx="0" cy="0"/>
          <a:chOff x="0" y="0"/>
          <a:chExt cx="0" cy="0"/>
        </a:xfrm>
      </p:grpSpPr>
      <p:pic>
        <p:nvPicPr>
          <p:cNvPr id="51" name="Google Shape;51;p14" descr="preencoded.png"/>
          <p:cNvPicPr preferRelativeResize="0"/>
          <p:nvPr/>
        </p:nvPicPr>
        <p:blipFill rotWithShape="1">
          <a:blip r:embed="rId2">
            <a:alphaModFix/>
          </a:blip>
          <a:srcRect/>
          <a:stretch/>
        </p:blipFill>
        <p:spPr>
          <a:xfrm>
            <a:off x="0" y="0"/>
            <a:ext cx="9141715" cy="5142215"/>
          </a:xfrm>
          <a:prstGeom prst="rect">
            <a:avLst/>
          </a:prstGeom>
          <a:noFill/>
          <a:ln>
            <a:noFill/>
          </a:ln>
        </p:spPr>
      </p:pic>
      <p:sp>
        <p:nvSpPr>
          <p:cNvPr id="52" name="Google Shape;52;p14"/>
          <p:cNvSpPr txBox="1">
            <a:spLocks noGrp="1"/>
          </p:cNvSpPr>
          <p:nvPr>
            <p:ph type="body" idx="1"/>
          </p:nvPr>
        </p:nvSpPr>
        <p:spPr>
          <a:xfrm>
            <a:off x="457200" y="3493637"/>
            <a:ext cx="8229600" cy="6051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Clr>
                <a:schemeClr val="lt1"/>
              </a:buClr>
              <a:buSzPts val="1600"/>
              <a:buNone/>
              <a:defRPr>
                <a:solidFill>
                  <a:schemeClr val="lt1"/>
                </a:solidFill>
              </a:defRPr>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IG_NUMBER">
    <p:spTree>
      <p:nvGrpSpPr>
        <p:cNvPr id="1" name="Shape 53"/>
        <p:cNvGrpSpPr/>
        <p:nvPr/>
      </p:nvGrpSpPr>
      <p:grpSpPr>
        <a:xfrm>
          <a:off x="0" y="0"/>
          <a:ext cx="0" cy="0"/>
          <a:chOff x="0" y="0"/>
          <a:chExt cx="0" cy="0"/>
        </a:xfrm>
      </p:grpSpPr>
      <p:sp>
        <p:nvSpPr>
          <p:cNvPr id="54" name="Google Shape;54;p15"/>
          <p:cNvSpPr txBox="1">
            <a:spLocks noGrp="1"/>
          </p:cNvSpPr>
          <p:nvPr>
            <p:ph type="body" idx="1"/>
          </p:nvPr>
        </p:nvSpPr>
        <p:spPr>
          <a:xfrm>
            <a:off x="1470750" y="1456200"/>
            <a:ext cx="6202500" cy="1353600"/>
          </a:xfrm>
          <a:prstGeom prst="rect">
            <a:avLst/>
          </a:prstGeom>
        </p:spPr>
        <p:txBody>
          <a:bodyPr spcFirstLastPara="1" wrap="square" lIns="91425" tIns="91425" rIns="91425" bIns="91425" anchor="b" anchorCtr="0">
            <a:noAutofit/>
          </a:bodyPr>
          <a:lstStyle>
            <a:lvl1pPr marL="457200" lvl="0" indent="-330200" algn="ctr">
              <a:spcBef>
                <a:spcPts val="0"/>
              </a:spcBef>
              <a:spcAft>
                <a:spcPts val="0"/>
              </a:spcAft>
              <a:buSzPts val="1600"/>
              <a:buChar char="●"/>
              <a:defRPr/>
            </a:lvl1pPr>
            <a:lvl2pPr marL="914400" lvl="1" indent="-330200" algn="ctr">
              <a:spcBef>
                <a:spcPts val="1000"/>
              </a:spcBef>
              <a:spcAft>
                <a:spcPts val="0"/>
              </a:spcAft>
              <a:buSzPts val="1600"/>
              <a:buChar char="○"/>
              <a:defRPr/>
            </a:lvl2pPr>
            <a:lvl3pPr marL="1371600" lvl="2" indent="-330200" algn="ctr">
              <a:spcBef>
                <a:spcPts val="1000"/>
              </a:spcBef>
              <a:spcAft>
                <a:spcPts val="0"/>
              </a:spcAft>
              <a:buSzPts val="1600"/>
              <a:buChar char="■"/>
              <a:defRPr/>
            </a:lvl3pPr>
            <a:lvl4pPr marL="1828800" lvl="3" indent="-330200" algn="ctr">
              <a:spcBef>
                <a:spcPts val="1000"/>
              </a:spcBef>
              <a:spcAft>
                <a:spcPts val="0"/>
              </a:spcAft>
              <a:buSzPts val="1600"/>
              <a:buChar char="●"/>
              <a:defRPr/>
            </a:lvl4pPr>
            <a:lvl5pPr marL="2286000" lvl="4" indent="-330200" algn="ctr">
              <a:spcBef>
                <a:spcPts val="1000"/>
              </a:spcBef>
              <a:spcAft>
                <a:spcPts val="0"/>
              </a:spcAft>
              <a:buSzPts val="1600"/>
              <a:buChar char="○"/>
              <a:defRPr/>
            </a:lvl5pPr>
            <a:lvl6pPr marL="2743200" lvl="5" indent="-330200" algn="ctr">
              <a:spcBef>
                <a:spcPts val="1000"/>
              </a:spcBef>
              <a:spcAft>
                <a:spcPts val="0"/>
              </a:spcAft>
              <a:buSzPts val="1600"/>
              <a:buChar char="■"/>
              <a:defRPr/>
            </a:lvl6pPr>
            <a:lvl7pPr marL="3200400" lvl="6" indent="-330200" algn="ctr">
              <a:spcBef>
                <a:spcPts val="1000"/>
              </a:spcBef>
              <a:spcAft>
                <a:spcPts val="0"/>
              </a:spcAft>
              <a:buSzPts val="1600"/>
              <a:buChar char="●"/>
              <a:defRPr/>
            </a:lvl7pPr>
            <a:lvl8pPr marL="3657600" lvl="7" indent="-330200" algn="ctr">
              <a:spcBef>
                <a:spcPts val="1000"/>
              </a:spcBef>
              <a:spcAft>
                <a:spcPts val="0"/>
              </a:spcAft>
              <a:buSzPts val="1600"/>
              <a:buChar char="○"/>
              <a:defRPr/>
            </a:lvl8pPr>
            <a:lvl9pPr marL="4114800" lvl="8" indent="-330200" algn="ctr">
              <a:spcBef>
                <a:spcPts val="1000"/>
              </a:spcBef>
              <a:spcAft>
                <a:spcPts val="1000"/>
              </a:spcAft>
              <a:buSzPts val="1600"/>
              <a:buChar char="■"/>
              <a:defRPr/>
            </a:lvl9pPr>
          </a:lstStyle>
          <a:p>
            <a:endParaRPr/>
          </a:p>
        </p:txBody>
      </p:sp>
      <p:sp>
        <p:nvSpPr>
          <p:cNvPr id="55" name="Google Shape;55;p15"/>
          <p:cNvSpPr txBox="1">
            <a:spLocks noGrp="1"/>
          </p:cNvSpPr>
          <p:nvPr>
            <p:ph type="title"/>
          </p:nvPr>
        </p:nvSpPr>
        <p:spPr>
          <a:xfrm>
            <a:off x="1470750" y="2809800"/>
            <a:ext cx="6202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rk) Quote">
  <p:cSld name="BIG_NUMBER_1">
    <p:bg>
      <p:bgPr>
        <a:solidFill>
          <a:srgbClr val="172B4D"/>
        </a:solidFill>
        <a:effectLst/>
      </p:bgPr>
    </p:bg>
    <p:spTree>
      <p:nvGrpSpPr>
        <p:cNvPr id="1" name="Shape 56"/>
        <p:cNvGrpSpPr/>
        <p:nvPr/>
      </p:nvGrpSpPr>
      <p:grpSpPr>
        <a:xfrm>
          <a:off x="0" y="0"/>
          <a:ext cx="0" cy="0"/>
          <a:chOff x="0" y="0"/>
          <a:chExt cx="0" cy="0"/>
        </a:xfrm>
      </p:grpSpPr>
      <p:pic>
        <p:nvPicPr>
          <p:cNvPr id="57" name="Google Shape;57;p16" descr="preencoded.png"/>
          <p:cNvPicPr preferRelativeResize="0"/>
          <p:nvPr/>
        </p:nvPicPr>
        <p:blipFill rotWithShape="1">
          <a:blip r:embed="rId2">
            <a:alphaModFix/>
          </a:blip>
          <a:srcRect/>
          <a:stretch/>
        </p:blipFill>
        <p:spPr>
          <a:xfrm>
            <a:off x="0" y="0"/>
            <a:ext cx="9141715" cy="5142215"/>
          </a:xfrm>
          <a:prstGeom prst="rect">
            <a:avLst/>
          </a:prstGeom>
          <a:noFill/>
          <a:ln>
            <a:noFill/>
          </a:ln>
        </p:spPr>
      </p:pic>
      <p:sp>
        <p:nvSpPr>
          <p:cNvPr id="58" name="Google Shape;58;p16"/>
          <p:cNvSpPr txBox="1">
            <a:spLocks noGrp="1"/>
          </p:cNvSpPr>
          <p:nvPr>
            <p:ph type="body" idx="1"/>
          </p:nvPr>
        </p:nvSpPr>
        <p:spPr>
          <a:xfrm>
            <a:off x="1470750" y="1456200"/>
            <a:ext cx="6202500" cy="1353600"/>
          </a:xfrm>
          <a:prstGeom prst="rect">
            <a:avLst/>
          </a:prstGeom>
        </p:spPr>
        <p:txBody>
          <a:bodyPr spcFirstLastPara="1" wrap="square" lIns="91425" tIns="91425" rIns="91425" bIns="91425" anchor="b" anchorCtr="0">
            <a:noAutofit/>
          </a:bodyPr>
          <a:lstStyle>
            <a:lvl1pPr marL="457200" lvl="0" indent="-330200" algn="ctr" rtl="0">
              <a:spcBef>
                <a:spcPts val="0"/>
              </a:spcBef>
              <a:spcAft>
                <a:spcPts val="0"/>
              </a:spcAft>
              <a:buClr>
                <a:schemeClr val="lt1"/>
              </a:buClr>
              <a:buSzPts val="1600"/>
              <a:buChar char="●"/>
              <a:defRPr>
                <a:solidFill>
                  <a:schemeClr val="lt1"/>
                </a:solidFill>
              </a:defRPr>
            </a:lvl1pPr>
            <a:lvl2pPr marL="914400" lvl="1" indent="-330200" algn="ctr" rtl="0">
              <a:spcBef>
                <a:spcPts val="1000"/>
              </a:spcBef>
              <a:spcAft>
                <a:spcPts val="0"/>
              </a:spcAft>
              <a:buClr>
                <a:schemeClr val="lt1"/>
              </a:buClr>
              <a:buSzPts val="1600"/>
              <a:buChar char="○"/>
              <a:defRPr>
                <a:solidFill>
                  <a:schemeClr val="lt1"/>
                </a:solidFill>
              </a:defRPr>
            </a:lvl2pPr>
            <a:lvl3pPr marL="1371600" lvl="2" indent="-330200" algn="ctr" rtl="0">
              <a:spcBef>
                <a:spcPts val="1000"/>
              </a:spcBef>
              <a:spcAft>
                <a:spcPts val="0"/>
              </a:spcAft>
              <a:buClr>
                <a:schemeClr val="lt1"/>
              </a:buClr>
              <a:buSzPts val="1600"/>
              <a:buChar char="■"/>
              <a:defRPr>
                <a:solidFill>
                  <a:schemeClr val="lt1"/>
                </a:solidFill>
              </a:defRPr>
            </a:lvl3pPr>
            <a:lvl4pPr marL="1828800" lvl="3" indent="-330200" algn="ctr" rtl="0">
              <a:spcBef>
                <a:spcPts val="1000"/>
              </a:spcBef>
              <a:spcAft>
                <a:spcPts val="0"/>
              </a:spcAft>
              <a:buClr>
                <a:schemeClr val="lt1"/>
              </a:buClr>
              <a:buSzPts val="1600"/>
              <a:buChar char="●"/>
              <a:defRPr>
                <a:solidFill>
                  <a:schemeClr val="lt1"/>
                </a:solidFill>
              </a:defRPr>
            </a:lvl4pPr>
            <a:lvl5pPr marL="2286000" lvl="4" indent="-330200" algn="ctr" rtl="0">
              <a:spcBef>
                <a:spcPts val="1000"/>
              </a:spcBef>
              <a:spcAft>
                <a:spcPts val="0"/>
              </a:spcAft>
              <a:buClr>
                <a:schemeClr val="lt1"/>
              </a:buClr>
              <a:buSzPts val="1600"/>
              <a:buChar char="○"/>
              <a:defRPr>
                <a:solidFill>
                  <a:schemeClr val="lt1"/>
                </a:solidFill>
              </a:defRPr>
            </a:lvl5pPr>
            <a:lvl6pPr marL="2743200" lvl="5" indent="-330200" algn="ctr" rtl="0">
              <a:spcBef>
                <a:spcPts val="1000"/>
              </a:spcBef>
              <a:spcAft>
                <a:spcPts val="0"/>
              </a:spcAft>
              <a:buClr>
                <a:schemeClr val="lt1"/>
              </a:buClr>
              <a:buSzPts val="1600"/>
              <a:buChar char="■"/>
              <a:defRPr>
                <a:solidFill>
                  <a:schemeClr val="lt1"/>
                </a:solidFill>
              </a:defRPr>
            </a:lvl6pPr>
            <a:lvl7pPr marL="3200400" lvl="6" indent="-330200" algn="ctr" rtl="0">
              <a:spcBef>
                <a:spcPts val="1000"/>
              </a:spcBef>
              <a:spcAft>
                <a:spcPts val="0"/>
              </a:spcAft>
              <a:buClr>
                <a:schemeClr val="lt1"/>
              </a:buClr>
              <a:buSzPts val="1600"/>
              <a:buChar char="●"/>
              <a:defRPr>
                <a:solidFill>
                  <a:schemeClr val="lt1"/>
                </a:solidFill>
              </a:defRPr>
            </a:lvl7pPr>
            <a:lvl8pPr marL="3657600" lvl="7" indent="-330200" algn="ctr" rtl="0">
              <a:spcBef>
                <a:spcPts val="1000"/>
              </a:spcBef>
              <a:spcAft>
                <a:spcPts val="0"/>
              </a:spcAft>
              <a:buClr>
                <a:schemeClr val="lt1"/>
              </a:buClr>
              <a:buSzPts val="1600"/>
              <a:buChar char="○"/>
              <a:defRPr>
                <a:solidFill>
                  <a:schemeClr val="lt1"/>
                </a:solidFill>
              </a:defRPr>
            </a:lvl8pPr>
            <a:lvl9pPr marL="4114800" lvl="8" indent="-330200" algn="ctr" rtl="0">
              <a:spcBef>
                <a:spcPts val="1000"/>
              </a:spcBef>
              <a:spcAft>
                <a:spcPts val="1000"/>
              </a:spcAft>
              <a:buClr>
                <a:schemeClr val="lt1"/>
              </a:buClr>
              <a:buSzPts val="1600"/>
              <a:buChar char="■"/>
              <a:defRPr>
                <a:solidFill>
                  <a:schemeClr val="lt1"/>
                </a:solidFill>
              </a:defRPr>
            </a:lvl9pPr>
          </a:lstStyle>
          <a:p>
            <a:endParaRPr/>
          </a:p>
        </p:txBody>
      </p:sp>
      <p:sp>
        <p:nvSpPr>
          <p:cNvPr id="59" name="Google Shape;59;p16"/>
          <p:cNvSpPr txBox="1">
            <a:spLocks noGrp="1"/>
          </p:cNvSpPr>
          <p:nvPr>
            <p:ph type="title"/>
          </p:nvPr>
        </p:nvSpPr>
        <p:spPr>
          <a:xfrm>
            <a:off x="1470750" y="2809800"/>
            <a:ext cx="6202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C000"/>
              </a:buClr>
              <a:buSzPts val="3000"/>
              <a:buNone/>
              <a:defRPr>
                <a:solidFill>
                  <a:srgbClr val="FFC000"/>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Blank">
  <p:cSld name="BLANK_1">
    <p:bg>
      <p:bgPr>
        <a:solidFill>
          <a:srgbClr val="172B4D"/>
        </a:solidFill>
        <a:effectLst/>
      </p:bgPr>
    </p:bg>
    <p:spTree>
      <p:nvGrpSpPr>
        <p:cNvPr id="1" name="Shape 61"/>
        <p:cNvGrpSpPr/>
        <p:nvPr/>
      </p:nvGrpSpPr>
      <p:grpSpPr>
        <a:xfrm>
          <a:off x="0" y="0"/>
          <a:ext cx="0" cy="0"/>
          <a:chOff x="0" y="0"/>
          <a:chExt cx="0" cy="0"/>
        </a:xfrm>
      </p:grpSpPr>
      <p:pic>
        <p:nvPicPr>
          <p:cNvPr id="62" name="Google Shape;62;p18" descr="preencoded.png"/>
          <p:cNvPicPr preferRelativeResize="0"/>
          <p:nvPr/>
        </p:nvPicPr>
        <p:blipFill rotWithShape="1">
          <a:blip r:embed="rId2">
            <a:alphaModFix/>
          </a:blip>
          <a:srcRect/>
          <a:stretch/>
        </p:blipFill>
        <p:spPr>
          <a:xfrm>
            <a:off x="0" y="0"/>
            <a:ext cx="9141715" cy="514221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redits">
  <p:cSld name="CUSTOM">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9"/>
          <p:cNvSpPr txBox="1">
            <a:spLocks noGrp="1"/>
          </p:cNvSpPr>
          <p:nvPr>
            <p:ph type="body" idx="1"/>
          </p:nvPr>
        </p:nvSpPr>
        <p:spPr>
          <a:xfrm>
            <a:off x="457200" y="2020550"/>
            <a:ext cx="8229600" cy="20781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Clr>
                <a:srgbClr val="F3F3F3"/>
              </a:buClr>
              <a:buSzPts val="1600"/>
              <a:buChar char="●"/>
              <a:defRPr>
                <a:solidFill>
                  <a:srgbClr val="F3F3F3"/>
                </a:solidFill>
              </a:defRPr>
            </a:lvl1pPr>
            <a:lvl2pPr marL="914400" lvl="1" indent="-330200" algn="ctr" rtl="0">
              <a:spcBef>
                <a:spcPts val="1000"/>
              </a:spcBef>
              <a:spcAft>
                <a:spcPts val="0"/>
              </a:spcAft>
              <a:buClr>
                <a:srgbClr val="F3F3F3"/>
              </a:buClr>
              <a:buSzPts val="1600"/>
              <a:buChar char="○"/>
              <a:defRPr>
                <a:solidFill>
                  <a:srgbClr val="F3F3F3"/>
                </a:solidFill>
              </a:defRPr>
            </a:lvl2pPr>
            <a:lvl3pPr marL="1371600" lvl="2" indent="-330200" algn="ctr" rtl="0">
              <a:spcBef>
                <a:spcPts val="1000"/>
              </a:spcBef>
              <a:spcAft>
                <a:spcPts val="0"/>
              </a:spcAft>
              <a:buClr>
                <a:srgbClr val="F3F3F3"/>
              </a:buClr>
              <a:buSzPts val="1600"/>
              <a:buChar char="■"/>
              <a:defRPr>
                <a:solidFill>
                  <a:srgbClr val="F3F3F3"/>
                </a:solidFill>
              </a:defRPr>
            </a:lvl3pPr>
            <a:lvl4pPr marL="1828800" lvl="3" indent="-330200" algn="ctr" rtl="0">
              <a:spcBef>
                <a:spcPts val="1000"/>
              </a:spcBef>
              <a:spcAft>
                <a:spcPts val="0"/>
              </a:spcAft>
              <a:buClr>
                <a:srgbClr val="F3F3F3"/>
              </a:buClr>
              <a:buSzPts val="1600"/>
              <a:buChar char="●"/>
              <a:defRPr>
                <a:solidFill>
                  <a:srgbClr val="F3F3F3"/>
                </a:solidFill>
              </a:defRPr>
            </a:lvl4pPr>
            <a:lvl5pPr marL="2286000" lvl="4" indent="-330200" algn="ctr" rtl="0">
              <a:spcBef>
                <a:spcPts val="1000"/>
              </a:spcBef>
              <a:spcAft>
                <a:spcPts val="0"/>
              </a:spcAft>
              <a:buClr>
                <a:srgbClr val="F3F3F3"/>
              </a:buClr>
              <a:buSzPts val="1600"/>
              <a:buChar char="○"/>
              <a:defRPr>
                <a:solidFill>
                  <a:srgbClr val="F3F3F3"/>
                </a:solidFill>
              </a:defRPr>
            </a:lvl5pPr>
            <a:lvl6pPr marL="2743200" lvl="5" indent="-330200" algn="ctr" rtl="0">
              <a:spcBef>
                <a:spcPts val="1000"/>
              </a:spcBef>
              <a:spcAft>
                <a:spcPts val="0"/>
              </a:spcAft>
              <a:buClr>
                <a:srgbClr val="F3F3F3"/>
              </a:buClr>
              <a:buSzPts val="1600"/>
              <a:buChar char="■"/>
              <a:defRPr>
                <a:solidFill>
                  <a:srgbClr val="F3F3F3"/>
                </a:solidFill>
              </a:defRPr>
            </a:lvl6pPr>
            <a:lvl7pPr marL="3200400" lvl="6" indent="-330200" algn="ctr" rtl="0">
              <a:spcBef>
                <a:spcPts val="1000"/>
              </a:spcBef>
              <a:spcAft>
                <a:spcPts val="0"/>
              </a:spcAft>
              <a:buClr>
                <a:srgbClr val="F3F3F3"/>
              </a:buClr>
              <a:buSzPts val="1600"/>
              <a:buChar char="●"/>
              <a:defRPr>
                <a:solidFill>
                  <a:srgbClr val="F3F3F3"/>
                </a:solidFill>
              </a:defRPr>
            </a:lvl7pPr>
            <a:lvl8pPr marL="3657600" lvl="7" indent="-330200" algn="ctr" rtl="0">
              <a:spcBef>
                <a:spcPts val="1000"/>
              </a:spcBef>
              <a:spcAft>
                <a:spcPts val="0"/>
              </a:spcAft>
              <a:buClr>
                <a:srgbClr val="F3F3F3"/>
              </a:buClr>
              <a:buSzPts val="1600"/>
              <a:buChar char="○"/>
              <a:defRPr>
                <a:solidFill>
                  <a:srgbClr val="F3F3F3"/>
                </a:solidFill>
              </a:defRPr>
            </a:lvl8pPr>
            <a:lvl9pPr marL="4114800" lvl="8" indent="-330200" algn="ctr" rtl="0">
              <a:spcBef>
                <a:spcPts val="1000"/>
              </a:spcBef>
              <a:spcAft>
                <a:spcPts val="1000"/>
              </a:spcAft>
              <a:buClr>
                <a:srgbClr val="F3F3F3"/>
              </a:buClr>
              <a:buSzPts val="1600"/>
              <a:buChar char="■"/>
              <a:defRPr>
                <a:solidFill>
                  <a:srgbClr val="F3F3F3"/>
                </a:solidFill>
              </a:defRPr>
            </a:lvl9pPr>
          </a:lstStyle>
          <a:p>
            <a:endParaRPr/>
          </a:p>
        </p:txBody>
      </p:sp>
      <p:sp>
        <p:nvSpPr>
          <p:cNvPr id="65" name="Google Shape;65;p19"/>
          <p:cNvSpPr txBox="1"/>
          <p:nvPr/>
        </p:nvSpPr>
        <p:spPr>
          <a:xfrm>
            <a:off x="457275" y="1648150"/>
            <a:ext cx="8229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Verdana"/>
                <a:ea typeface="Verdana"/>
                <a:cs typeface="Verdana"/>
                <a:sym typeface="Verdana"/>
              </a:rPr>
              <a:t>Credits:</a:t>
            </a:r>
            <a:endParaRPr b="1">
              <a:solidFill>
                <a:schemeClr val="lt1"/>
              </a:solidFill>
              <a:latin typeface="Verdana"/>
              <a:ea typeface="Verdana"/>
              <a:cs typeface="Verdana"/>
              <a:sym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6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ark) Blank">
  <p:cSld name="(Dark) Blank">
    <p:bg>
      <p:bgPr>
        <a:solidFill>
          <a:srgbClr val="172B4D"/>
        </a:solidFill>
        <a:effectLst/>
      </p:bgPr>
    </p:bg>
    <p:spTree>
      <p:nvGrpSpPr>
        <p:cNvPr id="1" name="Shape 61"/>
        <p:cNvGrpSpPr/>
        <p:nvPr/>
      </p:nvGrpSpPr>
      <p:grpSpPr>
        <a:xfrm>
          <a:off x="0" y="0"/>
          <a:ext cx="0" cy="0"/>
          <a:chOff x="0" y="0"/>
          <a:chExt cx="0" cy="0"/>
        </a:xfrm>
      </p:grpSpPr>
      <p:pic>
        <p:nvPicPr>
          <p:cNvPr id="62" name="Google Shape;62;p18" descr="preencoded.png"/>
          <p:cNvPicPr preferRelativeResize="0"/>
          <p:nvPr/>
        </p:nvPicPr>
        <p:blipFill rotWithShape="1">
          <a:blip r:embed="rId2">
            <a:alphaModFix/>
          </a:blip>
          <a:srcRect/>
          <a:stretch/>
        </p:blipFill>
        <p:spPr>
          <a:xfrm>
            <a:off x="0" y="0"/>
            <a:ext cx="9141715" cy="5142215"/>
          </a:xfrm>
          <a:prstGeom prst="rect">
            <a:avLst/>
          </a:prstGeom>
          <a:noFill/>
          <a:ln>
            <a:noFill/>
          </a:ln>
        </p:spPr>
      </p:pic>
    </p:spTree>
    <p:extLst>
      <p:ext uri="{BB962C8B-B14F-4D97-AF65-F5344CB8AC3E}">
        <p14:creationId xmlns:p14="http://schemas.microsoft.com/office/powerpoint/2010/main" val="346966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4583400" y="765625"/>
            <a:ext cx="3722400" cy="10899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3" name="Google Shape;13;p3"/>
          <p:cNvSpPr txBox="1">
            <a:spLocks noGrp="1"/>
          </p:cNvSpPr>
          <p:nvPr>
            <p:ph type="title" idx="2"/>
          </p:nvPr>
        </p:nvSpPr>
        <p:spPr>
          <a:xfrm>
            <a:off x="4583400" y="1879300"/>
            <a:ext cx="37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 name="Google Shape;14;p3"/>
          <p:cNvSpPr txBox="1">
            <a:spLocks noGrp="1"/>
          </p:cNvSpPr>
          <p:nvPr>
            <p:ph type="body" idx="1"/>
          </p:nvPr>
        </p:nvSpPr>
        <p:spPr>
          <a:xfrm>
            <a:off x="4583400" y="2530150"/>
            <a:ext cx="3722400" cy="10899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1000"/>
              </a:spcBef>
              <a:spcAft>
                <a:spcPts val="0"/>
              </a:spcAft>
              <a:buSzPts val="1600"/>
              <a:buChar char="○"/>
              <a:defRPr/>
            </a:lvl2pPr>
            <a:lvl3pPr marL="1371600" lvl="2" indent="-330200" rtl="0">
              <a:spcBef>
                <a:spcPts val="1000"/>
              </a:spcBef>
              <a:spcAft>
                <a:spcPts val="0"/>
              </a:spcAft>
              <a:buSzPts val="1600"/>
              <a:buChar char="■"/>
              <a:defRPr/>
            </a:lvl3pPr>
            <a:lvl4pPr marL="1828800" lvl="3" indent="-330200" rtl="0">
              <a:spcBef>
                <a:spcPts val="1000"/>
              </a:spcBef>
              <a:spcAft>
                <a:spcPts val="0"/>
              </a:spcAft>
              <a:buSzPts val="1600"/>
              <a:buChar char="●"/>
              <a:defRPr/>
            </a:lvl4pPr>
            <a:lvl5pPr marL="2286000" lvl="4" indent="-330200" rtl="0">
              <a:spcBef>
                <a:spcPts val="1000"/>
              </a:spcBef>
              <a:spcAft>
                <a:spcPts val="0"/>
              </a:spcAft>
              <a:buSzPts val="1600"/>
              <a:buChar char="○"/>
              <a:defRPr/>
            </a:lvl5pPr>
            <a:lvl6pPr marL="2743200" lvl="5" indent="-330200" rtl="0">
              <a:spcBef>
                <a:spcPts val="1000"/>
              </a:spcBef>
              <a:spcAft>
                <a:spcPts val="0"/>
              </a:spcAft>
              <a:buSzPts val="1600"/>
              <a:buChar char="■"/>
              <a:defRPr/>
            </a:lvl6pPr>
            <a:lvl7pPr marL="3200400" lvl="6" indent="-330200" rtl="0">
              <a:spcBef>
                <a:spcPts val="1000"/>
              </a:spcBef>
              <a:spcAft>
                <a:spcPts val="0"/>
              </a:spcAft>
              <a:buSzPts val="1600"/>
              <a:buChar char="●"/>
              <a:defRPr/>
            </a:lvl7pPr>
            <a:lvl8pPr marL="3657600" lvl="7" indent="-330200" rtl="0">
              <a:spcBef>
                <a:spcPts val="1000"/>
              </a:spcBef>
              <a:spcAft>
                <a:spcPts val="0"/>
              </a:spcAft>
              <a:buSzPts val="1600"/>
              <a:buChar char="○"/>
              <a:defRPr/>
            </a:lvl8pPr>
            <a:lvl9pPr marL="4114800" lvl="8" indent="-330200" rtl="0">
              <a:spcBef>
                <a:spcPts val="1000"/>
              </a:spcBef>
              <a:spcAft>
                <a:spcPts val="1000"/>
              </a:spcAft>
              <a:buSzPts val="16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ark) Section header ">
  <p:cSld name="SECTION_HEADER_1_1">
    <p:bg>
      <p:bgPr>
        <a:solidFill>
          <a:srgbClr val="172B4D"/>
        </a:solidFill>
        <a:effectLst/>
      </p:bgPr>
    </p:bg>
    <p:spTree>
      <p:nvGrpSpPr>
        <p:cNvPr id="1" name="Shape 15"/>
        <p:cNvGrpSpPr/>
        <p:nvPr/>
      </p:nvGrpSpPr>
      <p:grpSpPr>
        <a:xfrm>
          <a:off x="0" y="0"/>
          <a:ext cx="0" cy="0"/>
          <a:chOff x="0" y="0"/>
          <a:chExt cx="0" cy="0"/>
        </a:xfrm>
      </p:grpSpPr>
      <p:pic>
        <p:nvPicPr>
          <p:cNvPr id="16" name="Google Shape;16;p4" descr="preencoded.png"/>
          <p:cNvPicPr preferRelativeResize="0"/>
          <p:nvPr/>
        </p:nvPicPr>
        <p:blipFill rotWithShape="1">
          <a:blip r:embed="rId2">
            <a:alphaModFix/>
          </a:blip>
          <a:srcRect/>
          <a:stretch/>
        </p:blipFill>
        <p:spPr>
          <a:xfrm>
            <a:off x="0" y="0"/>
            <a:ext cx="9141715" cy="5142215"/>
          </a:xfrm>
          <a:prstGeom prst="rect">
            <a:avLst/>
          </a:prstGeom>
          <a:noFill/>
          <a:ln>
            <a:noFill/>
          </a:ln>
        </p:spPr>
      </p:pic>
      <p:sp>
        <p:nvSpPr>
          <p:cNvPr id="17" name="Google Shape;17;p4"/>
          <p:cNvSpPr txBox="1">
            <a:spLocks noGrp="1"/>
          </p:cNvSpPr>
          <p:nvPr>
            <p:ph type="title" hasCustomPrompt="1"/>
          </p:nvPr>
        </p:nvSpPr>
        <p:spPr>
          <a:xfrm>
            <a:off x="4583400" y="765625"/>
            <a:ext cx="3722400" cy="1089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C000"/>
              </a:buClr>
              <a:buSzPts val="6000"/>
              <a:buNone/>
              <a:defRPr sz="6000">
                <a:solidFill>
                  <a:srgbClr val="FFC000"/>
                </a:solidFill>
              </a:defRPr>
            </a:lvl1pPr>
            <a:lvl2pPr lvl="1" rtl="0">
              <a:spcBef>
                <a:spcPts val="0"/>
              </a:spcBef>
              <a:spcAft>
                <a:spcPts val="0"/>
              </a:spcAft>
              <a:buClr>
                <a:srgbClr val="FFC000"/>
              </a:buClr>
              <a:buSzPts val="6000"/>
              <a:buNone/>
              <a:defRPr sz="6000">
                <a:solidFill>
                  <a:srgbClr val="FFC000"/>
                </a:solidFill>
              </a:defRPr>
            </a:lvl2pPr>
            <a:lvl3pPr lvl="2" rtl="0">
              <a:spcBef>
                <a:spcPts val="0"/>
              </a:spcBef>
              <a:spcAft>
                <a:spcPts val="0"/>
              </a:spcAft>
              <a:buClr>
                <a:srgbClr val="FFC000"/>
              </a:buClr>
              <a:buSzPts val="6000"/>
              <a:buNone/>
              <a:defRPr sz="6000">
                <a:solidFill>
                  <a:srgbClr val="FFC000"/>
                </a:solidFill>
              </a:defRPr>
            </a:lvl3pPr>
            <a:lvl4pPr lvl="3" rtl="0">
              <a:spcBef>
                <a:spcPts val="0"/>
              </a:spcBef>
              <a:spcAft>
                <a:spcPts val="0"/>
              </a:spcAft>
              <a:buClr>
                <a:srgbClr val="FFC000"/>
              </a:buClr>
              <a:buSzPts val="6000"/>
              <a:buNone/>
              <a:defRPr sz="6000">
                <a:solidFill>
                  <a:srgbClr val="FFC000"/>
                </a:solidFill>
              </a:defRPr>
            </a:lvl4pPr>
            <a:lvl5pPr lvl="4" rtl="0">
              <a:spcBef>
                <a:spcPts val="0"/>
              </a:spcBef>
              <a:spcAft>
                <a:spcPts val="0"/>
              </a:spcAft>
              <a:buClr>
                <a:srgbClr val="FFC000"/>
              </a:buClr>
              <a:buSzPts val="6000"/>
              <a:buNone/>
              <a:defRPr sz="6000">
                <a:solidFill>
                  <a:srgbClr val="FFC000"/>
                </a:solidFill>
              </a:defRPr>
            </a:lvl5pPr>
            <a:lvl6pPr lvl="5" rtl="0">
              <a:spcBef>
                <a:spcPts val="0"/>
              </a:spcBef>
              <a:spcAft>
                <a:spcPts val="0"/>
              </a:spcAft>
              <a:buClr>
                <a:srgbClr val="FFC000"/>
              </a:buClr>
              <a:buSzPts val="6000"/>
              <a:buNone/>
              <a:defRPr sz="6000">
                <a:solidFill>
                  <a:srgbClr val="FFC000"/>
                </a:solidFill>
              </a:defRPr>
            </a:lvl6pPr>
            <a:lvl7pPr lvl="6" rtl="0">
              <a:spcBef>
                <a:spcPts val="0"/>
              </a:spcBef>
              <a:spcAft>
                <a:spcPts val="0"/>
              </a:spcAft>
              <a:buClr>
                <a:srgbClr val="FFC000"/>
              </a:buClr>
              <a:buSzPts val="6000"/>
              <a:buNone/>
              <a:defRPr sz="6000">
                <a:solidFill>
                  <a:srgbClr val="FFC000"/>
                </a:solidFill>
              </a:defRPr>
            </a:lvl7pPr>
            <a:lvl8pPr lvl="7" rtl="0">
              <a:spcBef>
                <a:spcPts val="0"/>
              </a:spcBef>
              <a:spcAft>
                <a:spcPts val="0"/>
              </a:spcAft>
              <a:buClr>
                <a:srgbClr val="FFC000"/>
              </a:buClr>
              <a:buSzPts val="6000"/>
              <a:buNone/>
              <a:defRPr sz="6000">
                <a:solidFill>
                  <a:srgbClr val="FFC000"/>
                </a:solidFill>
              </a:defRPr>
            </a:lvl8pPr>
            <a:lvl9pPr lvl="8" rtl="0">
              <a:spcBef>
                <a:spcPts val="0"/>
              </a:spcBef>
              <a:spcAft>
                <a:spcPts val="0"/>
              </a:spcAft>
              <a:buClr>
                <a:srgbClr val="FFC000"/>
              </a:buClr>
              <a:buSzPts val="6000"/>
              <a:buNone/>
              <a:defRPr sz="6000">
                <a:solidFill>
                  <a:srgbClr val="FFC000"/>
                </a:solidFill>
              </a:defRPr>
            </a:lvl9pPr>
          </a:lstStyle>
          <a:p>
            <a:r>
              <a:t>xx%</a:t>
            </a:r>
          </a:p>
        </p:txBody>
      </p:sp>
      <p:sp>
        <p:nvSpPr>
          <p:cNvPr id="18" name="Google Shape;18;p4"/>
          <p:cNvSpPr txBox="1">
            <a:spLocks noGrp="1"/>
          </p:cNvSpPr>
          <p:nvPr>
            <p:ph type="title" idx="2"/>
          </p:nvPr>
        </p:nvSpPr>
        <p:spPr>
          <a:xfrm>
            <a:off x="4583400" y="1879300"/>
            <a:ext cx="3722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9" name="Google Shape;19;p4"/>
          <p:cNvSpPr txBox="1">
            <a:spLocks noGrp="1"/>
          </p:cNvSpPr>
          <p:nvPr>
            <p:ph type="body" idx="1"/>
          </p:nvPr>
        </p:nvSpPr>
        <p:spPr>
          <a:xfrm>
            <a:off x="4583400" y="2530150"/>
            <a:ext cx="3722400" cy="10899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rgbClr val="FFC000"/>
              </a:buClr>
              <a:buSzPts val="1600"/>
              <a:buChar char="●"/>
              <a:defRPr>
                <a:solidFill>
                  <a:schemeClr val="lt1"/>
                </a:solidFill>
              </a:defRPr>
            </a:lvl1pPr>
            <a:lvl2pPr marL="914400" lvl="1" indent="-330200" rtl="0">
              <a:spcBef>
                <a:spcPts val="1000"/>
              </a:spcBef>
              <a:spcAft>
                <a:spcPts val="0"/>
              </a:spcAft>
              <a:buClr>
                <a:srgbClr val="FFC000"/>
              </a:buClr>
              <a:buSzPts val="1600"/>
              <a:buChar char="○"/>
              <a:defRPr>
                <a:solidFill>
                  <a:schemeClr val="lt1"/>
                </a:solidFill>
              </a:defRPr>
            </a:lvl2pPr>
            <a:lvl3pPr marL="1371600" lvl="2" indent="-330200" rtl="0">
              <a:spcBef>
                <a:spcPts val="1000"/>
              </a:spcBef>
              <a:spcAft>
                <a:spcPts val="0"/>
              </a:spcAft>
              <a:buClr>
                <a:srgbClr val="FFC000"/>
              </a:buClr>
              <a:buSzPts val="1600"/>
              <a:buChar char="■"/>
              <a:defRPr>
                <a:solidFill>
                  <a:schemeClr val="lt1"/>
                </a:solidFill>
              </a:defRPr>
            </a:lvl3pPr>
            <a:lvl4pPr marL="1828800" lvl="3" indent="-330200" rtl="0">
              <a:spcBef>
                <a:spcPts val="1000"/>
              </a:spcBef>
              <a:spcAft>
                <a:spcPts val="0"/>
              </a:spcAft>
              <a:buClr>
                <a:srgbClr val="FFC000"/>
              </a:buClr>
              <a:buSzPts val="1600"/>
              <a:buChar char="●"/>
              <a:defRPr>
                <a:solidFill>
                  <a:schemeClr val="lt1"/>
                </a:solidFill>
              </a:defRPr>
            </a:lvl4pPr>
            <a:lvl5pPr marL="2286000" lvl="4" indent="-330200" rtl="0">
              <a:spcBef>
                <a:spcPts val="1000"/>
              </a:spcBef>
              <a:spcAft>
                <a:spcPts val="0"/>
              </a:spcAft>
              <a:buClr>
                <a:srgbClr val="FFC000"/>
              </a:buClr>
              <a:buSzPts val="1600"/>
              <a:buChar char="○"/>
              <a:defRPr>
                <a:solidFill>
                  <a:schemeClr val="lt1"/>
                </a:solidFill>
              </a:defRPr>
            </a:lvl5pPr>
            <a:lvl6pPr marL="2743200" lvl="5" indent="-330200" rtl="0">
              <a:spcBef>
                <a:spcPts val="1000"/>
              </a:spcBef>
              <a:spcAft>
                <a:spcPts val="0"/>
              </a:spcAft>
              <a:buClr>
                <a:srgbClr val="FFC000"/>
              </a:buClr>
              <a:buSzPts val="1600"/>
              <a:buChar char="■"/>
              <a:defRPr>
                <a:solidFill>
                  <a:schemeClr val="lt1"/>
                </a:solidFill>
              </a:defRPr>
            </a:lvl6pPr>
            <a:lvl7pPr marL="3200400" lvl="6" indent="-330200" rtl="0">
              <a:spcBef>
                <a:spcPts val="1000"/>
              </a:spcBef>
              <a:spcAft>
                <a:spcPts val="0"/>
              </a:spcAft>
              <a:buClr>
                <a:srgbClr val="FFC000"/>
              </a:buClr>
              <a:buSzPts val="1600"/>
              <a:buChar char="●"/>
              <a:defRPr>
                <a:solidFill>
                  <a:schemeClr val="lt1"/>
                </a:solidFill>
              </a:defRPr>
            </a:lvl7pPr>
            <a:lvl8pPr marL="3657600" lvl="7" indent="-330200" rtl="0">
              <a:spcBef>
                <a:spcPts val="1000"/>
              </a:spcBef>
              <a:spcAft>
                <a:spcPts val="0"/>
              </a:spcAft>
              <a:buClr>
                <a:srgbClr val="FFC000"/>
              </a:buClr>
              <a:buSzPts val="1600"/>
              <a:buChar char="○"/>
              <a:defRPr>
                <a:solidFill>
                  <a:schemeClr val="lt1"/>
                </a:solidFill>
              </a:defRPr>
            </a:lvl8pPr>
            <a:lvl9pPr marL="4114800" lvl="8" indent="-330200" rtl="0">
              <a:spcBef>
                <a:spcPts val="1000"/>
              </a:spcBef>
              <a:spcAft>
                <a:spcPts val="1000"/>
              </a:spcAft>
              <a:buClr>
                <a:schemeClr val="lt1"/>
              </a:buClr>
              <a:buSzPts val="16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3748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57200" y="947525"/>
            <a:ext cx="8229600" cy="31512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rgbClr val="000000"/>
              </a:buClr>
              <a:buSzPts val="1600"/>
              <a:buChar char="●"/>
              <a:defRPr/>
            </a:lvl1pPr>
            <a:lvl2pPr marL="914400" lvl="1" indent="-330200">
              <a:spcBef>
                <a:spcPts val="1000"/>
              </a:spcBef>
              <a:spcAft>
                <a:spcPts val="0"/>
              </a:spcAft>
              <a:buSzPts val="1600"/>
              <a:buChar char="○"/>
              <a:defRPr/>
            </a:lvl2pPr>
            <a:lvl3pPr marL="1371600" lvl="2" indent="-330200">
              <a:spcBef>
                <a:spcPts val="1000"/>
              </a:spcBef>
              <a:spcAft>
                <a:spcPts val="0"/>
              </a:spcAft>
              <a:buSzPts val="1600"/>
              <a:buChar char="■"/>
              <a:defRPr/>
            </a:lvl3pPr>
            <a:lvl4pPr marL="1828800" lvl="3" indent="-330200">
              <a:spcBef>
                <a:spcPts val="1000"/>
              </a:spcBef>
              <a:spcAft>
                <a:spcPts val="0"/>
              </a:spcAft>
              <a:buSzPts val="1600"/>
              <a:buChar char="●"/>
              <a:defRPr/>
            </a:lvl4pPr>
            <a:lvl5pPr marL="2286000" lvl="4" indent="-330200">
              <a:spcBef>
                <a:spcPts val="1000"/>
              </a:spcBef>
              <a:spcAft>
                <a:spcPts val="0"/>
              </a:spcAft>
              <a:buSzPts val="1600"/>
              <a:buChar char="○"/>
              <a:defRPr/>
            </a:lvl5pPr>
            <a:lvl6pPr marL="2743200" lvl="5" indent="-330200">
              <a:spcBef>
                <a:spcPts val="1000"/>
              </a:spcBef>
              <a:spcAft>
                <a:spcPts val="0"/>
              </a:spcAft>
              <a:buSzPts val="1600"/>
              <a:buChar char="■"/>
              <a:defRPr/>
            </a:lvl6pPr>
            <a:lvl7pPr marL="3200400" lvl="6" indent="-330200">
              <a:spcBef>
                <a:spcPts val="1000"/>
              </a:spcBef>
              <a:spcAft>
                <a:spcPts val="0"/>
              </a:spcAft>
              <a:buSzPts val="1600"/>
              <a:buChar char="●"/>
              <a:defRPr/>
            </a:lvl7pPr>
            <a:lvl8pPr marL="3657600" lvl="7" indent="-330200">
              <a:spcBef>
                <a:spcPts val="1000"/>
              </a:spcBef>
              <a:spcAft>
                <a:spcPts val="0"/>
              </a:spcAft>
              <a:buSzPts val="1600"/>
              <a:buChar char="○"/>
              <a:defRPr/>
            </a:lvl8pPr>
            <a:lvl9pPr marL="4114800" lvl="8" indent="-330200">
              <a:spcBef>
                <a:spcPts val="1000"/>
              </a:spcBef>
              <a:spcAft>
                <a:spcPts val="1000"/>
              </a:spcAft>
              <a:buSzPts val="1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p:cSld name="TITLE_AND_BODY_1">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3748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 name="Google Shape;29;p7"/>
          <p:cNvSpPr txBox="1">
            <a:spLocks noGrp="1"/>
          </p:cNvSpPr>
          <p:nvPr>
            <p:ph type="body" idx="1"/>
          </p:nvPr>
        </p:nvSpPr>
        <p:spPr>
          <a:xfrm>
            <a:off x="457200" y="947525"/>
            <a:ext cx="4114800" cy="3151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1000"/>
              </a:spcBef>
              <a:spcAft>
                <a:spcPts val="0"/>
              </a:spcAft>
              <a:buSzPts val="1600"/>
              <a:buChar char="○"/>
              <a:defRPr/>
            </a:lvl2pPr>
            <a:lvl3pPr marL="1371600" lvl="2" indent="-330200" rtl="0">
              <a:spcBef>
                <a:spcPts val="1000"/>
              </a:spcBef>
              <a:spcAft>
                <a:spcPts val="0"/>
              </a:spcAft>
              <a:buSzPts val="1600"/>
              <a:buChar char="■"/>
              <a:defRPr/>
            </a:lvl3pPr>
            <a:lvl4pPr marL="1828800" lvl="3" indent="-330200" rtl="0">
              <a:spcBef>
                <a:spcPts val="1000"/>
              </a:spcBef>
              <a:spcAft>
                <a:spcPts val="0"/>
              </a:spcAft>
              <a:buSzPts val="1600"/>
              <a:buChar char="●"/>
              <a:defRPr/>
            </a:lvl4pPr>
            <a:lvl5pPr marL="2286000" lvl="4" indent="-330200" rtl="0">
              <a:spcBef>
                <a:spcPts val="1000"/>
              </a:spcBef>
              <a:spcAft>
                <a:spcPts val="0"/>
              </a:spcAft>
              <a:buSzPts val="1600"/>
              <a:buChar char="○"/>
              <a:defRPr/>
            </a:lvl5pPr>
            <a:lvl6pPr marL="2743200" lvl="5" indent="-330200" rtl="0">
              <a:spcBef>
                <a:spcPts val="1000"/>
              </a:spcBef>
              <a:spcAft>
                <a:spcPts val="0"/>
              </a:spcAft>
              <a:buSzPts val="1600"/>
              <a:buChar char="■"/>
              <a:defRPr/>
            </a:lvl6pPr>
            <a:lvl7pPr marL="3200400" lvl="6" indent="-330200" rtl="0">
              <a:spcBef>
                <a:spcPts val="1000"/>
              </a:spcBef>
              <a:spcAft>
                <a:spcPts val="0"/>
              </a:spcAft>
              <a:buSzPts val="1600"/>
              <a:buChar char="●"/>
              <a:defRPr/>
            </a:lvl7pPr>
            <a:lvl8pPr marL="3657600" lvl="7" indent="-330200" rtl="0">
              <a:spcBef>
                <a:spcPts val="1000"/>
              </a:spcBef>
              <a:spcAft>
                <a:spcPts val="0"/>
              </a:spcAft>
              <a:buSzPts val="1600"/>
              <a:buChar char="○"/>
              <a:defRPr/>
            </a:lvl8pPr>
            <a:lvl9pPr marL="4114800" lvl="8" indent="-330200" rtl="0">
              <a:spcBef>
                <a:spcPts val="1000"/>
              </a:spcBef>
              <a:spcAft>
                <a:spcPts val="1000"/>
              </a:spcAft>
              <a:buSzPts val="1600"/>
              <a:buChar char="■"/>
              <a:defRPr/>
            </a:lvl9pPr>
          </a:lstStyle>
          <a:p>
            <a:endParaRPr/>
          </a:p>
        </p:txBody>
      </p:sp>
      <p:sp>
        <p:nvSpPr>
          <p:cNvPr id="30" name="Google Shape;30;p7"/>
          <p:cNvSpPr txBox="1">
            <a:spLocks noGrp="1"/>
          </p:cNvSpPr>
          <p:nvPr>
            <p:ph type="body" idx="2"/>
          </p:nvPr>
        </p:nvSpPr>
        <p:spPr>
          <a:xfrm>
            <a:off x="4572000" y="947525"/>
            <a:ext cx="4114800" cy="3151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1000"/>
              </a:spcBef>
              <a:spcAft>
                <a:spcPts val="0"/>
              </a:spcAft>
              <a:buSzPts val="1600"/>
              <a:buChar char="○"/>
              <a:defRPr/>
            </a:lvl2pPr>
            <a:lvl3pPr marL="1371600" lvl="2" indent="-330200" rtl="0">
              <a:spcBef>
                <a:spcPts val="1000"/>
              </a:spcBef>
              <a:spcAft>
                <a:spcPts val="0"/>
              </a:spcAft>
              <a:buSzPts val="1600"/>
              <a:buChar char="■"/>
              <a:defRPr/>
            </a:lvl3pPr>
            <a:lvl4pPr marL="1828800" lvl="3" indent="-330200" rtl="0">
              <a:spcBef>
                <a:spcPts val="1000"/>
              </a:spcBef>
              <a:spcAft>
                <a:spcPts val="0"/>
              </a:spcAft>
              <a:buSzPts val="1600"/>
              <a:buChar char="●"/>
              <a:defRPr/>
            </a:lvl4pPr>
            <a:lvl5pPr marL="2286000" lvl="4" indent="-330200" rtl="0">
              <a:spcBef>
                <a:spcPts val="1000"/>
              </a:spcBef>
              <a:spcAft>
                <a:spcPts val="0"/>
              </a:spcAft>
              <a:buSzPts val="1600"/>
              <a:buChar char="○"/>
              <a:defRPr/>
            </a:lvl5pPr>
            <a:lvl6pPr marL="2743200" lvl="5" indent="-330200" rtl="0">
              <a:spcBef>
                <a:spcPts val="1000"/>
              </a:spcBef>
              <a:spcAft>
                <a:spcPts val="0"/>
              </a:spcAft>
              <a:buSzPts val="1600"/>
              <a:buChar char="■"/>
              <a:defRPr/>
            </a:lvl6pPr>
            <a:lvl7pPr marL="3200400" lvl="6" indent="-330200" rtl="0">
              <a:spcBef>
                <a:spcPts val="1000"/>
              </a:spcBef>
              <a:spcAft>
                <a:spcPts val="0"/>
              </a:spcAft>
              <a:buSzPts val="1600"/>
              <a:buChar char="●"/>
              <a:defRPr/>
            </a:lvl7pPr>
            <a:lvl8pPr marL="3657600" lvl="7" indent="-330200" rtl="0">
              <a:spcBef>
                <a:spcPts val="1000"/>
              </a:spcBef>
              <a:spcAft>
                <a:spcPts val="0"/>
              </a:spcAft>
              <a:buSzPts val="1600"/>
              <a:buChar char="○"/>
              <a:defRPr/>
            </a:lvl8pPr>
            <a:lvl9pPr marL="4114800" lvl="8" indent="-330200" rtl="0">
              <a:spcBef>
                <a:spcPts val="1000"/>
              </a:spcBef>
              <a:spcAft>
                <a:spcPts val="1000"/>
              </a:spcAft>
              <a:buSzPts val="16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rk) Title and two columns">
  <p:cSld name="TITLE_AND_BODY_1_1">
    <p:bg>
      <p:bgPr>
        <a:solidFill>
          <a:srgbClr val="172B4D"/>
        </a:solidFill>
        <a:effectLst/>
      </p:bgPr>
    </p:bg>
    <p:spTree>
      <p:nvGrpSpPr>
        <p:cNvPr id="1" name="Shape 31"/>
        <p:cNvGrpSpPr/>
        <p:nvPr/>
      </p:nvGrpSpPr>
      <p:grpSpPr>
        <a:xfrm>
          <a:off x="0" y="0"/>
          <a:ext cx="0" cy="0"/>
          <a:chOff x="0" y="0"/>
          <a:chExt cx="0" cy="0"/>
        </a:xfrm>
      </p:grpSpPr>
      <p:pic>
        <p:nvPicPr>
          <p:cNvPr id="32" name="Google Shape;32;p8" descr="preencoded.png"/>
          <p:cNvPicPr preferRelativeResize="0"/>
          <p:nvPr/>
        </p:nvPicPr>
        <p:blipFill rotWithShape="1">
          <a:blip r:embed="rId2">
            <a:alphaModFix/>
          </a:blip>
          <a:srcRect/>
          <a:stretch/>
        </p:blipFill>
        <p:spPr>
          <a:xfrm>
            <a:off x="0" y="0"/>
            <a:ext cx="9141715" cy="5142215"/>
          </a:xfrm>
          <a:prstGeom prst="rect">
            <a:avLst/>
          </a:prstGeom>
          <a:noFill/>
          <a:ln>
            <a:noFill/>
          </a:ln>
        </p:spPr>
      </p:pic>
      <p:sp>
        <p:nvSpPr>
          <p:cNvPr id="33" name="Google Shape;33;p8"/>
          <p:cNvSpPr txBox="1">
            <a:spLocks noGrp="1"/>
          </p:cNvSpPr>
          <p:nvPr>
            <p:ph type="title"/>
          </p:nvPr>
        </p:nvSpPr>
        <p:spPr>
          <a:xfrm>
            <a:off x="457200" y="3748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34" name="Google Shape;34;p8"/>
          <p:cNvSpPr txBox="1">
            <a:spLocks noGrp="1"/>
          </p:cNvSpPr>
          <p:nvPr>
            <p:ph type="body" idx="1"/>
          </p:nvPr>
        </p:nvSpPr>
        <p:spPr>
          <a:xfrm>
            <a:off x="457200" y="947525"/>
            <a:ext cx="4114800" cy="3151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rgbClr val="FFC000"/>
              </a:buClr>
              <a:buSzPts val="1600"/>
              <a:buChar char="●"/>
              <a:defRPr>
                <a:solidFill>
                  <a:schemeClr val="lt1"/>
                </a:solidFill>
              </a:defRPr>
            </a:lvl1pPr>
            <a:lvl2pPr marL="914400" lvl="1" indent="-330200" rtl="0">
              <a:spcBef>
                <a:spcPts val="1000"/>
              </a:spcBef>
              <a:spcAft>
                <a:spcPts val="0"/>
              </a:spcAft>
              <a:buClr>
                <a:srgbClr val="FFC000"/>
              </a:buClr>
              <a:buSzPts val="1600"/>
              <a:buChar char="○"/>
              <a:defRPr>
                <a:solidFill>
                  <a:schemeClr val="lt1"/>
                </a:solidFill>
              </a:defRPr>
            </a:lvl2pPr>
            <a:lvl3pPr marL="1371600" lvl="2" indent="-330200" rtl="0">
              <a:spcBef>
                <a:spcPts val="1000"/>
              </a:spcBef>
              <a:spcAft>
                <a:spcPts val="0"/>
              </a:spcAft>
              <a:buClr>
                <a:srgbClr val="FFC000"/>
              </a:buClr>
              <a:buSzPts val="1600"/>
              <a:buChar char="■"/>
              <a:defRPr>
                <a:solidFill>
                  <a:schemeClr val="lt1"/>
                </a:solidFill>
              </a:defRPr>
            </a:lvl3pPr>
            <a:lvl4pPr marL="1828800" lvl="3" indent="-330200" rtl="0">
              <a:spcBef>
                <a:spcPts val="1000"/>
              </a:spcBef>
              <a:spcAft>
                <a:spcPts val="0"/>
              </a:spcAft>
              <a:buClr>
                <a:srgbClr val="FFC000"/>
              </a:buClr>
              <a:buSzPts val="1600"/>
              <a:buChar char="●"/>
              <a:defRPr>
                <a:solidFill>
                  <a:schemeClr val="lt1"/>
                </a:solidFill>
              </a:defRPr>
            </a:lvl4pPr>
            <a:lvl5pPr marL="2286000" lvl="4" indent="-330200" rtl="0">
              <a:spcBef>
                <a:spcPts val="1000"/>
              </a:spcBef>
              <a:spcAft>
                <a:spcPts val="0"/>
              </a:spcAft>
              <a:buClr>
                <a:srgbClr val="FFC000"/>
              </a:buClr>
              <a:buSzPts val="1600"/>
              <a:buChar char="○"/>
              <a:defRPr>
                <a:solidFill>
                  <a:schemeClr val="lt1"/>
                </a:solidFill>
              </a:defRPr>
            </a:lvl5pPr>
            <a:lvl6pPr marL="2743200" lvl="5" indent="-330200" rtl="0">
              <a:spcBef>
                <a:spcPts val="1000"/>
              </a:spcBef>
              <a:spcAft>
                <a:spcPts val="0"/>
              </a:spcAft>
              <a:buClr>
                <a:srgbClr val="FFC000"/>
              </a:buClr>
              <a:buSzPts val="1600"/>
              <a:buChar char="■"/>
              <a:defRPr>
                <a:solidFill>
                  <a:schemeClr val="lt1"/>
                </a:solidFill>
              </a:defRPr>
            </a:lvl6pPr>
            <a:lvl7pPr marL="3200400" lvl="6" indent="-330200" rtl="0">
              <a:spcBef>
                <a:spcPts val="1000"/>
              </a:spcBef>
              <a:spcAft>
                <a:spcPts val="0"/>
              </a:spcAft>
              <a:buClr>
                <a:srgbClr val="FFC000"/>
              </a:buClr>
              <a:buSzPts val="1600"/>
              <a:buChar char="●"/>
              <a:defRPr>
                <a:solidFill>
                  <a:schemeClr val="lt1"/>
                </a:solidFill>
              </a:defRPr>
            </a:lvl7pPr>
            <a:lvl8pPr marL="3657600" lvl="7" indent="-330200" rtl="0">
              <a:spcBef>
                <a:spcPts val="1000"/>
              </a:spcBef>
              <a:spcAft>
                <a:spcPts val="0"/>
              </a:spcAft>
              <a:buClr>
                <a:srgbClr val="FFC000"/>
              </a:buClr>
              <a:buSzPts val="1600"/>
              <a:buChar char="○"/>
              <a:defRPr>
                <a:solidFill>
                  <a:schemeClr val="lt1"/>
                </a:solidFill>
              </a:defRPr>
            </a:lvl8pPr>
            <a:lvl9pPr marL="4114800" lvl="8" indent="-330200" rtl="0">
              <a:spcBef>
                <a:spcPts val="1000"/>
              </a:spcBef>
              <a:spcAft>
                <a:spcPts val="1000"/>
              </a:spcAft>
              <a:buClr>
                <a:srgbClr val="FFC000"/>
              </a:buClr>
              <a:buSzPts val="1600"/>
              <a:buChar char="■"/>
              <a:defRPr>
                <a:solidFill>
                  <a:schemeClr val="lt1"/>
                </a:solidFill>
              </a:defRPr>
            </a:lvl9pPr>
          </a:lstStyle>
          <a:p>
            <a:endParaRPr/>
          </a:p>
        </p:txBody>
      </p:sp>
      <p:sp>
        <p:nvSpPr>
          <p:cNvPr id="35" name="Google Shape;35;p8"/>
          <p:cNvSpPr txBox="1">
            <a:spLocks noGrp="1"/>
          </p:cNvSpPr>
          <p:nvPr>
            <p:ph type="body" idx="2"/>
          </p:nvPr>
        </p:nvSpPr>
        <p:spPr>
          <a:xfrm>
            <a:off x="4572000" y="947525"/>
            <a:ext cx="4114800" cy="3151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rgbClr val="FFC000"/>
              </a:buClr>
              <a:buSzPts val="1600"/>
              <a:buChar char="●"/>
              <a:defRPr>
                <a:solidFill>
                  <a:schemeClr val="lt1"/>
                </a:solidFill>
              </a:defRPr>
            </a:lvl1pPr>
            <a:lvl2pPr marL="914400" lvl="1" indent="-330200" rtl="0">
              <a:spcBef>
                <a:spcPts val="1000"/>
              </a:spcBef>
              <a:spcAft>
                <a:spcPts val="0"/>
              </a:spcAft>
              <a:buClr>
                <a:srgbClr val="FFC000"/>
              </a:buClr>
              <a:buSzPts val="1600"/>
              <a:buChar char="○"/>
              <a:defRPr>
                <a:solidFill>
                  <a:schemeClr val="lt1"/>
                </a:solidFill>
              </a:defRPr>
            </a:lvl2pPr>
            <a:lvl3pPr marL="1371600" lvl="2" indent="-330200" rtl="0">
              <a:spcBef>
                <a:spcPts val="1000"/>
              </a:spcBef>
              <a:spcAft>
                <a:spcPts val="0"/>
              </a:spcAft>
              <a:buClr>
                <a:srgbClr val="FFC000"/>
              </a:buClr>
              <a:buSzPts val="1600"/>
              <a:buChar char="■"/>
              <a:defRPr>
                <a:solidFill>
                  <a:schemeClr val="lt1"/>
                </a:solidFill>
              </a:defRPr>
            </a:lvl3pPr>
            <a:lvl4pPr marL="1828800" lvl="3" indent="-330200" rtl="0">
              <a:spcBef>
                <a:spcPts val="1000"/>
              </a:spcBef>
              <a:spcAft>
                <a:spcPts val="0"/>
              </a:spcAft>
              <a:buClr>
                <a:srgbClr val="FFC000"/>
              </a:buClr>
              <a:buSzPts val="1600"/>
              <a:buChar char="●"/>
              <a:defRPr>
                <a:solidFill>
                  <a:schemeClr val="lt1"/>
                </a:solidFill>
              </a:defRPr>
            </a:lvl4pPr>
            <a:lvl5pPr marL="2286000" lvl="4" indent="-330200" rtl="0">
              <a:spcBef>
                <a:spcPts val="1000"/>
              </a:spcBef>
              <a:spcAft>
                <a:spcPts val="0"/>
              </a:spcAft>
              <a:buClr>
                <a:srgbClr val="FFC000"/>
              </a:buClr>
              <a:buSzPts val="1600"/>
              <a:buChar char="○"/>
              <a:defRPr>
                <a:solidFill>
                  <a:schemeClr val="lt1"/>
                </a:solidFill>
              </a:defRPr>
            </a:lvl5pPr>
            <a:lvl6pPr marL="2743200" lvl="5" indent="-330200" rtl="0">
              <a:spcBef>
                <a:spcPts val="1000"/>
              </a:spcBef>
              <a:spcAft>
                <a:spcPts val="0"/>
              </a:spcAft>
              <a:buClr>
                <a:srgbClr val="FFC000"/>
              </a:buClr>
              <a:buSzPts val="1600"/>
              <a:buChar char="■"/>
              <a:defRPr>
                <a:solidFill>
                  <a:schemeClr val="lt1"/>
                </a:solidFill>
              </a:defRPr>
            </a:lvl6pPr>
            <a:lvl7pPr marL="3200400" lvl="6" indent="-330200" rtl="0">
              <a:spcBef>
                <a:spcPts val="1000"/>
              </a:spcBef>
              <a:spcAft>
                <a:spcPts val="0"/>
              </a:spcAft>
              <a:buClr>
                <a:srgbClr val="FFC000"/>
              </a:buClr>
              <a:buSzPts val="1600"/>
              <a:buChar char="●"/>
              <a:defRPr>
                <a:solidFill>
                  <a:schemeClr val="lt1"/>
                </a:solidFill>
              </a:defRPr>
            </a:lvl7pPr>
            <a:lvl8pPr marL="3657600" lvl="7" indent="-330200" rtl="0">
              <a:spcBef>
                <a:spcPts val="1000"/>
              </a:spcBef>
              <a:spcAft>
                <a:spcPts val="0"/>
              </a:spcAft>
              <a:buClr>
                <a:srgbClr val="FFC000"/>
              </a:buClr>
              <a:buSzPts val="1600"/>
              <a:buChar char="○"/>
              <a:defRPr>
                <a:solidFill>
                  <a:schemeClr val="lt1"/>
                </a:solidFill>
              </a:defRPr>
            </a:lvl8pPr>
            <a:lvl9pPr marL="4114800" lvl="8" indent="-330200" rtl="0">
              <a:spcBef>
                <a:spcPts val="1000"/>
              </a:spcBef>
              <a:spcAft>
                <a:spcPts val="1000"/>
              </a:spcAft>
              <a:buClr>
                <a:srgbClr val="FFC000"/>
              </a:buClr>
              <a:buSzPts val="1600"/>
              <a:buChar char="■"/>
              <a:defRPr>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3748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itle only">
  <p:cSld name="TITLE_ONLY_1">
    <p:bg>
      <p:bgPr>
        <a:solidFill>
          <a:srgbClr val="172B4D"/>
        </a:solidFill>
        <a:effectLst/>
      </p:bgPr>
    </p:bg>
    <p:spTree>
      <p:nvGrpSpPr>
        <p:cNvPr id="1" name="Shape 38"/>
        <p:cNvGrpSpPr/>
        <p:nvPr/>
      </p:nvGrpSpPr>
      <p:grpSpPr>
        <a:xfrm>
          <a:off x="0" y="0"/>
          <a:ext cx="0" cy="0"/>
          <a:chOff x="0" y="0"/>
          <a:chExt cx="0" cy="0"/>
        </a:xfrm>
      </p:grpSpPr>
      <p:pic>
        <p:nvPicPr>
          <p:cNvPr id="39" name="Google Shape;39;p10" descr="preencoded.png"/>
          <p:cNvPicPr preferRelativeResize="0"/>
          <p:nvPr/>
        </p:nvPicPr>
        <p:blipFill rotWithShape="1">
          <a:blip r:embed="rId2">
            <a:alphaModFix/>
          </a:blip>
          <a:srcRect/>
          <a:stretch/>
        </p:blipFill>
        <p:spPr>
          <a:xfrm>
            <a:off x="0" y="0"/>
            <a:ext cx="9141715" cy="5142215"/>
          </a:xfrm>
          <a:prstGeom prst="rect">
            <a:avLst/>
          </a:prstGeom>
          <a:noFill/>
          <a:ln>
            <a:noFill/>
          </a:ln>
        </p:spPr>
      </p:pic>
      <p:sp>
        <p:nvSpPr>
          <p:cNvPr id="40" name="Google Shape;40;p10"/>
          <p:cNvSpPr txBox="1">
            <a:spLocks noGrp="1"/>
          </p:cNvSpPr>
          <p:nvPr>
            <p:ph type="title"/>
          </p:nvPr>
        </p:nvSpPr>
        <p:spPr>
          <a:xfrm>
            <a:off x="457200" y="3748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Font typeface="Lato"/>
              <a:buNone/>
              <a:defRPr sz="2800">
                <a:solidFill>
                  <a:schemeClr val="lt1"/>
                </a:solidFill>
                <a:latin typeface="Lato"/>
                <a:ea typeface="Lato"/>
                <a:cs typeface="Lato"/>
                <a:sym typeface="Lato"/>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One column text">
  <p:cSld name="ONE_COLUMN_TEXT_1">
    <p:bg>
      <p:bgPr>
        <a:solidFill>
          <a:srgbClr val="172B4D"/>
        </a:solidFill>
        <a:effectLst/>
      </p:bgPr>
    </p:bg>
    <p:spTree>
      <p:nvGrpSpPr>
        <p:cNvPr id="1" name="Shape 44"/>
        <p:cNvGrpSpPr/>
        <p:nvPr/>
      </p:nvGrpSpPr>
      <p:grpSpPr>
        <a:xfrm>
          <a:off x="0" y="0"/>
          <a:ext cx="0" cy="0"/>
          <a:chOff x="0" y="0"/>
          <a:chExt cx="0" cy="0"/>
        </a:xfrm>
      </p:grpSpPr>
      <p:pic>
        <p:nvPicPr>
          <p:cNvPr id="45" name="Google Shape;45;p12" descr="preencoded.png"/>
          <p:cNvPicPr preferRelativeResize="0"/>
          <p:nvPr/>
        </p:nvPicPr>
        <p:blipFill rotWithShape="1">
          <a:blip r:embed="rId2">
            <a:alphaModFix/>
          </a:blip>
          <a:srcRect/>
          <a:stretch/>
        </p:blipFill>
        <p:spPr>
          <a:xfrm>
            <a:off x="0" y="0"/>
            <a:ext cx="9141715" cy="5142215"/>
          </a:xfrm>
          <a:prstGeom prst="rect">
            <a:avLst/>
          </a:prstGeom>
          <a:noFill/>
          <a:ln>
            <a:noFill/>
          </a:ln>
        </p:spPr>
      </p:pic>
      <p:sp>
        <p:nvSpPr>
          <p:cNvPr id="46" name="Google Shape;46;p12"/>
          <p:cNvSpPr txBox="1">
            <a:spLocks noGrp="1"/>
          </p:cNvSpPr>
          <p:nvPr>
            <p:ph type="title"/>
          </p:nvPr>
        </p:nvSpPr>
        <p:spPr>
          <a:xfrm>
            <a:off x="457200" y="374825"/>
            <a:ext cx="8229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 name="Google Shape;47;p12"/>
          <p:cNvSpPr txBox="1">
            <a:spLocks noGrp="1"/>
          </p:cNvSpPr>
          <p:nvPr>
            <p:ph type="body" idx="1"/>
          </p:nvPr>
        </p:nvSpPr>
        <p:spPr>
          <a:xfrm>
            <a:off x="457200" y="947525"/>
            <a:ext cx="4114800" cy="3151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rgbClr val="FFC000"/>
              </a:buClr>
              <a:buSzPts val="1600"/>
              <a:buChar char="●"/>
              <a:defRPr>
                <a:solidFill>
                  <a:schemeClr val="lt1"/>
                </a:solidFill>
              </a:defRPr>
            </a:lvl1pPr>
            <a:lvl2pPr marL="914400" lvl="1" indent="-330200" rtl="0">
              <a:spcBef>
                <a:spcPts val="1000"/>
              </a:spcBef>
              <a:spcAft>
                <a:spcPts val="0"/>
              </a:spcAft>
              <a:buClr>
                <a:srgbClr val="FFC000"/>
              </a:buClr>
              <a:buSzPts val="1600"/>
              <a:buChar char="○"/>
              <a:defRPr>
                <a:solidFill>
                  <a:schemeClr val="lt1"/>
                </a:solidFill>
              </a:defRPr>
            </a:lvl2pPr>
            <a:lvl3pPr marL="1371600" lvl="2" indent="-330200" rtl="0">
              <a:spcBef>
                <a:spcPts val="1000"/>
              </a:spcBef>
              <a:spcAft>
                <a:spcPts val="0"/>
              </a:spcAft>
              <a:buClr>
                <a:srgbClr val="FFC000"/>
              </a:buClr>
              <a:buSzPts val="1600"/>
              <a:buChar char="■"/>
              <a:defRPr>
                <a:solidFill>
                  <a:schemeClr val="lt1"/>
                </a:solidFill>
              </a:defRPr>
            </a:lvl3pPr>
            <a:lvl4pPr marL="1828800" lvl="3" indent="-330200" rtl="0">
              <a:spcBef>
                <a:spcPts val="1000"/>
              </a:spcBef>
              <a:spcAft>
                <a:spcPts val="0"/>
              </a:spcAft>
              <a:buClr>
                <a:srgbClr val="FFC000"/>
              </a:buClr>
              <a:buSzPts val="1600"/>
              <a:buChar char="●"/>
              <a:defRPr>
                <a:solidFill>
                  <a:schemeClr val="lt1"/>
                </a:solidFill>
              </a:defRPr>
            </a:lvl4pPr>
            <a:lvl5pPr marL="2286000" lvl="4" indent="-330200" rtl="0">
              <a:spcBef>
                <a:spcPts val="1000"/>
              </a:spcBef>
              <a:spcAft>
                <a:spcPts val="0"/>
              </a:spcAft>
              <a:buClr>
                <a:srgbClr val="FFC000"/>
              </a:buClr>
              <a:buSzPts val="1600"/>
              <a:buChar char="○"/>
              <a:defRPr>
                <a:solidFill>
                  <a:schemeClr val="lt1"/>
                </a:solidFill>
              </a:defRPr>
            </a:lvl5pPr>
            <a:lvl6pPr marL="2743200" lvl="5" indent="-330200" rtl="0">
              <a:spcBef>
                <a:spcPts val="1000"/>
              </a:spcBef>
              <a:spcAft>
                <a:spcPts val="0"/>
              </a:spcAft>
              <a:buClr>
                <a:srgbClr val="FFC000"/>
              </a:buClr>
              <a:buSzPts val="1600"/>
              <a:buChar char="■"/>
              <a:defRPr>
                <a:solidFill>
                  <a:schemeClr val="lt1"/>
                </a:solidFill>
              </a:defRPr>
            </a:lvl6pPr>
            <a:lvl7pPr marL="3200400" lvl="6" indent="-330200" rtl="0">
              <a:spcBef>
                <a:spcPts val="1000"/>
              </a:spcBef>
              <a:spcAft>
                <a:spcPts val="0"/>
              </a:spcAft>
              <a:buClr>
                <a:srgbClr val="FFC000"/>
              </a:buClr>
              <a:buSzPts val="1600"/>
              <a:buChar char="●"/>
              <a:defRPr>
                <a:solidFill>
                  <a:schemeClr val="lt1"/>
                </a:solidFill>
              </a:defRPr>
            </a:lvl7pPr>
            <a:lvl8pPr marL="3657600" lvl="7" indent="-330200" rtl="0">
              <a:spcBef>
                <a:spcPts val="1000"/>
              </a:spcBef>
              <a:spcAft>
                <a:spcPts val="0"/>
              </a:spcAft>
              <a:buClr>
                <a:srgbClr val="FFC000"/>
              </a:buClr>
              <a:buSzPts val="1600"/>
              <a:buChar char="○"/>
              <a:defRPr>
                <a:solidFill>
                  <a:schemeClr val="lt1"/>
                </a:solidFill>
              </a:defRPr>
            </a:lvl8pPr>
            <a:lvl9pPr marL="4114800" lvl="8" indent="-330200" rtl="0">
              <a:spcBef>
                <a:spcPts val="1000"/>
              </a:spcBef>
              <a:spcAft>
                <a:spcPts val="1000"/>
              </a:spcAft>
              <a:buClr>
                <a:srgbClr val="FFC000"/>
              </a:buClr>
              <a:buSzPts val="1600"/>
              <a:buChar char="■"/>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374825"/>
            <a:ext cx="822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2647"/>
              </a:buClr>
              <a:buSzPts val="3000"/>
              <a:buFont typeface="Verdana"/>
              <a:buNone/>
              <a:defRPr sz="3000" b="1">
                <a:solidFill>
                  <a:srgbClr val="002647"/>
                </a:solidFill>
                <a:latin typeface="Verdana"/>
                <a:ea typeface="Verdana"/>
                <a:cs typeface="Verdana"/>
                <a:sym typeface="Verdan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947525"/>
            <a:ext cx="8229600" cy="3151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Verdana"/>
              <a:buChar char="●"/>
              <a:defRPr sz="1600">
                <a:solidFill>
                  <a:schemeClr val="dk1"/>
                </a:solidFill>
                <a:latin typeface="Verdana"/>
                <a:ea typeface="Verdana"/>
                <a:cs typeface="Verdana"/>
                <a:sym typeface="Verdana"/>
              </a:defRPr>
            </a:lvl1pPr>
            <a:lvl2pPr marL="914400" lvl="1" indent="-330200">
              <a:lnSpc>
                <a:spcPct val="100000"/>
              </a:lnSpc>
              <a:spcBef>
                <a:spcPts val="1000"/>
              </a:spcBef>
              <a:spcAft>
                <a:spcPts val="0"/>
              </a:spcAft>
              <a:buClr>
                <a:schemeClr val="dk1"/>
              </a:buClr>
              <a:buSzPts val="1600"/>
              <a:buFont typeface="Verdana"/>
              <a:buChar char="○"/>
              <a:defRPr sz="1600">
                <a:solidFill>
                  <a:schemeClr val="dk1"/>
                </a:solidFill>
                <a:latin typeface="Verdana"/>
                <a:ea typeface="Verdana"/>
                <a:cs typeface="Verdana"/>
                <a:sym typeface="Verdana"/>
              </a:defRPr>
            </a:lvl2pPr>
            <a:lvl3pPr marL="1371600" lvl="2" indent="-330200">
              <a:lnSpc>
                <a:spcPct val="100000"/>
              </a:lnSpc>
              <a:spcBef>
                <a:spcPts val="1000"/>
              </a:spcBef>
              <a:spcAft>
                <a:spcPts val="0"/>
              </a:spcAft>
              <a:buClr>
                <a:schemeClr val="dk1"/>
              </a:buClr>
              <a:buSzPts val="1600"/>
              <a:buFont typeface="Verdana"/>
              <a:buChar char="■"/>
              <a:defRPr sz="1600">
                <a:solidFill>
                  <a:schemeClr val="dk1"/>
                </a:solidFill>
                <a:latin typeface="Verdana"/>
                <a:ea typeface="Verdana"/>
                <a:cs typeface="Verdana"/>
                <a:sym typeface="Verdana"/>
              </a:defRPr>
            </a:lvl3pPr>
            <a:lvl4pPr marL="1828800" lvl="3" indent="-330200">
              <a:lnSpc>
                <a:spcPct val="100000"/>
              </a:lnSpc>
              <a:spcBef>
                <a:spcPts val="1000"/>
              </a:spcBef>
              <a:spcAft>
                <a:spcPts val="0"/>
              </a:spcAft>
              <a:buClr>
                <a:schemeClr val="dk1"/>
              </a:buClr>
              <a:buSzPts val="1600"/>
              <a:buFont typeface="Verdana"/>
              <a:buChar char="●"/>
              <a:defRPr sz="1600">
                <a:solidFill>
                  <a:schemeClr val="dk1"/>
                </a:solidFill>
                <a:latin typeface="Verdana"/>
                <a:ea typeface="Verdana"/>
                <a:cs typeface="Verdana"/>
                <a:sym typeface="Verdana"/>
              </a:defRPr>
            </a:lvl4pPr>
            <a:lvl5pPr marL="2286000" lvl="4" indent="-330200">
              <a:lnSpc>
                <a:spcPct val="100000"/>
              </a:lnSpc>
              <a:spcBef>
                <a:spcPts val="1000"/>
              </a:spcBef>
              <a:spcAft>
                <a:spcPts val="0"/>
              </a:spcAft>
              <a:buClr>
                <a:schemeClr val="dk1"/>
              </a:buClr>
              <a:buSzPts val="1600"/>
              <a:buFont typeface="Verdana"/>
              <a:buChar char="○"/>
              <a:defRPr sz="1600">
                <a:solidFill>
                  <a:schemeClr val="dk1"/>
                </a:solidFill>
                <a:latin typeface="Verdana"/>
                <a:ea typeface="Verdana"/>
                <a:cs typeface="Verdana"/>
                <a:sym typeface="Verdana"/>
              </a:defRPr>
            </a:lvl5pPr>
            <a:lvl6pPr marL="2743200" lvl="5" indent="-330200">
              <a:lnSpc>
                <a:spcPct val="100000"/>
              </a:lnSpc>
              <a:spcBef>
                <a:spcPts val="1000"/>
              </a:spcBef>
              <a:spcAft>
                <a:spcPts val="0"/>
              </a:spcAft>
              <a:buClr>
                <a:schemeClr val="dk1"/>
              </a:buClr>
              <a:buSzPts val="1600"/>
              <a:buFont typeface="Verdana"/>
              <a:buChar char="■"/>
              <a:defRPr sz="1600">
                <a:solidFill>
                  <a:schemeClr val="dk1"/>
                </a:solidFill>
                <a:latin typeface="Verdana"/>
                <a:ea typeface="Verdana"/>
                <a:cs typeface="Verdana"/>
                <a:sym typeface="Verdana"/>
              </a:defRPr>
            </a:lvl6pPr>
            <a:lvl7pPr marL="3200400" lvl="6" indent="-330200">
              <a:lnSpc>
                <a:spcPct val="100000"/>
              </a:lnSpc>
              <a:spcBef>
                <a:spcPts val="1000"/>
              </a:spcBef>
              <a:spcAft>
                <a:spcPts val="0"/>
              </a:spcAft>
              <a:buClr>
                <a:schemeClr val="dk1"/>
              </a:buClr>
              <a:buSzPts val="1600"/>
              <a:buFont typeface="Verdana"/>
              <a:buChar char="●"/>
              <a:defRPr sz="1600">
                <a:solidFill>
                  <a:schemeClr val="dk1"/>
                </a:solidFill>
                <a:latin typeface="Verdana"/>
                <a:ea typeface="Verdana"/>
                <a:cs typeface="Verdana"/>
                <a:sym typeface="Verdana"/>
              </a:defRPr>
            </a:lvl7pPr>
            <a:lvl8pPr marL="3657600" lvl="7" indent="-330200">
              <a:lnSpc>
                <a:spcPct val="100000"/>
              </a:lnSpc>
              <a:spcBef>
                <a:spcPts val="1000"/>
              </a:spcBef>
              <a:spcAft>
                <a:spcPts val="0"/>
              </a:spcAft>
              <a:buClr>
                <a:schemeClr val="dk1"/>
              </a:buClr>
              <a:buSzPts val="1600"/>
              <a:buFont typeface="Verdana"/>
              <a:buChar char="○"/>
              <a:defRPr sz="1600">
                <a:solidFill>
                  <a:schemeClr val="dk1"/>
                </a:solidFill>
                <a:latin typeface="Verdana"/>
                <a:ea typeface="Verdana"/>
                <a:cs typeface="Verdana"/>
                <a:sym typeface="Verdana"/>
              </a:defRPr>
            </a:lvl8pPr>
            <a:lvl9pPr marL="4114800" lvl="8" indent="-330200">
              <a:lnSpc>
                <a:spcPct val="100000"/>
              </a:lnSpc>
              <a:spcBef>
                <a:spcPts val="1000"/>
              </a:spcBef>
              <a:spcAft>
                <a:spcPts val="1000"/>
              </a:spcAft>
              <a:buClr>
                <a:schemeClr val="dk1"/>
              </a:buClr>
              <a:buSzPts val="1600"/>
              <a:buFont typeface="Verdana"/>
              <a:buChar char="■"/>
              <a:defRPr sz="1600">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582">
          <p15:clr>
            <a:srgbClr val="EA4335"/>
          </p15:clr>
        </p15:guide>
        <p15:guide id="2" pos="288">
          <p15:clr>
            <a:srgbClr val="EA4335"/>
          </p15:clr>
        </p15:guide>
        <p15:guide id="3" pos="547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6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6" r:id="rId1"/>
    <p:sldLayoutId id="2147483667"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4.jp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3.jp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74C"/>
        </a:solidFill>
        <a:effectLst/>
      </p:bgPr>
    </p:bg>
    <p:spTree>
      <p:nvGrpSpPr>
        <p:cNvPr id="1" name="Shape 83"/>
        <p:cNvGrpSpPr/>
        <p:nvPr/>
      </p:nvGrpSpPr>
      <p:grpSpPr>
        <a:xfrm>
          <a:off x="0" y="0"/>
          <a:ext cx="0" cy="0"/>
          <a:chOff x="0" y="0"/>
          <a:chExt cx="0" cy="0"/>
        </a:xfrm>
      </p:grpSpPr>
      <p:pic>
        <p:nvPicPr>
          <p:cNvPr id="84" name="Google Shape;84;p24" descr="preencoded.png"/>
          <p:cNvPicPr preferRelativeResize="0"/>
          <p:nvPr/>
        </p:nvPicPr>
        <p:blipFill rotWithShape="1">
          <a:blip r:embed="rId3">
            <a:alphaModFix/>
          </a:blip>
          <a:srcRect/>
          <a:stretch/>
        </p:blipFill>
        <p:spPr>
          <a:xfrm>
            <a:off x="-2" y="-348343"/>
            <a:ext cx="9141715" cy="5491843"/>
          </a:xfrm>
          <a:prstGeom prst="rect">
            <a:avLst/>
          </a:prstGeom>
          <a:noFill/>
          <a:ln>
            <a:noFill/>
          </a:ln>
        </p:spPr>
      </p:pic>
      <p:sp>
        <p:nvSpPr>
          <p:cNvPr id="85" name="Google Shape;85;p24"/>
          <p:cNvSpPr/>
          <p:nvPr/>
        </p:nvSpPr>
        <p:spPr>
          <a:xfrm>
            <a:off x="1279105" y="1777570"/>
            <a:ext cx="6583500" cy="1105200"/>
          </a:xfrm>
          <a:prstGeom prst="rect">
            <a:avLst/>
          </a:prstGeom>
          <a:noFill/>
          <a:ln w="57150">
            <a:solidFill>
              <a:srgbClr val="00B050"/>
            </a:solid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CB05"/>
              </a:buClr>
              <a:buSzPts val="3800"/>
              <a:buFont typeface="Lato"/>
              <a:buNone/>
            </a:pPr>
            <a:r>
              <a:rPr lang="en" sz="3600" b="1" i="0" u="none" strike="noStrike" cap="none" dirty="0">
                <a:solidFill>
                  <a:schemeClr val="bg1"/>
                </a:solidFill>
                <a:latin typeface="Lato"/>
                <a:ea typeface="Lato"/>
                <a:cs typeface="Lato"/>
                <a:sym typeface="Lato"/>
              </a:rPr>
              <a:t>Responsible Generative AI</a:t>
            </a:r>
          </a:p>
          <a:p>
            <a:pPr marL="0" marR="0" lvl="0" indent="0" algn="ctr" rtl="0">
              <a:lnSpc>
                <a:spcPct val="100000"/>
              </a:lnSpc>
              <a:spcBef>
                <a:spcPts val="0"/>
              </a:spcBef>
              <a:spcAft>
                <a:spcPts val="0"/>
              </a:spcAft>
              <a:buClr>
                <a:srgbClr val="FFCB05"/>
              </a:buClr>
              <a:buSzPts val="3800"/>
              <a:buFont typeface="Lato"/>
              <a:buNone/>
            </a:pPr>
            <a:r>
              <a:rPr lang="en" sz="3600" b="1" i="0" u="none" strike="noStrike" cap="none" dirty="0">
                <a:solidFill>
                  <a:schemeClr val="bg1"/>
                </a:solidFill>
                <a:latin typeface="Lato"/>
                <a:ea typeface="Lato"/>
                <a:cs typeface="Lato"/>
                <a:sym typeface="Lato"/>
              </a:rPr>
              <a:t>&amp; </a:t>
            </a:r>
            <a:r>
              <a:rPr lang="en" sz="3600" b="1" dirty="0">
                <a:solidFill>
                  <a:schemeClr val="bg1"/>
                </a:solidFill>
                <a:latin typeface="Lato"/>
                <a:ea typeface="Lato"/>
                <a:cs typeface="Lato"/>
                <a:sym typeface="Lato"/>
              </a:rPr>
              <a:t>Societal Impact</a:t>
            </a:r>
            <a:endParaRPr sz="1200" b="0" i="0" u="none" strike="noStrike" cap="none" dirty="0">
              <a:solidFill>
                <a:schemeClr val="bg1"/>
              </a:solidFill>
              <a:latin typeface="Arial"/>
              <a:ea typeface="Arial"/>
              <a:cs typeface="Arial"/>
              <a:sym typeface="Arial"/>
            </a:endParaRPr>
          </a:p>
        </p:txBody>
      </p:sp>
      <p:sp>
        <p:nvSpPr>
          <p:cNvPr id="86" name="Google Shape;86;p24"/>
          <p:cNvSpPr/>
          <p:nvPr/>
        </p:nvSpPr>
        <p:spPr>
          <a:xfrm>
            <a:off x="992878" y="3217215"/>
            <a:ext cx="7155957" cy="331800"/>
          </a:xfrm>
          <a:prstGeom prst="rect">
            <a:avLst/>
          </a:prstGeom>
          <a:noFill/>
          <a:ln>
            <a:noFill/>
          </a:ln>
        </p:spPr>
        <p:txBody>
          <a:bodyPr spcFirstLastPara="1" wrap="square" lIns="0" tIns="0" rIns="0" bIns="0" anchor="t" anchorCtr="0">
            <a:noAutofit/>
          </a:bodyPr>
          <a:lstStyle/>
          <a:p>
            <a:pPr marL="0" marR="0" lvl="0" indent="0" algn="ctr" rtl="0">
              <a:lnSpc>
                <a:spcPct val="114614"/>
              </a:lnSpc>
              <a:spcBef>
                <a:spcPts val="0"/>
              </a:spcBef>
              <a:spcAft>
                <a:spcPts val="0"/>
              </a:spcAft>
              <a:buClr>
                <a:srgbClr val="FFFFFF"/>
              </a:buClr>
              <a:buSzPts val="2300"/>
              <a:buFont typeface="Lato"/>
              <a:buNone/>
            </a:pPr>
            <a:r>
              <a:rPr lang="en" sz="1900" b="0" i="0" u="none" strike="noStrike" cap="none" dirty="0">
                <a:solidFill>
                  <a:srgbClr val="FFFFFF"/>
                </a:solidFill>
                <a:latin typeface="Lato"/>
                <a:ea typeface="Lato"/>
                <a:cs typeface="Lato"/>
                <a:sym typeface="Lato"/>
              </a:rPr>
              <a:t>Merve Hickok</a:t>
            </a:r>
            <a:endParaRPr sz="1900" b="0" i="0" u="none" strike="noStrike" cap="none" dirty="0">
              <a:solidFill>
                <a:srgbClr val="FFFFFF"/>
              </a:solidFill>
              <a:latin typeface="Lato"/>
              <a:ea typeface="Lato"/>
              <a:cs typeface="Lato"/>
              <a:sym typeface="Lato"/>
            </a:endParaRPr>
          </a:p>
          <a:p>
            <a:pPr marL="0" marR="0" lvl="0" indent="0" algn="ctr" rtl="0">
              <a:lnSpc>
                <a:spcPct val="114614"/>
              </a:lnSpc>
              <a:spcBef>
                <a:spcPts val="0"/>
              </a:spcBef>
              <a:spcAft>
                <a:spcPts val="0"/>
              </a:spcAft>
              <a:buClr>
                <a:srgbClr val="FFFFFF"/>
              </a:buClr>
              <a:buSzPts val="2300"/>
              <a:buFont typeface="Lato"/>
              <a:buNone/>
            </a:pPr>
            <a:r>
              <a:rPr lang="en" sz="1900" dirty="0">
                <a:solidFill>
                  <a:srgbClr val="FFFFFF"/>
                </a:solidFill>
                <a:latin typeface="Lato"/>
                <a:ea typeface="Lato"/>
                <a:cs typeface="Lato"/>
                <a:sym typeface="Lato"/>
              </a:rPr>
              <a:t>Founder, Alethicist.org</a:t>
            </a:r>
          </a:p>
          <a:p>
            <a:pPr marL="0" marR="0" lvl="0" indent="0" algn="ctr" rtl="0">
              <a:lnSpc>
                <a:spcPct val="114614"/>
              </a:lnSpc>
              <a:spcBef>
                <a:spcPts val="0"/>
              </a:spcBef>
              <a:spcAft>
                <a:spcPts val="0"/>
              </a:spcAft>
              <a:buClr>
                <a:srgbClr val="FFFFFF"/>
              </a:buClr>
              <a:buSzPts val="2300"/>
              <a:buFont typeface="Lato"/>
              <a:buNone/>
            </a:pPr>
            <a:r>
              <a:rPr lang="en" sz="1900" dirty="0">
                <a:solidFill>
                  <a:srgbClr val="FFFFFF"/>
                </a:solidFill>
                <a:latin typeface="Lato"/>
                <a:ea typeface="Lato"/>
                <a:cs typeface="Lato"/>
                <a:sym typeface="Lato"/>
              </a:rPr>
              <a:t>President, Center for AI and Digital Policy</a:t>
            </a:r>
          </a:p>
          <a:p>
            <a:pPr algn="ctr">
              <a:lnSpc>
                <a:spcPct val="114614"/>
              </a:lnSpc>
              <a:buClr>
                <a:srgbClr val="FFFFFF"/>
              </a:buClr>
              <a:buSzPts val="2300"/>
            </a:pPr>
            <a:r>
              <a:rPr lang="en-US" sz="1900" dirty="0">
                <a:solidFill>
                  <a:srgbClr val="FFFFFF"/>
                </a:solidFill>
                <a:latin typeface="Lato"/>
                <a:ea typeface="Lato"/>
                <a:cs typeface="Lato"/>
                <a:sym typeface="Lato"/>
              </a:rPr>
              <a:t>Lecturer, University of Michigan</a:t>
            </a:r>
            <a:r>
              <a:rPr lang="en" sz="1900" dirty="0">
                <a:solidFill>
                  <a:srgbClr val="FFFFFF"/>
                </a:solidFill>
                <a:latin typeface="Lato"/>
                <a:ea typeface="Lato"/>
                <a:cs typeface="Lato"/>
                <a:sym typeface="Lato"/>
              </a:rPr>
              <a:t> </a:t>
            </a:r>
            <a:endParaRPr sz="1900" dirty="0">
              <a:solidFill>
                <a:srgbClr val="FFFFFF"/>
              </a:solidFill>
              <a:latin typeface="Lato"/>
              <a:ea typeface="Lato"/>
              <a:cs typeface="Lato"/>
              <a:sym typeface="Lato"/>
            </a:endParaRPr>
          </a:p>
        </p:txBody>
      </p:sp>
      <p:pic>
        <p:nvPicPr>
          <p:cNvPr id="6" name="Picture 5" descr="A logo with a lighthouse and text&#10;&#10;Description automatically generated">
            <a:extLst>
              <a:ext uri="{FF2B5EF4-FFF2-40B4-BE49-F238E27FC236}">
                <a16:creationId xmlns:a16="http://schemas.microsoft.com/office/drawing/2014/main" id="{F38E6954-2171-D1DD-8AA0-B9EEB901757B}"/>
              </a:ext>
            </a:extLst>
          </p:cNvPr>
          <p:cNvPicPr>
            <a:picLocks noChangeAspect="1"/>
          </p:cNvPicPr>
          <p:nvPr/>
        </p:nvPicPr>
        <p:blipFill>
          <a:blip r:embed="rId4"/>
          <a:stretch>
            <a:fillRect/>
          </a:stretch>
        </p:blipFill>
        <p:spPr>
          <a:xfrm>
            <a:off x="4651720" y="286506"/>
            <a:ext cx="1247144" cy="1247144"/>
          </a:xfrm>
          <a:prstGeom prst="rect">
            <a:avLst/>
          </a:prstGeom>
        </p:spPr>
      </p:pic>
      <p:pic>
        <p:nvPicPr>
          <p:cNvPr id="3" name="Picture 2" descr="A logo with blue lines&#10;&#10;Description automatically generated">
            <a:extLst>
              <a:ext uri="{FF2B5EF4-FFF2-40B4-BE49-F238E27FC236}">
                <a16:creationId xmlns:a16="http://schemas.microsoft.com/office/drawing/2014/main" id="{324CA73C-16DA-EAC9-C4FC-84FF087C143B}"/>
              </a:ext>
            </a:extLst>
          </p:cNvPr>
          <p:cNvPicPr>
            <a:picLocks noChangeAspect="1"/>
          </p:cNvPicPr>
          <p:nvPr/>
        </p:nvPicPr>
        <p:blipFill>
          <a:blip r:embed="rId5"/>
          <a:stretch>
            <a:fillRect/>
          </a:stretch>
        </p:blipFill>
        <p:spPr>
          <a:xfrm>
            <a:off x="3135086" y="286506"/>
            <a:ext cx="1247145" cy="12471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17"/>
          <p:cNvSpPr txBox="1">
            <a:spLocks noGrp="1"/>
          </p:cNvSpPr>
          <p:nvPr>
            <p:ph type="body" idx="4294967295"/>
          </p:nvPr>
        </p:nvSpPr>
        <p:spPr>
          <a:xfrm>
            <a:off x="4967374" y="3297375"/>
            <a:ext cx="266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2200" dirty="0">
                <a:solidFill>
                  <a:schemeClr val="lt1"/>
                </a:solidFill>
                <a:latin typeface="Lato"/>
                <a:ea typeface="Lato"/>
                <a:cs typeface="Lato"/>
                <a:sym typeface="Lato"/>
              </a:rPr>
              <a:t>Adoption drives investment</a:t>
            </a:r>
            <a:endParaRPr sz="2200" dirty="0">
              <a:solidFill>
                <a:schemeClr val="lt1"/>
              </a:solidFill>
              <a:latin typeface="Lato"/>
              <a:ea typeface="Lato"/>
              <a:cs typeface="Lato"/>
              <a:sym typeface="Lato"/>
            </a:endParaRPr>
          </a:p>
        </p:txBody>
      </p:sp>
      <p:sp>
        <p:nvSpPr>
          <p:cNvPr id="781" name="Google Shape;781;p117"/>
          <p:cNvSpPr txBox="1">
            <a:spLocks noGrp="1"/>
          </p:cNvSpPr>
          <p:nvPr>
            <p:ph type="body" idx="4294967295"/>
          </p:nvPr>
        </p:nvSpPr>
        <p:spPr>
          <a:xfrm>
            <a:off x="5197624" y="523800"/>
            <a:ext cx="220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2200" dirty="0">
                <a:solidFill>
                  <a:schemeClr val="lt1"/>
                </a:solidFill>
                <a:latin typeface="Lato"/>
                <a:ea typeface="Lato"/>
                <a:cs typeface="Lato"/>
                <a:sym typeface="Lato"/>
              </a:rPr>
              <a:t>Trust drives adoption</a:t>
            </a:r>
            <a:endParaRPr sz="2200" dirty="0">
              <a:solidFill>
                <a:schemeClr val="lt1"/>
              </a:solidFill>
              <a:latin typeface="Lato"/>
              <a:ea typeface="Lato"/>
              <a:cs typeface="Lato"/>
              <a:sym typeface="Lato"/>
            </a:endParaRPr>
          </a:p>
        </p:txBody>
      </p:sp>
      <p:sp>
        <p:nvSpPr>
          <p:cNvPr id="783" name="Google Shape;783;p117"/>
          <p:cNvSpPr txBox="1">
            <a:spLocks noGrp="1"/>
          </p:cNvSpPr>
          <p:nvPr>
            <p:ph type="body" idx="4294967295"/>
          </p:nvPr>
        </p:nvSpPr>
        <p:spPr>
          <a:xfrm>
            <a:off x="657474" y="3297375"/>
            <a:ext cx="307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2200" dirty="0">
                <a:solidFill>
                  <a:schemeClr val="lt1"/>
                </a:solidFill>
                <a:latin typeface="Lato"/>
                <a:ea typeface="Lato"/>
                <a:cs typeface="Lato"/>
                <a:sym typeface="Lato"/>
              </a:rPr>
              <a:t>Investment drives innovation &amp; access</a:t>
            </a:r>
            <a:endParaRPr sz="2200" dirty="0">
              <a:solidFill>
                <a:schemeClr val="lt1"/>
              </a:solidFill>
              <a:latin typeface="Lato"/>
              <a:ea typeface="Lato"/>
              <a:cs typeface="Lato"/>
              <a:sym typeface="Lato"/>
            </a:endParaRPr>
          </a:p>
        </p:txBody>
      </p:sp>
      <p:sp>
        <p:nvSpPr>
          <p:cNvPr id="784" name="Google Shape;784;p117"/>
          <p:cNvSpPr txBox="1">
            <a:spLocks noGrp="1"/>
          </p:cNvSpPr>
          <p:nvPr>
            <p:ph type="body" idx="4294967295"/>
          </p:nvPr>
        </p:nvSpPr>
        <p:spPr>
          <a:xfrm>
            <a:off x="549683" y="523800"/>
            <a:ext cx="307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2200" dirty="0">
                <a:solidFill>
                  <a:schemeClr val="lt1"/>
                </a:solidFill>
                <a:latin typeface="Lato"/>
                <a:ea typeface="Lato"/>
                <a:cs typeface="Lato"/>
                <a:sym typeface="Lato"/>
              </a:rPr>
              <a:t>Trust is earned when systems add value</a:t>
            </a:r>
            <a:endParaRPr sz="2200" dirty="0">
              <a:solidFill>
                <a:schemeClr val="lt1"/>
              </a:solidFill>
              <a:latin typeface="Lato"/>
              <a:ea typeface="Lato"/>
              <a:cs typeface="Lato"/>
              <a:sym typeface="Lato"/>
            </a:endParaRPr>
          </a:p>
        </p:txBody>
      </p:sp>
      <p:pic>
        <p:nvPicPr>
          <p:cNvPr id="788" name="Google Shape;788;p117"/>
          <p:cNvPicPr preferRelativeResize="0"/>
          <p:nvPr/>
        </p:nvPicPr>
        <p:blipFill>
          <a:blip r:embed="rId3">
            <a:alphaModFix/>
          </a:blip>
          <a:stretch>
            <a:fillRect/>
          </a:stretch>
        </p:blipFill>
        <p:spPr>
          <a:xfrm rot="-2700000">
            <a:off x="3893096" y="-1251"/>
            <a:ext cx="1426117" cy="1528501"/>
          </a:xfrm>
          <a:prstGeom prst="rect">
            <a:avLst/>
          </a:prstGeom>
          <a:noFill/>
          <a:ln>
            <a:noFill/>
          </a:ln>
        </p:spPr>
      </p:pic>
      <p:pic>
        <p:nvPicPr>
          <p:cNvPr id="789" name="Google Shape;789;p117"/>
          <p:cNvPicPr preferRelativeResize="0"/>
          <p:nvPr/>
        </p:nvPicPr>
        <p:blipFill>
          <a:blip r:embed="rId3">
            <a:alphaModFix/>
          </a:blip>
          <a:stretch>
            <a:fillRect/>
          </a:stretch>
        </p:blipFill>
        <p:spPr>
          <a:xfrm rot="8100000">
            <a:off x="3559596" y="3121749"/>
            <a:ext cx="1426117" cy="1528501"/>
          </a:xfrm>
          <a:prstGeom prst="rect">
            <a:avLst/>
          </a:prstGeom>
          <a:noFill/>
          <a:ln>
            <a:noFill/>
          </a:ln>
        </p:spPr>
      </p:pic>
      <p:pic>
        <p:nvPicPr>
          <p:cNvPr id="790" name="Google Shape;790;p117"/>
          <p:cNvPicPr preferRelativeResize="0"/>
          <p:nvPr/>
        </p:nvPicPr>
        <p:blipFill>
          <a:blip r:embed="rId3">
            <a:alphaModFix/>
          </a:blip>
          <a:stretch>
            <a:fillRect/>
          </a:stretch>
        </p:blipFill>
        <p:spPr>
          <a:xfrm rot="2700000">
            <a:off x="5311596" y="1677899"/>
            <a:ext cx="1426117" cy="1528501"/>
          </a:xfrm>
          <a:prstGeom prst="rect">
            <a:avLst/>
          </a:prstGeom>
          <a:noFill/>
          <a:ln>
            <a:noFill/>
          </a:ln>
        </p:spPr>
      </p:pic>
      <p:pic>
        <p:nvPicPr>
          <p:cNvPr id="791" name="Google Shape;791;p117"/>
          <p:cNvPicPr preferRelativeResize="0"/>
          <p:nvPr/>
        </p:nvPicPr>
        <p:blipFill>
          <a:blip r:embed="rId3">
            <a:alphaModFix/>
          </a:blip>
          <a:stretch>
            <a:fillRect/>
          </a:stretch>
        </p:blipFill>
        <p:spPr>
          <a:xfrm rot="-8100000">
            <a:off x="2112396" y="1420599"/>
            <a:ext cx="1426117" cy="1528501"/>
          </a:xfrm>
          <a:prstGeom prst="rect">
            <a:avLst/>
          </a:prstGeom>
          <a:noFill/>
          <a:ln>
            <a:noFill/>
          </a:ln>
        </p:spPr>
      </p:pic>
      <p:pic>
        <p:nvPicPr>
          <p:cNvPr id="2" name="Picture 1" descr="A logo with a lighthouse and text&#10;&#10;Description automatically generated">
            <a:extLst>
              <a:ext uri="{FF2B5EF4-FFF2-40B4-BE49-F238E27FC236}">
                <a16:creationId xmlns:a16="http://schemas.microsoft.com/office/drawing/2014/main" id="{669E3954-6387-F757-0ED6-9E50ED7195FA}"/>
              </a:ext>
            </a:extLst>
          </p:cNvPr>
          <p:cNvPicPr>
            <a:picLocks noChangeAspect="1"/>
          </p:cNvPicPr>
          <p:nvPr/>
        </p:nvPicPr>
        <p:blipFill>
          <a:blip r:embed="rId4"/>
          <a:stretch>
            <a:fillRect/>
          </a:stretch>
        </p:blipFill>
        <p:spPr>
          <a:xfrm>
            <a:off x="8201561" y="120908"/>
            <a:ext cx="823816" cy="823816"/>
          </a:xfrm>
          <a:prstGeom prst="rect">
            <a:avLst/>
          </a:prstGeom>
        </p:spPr>
      </p:pic>
      <p:pic>
        <p:nvPicPr>
          <p:cNvPr id="4" name="Picture 3" descr="A logo with blue lines&#10;&#10;Description automatically generated">
            <a:extLst>
              <a:ext uri="{FF2B5EF4-FFF2-40B4-BE49-F238E27FC236}">
                <a16:creationId xmlns:a16="http://schemas.microsoft.com/office/drawing/2014/main" id="{89D2394F-4DFE-AA66-33C0-654C067E668F}"/>
              </a:ext>
            </a:extLst>
          </p:cNvPr>
          <p:cNvPicPr>
            <a:picLocks noChangeAspect="1"/>
          </p:cNvPicPr>
          <p:nvPr/>
        </p:nvPicPr>
        <p:blipFill>
          <a:blip r:embed="rId5"/>
          <a:stretch>
            <a:fillRect/>
          </a:stretch>
        </p:blipFill>
        <p:spPr>
          <a:xfrm>
            <a:off x="7204664" y="135873"/>
            <a:ext cx="808851" cy="8088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9"/>
          <p:cNvSpPr txBox="1">
            <a:spLocks noGrp="1"/>
          </p:cNvSpPr>
          <p:nvPr>
            <p:ph type="title"/>
          </p:nvPr>
        </p:nvSpPr>
        <p:spPr>
          <a:xfrm>
            <a:off x="1331100" y="1311600"/>
            <a:ext cx="6481800" cy="2575200"/>
          </a:xfrm>
          <a:prstGeom prst="rect">
            <a:avLst/>
          </a:prstGeom>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FFCB05"/>
              </a:buClr>
              <a:buSzPts val="2600"/>
              <a:buChar char="●"/>
            </a:pPr>
            <a:r>
              <a:rPr lang="en" sz="2600" b="0"/>
              <a:t>Who benefits from these systems? </a:t>
            </a:r>
            <a:endParaRPr sz="2600" b="0"/>
          </a:p>
          <a:p>
            <a:pPr marL="457200" lvl="0" indent="-393700" algn="l" rtl="0">
              <a:lnSpc>
                <a:spcPct val="150000"/>
              </a:lnSpc>
              <a:spcBef>
                <a:spcPts val="0"/>
              </a:spcBef>
              <a:spcAft>
                <a:spcPts val="0"/>
              </a:spcAft>
              <a:buClr>
                <a:srgbClr val="FFCB05"/>
              </a:buClr>
              <a:buSzPts val="2600"/>
              <a:buChar char="●"/>
            </a:pPr>
            <a:r>
              <a:rPr lang="en" sz="2600" b="0"/>
              <a:t>Who ends up being harmed / burdened?</a:t>
            </a:r>
            <a:endParaRPr sz="2600" b="0"/>
          </a:p>
          <a:p>
            <a:pPr marL="457200" lvl="0" indent="-393700" algn="l" rtl="0">
              <a:lnSpc>
                <a:spcPct val="150000"/>
              </a:lnSpc>
              <a:spcBef>
                <a:spcPts val="0"/>
              </a:spcBef>
              <a:spcAft>
                <a:spcPts val="0"/>
              </a:spcAft>
              <a:buClr>
                <a:srgbClr val="FFCB05"/>
              </a:buClr>
              <a:buSzPts val="2600"/>
              <a:buChar char="●"/>
            </a:pPr>
            <a:r>
              <a:rPr lang="en" sz="2600" b="0"/>
              <a:t>What languages are prioritized?</a:t>
            </a:r>
            <a:endParaRPr sz="2600" b="0"/>
          </a:p>
          <a:p>
            <a:pPr marL="457200" lvl="0" indent="-393700" algn="l" rtl="0">
              <a:lnSpc>
                <a:spcPct val="150000"/>
              </a:lnSpc>
              <a:spcBef>
                <a:spcPts val="0"/>
              </a:spcBef>
              <a:spcAft>
                <a:spcPts val="0"/>
              </a:spcAft>
              <a:buClr>
                <a:srgbClr val="FFCB05"/>
              </a:buClr>
              <a:buSzPts val="2600"/>
              <a:buChar char="●"/>
            </a:pPr>
            <a:r>
              <a:rPr lang="en" sz="2600" b="0"/>
              <a:t>Whose values are embedded?</a:t>
            </a:r>
            <a:endParaRPr sz="2600" b="0"/>
          </a:p>
        </p:txBody>
      </p:sp>
      <p:sp>
        <p:nvSpPr>
          <p:cNvPr id="409" name="Google Shape;409;p69"/>
          <p:cNvSpPr txBox="1">
            <a:spLocks noGrp="1"/>
          </p:cNvSpPr>
          <p:nvPr>
            <p:ph type="title"/>
          </p:nvPr>
        </p:nvSpPr>
        <p:spPr>
          <a:xfrm>
            <a:off x="457200" y="374825"/>
            <a:ext cx="8229600" cy="5727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2647"/>
              </a:buClr>
              <a:buSzPts val="1400"/>
              <a:buFont typeface="Arial"/>
              <a:buNone/>
            </a:pPr>
            <a:r>
              <a:rPr lang="en"/>
              <a:t>“Who gets to decide?”</a:t>
            </a:r>
            <a:endParaRPr/>
          </a:p>
        </p:txBody>
      </p:sp>
      <p:pic>
        <p:nvPicPr>
          <p:cNvPr id="4" name="Picture 3" descr="A logo with a lighthouse and text&#10;&#10;Description automatically generated">
            <a:extLst>
              <a:ext uri="{FF2B5EF4-FFF2-40B4-BE49-F238E27FC236}">
                <a16:creationId xmlns:a16="http://schemas.microsoft.com/office/drawing/2014/main" id="{42D728D5-486A-492E-9B00-7C2ED4ED3D16}"/>
              </a:ext>
            </a:extLst>
          </p:cNvPr>
          <p:cNvPicPr>
            <a:picLocks noChangeAspect="1"/>
          </p:cNvPicPr>
          <p:nvPr/>
        </p:nvPicPr>
        <p:blipFill>
          <a:blip r:embed="rId3"/>
          <a:stretch>
            <a:fillRect/>
          </a:stretch>
        </p:blipFill>
        <p:spPr>
          <a:xfrm>
            <a:off x="8201561" y="120908"/>
            <a:ext cx="823816" cy="823816"/>
          </a:xfrm>
          <a:prstGeom prst="rect">
            <a:avLst/>
          </a:prstGeom>
        </p:spPr>
      </p:pic>
      <p:pic>
        <p:nvPicPr>
          <p:cNvPr id="2" name="Picture 1" descr="A logo with blue lines&#10;&#10;Description automatically generated">
            <a:extLst>
              <a:ext uri="{FF2B5EF4-FFF2-40B4-BE49-F238E27FC236}">
                <a16:creationId xmlns:a16="http://schemas.microsoft.com/office/drawing/2014/main" id="{7C5B697F-2DB6-8851-76B8-709AB5027C85}"/>
              </a:ext>
            </a:extLst>
          </p:cNvPr>
          <p:cNvPicPr>
            <a:picLocks noChangeAspect="1"/>
          </p:cNvPicPr>
          <p:nvPr/>
        </p:nvPicPr>
        <p:blipFill>
          <a:blip r:embed="rId4"/>
          <a:stretch>
            <a:fillRect/>
          </a:stretch>
        </p:blipFill>
        <p:spPr>
          <a:xfrm>
            <a:off x="7204664" y="135873"/>
            <a:ext cx="808851" cy="808851"/>
          </a:xfrm>
          <a:prstGeom prst="rect">
            <a:avLst/>
          </a:prstGeom>
        </p:spPr>
      </p:pic>
    </p:spTree>
    <p:extLst>
      <p:ext uri="{BB962C8B-B14F-4D97-AF65-F5344CB8AC3E}">
        <p14:creationId xmlns:p14="http://schemas.microsoft.com/office/powerpoint/2010/main" val="220409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 name="TextBox 2">
            <a:extLst>
              <a:ext uri="{FF2B5EF4-FFF2-40B4-BE49-F238E27FC236}">
                <a16:creationId xmlns:a16="http://schemas.microsoft.com/office/drawing/2014/main" id="{DF6C3325-0EEB-B991-2234-EBF514F73E06}"/>
              </a:ext>
            </a:extLst>
          </p:cNvPr>
          <p:cNvSpPr txBox="1"/>
          <p:nvPr/>
        </p:nvSpPr>
        <p:spPr>
          <a:xfrm>
            <a:off x="3388986" y="1273034"/>
            <a:ext cx="5355405" cy="707886"/>
          </a:xfrm>
          <a:prstGeom prst="rect">
            <a:avLst/>
          </a:prstGeom>
          <a:noFill/>
          <a:ln w="28575">
            <a:solidFill>
              <a:schemeClr val="tx2">
                <a:lumMod val="60000"/>
                <a:lumOff val="40000"/>
              </a:schemeClr>
            </a:solidFill>
          </a:ln>
        </p:spPr>
        <p:txBody>
          <a:bodyPr wrap="square">
            <a:spAutoFit/>
          </a:bodyPr>
          <a:lstStyle/>
          <a:p>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“Our mission is to ensure that artificial general intelligence benefits all of humanity”</a:t>
            </a:r>
          </a:p>
        </p:txBody>
      </p:sp>
      <p:sp>
        <p:nvSpPr>
          <p:cNvPr id="5" name="TextBox 4">
            <a:extLst>
              <a:ext uri="{FF2B5EF4-FFF2-40B4-BE49-F238E27FC236}">
                <a16:creationId xmlns:a16="http://schemas.microsoft.com/office/drawing/2014/main" id="{16D4C473-BD17-FF15-F134-A0AF5FDCC805}"/>
              </a:ext>
            </a:extLst>
          </p:cNvPr>
          <p:cNvSpPr txBox="1"/>
          <p:nvPr/>
        </p:nvSpPr>
        <p:spPr>
          <a:xfrm>
            <a:off x="4294598" y="3257842"/>
            <a:ext cx="4572000" cy="707886"/>
          </a:xfrm>
          <a:prstGeom prst="rect">
            <a:avLst/>
          </a:prstGeom>
          <a:noFill/>
          <a:ln w="28575">
            <a:solidFill>
              <a:schemeClr val="tx2">
                <a:lumMod val="60000"/>
                <a:lumOff val="40000"/>
              </a:schemeClr>
            </a:solidFill>
          </a:ln>
        </p:spPr>
        <p:txBody>
          <a:bodyPr wrap="square">
            <a:spAutoFit/>
          </a:bodyPr>
          <a:lstStyle/>
          <a:p>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“Our mission: to ensure transformative AI helps people and society flourish” </a:t>
            </a:r>
          </a:p>
        </p:txBody>
      </p:sp>
      <p:sp>
        <p:nvSpPr>
          <p:cNvPr id="7" name="TextBox 6">
            <a:extLst>
              <a:ext uri="{FF2B5EF4-FFF2-40B4-BE49-F238E27FC236}">
                <a16:creationId xmlns:a16="http://schemas.microsoft.com/office/drawing/2014/main" id="{393B3A60-3E29-AB28-5595-BAF414A0B5CA}"/>
              </a:ext>
            </a:extLst>
          </p:cNvPr>
          <p:cNvSpPr txBox="1"/>
          <p:nvPr/>
        </p:nvSpPr>
        <p:spPr>
          <a:xfrm>
            <a:off x="169523" y="319381"/>
            <a:ext cx="4572000" cy="707886"/>
          </a:xfrm>
          <a:prstGeom prst="rect">
            <a:avLst/>
          </a:prstGeom>
          <a:noFill/>
          <a:ln w="28575">
            <a:solidFill>
              <a:schemeClr val="tx2">
                <a:lumMod val="60000"/>
                <a:lumOff val="40000"/>
              </a:schemeClr>
            </a:solidFill>
          </a:ln>
        </p:spPr>
        <p:txBody>
          <a:bodyPr wrap="square">
            <a:spAutoFit/>
          </a:bodyPr>
          <a:lstStyle/>
          <a:p>
            <a:pPr algn="ctr"/>
            <a:r>
              <a:rPr lang="en-US" sz="2000" b="1" dirty="0">
                <a:solidFill>
                  <a:schemeClr val="bg1"/>
                </a:solidFill>
                <a:effectLst/>
                <a:latin typeface="Lato" panose="020F0502020204030203" pitchFamily="34" charset="0"/>
                <a:ea typeface="Lato" panose="020F0502020204030203" pitchFamily="34" charset="0"/>
                <a:cs typeface="Lato" panose="020F0502020204030203" pitchFamily="34" charset="0"/>
              </a:rPr>
              <a:t>“Our mission is to build the foundation to activate humanity’s potential”</a:t>
            </a:r>
          </a:p>
        </p:txBody>
      </p:sp>
      <p:sp>
        <p:nvSpPr>
          <p:cNvPr id="9" name="TextBox 8">
            <a:extLst>
              <a:ext uri="{FF2B5EF4-FFF2-40B4-BE49-F238E27FC236}">
                <a16:creationId xmlns:a16="http://schemas.microsoft.com/office/drawing/2014/main" id="{9D9C6E90-28DF-1B63-0B42-8F6646F168C3}"/>
              </a:ext>
            </a:extLst>
          </p:cNvPr>
          <p:cNvSpPr txBox="1"/>
          <p:nvPr/>
        </p:nvSpPr>
        <p:spPr>
          <a:xfrm>
            <a:off x="844648" y="2217807"/>
            <a:ext cx="6241551" cy="707886"/>
          </a:xfrm>
          <a:prstGeom prst="rect">
            <a:avLst/>
          </a:prstGeom>
          <a:noFill/>
          <a:ln w="28575">
            <a:solidFill>
              <a:schemeClr val="tx2">
                <a:lumMod val="60000"/>
                <a:lumOff val="40000"/>
              </a:schemeClr>
            </a:solidFill>
          </a:ln>
        </p:spPr>
        <p:txBody>
          <a:bodyPr wrap="square">
            <a:spAutoFit/>
          </a:bodyPr>
          <a:lstStyle/>
          <a:p>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“Exploring new mediums of thought and expanding the imaginative powers of the human species”</a:t>
            </a:r>
          </a:p>
        </p:txBody>
      </p:sp>
      <p:sp>
        <p:nvSpPr>
          <p:cNvPr id="11" name="TextBox 10">
            <a:extLst>
              <a:ext uri="{FF2B5EF4-FFF2-40B4-BE49-F238E27FC236}">
                <a16:creationId xmlns:a16="http://schemas.microsoft.com/office/drawing/2014/main" id="{A8DDE30F-1CCE-DB2E-D755-A45631666990}"/>
              </a:ext>
            </a:extLst>
          </p:cNvPr>
          <p:cNvSpPr txBox="1"/>
          <p:nvPr/>
        </p:nvSpPr>
        <p:spPr>
          <a:xfrm>
            <a:off x="1673221" y="4202615"/>
            <a:ext cx="5029201" cy="707886"/>
          </a:xfrm>
          <a:prstGeom prst="rect">
            <a:avLst/>
          </a:prstGeom>
          <a:noFill/>
          <a:ln w="28575">
            <a:solidFill>
              <a:schemeClr val="tx2">
                <a:lumMod val="60000"/>
                <a:lumOff val="40000"/>
              </a:schemeClr>
            </a:solidFill>
          </a:ln>
        </p:spPr>
        <p:txBody>
          <a:bodyPr wrap="square">
            <a:spAutoFit/>
          </a:bodyPr>
          <a:lstStyle/>
          <a:p>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“We’re driven to build incredible things that connect people in inspiring ways”</a:t>
            </a:r>
          </a:p>
        </p:txBody>
      </p:sp>
      <p:pic>
        <p:nvPicPr>
          <p:cNvPr id="12" name="Picture 11" descr="A logo with a lighthouse and text&#10;&#10;Description automatically generated">
            <a:extLst>
              <a:ext uri="{FF2B5EF4-FFF2-40B4-BE49-F238E27FC236}">
                <a16:creationId xmlns:a16="http://schemas.microsoft.com/office/drawing/2014/main" id="{BA719336-4052-01E0-09AD-C7BEA23DD313}"/>
              </a:ext>
            </a:extLst>
          </p:cNvPr>
          <p:cNvPicPr>
            <a:picLocks noChangeAspect="1"/>
          </p:cNvPicPr>
          <p:nvPr/>
        </p:nvPicPr>
        <p:blipFill>
          <a:blip r:embed="rId3"/>
          <a:stretch>
            <a:fillRect/>
          </a:stretch>
        </p:blipFill>
        <p:spPr>
          <a:xfrm>
            <a:off x="8201561" y="120908"/>
            <a:ext cx="823816" cy="823816"/>
          </a:xfrm>
          <a:prstGeom prst="rect">
            <a:avLst/>
          </a:prstGeom>
        </p:spPr>
      </p:pic>
      <p:pic>
        <p:nvPicPr>
          <p:cNvPr id="2" name="Picture 1" descr="A logo with blue lines&#10;&#10;Description automatically generated">
            <a:extLst>
              <a:ext uri="{FF2B5EF4-FFF2-40B4-BE49-F238E27FC236}">
                <a16:creationId xmlns:a16="http://schemas.microsoft.com/office/drawing/2014/main" id="{AAC0DE2B-C9A3-3A6C-2741-6DDD4FB63BCA}"/>
              </a:ext>
            </a:extLst>
          </p:cNvPr>
          <p:cNvPicPr>
            <a:picLocks noChangeAspect="1"/>
          </p:cNvPicPr>
          <p:nvPr/>
        </p:nvPicPr>
        <p:blipFill>
          <a:blip r:embed="rId4"/>
          <a:stretch>
            <a:fillRect/>
          </a:stretch>
        </p:blipFill>
        <p:spPr>
          <a:xfrm>
            <a:off x="7204664" y="135873"/>
            <a:ext cx="808851" cy="808851"/>
          </a:xfrm>
          <a:prstGeom prst="rect">
            <a:avLst/>
          </a:prstGeom>
        </p:spPr>
      </p:pic>
    </p:spTree>
    <p:extLst>
      <p:ext uri="{BB962C8B-B14F-4D97-AF65-F5344CB8AC3E}">
        <p14:creationId xmlns:p14="http://schemas.microsoft.com/office/powerpoint/2010/main" val="92521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2B4D"/>
        </a:solidFill>
        <a:effectLst/>
      </p:bgPr>
    </p:bg>
    <p:spTree>
      <p:nvGrpSpPr>
        <p:cNvPr id="1" name="Shape 177"/>
        <p:cNvGrpSpPr/>
        <p:nvPr/>
      </p:nvGrpSpPr>
      <p:grpSpPr>
        <a:xfrm>
          <a:off x="0" y="0"/>
          <a:ext cx="0" cy="0"/>
          <a:chOff x="0" y="0"/>
          <a:chExt cx="0" cy="0"/>
        </a:xfrm>
      </p:grpSpPr>
      <p:pic>
        <p:nvPicPr>
          <p:cNvPr id="2" name="Picture 1" descr="A logo with a lighthouse and text&#10;&#10;Description automatically generated">
            <a:extLst>
              <a:ext uri="{FF2B5EF4-FFF2-40B4-BE49-F238E27FC236}">
                <a16:creationId xmlns:a16="http://schemas.microsoft.com/office/drawing/2014/main" id="{89CB35D2-F12C-3C7D-52D9-1BF7BEC81681}"/>
              </a:ext>
            </a:extLst>
          </p:cNvPr>
          <p:cNvPicPr>
            <a:picLocks noChangeAspect="1"/>
          </p:cNvPicPr>
          <p:nvPr/>
        </p:nvPicPr>
        <p:blipFill>
          <a:blip r:embed="rId3"/>
          <a:stretch>
            <a:fillRect/>
          </a:stretch>
        </p:blipFill>
        <p:spPr>
          <a:xfrm>
            <a:off x="8201561" y="120908"/>
            <a:ext cx="823816" cy="823816"/>
          </a:xfrm>
          <a:prstGeom prst="rect">
            <a:avLst/>
          </a:prstGeom>
        </p:spPr>
      </p:pic>
      <p:sp>
        <p:nvSpPr>
          <p:cNvPr id="4" name="TextBox 3">
            <a:extLst>
              <a:ext uri="{FF2B5EF4-FFF2-40B4-BE49-F238E27FC236}">
                <a16:creationId xmlns:a16="http://schemas.microsoft.com/office/drawing/2014/main" id="{57A9AAF0-F4C1-1D08-4131-8096AF8FD64F}"/>
              </a:ext>
            </a:extLst>
          </p:cNvPr>
          <p:cNvSpPr txBox="1"/>
          <p:nvPr/>
        </p:nvSpPr>
        <p:spPr>
          <a:xfrm>
            <a:off x="526793" y="1283546"/>
            <a:ext cx="2297267" cy="2806922"/>
          </a:xfrm>
          <a:prstGeom prst="rect">
            <a:avLst/>
          </a:prstGeom>
          <a:noFill/>
          <a:ln w="28575">
            <a:solidFill>
              <a:schemeClr val="tx2">
                <a:lumMod val="60000"/>
                <a:lumOff val="40000"/>
              </a:schemeClr>
            </a:solidFill>
          </a:ln>
        </p:spPr>
        <p:txBody>
          <a:bodyPr wrap="square">
            <a:spAutoFit/>
          </a:bodyPr>
          <a:lstStyle/>
          <a:p>
            <a:pPr marL="0" lvl="0" indent="0" algn="ctr" rtl="0">
              <a:lnSpc>
                <a:spcPct val="90000"/>
              </a:lnSpc>
              <a:spcBef>
                <a:spcPts val="0"/>
              </a:spcBef>
              <a:spcAft>
                <a:spcPts val="0"/>
              </a:spcAft>
              <a:buClr>
                <a:srgbClr val="002647"/>
              </a:buClr>
              <a:buSzPts val="1400"/>
              <a:buFont typeface="Arial"/>
              <a:buNone/>
            </a:pPr>
            <a:r>
              <a:rPr lang="en-US" sz="2800" dirty="0">
                <a:solidFill>
                  <a:srgbClr val="FFCB05"/>
                </a:solidFill>
                <a:latin typeface="Lato"/>
                <a:ea typeface="Lato"/>
                <a:cs typeface="Lato"/>
                <a:sym typeface="Lato"/>
              </a:rPr>
              <a:t>1 out of 3</a:t>
            </a:r>
          </a:p>
          <a:p>
            <a:pPr marL="0" lvl="0" indent="0" algn="ctr" rtl="0">
              <a:lnSpc>
                <a:spcPct val="90000"/>
              </a:lnSpc>
              <a:spcBef>
                <a:spcPts val="0"/>
              </a:spcBef>
              <a:spcAft>
                <a:spcPts val="0"/>
              </a:spcAft>
              <a:buClr>
                <a:srgbClr val="002647"/>
              </a:buClr>
              <a:buSzPts val="1400"/>
              <a:buFont typeface="Arial"/>
              <a:buNone/>
            </a:pPr>
            <a:r>
              <a:rPr lang="en-US" sz="2800" dirty="0">
                <a:solidFill>
                  <a:schemeClr val="lt1"/>
                </a:solidFill>
                <a:latin typeface="Lato"/>
                <a:ea typeface="Lato"/>
                <a:cs typeface="Lato"/>
                <a:sym typeface="Lato"/>
              </a:rPr>
              <a:t> </a:t>
            </a:r>
          </a:p>
          <a:p>
            <a:pPr marL="0" lvl="0" indent="0" algn="ctr" rtl="0">
              <a:lnSpc>
                <a:spcPct val="90000"/>
              </a:lnSpc>
              <a:spcBef>
                <a:spcPts val="0"/>
              </a:spcBef>
              <a:spcAft>
                <a:spcPts val="0"/>
              </a:spcAft>
              <a:buClr>
                <a:srgbClr val="002647"/>
              </a:buClr>
              <a:buSzPts val="1400"/>
              <a:buFont typeface="Arial"/>
              <a:buNone/>
            </a:pPr>
            <a:r>
              <a:rPr lang="en-US" sz="2000" dirty="0">
                <a:solidFill>
                  <a:schemeClr val="lt1"/>
                </a:solidFill>
                <a:latin typeface="Lato"/>
                <a:ea typeface="Lato"/>
                <a:cs typeface="Lato"/>
                <a:sym typeface="Lato"/>
              </a:rPr>
              <a:t>of the global population </a:t>
            </a:r>
          </a:p>
          <a:p>
            <a:pPr marL="0" lvl="0" indent="0" algn="ctr" rtl="0">
              <a:lnSpc>
                <a:spcPct val="90000"/>
              </a:lnSpc>
              <a:spcBef>
                <a:spcPts val="0"/>
              </a:spcBef>
              <a:spcAft>
                <a:spcPts val="0"/>
              </a:spcAft>
              <a:buClr>
                <a:srgbClr val="002647"/>
              </a:buClr>
              <a:buSzPts val="1400"/>
              <a:buFont typeface="Arial"/>
              <a:buNone/>
            </a:pPr>
            <a:r>
              <a:rPr lang="en-US" sz="2000" dirty="0">
                <a:solidFill>
                  <a:schemeClr val="lt1"/>
                </a:solidFill>
                <a:latin typeface="Lato"/>
                <a:ea typeface="Lato"/>
                <a:cs typeface="Lato"/>
                <a:sym typeface="Lato"/>
              </a:rPr>
              <a:t>does NOT have access to internet…</a:t>
            </a:r>
          </a:p>
          <a:p>
            <a:pPr marL="0" lvl="0" indent="0" algn="ctr" rtl="0">
              <a:lnSpc>
                <a:spcPct val="90000"/>
              </a:lnSpc>
              <a:spcBef>
                <a:spcPts val="0"/>
              </a:spcBef>
              <a:spcAft>
                <a:spcPts val="0"/>
              </a:spcAft>
              <a:buClr>
                <a:srgbClr val="002647"/>
              </a:buClr>
              <a:buSzPts val="1400"/>
              <a:buFont typeface="Arial"/>
              <a:buNone/>
            </a:pPr>
            <a:r>
              <a:rPr lang="en-US" sz="2000" dirty="0">
                <a:solidFill>
                  <a:schemeClr val="lt1"/>
                </a:solidFill>
                <a:latin typeface="Lato"/>
                <a:ea typeface="Lato"/>
                <a:cs typeface="Lato"/>
                <a:sym typeface="Lato"/>
              </a:rPr>
              <a:t>Let alone compute resources.</a:t>
            </a:r>
            <a:endParaRPr lang="en-US" sz="2000" b="1"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A83B9F6E-4D5A-9361-11E1-DDFA369023ED}"/>
              </a:ext>
            </a:extLst>
          </p:cNvPr>
          <p:cNvSpPr txBox="1"/>
          <p:nvPr/>
        </p:nvSpPr>
        <p:spPr>
          <a:xfrm>
            <a:off x="3209727" y="1283546"/>
            <a:ext cx="3066660" cy="3504549"/>
          </a:xfrm>
          <a:prstGeom prst="rect">
            <a:avLst/>
          </a:prstGeom>
          <a:noFill/>
          <a:ln w="28575">
            <a:solidFill>
              <a:schemeClr val="tx2">
                <a:lumMod val="60000"/>
                <a:lumOff val="40000"/>
              </a:schemeClr>
            </a:solidFill>
          </a:ln>
        </p:spPr>
        <p:txBody>
          <a:bodyPr wrap="square">
            <a:spAutoFit/>
          </a:bodyPr>
          <a:lstStyle/>
          <a:p>
            <a:pPr marL="0" lvl="0" indent="0" algn="ctr" rtl="0">
              <a:lnSpc>
                <a:spcPct val="90000"/>
              </a:lnSpc>
              <a:spcBef>
                <a:spcPts val="0"/>
              </a:spcBef>
              <a:spcAft>
                <a:spcPts val="0"/>
              </a:spcAft>
              <a:buClr>
                <a:srgbClr val="002647"/>
              </a:buClr>
              <a:buSzPts val="1400"/>
              <a:buFont typeface="Arial"/>
              <a:buNone/>
            </a:pPr>
            <a:r>
              <a:rPr lang="en-US" sz="2800" dirty="0">
                <a:solidFill>
                  <a:srgbClr val="FFCB05"/>
                </a:solidFill>
                <a:latin typeface="Lato"/>
                <a:ea typeface="Lato"/>
                <a:cs typeface="Lato"/>
                <a:sym typeface="Lato"/>
              </a:rPr>
              <a:t>Non-digital knowledge of humanity </a:t>
            </a:r>
          </a:p>
          <a:p>
            <a:pPr marL="431800" indent="-342900">
              <a:lnSpc>
                <a:spcPct val="115000"/>
              </a:lnSpc>
              <a:buClr>
                <a:srgbClr val="FFCB05"/>
              </a:buClr>
              <a:buSzPts val="2200"/>
              <a:buFont typeface="Arial" panose="020B0604020202020204" pitchFamily="34" charset="0"/>
              <a:buChar char="•"/>
            </a:pPr>
            <a:r>
              <a:rPr lang="en-US" sz="2000" dirty="0">
                <a:solidFill>
                  <a:schemeClr val="lt1"/>
                </a:solidFill>
                <a:latin typeface="Lato"/>
                <a:ea typeface="Lato"/>
                <a:cs typeface="Lato"/>
                <a:sym typeface="Lato"/>
              </a:rPr>
              <a:t>Oral histories</a:t>
            </a:r>
          </a:p>
          <a:p>
            <a:pPr marL="431800" indent="-342900">
              <a:lnSpc>
                <a:spcPct val="115000"/>
              </a:lnSpc>
              <a:spcBef>
                <a:spcPts val="1000"/>
              </a:spcBef>
              <a:buClr>
                <a:srgbClr val="FFCB05"/>
              </a:buClr>
              <a:buSzPts val="2200"/>
              <a:buFont typeface="Arial" panose="020B0604020202020204" pitchFamily="34" charset="0"/>
              <a:buChar char="•"/>
            </a:pPr>
            <a:r>
              <a:rPr lang="en-US" sz="2000" dirty="0">
                <a:solidFill>
                  <a:schemeClr val="lt1"/>
                </a:solidFill>
                <a:latin typeface="Lato"/>
                <a:ea typeface="Lato"/>
                <a:cs typeface="Lato"/>
                <a:sym typeface="Lato"/>
              </a:rPr>
              <a:t>Cultural traditions</a:t>
            </a:r>
          </a:p>
          <a:p>
            <a:pPr marL="431800" indent="-342900">
              <a:lnSpc>
                <a:spcPct val="115000"/>
              </a:lnSpc>
              <a:spcBef>
                <a:spcPts val="1000"/>
              </a:spcBef>
              <a:buClr>
                <a:srgbClr val="FFCB05"/>
              </a:buClr>
              <a:buSzPts val="2200"/>
              <a:buFont typeface="Arial" panose="020B0604020202020204" pitchFamily="34" charset="0"/>
              <a:buChar char="•"/>
            </a:pPr>
            <a:r>
              <a:rPr lang="en-US" sz="2000" dirty="0">
                <a:solidFill>
                  <a:schemeClr val="lt1"/>
                </a:solidFill>
                <a:latin typeface="Lato"/>
                <a:ea typeface="Lato"/>
                <a:cs typeface="Lato"/>
                <a:sym typeface="Lato"/>
              </a:rPr>
              <a:t>Personal experiences</a:t>
            </a:r>
          </a:p>
          <a:p>
            <a:pPr marL="431800" indent="-342900">
              <a:lnSpc>
                <a:spcPct val="115000"/>
              </a:lnSpc>
              <a:spcBef>
                <a:spcPts val="1000"/>
              </a:spcBef>
              <a:buClr>
                <a:srgbClr val="FFCB05"/>
              </a:buClr>
              <a:buSzPts val="2200"/>
              <a:buFont typeface="Arial" panose="020B0604020202020204" pitchFamily="34" charset="0"/>
              <a:buChar char="•"/>
            </a:pPr>
            <a:r>
              <a:rPr lang="en-US" sz="2000" dirty="0">
                <a:solidFill>
                  <a:schemeClr val="lt1"/>
                </a:solidFill>
                <a:latin typeface="Lato"/>
                <a:ea typeface="Lato"/>
                <a:cs typeface="Lato"/>
                <a:sym typeface="Lato"/>
              </a:rPr>
              <a:t>Emotions</a:t>
            </a:r>
          </a:p>
          <a:p>
            <a:pPr marL="431800" indent="-342900">
              <a:lnSpc>
                <a:spcPct val="115000"/>
              </a:lnSpc>
              <a:spcBef>
                <a:spcPts val="1000"/>
              </a:spcBef>
              <a:buClr>
                <a:srgbClr val="FFCB05"/>
              </a:buClr>
              <a:buSzPts val="2200"/>
              <a:buFont typeface="Arial" panose="020B0604020202020204" pitchFamily="34" charset="0"/>
              <a:buChar char="•"/>
            </a:pPr>
            <a:r>
              <a:rPr lang="en-US" sz="2000" dirty="0">
                <a:solidFill>
                  <a:schemeClr val="lt1"/>
                </a:solidFill>
                <a:latin typeface="Lato"/>
                <a:ea typeface="Lato"/>
                <a:cs typeface="Lato"/>
                <a:sym typeface="Lato"/>
              </a:rPr>
              <a:t>Forgotten knowledge</a:t>
            </a:r>
          </a:p>
        </p:txBody>
      </p:sp>
      <p:sp>
        <p:nvSpPr>
          <p:cNvPr id="5" name="TextBox 4">
            <a:extLst>
              <a:ext uri="{FF2B5EF4-FFF2-40B4-BE49-F238E27FC236}">
                <a16:creationId xmlns:a16="http://schemas.microsoft.com/office/drawing/2014/main" id="{A7B29E1D-D377-A3A7-7881-2CEF0B3CDC0C}"/>
              </a:ext>
            </a:extLst>
          </p:cNvPr>
          <p:cNvSpPr txBox="1"/>
          <p:nvPr/>
        </p:nvSpPr>
        <p:spPr>
          <a:xfrm>
            <a:off x="6662054" y="1283546"/>
            <a:ext cx="1978089" cy="2806922"/>
          </a:xfrm>
          <a:prstGeom prst="rect">
            <a:avLst/>
          </a:prstGeom>
          <a:noFill/>
          <a:ln w="28575">
            <a:solidFill>
              <a:schemeClr val="tx2">
                <a:lumMod val="60000"/>
                <a:lumOff val="40000"/>
              </a:schemeClr>
            </a:solidFill>
          </a:ln>
        </p:spPr>
        <p:txBody>
          <a:bodyPr wrap="square">
            <a:spAutoFit/>
          </a:bodyPr>
          <a:lstStyle/>
          <a:p>
            <a:pPr marL="0" lvl="0" indent="0" algn="ctr" rtl="0">
              <a:lnSpc>
                <a:spcPct val="90000"/>
              </a:lnSpc>
              <a:spcBef>
                <a:spcPts val="0"/>
              </a:spcBef>
              <a:spcAft>
                <a:spcPts val="0"/>
              </a:spcAft>
              <a:buClr>
                <a:srgbClr val="002647"/>
              </a:buClr>
              <a:buSzPts val="1400"/>
              <a:buFont typeface="Arial"/>
              <a:buNone/>
            </a:pPr>
            <a:r>
              <a:rPr lang="en-US" sz="2800" dirty="0">
                <a:solidFill>
                  <a:srgbClr val="FFCB05"/>
                </a:solidFill>
                <a:latin typeface="Lato"/>
                <a:ea typeface="Lato"/>
                <a:cs typeface="Lato"/>
                <a:sym typeface="Lato"/>
              </a:rPr>
              <a:t>English</a:t>
            </a:r>
          </a:p>
          <a:p>
            <a:pPr marL="0" lvl="0" indent="0" algn="ctr" rtl="0">
              <a:lnSpc>
                <a:spcPct val="90000"/>
              </a:lnSpc>
              <a:spcBef>
                <a:spcPts val="0"/>
              </a:spcBef>
              <a:spcAft>
                <a:spcPts val="0"/>
              </a:spcAft>
              <a:buClr>
                <a:srgbClr val="002647"/>
              </a:buClr>
              <a:buSzPts val="1400"/>
              <a:buFont typeface="Arial"/>
              <a:buNone/>
            </a:pPr>
            <a:r>
              <a:rPr lang="en-US" sz="2800" dirty="0">
                <a:solidFill>
                  <a:schemeClr val="lt1"/>
                </a:solidFill>
                <a:latin typeface="Lato"/>
                <a:ea typeface="Lato"/>
                <a:cs typeface="Lato"/>
                <a:sym typeface="Lato"/>
              </a:rPr>
              <a:t> </a:t>
            </a:r>
          </a:p>
          <a:p>
            <a:pPr marL="0" lvl="0" indent="0" algn="ctr" rtl="0">
              <a:lnSpc>
                <a:spcPct val="90000"/>
              </a:lnSpc>
              <a:spcBef>
                <a:spcPts val="0"/>
              </a:spcBef>
              <a:spcAft>
                <a:spcPts val="0"/>
              </a:spcAft>
              <a:buClr>
                <a:srgbClr val="002647"/>
              </a:buClr>
              <a:buSzPts val="1400"/>
              <a:buFont typeface="Arial"/>
              <a:buNone/>
            </a:pPr>
            <a:r>
              <a:rPr lang="en" sz="2000" dirty="0">
                <a:solidFill>
                  <a:schemeClr val="lt1"/>
                </a:solidFill>
                <a:latin typeface="Lato"/>
                <a:ea typeface="Lato"/>
                <a:cs typeface="Lato"/>
              </a:rPr>
              <a:t>less than 20% of world’s population, </a:t>
            </a:r>
          </a:p>
          <a:p>
            <a:pPr marL="0" lvl="0" indent="0" algn="ctr" rtl="0">
              <a:lnSpc>
                <a:spcPct val="90000"/>
              </a:lnSpc>
              <a:spcBef>
                <a:spcPts val="0"/>
              </a:spcBef>
              <a:spcAft>
                <a:spcPts val="0"/>
              </a:spcAft>
              <a:buClr>
                <a:srgbClr val="002647"/>
              </a:buClr>
              <a:buSzPts val="1400"/>
              <a:buFont typeface="Arial"/>
              <a:buNone/>
            </a:pPr>
            <a:r>
              <a:rPr lang="en" sz="2000" dirty="0">
                <a:solidFill>
                  <a:schemeClr val="lt1"/>
                </a:solidFill>
                <a:latin typeface="Lato"/>
                <a:ea typeface="Lato"/>
                <a:cs typeface="Lato"/>
              </a:rPr>
              <a:t>BUT</a:t>
            </a:r>
          </a:p>
          <a:p>
            <a:pPr marL="0" lvl="0" indent="0" algn="ctr" rtl="0">
              <a:lnSpc>
                <a:spcPct val="90000"/>
              </a:lnSpc>
              <a:spcBef>
                <a:spcPts val="0"/>
              </a:spcBef>
              <a:spcAft>
                <a:spcPts val="0"/>
              </a:spcAft>
              <a:buClr>
                <a:srgbClr val="002647"/>
              </a:buClr>
              <a:buSzPts val="1400"/>
              <a:buFont typeface="Arial"/>
              <a:buNone/>
            </a:pPr>
            <a:r>
              <a:rPr lang="en-US" sz="2000" dirty="0">
                <a:solidFill>
                  <a:schemeClr val="lt1"/>
                </a:solidFill>
                <a:latin typeface="Lato"/>
                <a:ea typeface="Lato"/>
                <a:cs typeface="Lato"/>
              </a:rPr>
              <a:t>M</a:t>
            </a:r>
            <a:r>
              <a:rPr lang="en" sz="2000" dirty="0">
                <a:solidFill>
                  <a:schemeClr val="lt1"/>
                </a:solidFill>
                <a:latin typeface="Lato"/>
                <a:ea typeface="Lato"/>
                <a:cs typeface="Lato"/>
              </a:rPr>
              <a:t>ore than 50% of online content</a:t>
            </a:r>
            <a:endParaRPr lang="en-US" sz="2000" dirty="0">
              <a:solidFill>
                <a:schemeClr val="lt1"/>
              </a:solidFill>
              <a:latin typeface="Lato"/>
              <a:ea typeface="Lato"/>
              <a:cs typeface="Lato"/>
            </a:endParaRPr>
          </a:p>
        </p:txBody>
      </p:sp>
      <p:pic>
        <p:nvPicPr>
          <p:cNvPr id="6" name="Picture 5" descr="A logo with blue lines&#10;&#10;Description automatically generated">
            <a:extLst>
              <a:ext uri="{FF2B5EF4-FFF2-40B4-BE49-F238E27FC236}">
                <a16:creationId xmlns:a16="http://schemas.microsoft.com/office/drawing/2014/main" id="{2B6B3B3D-8BB0-48C5-0D08-B3566BB3C0BA}"/>
              </a:ext>
            </a:extLst>
          </p:cNvPr>
          <p:cNvPicPr>
            <a:picLocks noChangeAspect="1"/>
          </p:cNvPicPr>
          <p:nvPr/>
        </p:nvPicPr>
        <p:blipFill>
          <a:blip r:embed="rId4"/>
          <a:stretch>
            <a:fillRect/>
          </a:stretch>
        </p:blipFill>
        <p:spPr>
          <a:xfrm>
            <a:off x="7204664" y="135873"/>
            <a:ext cx="808851" cy="808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a lighthouse and text&#10;&#10;Description automatically generated">
            <a:extLst>
              <a:ext uri="{FF2B5EF4-FFF2-40B4-BE49-F238E27FC236}">
                <a16:creationId xmlns:a16="http://schemas.microsoft.com/office/drawing/2014/main" id="{7A5535EC-CF63-34CA-2BEE-4CCCBEED0690}"/>
              </a:ext>
            </a:extLst>
          </p:cNvPr>
          <p:cNvPicPr>
            <a:picLocks noChangeAspect="1"/>
          </p:cNvPicPr>
          <p:nvPr/>
        </p:nvPicPr>
        <p:blipFill>
          <a:blip r:embed="rId3"/>
          <a:stretch>
            <a:fillRect/>
          </a:stretch>
        </p:blipFill>
        <p:spPr>
          <a:xfrm>
            <a:off x="8201561" y="120908"/>
            <a:ext cx="823816" cy="823816"/>
          </a:xfrm>
          <a:prstGeom prst="rect">
            <a:avLst/>
          </a:prstGeom>
        </p:spPr>
      </p:pic>
      <p:pic>
        <p:nvPicPr>
          <p:cNvPr id="8" name="Picture 7">
            <a:extLst>
              <a:ext uri="{FF2B5EF4-FFF2-40B4-BE49-F238E27FC236}">
                <a16:creationId xmlns:a16="http://schemas.microsoft.com/office/drawing/2014/main" id="{AFBC4DB6-EAE5-D82F-F426-A9F30B46EE41}"/>
              </a:ext>
            </a:extLst>
          </p:cNvPr>
          <p:cNvPicPr>
            <a:picLocks noChangeAspect="1"/>
          </p:cNvPicPr>
          <p:nvPr/>
        </p:nvPicPr>
        <p:blipFill>
          <a:blip r:embed="rId4"/>
          <a:stretch>
            <a:fillRect/>
          </a:stretch>
        </p:blipFill>
        <p:spPr>
          <a:xfrm>
            <a:off x="365760" y="249829"/>
            <a:ext cx="5064981" cy="981896"/>
          </a:xfrm>
          <a:prstGeom prst="rect">
            <a:avLst/>
          </a:prstGeom>
        </p:spPr>
      </p:pic>
      <p:pic>
        <p:nvPicPr>
          <p:cNvPr id="6" name="Picture 5">
            <a:extLst>
              <a:ext uri="{FF2B5EF4-FFF2-40B4-BE49-F238E27FC236}">
                <a16:creationId xmlns:a16="http://schemas.microsoft.com/office/drawing/2014/main" id="{8D69BA1F-1A1E-44C8-54D6-1970565B2458}"/>
              </a:ext>
            </a:extLst>
          </p:cNvPr>
          <p:cNvPicPr>
            <a:picLocks noChangeAspect="1"/>
          </p:cNvPicPr>
          <p:nvPr/>
        </p:nvPicPr>
        <p:blipFill>
          <a:blip r:embed="rId5"/>
          <a:stretch>
            <a:fillRect/>
          </a:stretch>
        </p:blipFill>
        <p:spPr>
          <a:xfrm>
            <a:off x="2502778" y="1310498"/>
            <a:ext cx="5855926" cy="1061255"/>
          </a:xfrm>
          <a:prstGeom prst="rect">
            <a:avLst/>
          </a:prstGeom>
        </p:spPr>
      </p:pic>
      <p:pic>
        <p:nvPicPr>
          <p:cNvPr id="14" name="Picture 13">
            <a:extLst>
              <a:ext uri="{FF2B5EF4-FFF2-40B4-BE49-F238E27FC236}">
                <a16:creationId xmlns:a16="http://schemas.microsoft.com/office/drawing/2014/main" id="{BF89F992-44B7-38F0-0F1C-50AEA4417947}"/>
              </a:ext>
            </a:extLst>
          </p:cNvPr>
          <p:cNvPicPr>
            <a:picLocks noChangeAspect="1"/>
          </p:cNvPicPr>
          <p:nvPr/>
        </p:nvPicPr>
        <p:blipFill>
          <a:blip r:embed="rId6"/>
          <a:stretch>
            <a:fillRect/>
          </a:stretch>
        </p:blipFill>
        <p:spPr>
          <a:xfrm>
            <a:off x="174141" y="2486336"/>
            <a:ext cx="5448218" cy="1257634"/>
          </a:xfrm>
          <a:prstGeom prst="rect">
            <a:avLst/>
          </a:prstGeom>
        </p:spPr>
      </p:pic>
      <p:pic>
        <p:nvPicPr>
          <p:cNvPr id="16" name="Picture 15">
            <a:extLst>
              <a:ext uri="{FF2B5EF4-FFF2-40B4-BE49-F238E27FC236}">
                <a16:creationId xmlns:a16="http://schemas.microsoft.com/office/drawing/2014/main" id="{58292DB7-9451-238A-AD75-6A9F95321DB3}"/>
              </a:ext>
            </a:extLst>
          </p:cNvPr>
          <p:cNvPicPr>
            <a:picLocks noChangeAspect="1"/>
          </p:cNvPicPr>
          <p:nvPr/>
        </p:nvPicPr>
        <p:blipFill>
          <a:blip r:embed="rId7"/>
          <a:stretch>
            <a:fillRect/>
          </a:stretch>
        </p:blipFill>
        <p:spPr>
          <a:xfrm>
            <a:off x="3509301" y="3115153"/>
            <a:ext cx="5197379" cy="1483335"/>
          </a:xfrm>
          <a:prstGeom prst="rect">
            <a:avLst/>
          </a:prstGeom>
        </p:spPr>
      </p:pic>
      <p:pic>
        <p:nvPicPr>
          <p:cNvPr id="2" name="Picture 1" descr="A logo with blue lines&#10;&#10;Description automatically generated">
            <a:extLst>
              <a:ext uri="{FF2B5EF4-FFF2-40B4-BE49-F238E27FC236}">
                <a16:creationId xmlns:a16="http://schemas.microsoft.com/office/drawing/2014/main" id="{E40175B6-9B5D-3062-DAEF-EA42382AB9E1}"/>
              </a:ext>
            </a:extLst>
          </p:cNvPr>
          <p:cNvPicPr>
            <a:picLocks noChangeAspect="1"/>
          </p:cNvPicPr>
          <p:nvPr/>
        </p:nvPicPr>
        <p:blipFill>
          <a:blip r:embed="rId8"/>
          <a:stretch>
            <a:fillRect/>
          </a:stretch>
        </p:blipFill>
        <p:spPr>
          <a:xfrm>
            <a:off x="7204664" y="135873"/>
            <a:ext cx="808851" cy="808851"/>
          </a:xfrm>
          <a:prstGeom prst="rect">
            <a:avLst/>
          </a:prstGeom>
        </p:spPr>
      </p:pic>
    </p:spTree>
    <p:extLst>
      <p:ext uri="{BB962C8B-B14F-4D97-AF65-F5344CB8AC3E}">
        <p14:creationId xmlns:p14="http://schemas.microsoft.com/office/powerpoint/2010/main" val="85932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A logo with a lighthouse and text&#10;&#10;Description automatically generated">
            <a:extLst>
              <a:ext uri="{FF2B5EF4-FFF2-40B4-BE49-F238E27FC236}">
                <a16:creationId xmlns:a16="http://schemas.microsoft.com/office/drawing/2014/main" id="{FBE45DB2-BC31-FB69-74BC-85DF218E1B6F}"/>
              </a:ext>
            </a:extLst>
          </p:cNvPr>
          <p:cNvPicPr>
            <a:picLocks noChangeAspect="1"/>
          </p:cNvPicPr>
          <p:nvPr/>
        </p:nvPicPr>
        <p:blipFill>
          <a:blip r:embed="rId3"/>
          <a:stretch>
            <a:fillRect/>
          </a:stretch>
        </p:blipFill>
        <p:spPr>
          <a:xfrm>
            <a:off x="8201561" y="120908"/>
            <a:ext cx="823816" cy="823816"/>
          </a:xfrm>
          <a:prstGeom prst="rect">
            <a:avLst/>
          </a:prstGeom>
        </p:spPr>
      </p:pic>
      <p:sp>
        <p:nvSpPr>
          <p:cNvPr id="5" name="TextBox 4">
            <a:extLst>
              <a:ext uri="{FF2B5EF4-FFF2-40B4-BE49-F238E27FC236}">
                <a16:creationId xmlns:a16="http://schemas.microsoft.com/office/drawing/2014/main" id="{418DDB28-0052-42D0-B3D0-955D3F0E1785}"/>
              </a:ext>
            </a:extLst>
          </p:cNvPr>
          <p:cNvSpPr txBox="1"/>
          <p:nvPr/>
        </p:nvSpPr>
        <p:spPr>
          <a:xfrm>
            <a:off x="3819331" y="2170921"/>
            <a:ext cx="4876800" cy="2382418"/>
          </a:xfrm>
          <a:prstGeom prst="rect">
            <a:avLst/>
          </a:prstGeom>
          <a:noFill/>
          <a:ln>
            <a:solidFill>
              <a:schemeClr val="tx2">
                <a:lumMod val="7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88900" algn="ctr">
              <a:lnSpc>
                <a:spcPct val="115000"/>
              </a:lnSpc>
              <a:buClr>
                <a:srgbClr val="FFCB05"/>
              </a:buClr>
              <a:buSzPts val="2200"/>
              <a:buFont typeface="Verdana"/>
              <a:buNone/>
              <a:defRPr sz="2400" b="1">
                <a:solidFill>
                  <a:schemeClr val="lt1"/>
                </a:solidFill>
                <a:latin typeface="Lato"/>
                <a:ea typeface="Lato"/>
                <a:cs typeface="Lato"/>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n-US" sz="2000" dirty="0"/>
              <a:t>“We do not have the guardrails in place, the laws that we need, the public education, or the expertise in government to manage the consequences of the rapid changes that are now taking place.”</a:t>
            </a:r>
          </a:p>
        </p:txBody>
      </p:sp>
      <p:pic>
        <p:nvPicPr>
          <p:cNvPr id="1026" name="Picture 2">
            <a:extLst>
              <a:ext uri="{FF2B5EF4-FFF2-40B4-BE49-F238E27FC236}">
                <a16:creationId xmlns:a16="http://schemas.microsoft.com/office/drawing/2014/main" id="{3795E375-D994-6F75-F690-0633919D52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169" r="37557"/>
          <a:stretch/>
        </p:blipFill>
        <p:spPr bwMode="auto">
          <a:xfrm>
            <a:off x="1026368" y="1023084"/>
            <a:ext cx="2083836" cy="2730544"/>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3;p36">
            <a:extLst>
              <a:ext uri="{FF2B5EF4-FFF2-40B4-BE49-F238E27FC236}">
                <a16:creationId xmlns:a16="http://schemas.microsoft.com/office/drawing/2014/main" id="{B35C5285-5701-714E-9A4D-0AEA3AA132D4}"/>
              </a:ext>
            </a:extLst>
          </p:cNvPr>
          <p:cNvSpPr txBox="1">
            <a:spLocks/>
          </p:cNvSpPr>
          <p:nvPr/>
        </p:nvSpPr>
        <p:spPr>
          <a:xfrm>
            <a:off x="3988881" y="1389872"/>
            <a:ext cx="462458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2647"/>
              </a:buClr>
              <a:buSzPts val="3000"/>
              <a:buFont typeface="Verdana"/>
              <a:buNone/>
              <a:defRPr sz="3000" b="1" i="0" u="none" strike="noStrike" cap="none">
                <a:solidFill>
                  <a:srgbClr val="002647"/>
                </a:solidFill>
                <a:latin typeface="Verdana"/>
                <a:ea typeface="Verdana"/>
                <a:cs typeface="Verdana"/>
                <a:sym typeface="Verdan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88900" algn="ctr">
              <a:lnSpc>
                <a:spcPct val="115000"/>
              </a:lnSpc>
              <a:buClr>
                <a:srgbClr val="FFCB05"/>
              </a:buClr>
              <a:buSzPts val="2200"/>
            </a:pPr>
            <a:r>
              <a:rPr lang="en-US" sz="2400" dirty="0">
                <a:solidFill>
                  <a:schemeClr val="lt1"/>
                </a:solidFill>
                <a:latin typeface="Lato"/>
                <a:ea typeface="Lato"/>
                <a:cs typeface="Lato"/>
                <a:sym typeface="Lato"/>
              </a:rPr>
              <a:t>Congressional testimony</a:t>
            </a:r>
          </a:p>
        </p:txBody>
      </p:sp>
      <p:pic>
        <p:nvPicPr>
          <p:cNvPr id="2" name="Picture 1" descr="A logo with blue lines&#10;&#10;Description automatically generated">
            <a:extLst>
              <a:ext uri="{FF2B5EF4-FFF2-40B4-BE49-F238E27FC236}">
                <a16:creationId xmlns:a16="http://schemas.microsoft.com/office/drawing/2014/main" id="{E4AD59DB-2106-B11C-7814-4F555E2AAB94}"/>
              </a:ext>
            </a:extLst>
          </p:cNvPr>
          <p:cNvPicPr>
            <a:picLocks noChangeAspect="1"/>
          </p:cNvPicPr>
          <p:nvPr/>
        </p:nvPicPr>
        <p:blipFill>
          <a:blip r:embed="rId5"/>
          <a:stretch>
            <a:fillRect/>
          </a:stretch>
        </p:blipFill>
        <p:spPr>
          <a:xfrm>
            <a:off x="7204664" y="135873"/>
            <a:ext cx="808851" cy="808851"/>
          </a:xfrm>
          <a:prstGeom prst="rect">
            <a:avLst/>
          </a:prstGeom>
        </p:spPr>
      </p:pic>
    </p:spTree>
    <p:extLst>
      <p:ext uri="{BB962C8B-B14F-4D97-AF65-F5344CB8AC3E}">
        <p14:creationId xmlns:p14="http://schemas.microsoft.com/office/powerpoint/2010/main" val="257392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67" descr="preencoded.png"/>
          <p:cNvPicPr preferRelativeResize="0"/>
          <p:nvPr/>
        </p:nvPicPr>
        <p:blipFill rotWithShape="1">
          <a:blip r:embed="rId3">
            <a:alphaModFix/>
          </a:blip>
          <a:srcRect/>
          <a:stretch/>
        </p:blipFill>
        <p:spPr>
          <a:xfrm>
            <a:off x="2285" y="0"/>
            <a:ext cx="9141715" cy="5142215"/>
          </a:xfrm>
          <a:prstGeom prst="rect">
            <a:avLst/>
          </a:prstGeom>
          <a:noFill/>
          <a:ln>
            <a:noFill/>
          </a:ln>
        </p:spPr>
      </p:pic>
      <p:sp>
        <p:nvSpPr>
          <p:cNvPr id="680" name="Google Shape;680;p67"/>
          <p:cNvSpPr/>
          <p:nvPr/>
        </p:nvSpPr>
        <p:spPr>
          <a:xfrm>
            <a:off x="0" y="272622"/>
            <a:ext cx="9141900" cy="409200"/>
          </a:xfrm>
          <a:prstGeom prst="rect">
            <a:avLst/>
          </a:prstGeom>
          <a:noFill/>
          <a:ln>
            <a:noFill/>
          </a:ln>
        </p:spPr>
        <p:txBody>
          <a:bodyPr spcFirstLastPara="1" wrap="square" lIns="0" tIns="0" rIns="0" bIns="0" anchor="t" anchorCtr="0">
            <a:noAutofit/>
          </a:bodyPr>
          <a:lstStyle/>
          <a:p>
            <a:pPr marL="0" marR="0" lvl="0" indent="0" algn="ctr" rtl="0">
              <a:lnSpc>
                <a:spcPct val="114640"/>
              </a:lnSpc>
              <a:spcBef>
                <a:spcPts val="0"/>
              </a:spcBef>
              <a:spcAft>
                <a:spcPts val="0"/>
              </a:spcAft>
              <a:buClr>
                <a:srgbClr val="FFFFFF"/>
              </a:buClr>
              <a:buSzPts val="2800"/>
              <a:buFont typeface="Lato"/>
              <a:buNone/>
            </a:pPr>
            <a:r>
              <a:rPr lang="en" sz="2800" b="1" i="0" u="none" strike="noStrike" cap="none">
                <a:solidFill>
                  <a:srgbClr val="FFFFFF"/>
                </a:solidFill>
                <a:latin typeface="Lato"/>
                <a:ea typeface="Lato"/>
                <a:cs typeface="Lato"/>
                <a:sym typeface="Lato"/>
              </a:rPr>
              <a:t>Inaccuracies ("Hallucinations")</a:t>
            </a:r>
            <a:endParaRPr sz="1400" b="0" i="0" u="none" strike="noStrike" cap="none">
              <a:solidFill>
                <a:schemeClr val="dk1"/>
              </a:solidFill>
              <a:latin typeface="Arial"/>
              <a:ea typeface="Arial"/>
              <a:cs typeface="Arial"/>
              <a:sym typeface="Arial"/>
            </a:endParaRPr>
          </a:p>
        </p:txBody>
      </p:sp>
      <p:pic>
        <p:nvPicPr>
          <p:cNvPr id="5" name="Picture 4" descr="A logo with a lighthouse and text&#10;&#10;Description automatically generated">
            <a:extLst>
              <a:ext uri="{FF2B5EF4-FFF2-40B4-BE49-F238E27FC236}">
                <a16:creationId xmlns:a16="http://schemas.microsoft.com/office/drawing/2014/main" id="{F0A40449-B416-5ED9-1F85-D7CC3B6280D6}"/>
              </a:ext>
            </a:extLst>
          </p:cNvPr>
          <p:cNvPicPr>
            <a:picLocks noChangeAspect="1"/>
          </p:cNvPicPr>
          <p:nvPr/>
        </p:nvPicPr>
        <p:blipFill>
          <a:blip r:embed="rId4"/>
          <a:stretch>
            <a:fillRect/>
          </a:stretch>
        </p:blipFill>
        <p:spPr>
          <a:xfrm>
            <a:off x="8201561" y="120908"/>
            <a:ext cx="823816" cy="823816"/>
          </a:xfrm>
          <a:prstGeom prst="rect">
            <a:avLst/>
          </a:prstGeom>
        </p:spPr>
      </p:pic>
      <p:pic>
        <p:nvPicPr>
          <p:cNvPr id="258" name="Google Shape;258;p49"/>
          <p:cNvPicPr preferRelativeResize="0"/>
          <p:nvPr/>
        </p:nvPicPr>
        <p:blipFill>
          <a:blip r:embed="rId5">
            <a:alphaModFix/>
          </a:blip>
          <a:stretch>
            <a:fillRect/>
          </a:stretch>
        </p:blipFill>
        <p:spPr>
          <a:xfrm>
            <a:off x="4008765" y="517779"/>
            <a:ext cx="3303614" cy="2029529"/>
          </a:xfrm>
          <a:prstGeom prst="rect">
            <a:avLst/>
          </a:prstGeom>
          <a:noFill/>
          <a:ln>
            <a:noFill/>
          </a:ln>
        </p:spPr>
      </p:pic>
      <p:grpSp>
        <p:nvGrpSpPr>
          <p:cNvPr id="8" name="Group 7">
            <a:extLst>
              <a:ext uri="{FF2B5EF4-FFF2-40B4-BE49-F238E27FC236}">
                <a16:creationId xmlns:a16="http://schemas.microsoft.com/office/drawing/2014/main" id="{36793A07-C617-02B5-80D1-BE600190A8D0}"/>
              </a:ext>
            </a:extLst>
          </p:cNvPr>
          <p:cNvGrpSpPr/>
          <p:nvPr/>
        </p:nvGrpSpPr>
        <p:grpSpPr>
          <a:xfrm>
            <a:off x="900963" y="2011442"/>
            <a:ext cx="2979684" cy="1908123"/>
            <a:chOff x="5520212" y="1548882"/>
            <a:chExt cx="3421613" cy="2129511"/>
          </a:xfrm>
        </p:grpSpPr>
        <p:pic>
          <p:nvPicPr>
            <p:cNvPr id="471" name="Google Shape;471;p78"/>
            <p:cNvPicPr preferRelativeResize="0"/>
            <p:nvPr/>
          </p:nvPicPr>
          <p:blipFill rotWithShape="1">
            <a:blip r:embed="rId6">
              <a:alphaModFix/>
            </a:blip>
            <a:srcRect l="3824" t="8520" r="3787" b="13525"/>
            <a:stretch/>
          </p:blipFill>
          <p:spPr>
            <a:xfrm>
              <a:off x="5520213" y="1548882"/>
              <a:ext cx="3421612" cy="1786024"/>
            </a:xfrm>
            <a:prstGeom prst="rect">
              <a:avLst/>
            </a:prstGeom>
            <a:noFill/>
            <a:ln>
              <a:noFill/>
            </a:ln>
          </p:spPr>
        </p:pic>
        <p:sp>
          <p:nvSpPr>
            <p:cNvPr id="7" name="TextBox 6">
              <a:extLst>
                <a:ext uri="{FF2B5EF4-FFF2-40B4-BE49-F238E27FC236}">
                  <a16:creationId xmlns:a16="http://schemas.microsoft.com/office/drawing/2014/main" id="{56A94C65-FF98-9988-2C04-13D57970AAC0}"/>
                </a:ext>
              </a:extLst>
            </p:cNvPr>
            <p:cNvSpPr txBox="1"/>
            <p:nvPr/>
          </p:nvSpPr>
          <p:spPr>
            <a:xfrm>
              <a:off x="5520212" y="3334906"/>
              <a:ext cx="3421612" cy="343487"/>
            </a:xfrm>
            <a:prstGeom prst="rect">
              <a:avLst/>
            </a:prstGeom>
            <a:noFill/>
          </p:spPr>
          <p:txBody>
            <a:bodyPr wrap="square">
              <a:spAutoFit/>
            </a:bodyPr>
            <a:lstStyle/>
            <a:p>
              <a:r>
                <a:rPr lang="en" sz="700" dirty="0">
                  <a:latin typeface="Lato" panose="020F0502020204030203" pitchFamily="34" charset="0"/>
                  <a:ea typeface="Lato" panose="020F0502020204030203" pitchFamily="34" charset="0"/>
                  <a:cs typeface="Lato" panose="020F0502020204030203" pitchFamily="34" charset="0"/>
                </a:rPr>
                <a:t>theintercept.com/2022/12/08/openai-chatgpt-ai-bias-ethics/</a:t>
              </a:r>
              <a:br>
                <a:rPr lang="en" sz="700" dirty="0">
                  <a:latin typeface="Lato" panose="020F0502020204030203" pitchFamily="34" charset="0"/>
                  <a:ea typeface="Lato" panose="020F0502020204030203" pitchFamily="34" charset="0"/>
                  <a:cs typeface="Lato" panose="020F0502020204030203" pitchFamily="34" charset="0"/>
                </a:rPr>
              </a:br>
              <a:endParaRPr lang="en-US" sz="700" dirty="0">
                <a:latin typeface="Lato" panose="020F0502020204030203" pitchFamily="34" charset="0"/>
                <a:ea typeface="Lato" panose="020F0502020204030203" pitchFamily="34" charset="0"/>
                <a:cs typeface="Lato" panose="020F0502020204030203" pitchFamily="34" charset="0"/>
              </a:endParaRPr>
            </a:p>
          </p:txBody>
        </p:sp>
      </p:grpSp>
      <p:sp>
        <p:nvSpPr>
          <p:cNvPr id="282" name="Google Shape;282;p52"/>
          <p:cNvSpPr txBox="1"/>
          <p:nvPr/>
        </p:nvSpPr>
        <p:spPr>
          <a:xfrm>
            <a:off x="179816" y="106448"/>
            <a:ext cx="3303614" cy="1661963"/>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chemeClr val="dk1"/>
                </a:solidFill>
                <a:latin typeface="Roboto"/>
                <a:ea typeface="Roboto"/>
                <a:cs typeface="Roboto"/>
                <a:sym typeface="Roboto"/>
              </a:rPr>
              <a:t>‘He Would Still Be Here’: Man Dies by Suicide After Talking with AI Chatbot, Widow Says</a:t>
            </a:r>
            <a:endParaRPr sz="2000" b="1" dirty="0">
              <a:solidFill>
                <a:schemeClr val="dk1"/>
              </a:solidFill>
              <a:latin typeface="Roboto"/>
              <a:ea typeface="Roboto"/>
              <a:cs typeface="Roboto"/>
              <a:sym typeface="Roboto"/>
            </a:endParaRPr>
          </a:p>
          <a:p>
            <a:pPr marL="0" lvl="0" indent="0" algn="l" rtl="0">
              <a:spcBef>
                <a:spcPts val="0"/>
              </a:spcBef>
              <a:spcAft>
                <a:spcPts val="0"/>
              </a:spcAft>
              <a:buNone/>
            </a:pPr>
            <a:endParaRPr sz="800" dirty="0">
              <a:solidFill>
                <a:schemeClr val="dk2"/>
              </a:solidFill>
              <a:latin typeface="Roboto Black"/>
              <a:ea typeface="Roboto Black"/>
              <a:cs typeface="Roboto Black"/>
              <a:sym typeface="Roboto Black"/>
            </a:endParaRPr>
          </a:p>
          <a:p>
            <a:pPr marL="0" lvl="0" indent="0" algn="l" rtl="0">
              <a:spcBef>
                <a:spcPts val="0"/>
              </a:spcBef>
              <a:spcAft>
                <a:spcPts val="0"/>
              </a:spcAft>
              <a:buNone/>
            </a:pPr>
            <a:r>
              <a:rPr lang="en" sz="800" dirty="0">
                <a:solidFill>
                  <a:schemeClr val="dk2"/>
                </a:solidFill>
                <a:latin typeface="Roboto Black"/>
                <a:ea typeface="Roboto Black"/>
                <a:cs typeface="Roboto Black"/>
                <a:sym typeface="Roboto Black"/>
              </a:rPr>
              <a:t>BY CHLOE XIANG | MARCH 30, 2023</a:t>
            </a:r>
            <a:endParaRPr sz="2000" b="1" dirty="0">
              <a:solidFill>
                <a:schemeClr val="dk1"/>
              </a:solidFill>
              <a:latin typeface="Roboto"/>
              <a:ea typeface="Roboto"/>
              <a:cs typeface="Roboto"/>
              <a:sym typeface="Roboto"/>
            </a:endParaRPr>
          </a:p>
        </p:txBody>
      </p:sp>
      <p:sp>
        <p:nvSpPr>
          <p:cNvPr id="11" name="Google Shape;283;p52">
            <a:extLst>
              <a:ext uri="{FF2B5EF4-FFF2-40B4-BE49-F238E27FC236}">
                <a16:creationId xmlns:a16="http://schemas.microsoft.com/office/drawing/2014/main" id="{DA77EED6-410A-EBEA-68D3-01DCB03A99FC}"/>
              </a:ext>
            </a:extLst>
          </p:cNvPr>
          <p:cNvSpPr txBox="1"/>
          <p:nvPr/>
        </p:nvSpPr>
        <p:spPr>
          <a:xfrm>
            <a:off x="5708667" y="2730592"/>
            <a:ext cx="2893820" cy="2000517"/>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latin typeface="Roboto"/>
                <a:ea typeface="Roboto"/>
                <a:cs typeface="Roboto"/>
                <a:sym typeface="Roboto"/>
              </a:rPr>
              <a:t>National Eating Disorders Association takes its AI chatbot offline after complaints of ‘harmful’ advice</a:t>
            </a:r>
            <a:endParaRPr sz="1800" b="1"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solidFill>
                <a:schemeClr val="dk1"/>
              </a:solidFill>
              <a:latin typeface="Verdana"/>
              <a:ea typeface="Verdana"/>
              <a:cs typeface="Verdana"/>
              <a:sym typeface="Verdana"/>
            </a:endParaRPr>
          </a:p>
          <a:p>
            <a:pPr marL="0" lvl="0" indent="0" algn="l" rtl="0">
              <a:spcBef>
                <a:spcPts val="0"/>
              </a:spcBef>
              <a:spcAft>
                <a:spcPts val="0"/>
              </a:spcAft>
              <a:buNone/>
            </a:pPr>
            <a:r>
              <a:rPr lang="en" sz="800" dirty="0">
                <a:solidFill>
                  <a:schemeClr val="dk2"/>
                </a:solidFill>
                <a:latin typeface="Roboto Black"/>
                <a:ea typeface="Roboto Black"/>
                <a:cs typeface="Roboto Black"/>
                <a:sym typeface="Roboto Black"/>
              </a:rPr>
              <a:t>BY CATHERINE THORBECKE, CNN | UPDATED 1:08 PM EDT, THU JUNE 1, 2023</a:t>
            </a:r>
            <a:endParaRPr sz="800" dirty="0">
              <a:solidFill>
                <a:schemeClr val="dk2"/>
              </a:solidFill>
              <a:latin typeface="Roboto Black"/>
              <a:ea typeface="Roboto Black"/>
              <a:cs typeface="Roboto Black"/>
              <a:sym typeface="Roboto Black"/>
            </a:endParaRPr>
          </a:p>
        </p:txBody>
      </p:sp>
      <p:sp>
        <p:nvSpPr>
          <p:cNvPr id="712" name="Google Shape;712;p109"/>
          <p:cNvSpPr txBox="1"/>
          <p:nvPr/>
        </p:nvSpPr>
        <p:spPr>
          <a:xfrm>
            <a:off x="333689" y="3978356"/>
            <a:ext cx="3888020" cy="892522"/>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000" b="1" dirty="0">
                <a:solidFill>
                  <a:schemeClr val="dk1"/>
                </a:solidFill>
                <a:latin typeface="Roboto"/>
                <a:ea typeface="Roboto"/>
                <a:cs typeface="Roboto"/>
                <a:sym typeface="Roboto"/>
              </a:rPr>
              <a:t>AI Chatbots Found Inaccurate in Answering Voter Queries</a:t>
            </a:r>
            <a:endParaRPr sz="2000" b="1" dirty="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500" dirty="0">
                <a:solidFill>
                  <a:schemeClr val="dk2"/>
                </a:solidFill>
                <a:latin typeface="Roboto Black"/>
                <a:ea typeface="Roboto Black"/>
                <a:cs typeface="Roboto Black"/>
                <a:sym typeface="Roboto Black"/>
              </a:rPr>
              <a:t>FEBRUARY 28, 2024</a:t>
            </a:r>
            <a:endParaRPr sz="2000" b="1" dirty="0">
              <a:solidFill>
                <a:schemeClr val="dk1"/>
              </a:solidFill>
              <a:latin typeface="Roboto"/>
              <a:ea typeface="Roboto"/>
              <a:cs typeface="Roboto"/>
              <a:sym typeface="Roboto"/>
            </a:endParaRPr>
          </a:p>
        </p:txBody>
      </p:sp>
      <p:sp>
        <p:nvSpPr>
          <p:cNvPr id="12" name="TextBox 11">
            <a:extLst>
              <a:ext uri="{FF2B5EF4-FFF2-40B4-BE49-F238E27FC236}">
                <a16:creationId xmlns:a16="http://schemas.microsoft.com/office/drawing/2014/main" id="{59AC2E69-EF66-6355-D741-D23E2E3D88CC}"/>
              </a:ext>
            </a:extLst>
          </p:cNvPr>
          <p:cNvSpPr txBox="1"/>
          <p:nvPr/>
        </p:nvSpPr>
        <p:spPr>
          <a:xfrm>
            <a:off x="333689" y="4839807"/>
            <a:ext cx="3888020" cy="200055"/>
          </a:xfrm>
          <a:prstGeom prst="rect">
            <a:avLst/>
          </a:prstGeom>
          <a:noFill/>
        </p:spPr>
        <p:txBody>
          <a:bodyPr wrap="square">
            <a:spAutoFit/>
          </a:bodyPr>
          <a:lstStyle/>
          <a:p>
            <a:r>
              <a:rPr lang="en-US" sz="700" dirty="0">
                <a:latin typeface="Lato" panose="020F0502020204030203" pitchFamily="34" charset="0"/>
                <a:ea typeface="Lato" panose="020F0502020204030203" pitchFamily="34" charset="0"/>
                <a:cs typeface="Lato" panose="020F0502020204030203" pitchFamily="34" charset="0"/>
              </a:rPr>
              <a:t>https://www.ias.edu/news/ai-chatbots-found-inaccurate-answering-voter-queries</a:t>
            </a:r>
          </a:p>
        </p:txBody>
      </p:sp>
      <p:pic>
        <p:nvPicPr>
          <p:cNvPr id="2" name="Picture 1" descr="A logo with blue lines&#10;&#10;Description automatically generated">
            <a:extLst>
              <a:ext uri="{FF2B5EF4-FFF2-40B4-BE49-F238E27FC236}">
                <a16:creationId xmlns:a16="http://schemas.microsoft.com/office/drawing/2014/main" id="{7052C423-AA9A-1205-875A-0A1E7B65306E}"/>
              </a:ext>
            </a:extLst>
          </p:cNvPr>
          <p:cNvPicPr>
            <a:picLocks noChangeAspect="1"/>
          </p:cNvPicPr>
          <p:nvPr/>
        </p:nvPicPr>
        <p:blipFill>
          <a:blip r:embed="rId7"/>
          <a:stretch>
            <a:fillRect/>
          </a:stretch>
        </p:blipFill>
        <p:spPr>
          <a:xfrm>
            <a:off x="7204664" y="135873"/>
            <a:ext cx="808851" cy="8088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19;p127">
            <a:extLst>
              <a:ext uri="{FF2B5EF4-FFF2-40B4-BE49-F238E27FC236}">
                <a16:creationId xmlns:a16="http://schemas.microsoft.com/office/drawing/2014/main" id="{B9FABC63-2478-B47C-3FDC-E31754707B3D}"/>
              </a:ext>
            </a:extLst>
          </p:cNvPr>
          <p:cNvPicPr preferRelativeResize="0"/>
          <p:nvPr/>
        </p:nvPicPr>
        <p:blipFill>
          <a:blip r:embed="rId3">
            <a:alphaModFix/>
          </a:blip>
          <a:stretch>
            <a:fillRect/>
          </a:stretch>
        </p:blipFill>
        <p:spPr>
          <a:xfrm>
            <a:off x="2359959" y="175578"/>
            <a:ext cx="4614251" cy="1480987"/>
          </a:xfrm>
          <a:prstGeom prst="rect">
            <a:avLst/>
          </a:prstGeom>
          <a:noFill/>
          <a:ln>
            <a:noFill/>
          </a:ln>
        </p:spPr>
      </p:pic>
      <p:pic>
        <p:nvPicPr>
          <p:cNvPr id="3" name="Picture 2" descr="A logo with a lighthouse and text&#10;&#10;Description automatically generated">
            <a:extLst>
              <a:ext uri="{FF2B5EF4-FFF2-40B4-BE49-F238E27FC236}">
                <a16:creationId xmlns:a16="http://schemas.microsoft.com/office/drawing/2014/main" id="{7A5535EC-CF63-34CA-2BEE-4CCCBEED0690}"/>
              </a:ext>
            </a:extLst>
          </p:cNvPr>
          <p:cNvPicPr>
            <a:picLocks noChangeAspect="1"/>
          </p:cNvPicPr>
          <p:nvPr/>
        </p:nvPicPr>
        <p:blipFill>
          <a:blip r:embed="rId4"/>
          <a:stretch>
            <a:fillRect/>
          </a:stretch>
        </p:blipFill>
        <p:spPr>
          <a:xfrm>
            <a:off x="8201561" y="120908"/>
            <a:ext cx="823816" cy="823816"/>
          </a:xfrm>
          <a:prstGeom prst="rect">
            <a:avLst/>
          </a:prstGeom>
        </p:spPr>
      </p:pic>
      <p:pic>
        <p:nvPicPr>
          <p:cNvPr id="775" name="Google Shape;775;p76"/>
          <p:cNvPicPr preferRelativeResize="0"/>
          <p:nvPr/>
        </p:nvPicPr>
        <p:blipFill>
          <a:blip r:embed="rId5">
            <a:alphaModFix/>
          </a:blip>
          <a:stretch>
            <a:fillRect/>
          </a:stretch>
        </p:blipFill>
        <p:spPr>
          <a:xfrm>
            <a:off x="5357693" y="2247590"/>
            <a:ext cx="3033638" cy="2720332"/>
          </a:xfrm>
          <a:prstGeom prst="rect">
            <a:avLst/>
          </a:prstGeom>
          <a:noFill/>
          <a:ln>
            <a:noFill/>
          </a:ln>
        </p:spPr>
      </p:pic>
      <p:grpSp>
        <p:nvGrpSpPr>
          <p:cNvPr id="4" name="Group 3">
            <a:extLst>
              <a:ext uri="{FF2B5EF4-FFF2-40B4-BE49-F238E27FC236}">
                <a16:creationId xmlns:a16="http://schemas.microsoft.com/office/drawing/2014/main" id="{7FCC8449-658E-546F-473B-0ABAB3826CB7}"/>
              </a:ext>
            </a:extLst>
          </p:cNvPr>
          <p:cNvGrpSpPr/>
          <p:nvPr/>
        </p:nvGrpSpPr>
        <p:grpSpPr>
          <a:xfrm>
            <a:off x="209619" y="1319555"/>
            <a:ext cx="4231752" cy="3566187"/>
            <a:chOff x="240721" y="1522051"/>
            <a:chExt cx="3439839" cy="3095385"/>
          </a:xfrm>
        </p:grpSpPr>
        <p:pic>
          <p:nvPicPr>
            <p:cNvPr id="9" name="Google Shape;800;p79">
              <a:extLst>
                <a:ext uri="{FF2B5EF4-FFF2-40B4-BE49-F238E27FC236}">
                  <a16:creationId xmlns:a16="http://schemas.microsoft.com/office/drawing/2014/main" id="{67E19AFD-FE63-0B11-C800-3226804EB39C}"/>
                </a:ext>
              </a:extLst>
            </p:cNvPr>
            <p:cNvPicPr preferRelativeResize="0"/>
            <p:nvPr/>
          </p:nvPicPr>
          <p:blipFill rotWithShape="1">
            <a:blip r:embed="rId6">
              <a:alphaModFix/>
            </a:blip>
            <a:srcRect/>
            <a:stretch/>
          </p:blipFill>
          <p:spPr>
            <a:xfrm>
              <a:off x="240721" y="1522051"/>
              <a:ext cx="1691905" cy="1451077"/>
            </a:xfrm>
            <a:prstGeom prst="rect">
              <a:avLst/>
            </a:prstGeom>
            <a:noFill/>
            <a:ln>
              <a:noFill/>
            </a:ln>
          </p:spPr>
        </p:pic>
        <p:pic>
          <p:nvPicPr>
            <p:cNvPr id="10" name="Google Shape;801;p79">
              <a:extLst>
                <a:ext uri="{FF2B5EF4-FFF2-40B4-BE49-F238E27FC236}">
                  <a16:creationId xmlns:a16="http://schemas.microsoft.com/office/drawing/2014/main" id="{9767BD61-9428-56CB-B091-55E2F70AEB7C}"/>
                </a:ext>
              </a:extLst>
            </p:cNvPr>
            <p:cNvPicPr preferRelativeResize="0"/>
            <p:nvPr/>
          </p:nvPicPr>
          <p:blipFill>
            <a:blip r:embed="rId7">
              <a:alphaModFix/>
            </a:blip>
            <a:stretch>
              <a:fillRect/>
            </a:stretch>
          </p:blipFill>
          <p:spPr>
            <a:xfrm>
              <a:off x="240722" y="3038330"/>
              <a:ext cx="1691904" cy="1579106"/>
            </a:xfrm>
            <a:prstGeom prst="rect">
              <a:avLst/>
            </a:prstGeom>
            <a:noFill/>
            <a:ln>
              <a:noFill/>
            </a:ln>
          </p:spPr>
        </p:pic>
        <p:sp>
          <p:nvSpPr>
            <p:cNvPr id="802" name="Google Shape;802;p79"/>
            <p:cNvSpPr txBox="1"/>
            <p:nvPr/>
          </p:nvSpPr>
          <p:spPr>
            <a:xfrm>
              <a:off x="1988655" y="2305498"/>
              <a:ext cx="1691905" cy="16619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bg1"/>
                  </a:solidFill>
                  <a:latin typeface="Lato" panose="020F0502020204030203" pitchFamily="34" charset="0"/>
                  <a:ea typeface="Lato" panose="020F0502020204030203" pitchFamily="34" charset="0"/>
                  <a:cs typeface="Lato" panose="020F0502020204030203" pitchFamily="34" charset="0"/>
                </a:rPr>
                <a:t>"Black African doctors providing care for white suffering children" </a:t>
              </a:r>
              <a:endParaRPr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pic>
        <p:nvPicPr>
          <p:cNvPr id="5" name="Picture 4" descr="A logo with blue lines&#10;&#10;Description automatically generated">
            <a:extLst>
              <a:ext uri="{FF2B5EF4-FFF2-40B4-BE49-F238E27FC236}">
                <a16:creationId xmlns:a16="http://schemas.microsoft.com/office/drawing/2014/main" id="{0BD0108D-69CB-2FAA-0444-3E00AAFD39FF}"/>
              </a:ext>
            </a:extLst>
          </p:cNvPr>
          <p:cNvPicPr>
            <a:picLocks noChangeAspect="1"/>
          </p:cNvPicPr>
          <p:nvPr/>
        </p:nvPicPr>
        <p:blipFill>
          <a:blip r:embed="rId8"/>
          <a:stretch>
            <a:fillRect/>
          </a:stretch>
        </p:blipFill>
        <p:spPr>
          <a:xfrm>
            <a:off x="7204664" y="135873"/>
            <a:ext cx="808851" cy="808851"/>
          </a:xfrm>
          <a:prstGeom prst="rect">
            <a:avLst/>
          </a:prstGeom>
        </p:spPr>
      </p:pic>
    </p:spTree>
    <p:extLst>
      <p:ext uri="{BB962C8B-B14F-4D97-AF65-F5344CB8AC3E}">
        <p14:creationId xmlns:p14="http://schemas.microsoft.com/office/powerpoint/2010/main" val="96755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67" descr="preencoded.png"/>
          <p:cNvPicPr preferRelativeResize="0"/>
          <p:nvPr/>
        </p:nvPicPr>
        <p:blipFill rotWithShape="1">
          <a:blip r:embed="rId3">
            <a:alphaModFix/>
          </a:blip>
          <a:srcRect/>
          <a:stretch/>
        </p:blipFill>
        <p:spPr>
          <a:xfrm>
            <a:off x="0" y="1285"/>
            <a:ext cx="9141715" cy="5142215"/>
          </a:xfrm>
          <a:prstGeom prst="rect">
            <a:avLst/>
          </a:prstGeom>
          <a:noFill/>
          <a:ln>
            <a:noFill/>
          </a:ln>
        </p:spPr>
      </p:pic>
      <p:sp>
        <p:nvSpPr>
          <p:cNvPr id="680" name="Google Shape;680;p67"/>
          <p:cNvSpPr/>
          <p:nvPr/>
        </p:nvSpPr>
        <p:spPr>
          <a:xfrm>
            <a:off x="0" y="272622"/>
            <a:ext cx="9141900" cy="409200"/>
          </a:xfrm>
          <a:prstGeom prst="rect">
            <a:avLst/>
          </a:prstGeom>
          <a:noFill/>
          <a:ln>
            <a:noFill/>
          </a:ln>
        </p:spPr>
        <p:txBody>
          <a:bodyPr spcFirstLastPara="1" wrap="square" lIns="0" tIns="0" rIns="0" bIns="0" anchor="t" anchorCtr="0">
            <a:noAutofit/>
          </a:bodyPr>
          <a:lstStyle/>
          <a:p>
            <a:pPr marL="0" marR="0" lvl="0" indent="0" algn="ctr" rtl="0">
              <a:lnSpc>
                <a:spcPct val="114640"/>
              </a:lnSpc>
              <a:spcBef>
                <a:spcPts val="0"/>
              </a:spcBef>
              <a:spcAft>
                <a:spcPts val="0"/>
              </a:spcAft>
              <a:buClr>
                <a:srgbClr val="FFFFFF"/>
              </a:buClr>
              <a:buSzPts val="2800"/>
              <a:buFont typeface="Lato"/>
              <a:buNone/>
            </a:pPr>
            <a:r>
              <a:rPr lang="en" sz="2800" b="1" i="0" u="none" strike="noStrike" cap="none">
                <a:solidFill>
                  <a:srgbClr val="FFFFFF"/>
                </a:solidFill>
                <a:latin typeface="Lato"/>
                <a:ea typeface="Lato"/>
                <a:cs typeface="Lato"/>
                <a:sym typeface="Lato"/>
              </a:rPr>
              <a:t>Inaccuracies ("Hallucinations")</a:t>
            </a:r>
            <a:endParaRPr sz="1400" b="0" i="0" u="none" strike="noStrike" cap="none">
              <a:solidFill>
                <a:schemeClr val="dk1"/>
              </a:solidFill>
              <a:latin typeface="Arial"/>
              <a:ea typeface="Arial"/>
              <a:cs typeface="Arial"/>
              <a:sym typeface="Arial"/>
            </a:endParaRPr>
          </a:p>
        </p:txBody>
      </p:sp>
      <p:pic>
        <p:nvPicPr>
          <p:cNvPr id="5" name="Picture 4" descr="A logo with a lighthouse and text&#10;&#10;Description automatically generated">
            <a:extLst>
              <a:ext uri="{FF2B5EF4-FFF2-40B4-BE49-F238E27FC236}">
                <a16:creationId xmlns:a16="http://schemas.microsoft.com/office/drawing/2014/main" id="{F0A40449-B416-5ED9-1F85-D7CC3B6280D6}"/>
              </a:ext>
            </a:extLst>
          </p:cNvPr>
          <p:cNvPicPr>
            <a:picLocks noChangeAspect="1"/>
          </p:cNvPicPr>
          <p:nvPr/>
        </p:nvPicPr>
        <p:blipFill>
          <a:blip r:embed="rId4"/>
          <a:stretch>
            <a:fillRect/>
          </a:stretch>
        </p:blipFill>
        <p:spPr>
          <a:xfrm>
            <a:off x="8201561" y="120908"/>
            <a:ext cx="823816" cy="823816"/>
          </a:xfrm>
          <a:prstGeom prst="rect">
            <a:avLst/>
          </a:prstGeom>
        </p:spPr>
      </p:pic>
      <p:pic>
        <p:nvPicPr>
          <p:cNvPr id="4" name="Google Shape;1162;p119">
            <a:extLst>
              <a:ext uri="{FF2B5EF4-FFF2-40B4-BE49-F238E27FC236}">
                <a16:creationId xmlns:a16="http://schemas.microsoft.com/office/drawing/2014/main" id="{817CE538-9B5C-4B9E-00E5-B4470065E035}"/>
              </a:ext>
            </a:extLst>
          </p:cNvPr>
          <p:cNvPicPr preferRelativeResize="0"/>
          <p:nvPr/>
        </p:nvPicPr>
        <p:blipFill>
          <a:blip r:embed="rId5">
            <a:alphaModFix/>
          </a:blip>
          <a:stretch>
            <a:fillRect/>
          </a:stretch>
        </p:blipFill>
        <p:spPr>
          <a:xfrm>
            <a:off x="202176" y="120908"/>
            <a:ext cx="5290445" cy="1374033"/>
          </a:xfrm>
          <a:prstGeom prst="rect">
            <a:avLst/>
          </a:prstGeom>
          <a:noFill/>
          <a:ln>
            <a:noFill/>
          </a:ln>
        </p:spPr>
      </p:pic>
      <p:pic>
        <p:nvPicPr>
          <p:cNvPr id="6" name="Google Shape;859;p86">
            <a:extLst>
              <a:ext uri="{FF2B5EF4-FFF2-40B4-BE49-F238E27FC236}">
                <a16:creationId xmlns:a16="http://schemas.microsoft.com/office/drawing/2014/main" id="{AF9DA654-B54F-E9DA-389C-42ADE004BFD8}"/>
              </a:ext>
            </a:extLst>
          </p:cNvPr>
          <p:cNvPicPr preferRelativeResize="0"/>
          <p:nvPr/>
        </p:nvPicPr>
        <p:blipFill>
          <a:blip r:embed="rId6">
            <a:alphaModFix/>
          </a:blip>
          <a:stretch>
            <a:fillRect/>
          </a:stretch>
        </p:blipFill>
        <p:spPr>
          <a:xfrm>
            <a:off x="1348298" y="1170556"/>
            <a:ext cx="2394361" cy="1986470"/>
          </a:xfrm>
          <a:prstGeom prst="rect">
            <a:avLst/>
          </a:prstGeom>
          <a:noFill/>
          <a:ln>
            <a:noFill/>
          </a:ln>
        </p:spPr>
      </p:pic>
      <p:pic>
        <p:nvPicPr>
          <p:cNvPr id="7" name="Google Shape;860;p86">
            <a:extLst>
              <a:ext uri="{FF2B5EF4-FFF2-40B4-BE49-F238E27FC236}">
                <a16:creationId xmlns:a16="http://schemas.microsoft.com/office/drawing/2014/main" id="{5A9A00A5-5746-84AB-84D6-BEA78CB7AD77}"/>
              </a:ext>
            </a:extLst>
          </p:cNvPr>
          <p:cNvPicPr preferRelativeResize="0"/>
          <p:nvPr/>
        </p:nvPicPr>
        <p:blipFill>
          <a:blip r:embed="rId7">
            <a:alphaModFix/>
          </a:blip>
          <a:stretch>
            <a:fillRect/>
          </a:stretch>
        </p:blipFill>
        <p:spPr>
          <a:xfrm>
            <a:off x="5153569" y="2163791"/>
            <a:ext cx="3676262" cy="1604400"/>
          </a:xfrm>
          <a:prstGeom prst="rect">
            <a:avLst/>
          </a:prstGeom>
          <a:noFill/>
          <a:ln>
            <a:noFill/>
          </a:ln>
        </p:spPr>
      </p:pic>
      <p:pic>
        <p:nvPicPr>
          <p:cNvPr id="11" name="Picture 10">
            <a:extLst>
              <a:ext uri="{FF2B5EF4-FFF2-40B4-BE49-F238E27FC236}">
                <a16:creationId xmlns:a16="http://schemas.microsoft.com/office/drawing/2014/main" id="{C38FB8F1-0E83-6936-EF19-5022A24A48CD}"/>
              </a:ext>
            </a:extLst>
          </p:cNvPr>
          <p:cNvPicPr>
            <a:picLocks noChangeAspect="1"/>
          </p:cNvPicPr>
          <p:nvPr/>
        </p:nvPicPr>
        <p:blipFill>
          <a:blip r:embed="rId8"/>
          <a:stretch>
            <a:fillRect/>
          </a:stretch>
        </p:blipFill>
        <p:spPr>
          <a:xfrm>
            <a:off x="4005347" y="991110"/>
            <a:ext cx="3790355" cy="1126294"/>
          </a:xfrm>
          <a:prstGeom prst="rect">
            <a:avLst/>
          </a:prstGeom>
        </p:spPr>
      </p:pic>
      <p:pic>
        <p:nvPicPr>
          <p:cNvPr id="13" name="Picture 12">
            <a:extLst>
              <a:ext uri="{FF2B5EF4-FFF2-40B4-BE49-F238E27FC236}">
                <a16:creationId xmlns:a16="http://schemas.microsoft.com/office/drawing/2014/main" id="{92330BCD-99B7-0C44-D474-444218780D37}"/>
              </a:ext>
            </a:extLst>
          </p:cNvPr>
          <p:cNvPicPr>
            <a:picLocks noChangeAspect="1"/>
          </p:cNvPicPr>
          <p:nvPr/>
        </p:nvPicPr>
        <p:blipFill>
          <a:blip r:embed="rId9"/>
          <a:stretch>
            <a:fillRect/>
          </a:stretch>
        </p:blipFill>
        <p:spPr>
          <a:xfrm>
            <a:off x="165307" y="3363589"/>
            <a:ext cx="4452318" cy="1126294"/>
          </a:xfrm>
          <a:prstGeom prst="rect">
            <a:avLst/>
          </a:prstGeom>
        </p:spPr>
      </p:pic>
      <p:pic>
        <p:nvPicPr>
          <p:cNvPr id="15" name="Picture 14">
            <a:extLst>
              <a:ext uri="{FF2B5EF4-FFF2-40B4-BE49-F238E27FC236}">
                <a16:creationId xmlns:a16="http://schemas.microsoft.com/office/drawing/2014/main" id="{8404235C-267F-DAC2-FA9D-2BAFC70EDA89}"/>
              </a:ext>
            </a:extLst>
          </p:cNvPr>
          <p:cNvPicPr>
            <a:picLocks noChangeAspect="1"/>
          </p:cNvPicPr>
          <p:nvPr/>
        </p:nvPicPr>
        <p:blipFill>
          <a:blip r:embed="rId10"/>
          <a:stretch>
            <a:fillRect/>
          </a:stretch>
        </p:blipFill>
        <p:spPr>
          <a:xfrm>
            <a:off x="4760336" y="3926736"/>
            <a:ext cx="4069495" cy="933132"/>
          </a:xfrm>
          <a:prstGeom prst="rect">
            <a:avLst/>
          </a:prstGeom>
        </p:spPr>
      </p:pic>
      <p:pic>
        <p:nvPicPr>
          <p:cNvPr id="3" name="Picture 2" descr="A logo with blue lines&#10;&#10;Description automatically generated">
            <a:extLst>
              <a:ext uri="{FF2B5EF4-FFF2-40B4-BE49-F238E27FC236}">
                <a16:creationId xmlns:a16="http://schemas.microsoft.com/office/drawing/2014/main" id="{77E40521-BBBB-B531-2A42-7B41CDF2ED5F}"/>
              </a:ext>
            </a:extLst>
          </p:cNvPr>
          <p:cNvPicPr>
            <a:picLocks noChangeAspect="1"/>
          </p:cNvPicPr>
          <p:nvPr/>
        </p:nvPicPr>
        <p:blipFill>
          <a:blip r:embed="rId11"/>
          <a:stretch>
            <a:fillRect/>
          </a:stretch>
        </p:blipFill>
        <p:spPr>
          <a:xfrm>
            <a:off x="7204664" y="135873"/>
            <a:ext cx="808851" cy="808851"/>
          </a:xfrm>
          <a:prstGeom prst="rect">
            <a:avLst/>
          </a:prstGeom>
        </p:spPr>
      </p:pic>
    </p:spTree>
    <p:extLst>
      <p:ext uri="{BB962C8B-B14F-4D97-AF65-F5344CB8AC3E}">
        <p14:creationId xmlns:p14="http://schemas.microsoft.com/office/powerpoint/2010/main" val="64803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16"/>
          <p:cNvSpPr txBox="1">
            <a:spLocks noGrp="1"/>
          </p:cNvSpPr>
          <p:nvPr>
            <p:ph type="title"/>
          </p:nvPr>
        </p:nvSpPr>
        <p:spPr>
          <a:xfrm>
            <a:off x="457200" y="374825"/>
            <a:ext cx="8229600" cy="5727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2647"/>
              </a:buClr>
              <a:buSzPts val="1400"/>
              <a:buFont typeface="Arial"/>
              <a:buNone/>
            </a:pPr>
            <a:r>
              <a:rPr lang="en"/>
              <a:t>Erosion of Trust</a:t>
            </a:r>
            <a:endParaRPr/>
          </a:p>
        </p:txBody>
      </p:sp>
      <p:sp>
        <p:nvSpPr>
          <p:cNvPr id="771" name="Google Shape;771;p116"/>
          <p:cNvSpPr/>
          <p:nvPr/>
        </p:nvSpPr>
        <p:spPr>
          <a:xfrm>
            <a:off x="613350" y="1306800"/>
            <a:ext cx="2936400" cy="1194600"/>
          </a:xfrm>
          <a:prstGeom prst="roundRect">
            <a:avLst>
              <a:gd name="adj" fmla="val 16667"/>
            </a:avLst>
          </a:prstGeom>
          <a:solidFill>
            <a:schemeClr val="lt1"/>
          </a:solidFill>
          <a:ln w="38100" cap="flat" cmpd="sng">
            <a:solidFill>
              <a:srgbClr val="FFCB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000"/>
              </a:spcAft>
              <a:buNone/>
            </a:pPr>
            <a:r>
              <a:rPr lang="en" sz="2200" b="1" dirty="0">
                <a:solidFill>
                  <a:schemeClr val="dk1"/>
                </a:solidFill>
                <a:latin typeface="Verdana"/>
                <a:ea typeface="Verdana"/>
                <a:cs typeface="Verdana"/>
                <a:sym typeface="Verdana"/>
              </a:rPr>
              <a:t>INACCURACIES</a:t>
            </a:r>
            <a:endParaRPr sz="2000" b="1" dirty="0">
              <a:latin typeface="Verdana"/>
              <a:ea typeface="Verdana"/>
              <a:cs typeface="Verdana"/>
              <a:sym typeface="Verdana"/>
            </a:endParaRPr>
          </a:p>
        </p:txBody>
      </p:sp>
      <p:sp>
        <p:nvSpPr>
          <p:cNvPr id="772" name="Google Shape;772;p116"/>
          <p:cNvSpPr/>
          <p:nvPr/>
        </p:nvSpPr>
        <p:spPr>
          <a:xfrm>
            <a:off x="2109675" y="2860675"/>
            <a:ext cx="2936400" cy="1194600"/>
          </a:xfrm>
          <a:prstGeom prst="roundRect">
            <a:avLst>
              <a:gd name="adj" fmla="val 16667"/>
            </a:avLst>
          </a:prstGeom>
          <a:solidFill>
            <a:schemeClr val="lt1"/>
          </a:solidFill>
          <a:ln w="38100" cap="flat" cmpd="sng">
            <a:solidFill>
              <a:srgbClr val="FFCB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000"/>
              </a:spcAft>
              <a:buNone/>
            </a:pPr>
            <a:r>
              <a:rPr lang="en" sz="2200" b="1" dirty="0">
                <a:solidFill>
                  <a:schemeClr val="dk1"/>
                </a:solidFill>
                <a:latin typeface="Verdana"/>
                <a:ea typeface="Verdana"/>
                <a:cs typeface="Verdana"/>
                <a:sym typeface="Verdana"/>
              </a:rPr>
              <a:t>DEEPFAKES</a:t>
            </a:r>
            <a:endParaRPr sz="2000" b="1" dirty="0">
              <a:latin typeface="Verdana"/>
              <a:ea typeface="Verdana"/>
              <a:cs typeface="Verdana"/>
              <a:sym typeface="Verdana"/>
            </a:endParaRPr>
          </a:p>
        </p:txBody>
      </p:sp>
      <p:sp>
        <p:nvSpPr>
          <p:cNvPr id="773" name="Google Shape;773;p116"/>
          <p:cNvSpPr/>
          <p:nvPr/>
        </p:nvSpPr>
        <p:spPr>
          <a:xfrm>
            <a:off x="4101675" y="1260975"/>
            <a:ext cx="3436200" cy="1194600"/>
          </a:xfrm>
          <a:prstGeom prst="roundRect">
            <a:avLst>
              <a:gd name="adj" fmla="val 16667"/>
            </a:avLst>
          </a:prstGeom>
          <a:solidFill>
            <a:schemeClr val="lt1"/>
          </a:solidFill>
          <a:ln w="38100" cap="flat" cmpd="sng">
            <a:solidFill>
              <a:srgbClr val="FFCB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000"/>
              </a:spcAft>
              <a:buNone/>
            </a:pPr>
            <a:r>
              <a:rPr lang="en" sz="2200" b="1" dirty="0">
                <a:solidFill>
                  <a:schemeClr val="dk1"/>
                </a:solidFill>
                <a:latin typeface="Verdana"/>
                <a:ea typeface="Verdana"/>
                <a:cs typeface="Verdana"/>
                <a:sym typeface="Verdana"/>
              </a:rPr>
              <a:t>INCIDENTS IMPACTING SAFETY / RIGHTS</a:t>
            </a:r>
            <a:endParaRPr sz="2000" b="1" dirty="0">
              <a:latin typeface="Verdana"/>
              <a:ea typeface="Verdana"/>
              <a:cs typeface="Verdana"/>
              <a:sym typeface="Verdana"/>
            </a:endParaRPr>
          </a:p>
        </p:txBody>
      </p:sp>
      <p:sp>
        <p:nvSpPr>
          <p:cNvPr id="774" name="Google Shape;774;p116"/>
          <p:cNvSpPr/>
          <p:nvPr/>
        </p:nvSpPr>
        <p:spPr>
          <a:xfrm>
            <a:off x="5598000" y="2860675"/>
            <a:ext cx="2936400" cy="1194600"/>
          </a:xfrm>
          <a:prstGeom prst="roundRect">
            <a:avLst>
              <a:gd name="adj" fmla="val 16667"/>
            </a:avLst>
          </a:prstGeom>
          <a:solidFill>
            <a:schemeClr val="lt1"/>
          </a:solidFill>
          <a:ln w="38100" cap="flat" cmpd="sng">
            <a:solidFill>
              <a:srgbClr val="FFCB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1000"/>
              </a:spcAft>
              <a:buNone/>
            </a:pPr>
            <a:r>
              <a:rPr lang="en" sz="2200" b="1" dirty="0">
                <a:solidFill>
                  <a:schemeClr val="dk1"/>
                </a:solidFill>
                <a:latin typeface="Verdana"/>
                <a:ea typeface="Verdana"/>
                <a:cs typeface="Verdana"/>
                <a:sym typeface="Verdana"/>
              </a:rPr>
              <a:t>HYPE</a:t>
            </a:r>
            <a:endParaRPr sz="2000" b="1" dirty="0">
              <a:latin typeface="Verdana"/>
              <a:ea typeface="Verdana"/>
              <a:cs typeface="Verdana"/>
              <a:sym typeface="Verdana"/>
            </a:endParaRPr>
          </a:p>
        </p:txBody>
      </p:sp>
      <p:pic>
        <p:nvPicPr>
          <p:cNvPr id="3" name="Picture 2" descr="A logo with a lighthouse and text&#10;&#10;Description automatically generated">
            <a:extLst>
              <a:ext uri="{FF2B5EF4-FFF2-40B4-BE49-F238E27FC236}">
                <a16:creationId xmlns:a16="http://schemas.microsoft.com/office/drawing/2014/main" id="{474CC4A7-0398-62BB-B801-3C3F9434884F}"/>
              </a:ext>
            </a:extLst>
          </p:cNvPr>
          <p:cNvPicPr>
            <a:picLocks noChangeAspect="1"/>
          </p:cNvPicPr>
          <p:nvPr/>
        </p:nvPicPr>
        <p:blipFill>
          <a:blip r:embed="rId3"/>
          <a:stretch>
            <a:fillRect/>
          </a:stretch>
        </p:blipFill>
        <p:spPr>
          <a:xfrm>
            <a:off x="8201561" y="120908"/>
            <a:ext cx="823816" cy="823816"/>
          </a:xfrm>
          <a:prstGeom prst="rect">
            <a:avLst/>
          </a:prstGeom>
        </p:spPr>
      </p:pic>
      <p:pic>
        <p:nvPicPr>
          <p:cNvPr id="5" name="Picture 4" descr="A logo with blue lines&#10;&#10;Description automatically generated">
            <a:extLst>
              <a:ext uri="{FF2B5EF4-FFF2-40B4-BE49-F238E27FC236}">
                <a16:creationId xmlns:a16="http://schemas.microsoft.com/office/drawing/2014/main" id="{24BCF7D7-EA86-FC19-4A07-7D43E04F3F16}"/>
              </a:ext>
            </a:extLst>
          </p:cNvPr>
          <p:cNvPicPr>
            <a:picLocks noChangeAspect="1"/>
          </p:cNvPicPr>
          <p:nvPr/>
        </p:nvPicPr>
        <p:blipFill>
          <a:blip r:embed="rId4"/>
          <a:stretch>
            <a:fillRect/>
          </a:stretch>
        </p:blipFill>
        <p:spPr>
          <a:xfrm>
            <a:off x="7204664" y="135873"/>
            <a:ext cx="808851" cy="808851"/>
          </a:xfrm>
          <a:prstGeom prst="rect">
            <a:avLst/>
          </a:prstGeom>
        </p:spPr>
      </p:pic>
    </p:spTree>
  </p:cSld>
  <p:clrMapOvr>
    <a:masterClrMapping/>
  </p:clrMapOvr>
</p:sld>
</file>

<file path=ppt/theme/theme1.xml><?xml version="1.0" encoding="utf-8"?>
<a:theme xmlns:a="http://schemas.openxmlformats.org/drawingml/2006/main" name="CAI Theme (Redesig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2F65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3297</TotalTime>
  <Words>2124</Words>
  <Application>Microsoft Office PowerPoint</Application>
  <PresentationFormat>Affichage à l'écran (16:9)</PresentationFormat>
  <Paragraphs>88</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11</vt:i4>
      </vt:variant>
    </vt:vector>
  </HeadingPairs>
  <TitlesOfParts>
    <vt:vector size="18" baseType="lpstr">
      <vt:lpstr>Arial</vt:lpstr>
      <vt:lpstr>Verdana</vt:lpstr>
      <vt:lpstr>Roboto</vt:lpstr>
      <vt:lpstr>Lato</vt:lpstr>
      <vt:lpstr>Roboto Black</vt:lpstr>
      <vt:lpstr>CAI Theme (Redesign)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Erosion of Trust</vt:lpstr>
      <vt:lpstr>Présentation PowerPoint</vt:lpstr>
      <vt:lpstr>Who benefits from these systems?  Who ends up being harmed / burdened? What languages are prioritized? Whose values are embedded?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Merve Hickok</dc:creator>
  <cp:lastModifiedBy>Show PresPc #17</cp:lastModifiedBy>
  <cp:revision>18</cp:revision>
  <dcterms:modified xsi:type="dcterms:W3CDTF">2024-04-25T12:17:24Z</dcterms:modified>
</cp:coreProperties>
</file>